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ink/ink36.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4.xml" ContentType="application/vnd.openxmlformats-officedocument.presentationml.tags+xml"/>
  <Override PartName="/ppt/notesSlides/notesSlide45.xml" ContentType="application/vnd.openxmlformats-officedocument.presentationml.notesSlide+xml"/>
  <Override PartName="/ppt/tags/tag1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notesSlides/notesSlide49.xml" ContentType="application/vnd.openxmlformats-officedocument.presentationml.notesSlide+xml"/>
  <Override PartName="/ppt/tags/tag1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media/image126.jpg" ContentType="image/jpg"/>
  <Override PartName="/ppt/notesSlides/notesSlide62.xml" ContentType="application/vnd.openxmlformats-officedocument.presentationml.notesSlide+xml"/>
  <Override PartName="/ppt/media/image135.jpg" ContentType="image/jpg"/>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7.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28" r:id="rId5"/>
    <p:sldMasterId id="2147484644" r:id="rId6"/>
    <p:sldMasterId id="2147484647" r:id="rId7"/>
    <p:sldMasterId id="2147484664" r:id="rId8"/>
    <p:sldMasterId id="2147484679" r:id="rId9"/>
    <p:sldMasterId id="2147484699" r:id="rId10"/>
  </p:sldMasterIdLst>
  <p:notesMasterIdLst>
    <p:notesMasterId r:id="rId202"/>
  </p:notesMasterIdLst>
  <p:handoutMasterIdLst>
    <p:handoutMasterId r:id="rId203"/>
  </p:handoutMasterIdLst>
  <p:sldIdLst>
    <p:sldId id="2147480752" r:id="rId11"/>
    <p:sldId id="2147480711" r:id="rId12"/>
    <p:sldId id="2147480732" r:id="rId13"/>
    <p:sldId id="2147480082" r:id="rId14"/>
    <p:sldId id="2147480756" r:id="rId15"/>
    <p:sldId id="2147480751" r:id="rId16"/>
    <p:sldId id="13407" r:id="rId17"/>
    <p:sldId id="2147480704" r:id="rId18"/>
    <p:sldId id="2147472720" r:id="rId19"/>
    <p:sldId id="2147472024" r:id="rId20"/>
    <p:sldId id="306" r:id="rId21"/>
    <p:sldId id="359" r:id="rId22"/>
    <p:sldId id="2147480757" r:id="rId23"/>
    <p:sldId id="271" r:id="rId24"/>
    <p:sldId id="291" r:id="rId25"/>
    <p:sldId id="2147480758" r:id="rId26"/>
    <p:sldId id="2147480073" r:id="rId27"/>
    <p:sldId id="282" r:id="rId28"/>
    <p:sldId id="2147480759" r:id="rId29"/>
    <p:sldId id="2147481863" r:id="rId30"/>
    <p:sldId id="397" r:id="rId31"/>
    <p:sldId id="398" r:id="rId32"/>
    <p:sldId id="2147473953" r:id="rId33"/>
    <p:sldId id="2147473966" r:id="rId34"/>
    <p:sldId id="429" r:id="rId35"/>
    <p:sldId id="410" r:id="rId36"/>
    <p:sldId id="415" r:id="rId37"/>
    <p:sldId id="2147481887" r:id="rId38"/>
    <p:sldId id="272" r:id="rId39"/>
    <p:sldId id="273" r:id="rId40"/>
    <p:sldId id="313" r:id="rId41"/>
    <p:sldId id="2147481888" r:id="rId42"/>
    <p:sldId id="2147481889" r:id="rId43"/>
    <p:sldId id="2147483627" r:id="rId44"/>
    <p:sldId id="2147481895" r:id="rId45"/>
    <p:sldId id="673" r:id="rId46"/>
    <p:sldId id="656" r:id="rId47"/>
    <p:sldId id="657" r:id="rId48"/>
    <p:sldId id="649" r:id="rId49"/>
    <p:sldId id="655" r:id="rId50"/>
    <p:sldId id="653" r:id="rId51"/>
    <p:sldId id="658" r:id="rId52"/>
    <p:sldId id="671" r:id="rId53"/>
    <p:sldId id="674" r:id="rId54"/>
    <p:sldId id="676" r:id="rId55"/>
    <p:sldId id="2147483628" r:id="rId56"/>
    <p:sldId id="259" r:id="rId57"/>
    <p:sldId id="2147481896" r:id="rId58"/>
    <p:sldId id="2147481897" r:id="rId59"/>
    <p:sldId id="2147481898" r:id="rId60"/>
    <p:sldId id="672" r:id="rId61"/>
    <p:sldId id="2147481899" r:id="rId62"/>
    <p:sldId id="2147483629" r:id="rId63"/>
    <p:sldId id="2147480760" r:id="rId64"/>
    <p:sldId id="2147483630" r:id="rId65"/>
    <p:sldId id="2147474244" r:id="rId66"/>
    <p:sldId id="2147473708" r:id="rId67"/>
    <p:sldId id="2147483631" r:id="rId68"/>
    <p:sldId id="2147483632" r:id="rId69"/>
    <p:sldId id="2147483633" r:id="rId70"/>
    <p:sldId id="2147483634" r:id="rId71"/>
    <p:sldId id="13628" r:id="rId72"/>
    <p:sldId id="760" r:id="rId73"/>
    <p:sldId id="751" r:id="rId74"/>
    <p:sldId id="2147481842" r:id="rId75"/>
    <p:sldId id="2147483641" r:id="rId76"/>
    <p:sldId id="2147483635" r:id="rId77"/>
    <p:sldId id="2147483636" r:id="rId78"/>
    <p:sldId id="2147483643" r:id="rId79"/>
    <p:sldId id="256" r:id="rId80"/>
    <p:sldId id="2147480765" r:id="rId81"/>
    <p:sldId id="2147471836" r:id="rId82"/>
    <p:sldId id="2147471834" r:id="rId83"/>
    <p:sldId id="2147471835" r:id="rId84"/>
    <p:sldId id="2147471837" r:id="rId85"/>
    <p:sldId id="2147483642" r:id="rId86"/>
    <p:sldId id="257" r:id="rId87"/>
    <p:sldId id="258" r:id="rId88"/>
    <p:sldId id="2147480761" r:id="rId89"/>
    <p:sldId id="12972" r:id="rId90"/>
    <p:sldId id="2147473712" r:id="rId91"/>
    <p:sldId id="2147473713" r:id="rId92"/>
    <p:sldId id="2147480878" r:id="rId93"/>
    <p:sldId id="2147481840" r:id="rId94"/>
    <p:sldId id="2145706767" r:id="rId95"/>
    <p:sldId id="2134958845" r:id="rId96"/>
    <p:sldId id="279" r:id="rId97"/>
    <p:sldId id="2147481848" r:id="rId98"/>
    <p:sldId id="2147483645" r:id="rId99"/>
    <p:sldId id="2147481844" r:id="rId100"/>
    <p:sldId id="2147481845" r:id="rId101"/>
    <p:sldId id="2147481846" r:id="rId102"/>
    <p:sldId id="2147483646" r:id="rId103"/>
    <p:sldId id="2147481849" r:id="rId104"/>
    <p:sldId id="667" r:id="rId105"/>
    <p:sldId id="665" r:id="rId106"/>
    <p:sldId id="278" r:id="rId107"/>
    <p:sldId id="666" r:id="rId108"/>
    <p:sldId id="2147483647" r:id="rId109"/>
    <p:sldId id="265" r:id="rId110"/>
    <p:sldId id="660" r:id="rId111"/>
    <p:sldId id="661" r:id="rId112"/>
    <p:sldId id="662" r:id="rId113"/>
    <p:sldId id="663" r:id="rId114"/>
    <p:sldId id="664" r:id="rId115"/>
    <p:sldId id="2147480762" r:id="rId116"/>
    <p:sldId id="260" r:id="rId117"/>
    <p:sldId id="2147481850" r:id="rId118"/>
    <p:sldId id="2147373963" r:id="rId119"/>
    <p:sldId id="332" r:id="rId120"/>
    <p:sldId id="466" r:id="rId121"/>
    <p:sldId id="2147373964" r:id="rId122"/>
    <p:sldId id="5264" r:id="rId123"/>
    <p:sldId id="5325" r:id="rId124"/>
    <p:sldId id="5270" r:id="rId125"/>
    <p:sldId id="2147373906" r:id="rId126"/>
    <p:sldId id="2147373908" r:id="rId127"/>
    <p:sldId id="2147373912" r:id="rId128"/>
    <p:sldId id="2147373929" r:id="rId129"/>
    <p:sldId id="2147373927" r:id="rId130"/>
    <p:sldId id="2147373928" r:id="rId131"/>
    <p:sldId id="2147373962" r:id="rId132"/>
    <p:sldId id="261" r:id="rId133"/>
    <p:sldId id="380" r:id="rId134"/>
    <p:sldId id="472" r:id="rId135"/>
    <p:sldId id="262" r:id="rId136"/>
    <p:sldId id="276" r:id="rId137"/>
    <p:sldId id="277" r:id="rId138"/>
    <p:sldId id="281" r:id="rId139"/>
    <p:sldId id="2147473726" r:id="rId140"/>
    <p:sldId id="336" r:id="rId141"/>
    <p:sldId id="2147473702" r:id="rId142"/>
    <p:sldId id="2147480333" r:id="rId143"/>
    <p:sldId id="2147473727" r:id="rId144"/>
    <p:sldId id="2147480334" r:id="rId145"/>
    <p:sldId id="264" r:id="rId146"/>
    <p:sldId id="2147481858" r:id="rId147"/>
    <p:sldId id="289" r:id="rId148"/>
    <p:sldId id="288" r:id="rId149"/>
    <p:sldId id="2147481859" r:id="rId150"/>
    <p:sldId id="263" r:id="rId151"/>
    <p:sldId id="266" r:id="rId152"/>
    <p:sldId id="285" r:id="rId153"/>
    <p:sldId id="286" r:id="rId154"/>
    <p:sldId id="283" r:id="rId155"/>
    <p:sldId id="2147480763" r:id="rId156"/>
    <p:sldId id="2147481851" r:id="rId157"/>
    <p:sldId id="2147480881" r:id="rId158"/>
    <p:sldId id="2147473730" r:id="rId159"/>
    <p:sldId id="643" r:id="rId160"/>
    <p:sldId id="268" r:id="rId161"/>
    <p:sldId id="2147480848" r:id="rId162"/>
    <p:sldId id="546" r:id="rId163"/>
    <p:sldId id="2147480850" r:id="rId164"/>
    <p:sldId id="2147480865" r:id="rId165"/>
    <p:sldId id="2147480882" r:id="rId166"/>
    <p:sldId id="2147480883" r:id="rId167"/>
    <p:sldId id="2147480884" r:id="rId168"/>
    <p:sldId id="269" r:id="rId169"/>
    <p:sldId id="2147480885" r:id="rId170"/>
    <p:sldId id="270" r:id="rId171"/>
    <p:sldId id="2147480764" r:id="rId172"/>
    <p:sldId id="2147481853" r:id="rId173"/>
    <p:sldId id="267" r:id="rId174"/>
    <p:sldId id="470" r:id="rId175"/>
    <p:sldId id="471" r:id="rId176"/>
    <p:sldId id="280" r:id="rId177"/>
    <p:sldId id="292" r:id="rId178"/>
    <p:sldId id="293" r:id="rId179"/>
    <p:sldId id="294" r:id="rId180"/>
    <p:sldId id="295" r:id="rId181"/>
    <p:sldId id="296" r:id="rId182"/>
    <p:sldId id="297" r:id="rId183"/>
    <p:sldId id="290" r:id="rId184"/>
    <p:sldId id="274" r:id="rId185"/>
    <p:sldId id="2147481855" r:id="rId186"/>
    <p:sldId id="2147481856" r:id="rId187"/>
    <p:sldId id="284" r:id="rId188"/>
    <p:sldId id="2147481860" r:id="rId189"/>
    <p:sldId id="2147474157" r:id="rId190"/>
    <p:sldId id="2147480338" r:id="rId191"/>
    <p:sldId id="2147480339" r:id="rId192"/>
    <p:sldId id="2147480706" r:id="rId193"/>
    <p:sldId id="2147480707" r:id="rId194"/>
    <p:sldId id="2147480337" r:id="rId195"/>
    <p:sldId id="275" r:id="rId196"/>
    <p:sldId id="2147480335" r:id="rId197"/>
    <p:sldId id="2147480336" r:id="rId198"/>
    <p:sldId id="287" r:id="rId199"/>
    <p:sldId id="2147480753" r:id="rId200"/>
    <p:sldId id="3329" r:id="rId201"/>
  </p:sldIdLst>
  <p:sldSz cx="12192000" cy="6858000"/>
  <p:notesSz cx="7772400" cy="10058400"/>
  <p:custDataLst>
    <p:tags r:id="rId20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04" userDrawn="1">
          <p15:clr>
            <a:srgbClr val="A4A3A4"/>
          </p15:clr>
        </p15:guide>
        <p15:guide id="4" pos="6208" userDrawn="1">
          <p15:clr>
            <a:srgbClr val="A4A3A4"/>
          </p15:clr>
        </p15:guide>
        <p15:guide id="5" pos="34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7" autoAdjust="0"/>
    <p:restoredTop sz="95485" autoAdjust="0"/>
  </p:normalViewPr>
  <p:slideViewPr>
    <p:cSldViewPr>
      <p:cViewPr varScale="1">
        <p:scale>
          <a:sx n="172" d="100"/>
          <a:sy n="172" d="100"/>
        </p:scale>
        <p:origin x="616" y="192"/>
      </p:cViewPr>
      <p:guideLst>
        <p:guide orient="horz" pos="4208"/>
        <p:guide pos="3704"/>
        <p:guide pos="6208"/>
        <p:guide pos="347"/>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commentAuthors" Target="commentAuthor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presProps" Target="presProps.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6" Type="http://schemas.openxmlformats.org/officeDocument/2006/relationships/slideMaster" Target="slideMasters/slideMaster6.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slide" Target="slides/slide183.xml"/><Relationship Id="rId207" Type="http://schemas.openxmlformats.org/officeDocument/2006/relationships/viewProps" Target="viewProps.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7.xml"/><Relationship Id="rId162" Type="http://schemas.openxmlformats.org/officeDocument/2006/relationships/slide" Target="slides/slide152.xml"/><Relationship Id="rId183" Type="http://schemas.openxmlformats.org/officeDocument/2006/relationships/slide" Target="slides/slide173.xml"/><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slide" Target="slides/slide189.xml"/><Relationship Id="rId203" Type="http://schemas.openxmlformats.org/officeDocument/2006/relationships/handoutMaster" Target="handoutMasters/handoutMaster1.xml"/><Relationship Id="rId208"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tableStyles" Target="tableStyles.xml"/><Relationship Id="rId190" Type="http://schemas.openxmlformats.org/officeDocument/2006/relationships/slide" Target="slides/slide180.xml"/><Relationship Id="rId204" Type="http://schemas.openxmlformats.org/officeDocument/2006/relationships/tags" Target="tags/tag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slideMaster" Target="slideMasters/slideMaster1.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202" Type="http://schemas.openxmlformats.org/officeDocument/2006/relationships/notesMaster" Target="notesMasters/notesMaster1.xml"/><Relationship Id="rId18" Type="http://schemas.openxmlformats.org/officeDocument/2006/relationships/slide" Target="slides/slide8.xml"/><Relationship Id="rId39" Type="http://schemas.openxmlformats.org/officeDocument/2006/relationships/slide" Target="slides/slide2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0533566757732864"/>
          <c:y val="9.5151532365722727E-2"/>
          <c:w val="0.88440370445561256"/>
          <c:h val="0.7625663765332078"/>
        </c:manualLayout>
      </c:layout>
      <c:barChart>
        <c:barDir val="col"/>
        <c:grouping val="percentStacked"/>
        <c:varyColors val="0"/>
        <c:ser>
          <c:idx val="0"/>
          <c:order val="0"/>
          <c:tx>
            <c:strRef>
              <c:f>Sheet1!$B$1</c:f>
              <c:strCache>
                <c:ptCount val="1"/>
                <c:pt idx="0">
                  <c:v>CR</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General</c:formatCode>
                <c:ptCount val="8"/>
                <c:pt idx="0">
                  <c:v>100</c:v>
                </c:pt>
                <c:pt idx="1">
                  <c:v>79</c:v>
                </c:pt>
                <c:pt idx="2">
                  <c:v>61</c:v>
                </c:pt>
                <c:pt idx="3">
                  <c:v>33</c:v>
                </c:pt>
                <c:pt idx="4">
                  <c:v>20</c:v>
                </c:pt>
                <c:pt idx="5">
                  <c:v>15</c:v>
                </c:pt>
                <c:pt idx="6">
                  <c:v>7</c:v>
                </c:pt>
                <c:pt idx="7">
                  <c:v>2</c:v>
                </c:pt>
              </c:numCache>
            </c:numRef>
          </c:val>
          <c:extLst>
            <c:ext xmlns:c16="http://schemas.microsoft.com/office/drawing/2014/chart" uri="{C3380CC4-5D6E-409C-BE32-E72D297353CC}">
              <c16:uniqueId val="{00000008-87B9-49E9-A8CE-5C7C70AA6EDD}"/>
            </c:ext>
          </c:extLst>
        </c:ser>
        <c:ser>
          <c:idx val="1"/>
          <c:order val="1"/>
          <c:tx>
            <c:strRef>
              <c:f>Sheet1!$C$1</c:f>
              <c:strCache>
                <c:ptCount val="1"/>
                <c:pt idx="0">
                  <c:v>PR</c:v>
                </c:pt>
              </c:strCache>
            </c:strRef>
          </c:tx>
          <c:spPr>
            <a:solidFill>
              <a:schemeClr val="bg2"/>
            </a:solidFill>
            <a:ln>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87B9-49E9-A8CE-5C7C70AA6EDD}"/>
                </c:ext>
              </c:extLst>
            </c:dLbl>
            <c:dLbl>
              <c:idx val="1"/>
              <c:tx>
                <c:rich>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fld id="{14C5423F-C3A9-476F-81A6-2F011DFF9055}" type="VALUE">
                      <a:rPr lang="en-US" sz="700" smtClean="0"/>
                      <a:pPr>
                        <a:defRPr sz="700" b="0" i="0" u="none" strike="noStrike" kern="1200" baseline="0">
                          <a:solidFill>
                            <a:schemeClr val="bg1"/>
                          </a:solidFill>
                          <a:latin typeface="+mn-lt"/>
                          <a:ea typeface="+mn-ea"/>
                          <a:cs typeface="+mn-cs"/>
                        </a:defRPr>
                      </a:pPr>
                      <a:t>[VALUE]</a:t>
                    </a:fld>
                    <a:r>
                      <a:rPr lang="en-US" sz="700" dirty="0"/>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87B9-49E9-A8CE-5C7C70AA6EDD}"/>
                </c:ext>
              </c:extLst>
            </c:dLbl>
            <c:dLbl>
              <c:idx val="2"/>
              <c:delete val="1"/>
              <c:extLst>
                <c:ext xmlns:c15="http://schemas.microsoft.com/office/drawing/2012/chart" uri="{CE6537A1-D6FC-4f65-9D91-7224C49458BB}"/>
                <c:ext xmlns:c16="http://schemas.microsoft.com/office/drawing/2014/chart" uri="{C3380CC4-5D6E-409C-BE32-E72D297353CC}">
                  <c16:uniqueId val="{0000000B-87B9-49E9-A8CE-5C7C70AA6EDD}"/>
                </c:ext>
              </c:extLst>
            </c:dLbl>
            <c:dLbl>
              <c:idx val="3"/>
              <c:delete val="1"/>
              <c:extLst>
                <c:ext xmlns:c15="http://schemas.microsoft.com/office/drawing/2012/chart" uri="{CE6537A1-D6FC-4f65-9D91-7224C49458BB}"/>
                <c:ext xmlns:c16="http://schemas.microsoft.com/office/drawing/2014/chart" uri="{C3380CC4-5D6E-409C-BE32-E72D297353CC}">
                  <c16:uniqueId val="{0000000C-87B9-49E9-A8CE-5C7C70AA6EDD}"/>
                </c:ext>
              </c:extLst>
            </c:dLbl>
            <c:dLbl>
              <c:idx val="4"/>
              <c:delete val="1"/>
              <c:extLst>
                <c:ext xmlns:c15="http://schemas.microsoft.com/office/drawing/2012/chart" uri="{CE6537A1-D6FC-4f65-9D91-7224C49458BB}"/>
                <c:ext xmlns:c16="http://schemas.microsoft.com/office/drawing/2014/chart" uri="{C3380CC4-5D6E-409C-BE32-E72D297353CC}">
                  <c16:uniqueId val="{0000000D-87B9-49E9-A8CE-5C7C70AA6EDD}"/>
                </c:ext>
              </c:extLst>
            </c:dLbl>
            <c:dLbl>
              <c:idx val="5"/>
              <c:delete val="1"/>
              <c:extLst>
                <c:ext xmlns:c15="http://schemas.microsoft.com/office/drawing/2012/chart" uri="{CE6537A1-D6FC-4f65-9D91-7224C49458BB}"/>
                <c:ext xmlns:c16="http://schemas.microsoft.com/office/drawing/2014/chart" uri="{C3380CC4-5D6E-409C-BE32-E72D297353CC}">
                  <c16:uniqueId val="{0000000E-87B9-49E9-A8CE-5C7C70AA6EDD}"/>
                </c:ext>
              </c:extLst>
            </c:dLbl>
            <c:dLbl>
              <c:idx val="6"/>
              <c:delete val="1"/>
              <c:extLst>
                <c:ext xmlns:c15="http://schemas.microsoft.com/office/drawing/2012/chart" uri="{CE6537A1-D6FC-4f65-9D91-7224C49458BB}"/>
                <c:ext xmlns:c16="http://schemas.microsoft.com/office/drawing/2014/chart" uri="{C3380CC4-5D6E-409C-BE32-E72D297353CC}">
                  <c16:uniqueId val="{0000000F-87B9-49E9-A8CE-5C7C70AA6EDD}"/>
                </c:ext>
              </c:extLst>
            </c:dLbl>
            <c:dLbl>
              <c:idx val="7"/>
              <c:delete val="1"/>
              <c:extLst>
                <c:ext xmlns:c15="http://schemas.microsoft.com/office/drawing/2012/chart" uri="{CE6537A1-D6FC-4f65-9D91-7224C49458BB}"/>
                <c:ext xmlns:c16="http://schemas.microsoft.com/office/drawing/2014/chart" uri="{C3380CC4-5D6E-409C-BE32-E72D297353CC}">
                  <c16:uniqueId val="{00000010-87B9-49E9-A8CE-5C7C70AA6EDD}"/>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Sheet1!$C$2:$C$9</c:f>
              <c:numCache>
                <c:formatCode>General</c:formatCode>
                <c:ptCount val="8"/>
              </c:numCache>
            </c:numRef>
          </c:val>
          <c:extLst>
            <c:ext xmlns:c16="http://schemas.microsoft.com/office/drawing/2014/chart" uri="{C3380CC4-5D6E-409C-BE32-E72D297353CC}">
              <c16:uniqueId val="{00000011-87B9-49E9-A8CE-5C7C70AA6EDD}"/>
            </c:ext>
          </c:extLst>
        </c:ser>
        <c:ser>
          <c:idx val="2"/>
          <c:order val="2"/>
          <c:tx>
            <c:strRef>
              <c:f>Sheet1!$D$1</c:f>
              <c:strCache>
                <c:ptCount val="1"/>
                <c:pt idx="0">
                  <c:v>SD</c:v>
                </c:pt>
              </c:strCache>
            </c:strRef>
          </c:tx>
          <c:spPr>
            <a:solidFill>
              <a:srgbClr val="FFFF00"/>
            </a:solidFill>
            <a:ln>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2-87B9-49E9-A8CE-5C7C70AA6EDD}"/>
                </c:ext>
              </c:extLst>
            </c:dLbl>
            <c:dLbl>
              <c:idx val="1"/>
              <c:delete val="1"/>
              <c:extLst>
                <c:ext xmlns:c15="http://schemas.microsoft.com/office/drawing/2012/chart" uri="{CE6537A1-D6FC-4f65-9D91-7224C49458BB}"/>
                <c:ext xmlns:c16="http://schemas.microsoft.com/office/drawing/2014/chart" uri="{C3380CC4-5D6E-409C-BE32-E72D297353CC}">
                  <c16:uniqueId val="{00000013-87B9-49E9-A8CE-5C7C70AA6EDD}"/>
                </c:ext>
              </c:extLst>
            </c:dLbl>
            <c:dLbl>
              <c:idx val="2"/>
              <c:tx>
                <c:rich>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fld id="{171B33C6-FFD9-4C5D-BA06-E503DBC21682}" type="VALUE">
                      <a:rPr lang="en-US" smtClean="0"/>
                      <a:pPr>
                        <a:defRPr sz="600" b="0" i="0" u="none" strike="noStrike" kern="1200" baseline="0">
                          <a:solidFill>
                            <a:schemeClr val="tx1">
                              <a:lumMod val="75000"/>
                              <a:lumOff val="25000"/>
                            </a:schemeClr>
                          </a:solidFill>
                          <a:latin typeface="+mn-lt"/>
                          <a:ea typeface="+mn-ea"/>
                          <a:cs typeface="+mn-cs"/>
                        </a:defRPr>
                      </a:pPr>
                      <a:t>[VALUE]</a:t>
                    </a:fld>
                    <a:r>
                      <a:rPr lang="en-US" dirty="0"/>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87B9-49E9-A8CE-5C7C70AA6EDD}"/>
                </c:ext>
              </c:extLst>
            </c:dLbl>
            <c:dLbl>
              <c:idx val="3"/>
              <c:delete val="1"/>
              <c:extLst>
                <c:ext xmlns:c15="http://schemas.microsoft.com/office/drawing/2012/chart" uri="{CE6537A1-D6FC-4f65-9D91-7224C49458BB}"/>
                <c:ext xmlns:c16="http://schemas.microsoft.com/office/drawing/2014/chart" uri="{C3380CC4-5D6E-409C-BE32-E72D297353CC}">
                  <c16:uniqueId val="{00000015-87B9-49E9-A8CE-5C7C70AA6EDD}"/>
                </c:ext>
              </c:extLst>
            </c:dLbl>
            <c:dLbl>
              <c:idx val="4"/>
              <c:delete val="1"/>
              <c:extLst>
                <c:ext xmlns:c15="http://schemas.microsoft.com/office/drawing/2012/chart" uri="{CE6537A1-D6FC-4f65-9D91-7224C49458BB}"/>
                <c:ext xmlns:c16="http://schemas.microsoft.com/office/drawing/2014/chart" uri="{C3380CC4-5D6E-409C-BE32-E72D297353CC}">
                  <c16:uniqueId val="{00000016-87B9-49E9-A8CE-5C7C70AA6EDD}"/>
                </c:ext>
              </c:extLst>
            </c:dLbl>
            <c:dLbl>
              <c:idx val="5"/>
              <c:delete val="1"/>
              <c:extLst>
                <c:ext xmlns:c15="http://schemas.microsoft.com/office/drawing/2012/chart" uri="{CE6537A1-D6FC-4f65-9D91-7224C49458BB}"/>
                <c:ext xmlns:c16="http://schemas.microsoft.com/office/drawing/2014/chart" uri="{C3380CC4-5D6E-409C-BE32-E72D297353CC}">
                  <c16:uniqueId val="{00000017-87B9-49E9-A8CE-5C7C70AA6EDD}"/>
                </c:ext>
              </c:extLst>
            </c:dLbl>
            <c:dLbl>
              <c:idx val="6"/>
              <c:delete val="1"/>
              <c:extLst>
                <c:ext xmlns:c15="http://schemas.microsoft.com/office/drawing/2012/chart" uri="{CE6537A1-D6FC-4f65-9D91-7224C49458BB}"/>
                <c:ext xmlns:c16="http://schemas.microsoft.com/office/drawing/2014/chart" uri="{C3380CC4-5D6E-409C-BE32-E72D297353CC}">
                  <c16:uniqueId val="{00000018-87B9-49E9-A8CE-5C7C70AA6EDD}"/>
                </c:ext>
              </c:extLst>
            </c:dLbl>
            <c:dLbl>
              <c:idx val="7"/>
              <c:delete val="1"/>
              <c:extLst>
                <c:ext xmlns:c15="http://schemas.microsoft.com/office/drawing/2012/chart" uri="{CE6537A1-D6FC-4f65-9D91-7224C49458BB}"/>
                <c:ext xmlns:c16="http://schemas.microsoft.com/office/drawing/2014/chart" uri="{C3380CC4-5D6E-409C-BE32-E72D297353CC}">
                  <c16:uniqueId val="{00000019-87B9-49E9-A8CE-5C7C70AA6ED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Sheet1!$D$2:$D$9</c:f>
              <c:numCache>
                <c:formatCode>General</c:formatCode>
                <c:ptCount val="8"/>
              </c:numCache>
            </c:numRef>
          </c:val>
          <c:extLst>
            <c:ext xmlns:c16="http://schemas.microsoft.com/office/drawing/2014/chart" uri="{C3380CC4-5D6E-409C-BE32-E72D297353CC}">
              <c16:uniqueId val="{0000001A-87B9-49E9-A8CE-5C7C70AA6EDD}"/>
            </c:ext>
          </c:extLst>
        </c:ser>
        <c:ser>
          <c:idx val="3"/>
          <c:order val="3"/>
          <c:tx>
            <c:strRef>
              <c:f>Sheet1!$E$1</c:f>
              <c:strCache>
                <c:ptCount val="1"/>
                <c:pt idx="0">
                  <c:v>ND</c:v>
                </c:pt>
              </c:strCache>
            </c:strRef>
          </c:tx>
          <c:spPr>
            <a:solidFill>
              <a:schemeClr val="bg1">
                <a:lumMod val="65000"/>
              </a:schemeClr>
            </a:solidFill>
            <a:ln>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B-87B9-49E9-A8CE-5C7C70AA6EDD}"/>
                </c:ext>
              </c:extLst>
            </c:dLbl>
            <c:dLbl>
              <c:idx val="1"/>
              <c:delete val="1"/>
              <c:extLst>
                <c:ext xmlns:c15="http://schemas.microsoft.com/office/drawing/2012/chart" uri="{CE6537A1-D6FC-4f65-9D91-7224C49458BB}"/>
                <c:ext xmlns:c16="http://schemas.microsoft.com/office/drawing/2014/chart" uri="{C3380CC4-5D6E-409C-BE32-E72D297353CC}">
                  <c16:uniqueId val="{0000001C-87B9-49E9-A8CE-5C7C70AA6EDD}"/>
                </c:ext>
              </c:extLst>
            </c:dLbl>
            <c:dLbl>
              <c:idx val="2"/>
              <c:tx>
                <c:rich>
                  <a:bodyPr/>
                  <a:lstStyle/>
                  <a:p>
                    <a:fld id="{D92F355E-5957-4508-9278-002140D13DF4}"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87B9-49E9-A8CE-5C7C70AA6EDD}"/>
                </c:ext>
              </c:extLst>
            </c:dLbl>
            <c:dLbl>
              <c:idx val="3"/>
              <c:tx>
                <c:rich>
                  <a:bodyPr/>
                  <a:lstStyle/>
                  <a:p>
                    <a:fld id="{AE739B14-3657-4224-B815-6EF98947529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87B9-49E9-A8CE-5C7C70AA6EDD}"/>
                </c:ext>
              </c:extLst>
            </c:dLbl>
            <c:dLbl>
              <c:idx val="4"/>
              <c:tx>
                <c:rich>
                  <a:bodyPr/>
                  <a:lstStyle/>
                  <a:p>
                    <a:fld id="{F21DE953-BD07-4D3C-AB11-5AF806EF770B}"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F-87B9-49E9-A8CE-5C7C70AA6EDD}"/>
                </c:ext>
              </c:extLst>
            </c:dLbl>
            <c:dLbl>
              <c:idx val="5"/>
              <c:delete val="1"/>
              <c:extLst>
                <c:ext xmlns:c15="http://schemas.microsoft.com/office/drawing/2012/chart" uri="{CE6537A1-D6FC-4f65-9D91-7224C49458BB}"/>
                <c:ext xmlns:c16="http://schemas.microsoft.com/office/drawing/2014/chart" uri="{C3380CC4-5D6E-409C-BE32-E72D297353CC}">
                  <c16:uniqueId val="{00000020-87B9-49E9-A8CE-5C7C70AA6EDD}"/>
                </c:ext>
              </c:extLst>
            </c:dLbl>
            <c:dLbl>
              <c:idx val="6"/>
              <c:delete val="1"/>
              <c:extLst>
                <c:ext xmlns:c15="http://schemas.microsoft.com/office/drawing/2012/chart" uri="{CE6537A1-D6FC-4f65-9D91-7224C49458BB}"/>
                <c:ext xmlns:c16="http://schemas.microsoft.com/office/drawing/2014/chart" uri="{C3380CC4-5D6E-409C-BE32-E72D297353CC}">
                  <c16:uniqueId val="{00000021-87B9-49E9-A8CE-5C7C70AA6EDD}"/>
                </c:ext>
              </c:extLst>
            </c:dLbl>
            <c:dLbl>
              <c:idx val="7"/>
              <c:delete val="1"/>
              <c:extLst>
                <c:ext xmlns:c15="http://schemas.microsoft.com/office/drawing/2012/chart" uri="{CE6537A1-D6FC-4f65-9D91-7224C49458BB}"/>
                <c:ext xmlns:c16="http://schemas.microsoft.com/office/drawing/2014/chart" uri="{C3380CC4-5D6E-409C-BE32-E72D297353CC}">
                  <c16:uniqueId val="{00000022-87B9-49E9-A8CE-5C7C70AA6EDD}"/>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Sheet1!$E$2:$E$9</c:f>
              <c:numCache>
                <c:formatCode>General</c:formatCode>
                <c:ptCount val="8"/>
              </c:numCache>
            </c:numRef>
          </c:val>
          <c:extLst>
            <c:ext xmlns:c16="http://schemas.microsoft.com/office/drawing/2014/chart" uri="{C3380CC4-5D6E-409C-BE32-E72D297353CC}">
              <c16:uniqueId val="{00000023-87B9-49E9-A8CE-5C7C70AA6EDD}"/>
            </c:ext>
          </c:extLst>
        </c:ser>
        <c:ser>
          <c:idx val="4"/>
          <c:order val="4"/>
          <c:tx>
            <c:strRef>
              <c:f>Sheet1!$F$1</c:f>
              <c:strCache>
                <c:ptCount val="1"/>
                <c:pt idx="0">
                  <c:v>PD</c:v>
                </c:pt>
              </c:strCache>
            </c:strRef>
          </c:tx>
          <c:spPr>
            <a:solidFill>
              <a:schemeClr val="accent6">
                <a:lumMod val="75000"/>
              </a:schemeClr>
            </a:solidFill>
            <a:ln>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4-87B9-49E9-A8CE-5C7C70AA6EDD}"/>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FC9-4C7E-BE03-6C8CA4A5016F}"/>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FC9-4C7E-BE03-6C8CA4A5016F}"/>
                </c:ext>
              </c:extLst>
            </c:dLbl>
            <c:dLbl>
              <c:idx val="3"/>
              <c:tx>
                <c:rich>
                  <a:bodyPr/>
                  <a:lstStyle/>
                  <a:p>
                    <a:fld id="{0F43475D-0D35-452E-B198-F48F350C1C26}"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7-87B9-49E9-A8CE-5C7C70AA6EDD}"/>
                </c:ext>
              </c:extLst>
            </c:dLbl>
            <c:dLbl>
              <c:idx val="4"/>
              <c:tx>
                <c:rich>
                  <a:bodyPr/>
                  <a:lstStyle/>
                  <a:p>
                    <a:fld id="{5E6A1B19-B13C-4DF4-A42F-9E90B27A059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8-87B9-49E9-A8CE-5C7C70AA6EDD}"/>
                </c:ext>
              </c:extLst>
            </c:dLbl>
            <c:dLbl>
              <c:idx val="5"/>
              <c:tx>
                <c:rich>
                  <a:bodyPr/>
                  <a:lstStyle/>
                  <a:p>
                    <a:fld id="{229E93D0-0965-4E04-B0BB-30E22514E5A9}"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87B9-49E9-A8CE-5C7C70AA6EDD}"/>
                </c:ext>
              </c:extLst>
            </c:dLbl>
            <c:dLbl>
              <c:idx val="6"/>
              <c:tx>
                <c:rich>
                  <a:bodyPr/>
                  <a:lstStyle/>
                  <a:p>
                    <a:fld id="{E8BC1EF9-1A88-455F-91B4-BC325A5E062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A-87B9-49E9-A8CE-5C7C70AA6EDD}"/>
                </c:ext>
              </c:extLst>
            </c:dLbl>
            <c:dLbl>
              <c:idx val="7"/>
              <c:tx>
                <c:rich>
                  <a:bodyPr/>
                  <a:lstStyle/>
                  <a:p>
                    <a:fld id="{55DB47EC-C039-425B-B5CB-A8D5BE396E6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B-87B9-49E9-A8CE-5C7C70AA6EDD}"/>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Sheet1!$F$2:$F$9</c:f>
              <c:numCache>
                <c:formatCode>General</c:formatCode>
                <c:ptCount val="8"/>
                <c:pt idx="0">
                  <c:v>0</c:v>
                </c:pt>
                <c:pt idx="1">
                  <c:v>2</c:v>
                </c:pt>
                <c:pt idx="2">
                  <c:v>2</c:v>
                </c:pt>
                <c:pt idx="3">
                  <c:v>3</c:v>
                </c:pt>
                <c:pt idx="4">
                  <c:v>3</c:v>
                </c:pt>
                <c:pt idx="5">
                  <c:v>3</c:v>
                </c:pt>
                <c:pt idx="6">
                  <c:v>3</c:v>
                </c:pt>
                <c:pt idx="7">
                  <c:v>3</c:v>
                </c:pt>
              </c:numCache>
            </c:numRef>
          </c:val>
          <c:extLst>
            <c:ext xmlns:c16="http://schemas.microsoft.com/office/drawing/2014/chart" uri="{C3380CC4-5D6E-409C-BE32-E72D297353CC}">
              <c16:uniqueId val="{0000002C-87B9-49E9-A8CE-5C7C70AA6EDD}"/>
            </c:ext>
          </c:extLst>
        </c:ser>
        <c:ser>
          <c:idx val="5"/>
          <c:order val="5"/>
          <c:tx>
            <c:strRef>
              <c:f>Sheet1!$G$1</c:f>
              <c:strCache>
                <c:ptCount val="1"/>
                <c:pt idx="0">
                  <c:v>Death</c:v>
                </c:pt>
              </c:strCache>
            </c:strRef>
          </c:tx>
          <c:spPr>
            <a:solidFill>
              <a:schemeClr val="accent1"/>
            </a:solidFill>
            <a:ln>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D-87B9-49E9-A8CE-5C7C70AA6ED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Sheet1!$G$2:$G$9</c:f>
              <c:numCache>
                <c:formatCode>General</c:formatCode>
                <c:ptCount val="8"/>
                <c:pt idx="0">
                  <c:v>0</c:v>
                </c:pt>
                <c:pt idx="1">
                  <c:v>2</c:v>
                </c:pt>
                <c:pt idx="2">
                  <c:v>3</c:v>
                </c:pt>
                <c:pt idx="3">
                  <c:v>3</c:v>
                </c:pt>
                <c:pt idx="4">
                  <c:v>7</c:v>
                </c:pt>
                <c:pt idx="5">
                  <c:v>8</c:v>
                </c:pt>
                <c:pt idx="6">
                  <c:v>8</c:v>
                </c:pt>
                <c:pt idx="7">
                  <c:v>8</c:v>
                </c:pt>
              </c:numCache>
            </c:numRef>
          </c:val>
          <c:extLst>
            <c:ext xmlns:c16="http://schemas.microsoft.com/office/drawing/2014/chart" uri="{C3380CC4-5D6E-409C-BE32-E72D297353CC}">
              <c16:uniqueId val="{00000035-87B9-49E9-A8CE-5C7C70AA6EDD}"/>
            </c:ext>
          </c:extLst>
        </c:ser>
        <c:ser>
          <c:idx val="6"/>
          <c:order val="6"/>
          <c:tx>
            <c:strRef>
              <c:f>Sheet1!$H$1</c:f>
              <c:strCache>
                <c:ptCount val="1"/>
                <c:pt idx="0">
                  <c:v>Discontinued</c:v>
                </c:pt>
              </c:strCache>
            </c:strRef>
          </c:tx>
          <c:spPr>
            <a:solidFill>
              <a:srgbClr val="FFC000"/>
            </a:solidFill>
            <a:ln>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36-87B9-49E9-A8CE-5C7C70AA6ED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Sheet1!$H$2:$H$9</c:f>
              <c:numCache>
                <c:formatCode>General</c:formatCode>
                <c:ptCount val="8"/>
                <c:pt idx="0">
                  <c:v>0</c:v>
                </c:pt>
                <c:pt idx="1">
                  <c:v>5</c:v>
                </c:pt>
                <c:pt idx="2">
                  <c:v>7</c:v>
                </c:pt>
                <c:pt idx="3">
                  <c:v>7</c:v>
                </c:pt>
                <c:pt idx="4">
                  <c:v>7</c:v>
                </c:pt>
                <c:pt idx="5">
                  <c:v>7</c:v>
                </c:pt>
                <c:pt idx="6">
                  <c:v>7</c:v>
                </c:pt>
                <c:pt idx="7">
                  <c:v>7</c:v>
                </c:pt>
              </c:numCache>
            </c:numRef>
          </c:val>
          <c:extLst>
            <c:ext xmlns:c16="http://schemas.microsoft.com/office/drawing/2014/chart" uri="{C3380CC4-5D6E-409C-BE32-E72D297353CC}">
              <c16:uniqueId val="{0000003E-87B9-49E9-A8CE-5C7C70AA6EDD}"/>
            </c:ext>
          </c:extLst>
        </c:ser>
        <c:ser>
          <c:idx val="7"/>
          <c:order val="7"/>
          <c:tx>
            <c:strRef>
              <c:f>Sheet1!$I$1</c:f>
              <c:strCache>
                <c:ptCount val="1"/>
                <c:pt idx="0">
                  <c:v>Not reached</c:v>
                </c:pt>
              </c:strCache>
            </c:strRef>
          </c:tx>
          <c:spPr>
            <a:solidFill>
              <a:schemeClr val="bg1"/>
            </a:solidFill>
            <a:ln>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3F-87B9-49E9-A8CE-5C7C70AA6ED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Sheet1!$I$2:$I$9</c:f>
              <c:numCache>
                <c:formatCode>General</c:formatCode>
                <c:ptCount val="8"/>
                <c:pt idx="0">
                  <c:v>0</c:v>
                </c:pt>
                <c:pt idx="1">
                  <c:v>13</c:v>
                </c:pt>
                <c:pt idx="2">
                  <c:v>28</c:v>
                </c:pt>
                <c:pt idx="3">
                  <c:v>54</c:v>
                </c:pt>
                <c:pt idx="4">
                  <c:v>64</c:v>
                </c:pt>
                <c:pt idx="5">
                  <c:v>67</c:v>
                </c:pt>
                <c:pt idx="6">
                  <c:v>75</c:v>
                </c:pt>
                <c:pt idx="7">
                  <c:v>80</c:v>
                </c:pt>
              </c:numCache>
            </c:numRef>
          </c:val>
          <c:extLst>
            <c:ext xmlns:c16="http://schemas.microsoft.com/office/drawing/2014/chart" uri="{C3380CC4-5D6E-409C-BE32-E72D297353CC}">
              <c16:uniqueId val="{00000047-87B9-49E9-A8CE-5C7C70AA6EDD}"/>
            </c:ext>
          </c:extLst>
        </c:ser>
        <c:dLbls>
          <c:showLegendKey val="0"/>
          <c:showVal val="0"/>
          <c:showCatName val="0"/>
          <c:showSerName val="0"/>
          <c:showPercent val="0"/>
          <c:showBubbleSize val="0"/>
        </c:dLbls>
        <c:gapWidth val="100"/>
        <c:overlap val="100"/>
        <c:axId val="396976512"/>
        <c:axId val="396978048"/>
      </c:barChart>
      <c:catAx>
        <c:axId val="396976512"/>
        <c:scaling>
          <c:orientation val="minMax"/>
        </c:scaling>
        <c:delete val="1"/>
        <c:axPos val="t"/>
        <c:numFmt formatCode="General" sourceLinked="1"/>
        <c:majorTickMark val="none"/>
        <c:minorTickMark val="none"/>
        <c:tickLblPos val="nextTo"/>
        <c:crossAx val="396978048"/>
        <c:crosses val="autoZero"/>
        <c:auto val="1"/>
        <c:lblAlgn val="ctr"/>
        <c:lblOffset val="100"/>
        <c:noMultiLvlLbl val="0"/>
      </c:catAx>
      <c:valAx>
        <c:axId val="396978048"/>
        <c:scaling>
          <c:orientation val="maxMin"/>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6976512"/>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CR</c:v>
                </c:pt>
              </c:strCache>
            </c:strRef>
          </c:tx>
          <c:spPr>
            <a:solidFill>
              <a:srgbClr val="16800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Glofit + Lonca, 120 μg/kg (n=15)</c:v>
                </c:pt>
                <c:pt idx="1">
                  <c:v>Glofit + Lonca, 150 μg/kg (n=15) </c:v>
                </c:pt>
                <c:pt idx="2">
                  <c:v>All dose levels (N=30)</c:v>
                </c:pt>
              </c:strCache>
            </c:strRef>
          </c:cat>
          <c:val>
            <c:numRef>
              <c:f>Sheet1!$B$2:$B$4</c:f>
              <c:numCache>
                <c:formatCode>General</c:formatCode>
                <c:ptCount val="3"/>
                <c:pt idx="0">
                  <c:v>86.7</c:v>
                </c:pt>
                <c:pt idx="1">
                  <c:v>86.7</c:v>
                </c:pt>
                <c:pt idx="2">
                  <c:v>86.7</c:v>
                </c:pt>
              </c:numCache>
            </c:numRef>
          </c:val>
          <c:extLst>
            <c:ext xmlns:c16="http://schemas.microsoft.com/office/drawing/2014/chart" uri="{C3380CC4-5D6E-409C-BE32-E72D297353CC}">
              <c16:uniqueId val="{00000000-8C72-0B4F-9719-49FCAC268DBC}"/>
            </c:ext>
          </c:extLst>
        </c:ser>
        <c:ser>
          <c:idx val="1"/>
          <c:order val="1"/>
          <c:tx>
            <c:strRef>
              <c:f>Sheet1!$C$1</c:f>
              <c:strCache>
                <c:ptCount val="1"/>
                <c:pt idx="0">
                  <c:v>PR</c:v>
                </c:pt>
              </c:strCache>
            </c:strRef>
          </c:tx>
          <c:spPr>
            <a:solidFill>
              <a:srgbClr val="6130B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Glofit + Lonca, 120 μg/kg (n=15)</c:v>
                </c:pt>
                <c:pt idx="1">
                  <c:v>Glofit + Lonca, 150 μg/kg (n=15) </c:v>
                </c:pt>
                <c:pt idx="2">
                  <c:v>All dose levels (N=30)</c:v>
                </c:pt>
              </c:strCache>
            </c:strRef>
          </c:cat>
          <c:val>
            <c:numRef>
              <c:f>Sheet1!$C$2:$C$4</c:f>
              <c:numCache>
                <c:formatCode>General</c:formatCode>
                <c:ptCount val="3"/>
                <c:pt idx="0">
                  <c:v>6.7</c:v>
                </c:pt>
                <c:pt idx="1">
                  <c:v>6.7</c:v>
                </c:pt>
                <c:pt idx="2">
                  <c:v>6.7</c:v>
                </c:pt>
              </c:numCache>
            </c:numRef>
          </c:val>
          <c:extLst>
            <c:ext xmlns:c16="http://schemas.microsoft.com/office/drawing/2014/chart" uri="{C3380CC4-5D6E-409C-BE32-E72D297353CC}">
              <c16:uniqueId val="{00000001-8C72-0B4F-9719-49FCAC268DBC}"/>
            </c:ext>
          </c:extLst>
        </c:ser>
        <c:dLbls>
          <c:showLegendKey val="0"/>
          <c:showVal val="0"/>
          <c:showCatName val="0"/>
          <c:showSerName val="0"/>
          <c:showPercent val="0"/>
          <c:showBubbleSize val="0"/>
        </c:dLbls>
        <c:gapWidth val="92"/>
        <c:overlap val="100"/>
        <c:axId val="412356511"/>
        <c:axId val="412695967"/>
      </c:barChart>
      <c:catAx>
        <c:axId val="412356511"/>
        <c:scaling>
          <c:orientation val="minMax"/>
        </c:scaling>
        <c:delete val="1"/>
        <c:axPos val="b"/>
        <c:numFmt formatCode="General" sourceLinked="1"/>
        <c:majorTickMark val="none"/>
        <c:minorTickMark val="none"/>
        <c:tickLblPos val="nextTo"/>
        <c:crossAx val="412695967"/>
        <c:crosses val="autoZero"/>
        <c:auto val="1"/>
        <c:lblAlgn val="ctr"/>
        <c:lblOffset val="100"/>
        <c:noMultiLvlLbl val="0"/>
      </c:catAx>
      <c:valAx>
        <c:axId val="412695967"/>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Calibri" panose="020F0502020204030204" pitchFamily="34" charset="0"/>
                  </a:defRPr>
                </a:pPr>
                <a:r>
                  <a:rPr lang="en-US" sz="1600">
                    <a:solidFill>
                      <a:schemeClr val="tx1"/>
                    </a:solidFill>
                    <a:latin typeface="+mn-lt"/>
                  </a:rPr>
                  <a:t>Response,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Calibri" panose="020F050202020403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23565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b="0" i="0">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5/14/26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04:49:06.06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0,'0'2342'0,"3287"-2342"0,-3287-2342 0,-3287 2342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04:52:09.48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35,'35'520,"-24"-402,2 503,-15-377,2-221,-2 30,3 0,2 0,3 0,22 98,11-1,-26-93,-2-1,3 76,-13-78,-2-40,0 1,1-1,1 0,0 1,1-1,1 0,0 0,1 0,1 0,6 13,-9-24,0 0,0 0,1-1,0 1,-1-1,1 1,0-1,0 0,0 0,0 0,1-1,-1 1,0-1,1 0,-1 0,1 0,-1 0,1 0,-1-1,1 0,0 0,-1 0,6 0,10-2,-1-1,1 0,23-8,-34 9,181-45,329-37,107 64,-231 17,-229-11,45-1,57 16,1769-18,-1105 4,-695 0,91-1,-304 13,-1-1,35-8,29-3,611 7,-394 9,277-3,-569 0,0 0,-1-1,1-1,-1 1,1-2,-1 0,0 0,0-1,0 0,16-9,-21 10,0-1,0 1,0-1,-1 0,0-1,1 1,-1-1,-1 0,1 0,-1 0,0-1,0 1,0-1,-1 1,0-1,0 0,0 0,-1 0,2-10,0-81,-3 61,8-61,-4 72,27-163,8-232,-38 356,3-52,-22-211,-3 227,13 73,2 0,2 0,-4-50,9 26,0 15,-1 1,-2-1,-1 0,-9-38,-2 9,11 43,-1 0,-1 1,-1 0,-15-32,19 50,0-1,-1 1,0 0,1 0,-1 0,0 1,-1-1,1 1,0 0,-1 0,1 0,-1 0,0 0,0 1,1 0,-1 0,0 0,0 0,-7 0,-11-1,-1 0,-30 3,26 0,-748 5,576 5,-339 63,115-11,0-1,357-53,0-4,-129-5,-51 3,194 7,43-7,-1-1,0 0,1 0,-1-1,-19-1,-15-6,1-2,-1-3,-53-19,-44-12,-352-37,-5 39,-68 33,322 10,-1624-3,1839 1,1 2,-33 7,30-4,-47 3,47-9,0 2,0 2,-31 7,28-5,-1-2,1-1,-63-4,53 1,20-1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0:34.91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0 301,'122'6,"177"31,-4 1,316-10,-542-27,-29 0,1-1,-1-2,0-2,48-10,-42 4,0 2,87-4,99 14,-91 1,1056-3,-989 11,-41-1,-333-12,-404-26,232 3,220 20,-53 1,98 4,0-3,-127-21,-221-55,412 78,-343-65,269 55,-1 4,-105 3,-34 26,-53 1,-73-39,230 8,199 8,1-3,144-26,-100 11,78-13,-80 10,215-8,-221 29,276 3,-235 7,-64-3,1-3,111-12,534-27,-703 38,1 2,-1 1,0 2,0 1,-1 2,37 17,-29-13,-11-4,1-2,-1-2,67 6,104-8,-169-2,-34-3,-1 0,1 0,-1 0,1 0,-1 0,1 1,-1-1,1 0,-1 0,1 0,-1 0,0 1,1-1,-1 0,1 1,-1-1,0 0,1 1,-1-1,0 0,1 1,-1-1,0 1,1-1,-1 0,0 1,0-1,0 1,0-1,1 1,-1-1,0 1,0-1,0 1,0-1,0 1,0-1,0 1,0-1,0 1,0-1,-1 1,1-1,0 1,0-1,0 1,-1-1,1 0,0 1,0-1,-1 1,1-1,0 0,-1 1,1-1,0 0,-1 1,1-1,-1 0,1 0,-1 1,1-1,0 0,-1 0,1 0,-1 1,-7 4,0 1,0-1,0-1,-1 0,0 0,1 0,-19 4,-72 12,89-19,-83 12,1-5,-1-4,-1-4,1-4,0-4,1-4,-145-38,196 42,-1 1,1 3,-1 1,0 3,-49 4,124-8,432-36,-390 39,143 4,-217-3,1 0,-1 0,0 0,0 0,0 1,1-1,-1 0,0 0,0 1,0-1,0 1,0-1,0 1,0-1,0 1,0 0,0-1,0 1,0 0,1 1,-2-2,0 1,0 0,0-1,0 1,0 0,0 0,0-1,0 1,-1 0,1-1,0 1,0 0,-1-1,1 1,0-1,-1 1,1 0,0-1,-1 1,1-1,-1 1,1-1,-1 1,0-1,-5 5,0 0,0-1,0 0,0 0,-9 3,-63 20,-2-3,-1-4,-122 15,51-9,120-16,27-4,19 1,46 3,96 5,-30-4,29 15,-101-14,1-3,96 3,-117-10,48 7,-14 0,-45-7,0 2,-1 0,34 10,-56-14,0 0,1 0,-1 0,0 0,0 0,0 0,0 0,1 0,-1 0,0 0,0 0,0 0,0 1,1-1,-1 0,0 0,0 0,0 0,0 0,0 0,1 0,-1 0,0 1,0-1,0 0,0 0,0 0,0 0,0 0,0 1,0-1,0 0,0 0,1 0,-1 0,0 1,0-1,0 0,0 0,0 0,0 0,0 1,0-1,0 0,-1 0,1 0,0 0,0 0,0 1,0-1,0 0,0 0,0 0,0 0,0 0,0 1,-1-1,1 0,0 0,0 0,0 0,0 0,0 0,0 0,-1 1,-18 6,-26 3,-122 3,-201-9,210-6,-301-9,-45 0,-942 11,1426 1,-1 1,-24 6,-36 3,53-12,3 1,36 1,178 15,201 9,779-24,-435-50,-651 42,123-3,-118 8,0-4,93-19,-139 16,-19 3,0 1,41-3,-135 35,-61 1,-1-6,-197 7,-279-25,364-7,180 3,-94 1,0-8,-161-26,70 3,28 5,152 16,45 7,0-1,0-1,1-2,-46-15,58 16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20:01:08.24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292 214 0,'991'-1'0,"-2274"-212"0,1575 427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1:14.84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1,'267'11,"4"0,-113 0,8-1,460-10,-609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20:01:16.83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0,'1485'107'0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1:19.04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0,'0'2,"1"-1,-1 1,1 0,-1-1,1 1,0-1,0 1,0-1,0 1,0-1,0 0,0 1,0-1,0 0,1 0,-1 0,0 0,1 0,-1 0,1 0,-1 0,1-1,-1 1,1-1,0 1,2 0,52 11,-43-10,85 14,2-3,166-1,332-13,-578 0,-1-1,27-6,-25 4,-1 1,25-1,18-6,-35 4,-12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1:20.86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0,'239'12,"-8"-1,-155-13,-50-1,0 2,1 1,-1 2,0 0,36 8,-24 2,-24-6,1-2,-1 0,1-1,0 0,18 1,49 6,8 0,-46-10,13 0,105 13,-53 1,208 2,-299-16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1:41.77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3,'5'2,"0"-1,-1 1,1 1,-1-1,1 1,-1-1,0 1,0 0,7 7,1 1,99 81,-36-27,-45-44,1-2,1-1,0-1,47 15,-54-22,1-2,0-1,0-1,1-2,34 3,-6-5,87-8,-126 4,0-2,0 0,-1-1,28-11,-28 9,1 1,0 0,0 2,30-6,-39 10,22-2,1-2,-1-1,44-12,-50 11,1 1,1 1,-1 2,0 0,29 2,-32 1,1-1,-1-1,0-1,1-1,-1-1,-1 0,34-13,-10-2,-10 6,0-3,-1-1,35-23,-57 31,0 2,0-1,1 2,1-1,-1 2,14-5,-52 18,-63 14,-32-12,-178-9,13-1,192 10,60-5,-45 1,67-6,0 0,0-1,0-1,0 0,1-1,-1 0,-17-7,-15-7,0 1,0 3,-2 2,-77-10,34 13,-133 6,819 1,-273 3,260-2,-563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1:43.87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0,'36'2,"0"2,-1 1,41 12,48 6,397 26,-297-41,-216-8,-1007 0,1766 0,-740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1:46.59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1 174,'64'19,"171"-4,-165-11,397 0,-80-3,-32 21,-212-13,163 4,142 2,104-8,-319-9,277 2,-507 0,0 0,0 0,-1 0,1 0,0 0,0-1,-1 1,1-1,0 0,2-1,-4 2,-1-1,0 1,0 0,0-1,0 1,1 0,-1-1,0 1,0 0,0-1,0 1,0 0,0-1,0 1,0 0,0-1,0 1,0 0,0-1,0 1,0 0,0-1,-1 1,1 0,0-1,0 1,0 0,0-1,-1 1,1 0,0 0,0-1,0 1,-1 0,1 0,0-1,-1 1,1 0,0 0,0 0,-1 0,0-1,-57-30,38 21,-15-7,-2 2,1 1,-2 2,0 2,0 1,0 2,-1 2,0 1,-59 2,-140-7,-9-1,-148 12,-439-4,590-21,63 3,86 12,-150-6,93 2,66 3,-95-13,268 23,943 38,-272 64,-602-84,1-7,265-13,-213-24,-71 6,-97 10,-33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04:49:36.62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36,'0'27,"17"457,21-55,-38-202,3 34,-3-258,0 0,1 0,0 0,0 0,-1-1,2 1,-1 0,0-1,1 1,-1 0,1-1,-1 0,1 1,0-1,0 0,0 0,1 0,-1 0,0-1,1 1,-1-1,1 1,0-1,-1 0,1 0,0 0,0 0,-1 0,1-1,4 1,11 1,1 0,0-2,35-3,-3 1,102 13,235 49,-250-34,1-5,185 3,-199-23,162-6,-229 1,-1-3,108-27,-129 23,-1-2,-1-1,56-32,-85 43,-1 0,1-1,-1 1,0-1,0 0,-1 0,1 0,-1-1,1 1,-2-1,1 0,0 0,-1 0,0 0,0 0,0 0,-1-1,0 1,0-1,0 1,0-7,-1-12,-2-1,0 1,-9-42,-2-15,7-469,9 299,0 164,-1 55,-1 0,-1-1,-2 1,-1 0,-1 0,-11-37,14 66,0 0,-1-1,0 1,1 0,-1 1,-1-1,1 0,0 1,-1-1,1 1,-1-1,0 1,1 0,-1 0,0 1,0-1,-1 1,1-1,0 1,0 0,-1 0,1 0,-5 0,-9-1,-1 0,1 2,-27 2,16-1,-102 3,2 6,-210 43,-28 14,289-58,0-3,-140-9,121-11,61 8,-53-3,-293 10,357-1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1:48.79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106 1,'78'3,"82"15,38 2,141-18,-272-2,-57-2,-20-2,-23-4,-76-1,-130 7,-112 22,278-15,37-3,-70 15,196-23,914-30,-991 36,-8-1,0 1,0 0,0 0,0 1,0-1,0 1,0 0,0 0,0 1,0-1,0 1,4 3,2 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1:50.97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52,'247'11,"286"49,-353-35,-35-14,206-8,-169-5,-181 2,33-3,-33 4,0-1,1-1,-1 1,0 0,0 0,0 0,0 0,0-1,0 1,0-1,0 1,0-1,0 1,0-1,0 1,0-1,0 0,-1 1,1-1,0 0,0 0,-1 0,1 0,0 0,0-1,-1 1,0 0,-1 0,1 0,0 1,-1-1,1 0,-1 0,1 0,-1 1,1-1,-1 0,0 1,1-1,-1 0,0 1,1-1,-1 1,0-1,0 1,0 0,1-1,-1 1,0 0,0-1,-1 1,-28-8,26 7,-67-11,1 4,-118 0,49 3,-65-10,-161-4,301 16,-95-15,92 8,-73-2,79 12,46 0,44 1,1039-1,-1015-4,-38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2:19.58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71 181,'-1'21,"-1"1,-5 24,-4 37,0 0,6-62,2 1,-1 24,5-3,-1-15,0 0,-2 1,-9 47,5-37,2 0,1 1,2-1,5 45,-2 10,-2 401,1-468,8 44,2 18,14 161,-6-93,-11-84,6 122,-13-137,14 99,-13-128,0 0,-4 37,1-38,0-1,6 44,-5-70,1-1,-1 1,1 0,-1 0,1 0,-1 0,1-1,0 1,-1 0,1-1,0 1,0 0,-1-1,1 1,0-1,0 1,0-1,0 0,-1 1,1-1,0 0,0 1,0-1,0 0,0 0,0 0,0 0,2 0,35-2,-25 1,117-4,324-24,-261 15,206 13,-182 3,-11-4,221 5,-289 7,63 1,82-9,285-5,-9-68,-455 59,0 5,154 8,-85 2,-148-3,41-1,0 3,84 14,230 42,-360-55,-9-1,0 0,1-1,-1 0,0 0,19-3,-28 2,0-1,0 1,0-1,1 1,-1-1,0 0,0 0,-1 0,1 0,0 0,0-1,0 1,-1-1,1 1,-1-1,1 1,-1-1,1 0,-1 0,0 1,0-1,0 0,0 0,0 0,-1 0,1-1,0 1,-1 0,0 0,1 0,-1 0,0-1,0 1,-1-3,-14-154,2 49,8-286,8 212,-5 59,5-137,7 182,-5 54,1-46,-5-30,-3-178,-6 222,-25-103,10 61,-21-115,37 182,-17-52,13 52,-10-53,13 45,-2-1,-26-69,35 107,-1 1,0 0,0 0,0 0,-1 0,1 1,-1-1,0 1,1-1,-1 1,0 0,0 0,-1 0,1 0,0 1,-1-1,1 1,-1 0,1 0,-1 0,1 0,-1 1,-4-1,-13 0,-1 0,-41 5,20-1,-394-4,-124 4,334 18,-48 2,0-26,-264 5,371 8,-82 2,-1638-13,1870 0,0 2,-1 0,1 1,0 1,0 1,-34 12,39-8,5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2:39.23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0,'190'11,"-27"0,487-10,-374-2,-521 23,97-4,-17 4,104-11,0-3,-69-1,83-4,1 2,-1 2,-76 22,-2 5,125-34,0 0,0 0,0 0,0 0,1 0,-1 1,0-1,0 0,0 0,0 0,0 0,0 0,0 0,0 0,0 0,0 1,0-1,0 0,0 0,0 0,0 0,0 0,0 0,0 0,0 0,0 1,0-1,0 0,0 0,0 0,0 0,-1 0,1 0,0 0,0 0,0 0,0 1,0-1,0 0,0 0,0 0,0 0,0 0,0 0,-1 0,21 2,29 0,462 30,-327-24,-62-5,-113-2,-1 0,1 1,-1 0,1 0,-1 1,14 6,-4-1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2:42.03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68 26,'151'10,"-28"-1,469-23,-560 13,-25 1,1 0,0 0,0-1,-1 0,1 0,13-5,-21 7,0-1,0 0,-1 0,1-1,0 1,0 0,0 0,-1 0,1 0,0 0,0 0,0 0,0 0,-1 0,1 0,0 0,0 0,0-1,0 1,-1 0,1 0,0 0,0 0,0 0,0-1,0 1,0 0,0 0,0 0,-1 0,1-1,0 1,0 0,0 0,0 0,0-1,0 1,0 0,0 0,0 0,0-1,0 1,0 0,0 0,0 0,1 0,-1-1,0 1,0 0,0 0,0 0,0-1,0 1,0 0,0 0,1 0,-1 0,0 0,0 0,0-1,0 1,0 0,1 0,-1 0,0 0,-17-4,-76-3,-135 7,98 2,46-4,40 0,0 2,0 2,-57 10,85-8,0 2,0 0,1 1,0 0,0 1,-22 16,19-11,-1-2,-36 17,54-28,0 0,0 0,0 1,0-1,-1 0,1 1,0-1,0 1,0-1,0 1,0 0,0-1,0 1,0 0,0 0,1 0,-1-1,0 1,0 0,1 0,-1 0,1 0,-1 0,1 1,-1 0,1-1,1 0,-1 0,1 0,0 0,0 0,-1 0,1 0,0 0,0 0,0 0,0 0,0-1,0 1,0 0,0-1,1 1,-1-1,0 1,1-1,74 21,-70-20,119 22,0-5,1-6,239-9,-332-6,-1-1,0-2,0-2,57-21,-70 22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2:44.51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14 0,'63'4,"119"23,25 3,-132-25,0-4,0-3,0-3,114-22,-148 20,1 2,-1 2,1 2,76 7,-118-6,1 0,-1 0,0 0,0-1,1 1,-1 0,0 0,1 0,-1 0,0 0,0 0,1 0,-1 0,0 0,0 0,1 1,-1-1,0 0,1 0,-1 0,0 0,0 0,1 0,-1 0,0 1,0-1,0 0,1 0,-1 0,0 1,0-1,0 0,0 0,1 1,-1-1,0 0,0 0,0 1,0-1,0 0,0 0,0 1,0-1,-12 9,-25 6,-73 14,-2-5,0-4,-1-6,-193 1,213-18,40 1,-62 4,93 2,0 0,-31 11,-35 5,129-20,0 1,0 2,44 9,-15-2,816 51,-842-60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2:46.91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167 1,'1121'0,"-1120"0,1 0,-1 0,1 0,-1 0,1 0,-1 0,1 0,0 1,-1-1,1 0,-1 1,1-1,-1 1,3 1,-4-1,0-1,0 1,0-1,0 1,0-1,0 1,0-1,-1 0,1 1,0-1,0 1,0-1,-1 1,1-1,0 0,-1 1,1-1,0 0,0 1,-1-1,1 0,-1 1,1-1,0 0,-1 1,1-1,-1 0,1 0,-1 0,-52 23,-67 9,-1-5,-1-5,-1-6,-205 1,272-15,-110 17,107-10,-83 3,128-10,25 3,27 4,333 0,26 3,-336-6,265 16,-303-22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3:50.44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1 132,'0'-3,"1"0,0 0,0 0,0 0,0 1,1-1,-1 0,1 1,-1-1,1 1,0-1,0 1,0 0,0 0,1 0,-1 0,0 0,1 0,0 1,-1-1,1 1,0 0,0 0,0 0,-1 0,7-1,13-4,0 1,33-2,-43 5,360-29,-131 14,104 11,-203 8,-123-2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3:52.15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0 157,'0'-2,"1"0,-1 0,1 1,-1-1,1 0,0 1,-1-1,1 0,0 1,0-1,0 1,0-1,0 1,1 0,-1 0,0-1,1 1,-1 0,3-1,33-19,-24 14,20-9,0 1,1 1,0 2,1 2,0 1,1 2,0 1,0 1,0 3,1 1,-1 1,0 2,1 2,65 15,-48 1,-44-15,0-1,0 0,0-1,1 0,0-1,-1 0,17 1,73 9,-82-8,-1-1,1-1,0 0,-1-1,1-1,0-1,33-6,-37 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3:54.56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1 144,'3'-2,"0"-1,1 1,-1 0,1 0,-1 1,1-1,0 1,0-1,0 1,0 0,0 1,7-1,57-1,-43 3,121-3,165 21,-243-13,0-3,94-8,-147 2,0-1,0 0,0-1,0 0,-1-2,0 1,0-2,23-16,47-23,-28 22,-42 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04:49:39.56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0,'172'2598'0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3:56.46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1,'1251'0,"-1232"0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3:58.64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14,'234'-9,"109"4,160 20,-496-16,1 1,-1-1,1 0,-1 0,12-4,-6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4:00.10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0,'0'2,"1"1,0-1,0 0,-1 1,1-1,1 0,-1 0,0 0,0 0,1 0,-1 0,1 0,0-1,-1 1,1 0,0-1,0 0,0 1,0-1,0 0,4 2,50 19,-54-21,66 15,-1-2,2-3,106 3,-132-11,439 4,-311-8,-127-2,0-2,-1-2,85-25,-102 24</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20:04:02.09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0 237 0,'1054'-237'0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4:03.91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95 64,'314'-23,"-1"1,-267 22,-7 1,0-1,74-12,-110 11,4 0,0-1,1 1,-1 0,1 0,0 1,-1 0,1 0,7 2,-15-2,1 0,-1 0,0 0,0 0,1 0,-1 0,0 0,0 0,0 0,1 1,-1-1,0 0,0 0,0 0,1 0,-1 0,0 0,0 1,0-1,0 0,0 0,1 0,-1 0,0 1,0-1,0 0,0 0,0 1,0-1,0 0,0 0,0 0,0 1,0-1,0 0,0 0,0 0,0 1,0-1,0 0,0 0,0 1,0-1,0 0,0 0,0 0,0 1,-1-1,-11 12,-18 5,-17 2,-1-2,0-2,-2-3,1-1,-1-3,-1-2,1-2,-98-6,114-2,0-3,1 0,-50-19,53 16,0 0,-1 2,0 2,-42-4,8 1,51 4</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20:04:59.19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23 199,'0'991,"-1"-972,-1 1,-6 27,4-28,1 1,-2 26,6 558,-1-599,1 0,-1 0,1 0,-1 0,1-1,1 1,-1 0,1-1,0 1,0-1,0 1,1-1,-1 0,1 0,0 0,5 5,-1-3,0-1,0 1,0-1,0-1,1 0,-1 0,1 0,15 4,3-1,1-2,0 0,0-2,0 0,29-3,60 1,94-4,-12-20,-61 4,-90 14,212-13,768 19,-545-1,-457-2,47-7,23-2,8 12,75-2,-176 1,0-1,0 1,1 0,-1-1,0 0,0 1,0-1,0 0,0 0,-1 0,1 0,0 0,0-1,-1 1,1-1,0 1,-1-1,0 1,1-1,-1 0,0 0,0 1,0-1,0 0,0 0,0 0,-1 0,1 0,-1-1,1 1,-1 0,0 0,0 0,0-3,0-10,-1 1,0-1,-1 1,-5-17,2 6,-3-47,3-1,5-90,2 87,-14-140,3 125,7-180,4 129,-2-353,-1 470,-9-47,5 47,-2-47,8 70,-1-1,0 0,0 0,0 1,-1-1,1 0,-1 1,1-1,-1 1,0-1,0 0,0 1,-1 0,1-1,0 1,-1 0,1 0,-1-1,0 1,-3-2,1 1,0 1,-1 1,1-1,0 1,-1 0,1 0,0 0,-1 0,1 1,-1-1,-8 2,-55-1,-126 5,130 5,44-6,0-1,-26 1,-29-2,-87 12,88-7,-145-6,96-4,-1564 3,1648 2,0 2,-56 13,55-9,-79 6,101-14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4T23:25:18.547"/>
    </inkml:context>
    <inkml:brush xml:id="br0">
      <inkml:brushProperty name="width" value="0.05" units="cm"/>
      <inkml:brushProperty name="height" value="0.05" units="cm"/>
      <inkml:brushProperty name="color" value="#E71224"/>
    </inkml:brush>
  </inkml:definitions>
  <inkml:trace contextRef="#ctx0" brushRef="#br0">1099 263 24575,'0'-5'0,"-1"-1"0,0 2 0,0-1 0,0 0 0,-1 0 0,0 0 0,0 1 0,0-1 0,0 1 0,-1-1 0,0 1 0,0 0 0,0 0 0,0 0 0,-1 0 0,1 1 0,-1 0 0,0-1 0,-8-4 0,-9-6 0,-1 2 0,-40-18 0,44 22 0,-43-20 0,-86-26 0,125 47 0,0 2 0,-1 0 0,0 1 0,0 2 0,0 0 0,0 1 0,-38 4 0,49 0 0,0 0 0,0 1 0,0 0 0,1 1 0,-1 0 0,1 1 0,0 0 0,0 1 0,1 0 0,0 1 0,0 0 0,1 0 0,-10 12 0,-7 10 0,1 1 0,-39 62 0,42-54 0,1 0 0,2 2 0,2 0 0,-12 44 0,-32 176 0,48-194 0,2-16 0,2 1 0,-4 84 0,14-80 0,2-1 0,3 1 0,2-1 0,3-1 0,2 0 0,2 0 0,3-2 0,33 71 0,-4-35 0,3-3 0,72 93 0,-61-92 0,-50-69 0,0-2 0,2 1 0,0-2 0,0 0 0,1 0 0,1-1 0,0-1 0,1 0 0,0-1 0,1-1 0,0-1 0,28 11 0,41 11 0,0-4 0,2-4 0,1-4 0,117 10 0,-180-27 0,0 0 0,-1-2 0,1-1 0,0-2 0,-1 0 0,31-8 0,-45 8 0,-1 0 0,0 0 0,0-1 0,0 0 0,0-1 0,-1 0 0,1 0 0,-1-1 0,0-1 0,-1 1 0,0-1 0,0-1 0,0 1 0,-1-1 0,0-1 0,-1 1 0,8-15 0,27-65 0,-5-2 0,-3-1 0,34-156 0,-54 164 0,6-153 0,-15 157 0,-2 25 0,-2 0 0,-2 0 0,-3 1 0,-2-1 0,-24-90 0,4 41 0,14 48 0,-30-80 0,35 117 0,0 0 0,-1 1 0,-1 0 0,-1 1 0,0-1 0,-1 2 0,-1 0 0,-17-17 0,14 18 0,3 0 0,-1 2 0,0 0 0,0 0 0,-1 2 0,-1 0 0,0 0 0,0 2 0,-23-10 0,-59-15 0,-148-29 0,170 43-1365,61 13-5461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1:47:05.928"/>
    </inkml:context>
    <inkml:brush xml:id="br0">
      <inkml:brushProperty name="width" value="0.1" units="cm"/>
      <inkml:brushProperty name="height" value="0.1" units="cm"/>
      <inkml:brushProperty name="color" value="#E71224"/>
    </inkml:brush>
  </inkml:definitions>
  <inkml:trace contextRef="#ctx0" brushRef="#br0">1335 304 24575,'1'-9'0,"-1"-1"0,0 1 0,-1-1 0,0 1 0,-1 0 0,0 0 0,0 0 0,-1 0 0,0 0 0,0 0 0,-1 0 0,0 1 0,-1 0 0,0 0 0,0 0 0,-1 1 0,0-1 0,0 1 0,0 1 0,-12-10 0,5 4 0,0 0 0,0 1 0,-1 1 0,-1 0 0,0 1 0,0 1 0,0 0 0,-1 1 0,0 1 0,-1 0 0,1 1 0,-1 1 0,0 1 0,0 0 0,-22 0 0,-514 5 0,542-2 0,0 0 0,0 1 0,0 0 0,0 1 0,1 0 0,-1 1 0,0 0 0,1 1 0,0 0 0,0 0 0,0 1 0,0 1 0,1-1 0,-1 2 0,2-1 0,-1 1 0,1 0 0,0 1 0,0 0 0,1 1 0,0-1 0,-11 19 0,-12 30 0,-45 112 0,37-76 0,25-58 0,2 0 0,1 0 0,2 1 0,1 0 0,-3 52 0,9 185 0,4-238 0,1-1 0,2 0 0,16 54 0,45 99 0,-32-95 0,-13-31 0,3-1 0,63 110 0,-72-146 0,0-1 0,1 0 0,1-1 0,2-1 0,0-1 0,1-1 0,0 0 0,2-2 0,32 19 0,-2-8 0,2-2 0,1-2 0,103 28 0,185 15 0,-324-64 0,1-1 0,0-1 0,0-1 0,0-1 0,0 0 0,0-2 0,-1 0 0,23-8 0,-28 6 0,0 0 0,-1-2 0,0 0 0,0 0 0,-1-1 0,0-1 0,0 0 0,-1-1 0,0 0 0,0-1 0,13-18 0,-6 5 0,-1-2 0,-2 0 0,0-1 0,-2 0 0,-1-1 0,-1-1 0,11-43 0,0-22 0,11-100 0,-20 107 0,-3-5 0,-1-106 0,-2 12 0,5-93 0,-14 240 0,-1 0 0,-2 0 0,-2 0 0,-2 0 0,-12-39 0,14 60-151,-1-1-1,-1 1 0,0 0 0,-2 0 1,0 1-1,0 1 0,-2 0 1,-19-23-1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1:47:27.064"/>
    </inkml:context>
    <inkml:brush xml:id="br0">
      <inkml:brushProperty name="width" value="0.1" units="cm"/>
      <inkml:brushProperty name="height" value="0.1" units="cm"/>
      <inkml:brushProperty name="color" value="#E71224"/>
    </inkml:brush>
  </inkml:definitions>
  <inkml:trace contextRef="#ctx0" brushRef="#br0">970 0 24575,'1'1'0,"0"-1"0,0 0 0,0 1 0,0-1 0,0 1 0,0-1 0,-1 1 0,1 0 0,0-1 0,0 1 0,-1 0 0,1 0 0,0-1 0,-1 1 0,1 0 0,-1 0 0,1 0 0,-1 0 0,1 0 0,-1 0 0,1 0 0,-1 0 0,0 0 0,0 0 0,0 0 0,1 0 0,-1 1 0,4 34 0,-4-33 0,0 18 0,-1 0 0,-1-1 0,0 1 0,-2-1 0,0 1 0,-13 33 0,-56 120 0,40-99 0,4-18 0,-2-1 0,-3-1 0,-53 65 0,20-28 0,-127 139 0,144-177 0,-107 110 0,121-126 0,-2-2 0,-67 50 0,104-85 0,1-1 0,0 1 0,-1 0 0,1-1 0,-1 0 0,1 1 0,-1-1 0,1 1 0,-1-1 0,1 0 0,-1 1 0,1-1 0,-1 0 0,0 1 0,1-1 0,-1 0 0,0 0 0,1 0 0,-1 0 0,0 0 0,1 0 0,-1 0 0,1 0 0,-1 0 0,0 0 0,1 0 0,-1 0 0,0 0 0,1 0 0,-1 0 0,0-1 0,1 1 0,-1 0 0,1 0 0,-1-1 0,0 1 0,1-1 0,-1 0 0,0-1 0,0 0 0,1 0 0,-1 0 0,1 0 0,0-1 0,-1 1 0,1 0 0,0 0 0,1-1 0,-1 1 0,1-3 0,17-62 0,-9 51 0,0 1 0,1 0 0,16-20 0,-13 20 0,-2 0 0,0-1 0,12-23 0,-21 34 0,0 1 0,0-1 0,-1 0 0,0 0 0,1 0 0,-1 0 0,-1 0 0,1 0 0,-1 0 0,0 0 0,0 0 0,0 0 0,-1 0 0,0 0 0,0 0 0,0 1 0,-2-7 0,0 3 0,2 4 0,0 1 0,0 0 0,0 0 0,-1-1 0,1 1 0,-1 0 0,0 0 0,1 0 0,-1 0 0,-1 1 0,1-1 0,0 0 0,-1 1 0,-4-4 0,7 6 0,-1 0 0,1 0 0,-1 0 0,1 0 0,-1 0 0,0 1 0,1-1 0,-1 0 0,1 0 0,-1 0 0,1 1 0,-1-1 0,1 0 0,-1 0 0,1 1 0,-1-1 0,1 0 0,-1 1 0,1-1 0,0 1 0,-1-1 0,1 1 0,0-1 0,-1 1 0,1-1 0,0 1 0,-1-1 0,1 1 0,0-1 0,0 1 0,0-1 0,0 1 0,-1-1 0,1 1 0,0 0 0,0-1 0,0 1 0,0-1 0,0 1 0,0-1 0,1 2 0,-1 26 0,10 21 0,2-1 0,2 0 0,2-2 0,24 50 0,-34-82 0,2 0 0,0-1 0,0 0 0,15 16 0,-5-86 0,-13 47 0,1 1 0,1 0 0,0 1 0,0-1 0,1 2 0,0-1 0,0 1 0,0 0 0,1 1 0,0-1 0,1 2 0,-1 0 0,13-5 0,20-8 0,77-21 0,-106 35 0,-2 0 0,-1 1 0,0 0 0,-1 1 0,1-1 0,18 0 0,-27 3 0,0 0 0,0 0 0,1 0 0,-1 0 0,0 0 0,0 0 0,0 1 0,0-1 0,0 0 0,0 1 0,0-1 0,0 1 0,0-1 0,0 1 0,0-1 0,0 1 0,0 0 0,0 0 0,0-1 0,1 2 0,-2 0 0,1 0 0,-1-1 0,1 1 0,-1-1 0,0 1 0,1 0 0,-1-1 0,0 1 0,0 0 0,0-1 0,-1 1 0,1-1 0,0 1 0,-1 0 0,1-1 0,0 1 0,-1-1 0,-1 4 0,-3 4 0,1 0 0,-2-1 0,1 1 0,-1-1 0,0 0 0,-1 0 0,0-1 0,-11 9 0,-1 0 0,-1 0 0,-26 15 0,38-28 0,-1 1 0,1-1 0,0-1 0,-1 1 0,1-2 0,-1 1 0,0-1 0,0 0 0,-11-1 0,-2 0 0,1-2 0,-37-6 0,49 7 0,0-2 0,1 1 0,-1-1 0,1 0 0,0 0 0,-1-1 0,2-1 0,-1 1 0,0-1 0,1 0 0,0-1 0,0 0 0,1 0 0,-1 0 0,1-1 0,1 0 0,-1 0 0,1 0 0,1-1 0,-1 0 0,1 0 0,0 0 0,1 0 0,0-1 0,0 0 0,1 1 0,-2-17 0,-20-102 0,4 28 0,3 40 0,12 114 0,7-33 0,1 0 0,0 1 0,2-1 0,1-1 0,11 32 0,13 49 0,-20-75-1365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1:47:38.632"/>
    </inkml:context>
    <inkml:brush xml:id="br0">
      <inkml:brushProperty name="width" value="0.1" units="cm"/>
      <inkml:brushProperty name="height" value="0.1" units="cm"/>
      <inkml:brushProperty name="color" value="#E71224"/>
    </inkml:brush>
  </inkml:definitions>
  <inkml:trace contextRef="#ctx0" brushRef="#br0">553 316 24552,'-553'-101'0,"1014"-114"0,-922 430 0,1623-346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04:49:47.93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0 200 0,'4424'-200'0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04:49:50.55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0,'4368'0'0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04:49:58.94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28 2083 0,'-28'-2083'0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04:51:23.99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04:51:30.28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91 201,'0'967,"-3"-916,-2 0,-3 0,-20 73,15-74,2 2,2-1,-2 64,11-108,-1 7,0 0,1 1,0-1,2 0,-1 1,2-1,0 0,0 0,2-1,-1 1,13 22,0-7,-4-10,-2 1,0 0,13 37,10 61,-32-115,-1 0,1 0,-1 0,1 0,0-1,0 1,0 0,0-1,1 1,-1-1,1 0,-1 0,1 0,0 0,0 0,0-1,0 1,0-1,0 0,0 0,1 0,-1 0,0-1,7 1,9 1,0-1,1-1,23-4,-20 3,414-34,314-11,152 49,-871-1,-1 2,0 1,1 2,43 15,20 4,-46-18,50 3,-36-5,-60-5,1-1,-1 0,0 1,1-1,-1-1,0 1,0 0,1-1,-1 0,0 1,0-1,0-1,0 1,0 0,0-1,0 1,0-1,0 0,-1 0,1 0,-1 0,1-1,-1 1,0-1,0 1,2-5,2-4,-1-1,0 1,-1-1,-1 0,4-21,3-12,36-115,-7-2,-8-2,-6-1,5-325,-32-90,0 554,-1 0,-1 0,-1 0,-2 0,0 1,-12-27,17 49,0-1,0 1,0 0,-1 0,1 0,-1 0,1 0,-1 0,0 1,0 0,0-1,-1 1,1 0,0 0,-1 1,1-1,-1 1,0 0,0 0,1 0,-1 0,-5 0,-11-1,-1 1,0 1,-21 2,7 0,-105 0,-445 16,544-16,-272 12,219-14,-122-16,49-19,123 23,0 2,-1 2,-62-3,70 9,-52-10,53 6,-58-2,-504 9,573-1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04:52:00.42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2 175,'-1'183,"4"277,32-2,-17-165,-14-183,5-14,41 182,-36-211,-8-33,1 46,-5-48,11 59,-6-53,3 45,2 13,-9-78,-3-12,1 0,0 0,1 0,-1 0,1 0,3 6,-3-10,-1 1,1-1,0 0,0 0,0 0,0 0,0 0,0 0,0 0,1-1,-1 1,1-1,-1 0,1 1,0-1,5 1,25 4,0-1,0-2,0-1,1-2,63-8,-33 4,1239-15,-858 21,-435-3,1 0,-1 0,1-1,-1-1,0 0,15-6,37-10,22 7,1 5,137 5,-121 3,2061 1,-2098-4,-1-3,0-3,0-2,85-26,20-9,-139 40,1 1,0 1,0 1,42 4,37-2,371-27,81-4,797 6,-1331 25,-17 1,0-1,0 0,0-1,0 0,16-4,-25 5,0 0,0-1,0 1,0-1,0 1,0-1,0 0,0 1,0-1,-1 0,1 0,0 1,0-1,-1 0,1 0,-1 0,1 0,-1 0,1 0,-1 0,1 0,-1 0,0 0,0 0,1 0,-1 0,0 0,0 0,0 0,0-1,-1-1,-10-37,7 28,-11-47,2 0,3-1,2 0,3 0,4-84,4 35,-5-168,-8 213,-2 1,-3 0,-34-89,3 28,-42-136,77 219,2 0,2-1,1-1,1-63,5 82,0-1,-2 1,-1 0,-8-32,4 18,7 31,-1 0,-1 0,1 0,-1 1,0-1,-6-12,6 16,0 1,0-1,0 1,-1 0,1 0,0 0,-1 0,0 0,1 0,-1 1,0-1,0 1,0 0,0 0,0 0,0 0,0 0,0 1,-5-1,-51-4,0 3,-70 6,18-1,-162-2,-418 16,-5-4,439-15,213 0,-75-14,56 6,13 2,-17-2,-106-2,-46 27,-15 1,184-14,-63 10,-41 2,104-11,-63 11,34-3,-152 29,216-38,-1-1,0-1,1-1,-1 0,0-1,1 0,0-1,-30-11,8 4,-87-21,-589-128,466 122,-462-7,-416 48,800-5,294 3,0 1,1 2,-54 15,54-12,0-1,0-1,-58 3,-82-11,145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FB93-96E8-5665-C3D0-D8ACBEEF36C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25AA90-5F27-FE43-D444-E589F92972E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FE5D50B-9718-4435-00D1-302D627F08A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11C7335-8D07-FD01-6601-C3EE1160831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56913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37.4 months of follow up </a:t>
            </a:r>
          </a:p>
          <a:p>
            <a:r>
              <a:rPr lang="en-US" dirty="0"/>
              <a:t>Among 70 responders, median DOR was 35.9 months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78FAE-BDEC-154A-BAE2-50B26BB000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864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6161-F62E-4423-C79A-B9AEE3722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B9945-4A2D-083D-B5C7-297552D6D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B33BC-71A5-A964-4BCF-7577E62A82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6BE3C7-7EFD-0A22-244D-F17E394BF3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78FAE-BDEC-154A-BAE2-50B26BB000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1927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3669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3669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1231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3669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3669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5166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3669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3669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7384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F908B-47E4-4AB3-91D0-CACD0CC37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0333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014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D4E6-62F8-BD66-1839-62F720A8D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82114-387A-423A-D255-53C1C653C0C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99BFF5C-399D-6467-D601-FC4C2AB516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143D1D-0718-5827-FFDD-66B3861127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39CF04-E0F8-4858-A4FE-0F88DB493753}"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54356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379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3 Adverse Events during the Treatment Period (Safety Population).</a:t>
            </a:r>
            <a:endParaRPr lang="en-GB" dirty="0">
              <a:latin typeface="Arial" charset="0"/>
              <a:ea typeface="Gothic" charset="0"/>
              <a:cs typeface="Gothic" charset="0"/>
            </a:endParaRPr>
          </a:p>
        </p:txBody>
      </p:sp>
    </p:spTree>
    <p:extLst>
      <p:ext uri="{BB962C8B-B14F-4D97-AF65-F5344CB8AC3E}">
        <p14:creationId xmlns:p14="http://schemas.microsoft.com/office/powerpoint/2010/main" val="232158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014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39CF04-E0F8-4858-A4FE-0F88DB4937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89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dirty="0">
              <a:ln>
                <a:noFill/>
              </a:ln>
              <a:effectLst/>
              <a:uLnTx/>
              <a:uFillTx/>
              <a:latin typeface="Arial" panose="020B0604020202020204"/>
              <a:ea typeface="Yu Mincho" panose="02020400000000000000" pitchFamily="1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695977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73163"/>
            <a:ext cx="5632450" cy="3168650"/>
          </a:xfrm>
        </p:spPr>
      </p:sp>
      <p:sp>
        <p:nvSpPr>
          <p:cNvPr id="3" name="Notes Placeholder 2"/>
          <p:cNvSpPr>
            <a:spLocks noGrp="1"/>
          </p:cNvSpPr>
          <p:nvPr>
            <p:ph type="body" idx="1"/>
          </p:nvPr>
        </p:nvSpPr>
        <p:spPr/>
        <p:txBody>
          <a:bodyPr/>
          <a:lstStyle/>
          <a:p>
            <a:endParaRPr lang="en-US" sz="1000" b="1"/>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960334D-9DFB-4E24-9549-410690B3826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2344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F92C-8A76-4FF8-BDD3-AE7A7E105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6E4E2-DBD7-A081-C062-6E8E42929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514B-36B4-AB6C-94C9-8CFA205A30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6B4A35-6C7F-1674-A251-A38A0CB3B9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60334D-9DFB-4E24-9549-410690B382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918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Thanks to the scientific committee for their interest in our study. On behalf of my co-investigators I will be presenting…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C054F-E2EF-4801-8273-4133429A64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5294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C84B4-FE91-4B26-BDF9-32BB9FEF46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7795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22826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hape 148"/>
          <p:cNvSpPr txBox="1">
            <a:spLocks noGrp="1"/>
          </p:cNvSpPr>
          <p:nvPr>
            <p:ph type="body" idx="1"/>
          </p:nvPr>
        </p:nvSpPr>
        <p:spPr>
          <a:prstGeom prst="rect">
            <a:avLst/>
          </a:prstGeom>
        </p:spPr>
        <p:txBody>
          <a:bodyPr lIns="91425" tIns="91425" rIns="91425" bIns="91425" anchor="ctr" anchorCtr="0">
            <a:noAutofit/>
          </a:bodyPr>
          <a:lstStyle/>
          <a:p>
            <a:pPr marL="228600" lvl="0" indent="-228600" rtl="0">
              <a:spcBef>
                <a:spcPts val="0"/>
              </a:spcBef>
              <a:buFont typeface="+mj-lt"/>
              <a:buAutoNum type="arabicPeriod"/>
            </a:pPr>
            <a:endParaRPr lang="en-US" dirty="0"/>
          </a:p>
        </p:txBody>
      </p:sp>
    </p:spTree>
    <p:extLst>
      <p:ext uri="{BB962C8B-B14F-4D97-AF65-F5344CB8AC3E}">
        <p14:creationId xmlns:p14="http://schemas.microsoft.com/office/powerpoint/2010/main" val="2655612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1009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96992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F5C4D-6796-4972-916E-0AFD95A8B4E1}"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7705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4636A-D583-40D6-9E49-74BF6DA954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0038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F5C4D-6796-4972-916E-0AFD95A8B4E1}"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9968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AACD21-A5B8-4881-A073-41AF194BED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9965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AACD21-A5B8-4881-A073-41AF194BED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7922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C84B4-FE91-4B26-BDF9-32BB9FEF46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1088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F47B8-F316-4761-85DE-19FC436407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0071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F47B8-F316-4761-85DE-19FC436407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8308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F47B8-F316-4761-85DE-19FC436407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749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54608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F47B8-F316-4761-85DE-19FC436407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2730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194C2-E41B-C22E-9D76-584019997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9A2C0-6270-0243-4CD4-0DEEF6441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F320C-C265-4013-8C5E-71392E54C7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60233B-68ED-DD91-F509-F267FC1C27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C84B4-FE91-4B26-BDF9-32BB9FEF46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7682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C84B4-FE91-4B26-BDF9-32BB9FEF46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4034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DDF1-7DAB-C704-95C1-5F29322F3F83}"/>
            </a:ext>
          </a:extLst>
        </p:cNvPr>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45CF2B4A-1B4B-7244-2D2D-95726939A0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a:extLst>
              <a:ext uri="{FF2B5EF4-FFF2-40B4-BE49-F238E27FC236}">
                <a16:creationId xmlns:a16="http://schemas.microsoft.com/office/drawing/2014/main" id="{655F8CB2-6698-E165-78A2-D5BA4D2398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26979" name="Slide Number Placeholder 3">
            <a:extLst>
              <a:ext uri="{FF2B5EF4-FFF2-40B4-BE49-F238E27FC236}">
                <a16:creationId xmlns:a16="http://schemas.microsoft.com/office/drawing/2014/main" id="{0F1F0F2C-B11E-B617-47F2-9563A94727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2A7E57-A864-416B-AB00-54D7729EAF68}" type="slidenum">
              <a:rPr kumimoji="0" lang="en-US" altLang="en-US" sz="12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mn-cs"/>
            </a:endParaRPr>
          </a:p>
        </p:txBody>
      </p:sp>
    </p:spTree>
    <p:extLst>
      <p:ext uri="{BB962C8B-B14F-4D97-AF65-F5344CB8AC3E}">
        <p14:creationId xmlns:p14="http://schemas.microsoft.com/office/powerpoint/2010/main" val="333237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1115-F933-729F-6330-C3F0B1662869}"/>
            </a:ext>
          </a:extLst>
        </p:cNvPr>
        <p:cNvGrpSpPr/>
        <p:nvPr/>
      </p:nvGrpSpPr>
      <p:grpSpPr>
        <a:xfrm>
          <a:off x="0" y="0"/>
          <a:ext cx="0" cy="0"/>
          <a:chOff x="0" y="0"/>
          <a:chExt cx="0" cy="0"/>
        </a:xfrm>
      </p:grpSpPr>
      <p:sp>
        <p:nvSpPr>
          <p:cNvPr id="196609" name="Slide Image Placeholder 1">
            <a:extLst>
              <a:ext uri="{FF2B5EF4-FFF2-40B4-BE49-F238E27FC236}">
                <a16:creationId xmlns:a16="http://schemas.microsoft.com/office/drawing/2014/main" id="{0FDA72D9-0E25-BB13-20B7-2588E34061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0" name="Notes Placeholder 2">
            <a:extLst>
              <a:ext uri="{FF2B5EF4-FFF2-40B4-BE49-F238E27FC236}">
                <a16:creationId xmlns:a16="http://schemas.microsoft.com/office/drawing/2014/main" id="{7C5E8059-3562-237E-4E34-347E31B931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i="1"/>
              <a:t>CLL, chronic lymphocytic leukemia.</a:t>
            </a:r>
          </a:p>
        </p:txBody>
      </p:sp>
      <p:sp>
        <p:nvSpPr>
          <p:cNvPr id="196611" name="Slide Number Placeholder 3">
            <a:extLst>
              <a:ext uri="{FF2B5EF4-FFF2-40B4-BE49-F238E27FC236}">
                <a16:creationId xmlns:a16="http://schemas.microsoft.com/office/drawing/2014/main" id="{D37C4B8F-CBFB-3CA2-9FC9-93B242243C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21D95-0FEA-4022-B184-28E7C4431C0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charset="0"/>
              <a:cs typeface="+mn-cs"/>
            </a:endParaRPr>
          </a:p>
        </p:txBody>
      </p:sp>
    </p:spTree>
    <p:extLst>
      <p:ext uri="{BB962C8B-B14F-4D97-AF65-F5344CB8AC3E}">
        <p14:creationId xmlns:p14="http://schemas.microsoft.com/office/powerpoint/2010/main" val="2534296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988FE-A107-BA4D-76EB-A7E7429A4D47}"/>
            </a:ext>
          </a:extLst>
        </p:cNvPr>
        <p:cNvGrpSpPr/>
        <p:nvPr/>
      </p:nvGrpSpPr>
      <p:grpSpPr>
        <a:xfrm>
          <a:off x="0" y="0"/>
          <a:ext cx="0" cy="0"/>
          <a:chOff x="0" y="0"/>
          <a:chExt cx="0" cy="0"/>
        </a:xfrm>
      </p:grpSpPr>
      <p:sp>
        <p:nvSpPr>
          <p:cNvPr id="135169" name="Slide Image Placeholder 1">
            <a:extLst>
              <a:ext uri="{FF2B5EF4-FFF2-40B4-BE49-F238E27FC236}">
                <a16:creationId xmlns:a16="http://schemas.microsoft.com/office/drawing/2014/main" id="{98BA5731-C0BD-42DA-7956-6A92952BC9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a:extLst>
              <a:ext uri="{FF2B5EF4-FFF2-40B4-BE49-F238E27FC236}">
                <a16:creationId xmlns:a16="http://schemas.microsoft.com/office/drawing/2014/main" id="{A56B13CE-7049-563E-4D96-C2FCCA65B1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35171" name="Slide Number Placeholder 3">
            <a:extLst>
              <a:ext uri="{FF2B5EF4-FFF2-40B4-BE49-F238E27FC236}">
                <a16:creationId xmlns:a16="http://schemas.microsoft.com/office/drawing/2014/main" id="{18426AC0-13D3-A276-B99E-2C1DF9AF2F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5A9C2-6789-4ABF-8917-8A1493972D84}" type="slidenum">
              <a:rPr kumimoji="0" lang="en-US" altLang="en-US" sz="12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mn-cs"/>
            </a:endParaRPr>
          </a:p>
        </p:txBody>
      </p:sp>
    </p:spTree>
    <p:extLst>
      <p:ext uri="{BB962C8B-B14F-4D97-AF65-F5344CB8AC3E}">
        <p14:creationId xmlns:p14="http://schemas.microsoft.com/office/powerpoint/2010/main" val="3630742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63641-BEB5-6070-F78D-74802C7E3BD0}"/>
            </a:ext>
          </a:extLst>
        </p:cNvPr>
        <p:cNvGrpSpPr/>
        <p:nvPr/>
      </p:nvGrpSpPr>
      <p:grpSpPr>
        <a:xfrm>
          <a:off x="0" y="0"/>
          <a:ext cx="0" cy="0"/>
          <a:chOff x="0" y="0"/>
          <a:chExt cx="0" cy="0"/>
        </a:xfrm>
      </p:grpSpPr>
      <p:sp>
        <p:nvSpPr>
          <p:cNvPr id="204801" name="Slide Image Placeholder 1">
            <a:extLst>
              <a:ext uri="{FF2B5EF4-FFF2-40B4-BE49-F238E27FC236}">
                <a16:creationId xmlns:a16="http://schemas.microsoft.com/office/drawing/2014/main" id="{A959A8E1-C4A3-C9E9-D3C0-7BB7949220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2" name="Slide Number Placeholder 3">
            <a:extLst>
              <a:ext uri="{FF2B5EF4-FFF2-40B4-BE49-F238E27FC236}">
                <a16:creationId xmlns:a16="http://schemas.microsoft.com/office/drawing/2014/main" id="{BC6065E2-95FC-AE9B-A9EC-56F48D7E12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FB4BEB-1C95-40D2-977B-8FABD4FF76E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204803" name="Notes Placeholder 5">
            <a:extLst>
              <a:ext uri="{FF2B5EF4-FFF2-40B4-BE49-F238E27FC236}">
                <a16:creationId xmlns:a16="http://schemas.microsoft.com/office/drawing/2014/main" id="{21DB8B57-A7CF-B78A-67FB-2A6CBC8BF5A7}"/>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970807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F908B-47E4-4AB3-91D0-CACD0CC37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3145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F908B-47E4-4AB3-91D0-CACD0CC37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0796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5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4245930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559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87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075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35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751CB-AD9F-8915-825A-370BA30A9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B6565-CB2E-2DD4-A2D2-90BD3860A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5A51F-BEDF-3A75-6FCB-6B72D72190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D490225-86E0-DE86-AEAB-E64AEE98CDF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49628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5331EA-F62C-43DF-8099-C6F32DC3F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61252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5331EA-F62C-43DF-8099-C6F32DC3F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2549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5294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0205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6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7618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705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C84B4-FE91-4B26-BDF9-32BB9FEF46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2865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98D40C72-26E4-D520-1BAF-9F6D982777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Notes Placeholder 2">
            <a:extLst>
              <a:ext uri="{FF2B5EF4-FFF2-40B4-BE49-F238E27FC236}">
                <a16:creationId xmlns:a16="http://schemas.microsoft.com/office/drawing/2014/main" id="{05B1F64B-5BE6-6F18-8F82-7F0EB6EDCF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i="1"/>
              <a:t>AE, adverse event; CLL, chronic lymphocytic leukemia; SLL, small lymphocytic lymphoma; TEAE, treatment-emergent adverse event.</a:t>
            </a:r>
          </a:p>
        </p:txBody>
      </p:sp>
      <p:sp>
        <p:nvSpPr>
          <p:cNvPr id="178179" name="Slide Number Placeholder 3">
            <a:extLst>
              <a:ext uri="{FF2B5EF4-FFF2-40B4-BE49-F238E27FC236}">
                <a16:creationId xmlns:a16="http://schemas.microsoft.com/office/drawing/2014/main" id="{E66185E3-41C9-0DD4-BE5E-9CB46E9A25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FDA16D-6497-40DF-9B85-C97674FB17D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AC51E-46D9-0D79-DE51-AEB35098D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6F36E-5889-2A2E-ACF9-3FF34D5E4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40DE6-A8C5-2D47-8EE8-380C97366D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D42F1E-9120-7FA0-0FD7-88968CC21B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80F72-4DC6-4634-8936-647570C485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357626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394C-82E0-85E9-15DA-CB1EEE8A6EF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0354658-730D-AF8F-FD1A-8F6CC1481C9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9AE50FD-5243-9690-D866-3293677ED1D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8BBBD83-3C2F-DF36-4030-89610527068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2391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FB93-96E8-5665-C3D0-D8ACBEEF36C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25AA90-5F27-FE43-D444-E589F92972E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FE5D50B-9718-4435-00D1-302D627F08A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11C7335-8D07-FD01-6601-C3EE1160831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2409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302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3669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3669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235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8.xml"/><Relationship Id="rId5" Type="http://schemas.openxmlformats.org/officeDocument/2006/relationships/image" Target="../media/image21.emf"/><Relationship Id="rId4" Type="http://schemas.openxmlformats.org/officeDocument/2006/relationships/image" Target="../media/image20.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6.jp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6.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6.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6.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6.sv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0" y="2732629"/>
            <a:ext cx="12192000" cy="747897"/>
          </a:xfrm>
          <a:prstGeom prst="rect">
            <a:avLst/>
          </a:prstGeom>
        </p:spPr>
        <p:txBody>
          <a:bodyPr anchor="b" anchorCtr="0">
            <a:spAutoFit/>
          </a:bodyPr>
          <a:lstStyle>
            <a:lvl1pPr algn="ctr">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609600" y="3480526"/>
            <a:ext cx="10972800" cy="615553"/>
          </a:xfrm>
          <a:prstGeom prst="rect">
            <a:avLst/>
          </a:prstGeom>
        </p:spPr>
        <p:txBody>
          <a:bodyPr tIns="274320">
            <a:spAutoFit/>
          </a:bodyPr>
          <a:lstStyle>
            <a:lvl1pPr algn="ctr">
              <a:defRPr/>
            </a:lvl1pPr>
          </a:lstStyle>
          <a:p>
            <a:pPr lvl="0"/>
            <a:r>
              <a:rPr lang="en-US"/>
              <a:t>Click to edit Master text styles</a:t>
            </a:r>
          </a:p>
        </p:txBody>
      </p:sp>
    </p:spTree>
    <p:extLst>
      <p:ext uri="{BB962C8B-B14F-4D97-AF65-F5344CB8AC3E}">
        <p14:creationId xmlns:p14="http://schemas.microsoft.com/office/powerpoint/2010/main" val="2523020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2430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Hidden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686D-2537-AB14-7CBC-C93C97D7C514}"/>
              </a:ext>
            </a:extLst>
          </p:cNvPr>
          <p:cNvSpPr>
            <a:spLocks noGrp="1"/>
          </p:cNvSpPr>
          <p:nvPr>
            <p:ph type="title" hasCustomPrompt="1"/>
          </p:nvPr>
        </p:nvSpPr>
        <p:spPr>
          <a:xfrm>
            <a:off x="609600" y="2766218"/>
            <a:ext cx="10972800" cy="1325563"/>
          </a:xfrm>
        </p:spPr>
        <p:txBody>
          <a:bodyPr/>
          <a:lstStyle>
            <a:lvl1pPr algn="ctr">
              <a:defRPr>
                <a:solidFill>
                  <a:srgbClr val="FFFF00"/>
                </a:solidFill>
              </a:defRPr>
            </a:lvl1pPr>
          </a:lstStyle>
          <a:p>
            <a:r>
              <a:rPr lang="en-US" err="1"/>
              <a:t>InstructIon</a:t>
            </a:r>
            <a:endParaRPr lang="en-US"/>
          </a:p>
        </p:txBody>
      </p:sp>
    </p:spTree>
    <p:extLst>
      <p:ext uri="{BB962C8B-B14F-4D97-AF65-F5344CB8AC3E}">
        <p14:creationId xmlns:p14="http://schemas.microsoft.com/office/powerpoint/2010/main" val="22031460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834E-8A98-0F40-9966-38136B2BAD31}"/>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503BB22-C1AE-7540-9B2C-5D99419F4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524D40B-6319-474C-BDB4-0E5D2425BD2C}"/>
              </a:ext>
            </a:extLst>
          </p:cNvPr>
          <p:cNvSpPr>
            <a:spLocks noGrp="1"/>
          </p:cNvSpPr>
          <p:nvPr>
            <p:ph type="sldNum" sz="quarter" idx="4"/>
          </p:nvPr>
        </p:nvSpPr>
        <p:spPr>
          <a:xfrm>
            <a:off x="8978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0736-39BE-0D4C-B5D3-E9E510DE3886}" type="slidenum">
              <a:rPr lang="en-US" smtClean="0"/>
              <a:pPr/>
              <a:t>‹#›</a:t>
            </a:fld>
            <a:endParaRPr lang="en-US"/>
          </a:p>
        </p:txBody>
      </p:sp>
    </p:spTree>
    <p:extLst>
      <p:ext uri="{BB962C8B-B14F-4D97-AF65-F5344CB8AC3E}">
        <p14:creationId xmlns:p14="http://schemas.microsoft.com/office/powerpoint/2010/main" val="1292974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C581F6-F377-03F2-5F0D-CA33F8F9C8ED}"/>
              </a:ext>
            </a:extLst>
          </p:cNvPr>
          <p:cNvPicPr>
            <a:picLocks noChangeAspect="1"/>
          </p:cNvPicPr>
          <p:nvPr userDrawn="1"/>
        </p:nvPicPr>
        <p:blipFill>
          <a:blip r:embed="rId2"/>
          <a:srcRect/>
          <a:stretch/>
        </p:blipFill>
        <p:spPr>
          <a:xfrm>
            <a:off x="3" y="0"/>
            <a:ext cx="12191996" cy="6865148"/>
          </a:xfrm>
          <a:prstGeom prst="rect">
            <a:avLst/>
          </a:prstGeom>
        </p:spPr>
      </p:pic>
      <p:sp>
        <p:nvSpPr>
          <p:cNvPr id="12" name="object 93">
            <a:extLst>
              <a:ext uri="{FF2B5EF4-FFF2-40B4-BE49-F238E27FC236}">
                <a16:creationId xmlns:a16="http://schemas.microsoft.com/office/drawing/2014/main" id="{5F88C36F-7B95-3E2C-CD14-EF53F6B26F20}"/>
              </a:ext>
            </a:extLst>
          </p:cNvPr>
          <p:cNvSpPr txBox="1">
            <a:spLocks noGrp="1"/>
          </p:cNvSpPr>
          <p:nvPr>
            <p:ph type="title" idx="4294967295" hasCustomPrompt="1"/>
          </p:nvPr>
        </p:nvSpPr>
        <p:spPr>
          <a:xfrm>
            <a:off x="508000" y="2341560"/>
            <a:ext cx="6032500" cy="769940"/>
          </a:xfrm>
          <a:prstGeom prst="rect">
            <a:avLst/>
          </a:prstGeom>
        </p:spPr>
        <p:txBody>
          <a:bodyPr>
            <a:noAutofit/>
          </a:bodyPr>
          <a:lstStyle>
            <a:lvl1pPr marR="4555" algn="l" defTabSz="868680">
              <a:tabLst>
                <a:tab pos="4445000" algn="l"/>
              </a:tabLst>
              <a:defRPr sz="50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Title Slide</a:t>
            </a:r>
            <a:endParaRPr dirty="0"/>
          </a:p>
        </p:txBody>
      </p:sp>
      <p:sp>
        <p:nvSpPr>
          <p:cNvPr id="16" name="Content Placeholder 2">
            <a:extLst>
              <a:ext uri="{FF2B5EF4-FFF2-40B4-BE49-F238E27FC236}">
                <a16:creationId xmlns:a16="http://schemas.microsoft.com/office/drawing/2014/main" id="{6FCB4E82-E486-7A9E-E8B4-20928DB94CF2}"/>
              </a:ext>
            </a:extLst>
          </p:cNvPr>
          <p:cNvSpPr>
            <a:spLocks noGrp="1"/>
          </p:cNvSpPr>
          <p:nvPr>
            <p:ph idx="1" hasCustomPrompt="1"/>
          </p:nvPr>
        </p:nvSpPr>
        <p:spPr>
          <a:xfrm>
            <a:off x="533400" y="3213100"/>
            <a:ext cx="5689600" cy="431800"/>
          </a:xfrm>
        </p:spPr>
        <p:txBody>
          <a:bodyPr>
            <a:noAutofit/>
          </a:bodyPr>
          <a:lstStyle>
            <a:lvl1pPr marL="0" indent="0">
              <a:buClr>
                <a:srgbClr val="EA7321"/>
              </a:buClr>
              <a:buSzPct val="80000"/>
              <a:buFont typeface="Wingdings" pitchFamily="2" charset="2"/>
              <a:buNone/>
              <a:defRPr sz="2800">
                <a:solidFill>
                  <a:srgbClr val="EA7321"/>
                </a:solidFill>
              </a:defRPr>
            </a:lvl1pPr>
            <a:lvl2pPr>
              <a:buClr>
                <a:srgbClr val="EA7321"/>
              </a:buClr>
              <a:defRPr sz="1800">
                <a:solidFill>
                  <a:srgbClr val="A7A7A7"/>
                </a:solidFill>
              </a:defRPr>
            </a:lvl2pPr>
            <a:lvl3pPr>
              <a:buClr>
                <a:srgbClr val="EA7321"/>
              </a:buClr>
              <a:defRPr sz="1800">
                <a:solidFill>
                  <a:srgbClr val="A7A7A7"/>
                </a:solidFill>
              </a:defRPr>
            </a:lvl3pPr>
            <a:lvl4pPr>
              <a:buClr>
                <a:srgbClr val="EA7321"/>
              </a:buClr>
              <a:defRPr sz="1800">
                <a:solidFill>
                  <a:srgbClr val="A7A7A7"/>
                </a:solidFill>
              </a:defRPr>
            </a:lvl4pPr>
            <a:lvl5pPr marL="1828800" indent="0">
              <a:buClr>
                <a:srgbClr val="EA7321"/>
              </a:buClr>
              <a:buNone/>
              <a:defRPr sz="1800">
                <a:solidFill>
                  <a:srgbClr val="A7A7A7"/>
                </a:solidFill>
              </a:defRPr>
            </a:lvl5pPr>
          </a:lstStyle>
          <a:p>
            <a:pPr lvl="0"/>
            <a:r>
              <a:rPr lang="en-US" dirty="0"/>
              <a:t>Speaker Name</a:t>
            </a:r>
          </a:p>
        </p:txBody>
      </p:sp>
      <p:sp>
        <p:nvSpPr>
          <p:cNvPr id="17" name="Content Placeholder 2">
            <a:extLst>
              <a:ext uri="{FF2B5EF4-FFF2-40B4-BE49-F238E27FC236}">
                <a16:creationId xmlns:a16="http://schemas.microsoft.com/office/drawing/2014/main" id="{E969D448-6F5B-3DA5-B583-AE35AF19FA62}"/>
              </a:ext>
            </a:extLst>
          </p:cNvPr>
          <p:cNvSpPr>
            <a:spLocks noGrp="1"/>
          </p:cNvSpPr>
          <p:nvPr>
            <p:ph idx="10" hasCustomPrompt="1"/>
          </p:nvPr>
        </p:nvSpPr>
        <p:spPr>
          <a:xfrm>
            <a:off x="533400" y="3746500"/>
            <a:ext cx="5689600" cy="431800"/>
          </a:xfrm>
        </p:spPr>
        <p:txBody>
          <a:bodyPr>
            <a:noAutofit/>
          </a:bodyPr>
          <a:lstStyle>
            <a:lvl1pPr marL="0" indent="0">
              <a:buClr>
                <a:srgbClr val="EA7321"/>
              </a:buClr>
              <a:buSzPct val="80000"/>
              <a:buFont typeface="Wingdings" pitchFamily="2" charset="2"/>
              <a:buNone/>
              <a:defRPr sz="2800">
                <a:solidFill>
                  <a:srgbClr val="EA7321"/>
                </a:solidFill>
              </a:defRPr>
            </a:lvl1pPr>
            <a:lvl2pPr>
              <a:buClr>
                <a:srgbClr val="EA7321"/>
              </a:buClr>
              <a:defRPr sz="1800">
                <a:solidFill>
                  <a:srgbClr val="A7A7A7"/>
                </a:solidFill>
              </a:defRPr>
            </a:lvl2pPr>
            <a:lvl3pPr>
              <a:buClr>
                <a:srgbClr val="EA7321"/>
              </a:buClr>
              <a:defRPr sz="1800">
                <a:solidFill>
                  <a:srgbClr val="A7A7A7"/>
                </a:solidFill>
              </a:defRPr>
            </a:lvl3pPr>
            <a:lvl4pPr>
              <a:buClr>
                <a:srgbClr val="EA7321"/>
              </a:buClr>
              <a:defRPr sz="1800">
                <a:solidFill>
                  <a:srgbClr val="A7A7A7"/>
                </a:solidFill>
              </a:defRPr>
            </a:lvl4pPr>
            <a:lvl5pPr marL="1828800" indent="0">
              <a:buClr>
                <a:srgbClr val="EA7321"/>
              </a:buClr>
              <a:buNone/>
              <a:defRPr sz="1800">
                <a:solidFill>
                  <a:srgbClr val="A7A7A7"/>
                </a:solidFill>
              </a:defRPr>
            </a:lvl5pPr>
          </a:lstStyle>
          <a:p>
            <a:pPr lvl="0"/>
            <a:r>
              <a:rPr lang="en-US" dirty="0"/>
              <a:t>Month 2023</a:t>
            </a:r>
          </a:p>
        </p:txBody>
      </p:sp>
    </p:spTree>
    <p:extLst>
      <p:ext uri="{BB962C8B-B14F-4D97-AF65-F5344CB8AC3E}">
        <p14:creationId xmlns:p14="http://schemas.microsoft.com/office/powerpoint/2010/main" val="1777537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1896">
          <p15:clr>
            <a:srgbClr val="FBAE40"/>
          </p15:clr>
        </p15:guide>
        <p15:guide id="2" pos="38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Slide w/ Image">
    <p:spTree>
      <p:nvGrpSpPr>
        <p:cNvPr id="1" name=""/>
        <p:cNvGrpSpPr/>
        <p:nvPr/>
      </p:nvGrpSpPr>
      <p:grpSpPr>
        <a:xfrm>
          <a:off x="0" y="0"/>
          <a:ext cx="0" cy="0"/>
          <a:chOff x="0" y="0"/>
          <a:chExt cx="0" cy="0"/>
        </a:xfrm>
      </p:grpSpPr>
      <p:sp>
        <p:nvSpPr>
          <p:cNvPr id="12" name="object 93">
            <a:extLst>
              <a:ext uri="{FF2B5EF4-FFF2-40B4-BE49-F238E27FC236}">
                <a16:creationId xmlns:a16="http://schemas.microsoft.com/office/drawing/2014/main" id="{5F88C36F-7B95-3E2C-CD14-EF53F6B26F20}"/>
              </a:ext>
            </a:extLst>
          </p:cNvPr>
          <p:cNvSpPr txBox="1">
            <a:spLocks noGrp="1"/>
          </p:cNvSpPr>
          <p:nvPr>
            <p:ph type="title" idx="4294967295" hasCustomPrompt="1"/>
          </p:nvPr>
        </p:nvSpPr>
        <p:spPr>
          <a:xfrm>
            <a:off x="508000" y="4577174"/>
            <a:ext cx="6032500" cy="769940"/>
          </a:xfrm>
          <a:prstGeom prst="rect">
            <a:avLst/>
          </a:prstGeom>
        </p:spPr>
        <p:txBody>
          <a:bodyPr>
            <a:noAutofit/>
          </a:bodyPr>
          <a:lstStyle>
            <a:lvl1pPr marR="4555" algn="l" defTabSz="868680">
              <a:tabLst>
                <a:tab pos="4445000" algn="l"/>
              </a:tabLst>
              <a:defRPr sz="50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Title Slide</a:t>
            </a:r>
            <a:endParaRPr dirty="0"/>
          </a:p>
        </p:txBody>
      </p:sp>
      <p:sp>
        <p:nvSpPr>
          <p:cNvPr id="16" name="Content Placeholder 2">
            <a:extLst>
              <a:ext uri="{FF2B5EF4-FFF2-40B4-BE49-F238E27FC236}">
                <a16:creationId xmlns:a16="http://schemas.microsoft.com/office/drawing/2014/main" id="{6FCB4E82-E486-7A9E-E8B4-20928DB94CF2}"/>
              </a:ext>
            </a:extLst>
          </p:cNvPr>
          <p:cNvSpPr>
            <a:spLocks noGrp="1"/>
          </p:cNvSpPr>
          <p:nvPr>
            <p:ph idx="1" hasCustomPrompt="1"/>
          </p:nvPr>
        </p:nvSpPr>
        <p:spPr>
          <a:xfrm>
            <a:off x="533400" y="5472382"/>
            <a:ext cx="5689600" cy="431800"/>
          </a:xfrm>
        </p:spPr>
        <p:txBody>
          <a:bodyPr>
            <a:noAutofit/>
          </a:bodyPr>
          <a:lstStyle>
            <a:lvl1pPr marL="0" indent="0">
              <a:buClr>
                <a:srgbClr val="EA7321"/>
              </a:buClr>
              <a:buSzPct val="80000"/>
              <a:buFont typeface="Wingdings" pitchFamily="2" charset="2"/>
              <a:buNone/>
              <a:defRPr sz="2800">
                <a:solidFill>
                  <a:srgbClr val="EA7321"/>
                </a:solidFill>
              </a:defRPr>
            </a:lvl1pPr>
            <a:lvl2pPr>
              <a:buClr>
                <a:srgbClr val="EA7321"/>
              </a:buClr>
              <a:defRPr sz="1800">
                <a:solidFill>
                  <a:srgbClr val="A7A7A7"/>
                </a:solidFill>
              </a:defRPr>
            </a:lvl2pPr>
            <a:lvl3pPr>
              <a:buClr>
                <a:srgbClr val="EA7321"/>
              </a:buClr>
              <a:defRPr sz="1800">
                <a:solidFill>
                  <a:srgbClr val="A7A7A7"/>
                </a:solidFill>
              </a:defRPr>
            </a:lvl3pPr>
            <a:lvl4pPr>
              <a:buClr>
                <a:srgbClr val="EA7321"/>
              </a:buClr>
              <a:defRPr sz="1800">
                <a:solidFill>
                  <a:srgbClr val="A7A7A7"/>
                </a:solidFill>
              </a:defRPr>
            </a:lvl4pPr>
            <a:lvl5pPr marL="1828800" indent="0">
              <a:buClr>
                <a:srgbClr val="EA7321"/>
              </a:buClr>
              <a:buNone/>
              <a:defRPr sz="1800">
                <a:solidFill>
                  <a:srgbClr val="A7A7A7"/>
                </a:solidFill>
              </a:defRPr>
            </a:lvl5pPr>
          </a:lstStyle>
          <a:p>
            <a:pPr lvl="0"/>
            <a:r>
              <a:rPr lang="en-US" dirty="0"/>
              <a:t>Speaker Name</a:t>
            </a:r>
          </a:p>
        </p:txBody>
      </p:sp>
      <p:sp>
        <p:nvSpPr>
          <p:cNvPr id="17" name="Content Placeholder 2">
            <a:extLst>
              <a:ext uri="{FF2B5EF4-FFF2-40B4-BE49-F238E27FC236}">
                <a16:creationId xmlns:a16="http://schemas.microsoft.com/office/drawing/2014/main" id="{E969D448-6F5B-3DA5-B583-AE35AF19FA62}"/>
              </a:ext>
            </a:extLst>
          </p:cNvPr>
          <p:cNvSpPr>
            <a:spLocks noGrp="1"/>
          </p:cNvSpPr>
          <p:nvPr>
            <p:ph idx="10" hasCustomPrompt="1"/>
          </p:nvPr>
        </p:nvSpPr>
        <p:spPr>
          <a:xfrm>
            <a:off x="533400" y="6005782"/>
            <a:ext cx="5689600" cy="431800"/>
          </a:xfrm>
        </p:spPr>
        <p:txBody>
          <a:bodyPr>
            <a:noAutofit/>
          </a:bodyPr>
          <a:lstStyle>
            <a:lvl1pPr marL="0" indent="0">
              <a:buClr>
                <a:srgbClr val="EA7321"/>
              </a:buClr>
              <a:buSzPct val="80000"/>
              <a:buFont typeface="Wingdings" pitchFamily="2" charset="2"/>
              <a:buNone/>
              <a:defRPr sz="2800">
                <a:solidFill>
                  <a:srgbClr val="EA7321"/>
                </a:solidFill>
              </a:defRPr>
            </a:lvl1pPr>
            <a:lvl2pPr>
              <a:buClr>
                <a:srgbClr val="EA7321"/>
              </a:buClr>
              <a:defRPr sz="1800">
                <a:solidFill>
                  <a:srgbClr val="A7A7A7"/>
                </a:solidFill>
              </a:defRPr>
            </a:lvl2pPr>
            <a:lvl3pPr>
              <a:buClr>
                <a:srgbClr val="EA7321"/>
              </a:buClr>
              <a:defRPr sz="1800">
                <a:solidFill>
                  <a:srgbClr val="A7A7A7"/>
                </a:solidFill>
              </a:defRPr>
            </a:lvl3pPr>
            <a:lvl4pPr>
              <a:buClr>
                <a:srgbClr val="EA7321"/>
              </a:buClr>
              <a:defRPr sz="1800">
                <a:solidFill>
                  <a:srgbClr val="A7A7A7"/>
                </a:solidFill>
              </a:defRPr>
            </a:lvl4pPr>
            <a:lvl5pPr marL="1828800" indent="0">
              <a:buClr>
                <a:srgbClr val="EA7321"/>
              </a:buClr>
              <a:buNone/>
              <a:defRPr sz="1800">
                <a:solidFill>
                  <a:srgbClr val="A7A7A7"/>
                </a:solidFill>
              </a:defRPr>
            </a:lvl5pPr>
          </a:lstStyle>
          <a:p>
            <a:pPr lvl="0"/>
            <a:r>
              <a:rPr lang="en-US" dirty="0"/>
              <a:t>Month 2023</a:t>
            </a:r>
          </a:p>
        </p:txBody>
      </p:sp>
      <p:pic>
        <p:nvPicPr>
          <p:cNvPr id="7" name="Picture 6" descr="A picture containing outdoor, grass, sky, resort&#10;&#10;Description automatically generated">
            <a:extLst>
              <a:ext uri="{FF2B5EF4-FFF2-40B4-BE49-F238E27FC236}">
                <a16:creationId xmlns:a16="http://schemas.microsoft.com/office/drawing/2014/main" id="{36378DD3-627B-0BF7-2A49-B836532CDEF5}"/>
              </a:ext>
            </a:extLst>
          </p:cNvPr>
          <p:cNvPicPr>
            <a:picLocks noChangeAspect="1"/>
          </p:cNvPicPr>
          <p:nvPr userDrawn="1"/>
        </p:nvPicPr>
        <p:blipFill rotWithShape="1">
          <a:blip r:embed="rId2"/>
          <a:srcRect t="24082" r="227" b="25102"/>
          <a:stretch/>
        </p:blipFill>
        <p:spPr>
          <a:xfrm>
            <a:off x="0" y="-1"/>
            <a:ext cx="12192000" cy="4139739"/>
          </a:xfrm>
          <a:prstGeom prst="rect">
            <a:avLst/>
          </a:prstGeom>
        </p:spPr>
      </p:pic>
      <p:pic>
        <p:nvPicPr>
          <p:cNvPr id="8" name="Picture 7">
            <a:extLst>
              <a:ext uri="{FF2B5EF4-FFF2-40B4-BE49-F238E27FC236}">
                <a16:creationId xmlns:a16="http://schemas.microsoft.com/office/drawing/2014/main" id="{54204781-0600-ACCE-16DD-38115B73C0A6}"/>
              </a:ext>
            </a:extLst>
          </p:cNvPr>
          <p:cNvPicPr>
            <a:picLocks noChangeAspect="1"/>
          </p:cNvPicPr>
          <p:nvPr userDrawn="1"/>
        </p:nvPicPr>
        <p:blipFill>
          <a:blip r:embed="rId3"/>
          <a:stretch>
            <a:fillRect/>
          </a:stretch>
        </p:blipFill>
        <p:spPr>
          <a:xfrm>
            <a:off x="10189566" y="6107935"/>
            <a:ext cx="1270810" cy="342488"/>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4B742925-A2E2-998C-FE10-7DC751B52A84}"/>
              </a:ext>
            </a:extLst>
          </p:cNvPr>
          <p:cNvPicPr>
            <a:picLocks noChangeAspect="1"/>
          </p:cNvPicPr>
          <p:nvPr userDrawn="1"/>
        </p:nvPicPr>
        <p:blipFill rotWithShape="1">
          <a:blip r:embed="rId4"/>
          <a:srcRect b="33864"/>
          <a:stretch/>
        </p:blipFill>
        <p:spPr>
          <a:xfrm>
            <a:off x="9956418" y="4446230"/>
            <a:ext cx="1784561" cy="515914"/>
          </a:xfrm>
          <a:prstGeom prst="rect">
            <a:avLst/>
          </a:prstGeom>
        </p:spPr>
      </p:pic>
      <p:pic>
        <p:nvPicPr>
          <p:cNvPr id="6" name="Picture 5">
            <a:extLst>
              <a:ext uri="{FF2B5EF4-FFF2-40B4-BE49-F238E27FC236}">
                <a16:creationId xmlns:a16="http://schemas.microsoft.com/office/drawing/2014/main" id="{93B73BA7-82FE-43F9-35B1-93485F48C282}"/>
              </a:ext>
            </a:extLst>
          </p:cNvPr>
          <p:cNvPicPr>
            <a:picLocks noChangeAspect="1"/>
          </p:cNvPicPr>
          <p:nvPr userDrawn="1"/>
        </p:nvPicPr>
        <p:blipFill>
          <a:blip r:embed="rId5"/>
          <a:stretch>
            <a:fillRect/>
          </a:stretch>
        </p:blipFill>
        <p:spPr>
          <a:xfrm>
            <a:off x="10630872" y="5156211"/>
            <a:ext cx="435652" cy="378828"/>
          </a:xfrm>
          <a:prstGeom prst="rect">
            <a:avLst/>
          </a:prstGeom>
        </p:spPr>
      </p:pic>
    </p:spTree>
    <p:extLst>
      <p:ext uri="{BB962C8B-B14F-4D97-AF65-F5344CB8AC3E}">
        <p14:creationId xmlns:p14="http://schemas.microsoft.com/office/powerpoint/2010/main" val="15579461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592">
          <p15:clr>
            <a:srgbClr val="FBAE40"/>
          </p15:clr>
        </p15:guide>
        <p15:guide id="2" pos="38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D1C494-DEA5-FD57-6EF0-F924B225418F}"/>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Content Placeholder 2">
            <a:extLst>
              <a:ext uri="{FF2B5EF4-FFF2-40B4-BE49-F238E27FC236}">
                <a16:creationId xmlns:a16="http://schemas.microsoft.com/office/drawing/2014/main" id="{F3C43253-1E57-B5F0-048D-AA40A27EA066}"/>
              </a:ext>
            </a:extLst>
          </p:cNvPr>
          <p:cNvSpPr>
            <a:spLocks noGrp="1"/>
          </p:cNvSpPr>
          <p:nvPr>
            <p:ph idx="1" hasCustomPrompt="1"/>
          </p:nvPr>
        </p:nvSpPr>
        <p:spPr/>
        <p:txBody>
          <a:bodyPr>
            <a:normAutofit/>
          </a:bodyPr>
          <a:lstStyle>
            <a:lvl1pPr marL="228600" indent="-228600">
              <a:buClr>
                <a:srgbClr val="EA7321"/>
              </a:buClr>
              <a:buSzPct val="80000"/>
              <a:buFont typeface="Wingdings" pitchFamily="2" charset="2"/>
              <a:buChar char="§"/>
              <a:defRPr sz="2200">
                <a:solidFill>
                  <a:srgbClr val="A7A7A7"/>
                </a:solidFill>
              </a:defRPr>
            </a:lvl1pPr>
            <a:lvl2pPr>
              <a:buClr>
                <a:srgbClr val="EA7321"/>
              </a:buClr>
              <a:defRPr sz="1800">
                <a:solidFill>
                  <a:srgbClr val="A7A7A7"/>
                </a:solidFill>
              </a:defRPr>
            </a:lvl2pPr>
            <a:lvl3pPr>
              <a:buClr>
                <a:srgbClr val="EA7321"/>
              </a:buClr>
              <a:defRPr sz="1800">
                <a:solidFill>
                  <a:srgbClr val="A7A7A7"/>
                </a:solidFill>
              </a:defRPr>
            </a:lvl3pPr>
            <a:lvl4pPr>
              <a:buClr>
                <a:srgbClr val="EA7321"/>
              </a:buClr>
              <a:defRPr sz="1800">
                <a:solidFill>
                  <a:srgbClr val="A7A7A7"/>
                </a:solidFill>
              </a:defRPr>
            </a:lvl4pPr>
            <a:lvl5pPr marL="1828800" indent="0">
              <a:buClr>
                <a:srgbClr val="EA7321"/>
              </a:buClr>
              <a:buNone/>
              <a:defRPr sz="1800">
                <a:solidFill>
                  <a:srgbClr val="A7A7A7"/>
                </a:solidFill>
              </a:defRPr>
            </a:lvl5pPr>
          </a:lstStyle>
          <a:p>
            <a:pPr lvl="0"/>
            <a:r>
              <a:rPr lang="en-US" dirty="0"/>
              <a:t>Item one</a:t>
            </a:r>
          </a:p>
          <a:p>
            <a:pPr lvl="1"/>
            <a:r>
              <a:rPr lang="en-US" dirty="0"/>
              <a:t>Second level</a:t>
            </a:r>
          </a:p>
          <a:p>
            <a:pPr lvl="2"/>
            <a:r>
              <a:rPr lang="en-US" dirty="0"/>
              <a:t>Third level</a:t>
            </a:r>
          </a:p>
          <a:p>
            <a:pPr lvl="3"/>
            <a:r>
              <a:rPr lang="en-US" dirty="0"/>
              <a:t>Fourth level</a:t>
            </a:r>
          </a:p>
          <a:p>
            <a:pPr lvl="0"/>
            <a:r>
              <a:rPr lang="en-US" dirty="0"/>
              <a:t>Item two</a:t>
            </a:r>
          </a:p>
          <a:p>
            <a:pPr lvl="1"/>
            <a:r>
              <a:rPr lang="en-US" dirty="0"/>
              <a:t>Second level</a:t>
            </a:r>
          </a:p>
          <a:p>
            <a:pPr lvl="2"/>
            <a:r>
              <a:rPr lang="en-US" dirty="0"/>
              <a:t>Third level</a:t>
            </a:r>
          </a:p>
          <a:p>
            <a:pPr lvl="3"/>
            <a:r>
              <a:rPr lang="en-US" dirty="0"/>
              <a:t>Fourth level</a:t>
            </a:r>
          </a:p>
          <a:p>
            <a:pPr lvl="0"/>
            <a:r>
              <a:rPr lang="en-US" dirty="0"/>
              <a:t>Item three</a:t>
            </a:r>
          </a:p>
          <a:p>
            <a:pPr lvl="1"/>
            <a:r>
              <a:rPr lang="en-US" dirty="0"/>
              <a:t>Second level</a:t>
            </a:r>
          </a:p>
          <a:p>
            <a:pPr lvl="2"/>
            <a:r>
              <a:rPr lang="en-US" dirty="0"/>
              <a:t>Third level</a:t>
            </a:r>
          </a:p>
          <a:p>
            <a:pPr lvl="3"/>
            <a:r>
              <a:rPr lang="en-US" dirty="0"/>
              <a:t>Fourth level</a:t>
            </a:r>
          </a:p>
          <a:p>
            <a:pPr lvl="3"/>
            <a:endParaRPr lang="en-US" dirty="0"/>
          </a:p>
        </p:txBody>
      </p:sp>
      <p:sp>
        <p:nvSpPr>
          <p:cNvPr id="13" name="object 93">
            <a:extLst>
              <a:ext uri="{FF2B5EF4-FFF2-40B4-BE49-F238E27FC236}">
                <a16:creationId xmlns:a16="http://schemas.microsoft.com/office/drawing/2014/main" id="{C37DD8FA-8561-E66C-EA8A-2A915FD83F09}"/>
              </a:ext>
            </a:extLst>
          </p:cNvPr>
          <p:cNvSpPr txBox="1">
            <a:spLocks noGrp="1"/>
          </p:cNvSpPr>
          <p:nvPr>
            <p:ph type="title" idx="4294967295" hasCustomPrompt="1"/>
          </p:nvPr>
        </p:nvSpPr>
        <p:spPr>
          <a:xfrm>
            <a:off x="381000" y="842963"/>
            <a:ext cx="3503613" cy="769940"/>
          </a:xfrm>
          <a:prstGeom prst="rect">
            <a:avLst/>
          </a:prstGeom>
        </p:spPr>
        <p:txBody>
          <a:bodyPr>
            <a:normAutofit/>
          </a:bodyPr>
          <a:lstStyle>
            <a:lvl1pPr marR="4555" algn="l" defTabSz="868680">
              <a:tabLst>
                <a:tab pos="4445000" algn="l"/>
              </a:tabLst>
              <a:defRPr sz="35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Title Placeholder</a:t>
            </a:r>
            <a:endParaRPr dirty="0"/>
          </a:p>
        </p:txBody>
      </p:sp>
    </p:spTree>
    <p:extLst>
      <p:ext uri="{BB962C8B-B14F-4D97-AF65-F5344CB8AC3E}">
        <p14:creationId xmlns:p14="http://schemas.microsoft.com/office/powerpoint/2010/main" val="16098559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Image and Cop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83CE76-E19A-9A8A-0776-E0A1DACD6C39}"/>
              </a:ext>
            </a:extLst>
          </p:cNvPr>
          <p:cNvPicPr>
            <a:picLocks noChangeAspect="1"/>
          </p:cNvPicPr>
          <p:nvPr userDrawn="1"/>
        </p:nvPicPr>
        <p:blipFill>
          <a:blip r:embed="rId2"/>
          <a:srcRect/>
          <a:stretch/>
        </p:blipFill>
        <p:spPr>
          <a:xfrm>
            <a:off x="6351" y="0"/>
            <a:ext cx="12179300" cy="6858000"/>
          </a:xfrm>
          <a:prstGeom prst="rect">
            <a:avLst/>
          </a:prstGeom>
        </p:spPr>
      </p:pic>
      <p:sp>
        <p:nvSpPr>
          <p:cNvPr id="4" name="Content Placeholder 3">
            <a:extLst>
              <a:ext uri="{FF2B5EF4-FFF2-40B4-BE49-F238E27FC236}">
                <a16:creationId xmlns:a16="http://schemas.microsoft.com/office/drawing/2014/main" id="{FF24FC13-3D71-97C1-8021-1CA140F71961}"/>
              </a:ext>
            </a:extLst>
          </p:cNvPr>
          <p:cNvSpPr>
            <a:spLocks noGrp="1"/>
          </p:cNvSpPr>
          <p:nvPr>
            <p:ph sz="half" idx="2" hasCustomPrompt="1"/>
          </p:nvPr>
        </p:nvSpPr>
        <p:spPr>
          <a:xfrm>
            <a:off x="6096000" y="1295400"/>
            <a:ext cx="5181600" cy="4870677"/>
          </a:xfrm>
        </p:spPr>
        <p:txBody>
          <a:bodyPr/>
          <a:lstStyle>
            <a:lvl1pPr marL="228600" indent="-228600">
              <a:buClr>
                <a:srgbClr val="EA7321"/>
              </a:buClr>
              <a:buFont typeface="Wingdings" pitchFamily="2" charset="2"/>
              <a:buChar char="§"/>
              <a:defRPr sz="2200">
                <a:solidFill>
                  <a:srgbClr val="A7A7A7"/>
                </a:solidFill>
              </a:defRPr>
            </a:lvl1pPr>
            <a:lvl2pPr>
              <a:buClr>
                <a:srgbClr val="EA7321"/>
              </a:buClr>
              <a:defRPr sz="2200">
                <a:solidFill>
                  <a:srgbClr val="A7A7A7"/>
                </a:solidFill>
              </a:defRPr>
            </a:lvl2pPr>
            <a:lvl3pPr>
              <a:buClr>
                <a:srgbClr val="EA7321"/>
              </a:buClr>
              <a:defRPr sz="2200">
                <a:solidFill>
                  <a:srgbClr val="A7A7A7"/>
                </a:solidFill>
              </a:defRPr>
            </a:lvl3pPr>
            <a:lvl4pPr>
              <a:buClr>
                <a:srgbClr val="EA7321"/>
              </a:buClr>
              <a:defRPr sz="2200">
                <a:solidFill>
                  <a:srgbClr val="A7A7A7"/>
                </a:solidFill>
              </a:defRPr>
            </a:lvl4pPr>
            <a:lvl5pPr>
              <a:buClr>
                <a:srgbClr val="EA7321"/>
              </a:buClr>
              <a:defRPr sz="2200">
                <a:solidFill>
                  <a:srgbClr val="A7A7A7"/>
                </a:solidFill>
              </a:defRPr>
            </a:lvl5pPr>
          </a:lstStyle>
          <a:p>
            <a:pPr lvl="0"/>
            <a:r>
              <a:rPr lang="en-US" dirty="0"/>
              <a:t>Point one</a:t>
            </a:r>
          </a:p>
          <a:p>
            <a:pPr lvl="1"/>
            <a:r>
              <a:rPr lang="en-US" dirty="0"/>
              <a:t>Point a</a:t>
            </a:r>
          </a:p>
          <a:p>
            <a:pPr lvl="2"/>
            <a:r>
              <a:rPr lang="en-US" dirty="0"/>
              <a:t>Point b</a:t>
            </a:r>
          </a:p>
          <a:p>
            <a:pPr lvl="0"/>
            <a:r>
              <a:rPr lang="en-US" dirty="0"/>
              <a:t>Point Two</a:t>
            </a:r>
          </a:p>
          <a:p>
            <a:pPr lvl="1"/>
            <a:r>
              <a:rPr lang="en-US" dirty="0"/>
              <a:t>Point a</a:t>
            </a:r>
          </a:p>
          <a:p>
            <a:pPr lvl="2"/>
            <a:r>
              <a:rPr lang="en-US" dirty="0"/>
              <a:t>Point b</a:t>
            </a:r>
          </a:p>
          <a:p>
            <a:pPr lvl="0"/>
            <a:r>
              <a:rPr lang="en-US" dirty="0"/>
              <a:t>Point Three</a:t>
            </a:r>
          </a:p>
          <a:p>
            <a:pPr lvl="1"/>
            <a:r>
              <a:rPr lang="en-US" dirty="0"/>
              <a:t>Point a</a:t>
            </a:r>
          </a:p>
          <a:p>
            <a:pPr lvl="2"/>
            <a:r>
              <a:rPr lang="en-US" dirty="0"/>
              <a:t>Point b</a:t>
            </a:r>
          </a:p>
          <a:p>
            <a:pPr lvl="2"/>
            <a:endParaRPr lang="en-US" dirty="0"/>
          </a:p>
          <a:p>
            <a:pPr lvl="2"/>
            <a:endParaRPr lang="en-US" dirty="0"/>
          </a:p>
        </p:txBody>
      </p:sp>
      <p:sp>
        <p:nvSpPr>
          <p:cNvPr id="13" name="object 93">
            <a:extLst>
              <a:ext uri="{FF2B5EF4-FFF2-40B4-BE49-F238E27FC236}">
                <a16:creationId xmlns:a16="http://schemas.microsoft.com/office/drawing/2014/main" id="{C6151D3C-6FE5-E2D1-D7F0-549DEF398FB8}"/>
              </a:ext>
            </a:extLst>
          </p:cNvPr>
          <p:cNvSpPr txBox="1">
            <a:spLocks noGrp="1"/>
          </p:cNvSpPr>
          <p:nvPr>
            <p:ph type="title" idx="4294967295" hasCustomPrompt="1"/>
          </p:nvPr>
        </p:nvSpPr>
        <p:spPr>
          <a:xfrm>
            <a:off x="6032500" y="169863"/>
            <a:ext cx="3503613" cy="769940"/>
          </a:xfrm>
          <a:prstGeom prst="rect">
            <a:avLst/>
          </a:prstGeom>
        </p:spPr>
        <p:txBody>
          <a:bodyPr>
            <a:normAutofit/>
          </a:bodyPr>
          <a:lstStyle>
            <a:lvl1pPr marR="4555" algn="l" defTabSz="868680">
              <a:tabLst>
                <a:tab pos="4445000" algn="l"/>
              </a:tabLst>
              <a:defRPr sz="35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Title Placeholder</a:t>
            </a:r>
            <a:endParaRPr dirty="0"/>
          </a:p>
        </p:txBody>
      </p:sp>
    </p:spTree>
    <p:extLst>
      <p:ext uri="{BB962C8B-B14F-4D97-AF65-F5344CB8AC3E}">
        <p14:creationId xmlns:p14="http://schemas.microsoft.com/office/powerpoint/2010/main" val="14860833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Image and Copy -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08DC37-2333-9598-3EB4-62DAB28A15F3}"/>
              </a:ext>
            </a:extLst>
          </p:cNvPr>
          <p:cNvPicPr>
            <a:picLocks noChangeAspect="1"/>
          </p:cNvPicPr>
          <p:nvPr userDrawn="1"/>
        </p:nvPicPr>
        <p:blipFill>
          <a:blip r:embed="rId2"/>
          <a:srcRect/>
          <a:stretch/>
        </p:blipFill>
        <p:spPr>
          <a:xfrm>
            <a:off x="6351" y="0"/>
            <a:ext cx="12179300" cy="6858000"/>
          </a:xfrm>
          <a:prstGeom prst="rect">
            <a:avLst/>
          </a:prstGeom>
        </p:spPr>
      </p:pic>
      <p:sp>
        <p:nvSpPr>
          <p:cNvPr id="4" name="Content Placeholder 3">
            <a:extLst>
              <a:ext uri="{FF2B5EF4-FFF2-40B4-BE49-F238E27FC236}">
                <a16:creationId xmlns:a16="http://schemas.microsoft.com/office/drawing/2014/main" id="{FF24FC13-3D71-97C1-8021-1CA140F71961}"/>
              </a:ext>
            </a:extLst>
          </p:cNvPr>
          <p:cNvSpPr>
            <a:spLocks noGrp="1"/>
          </p:cNvSpPr>
          <p:nvPr>
            <p:ph sz="half" idx="2" hasCustomPrompt="1"/>
          </p:nvPr>
        </p:nvSpPr>
        <p:spPr>
          <a:xfrm>
            <a:off x="381000" y="1295400"/>
            <a:ext cx="5181600" cy="4870677"/>
          </a:xfrm>
        </p:spPr>
        <p:txBody>
          <a:bodyPr/>
          <a:lstStyle>
            <a:lvl1pPr marL="228600" indent="-228600">
              <a:buClr>
                <a:srgbClr val="EA7321"/>
              </a:buClr>
              <a:buFont typeface="Wingdings" pitchFamily="2" charset="2"/>
              <a:buChar char="§"/>
              <a:defRPr sz="2200">
                <a:solidFill>
                  <a:srgbClr val="A7A7A7"/>
                </a:solidFill>
              </a:defRPr>
            </a:lvl1pPr>
            <a:lvl2pPr>
              <a:buClr>
                <a:srgbClr val="EA7321"/>
              </a:buClr>
              <a:defRPr sz="2200">
                <a:solidFill>
                  <a:srgbClr val="A7A7A7"/>
                </a:solidFill>
              </a:defRPr>
            </a:lvl2pPr>
            <a:lvl3pPr>
              <a:buClr>
                <a:srgbClr val="EA7321"/>
              </a:buClr>
              <a:defRPr sz="2200">
                <a:solidFill>
                  <a:srgbClr val="A7A7A7"/>
                </a:solidFill>
              </a:defRPr>
            </a:lvl3pPr>
            <a:lvl4pPr>
              <a:buClr>
                <a:srgbClr val="EA7321"/>
              </a:buClr>
              <a:defRPr sz="2200">
                <a:solidFill>
                  <a:srgbClr val="A7A7A7"/>
                </a:solidFill>
              </a:defRPr>
            </a:lvl4pPr>
            <a:lvl5pPr>
              <a:buClr>
                <a:srgbClr val="EA7321"/>
              </a:buClr>
              <a:defRPr sz="2200">
                <a:solidFill>
                  <a:srgbClr val="A7A7A7"/>
                </a:solidFill>
              </a:defRPr>
            </a:lvl5pPr>
          </a:lstStyle>
          <a:p>
            <a:pPr lvl="0"/>
            <a:r>
              <a:rPr lang="en-US" dirty="0"/>
              <a:t>Point one</a:t>
            </a:r>
          </a:p>
          <a:p>
            <a:pPr lvl="1"/>
            <a:r>
              <a:rPr lang="en-US" dirty="0"/>
              <a:t>Point a</a:t>
            </a:r>
          </a:p>
          <a:p>
            <a:pPr lvl="2"/>
            <a:r>
              <a:rPr lang="en-US" dirty="0"/>
              <a:t>Point b</a:t>
            </a:r>
          </a:p>
          <a:p>
            <a:pPr lvl="0"/>
            <a:r>
              <a:rPr lang="en-US" dirty="0"/>
              <a:t>Point Two</a:t>
            </a:r>
          </a:p>
          <a:p>
            <a:pPr lvl="1"/>
            <a:r>
              <a:rPr lang="en-US" dirty="0"/>
              <a:t>Point a</a:t>
            </a:r>
          </a:p>
          <a:p>
            <a:pPr lvl="2"/>
            <a:r>
              <a:rPr lang="en-US" dirty="0"/>
              <a:t>Point b</a:t>
            </a:r>
          </a:p>
          <a:p>
            <a:pPr lvl="0"/>
            <a:r>
              <a:rPr lang="en-US" dirty="0"/>
              <a:t>Point Three</a:t>
            </a:r>
          </a:p>
          <a:p>
            <a:pPr lvl="1"/>
            <a:r>
              <a:rPr lang="en-US" dirty="0"/>
              <a:t>Point a</a:t>
            </a:r>
          </a:p>
          <a:p>
            <a:pPr lvl="2"/>
            <a:r>
              <a:rPr lang="en-US" dirty="0"/>
              <a:t>Point b</a:t>
            </a:r>
          </a:p>
          <a:p>
            <a:pPr lvl="2"/>
            <a:endParaRPr lang="en-US" dirty="0"/>
          </a:p>
          <a:p>
            <a:pPr lvl="2"/>
            <a:endParaRPr lang="en-US" dirty="0"/>
          </a:p>
        </p:txBody>
      </p:sp>
      <p:sp>
        <p:nvSpPr>
          <p:cNvPr id="13" name="object 93">
            <a:extLst>
              <a:ext uri="{FF2B5EF4-FFF2-40B4-BE49-F238E27FC236}">
                <a16:creationId xmlns:a16="http://schemas.microsoft.com/office/drawing/2014/main" id="{7E1521C5-CEBE-76CD-8C9E-DA23D5054C87}"/>
              </a:ext>
            </a:extLst>
          </p:cNvPr>
          <p:cNvSpPr txBox="1">
            <a:spLocks noGrp="1"/>
          </p:cNvSpPr>
          <p:nvPr>
            <p:ph type="title" idx="4294967295" hasCustomPrompt="1"/>
          </p:nvPr>
        </p:nvSpPr>
        <p:spPr>
          <a:xfrm>
            <a:off x="381000" y="182563"/>
            <a:ext cx="3503613" cy="769940"/>
          </a:xfrm>
          <a:prstGeom prst="rect">
            <a:avLst/>
          </a:prstGeom>
        </p:spPr>
        <p:txBody>
          <a:bodyPr>
            <a:normAutofit/>
          </a:bodyPr>
          <a:lstStyle>
            <a:lvl1pPr marR="4555" algn="l" defTabSz="868680">
              <a:tabLst>
                <a:tab pos="4445000" algn="l"/>
              </a:tabLst>
              <a:defRPr sz="35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Title Placeholder</a:t>
            </a:r>
            <a:endParaRPr dirty="0"/>
          </a:p>
        </p:txBody>
      </p:sp>
    </p:spTree>
    <p:extLst>
      <p:ext uri="{BB962C8B-B14F-4D97-AF65-F5344CB8AC3E}">
        <p14:creationId xmlns:p14="http://schemas.microsoft.com/office/powerpoint/2010/main" val="1311264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456">
          <p15:clr>
            <a:srgbClr val="FBAE40"/>
          </p15:clr>
        </p15:guide>
        <p15:guide id="2" pos="2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p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CD82B-A6E9-314C-9E52-D9D7F6398AB0}"/>
              </a:ext>
            </a:extLst>
          </p:cNvPr>
          <p:cNvPicPr>
            <a:picLocks noChangeAspect="1"/>
          </p:cNvPicPr>
          <p:nvPr userDrawn="1"/>
        </p:nvPicPr>
        <p:blipFill>
          <a:blip r:embed="rId2"/>
          <a:srcRect/>
          <a:stretch/>
        </p:blipFill>
        <p:spPr>
          <a:xfrm>
            <a:off x="6351" y="0"/>
            <a:ext cx="12179300" cy="6858000"/>
          </a:xfrm>
          <a:prstGeom prst="rect">
            <a:avLst/>
          </a:prstGeom>
        </p:spPr>
      </p:pic>
      <p:sp>
        <p:nvSpPr>
          <p:cNvPr id="4" name="Content Placeholder 3">
            <a:extLst>
              <a:ext uri="{FF2B5EF4-FFF2-40B4-BE49-F238E27FC236}">
                <a16:creationId xmlns:a16="http://schemas.microsoft.com/office/drawing/2014/main" id="{FF24FC13-3D71-97C1-8021-1CA140F71961}"/>
              </a:ext>
            </a:extLst>
          </p:cNvPr>
          <p:cNvSpPr>
            <a:spLocks noGrp="1"/>
          </p:cNvSpPr>
          <p:nvPr>
            <p:ph sz="half" idx="2" hasCustomPrompt="1"/>
          </p:nvPr>
        </p:nvSpPr>
        <p:spPr>
          <a:xfrm>
            <a:off x="381000" y="1295400"/>
            <a:ext cx="5181600" cy="4870677"/>
          </a:xfrm>
        </p:spPr>
        <p:txBody>
          <a:bodyPr/>
          <a:lstStyle>
            <a:lvl1pPr marL="228600" indent="-228600">
              <a:buClr>
                <a:srgbClr val="EA7321"/>
              </a:buClr>
              <a:buFont typeface="Wingdings" pitchFamily="2" charset="2"/>
              <a:buChar char="§"/>
              <a:defRPr sz="2200">
                <a:solidFill>
                  <a:srgbClr val="A7A7A7"/>
                </a:solidFill>
              </a:defRPr>
            </a:lvl1pPr>
            <a:lvl2pPr>
              <a:buClr>
                <a:srgbClr val="EA7321"/>
              </a:buClr>
              <a:defRPr sz="2200">
                <a:solidFill>
                  <a:srgbClr val="A7A7A7"/>
                </a:solidFill>
              </a:defRPr>
            </a:lvl2pPr>
            <a:lvl3pPr>
              <a:buClr>
                <a:srgbClr val="EA7321"/>
              </a:buClr>
              <a:defRPr sz="2200">
                <a:solidFill>
                  <a:srgbClr val="A7A7A7"/>
                </a:solidFill>
              </a:defRPr>
            </a:lvl3pPr>
            <a:lvl4pPr>
              <a:buClr>
                <a:srgbClr val="EA7321"/>
              </a:buClr>
              <a:defRPr sz="2200">
                <a:solidFill>
                  <a:srgbClr val="A7A7A7"/>
                </a:solidFill>
              </a:defRPr>
            </a:lvl4pPr>
            <a:lvl5pPr>
              <a:buClr>
                <a:srgbClr val="EA7321"/>
              </a:buClr>
              <a:defRPr sz="2200">
                <a:solidFill>
                  <a:srgbClr val="A7A7A7"/>
                </a:solidFill>
              </a:defRPr>
            </a:lvl5pPr>
          </a:lstStyle>
          <a:p>
            <a:pPr lvl="0"/>
            <a:r>
              <a:rPr lang="en-US" dirty="0"/>
              <a:t>Point one</a:t>
            </a:r>
          </a:p>
          <a:p>
            <a:pPr lvl="1"/>
            <a:r>
              <a:rPr lang="en-US" dirty="0"/>
              <a:t>Point a</a:t>
            </a:r>
          </a:p>
          <a:p>
            <a:pPr lvl="2"/>
            <a:r>
              <a:rPr lang="en-US" dirty="0"/>
              <a:t>Point b</a:t>
            </a:r>
          </a:p>
          <a:p>
            <a:pPr lvl="0"/>
            <a:r>
              <a:rPr lang="en-US" dirty="0"/>
              <a:t>Point Two</a:t>
            </a:r>
          </a:p>
          <a:p>
            <a:pPr lvl="1"/>
            <a:r>
              <a:rPr lang="en-US" dirty="0"/>
              <a:t>Point a</a:t>
            </a:r>
          </a:p>
          <a:p>
            <a:pPr lvl="2"/>
            <a:r>
              <a:rPr lang="en-US" dirty="0"/>
              <a:t>Point b</a:t>
            </a:r>
          </a:p>
          <a:p>
            <a:pPr lvl="0"/>
            <a:r>
              <a:rPr lang="en-US" dirty="0"/>
              <a:t>Point Three</a:t>
            </a:r>
          </a:p>
          <a:p>
            <a:pPr lvl="1"/>
            <a:r>
              <a:rPr lang="en-US" dirty="0"/>
              <a:t>Point a</a:t>
            </a:r>
          </a:p>
          <a:p>
            <a:pPr lvl="2"/>
            <a:r>
              <a:rPr lang="en-US" dirty="0"/>
              <a:t>Point b</a:t>
            </a:r>
          </a:p>
          <a:p>
            <a:pPr lvl="2"/>
            <a:endParaRPr lang="en-US" dirty="0"/>
          </a:p>
          <a:p>
            <a:pPr lvl="2"/>
            <a:endParaRPr lang="en-US" dirty="0"/>
          </a:p>
        </p:txBody>
      </p:sp>
      <p:sp>
        <p:nvSpPr>
          <p:cNvPr id="10" name="object 93">
            <a:extLst>
              <a:ext uri="{FF2B5EF4-FFF2-40B4-BE49-F238E27FC236}">
                <a16:creationId xmlns:a16="http://schemas.microsoft.com/office/drawing/2014/main" id="{19224FAA-8E64-BC45-1782-B4F05C4CE3F6}"/>
              </a:ext>
            </a:extLst>
          </p:cNvPr>
          <p:cNvSpPr txBox="1">
            <a:spLocks noGrp="1"/>
          </p:cNvSpPr>
          <p:nvPr>
            <p:ph type="title" idx="4294967295" hasCustomPrompt="1"/>
          </p:nvPr>
        </p:nvSpPr>
        <p:spPr>
          <a:xfrm>
            <a:off x="381000" y="182563"/>
            <a:ext cx="3503613" cy="769940"/>
          </a:xfrm>
          <a:prstGeom prst="rect">
            <a:avLst/>
          </a:prstGeom>
        </p:spPr>
        <p:txBody>
          <a:bodyPr>
            <a:normAutofit/>
          </a:bodyPr>
          <a:lstStyle>
            <a:lvl1pPr marR="4555" algn="l" defTabSz="868680">
              <a:tabLst>
                <a:tab pos="4445000" algn="l"/>
              </a:tabLst>
              <a:defRPr sz="35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Title Placeholder</a:t>
            </a:r>
            <a:endParaRPr dirty="0"/>
          </a:p>
        </p:txBody>
      </p:sp>
    </p:spTree>
    <p:extLst>
      <p:ext uri="{BB962C8B-B14F-4D97-AF65-F5344CB8AC3E}">
        <p14:creationId xmlns:p14="http://schemas.microsoft.com/office/powerpoint/2010/main" val="3943638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816">
          <p15:clr>
            <a:srgbClr val="FBAE40"/>
          </p15:clr>
        </p15:guide>
        <p15:guide id="2" pos="2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Slid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CD82B-A6E9-314C-9E52-D9D7F6398AB0}"/>
              </a:ext>
            </a:extLst>
          </p:cNvPr>
          <p:cNvPicPr>
            <a:picLocks noChangeAspect="1"/>
          </p:cNvPicPr>
          <p:nvPr userDrawn="1"/>
        </p:nvPicPr>
        <p:blipFill>
          <a:blip r:embed="rId2"/>
          <a:srcRect/>
          <a:stretch/>
        </p:blipFill>
        <p:spPr>
          <a:xfrm>
            <a:off x="6351" y="0"/>
            <a:ext cx="12179300" cy="6858000"/>
          </a:xfrm>
          <a:prstGeom prst="rect">
            <a:avLst/>
          </a:prstGeom>
        </p:spPr>
      </p:pic>
      <p:sp>
        <p:nvSpPr>
          <p:cNvPr id="4" name="Content Placeholder 3">
            <a:extLst>
              <a:ext uri="{FF2B5EF4-FFF2-40B4-BE49-F238E27FC236}">
                <a16:creationId xmlns:a16="http://schemas.microsoft.com/office/drawing/2014/main" id="{FF24FC13-3D71-97C1-8021-1CA140F71961}"/>
              </a:ext>
            </a:extLst>
          </p:cNvPr>
          <p:cNvSpPr>
            <a:spLocks noGrp="1"/>
          </p:cNvSpPr>
          <p:nvPr>
            <p:ph sz="half" idx="2" hasCustomPrompt="1"/>
          </p:nvPr>
        </p:nvSpPr>
        <p:spPr>
          <a:xfrm>
            <a:off x="381000" y="1295400"/>
            <a:ext cx="5181600" cy="4870677"/>
          </a:xfrm>
        </p:spPr>
        <p:txBody>
          <a:bodyPr/>
          <a:lstStyle>
            <a:lvl1pPr marL="228600" indent="-228600">
              <a:buClr>
                <a:srgbClr val="EA7321"/>
              </a:buClr>
              <a:buFont typeface="Wingdings" pitchFamily="2" charset="2"/>
              <a:buChar char="§"/>
              <a:defRPr sz="2200">
                <a:solidFill>
                  <a:srgbClr val="A7A7A7"/>
                </a:solidFill>
              </a:defRPr>
            </a:lvl1pPr>
            <a:lvl2pPr>
              <a:buClr>
                <a:srgbClr val="EA7321"/>
              </a:buClr>
              <a:defRPr sz="2200">
                <a:solidFill>
                  <a:srgbClr val="A7A7A7"/>
                </a:solidFill>
              </a:defRPr>
            </a:lvl2pPr>
            <a:lvl3pPr>
              <a:buClr>
                <a:srgbClr val="EA7321"/>
              </a:buClr>
              <a:defRPr sz="2200">
                <a:solidFill>
                  <a:srgbClr val="A7A7A7"/>
                </a:solidFill>
              </a:defRPr>
            </a:lvl3pPr>
            <a:lvl4pPr>
              <a:buClr>
                <a:srgbClr val="EA7321"/>
              </a:buClr>
              <a:defRPr sz="2200">
                <a:solidFill>
                  <a:srgbClr val="A7A7A7"/>
                </a:solidFill>
              </a:defRPr>
            </a:lvl4pPr>
            <a:lvl5pPr>
              <a:buClr>
                <a:srgbClr val="EA7321"/>
              </a:buClr>
              <a:defRPr sz="2200">
                <a:solidFill>
                  <a:srgbClr val="A7A7A7"/>
                </a:solidFill>
              </a:defRPr>
            </a:lvl5pPr>
          </a:lstStyle>
          <a:p>
            <a:pPr lvl="0"/>
            <a:r>
              <a:rPr lang="en-US" dirty="0"/>
              <a:t>Point one</a:t>
            </a:r>
          </a:p>
          <a:p>
            <a:pPr lvl="1"/>
            <a:r>
              <a:rPr lang="en-US" dirty="0"/>
              <a:t>Point a</a:t>
            </a:r>
          </a:p>
          <a:p>
            <a:pPr lvl="2"/>
            <a:r>
              <a:rPr lang="en-US" dirty="0"/>
              <a:t>Point b</a:t>
            </a:r>
          </a:p>
          <a:p>
            <a:pPr lvl="0"/>
            <a:r>
              <a:rPr lang="en-US" dirty="0"/>
              <a:t>Point Two</a:t>
            </a:r>
          </a:p>
          <a:p>
            <a:pPr lvl="1"/>
            <a:r>
              <a:rPr lang="en-US" dirty="0"/>
              <a:t>Point a</a:t>
            </a:r>
          </a:p>
          <a:p>
            <a:pPr lvl="2"/>
            <a:r>
              <a:rPr lang="en-US" dirty="0"/>
              <a:t>Point b</a:t>
            </a:r>
          </a:p>
          <a:p>
            <a:pPr lvl="0"/>
            <a:r>
              <a:rPr lang="en-US" dirty="0"/>
              <a:t>Point Three</a:t>
            </a:r>
          </a:p>
          <a:p>
            <a:pPr lvl="1"/>
            <a:r>
              <a:rPr lang="en-US" dirty="0"/>
              <a:t>Point a</a:t>
            </a:r>
          </a:p>
          <a:p>
            <a:pPr lvl="2"/>
            <a:r>
              <a:rPr lang="en-US" dirty="0"/>
              <a:t>Point b</a:t>
            </a:r>
          </a:p>
          <a:p>
            <a:pPr lvl="2"/>
            <a:endParaRPr lang="en-US" dirty="0"/>
          </a:p>
          <a:p>
            <a:pPr lvl="2"/>
            <a:endParaRPr lang="en-US" dirty="0"/>
          </a:p>
        </p:txBody>
      </p:sp>
      <p:sp>
        <p:nvSpPr>
          <p:cNvPr id="2" name="Content Placeholder 3">
            <a:extLst>
              <a:ext uri="{FF2B5EF4-FFF2-40B4-BE49-F238E27FC236}">
                <a16:creationId xmlns:a16="http://schemas.microsoft.com/office/drawing/2014/main" id="{EFC6FD94-B0ED-C994-3E6A-651E75704058}"/>
              </a:ext>
            </a:extLst>
          </p:cNvPr>
          <p:cNvSpPr>
            <a:spLocks noGrp="1"/>
          </p:cNvSpPr>
          <p:nvPr>
            <p:ph sz="half" idx="10" hasCustomPrompt="1"/>
          </p:nvPr>
        </p:nvSpPr>
        <p:spPr>
          <a:xfrm>
            <a:off x="6324600" y="1295400"/>
            <a:ext cx="5181600" cy="4870677"/>
          </a:xfrm>
        </p:spPr>
        <p:txBody>
          <a:bodyPr/>
          <a:lstStyle>
            <a:lvl1pPr marL="228600" indent="-228600">
              <a:buClr>
                <a:srgbClr val="EA7321"/>
              </a:buClr>
              <a:buFont typeface="Wingdings" pitchFamily="2" charset="2"/>
              <a:buChar char="§"/>
              <a:defRPr sz="2200">
                <a:solidFill>
                  <a:srgbClr val="A7A7A7"/>
                </a:solidFill>
              </a:defRPr>
            </a:lvl1pPr>
            <a:lvl2pPr>
              <a:buClr>
                <a:srgbClr val="EA7321"/>
              </a:buClr>
              <a:defRPr sz="2200">
                <a:solidFill>
                  <a:srgbClr val="A7A7A7"/>
                </a:solidFill>
              </a:defRPr>
            </a:lvl2pPr>
            <a:lvl3pPr>
              <a:buClr>
                <a:srgbClr val="EA7321"/>
              </a:buClr>
              <a:defRPr sz="2200">
                <a:solidFill>
                  <a:srgbClr val="A7A7A7"/>
                </a:solidFill>
              </a:defRPr>
            </a:lvl3pPr>
            <a:lvl4pPr>
              <a:buClr>
                <a:srgbClr val="EA7321"/>
              </a:buClr>
              <a:defRPr sz="2200">
                <a:solidFill>
                  <a:srgbClr val="A7A7A7"/>
                </a:solidFill>
              </a:defRPr>
            </a:lvl4pPr>
            <a:lvl5pPr>
              <a:buClr>
                <a:srgbClr val="EA7321"/>
              </a:buClr>
              <a:defRPr sz="2200">
                <a:solidFill>
                  <a:srgbClr val="A7A7A7"/>
                </a:solidFill>
              </a:defRPr>
            </a:lvl5pPr>
          </a:lstStyle>
          <a:p>
            <a:pPr lvl="0"/>
            <a:r>
              <a:rPr lang="en-US" dirty="0"/>
              <a:t>Point one</a:t>
            </a:r>
          </a:p>
          <a:p>
            <a:pPr lvl="1"/>
            <a:r>
              <a:rPr lang="en-US" dirty="0"/>
              <a:t>Point a</a:t>
            </a:r>
          </a:p>
          <a:p>
            <a:pPr lvl="2"/>
            <a:r>
              <a:rPr lang="en-US" dirty="0"/>
              <a:t>Point b</a:t>
            </a:r>
          </a:p>
          <a:p>
            <a:pPr lvl="0"/>
            <a:r>
              <a:rPr lang="en-US" dirty="0"/>
              <a:t>Point Two</a:t>
            </a:r>
          </a:p>
          <a:p>
            <a:pPr lvl="1"/>
            <a:r>
              <a:rPr lang="en-US" dirty="0"/>
              <a:t>Point a</a:t>
            </a:r>
          </a:p>
          <a:p>
            <a:pPr lvl="2"/>
            <a:r>
              <a:rPr lang="en-US" dirty="0"/>
              <a:t>Point b</a:t>
            </a:r>
          </a:p>
          <a:p>
            <a:pPr lvl="0"/>
            <a:r>
              <a:rPr lang="en-US" dirty="0"/>
              <a:t>Point Three</a:t>
            </a:r>
          </a:p>
          <a:p>
            <a:pPr lvl="1"/>
            <a:r>
              <a:rPr lang="en-US" dirty="0"/>
              <a:t>Point a</a:t>
            </a:r>
          </a:p>
          <a:p>
            <a:pPr lvl="2"/>
            <a:r>
              <a:rPr lang="en-US" dirty="0"/>
              <a:t>Point b</a:t>
            </a:r>
          </a:p>
          <a:p>
            <a:pPr lvl="2"/>
            <a:endParaRPr lang="en-US" dirty="0"/>
          </a:p>
          <a:p>
            <a:pPr lvl="2"/>
            <a:endParaRPr lang="en-US" dirty="0"/>
          </a:p>
        </p:txBody>
      </p:sp>
      <p:sp>
        <p:nvSpPr>
          <p:cNvPr id="3" name="object 93">
            <a:extLst>
              <a:ext uri="{FF2B5EF4-FFF2-40B4-BE49-F238E27FC236}">
                <a16:creationId xmlns:a16="http://schemas.microsoft.com/office/drawing/2014/main" id="{E98D8F89-0598-5E4C-4439-008FF0C49326}"/>
              </a:ext>
            </a:extLst>
          </p:cNvPr>
          <p:cNvSpPr txBox="1">
            <a:spLocks noGrp="1"/>
          </p:cNvSpPr>
          <p:nvPr>
            <p:ph type="title" idx="4294967295" hasCustomPrompt="1"/>
          </p:nvPr>
        </p:nvSpPr>
        <p:spPr>
          <a:xfrm>
            <a:off x="381000" y="182563"/>
            <a:ext cx="3503613" cy="769940"/>
          </a:xfrm>
          <a:prstGeom prst="rect">
            <a:avLst/>
          </a:prstGeom>
        </p:spPr>
        <p:txBody>
          <a:bodyPr>
            <a:normAutofit/>
          </a:bodyPr>
          <a:lstStyle>
            <a:lvl1pPr marR="4555" algn="l" defTabSz="868680">
              <a:tabLst>
                <a:tab pos="4445000" algn="l"/>
              </a:tabLst>
              <a:defRPr sz="35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Title Placeholder</a:t>
            </a:r>
            <a:endParaRPr dirty="0"/>
          </a:p>
        </p:txBody>
      </p:sp>
    </p:spTree>
    <p:extLst>
      <p:ext uri="{BB962C8B-B14F-4D97-AF65-F5344CB8AC3E}">
        <p14:creationId xmlns:p14="http://schemas.microsoft.com/office/powerpoint/2010/main" val="41084285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480">
          <p15:clr>
            <a:srgbClr val="FBAE40"/>
          </p15:clr>
        </p15:guide>
        <p15:guide id="2" pos="2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er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D9AAF7-90CD-396C-8C3F-C22FC7087575}"/>
              </a:ext>
            </a:extLst>
          </p:cNvPr>
          <p:cNvPicPr>
            <a:picLocks noChangeAspect="1"/>
          </p:cNvPicPr>
          <p:nvPr userDrawn="1"/>
        </p:nvPicPr>
        <p:blipFill>
          <a:blip r:embed="rId2"/>
          <a:srcRect/>
          <a:stretch/>
        </p:blipFill>
        <p:spPr>
          <a:xfrm>
            <a:off x="1" y="0"/>
            <a:ext cx="12191997" cy="6865150"/>
          </a:xfrm>
          <a:prstGeom prst="rect">
            <a:avLst/>
          </a:prstGeom>
        </p:spPr>
      </p:pic>
      <p:sp>
        <p:nvSpPr>
          <p:cNvPr id="18" name="object 93">
            <a:extLst>
              <a:ext uri="{FF2B5EF4-FFF2-40B4-BE49-F238E27FC236}">
                <a16:creationId xmlns:a16="http://schemas.microsoft.com/office/drawing/2014/main" id="{7EEB9271-B008-6BCC-78CE-DB420AE2FA05}"/>
              </a:ext>
            </a:extLst>
          </p:cNvPr>
          <p:cNvSpPr txBox="1">
            <a:spLocks noGrp="1"/>
          </p:cNvSpPr>
          <p:nvPr>
            <p:ph type="title" idx="4294967295" hasCustomPrompt="1"/>
          </p:nvPr>
        </p:nvSpPr>
        <p:spPr>
          <a:xfrm>
            <a:off x="508000" y="3044030"/>
            <a:ext cx="6032500" cy="769940"/>
          </a:xfrm>
          <a:prstGeom prst="rect">
            <a:avLst/>
          </a:prstGeom>
        </p:spPr>
        <p:txBody>
          <a:bodyPr>
            <a:noAutofit/>
          </a:bodyPr>
          <a:lstStyle>
            <a:lvl1pPr marR="4555" algn="l" defTabSz="868680">
              <a:tabLst>
                <a:tab pos="4445000" algn="l"/>
              </a:tabLst>
              <a:defRPr sz="50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Chapter/Divider Slide</a:t>
            </a:r>
            <a:endParaRPr dirty="0"/>
          </a:p>
        </p:txBody>
      </p:sp>
    </p:spTree>
    <p:extLst>
      <p:ext uri="{BB962C8B-B14F-4D97-AF65-F5344CB8AC3E}">
        <p14:creationId xmlns:p14="http://schemas.microsoft.com/office/powerpoint/2010/main" val="1187702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040">
          <p15:clr>
            <a:srgbClr val="FBAE40"/>
          </p15:clr>
        </p15:guide>
        <p15:guide id="2" pos="38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Slide - Image ">
    <p:spTree>
      <p:nvGrpSpPr>
        <p:cNvPr id="1" name=""/>
        <p:cNvGrpSpPr/>
        <p:nvPr/>
      </p:nvGrpSpPr>
      <p:grpSpPr>
        <a:xfrm>
          <a:off x="0" y="0"/>
          <a:ext cx="0" cy="0"/>
          <a:chOff x="0" y="0"/>
          <a:chExt cx="0" cy="0"/>
        </a:xfrm>
      </p:grpSpPr>
      <p:sp>
        <p:nvSpPr>
          <p:cNvPr id="12" name="object 93">
            <a:extLst>
              <a:ext uri="{FF2B5EF4-FFF2-40B4-BE49-F238E27FC236}">
                <a16:creationId xmlns:a16="http://schemas.microsoft.com/office/drawing/2014/main" id="{5F88C36F-7B95-3E2C-CD14-EF53F6B26F20}"/>
              </a:ext>
            </a:extLst>
          </p:cNvPr>
          <p:cNvSpPr txBox="1">
            <a:spLocks noGrp="1"/>
          </p:cNvSpPr>
          <p:nvPr>
            <p:ph type="title" idx="4294967295" hasCustomPrompt="1"/>
          </p:nvPr>
        </p:nvSpPr>
        <p:spPr>
          <a:xfrm>
            <a:off x="508000" y="5124835"/>
            <a:ext cx="6032500" cy="769940"/>
          </a:xfrm>
          <a:prstGeom prst="rect">
            <a:avLst/>
          </a:prstGeom>
        </p:spPr>
        <p:txBody>
          <a:bodyPr>
            <a:noAutofit/>
          </a:bodyPr>
          <a:lstStyle>
            <a:lvl1pPr marR="4555" algn="l" defTabSz="868680">
              <a:tabLst>
                <a:tab pos="4445000" algn="l"/>
              </a:tabLst>
              <a:defRPr sz="50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Chapter/Divider Slide</a:t>
            </a:r>
            <a:endParaRPr dirty="0"/>
          </a:p>
        </p:txBody>
      </p:sp>
      <p:sp>
        <p:nvSpPr>
          <p:cNvPr id="7" name="TextBox 6">
            <a:extLst>
              <a:ext uri="{FF2B5EF4-FFF2-40B4-BE49-F238E27FC236}">
                <a16:creationId xmlns:a16="http://schemas.microsoft.com/office/drawing/2014/main" id="{C351E4CB-D9CF-22DC-EABA-A1F52E57FD3B}"/>
              </a:ext>
            </a:extLst>
          </p:cNvPr>
          <p:cNvSpPr txBox="1"/>
          <p:nvPr userDrawn="1"/>
        </p:nvSpPr>
        <p:spPr>
          <a:xfrm>
            <a:off x="508000" y="-2048933"/>
            <a:ext cx="184731" cy="369332"/>
          </a:xfrm>
          <a:prstGeom prst="rect">
            <a:avLst/>
          </a:prstGeom>
          <a:noFill/>
        </p:spPr>
        <p:txBody>
          <a:bodyPr wrap="none" rtlCol="0">
            <a:spAutoFit/>
          </a:bodyPr>
          <a:lstStyle/>
          <a:p>
            <a:endParaRPr lang="en-US" dirty="0"/>
          </a:p>
        </p:txBody>
      </p:sp>
      <p:pic>
        <p:nvPicPr>
          <p:cNvPr id="2" name="Picture 1" descr="Two people shaking hands&#10;&#10;Description automatically generated with medium confidence">
            <a:extLst>
              <a:ext uri="{FF2B5EF4-FFF2-40B4-BE49-F238E27FC236}">
                <a16:creationId xmlns:a16="http://schemas.microsoft.com/office/drawing/2014/main" id="{F1BD54BA-CDD2-27D0-39C3-8C26844D0B72}"/>
              </a:ext>
            </a:extLst>
          </p:cNvPr>
          <p:cNvPicPr>
            <a:picLocks noChangeAspect="1"/>
          </p:cNvPicPr>
          <p:nvPr userDrawn="1"/>
        </p:nvPicPr>
        <p:blipFill rotWithShape="1">
          <a:blip r:embed="rId2"/>
          <a:srcRect t="7154" r="17671" b="46656"/>
          <a:stretch/>
        </p:blipFill>
        <p:spPr>
          <a:xfrm>
            <a:off x="0" y="0"/>
            <a:ext cx="12192000" cy="4114800"/>
          </a:xfrm>
          <a:prstGeom prst="rect">
            <a:avLst/>
          </a:prstGeom>
        </p:spPr>
      </p:pic>
      <p:pic>
        <p:nvPicPr>
          <p:cNvPr id="6" name="Picture 5" descr="A picture containing outdoor, grass, sky, resort&#10;&#10;Description automatically generated">
            <a:extLst>
              <a:ext uri="{FF2B5EF4-FFF2-40B4-BE49-F238E27FC236}">
                <a16:creationId xmlns:a16="http://schemas.microsoft.com/office/drawing/2014/main" id="{C3851B34-7A30-BCD5-6C49-10BDC6295E68}"/>
              </a:ext>
            </a:extLst>
          </p:cNvPr>
          <p:cNvPicPr>
            <a:picLocks noChangeAspect="1"/>
          </p:cNvPicPr>
          <p:nvPr userDrawn="1"/>
        </p:nvPicPr>
        <p:blipFill rotWithShape="1">
          <a:blip r:embed="rId3"/>
          <a:srcRect t="24082" r="227" b="25102"/>
          <a:stretch/>
        </p:blipFill>
        <p:spPr>
          <a:xfrm>
            <a:off x="0" y="-1"/>
            <a:ext cx="12192000" cy="4139739"/>
          </a:xfrm>
          <a:prstGeom prst="rect">
            <a:avLst/>
          </a:prstGeom>
        </p:spPr>
      </p:pic>
      <p:pic>
        <p:nvPicPr>
          <p:cNvPr id="5" name="Picture 4">
            <a:extLst>
              <a:ext uri="{FF2B5EF4-FFF2-40B4-BE49-F238E27FC236}">
                <a16:creationId xmlns:a16="http://schemas.microsoft.com/office/drawing/2014/main" id="{7FCA714C-FB52-61B7-5DC0-62A7EA72ED91}"/>
              </a:ext>
            </a:extLst>
          </p:cNvPr>
          <p:cNvPicPr>
            <a:picLocks noChangeAspect="1"/>
          </p:cNvPicPr>
          <p:nvPr userDrawn="1"/>
        </p:nvPicPr>
        <p:blipFill>
          <a:blip r:embed="rId4"/>
          <a:stretch>
            <a:fillRect/>
          </a:stretch>
        </p:blipFill>
        <p:spPr>
          <a:xfrm>
            <a:off x="10603519" y="6146767"/>
            <a:ext cx="1159000" cy="324127"/>
          </a:xfrm>
          <a:prstGeom prst="rect">
            <a:avLst/>
          </a:prstGeom>
        </p:spPr>
      </p:pic>
    </p:spTree>
    <p:extLst>
      <p:ext uri="{BB962C8B-B14F-4D97-AF65-F5344CB8AC3E}">
        <p14:creationId xmlns:p14="http://schemas.microsoft.com/office/powerpoint/2010/main" val="24913322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592">
          <p15:clr>
            <a:srgbClr val="FBAE40"/>
          </p15:clr>
        </p15:guide>
        <p15:guide id="2" pos="38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CD82B-A6E9-314C-9E52-D9D7F6398AB0}"/>
              </a:ext>
            </a:extLst>
          </p:cNvPr>
          <p:cNvPicPr>
            <a:picLocks noChangeAspect="1"/>
          </p:cNvPicPr>
          <p:nvPr userDrawn="1"/>
        </p:nvPicPr>
        <p:blipFill>
          <a:blip r:embed="rId2"/>
          <a:srcRect/>
          <a:stretch/>
        </p:blipFill>
        <p:spPr>
          <a:xfrm>
            <a:off x="6351" y="0"/>
            <a:ext cx="12179300" cy="6858000"/>
          </a:xfrm>
          <a:prstGeom prst="rect">
            <a:avLst/>
          </a:prstGeom>
        </p:spPr>
      </p:pic>
      <p:sp>
        <p:nvSpPr>
          <p:cNvPr id="58" name="object 93">
            <a:extLst>
              <a:ext uri="{FF2B5EF4-FFF2-40B4-BE49-F238E27FC236}">
                <a16:creationId xmlns:a16="http://schemas.microsoft.com/office/drawing/2014/main" id="{670E4171-E1FE-4EC6-1170-AF0EE151BDA3}"/>
              </a:ext>
            </a:extLst>
          </p:cNvPr>
          <p:cNvSpPr txBox="1">
            <a:spLocks noGrp="1"/>
          </p:cNvSpPr>
          <p:nvPr>
            <p:ph type="title" idx="4294967295" hasCustomPrompt="1"/>
          </p:nvPr>
        </p:nvSpPr>
        <p:spPr>
          <a:xfrm>
            <a:off x="381000" y="182563"/>
            <a:ext cx="3503613" cy="769940"/>
          </a:xfrm>
          <a:prstGeom prst="rect">
            <a:avLst/>
          </a:prstGeom>
        </p:spPr>
        <p:txBody>
          <a:bodyPr>
            <a:normAutofit/>
          </a:bodyPr>
          <a:lstStyle>
            <a:lvl1pPr marR="4555" algn="l" defTabSz="868680">
              <a:tabLst>
                <a:tab pos="4445000" algn="l"/>
              </a:tabLst>
              <a:defRPr sz="35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Title Placeholder</a:t>
            </a:r>
            <a:endParaRPr dirty="0"/>
          </a:p>
        </p:txBody>
      </p:sp>
    </p:spTree>
    <p:extLst>
      <p:ext uri="{BB962C8B-B14F-4D97-AF65-F5344CB8AC3E}">
        <p14:creationId xmlns:p14="http://schemas.microsoft.com/office/powerpoint/2010/main" val="9698550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816">
          <p15:clr>
            <a:srgbClr val="FBAE40"/>
          </p15:clr>
        </p15:guide>
        <p15:guide id="2" pos="2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CD82B-A6E9-314C-9E52-D9D7F6398AB0}"/>
              </a:ext>
            </a:extLst>
          </p:cNvPr>
          <p:cNvPicPr>
            <a:picLocks noChangeAspect="1"/>
          </p:cNvPicPr>
          <p:nvPr userDrawn="1"/>
        </p:nvPicPr>
        <p:blipFill>
          <a:blip r:embed="rId2"/>
          <a:srcRect/>
          <a:stretch/>
        </p:blipFill>
        <p:spPr>
          <a:xfrm>
            <a:off x="6351" y="0"/>
            <a:ext cx="12179300" cy="6858000"/>
          </a:xfrm>
          <a:prstGeom prst="rect">
            <a:avLst/>
          </a:prstGeom>
        </p:spPr>
      </p:pic>
    </p:spTree>
    <p:extLst>
      <p:ext uri="{BB962C8B-B14F-4D97-AF65-F5344CB8AC3E}">
        <p14:creationId xmlns:p14="http://schemas.microsoft.com/office/powerpoint/2010/main" val="30171284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816">
          <p15:clr>
            <a:srgbClr val="FBAE40"/>
          </p15:clr>
        </p15:guide>
        <p15:guide id="2" pos="2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PT Templates widescreen size_ENG_With USNWR badge-Thank you Slide.png">
            <a:extLst>
              <a:ext uri="{FF2B5EF4-FFF2-40B4-BE49-F238E27FC236}">
                <a16:creationId xmlns:a16="http://schemas.microsoft.com/office/drawing/2014/main" id="{5386E7C9-F42F-01D3-D72E-892572BD61E4}"/>
              </a:ext>
            </a:extLst>
          </p:cNvPr>
          <p:cNvPicPr>
            <a:picLocks noChangeAspect="1"/>
          </p:cNvPicPr>
          <p:nvPr userDrawn="1"/>
        </p:nvPicPr>
        <p:blipFill>
          <a:blip r:embed="rId2"/>
          <a:srcRect/>
          <a:stretch/>
        </p:blipFill>
        <p:spPr>
          <a:xfrm>
            <a:off x="0" y="-5148"/>
            <a:ext cx="12188444" cy="6863148"/>
          </a:xfrm>
          <a:prstGeom prst="rect">
            <a:avLst/>
          </a:prstGeom>
          <a:ln w="12700">
            <a:miter lim="400000"/>
          </a:ln>
        </p:spPr>
      </p:pic>
      <p:sp>
        <p:nvSpPr>
          <p:cNvPr id="8" name="object 93">
            <a:extLst>
              <a:ext uri="{FF2B5EF4-FFF2-40B4-BE49-F238E27FC236}">
                <a16:creationId xmlns:a16="http://schemas.microsoft.com/office/drawing/2014/main" id="{E013769B-8068-0CC1-14D0-FAA422D06EF0}"/>
              </a:ext>
            </a:extLst>
          </p:cNvPr>
          <p:cNvSpPr txBox="1">
            <a:spLocks noGrp="1"/>
          </p:cNvSpPr>
          <p:nvPr>
            <p:ph type="title" idx="4294967295" hasCustomPrompt="1"/>
          </p:nvPr>
        </p:nvSpPr>
        <p:spPr>
          <a:xfrm>
            <a:off x="4827587" y="3044030"/>
            <a:ext cx="2533653" cy="769940"/>
          </a:xfrm>
          <a:prstGeom prst="rect">
            <a:avLst/>
          </a:prstGeom>
        </p:spPr>
        <p:txBody>
          <a:bodyPr>
            <a:normAutofit/>
          </a:bodyPr>
          <a:lstStyle>
            <a:lvl1pPr marR="4555" algn="ctr" defTabSz="868680">
              <a:tabLst>
                <a:tab pos="4445000" algn="l"/>
              </a:tabLst>
              <a:defRPr sz="4750" b="1" spc="-190">
                <a:solidFill>
                  <a:srgbClr val="00502F"/>
                </a:solidFill>
                <a:latin typeface="+mj-lt"/>
                <a:ea typeface="+mj-ea"/>
                <a:cs typeface="+mj-cs"/>
                <a:sym typeface="Calibri"/>
              </a:defRPr>
            </a:lvl1pPr>
          </a:lstStyle>
          <a:p>
            <a:r>
              <a:rPr lang="en-US" dirty="0"/>
              <a:t>Thank You</a:t>
            </a:r>
            <a:endParaRPr dirty="0"/>
          </a:p>
        </p:txBody>
      </p:sp>
    </p:spTree>
    <p:extLst>
      <p:ext uri="{BB962C8B-B14F-4D97-AF65-F5344CB8AC3E}">
        <p14:creationId xmlns:p14="http://schemas.microsoft.com/office/powerpoint/2010/main" val="3977817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87F605-4C99-2CF2-1B1E-ED0C74B5115F}"/>
              </a:ext>
            </a:extLst>
          </p:cNvPr>
          <p:cNvPicPr>
            <a:picLocks noChangeAspect="1"/>
          </p:cNvPicPr>
          <p:nvPr userDrawn="1"/>
        </p:nvPicPr>
        <p:blipFill>
          <a:blip r:embed="rId2"/>
          <a:srcRect/>
          <a:stretch/>
        </p:blipFill>
        <p:spPr>
          <a:xfrm>
            <a:off x="6351" y="0"/>
            <a:ext cx="12185648" cy="6861574"/>
          </a:xfrm>
          <a:prstGeom prst="rect">
            <a:avLst/>
          </a:prstGeom>
        </p:spPr>
      </p:pic>
      <p:sp>
        <p:nvSpPr>
          <p:cNvPr id="8" name="object 93">
            <a:extLst>
              <a:ext uri="{FF2B5EF4-FFF2-40B4-BE49-F238E27FC236}">
                <a16:creationId xmlns:a16="http://schemas.microsoft.com/office/drawing/2014/main" id="{E013769B-8068-0CC1-14D0-FAA422D06EF0}"/>
              </a:ext>
            </a:extLst>
          </p:cNvPr>
          <p:cNvSpPr txBox="1">
            <a:spLocks noGrp="1"/>
          </p:cNvSpPr>
          <p:nvPr>
            <p:ph type="title" idx="4294967295" hasCustomPrompt="1"/>
          </p:nvPr>
        </p:nvSpPr>
        <p:spPr>
          <a:xfrm>
            <a:off x="4827587" y="3044030"/>
            <a:ext cx="2533653" cy="769940"/>
          </a:xfrm>
          <a:prstGeom prst="rect">
            <a:avLst/>
          </a:prstGeom>
        </p:spPr>
        <p:txBody>
          <a:bodyPr>
            <a:normAutofit/>
          </a:bodyPr>
          <a:lstStyle>
            <a:lvl1pPr marR="4555" algn="ctr" defTabSz="868680">
              <a:tabLst>
                <a:tab pos="4445000" algn="l"/>
              </a:tabLst>
              <a:defRPr sz="4750" b="1" spc="-190">
                <a:solidFill>
                  <a:srgbClr val="00502F"/>
                </a:solidFill>
                <a:latin typeface="+mj-lt"/>
                <a:ea typeface="+mj-ea"/>
                <a:cs typeface="+mj-cs"/>
                <a:sym typeface="Calibri"/>
              </a:defRPr>
            </a:lvl1pPr>
          </a:lstStyle>
          <a:p>
            <a:r>
              <a:rPr lang="en-US" dirty="0"/>
              <a:t>Thank You</a:t>
            </a:r>
            <a:endParaRPr dirty="0"/>
          </a:p>
        </p:txBody>
      </p:sp>
    </p:spTree>
    <p:extLst>
      <p:ext uri="{BB962C8B-B14F-4D97-AF65-F5344CB8AC3E}">
        <p14:creationId xmlns:p14="http://schemas.microsoft.com/office/powerpoint/2010/main" val="5729314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13FEA-BB01-FE4C-A960-C15B6BB01076}"/>
              </a:ext>
            </a:extLst>
          </p:cNvPr>
          <p:cNvPicPr>
            <a:picLocks noChangeAspect="1"/>
          </p:cNvPicPr>
          <p:nvPr userDrawn="1"/>
        </p:nvPicPr>
        <p:blipFill>
          <a:blip r:embed="rId2"/>
          <a:srcRect/>
          <a:stretch/>
        </p:blipFill>
        <p:spPr>
          <a:xfrm>
            <a:off x="6350" y="0"/>
            <a:ext cx="12179300" cy="6858000"/>
          </a:xfrm>
          <a:prstGeom prst="rect">
            <a:avLst/>
          </a:prstGeom>
        </p:spPr>
      </p:pic>
      <p:sp>
        <p:nvSpPr>
          <p:cNvPr id="8" name="object 93">
            <a:extLst>
              <a:ext uri="{FF2B5EF4-FFF2-40B4-BE49-F238E27FC236}">
                <a16:creationId xmlns:a16="http://schemas.microsoft.com/office/drawing/2014/main" id="{E013769B-8068-0CC1-14D0-FAA422D06EF0}"/>
              </a:ext>
            </a:extLst>
          </p:cNvPr>
          <p:cNvSpPr txBox="1">
            <a:spLocks noGrp="1"/>
          </p:cNvSpPr>
          <p:nvPr>
            <p:ph type="title" idx="4294967295" hasCustomPrompt="1"/>
          </p:nvPr>
        </p:nvSpPr>
        <p:spPr>
          <a:xfrm>
            <a:off x="4827587" y="3044030"/>
            <a:ext cx="2533653" cy="769940"/>
          </a:xfrm>
          <a:prstGeom prst="rect">
            <a:avLst/>
          </a:prstGeom>
        </p:spPr>
        <p:txBody>
          <a:bodyPr>
            <a:normAutofit/>
          </a:bodyPr>
          <a:lstStyle>
            <a:lvl1pPr marR="4555" algn="ctr" defTabSz="868680">
              <a:tabLst>
                <a:tab pos="4445000" algn="l"/>
              </a:tabLst>
              <a:defRPr sz="4750" b="1" spc="-190">
                <a:solidFill>
                  <a:srgbClr val="00502F"/>
                </a:solidFill>
                <a:latin typeface="+mj-lt"/>
                <a:ea typeface="+mj-ea"/>
                <a:cs typeface="+mj-cs"/>
                <a:sym typeface="Calibri"/>
              </a:defRPr>
            </a:lvl1pPr>
          </a:lstStyle>
          <a:p>
            <a:r>
              <a:rPr lang="en-US" dirty="0"/>
              <a:t>Thank You</a:t>
            </a:r>
            <a:endParaRPr dirty="0"/>
          </a:p>
        </p:txBody>
      </p:sp>
    </p:spTree>
    <p:extLst>
      <p:ext uri="{BB962C8B-B14F-4D97-AF65-F5344CB8AC3E}">
        <p14:creationId xmlns:p14="http://schemas.microsoft.com/office/powerpoint/2010/main" val="2196826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CF2D-D979-1437-A2EB-B60F4C4AD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3030" y="5318282"/>
            <a:ext cx="2315472" cy="1234918"/>
          </a:xfrm>
          <a:prstGeom prst="rect">
            <a:avLst/>
          </a:prstGeom>
        </p:spPr>
      </p:pic>
      <p:sp>
        <p:nvSpPr>
          <p:cNvPr id="17" name="Rectangle 16">
            <a:extLst>
              <a:ext uri="{FF2B5EF4-FFF2-40B4-BE49-F238E27FC236}">
                <a16:creationId xmlns:a16="http://schemas.microsoft.com/office/drawing/2014/main" id="{F05D0D76-197A-28C6-4CE1-8BC6D49D6130}"/>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999D7C8-A96D-F833-4A82-8C6424D337FB}"/>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CB8A8DD-7358-E137-C572-52BDA935DE7F}"/>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717733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5263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8917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78BF92-DC92-6DC3-6E2D-E56641796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4172639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9610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778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8093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0C14CBC-B02C-E649-3090-78EEB821A66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1F49DEA-FA25-76E8-342E-9233B13A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F518083-D1F3-A58F-0D1E-5E853D43C0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3952782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891213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D1286C5E-09F9-468C-28E0-433C61B53C29}"/>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679467CA-89F4-C188-2170-B4B94D784D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F4549132-9E6B-C041-DA66-E2829720F89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96586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8356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E3B1-4A7C-7261-1C0D-368224CC2F2D}"/>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9783100C-E066-F74E-F8B7-8AD4160FFE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F5C49CD4-B8DF-4B97-E9D0-CA20225DE22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641581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44B9F7-3245-A62E-5232-18B419E93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7206717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932885"/>
            <a:ext cx="10363200" cy="1300163"/>
          </a:xfrm>
        </p:spPr>
        <p:txBody>
          <a:bodyPr lIns="90000" tIns="46800" rIns="90000" bIns="46800"/>
          <a:lstStyle>
            <a:lvl1pPr algn="l">
              <a:defRPr sz="3733"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1" y="3624954"/>
            <a:ext cx="10363200" cy="693058"/>
          </a:xfrm>
          <a:prstGeom prst="rect">
            <a:avLst/>
          </a:prstGeom>
        </p:spPr>
        <p:txBody>
          <a:bodyPr/>
          <a:lstStyle>
            <a:lvl1pPr marL="0" indent="0">
              <a:buNone/>
              <a:defRPr sz="2133">
                <a:solidFill>
                  <a:schemeClr val="tx1"/>
                </a:solidFill>
                <a:latin typeface="+mn-lt"/>
              </a:defRPr>
            </a:lvl1pPr>
          </a:lstStyle>
          <a:p>
            <a:r>
              <a:rPr lang="en-GB" sz="2159" dirty="0"/>
              <a:t>Author names</a:t>
            </a:r>
            <a:r>
              <a:rPr lang="en-GB" sz="2159" baseline="30000" dirty="0"/>
              <a:t>1,2 </a:t>
            </a:r>
            <a:r>
              <a:rPr lang="en-GB" sz="2159" dirty="0"/>
              <a:t>(Arial 18 </a:t>
            </a:r>
            <a:r>
              <a:rPr lang="en-GB" sz="2159" dirty="0" err="1"/>
              <a:t>pt</a:t>
            </a:r>
            <a:r>
              <a:rPr lang="en-GB" sz="2159"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1" y="5063067"/>
            <a:ext cx="10363200" cy="571500"/>
          </a:xfrm>
          <a:prstGeom prst="rect">
            <a:avLst/>
          </a:prstGeom>
        </p:spPr>
        <p:txBody>
          <a:bodyPr/>
          <a:lstStyle>
            <a:lvl1pPr marL="0" indent="0">
              <a:buNone/>
              <a:defRPr sz="140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flipH="1">
            <a:off x="910591" y="3736966"/>
            <a:ext cx="3811" cy="124220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Tree>
    <p:extLst>
      <p:ext uri="{BB962C8B-B14F-4D97-AF65-F5344CB8AC3E}">
        <p14:creationId xmlns:p14="http://schemas.microsoft.com/office/powerpoint/2010/main" val="4281811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5"/>
            <a:ext cx="10363200" cy="1300163"/>
          </a:xfrm>
        </p:spPr>
        <p:txBody>
          <a:bodyPr lIns="360000"/>
          <a:lstStyle>
            <a:lvl1pPr algn="l">
              <a:defRPr sz="4267" spc="0" baseline="0">
                <a:solidFill>
                  <a:schemeClr val="bg1"/>
                </a:solidFill>
                <a:latin typeface="+mn-lt"/>
              </a:defRPr>
            </a:lvl1pPr>
          </a:lstStyle>
          <a:p>
            <a:r>
              <a:rPr lang="en-US" dirty="0"/>
              <a:t>Click to edit Master title style</a:t>
            </a:r>
            <a:endParaRPr lang="en-GB" dirty="0"/>
          </a:p>
        </p:txBody>
      </p:sp>
      <p:sp>
        <p:nvSpPr>
          <p:cNvPr id="3" name="Subtitle 2"/>
          <p:cNvSpPr>
            <a:spLocks noGrp="1"/>
          </p:cNvSpPr>
          <p:nvPr>
            <p:ph type="subTitle" idx="1"/>
          </p:nvPr>
        </p:nvSpPr>
        <p:spPr>
          <a:xfrm>
            <a:off x="914401" y="3624954"/>
            <a:ext cx="10363200" cy="693058"/>
          </a:xfrm>
          <a:prstGeom prst="rect">
            <a:avLst/>
          </a:prstGeom>
        </p:spPr>
        <p:txBody>
          <a:bodyPr lIns="360000" tIns="45640" rIns="91280" bIns="45640"/>
          <a:lstStyle>
            <a:lvl1pPr marL="0" indent="0" algn="l">
              <a:spcBef>
                <a:spcPts val="0"/>
              </a:spcBef>
              <a:spcAft>
                <a:spcPts val="0"/>
              </a:spcAft>
              <a:buNone/>
              <a:defRPr sz="2133" i="1">
                <a:solidFill>
                  <a:schemeClr val="bg1"/>
                </a:solidFill>
                <a:latin typeface="+mn-lt"/>
              </a:defRPr>
            </a:lvl1pPr>
            <a:lvl2pPr marL="456364" indent="0" algn="ctr">
              <a:buNone/>
              <a:defRPr>
                <a:solidFill>
                  <a:schemeClr val="tx1">
                    <a:tint val="75000"/>
                  </a:schemeClr>
                </a:solidFill>
              </a:defRPr>
            </a:lvl2pPr>
            <a:lvl3pPr marL="912723" indent="0" algn="ctr">
              <a:buNone/>
              <a:defRPr>
                <a:solidFill>
                  <a:schemeClr val="tx1">
                    <a:tint val="75000"/>
                  </a:schemeClr>
                </a:solidFill>
              </a:defRPr>
            </a:lvl3pPr>
            <a:lvl4pPr marL="1369087" indent="0" algn="ctr">
              <a:buNone/>
              <a:defRPr>
                <a:solidFill>
                  <a:schemeClr val="tx1">
                    <a:tint val="75000"/>
                  </a:schemeClr>
                </a:solidFill>
              </a:defRPr>
            </a:lvl4pPr>
            <a:lvl5pPr marL="1825449" indent="0" algn="ctr">
              <a:buNone/>
              <a:defRPr>
                <a:solidFill>
                  <a:schemeClr val="tx1">
                    <a:tint val="75000"/>
                  </a:schemeClr>
                </a:solidFill>
              </a:defRPr>
            </a:lvl5pPr>
            <a:lvl6pPr marL="2281809" indent="0" algn="ctr">
              <a:buNone/>
              <a:defRPr>
                <a:solidFill>
                  <a:schemeClr val="tx1">
                    <a:tint val="75000"/>
                  </a:schemeClr>
                </a:solidFill>
              </a:defRPr>
            </a:lvl6pPr>
            <a:lvl7pPr marL="2738174" indent="0" algn="ctr">
              <a:buNone/>
              <a:defRPr>
                <a:solidFill>
                  <a:schemeClr val="tx1">
                    <a:tint val="75000"/>
                  </a:schemeClr>
                </a:solidFill>
              </a:defRPr>
            </a:lvl7pPr>
            <a:lvl8pPr marL="3194535" indent="0" algn="ctr">
              <a:buNone/>
              <a:defRPr>
                <a:solidFill>
                  <a:schemeClr val="tx1">
                    <a:tint val="75000"/>
                  </a:schemeClr>
                </a:solidFill>
              </a:defRPr>
            </a:lvl8pPr>
            <a:lvl9pPr marL="3650892" indent="0" algn="ctr">
              <a:buNone/>
              <a:defRPr>
                <a:solidFill>
                  <a:schemeClr val="tx1">
                    <a:tint val="75000"/>
                  </a:schemeClr>
                </a:solidFill>
              </a:defRPr>
            </a:lvl9pPr>
          </a:lstStyle>
          <a:p>
            <a:r>
              <a:rPr lang="en-US" dirty="0"/>
              <a:t>Click to edit Master subtitle style</a:t>
            </a:r>
            <a:endParaRPr lang="en-GB" dirty="0"/>
          </a:p>
        </p:txBody>
      </p:sp>
      <p:cxnSp>
        <p:nvCxnSpPr>
          <p:cNvPr id="5" name="Straight Connector 4">
            <a:extLst>
              <a:ext uri="{FF2B5EF4-FFF2-40B4-BE49-F238E27FC236}">
                <a16:creationId xmlns:a16="http://schemas.microsoft.com/office/drawing/2014/main" id="{1C4B9F0A-2668-7142-8307-4E6DEED2A492}"/>
              </a:ext>
            </a:extLst>
          </p:cNvPr>
          <p:cNvCxnSpPr/>
          <p:nvPr userDrawn="1"/>
        </p:nvCxnSpPr>
        <p:spPr>
          <a:xfrm>
            <a:off x="914400" y="2130435"/>
            <a:ext cx="0" cy="2187579"/>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3050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3" y="241926"/>
            <a:ext cx="8246375"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8" y="1735944"/>
            <a:ext cx="11137899"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872196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3" y="241926"/>
            <a:ext cx="8246375"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8" y="1754479"/>
            <a:ext cx="11137899" cy="1186397"/>
          </a:xfrm>
          <a:prstGeom prst="round1Rect">
            <a:avLst>
              <a:gd name="adj" fmla="val 1110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336088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9" y="241935"/>
            <a:ext cx="8247642"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
        <p:nvSpPr>
          <p:cNvPr id="12" name="Text Placeholder 13">
            <a:extLst>
              <a:ext uri="{FF2B5EF4-FFF2-40B4-BE49-F238E27FC236}">
                <a16:creationId xmlns:a16="http://schemas.microsoft.com/office/drawing/2014/main" id="{8A8F6F41-E4E2-4CF5-B3F3-601469C45B3B}"/>
              </a:ext>
            </a:extLst>
          </p:cNvPr>
          <p:cNvSpPr>
            <a:spLocks noGrp="1"/>
          </p:cNvSpPr>
          <p:nvPr>
            <p:ph type="body" sz="quarter" idx="10"/>
          </p:nvPr>
        </p:nvSpPr>
        <p:spPr>
          <a:xfrm>
            <a:off x="527058" y="1735944"/>
            <a:ext cx="5482535"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35944"/>
            <a:ext cx="5482539"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830976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059" y="241935"/>
            <a:ext cx="8247642"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54479"/>
            <a:ext cx="5482539" cy="1186397"/>
          </a:xfrm>
          <a:prstGeom prst="round1Rect">
            <a:avLst>
              <a:gd name="adj" fmla="val 7629"/>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4" name="Text Placeholder 13">
            <a:extLst>
              <a:ext uri="{FF2B5EF4-FFF2-40B4-BE49-F238E27FC236}">
                <a16:creationId xmlns:a16="http://schemas.microsoft.com/office/drawing/2014/main" id="{CD6AABCE-79A0-4BD1-8518-A40974D9AEEF}"/>
              </a:ext>
            </a:extLst>
          </p:cNvPr>
          <p:cNvSpPr>
            <a:spLocks noGrp="1"/>
          </p:cNvSpPr>
          <p:nvPr>
            <p:ph type="body" sz="quarter" idx="16"/>
          </p:nvPr>
        </p:nvSpPr>
        <p:spPr>
          <a:xfrm>
            <a:off x="528321" y="1754479"/>
            <a:ext cx="5482539" cy="1186397"/>
          </a:xfrm>
          <a:prstGeom prst="round1Rect">
            <a:avLst>
              <a:gd name="adj" fmla="val 971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99349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7" y="241935"/>
            <a:ext cx="8247642" cy="907252"/>
          </a:xfrm>
        </p:spPr>
        <p:txBody>
          <a:bodyPr/>
          <a:lstStyle>
            <a:lvl1pPr>
              <a:lnSpc>
                <a:spcPts val="3840"/>
              </a:lnSpc>
              <a:defRPr sz="3733">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66"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Tree>
    <p:extLst>
      <p:ext uri="{BB962C8B-B14F-4D97-AF65-F5344CB8AC3E}">
        <p14:creationId xmlns:p14="http://schemas.microsoft.com/office/powerpoint/2010/main" val="41785678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528323" y="241927"/>
            <a:ext cx="8246375" cy="907255"/>
          </a:xfrm>
          <a:prstGeom prst="rect">
            <a:avLst/>
          </a:prstGeom>
          <a:noFill/>
          <a:ln>
            <a:noFill/>
          </a:ln>
        </p:spPr>
        <p:txBody>
          <a:bodyPr spcFirstLastPara="1" wrap="square" lIns="0" tIns="0" rIns="0" bIns="0" anchor="b" anchorCtr="0">
            <a:noAutofit/>
          </a:bodyPr>
          <a:lstStyle>
            <a:lvl1pPr lvl="0" algn="l">
              <a:lnSpc>
                <a:spcPct val="102857"/>
              </a:lnSpc>
              <a:spcBef>
                <a:spcPts val="0"/>
              </a:spcBef>
              <a:spcAft>
                <a:spcPts val="0"/>
              </a:spcAft>
              <a:buClr>
                <a:schemeClr val="dk2"/>
              </a:buClr>
              <a:buSzPts val="1400"/>
              <a:buFont typeface="Arial"/>
              <a:buNone/>
              <a:defRPr sz="3732" b="1">
                <a:solidFill>
                  <a:schemeClr val="dk2"/>
                </a:solidFill>
                <a:latin typeface="Arial"/>
                <a:ea typeface="Arial"/>
                <a:cs typeface="Arial"/>
                <a:sym typeface="Arial"/>
              </a:defRPr>
            </a:lvl1pPr>
            <a:lvl2pPr lvl="1" algn="l">
              <a:lnSpc>
                <a:spcPct val="100000"/>
              </a:lnSpc>
              <a:spcBef>
                <a:spcPts val="0"/>
              </a:spcBef>
              <a:spcAft>
                <a:spcPts val="0"/>
              </a:spcAft>
              <a:buClr>
                <a:srgbClr val="00B0F0"/>
              </a:buClr>
              <a:buSzPts val="1400"/>
              <a:buFont typeface="Arial"/>
              <a:buNone/>
              <a:defRPr/>
            </a:lvl2pPr>
            <a:lvl3pPr lvl="2" algn="l">
              <a:lnSpc>
                <a:spcPct val="100000"/>
              </a:lnSpc>
              <a:spcBef>
                <a:spcPts val="0"/>
              </a:spcBef>
              <a:spcAft>
                <a:spcPts val="0"/>
              </a:spcAft>
              <a:buClr>
                <a:srgbClr val="00B0F0"/>
              </a:buClr>
              <a:buSzPts val="1400"/>
              <a:buFont typeface="Arial"/>
              <a:buNone/>
              <a:defRPr/>
            </a:lvl3pPr>
            <a:lvl4pPr lvl="3" algn="l">
              <a:lnSpc>
                <a:spcPct val="100000"/>
              </a:lnSpc>
              <a:spcBef>
                <a:spcPts val="0"/>
              </a:spcBef>
              <a:spcAft>
                <a:spcPts val="0"/>
              </a:spcAft>
              <a:buClr>
                <a:srgbClr val="00B0F0"/>
              </a:buClr>
              <a:buSzPts val="1400"/>
              <a:buFont typeface="Arial"/>
              <a:buNone/>
              <a:defRPr/>
            </a:lvl4pPr>
            <a:lvl5pPr lvl="4" algn="l">
              <a:lnSpc>
                <a:spcPct val="100000"/>
              </a:lnSpc>
              <a:spcBef>
                <a:spcPts val="0"/>
              </a:spcBef>
              <a:spcAft>
                <a:spcPts val="0"/>
              </a:spcAft>
              <a:buClr>
                <a:srgbClr val="00B0F0"/>
              </a:buClr>
              <a:buSzPts val="1400"/>
              <a:buFont typeface="Arial"/>
              <a:buNone/>
              <a:defRPr/>
            </a:lvl5pPr>
            <a:lvl6pPr lvl="5" algn="l">
              <a:lnSpc>
                <a:spcPct val="100000"/>
              </a:lnSpc>
              <a:spcBef>
                <a:spcPts val="0"/>
              </a:spcBef>
              <a:spcAft>
                <a:spcPts val="0"/>
              </a:spcAft>
              <a:buClr>
                <a:srgbClr val="00B0F0"/>
              </a:buClr>
              <a:buSzPts val="1400"/>
              <a:buFont typeface="Arial"/>
              <a:buNone/>
              <a:defRPr/>
            </a:lvl6pPr>
            <a:lvl7pPr lvl="6" algn="l">
              <a:lnSpc>
                <a:spcPct val="100000"/>
              </a:lnSpc>
              <a:spcBef>
                <a:spcPts val="0"/>
              </a:spcBef>
              <a:spcAft>
                <a:spcPts val="0"/>
              </a:spcAft>
              <a:buClr>
                <a:srgbClr val="00B0F0"/>
              </a:buClr>
              <a:buSzPts val="1400"/>
              <a:buFont typeface="Arial"/>
              <a:buNone/>
              <a:defRPr/>
            </a:lvl7pPr>
            <a:lvl8pPr lvl="7" algn="l">
              <a:lnSpc>
                <a:spcPct val="100000"/>
              </a:lnSpc>
              <a:spcBef>
                <a:spcPts val="0"/>
              </a:spcBef>
              <a:spcAft>
                <a:spcPts val="0"/>
              </a:spcAft>
              <a:buClr>
                <a:srgbClr val="00B0F0"/>
              </a:buClr>
              <a:buSzPts val="1400"/>
              <a:buFont typeface="Arial"/>
              <a:buNone/>
              <a:defRPr/>
            </a:lvl8pPr>
            <a:lvl9pPr lvl="8" algn="l">
              <a:lnSpc>
                <a:spcPct val="100000"/>
              </a:lnSpc>
              <a:spcBef>
                <a:spcPts val="0"/>
              </a:spcBef>
              <a:spcAft>
                <a:spcPts val="0"/>
              </a:spcAft>
              <a:buClr>
                <a:srgbClr val="00B0F0"/>
              </a:buClr>
              <a:buSzPts val="1400"/>
              <a:buFont typeface="Arial"/>
              <a:buNone/>
              <a:defRPr/>
            </a:lvl9pPr>
          </a:lstStyle>
          <a:p>
            <a:endParaRPr/>
          </a:p>
        </p:txBody>
      </p:sp>
      <p:cxnSp>
        <p:nvCxnSpPr>
          <p:cNvPr id="27" name="Google Shape;27;p4"/>
          <p:cNvCxnSpPr/>
          <p:nvPr/>
        </p:nvCxnSpPr>
        <p:spPr>
          <a:xfrm rot="10800000" flipH="1">
            <a:off x="528323" y="1268968"/>
            <a:ext cx="11135360" cy="9525"/>
          </a:xfrm>
          <a:prstGeom prst="straightConnector1">
            <a:avLst/>
          </a:prstGeom>
          <a:noFill/>
          <a:ln w="28575" cap="flat" cmpd="sng">
            <a:solidFill>
              <a:schemeClr val="dk2"/>
            </a:solidFill>
            <a:prstDash val="solid"/>
            <a:round/>
            <a:headEnd type="none" w="sm" len="sm"/>
            <a:tailEnd type="none" w="sm" len="sm"/>
          </a:ln>
        </p:spPr>
      </p:cxnSp>
      <p:sp>
        <p:nvSpPr>
          <p:cNvPr id="28" name="Google Shape;28;p4"/>
          <p:cNvSpPr txBox="1">
            <a:spLocks noGrp="1"/>
          </p:cNvSpPr>
          <p:nvPr>
            <p:ph type="body" idx="1"/>
          </p:nvPr>
        </p:nvSpPr>
        <p:spPr>
          <a:xfrm>
            <a:off x="527049" y="6259617"/>
            <a:ext cx="4800000" cy="360000"/>
          </a:xfrm>
          <a:prstGeom prst="rect">
            <a:avLst/>
          </a:prstGeom>
          <a:noFill/>
          <a:ln>
            <a:noFill/>
          </a:ln>
        </p:spPr>
        <p:txBody>
          <a:bodyPr spcFirstLastPara="1" wrap="square" lIns="0" tIns="0" rIns="0" bIns="0" anchor="b" anchorCtr="0">
            <a:noAutofit/>
          </a:bodyPr>
          <a:lstStyle>
            <a:lvl1pPr marL="609402" marR="0" lvl="0" indent="-304701" algn="l" rtl="0">
              <a:lnSpc>
                <a:spcPct val="100000"/>
              </a:lnSpc>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body" idx="2"/>
          </p:nvPr>
        </p:nvSpPr>
        <p:spPr>
          <a:xfrm>
            <a:off x="6864951" y="6259617"/>
            <a:ext cx="4800000" cy="360000"/>
          </a:xfrm>
          <a:prstGeom prst="rect">
            <a:avLst/>
          </a:prstGeom>
          <a:noFill/>
          <a:ln>
            <a:noFill/>
          </a:ln>
        </p:spPr>
        <p:txBody>
          <a:bodyPr spcFirstLastPara="1" wrap="square" lIns="0" tIns="0" rIns="0" bIns="0" anchor="b" anchorCtr="0">
            <a:noAutofit/>
          </a:bodyPr>
          <a:lstStyle>
            <a:lvl1pPr marL="609402" marR="0" lvl="0" indent="-304701" algn="r" rtl="0">
              <a:lnSpc>
                <a:spcPct val="100000"/>
              </a:lnSpc>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body" idx="3"/>
          </p:nvPr>
        </p:nvSpPr>
        <p:spPr>
          <a:xfrm>
            <a:off x="527059" y="1735948"/>
            <a:ext cx="11137899" cy="4155325"/>
          </a:xfrm>
          <a:prstGeom prst="rect">
            <a:avLst/>
          </a:prstGeom>
          <a:noFill/>
          <a:ln>
            <a:noFill/>
          </a:ln>
        </p:spPr>
        <p:txBody>
          <a:bodyPr spcFirstLastPara="1" wrap="square" lIns="72000" tIns="0" rIns="72000" bIns="0" anchor="t" anchorCtr="0">
            <a:noAutofit/>
          </a:bodyPr>
          <a:lstStyle>
            <a:lvl1pPr marL="609402" marR="0" lvl="0" indent="-440124" algn="l" rtl="0">
              <a:lnSpc>
                <a:spcPct val="100000"/>
              </a:lnSpc>
              <a:spcBef>
                <a:spcPts val="0"/>
              </a:spcBef>
              <a:spcAft>
                <a:spcPts val="0"/>
              </a:spcAft>
              <a:buClr>
                <a:schemeClr val="dk2"/>
              </a:buClr>
              <a:buSzPts val="1600"/>
              <a:buFont typeface="Arial"/>
              <a:buChar char="•"/>
              <a:defRPr sz="2133" b="0" i="0" u="none" strike="noStrike" cap="none">
                <a:solidFill>
                  <a:schemeClr val="dk1"/>
                </a:solidFill>
                <a:latin typeface="Arial"/>
                <a:ea typeface="Arial"/>
                <a:cs typeface="Arial"/>
                <a:sym typeface="Arial"/>
              </a:defRPr>
            </a:lvl1pPr>
            <a:lvl2pPr marL="1218804" marR="0" lvl="1" indent="-423196" algn="l" rtl="0">
              <a:lnSpc>
                <a:spcPct val="100000"/>
              </a:lnSpc>
              <a:spcBef>
                <a:spcPts val="720"/>
              </a:spcBef>
              <a:spcAft>
                <a:spcPts val="0"/>
              </a:spcAft>
              <a:buClr>
                <a:schemeClr val="dk2"/>
              </a:buClr>
              <a:buSzPts val="1400"/>
              <a:buFont typeface="Arial"/>
              <a:buChar char="–"/>
              <a:defRPr sz="1866" b="0" i="0" u="none" strike="noStrike" cap="none">
                <a:solidFill>
                  <a:schemeClr val="dk1"/>
                </a:solidFill>
                <a:latin typeface="Arial"/>
                <a:ea typeface="Arial"/>
                <a:cs typeface="Arial"/>
                <a:sym typeface="Arial"/>
              </a:defRPr>
            </a:lvl2pPr>
            <a:lvl3pPr marL="1828206" marR="0" lvl="2" indent="-406268" algn="l" rtl="0">
              <a:lnSpc>
                <a:spcPct val="100000"/>
              </a:lnSpc>
              <a:spcBef>
                <a:spcPts val="720"/>
              </a:spcBef>
              <a:spcAft>
                <a:spcPts val="0"/>
              </a:spcAft>
              <a:buClr>
                <a:schemeClr val="dk2"/>
              </a:buClr>
              <a:buSzPts val="1200"/>
              <a:buFont typeface="Arial"/>
              <a:buChar char="•"/>
              <a:defRPr sz="1599" b="0" i="0" u="none" strike="noStrike" cap="none">
                <a:solidFill>
                  <a:schemeClr val="dk1"/>
                </a:solidFill>
                <a:latin typeface="Arial"/>
                <a:ea typeface="Arial"/>
                <a:cs typeface="Arial"/>
                <a:sym typeface="Arial"/>
              </a:defRPr>
            </a:lvl3pPr>
            <a:lvl4pPr marL="2437608" marR="0" lvl="3" indent="-411346" algn="l" rtl="0">
              <a:lnSpc>
                <a:spcPct val="100000"/>
              </a:lnSpc>
              <a:spcBef>
                <a:spcPts val="720"/>
              </a:spcBef>
              <a:spcAft>
                <a:spcPts val="0"/>
              </a:spcAft>
              <a:buClr>
                <a:schemeClr val="accent6"/>
              </a:buClr>
              <a:buSzPts val="1260"/>
              <a:buFont typeface="Arial"/>
              <a:buChar char="•"/>
              <a:defRPr sz="1679" b="0" i="0" u="none" strike="noStrike" cap="none">
                <a:solidFill>
                  <a:schemeClr val="dk1"/>
                </a:solidFill>
                <a:latin typeface="Arial"/>
                <a:ea typeface="Arial"/>
                <a:cs typeface="Arial"/>
                <a:sym typeface="Arial"/>
              </a:defRPr>
            </a:lvl4pPr>
            <a:lvl5pPr marL="3047009" marR="0" lvl="4" indent="-431660" algn="l" rtl="0">
              <a:lnSpc>
                <a:spcPct val="100000"/>
              </a:lnSpc>
              <a:spcBef>
                <a:spcPts val="72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034085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528323" y="241926"/>
            <a:ext cx="8246375" cy="907252"/>
          </a:xfrm>
          <a:prstGeom prst="rect">
            <a:avLst/>
          </a:prstGeom>
          <a:noFill/>
          <a:ln>
            <a:noFill/>
          </a:ln>
        </p:spPr>
        <p:txBody>
          <a:bodyPr spcFirstLastPara="1" wrap="square" lIns="0" tIns="0" rIns="0" bIns="0" anchor="b" anchorCtr="0">
            <a:noAutofit/>
          </a:bodyPr>
          <a:lstStyle>
            <a:lvl1pPr lvl="0" algn="l">
              <a:lnSpc>
                <a:spcPct val="102856"/>
              </a:lnSpc>
              <a:spcBef>
                <a:spcPts val="0"/>
              </a:spcBef>
              <a:spcAft>
                <a:spcPts val="0"/>
              </a:spcAft>
              <a:buSzPts val="1400"/>
              <a:buNone/>
              <a:defRPr sz="3733" b="1">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0" name="Google Shape;20;p3"/>
          <p:cNvCxnSpPr/>
          <p:nvPr/>
        </p:nvCxnSpPr>
        <p:spPr>
          <a:xfrm rot="10800000" flipH="1">
            <a:off x="528323" y="1268964"/>
            <a:ext cx="11135360" cy="9525"/>
          </a:xfrm>
          <a:prstGeom prst="straightConnector1">
            <a:avLst/>
          </a:prstGeom>
          <a:noFill/>
          <a:ln w="28575" cap="flat" cmpd="sng">
            <a:solidFill>
              <a:schemeClr val="dk2"/>
            </a:solidFill>
            <a:prstDash val="solid"/>
            <a:round/>
            <a:headEnd type="none" w="sm" len="sm"/>
            <a:tailEnd type="none" w="sm" len="sm"/>
          </a:ln>
        </p:spPr>
      </p:cxnSp>
      <p:sp>
        <p:nvSpPr>
          <p:cNvPr id="21" name="Google Shape;21;p3"/>
          <p:cNvSpPr txBox="1">
            <a:spLocks noGrp="1"/>
          </p:cNvSpPr>
          <p:nvPr>
            <p:ph type="body" idx="1"/>
          </p:nvPr>
        </p:nvSpPr>
        <p:spPr>
          <a:xfrm>
            <a:off x="527049" y="6259601"/>
            <a:ext cx="4800000" cy="360000"/>
          </a:xfrm>
          <a:prstGeom prst="rect">
            <a:avLst/>
          </a:prstGeom>
          <a:noFill/>
          <a:ln>
            <a:noFill/>
          </a:ln>
        </p:spPr>
        <p:txBody>
          <a:bodyPr spcFirstLastPara="1" wrap="square" lIns="0" tIns="0" rIns="0" bIns="0" anchor="b" anchorCtr="0">
            <a:noAutofit/>
          </a:bodyPr>
          <a:lstStyle>
            <a:lvl1pPr marL="609402" marR="0" lvl="0" indent="-304701" algn="l" rtl="0">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body" idx="2"/>
          </p:nvPr>
        </p:nvSpPr>
        <p:spPr>
          <a:xfrm>
            <a:off x="6864951" y="6259601"/>
            <a:ext cx="4800000" cy="360000"/>
          </a:xfrm>
          <a:prstGeom prst="rect">
            <a:avLst/>
          </a:prstGeom>
          <a:noFill/>
          <a:ln>
            <a:noFill/>
          </a:ln>
        </p:spPr>
        <p:txBody>
          <a:bodyPr spcFirstLastPara="1" wrap="square" lIns="0" tIns="0" rIns="0" bIns="0" anchor="b" anchorCtr="0">
            <a:noAutofit/>
          </a:bodyPr>
          <a:lstStyle>
            <a:lvl1pPr marL="609402" marR="0" lvl="0" indent="-304701" algn="r" rtl="0">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body" idx="3"/>
          </p:nvPr>
        </p:nvSpPr>
        <p:spPr>
          <a:xfrm>
            <a:off x="9659802" y="104290"/>
            <a:ext cx="2427877" cy="1343043"/>
          </a:xfrm>
          <a:prstGeom prst="rect">
            <a:avLst/>
          </a:prstGeom>
          <a:noFill/>
          <a:ln>
            <a:noFill/>
          </a:ln>
        </p:spPr>
        <p:txBody>
          <a:bodyPr spcFirstLastPara="1" wrap="square" lIns="91425" tIns="45700" rIns="91425" bIns="45700" anchor="ctr" anchorCtr="0">
            <a:noAutofit/>
          </a:bodyPr>
          <a:lstStyle>
            <a:lvl1pPr marL="609402" marR="0" lvl="0" indent="-304701" algn="l" rtl="0">
              <a:spcBef>
                <a:spcPts val="0"/>
              </a:spcBef>
              <a:spcAft>
                <a:spcPts val="0"/>
              </a:spcAft>
              <a:buClr>
                <a:srgbClr val="F9B49B"/>
              </a:buClr>
              <a:buSzPts val="1600"/>
              <a:buFont typeface="Arial"/>
              <a:buNone/>
              <a:defRPr sz="2133" b="0" i="0" u="none" strike="noStrike" cap="none">
                <a:solidFill>
                  <a:srgbClr val="052066"/>
                </a:solidFill>
                <a:latin typeface="Arial"/>
                <a:ea typeface="Arial"/>
                <a:cs typeface="Arial"/>
                <a:sym typeface="Arial"/>
              </a:defRPr>
            </a:lvl1pPr>
            <a:lvl2pPr marL="1218804" marR="0" lvl="1"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body" idx="4"/>
          </p:nvPr>
        </p:nvSpPr>
        <p:spPr>
          <a:xfrm>
            <a:off x="527058" y="1735944"/>
            <a:ext cx="11137899" cy="4155314"/>
          </a:xfrm>
          <a:prstGeom prst="rect">
            <a:avLst/>
          </a:prstGeom>
          <a:noFill/>
          <a:ln>
            <a:noFill/>
          </a:ln>
        </p:spPr>
        <p:txBody>
          <a:bodyPr spcFirstLastPara="1" wrap="square" lIns="72000" tIns="0" rIns="72000" bIns="0" anchor="t" anchorCtr="0">
            <a:noAutofit/>
          </a:bodyPr>
          <a:lstStyle>
            <a:lvl1pPr marL="609402" marR="0" lvl="0" indent="-440124" algn="l" rtl="0">
              <a:spcBef>
                <a:spcPts val="0"/>
              </a:spcBef>
              <a:spcAft>
                <a:spcPts val="0"/>
              </a:spcAft>
              <a:buClr>
                <a:schemeClr val="dk2"/>
              </a:buClr>
              <a:buSzPts val="1600"/>
              <a:buFont typeface="Arial"/>
              <a:buChar char="•"/>
              <a:defRPr sz="2133" b="0" i="0" u="none" strike="noStrike" cap="none">
                <a:solidFill>
                  <a:schemeClr val="dk1"/>
                </a:solidFill>
                <a:latin typeface="Arial"/>
                <a:ea typeface="Arial"/>
                <a:cs typeface="Arial"/>
                <a:sym typeface="Arial"/>
              </a:defRPr>
            </a:lvl1pPr>
            <a:lvl2pPr marL="1218804" marR="0" lvl="1" indent="-423196" algn="l" rtl="0">
              <a:spcBef>
                <a:spcPts val="720"/>
              </a:spcBef>
              <a:spcAft>
                <a:spcPts val="0"/>
              </a:spcAft>
              <a:buClr>
                <a:schemeClr val="dk2"/>
              </a:buClr>
              <a:buSzPts val="1400"/>
              <a:buFont typeface="Arial"/>
              <a:buChar char="–"/>
              <a:defRPr sz="1866" b="0" i="0" u="none" strike="noStrike" cap="none">
                <a:solidFill>
                  <a:schemeClr val="dk1"/>
                </a:solidFill>
                <a:latin typeface="Arial"/>
                <a:ea typeface="Arial"/>
                <a:cs typeface="Arial"/>
                <a:sym typeface="Arial"/>
              </a:defRPr>
            </a:lvl2pPr>
            <a:lvl3pPr marL="1828206" marR="0" lvl="2" indent="-406268" algn="l" rtl="0">
              <a:spcBef>
                <a:spcPts val="720"/>
              </a:spcBef>
              <a:spcAft>
                <a:spcPts val="0"/>
              </a:spcAft>
              <a:buClr>
                <a:schemeClr val="dk2"/>
              </a:buClr>
              <a:buSzPts val="1200"/>
              <a:buFont typeface="Arial"/>
              <a:buChar char="•"/>
              <a:defRPr sz="1599" b="0" i="0" u="none" strike="noStrike" cap="none">
                <a:solidFill>
                  <a:schemeClr val="dk1"/>
                </a:solidFill>
                <a:latin typeface="Arial"/>
                <a:ea typeface="Arial"/>
                <a:cs typeface="Arial"/>
                <a:sym typeface="Arial"/>
              </a:defRPr>
            </a:lvl3pPr>
            <a:lvl4pPr marL="2437608" marR="0" lvl="3" indent="-411346" algn="l" rtl="0">
              <a:spcBef>
                <a:spcPts val="720"/>
              </a:spcBef>
              <a:spcAft>
                <a:spcPts val="0"/>
              </a:spcAft>
              <a:buClr>
                <a:schemeClr val="accent6"/>
              </a:buClr>
              <a:buSzPts val="1260"/>
              <a:buFont typeface="Arial"/>
              <a:buChar char="•"/>
              <a:defRPr sz="1679" b="0" i="0" u="none" strike="noStrike" cap="none">
                <a:solidFill>
                  <a:schemeClr val="dk1"/>
                </a:solidFill>
                <a:latin typeface="Arial"/>
                <a:ea typeface="Arial"/>
                <a:cs typeface="Arial"/>
                <a:sym typeface="Arial"/>
              </a:defRPr>
            </a:lvl4pPr>
            <a:lvl5pPr marL="3047009" marR="0" lvl="4" indent="-431660" algn="l" rtl="0">
              <a:spcBef>
                <a:spcPts val="72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34704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2D6F-47FD-FF89-9FDD-2FD524E9B3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0BB83-B366-06F4-374F-89442DAEFF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2D99C3-93B7-800A-1927-C6375283B799}"/>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5" name="Footer Placeholder 4">
            <a:extLst>
              <a:ext uri="{FF2B5EF4-FFF2-40B4-BE49-F238E27FC236}">
                <a16:creationId xmlns:a16="http://schemas.microsoft.com/office/drawing/2014/main" id="{8EDC6BDB-ADE5-669E-15B9-05748154C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2F818-C6E8-8E12-B82E-3951390E3607}"/>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3942317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6E7C-0C12-E01F-DD44-87563C663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373FA9-C795-599D-E318-40004771F4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311C1-541F-AA3D-90EC-24F060A286F5}"/>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5" name="Footer Placeholder 4">
            <a:extLst>
              <a:ext uri="{FF2B5EF4-FFF2-40B4-BE49-F238E27FC236}">
                <a16:creationId xmlns:a16="http://schemas.microsoft.com/office/drawing/2014/main" id="{B256804D-7408-23AD-5AFD-B33ED843E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BB10F-8C47-6C0A-7B16-CB2B4A9141BC}"/>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22501998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1A1D-5A8C-939A-2E9F-1587B2AC35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E21A39-BB5D-36CA-8903-B2C692226B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E4C08B-BF9E-3166-EC4F-E8306E9593EF}"/>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5" name="Footer Placeholder 4">
            <a:extLst>
              <a:ext uri="{FF2B5EF4-FFF2-40B4-BE49-F238E27FC236}">
                <a16:creationId xmlns:a16="http://schemas.microsoft.com/office/drawing/2014/main" id="{950B6CDA-5AEC-A0F5-6D2F-7A2C6398A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0602A-45D0-4094-4CBC-1CEACC1427A5}"/>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9735013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025B-6332-0795-E4C9-A6A83ACC2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659A34-7CA0-640C-1693-29845DFDEA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ACABEF-07C7-7622-473C-B6AD17C2D1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C6F132-9A50-278D-789E-47B5C1F428B9}"/>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6" name="Footer Placeholder 5">
            <a:extLst>
              <a:ext uri="{FF2B5EF4-FFF2-40B4-BE49-F238E27FC236}">
                <a16:creationId xmlns:a16="http://schemas.microsoft.com/office/drawing/2014/main" id="{97162AC7-CECA-C370-73F8-70D29867AC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DD219-A4FA-C731-AA04-5C62E41B2189}"/>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21507267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B10C-59B7-11E7-B8EE-BE69D9D0A9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78666-4B82-4AE4-B77C-4122A90C1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BDE60A-C49A-0054-6AE8-6B3DEC429A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37E4EB-FCE4-8A23-5534-CFA1176C5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AB4B71-E823-FE1A-0C2F-C6A2506001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5AEE02-A6AB-0BEE-0569-364D260299C4}"/>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8" name="Footer Placeholder 7">
            <a:extLst>
              <a:ext uri="{FF2B5EF4-FFF2-40B4-BE49-F238E27FC236}">
                <a16:creationId xmlns:a16="http://schemas.microsoft.com/office/drawing/2014/main" id="{C7AB0BF6-8072-93D5-41E5-5CDC297BC0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D20A2B-B716-2E35-B27A-6C381E366A42}"/>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15021198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F3DA-83B2-B6E6-BC20-6DE092A56E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79EC62-B86A-494B-362A-4E76E78C1F47}"/>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4" name="Footer Placeholder 3">
            <a:extLst>
              <a:ext uri="{FF2B5EF4-FFF2-40B4-BE49-F238E27FC236}">
                <a16:creationId xmlns:a16="http://schemas.microsoft.com/office/drawing/2014/main" id="{2A2376C9-0173-307A-454F-1E232EF9B9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A3F2E7-5C52-8638-0ED3-1A75D3234154}"/>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4259033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2105C-E7CA-1F86-7508-A90D8B3F2622}"/>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3" name="Footer Placeholder 2">
            <a:extLst>
              <a:ext uri="{FF2B5EF4-FFF2-40B4-BE49-F238E27FC236}">
                <a16:creationId xmlns:a16="http://schemas.microsoft.com/office/drawing/2014/main" id="{8F269924-CBEA-BA5F-CD3C-FED3B93A07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3C156C-97D6-E731-1C81-670BE08D3EEA}"/>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29511374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7D72-141D-9476-E673-528A86B06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EE719A-ADE1-7F51-BF4B-7007B1074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27A790-CFC6-87AA-DD3E-FA13F2033E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989BF5-58AA-0931-AC27-0D0EB2F9EBE2}"/>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6" name="Footer Placeholder 5">
            <a:extLst>
              <a:ext uri="{FF2B5EF4-FFF2-40B4-BE49-F238E27FC236}">
                <a16:creationId xmlns:a16="http://schemas.microsoft.com/office/drawing/2014/main" id="{906927AF-6622-0ED2-44C1-5AF7F44DE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B34AE-ACD9-DD14-69D6-D1DD88DEFA23}"/>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4116287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EE4F-6C03-3D5F-7822-F37FD8705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77E3C9-F2D1-08E4-E8C8-FF602CA87C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DB509D-7854-A20E-274F-1D9D3D593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473D8B-BEB3-78B3-E4C8-2D136D502D68}"/>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6" name="Footer Placeholder 5">
            <a:extLst>
              <a:ext uri="{FF2B5EF4-FFF2-40B4-BE49-F238E27FC236}">
                <a16:creationId xmlns:a16="http://schemas.microsoft.com/office/drawing/2014/main" id="{242DD2F0-53D1-FC94-7ADE-35E02D194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12445-7393-7C0A-EDFB-9D4B8E58696D}"/>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28628129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3777-D34E-40C3-9EDA-CBBFAF4A5D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F2C9BD-BA5B-4650-7DB4-689093FE38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1F986-B822-5883-71C7-1E8B22B36312}"/>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5" name="Footer Placeholder 4">
            <a:extLst>
              <a:ext uri="{FF2B5EF4-FFF2-40B4-BE49-F238E27FC236}">
                <a16:creationId xmlns:a16="http://schemas.microsoft.com/office/drawing/2014/main" id="{BE244C2B-B645-EC35-73D9-460E5FB14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7764-4853-55DC-F378-E398B13C3302}"/>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2068585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46192B-64D5-FE00-032E-C02501F3C5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E405F-DF2B-810F-40BD-C8C3AD8380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6C804-600B-A50A-687A-856A2C6897EA}"/>
              </a:ext>
            </a:extLst>
          </p:cNvPr>
          <p:cNvSpPr>
            <a:spLocks noGrp="1"/>
          </p:cNvSpPr>
          <p:nvPr>
            <p:ph type="dt" sz="half" idx="10"/>
          </p:nvPr>
        </p:nvSpPr>
        <p:spPr/>
        <p:txBody>
          <a:bodyPr/>
          <a:lstStyle/>
          <a:p>
            <a:fld id="{D3E167D8-2125-466A-9101-2552AA5D9776}" type="datetimeFigureOut">
              <a:rPr lang="en-US" smtClean="0"/>
              <a:t>5/14/26</a:t>
            </a:fld>
            <a:endParaRPr lang="en-US"/>
          </a:p>
        </p:txBody>
      </p:sp>
      <p:sp>
        <p:nvSpPr>
          <p:cNvPr id="5" name="Footer Placeholder 4">
            <a:extLst>
              <a:ext uri="{FF2B5EF4-FFF2-40B4-BE49-F238E27FC236}">
                <a16:creationId xmlns:a16="http://schemas.microsoft.com/office/drawing/2014/main" id="{0D2550C2-A084-A91E-7625-DF54E77AE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3115F-2723-78C0-CCA0-83716C7A2F2A}"/>
              </a:ext>
            </a:extLst>
          </p:cNvPr>
          <p:cNvSpPr>
            <a:spLocks noGrp="1"/>
          </p:cNvSpPr>
          <p:nvPr>
            <p:ph type="sldNum" sz="quarter" idx="12"/>
          </p:nvPr>
        </p:nvSpPr>
        <p:spPr/>
        <p:txBody>
          <a:bodyPr/>
          <a:lstStyle/>
          <a:p>
            <a:fld id="{91D20FAD-D0A4-455C-9491-1AA1B47C7CA5}" type="slidenum">
              <a:rPr lang="en-US" smtClean="0"/>
              <a:t>‹#›</a:t>
            </a:fld>
            <a:endParaRPr lang="en-US"/>
          </a:p>
        </p:txBody>
      </p:sp>
    </p:spTree>
    <p:extLst>
      <p:ext uri="{BB962C8B-B14F-4D97-AF65-F5344CB8AC3E}">
        <p14:creationId xmlns:p14="http://schemas.microsoft.com/office/powerpoint/2010/main" val="30031495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1078" y="531006"/>
            <a:ext cx="11740260" cy="502445"/>
          </a:xfrm>
        </p:spPr>
        <p:txBody>
          <a:bodyPr/>
          <a:lstStyle>
            <a:lvl1pPr>
              <a:tabLst>
                <a:tab pos="460375" algn="l"/>
              </a:tabLst>
              <a:defRPr lang="en-US" sz="3200" b="1" i="0" kern="1200" spc="0" baseline="0" dirty="0">
                <a:solidFill>
                  <a:schemeClr val="tx1"/>
                </a:solidFill>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5" name="Content Placeholder 25"/>
          <p:cNvSpPr>
            <a:spLocks noGrp="1"/>
          </p:cNvSpPr>
          <p:nvPr>
            <p:ph sz="quarter" idx="10"/>
          </p:nvPr>
        </p:nvSpPr>
        <p:spPr>
          <a:xfrm>
            <a:off x="1712199" y="6302375"/>
            <a:ext cx="7812290" cy="327025"/>
          </a:xfrm>
        </p:spPr>
        <p:txBody>
          <a:bodyPr anchor="b"/>
          <a:lstStyle>
            <a:lvl1pPr marL="0" indent="0">
              <a:buFontTx/>
              <a:buNone/>
              <a:defRPr sz="1000"/>
            </a:lvl1pPr>
            <a:lvl2pPr>
              <a:defRPr sz="1000"/>
            </a:lvl2pPr>
            <a:lvl3pPr>
              <a:defRPr sz="1000"/>
            </a:lvl3pPr>
            <a:lvl4pPr>
              <a:defRPr sz="1000"/>
            </a:lvl4pPr>
            <a:lvl5pPr>
              <a:defRPr sz="1000"/>
            </a:lvl5pPr>
          </a:lstStyle>
          <a:p>
            <a:pPr lvl="0"/>
            <a:r>
              <a:rPr lang="en-US" altLang="en-US"/>
              <a:t>Click to edit Master text styles</a:t>
            </a:r>
          </a:p>
        </p:txBody>
      </p:sp>
    </p:spTree>
    <p:extLst>
      <p:ext uri="{BB962C8B-B14F-4D97-AF65-F5344CB8AC3E}">
        <p14:creationId xmlns:p14="http://schemas.microsoft.com/office/powerpoint/2010/main" val="859990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nly w/ ref + fn">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B45E2AFB-3FBB-49D0-16C6-2CC2961E693B}"/>
              </a:ext>
            </a:extLst>
          </p:cNvPr>
          <p:cNvSpPr>
            <a:spLocks noGrp="1"/>
          </p:cNvSpPr>
          <p:nvPr>
            <p:ph type="body" sz="quarter" idx="11"/>
          </p:nvPr>
        </p:nvSpPr>
        <p:spPr>
          <a:xfrm>
            <a:off x="383117" y="6303069"/>
            <a:ext cx="11448288" cy="256032"/>
          </a:xfrm>
          <a:prstGeom prst="rect">
            <a:avLst/>
          </a:prstGeom>
        </p:spPr>
        <p:txBody>
          <a:bodyPr anchor="b"/>
          <a:lstStyle>
            <a:lvl1pPr marL="0" indent="0">
              <a:spcBef>
                <a:spcPts val="0"/>
              </a:spcBef>
              <a:buNone/>
              <a:defRPr sz="1067" b="1">
                <a:solidFill>
                  <a:schemeClr val="bg1"/>
                </a:solidFill>
              </a:defRPr>
            </a:lvl1pPr>
            <a:lvl2pPr marL="380974" indent="0">
              <a:buNone/>
              <a:defRPr sz="1067">
                <a:solidFill>
                  <a:schemeClr val="bg1"/>
                </a:solidFill>
              </a:defRPr>
            </a:lvl2pPr>
            <a:lvl3pPr marL="761948" indent="0">
              <a:buNone/>
              <a:defRPr sz="1067">
                <a:solidFill>
                  <a:schemeClr val="bg1"/>
                </a:solidFill>
              </a:defRPr>
            </a:lvl3pPr>
            <a:lvl4pPr marL="1142922" indent="0">
              <a:buNone/>
              <a:defRPr sz="1067">
                <a:solidFill>
                  <a:schemeClr val="bg1"/>
                </a:solidFill>
              </a:defRPr>
            </a:lvl4pPr>
            <a:lvl5pPr marL="1523898" indent="0">
              <a:buNone/>
              <a:defRPr sz="1067">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207443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81666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2" y="220500"/>
            <a:ext cx="12209319"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02" y="1219200"/>
            <a:ext cx="11447319" cy="5181600"/>
          </a:xfrm>
          <a:prstGeom prst="rect">
            <a:avLst/>
          </a:prstGeom>
        </p:spPr>
        <p:txBody>
          <a:bodyPr lIns="114286" tIns="57144" rIns="114286" bIns="57144"/>
          <a:lstStyle>
            <a:lvl1pPr marL="232845" indent="-232845">
              <a:spcBef>
                <a:spcPts val="0"/>
              </a:spcBef>
              <a:spcAft>
                <a:spcPts val="1000"/>
              </a:spcAft>
              <a:defRPr sz="2400">
                <a:solidFill>
                  <a:schemeClr val="bg1"/>
                </a:solidFill>
              </a:defRPr>
            </a:lvl1pPr>
            <a:lvl2pPr marL="576821" indent="-237079">
              <a:spcBef>
                <a:spcPts val="0"/>
              </a:spcBef>
              <a:spcAft>
                <a:spcPts val="1000"/>
              </a:spcAft>
              <a:defRPr sz="2133">
                <a:solidFill>
                  <a:schemeClr val="bg1"/>
                </a:solidFill>
              </a:defRPr>
            </a:lvl2pPr>
            <a:lvl3pPr marL="842475" indent="-189451">
              <a:spcBef>
                <a:spcPts val="0"/>
              </a:spcBef>
              <a:spcAft>
                <a:spcPts val="1000"/>
              </a:spcAft>
              <a:defRPr sz="1867">
                <a:solidFill>
                  <a:schemeClr val="bg1"/>
                </a:solidFill>
              </a:defRPr>
            </a:lvl3pPr>
            <a:lvl4pPr marL="1141999" indent="-189451">
              <a:spcBef>
                <a:spcPts val="0"/>
              </a:spcBef>
              <a:spcAft>
                <a:spcPts val="1000"/>
              </a:spcAft>
              <a:defRPr sz="1600">
                <a:solidFill>
                  <a:schemeClr val="bg1"/>
                </a:solidFill>
              </a:defRPr>
            </a:lvl4pPr>
            <a:lvl5pPr marL="1452106" indent="-189451">
              <a:spcBef>
                <a:spcPts val="0"/>
              </a:spcBef>
              <a:spcAft>
                <a:spcPts val="1000"/>
              </a:spcAft>
              <a:defRPr sz="1467">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40384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lang="en-US" sz="3200" b="1" i="0" kern="1200" spc="0" baseline="0" dirty="0">
                <a:solidFill>
                  <a:schemeClr val="tx1"/>
                </a:solidFill>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2" name="Text Placeholder 2"/>
          <p:cNvSpPr>
            <a:spLocks noGrp="1"/>
          </p:cNvSpPr>
          <p:nvPr>
            <p:ph idx="1"/>
          </p:nvPr>
        </p:nvSpPr>
        <p:spPr>
          <a:xfrm>
            <a:off x="231078" y="1335023"/>
            <a:ext cx="11740260" cy="4754880"/>
          </a:xfrm>
          <a:prstGeom prst="rect">
            <a:avLst/>
          </a:prstGeom>
        </p:spPr>
        <p:txBody>
          <a:bodyPr rtlCol="0">
            <a:noAutofit/>
          </a:bodyPr>
          <a:lstStyle/>
          <a:p>
            <a:pPr lvl="0"/>
            <a:r>
              <a:rPr lang="en-US"/>
              <a:t>Click to edit Master text styles</a:t>
            </a:r>
          </a:p>
          <a:p>
            <a:pPr lvl="2"/>
            <a:r>
              <a:rPr lang="en-US"/>
              <a:t>Second level</a:t>
            </a:r>
          </a:p>
          <a:p>
            <a:pPr lvl="3"/>
            <a:r>
              <a:rPr lang="en-US"/>
              <a:t>Third level</a:t>
            </a:r>
          </a:p>
          <a:p>
            <a:pPr lvl="4"/>
            <a:r>
              <a:rPr lang="en-US"/>
              <a:t>Fourth level</a:t>
            </a:r>
          </a:p>
        </p:txBody>
      </p:sp>
      <p:sp>
        <p:nvSpPr>
          <p:cNvPr id="3" name="Content Placeholder 25"/>
          <p:cNvSpPr>
            <a:spLocks noGrp="1"/>
          </p:cNvSpPr>
          <p:nvPr>
            <p:ph sz="quarter" idx="10"/>
          </p:nvPr>
        </p:nvSpPr>
        <p:spPr>
          <a:xfrm>
            <a:off x="1712199" y="6302375"/>
            <a:ext cx="7812290" cy="327025"/>
          </a:xfrm>
        </p:spPr>
        <p:txBody>
          <a:bodyPr anchor="b"/>
          <a:lstStyle>
            <a:lvl1pPr marL="0" indent="0">
              <a:buFontTx/>
              <a:buNone/>
              <a:defRPr sz="1000"/>
            </a:lvl1pPr>
            <a:lvl2pPr>
              <a:defRPr sz="1000"/>
            </a:lvl2pPr>
            <a:lvl3pPr>
              <a:defRPr sz="1000"/>
            </a:lvl3pPr>
            <a:lvl4pPr>
              <a:defRPr sz="1000"/>
            </a:lvl4pPr>
            <a:lvl5pPr>
              <a:defRPr sz="1000"/>
            </a:lvl5pPr>
          </a:lstStyle>
          <a:p>
            <a:pPr lvl="0"/>
            <a:r>
              <a:rPr lang="en-US" altLang="en-US"/>
              <a:t>Click to edit Master text styles</a:t>
            </a:r>
          </a:p>
        </p:txBody>
      </p:sp>
    </p:spTree>
    <p:extLst>
      <p:ext uri="{BB962C8B-B14F-4D97-AF65-F5344CB8AC3E}">
        <p14:creationId xmlns:p14="http://schemas.microsoft.com/office/powerpoint/2010/main" val="20467827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B9DB99-BA19-2240-B1C5-F34C44AFB70D}"/>
              </a:ext>
            </a:extLst>
          </p:cNvPr>
          <p:cNvPicPr>
            <a:picLocks noChangeAspect="1"/>
          </p:cNvPicPr>
          <p:nvPr userDrawn="1"/>
        </p:nvPicPr>
        <p:blipFill>
          <a:blip r:embed="rId2"/>
          <a:stretch>
            <a:fillRect/>
          </a:stretch>
        </p:blipFill>
        <p:spPr>
          <a:xfrm>
            <a:off x="0" y="0"/>
            <a:ext cx="12179300" cy="6858000"/>
          </a:xfrm>
          <a:prstGeom prst="rect">
            <a:avLst/>
          </a:prstGeom>
        </p:spPr>
      </p:pic>
      <p:grpSp>
        <p:nvGrpSpPr>
          <p:cNvPr id="4" name="Group 3">
            <a:extLst>
              <a:ext uri="{FF2B5EF4-FFF2-40B4-BE49-F238E27FC236}">
                <a16:creationId xmlns:a16="http://schemas.microsoft.com/office/drawing/2014/main" id="{E80B7A37-0C17-0249-8820-D7C232223F25}"/>
              </a:ext>
            </a:extLst>
          </p:cNvPr>
          <p:cNvGrpSpPr/>
          <p:nvPr userDrawn="1"/>
        </p:nvGrpSpPr>
        <p:grpSpPr>
          <a:xfrm>
            <a:off x="1874258" y="5597046"/>
            <a:ext cx="8435045" cy="701280"/>
            <a:chOff x="1844998" y="5597046"/>
            <a:chExt cx="8435045" cy="701280"/>
          </a:xfrm>
        </p:grpSpPr>
        <p:grpSp>
          <p:nvGrpSpPr>
            <p:cNvPr id="13" name="Group 12">
              <a:extLst>
                <a:ext uri="{FF2B5EF4-FFF2-40B4-BE49-F238E27FC236}">
                  <a16:creationId xmlns:a16="http://schemas.microsoft.com/office/drawing/2014/main" id="{58CCBE2A-4B05-A44D-B3F3-FCF975D474CB}"/>
                </a:ext>
              </a:extLst>
            </p:cNvPr>
            <p:cNvGrpSpPr/>
            <p:nvPr userDrawn="1"/>
          </p:nvGrpSpPr>
          <p:grpSpPr>
            <a:xfrm>
              <a:off x="1844998" y="5597046"/>
              <a:ext cx="6374555" cy="701280"/>
              <a:chOff x="2007836" y="5615835"/>
              <a:chExt cx="6374555" cy="701280"/>
            </a:xfrm>
          </p:grpSpPr>
          <p:pic>
            <p:nvPicPr>
              <p:cNvPr id="9" name="Picture 8">
                <a:extLst>
                  <a:ext uri="{FF2B5EF4-FFF2-40B4-BE49-F238E27FC236}">
                    <a16:creationId xmlns:a16="http://schemas.microsoft.com/office/drawing/2014/main" id="{4E637775-C921-0D4F-A86D-549E6C0DB6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2151" y="5643683"/>
                <a:ext cx="730240" cy="640331"/>
              </a:xfrm>
              <a:prstGeom prst="rect">
                <a:avLst/>
              </a:prstGeom>
            </p:spPr>
          </p:pic>
          <p:pic>
            <p:nvPicPr>
              <p:cNvPr id="11" name="Picture 10">
                <a:extLst>
                  <a:ext uri="{FF2B5EF4-FFF2-40B4-BE49-F238E27FC236}">
                    <a16:creationId xmlns:a16="http://schemas.microsoft.com/office/drawing/2014/main" id="{AD9BBBE5-4B34-3A4A-B0E1-3E4F0D048896}"/>
                  </a:ext>
                </a:extLst>
              </p:cNvPr>
              <p:cNvPicPr>
                <a:picLocks noChangeAspect="1"/>
              </p:cNvPicPr>
              <p:nvPr userDrawn="1"/>
            </p:nvPicPr>
            <p:blipFill rotWithShape="1">
              <a:blip r:embed="rId4"/>
              <a:srcRect l="47553"/>
              <a:stretch/>
            </p:blipFill>
            <p:spPr>
              <a:xfrm>
                <a:off x="2007836" y="5615835"/>
                <a:ext cx="3118142" cy="676087"/>
              </a:xfrm>
              <a:prstGeom prst="rect">
                <a:avLst/>
              </a:prstGeom>
            </p:spPr>
          </p:pic>
          <p:pic>
            <p:nvPicPr>
              <p:cNvPr id="12" name="Picture 11">
                <a:extLst>
                  <a:ext uri="{FF2B5EF4-FFF2-40B4-BE49-F238E27FC236}">
                    <a16:creationId xmlns:a16="http://schemas.microsoft.com/office/drawing/2014/main" id="{2BE6FBB5-5348-7247-8F62-8D8EE384DC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55088" y="5664019"/>
                <a:ext cx="1467631" cy="653096"/>
              </a:xfrm>
              <a:prstGeom prst="rect">
                <a:avLst/>
              </a:prstGeom>
            </p:spPr>
          </p:pic>
        </p:grpSp>
        <p:pic>
          <p:nvPicPr>
            <p:cNvPr id="15" name="Picture 14">
              <a:extLst>
                <a:ext uri="{FF2B5EF4-FFF2-40B4-BE49-F238E27FC236}">
                  <a16:creationId xmlns:a16="http://schemas.microsoft.com/office/drawing/2014/main" id="{2BC15A3B-9D8F-0144-B9AA-4D240FBE15D6}"/>
                </a:ext>
              </a:extLst>
            </p:cNvPr>
            <p:cNvPicPr>
              <a:picLocks noChangeAspect="1"/>
            </p:cNvPicPr>
            <p:nvPr userDrawn="1"/>
          </p:nvPicPr>
          <p:blipFill>
            <a:blip r:embed="rId6"/>
            <a:stretch>
              <a:fillRect/>
            </a:stretch>
          </p:blipFill>
          <p:spPr>
            <a:xfrm>
              <a:off x="8658001" y="5615031"/>
              <a:ext cx="1622042" cy="640116"/>
            </a:xfrm>
            <a:prstGeom prst="rect">
              <a:avLst/>
            </a:prstGeom>
          </p:spPr>
        </p:pic>
      </p:grpSp>
      <p:pic>
        <p:nvPicPr>
          <p:cNvPr id="16" name="Picture 15">
            <a:extLst>
              <a:ext uri="{FF2B5EF4-FFF2-40B4-BE49-F238E27FC236}">
                <a16:creationId xmlns:a16="http://schemas.microsoft.com/office/drawing/2014/main" id="{9F30DFA4-227B-4B4F-8C86-83D0B9D2A691}"/>
              </a:ext>
            </a:extLst>
          </p:cNvPr>
          <p:cNvPicPr>
            <a:picLocks noChangeAspect="1"/>
          </p:cNvPicPr>
          <p:nvPr userDrawn="1"/>
        </p:nvPicPr>
        <p:blipFill rotWithShape="1">
          <a:blip r:embed="rId7"/>
          <a:srcRect b="51323"/>
          <a:stretch/>
        </p:blipFill>
        <p:spPr>
          <a:xfrm>
            <a:off x="3430306" y="2169191"/>
            <a:ext cx="5513858" cy="1555021"/>
          </a:xfrm>
          <a:prstGeom prst="rect">
            <a:avLst/>
          </a:prstGeom>
        </p:spPr>
      </p:pic>
    </p:spTree>
    <p:extLst>
      <p:ext uri="{BB962C8B-B14F-4D97-AF65-F5344CB8AC3E}">
        <p14:creationId xmlns:p14="http://schemas.microsoft.com/office/powerpoint/2010/main" val="32988328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2" orient="horz" pos="2160">
          <p15:clr>
            <a:srgbClr val="FBAE40"/>
          </p15:clr>
        </p15:guide>
        <p15:guide id="3"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06024CE-307D-2C41-B2C2-6C42BA8DE8B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3A9791-824D-EA40-8F38-002CF5DD49F4}" type="slidenum">
              <a:rPr lang="en-US" smtClean="0"/>
              <a:pPr/>
              <a:t>‹#›</a:t>
            </a:fld>
            <a:endParaRPr lang="en-US"/>
          </a:p>
        </p:txBody>
      </p:sp>
      <p:pic>
        <p:nvPicPr>
          <p:cNvPr id="8" name="Picture 7">
            <a:extLst>
              <a:ext uri="{FF2B5EF4-FFF2-40B4-BE49-F238E27FC236}">
                <a16:creationId xmlns:a16="http://schemas.microsoft.com/office/drawing/2014/main" id="{0DD6C9E7-3A2B-264B-8FDD-5FE53A15ECDA}"/>
              </a:ext>
            </a:extLst>
          </p:cNvPr>
          <p:cNvPicPr>
            <a:picLocks noChangeAspect="1"/>
          </p:cNvPicPr>
          <p:nvPr userDrawn="1"/>
        </p:nvPicPr>
        <p:blipFill>
          <a:blip r:embed="rId2"/>
          <a:stretch>
            <a:fillRect/>
          </a:stretch>
        </p:blipFill>
        <p:spPr>
          <a:xfrm>
            <a:off x="6181" y="0"/>
            <a:ext cx="12179300" cy="6858000"/>
          </a:xfrm>
          <a:prstGeom prst="rect">
            <a:avLst/>
          </a:prstGeom>
        </p:spPr>
      </p:pic>
      <p:pic>
        <p:nvPicPr>
          <p:cNvPr id="10" name="Picture 9">
            <a:extLst>
              <a:ext uri="{FF2B5EF4-FFF2-40B4-BE49-F238E27FC236}">
                <a16:creationId xmlns:a16="http://schemas.microsoft.com/office/drawing/2014/main" id="{CB489C87-2199-2A42-AADE-42C8C9DB92F3}"/>
              </a:ext>
            </a:extLst>
          </p:cNvPr>
          <p:cNvPicPr>
            <a:picLocks noChangeAspect="1"/>
          </p:cNvPicPr>
          <p:nvPr userDrawn="1"/>
        </p:nvPicPr>
        <p:blipFill>
          <a:blip r:embed="rId3"/>
          <a:stretch>
            <a:fillRect/>
          </a:stretch>
        </p:blipFill>
        <p:spPr>
          <a:xfrm>
            <a:off x="6181" y="1763648"/>
            <a:ext cx="10251946" cy="1115354"/>
          </a:xfrm>
          <a:prstGeom prst="rect">
            <a:avLst/>
          </a:prstGeom>
        </p:spPr>
      </p:pic>
      <p:pic>
        <p:nvPicPr>
          <p:cNvPr id="11" name="Picture 10">
            <a:extLst>
              <a:ext uri="{FF2B5EF4-FFF2-40B4-BE49-F238E27FC236}">
                <a16:creationId xmlns:a16="http://schemas.microsoft.com/office/drawing/2014/main" id="{3A5E3B78-0E15-A649-8F90-03851F0ECB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7640"/>
          <a:stretch/>
        </p:blipFill>
        <p:spPr>
          <a:xfrm>
            <a:off x="625288" y="5759012"/>
            <a:ext cx="2194601" cy="592101"/>
          </a:xfrm>
          <a:prstGeom prst="rect">
            <a:avLst/>
          </a:prstGeom>
        </p:spPr>
      </p:pic>
      <p:grpSp>
        <p:nvGrpSpPr>
          <p:cNvPr id="12" name="Group 11">
            <a:extLst>
              <a:ext uri="{FF2B5EF4-FFF2-40B4-BE49-F238E27FC236}">
                <a16:creationId xmlns:a16="http://schemas.microsoft.com/office/drawing/2014/main" id="{8C055083-D4E1-7F4B-9707-23A4AFEB2039}"/>
              </a:ext>
            </a:extLst>
          </p:cNvPr>
          <p:cNvGrpSpPr/>
          <p:nvPr userDrawn="1"/>
        </p:nvGrpSpPr>
        <p:grpSpPr>
          <a:xfrm>
            <a:off x="3095731" y="5597046"/>
            <a:ext cx="8435045" cy="701280"/>
            <a:chOff x="1844998" y="5597046"/>
            <a:chExt cx="8435045" cy="701280"/>
          </a:xfrm>
        </p:grpSpPr>
        <p:grpSp>
          <p:nvGrpSpPr>
            <p:cNvPr id="13" name="Group 12">
              <a:extLst>
                <a:ext uri="{FF2B5EF4-FFF2-40B4-BE49-F238E27FC236}">
                  <a16:creationId xmlns:a16="http://schemas.microsoft.com/office/drawing/2014/main" id="{F9F782DF-B89B-E04D-A392-BBDB71AC39EF}"/>
                </a:ext>
              </a:extLst>
            </p:cNvPr>
            <p:cNvGrpSpPr/>
            <p:nvPr userDrawn="1"/>
          </p:nvGrpSpPr>
          <p:grpSpPr>
            <a:xfrm>
              <a:off x="1844998" y="5597046"/>
              <a:ext cx="6374555" cy="701280"/>
              <a:chOff x="2007836" y="5615835"/>
              <a:chExt cx="6374555" cy="701280"/>
            </a:xfrm>
          </p:grpSpPr>
          <p:pic>
            <p:nvPicPr>
              <p:cNvPr id="15" name="Picture 14">
                <a:extLst>
                  <a:ext uri="{FF2B5EF4-FFF2-40B4-BE49-F238E27FC236}">
                    <a16:creationId xmlns:a16="http://schemas.microsoft.com/office/drawing/2014/main" id="{20212E0C-9C55-A245-B29A-D4E02CD3E8C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52151" y="5643683"/>
                <a:ext cx="730240" cy="640331"/>
              </a:xfrm>
              <a:prstGeom prst="rect">
                <a:avLst/>
              </a:prstGeom>
            </p:spPr>
          </p:pic>
          <p:pic>
            <p:nvPicPr>
              <p:cNvPr id="16" name="Picture 15">
                <a:extLst>
                  <a:ext uri="{FF2B5EF4-FFF2-40B4-BE49-F238E27FC236}">
                    <a16:creationId xmlns:a16="http://schemas.microsoft.com/office/drawing/2014/main" id="{E8033844-ED12-6045-813E-C82E7C3137C6}"/>
                  </a:ext>
                </a:extLst>
              </p:cNvPr>
              <p:cNvPicPr>
                <a:picLocks noChangeAspect="1"/>
              </p:cNvPicPr>
              <p:nvPr userDrawn="1"/>
            </p:nvPicPr>
            <p:blipFill rotWithShape="1">
              <a:blip r:embed="rId6"/>
              <a:srcRect l="47553"/>
              <a:stretch/>
            </p:blipFill>
            <p:spPr>
              <a:xfrm>
                <a:off x="2007836" y="5615835"/>
                <a:ext cx="3118142" cy="676087"/>
              </a:xfrm>
              <a:prstGeom prst="rect">
                <a:avLst/>
              </a:prstGeom>
            </p:spPr>
          </p:pic>
          <p:pic>
            <p:nvPicPr>
              <p:cNvPr id="17" name="Picture 16">
                <a:extLst>
                  <a:ext uri="{FF2B5EF4-FFF2-40B4-BE49-F238E27FC236}">
                    <a16:creationId xmlns:a16="http://schemas.microsoft.com/office/drawing/2014/main" id="{9AD4EC9C-54FF-8641-B186-90C1B7E4A11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55088" y="5664019"/>
                <a:ext cx="1467631" cy="653096"/>
              </a:xfrm>
              <a:prstGeom prst="rect">
                <a:avLst/>
              </a:prstGeom>
            </p:spPr>
          </p:pic>
        </p:grpSp>
        <p:pic>
          <p:nvPicPr>
            <p:cNvPr id="14" name="Picture 13">
              <a:extLst>
                <a:ext uri="{FF2B5EF4-FFF2-40B4-BE49-F238E27FC236}">
                  <a16:creationId xmlns:a16="http://schemas.microsoft.com/office/drawing/2014/main" id="{2BCB528F-3E65-CB4B-AEF0-DA01AE0D41BB}"/>
                </a:ext>
              </a:extLst>
            </p:cNvPr>
            <p:cNvPicPr>
              <a:picLocks noChangeAspect="1"/>
            </p:cNvPicPr>
            <p:nvPr userDrawn="1"/>
          </p:nvPicPr>
          <p:blipFill>
            <a:blip r:embed="rId8"/>
            <a:stretch>
              <a:fillRect/>
            </a:stretch>
          </p:blipFill>
          <p:spPr>
            <a:xfrm>
              <a:off x="8658001" y="5615031"/>
              <a:ext cx="1622042" cy="640116"/>
            </a:xfrm>
            <a:prstGeom prst="rect">
              <a:avLst/>
            </a:prstGeom>
          </p:spPr>
        </p:pic>
      </p:grpSp>
      <p:sp>
        <p:nvSpPr>
          <p:cNvPr id="2" name="Title 1"/>
          <p:cNvSpPr>
            <a:spLocks noGrp="1"/>
          </p:cNvSpPr>
          <p:nvPr>
            <p:ph type="ctrTitle" hasCustomPrompt="1"/>
          </p:nvPr>
        </p:nvSpPr>
        <p:spPr>
          <a:xfrm>
            <a:off x="571500" y="1762698"/>
            <a:ext cx="8898786" cy="1116303"/>
          </a:xfrm>
          <a:prstGeom prst="rect">
            <a:avLst/>
          </a:prstGeom>
        </p:spPr>
        <p:txBody>
          <a:bodyPr lIns="0" tIns="0" rIns="0" bIns="0" anchor="ctr">
            <a:normAutofit/>
          </a:bodyPr>
          <a:lstStyle>
            <a:lvl1pPr algn="l">
              <a:defRPr sz="4000" b="0"/>
            </a:lvl1pPr>
          </a:lstStyle>
          <a:p>
            <a:r>
              <a:rPr lang="en-US" dirty="0"/>
              <a:t>CLICK TO EDIT TITLE STYLE</a:t>
            </a:r>
          </a:p>
        </p:txBody>
      </p:sp>
      <p:sp>
        <p:nvSpPr>
          <p:cNvPr id="21" name="Freeform 20"/>
          <p:cNvSpPr/>
          <p:nvPr userDrawn="1"/>
        </p:nvSpPr>
        <p:spPr>
          <a:xfrm flipH="1" flipV="1">
            <a:off x="3329488" y="3105916"/>
            <a:ext cx="8862512" cy="1439348"/>
          </a:xfrm>
          <a:custGeom>
            <a:avLst/>
            <a:gdLst>
              <a:gd name="connsiteX0" fmla="*/ 0 w 3790554"/>
              <a:gd name="connsiteY0" fmla="*/ 0 h 369016"/>
              <a:gd name="connsiteX1" fmla="*/ 3532785 w 3790554"/>
              <a:gd name="connsiteY1" fmla="*/ 0 h 369016"/>
              <a:gd name="connsiteX2" fmla="*/ 3790554 w 3790554"/>
              <a:gd name="connsiteY2" fmla="*/ 369016 h 369016"/>
              <a:gd name="connsiteX3" fmla="*/ 0 w 3790554"/>
              <a:gd name="connsiteY3" fmla="*/ 366303 h 369016"/>
              <a:gd name="connsiteX4" fmla="*/ 0 w 3790554"/>
              <a:gd name="connsiteY4" fmla="*/ 0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554" h="369016">
                <a:moveTo>
                  <a:pt x="0" y="0"/>
                </a:moveTo>
                <a:lnTo>
                  <a:pt x="3532785" y="0"/>
                </a:lnTo>
                <a:lnTo>
                  <a:pt x="3790554" y="369016"/>
                </a:lnTo>
                <a:lnTo>
                  <a:pt x="0" y="366303"/>
                </a:lnTo>
                <a:lnTo>
                  <a:pt x="0" y="0"/>
                </a:lnTo>
                <a:close/>
              </a:path>
            </a:pathLst>
          </a:custGeom>
          <a:solidFill>
            <a:srgbClr val="0066B3"/>
          </a:solidFill>
          <a:ln>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335449" y="3105916"/>
            <a:ext cx="7589681" cy="1439348"/>
          </a:xfrm>
          <a:prstGeom prst="rect">
            <a:avLst/>
          </a:prstGeom>
        </p:spPr>
        <p:txBody>
          <a:bodyPr anchor="ctr">
            <a:norm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p>
          <a:p>
            <a:r>
              <a:rPr lang="en-US" dirty="0"/>
              <a:t>subtitle style</a:t>
            </a:r>
          </a:p>
        </p:txBody>
      </p:sp>
    </p:spTree>
    <p:extLst>
      <p:ext uri="{BB962C8B-B14F-4D97-AF65-F5344CB8AC3E}">
        <p14:creationId xmlns:p14="http://schemas.microsoft.com/office/powerpoint/2010/main" val="2512556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06024CE-307D-2C41-B2C2-6C42BA8DE8B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3A9791-824D-EA40-8F38-002CF5DD49F4}" type="slidenum">
              <a:rPr lang="en-US" smtClean="0"/>
              <a:pPr/>
              <a:t>‹#›</a:t>
            </a:fld>
            <a:endParaRPr lang="en-US"/>
          </a:p>
        </p:txBody>
      </p:sp>
      <p:pic>
        <p:nvPicPr>
          <p:cNvPr id="8" name="Picture 7">
            <a:extLst>
              <a:ext uri="{FF2B5EF4-FFF2-40B4-BE49-F238E27FC236}">
                <a16:creationId xmlns:a16="http://schemas.microsoft.com/office/drawing/2014/main" id="{0DD6C9E7-3A2B-264B-8FDD-5FE53A15ECDA}"/>
              </a:ext>
            </a:extLst>
          </p:cNvPr>
          <p:cNvPicPr>
            <a:picLocks noChangeAspect="1"/>
          </p:cNvPicPr>
          <p:nvPr userDrawn="1"/>
        </p:nvPicPr>
        <p:blipFill>
          <a:blip r:embed="rId2"/>
          <a:stretch>
            <a:fillRect/>
          </a:stretch>
        </p:blipFill>
        <p:spPr>
          <a:xfrm>
            <a:off x="12700" y="-14616"/>
            <a:ext cx="12179300" cy="6858000"/>
          </a:xfrm>
          <a:prstGeom prst="rect">
            <a:avLst/>
          </a:prstGeom>
        </p:spPr>
      </p:pic>
      <p:sp>
        <p:nvSpPr>
          <p:cNvPr id="12" name="Freeform 11"/>
          <p:cNvSpPr/>
          <p:nvPr userDrawn="1"/>
        </p:nvSpPr>
        <p:spPr>
          <a:xfrm flipH="1" flipV="1">
            <a:off x="3212576" y="2694710"/>
            <a:ext cx="8979423" cy="1439348"/>
          </a:xfrm>
          <a:custGeom>
            <a:avLst/>
            <a:gdLst>
              <a:gd name="connsiteX0" fmla="*/ 0 w 3790554"/>
              <a:gd name="connsiteY0" fmla="*/ 0 h 369016"/>
              <a:gd name="connsiteX1" fmla="*/ 3532785 w 3790554"/>
              <a:gd name="connsiteY1" fmla="*/ 0 h 369016"/>
              <a:gd name="connsiteX2" fmla="*/ 3790554 w 3790554"/>
              <a:gd name="connsiteY2" fmla="*/ 369016 h 369016"/>
              <a:gd name="connsiteX3" fmla="*/ 0 w 3790554"/>
              <a:gd name="connsiteY3" fmla="*/ 366303 h 369016"/>
              <a:gd name="connsiteX4" fmla="*/ 0 w 3790554"/>
              <a:gd name="connsiteY4" fmla="*/ 0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554" h="369016">
                <a:moveTo>
                  <a:pt x="0" y="0"/>
                </a:moveTo>
                <a:lnTo>
                  <a:pt x="3532785" y="0"/>
                </a:lnTo>
                <a:lnTo>
                  <a:pt x="3790554" y="369016"/>
                </a:lnTo>
                <a:lnTo>
                  <a:pt x="0" y="366303"/>
                </a:lnTo>
                <a:lnTo>
                  <a:pt x="0" y="0"/>
                </a:lnTo>
                <a:close/>
              </a:path>
            </a:pathLst>
          </a:custGeom>
          <a:solidFill>
            <a:srgbClr val="0066B3"/>
          </a:solidFill>
          <a:ln>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a:spLocks noGrp="1"/>
          </p:cNvSpPr>
          <p:nvPr>
            <p:ph type="subTitle" idx="1" hasCustomPrompt="1"/>
          </p:nvPr>
        </p:nvSpPr>
        <p:spPr>
          <a:xfrm>
            <a:off x="4407877" y="2707127"/>
            <a:ext cx="7589681" cy="1439348"/>
          </a:xfrm>
          <a:prstGeom prst="rect">
            <a:avLst/>
          </a:prstGeom>
        </p:spPr>
        <p:txBody>
          <a:bodyPr anchor="ctr">
            <a:normAutofit/>
          </a:bodyPr>
          <a:lstStyle>
            <a:lvl1pPr marL="0" indent="0" algn="l">
              <a:buNone/>
              <a:defRPr sz="3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694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9144873" cy="835922"/>
          </a:xfrm>
          <a:prstGeom prst="rect">
            <a:avLst/>
          </a:prstGeom>
        </p:spPr>
        <p:txBody>
          <a:bodyPr lIns="0" tIns="0" rIns="0" bIns="0" anchor="ctr"/>
          <a:lstStyle>
            <a:lvl1pPr>
              <a:defRPr sz="3800" spc="100" baseline="0"/>
            </a:lvl1pPr>
          </a:lstStyle>
          <a:p>
            <a:r>
              <a:rPr lang="en-US" dirty="0"/>
              <a:t>Click to edit Master title style</a:t>
            </a:r>
          </a:p>
        </p:txBody>
      </p:sp>
      <p:sp>
        <p:nvSpPr>
          <p:cNvPr id="10" name="Rectangle 9">
            <a:extLst>
              <a:ext uri="{FF2B5EF4-FFF2-40B4-BE49-F238E27FC236}">
                <a16:creationId xmlns:a16="http://schemas.microsoft.com/office/drawing/2014/main" id="{466E6B90-C90B-AC44-9422-CAECA3ED0A6B}"/>
              </a:ext>
            </a:extLst>
          </p:cNvPr>
          <p:cNvSpPr/>
          <p:nvPr userDrawn="1"/>
        </p:nvSpPr>
        <p:spPr>
          <a:xfrm>
            <a:off x="10033830" y="362465"/>
            <a:ext cx="2158169" cy="6495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7B5E8462-02A7-1345-9DEC-CC66B3067D86}"/>
              </a:ext>
            </a:extLst>
          </p:cNvPr>
          <p:cNvSpPr>
            <a:spLocks noGrp="1"/>
          </p:cNvSpPr>
          <p:nvPr>
            <p:ph idx="1" hasCustomPrompt="1"/>
          </p:nvPr>
        </p:nvSpPr>
        <p:spPr>
          <a:xfrm>
            <a:off x="571500" y="1714499"/>
            <a:ext cx="9144873" cy="4462463"/>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cxnSp>
        <p:nvCxnSpPr>
          <p:cNvPr id="6" name="Straight Connector 5">
            <a:extLst>
              <a:ext uri="{FF2B5EF4-FFF2-40B4-BE49-F238E27FC236}">
                <a16:creationId xmlns:a16="http://schemas.microsoft.com/office/drawing/2014/main" id="{6653E720-9DEA-114A-B92C-8D956F6EA511}"/>
              </a:ext>
            </a:extLst>
          </p:cNvPr>
          <p:cNvCxnSpPr>
            <a:cxnSpLocks/>
          </p:cNvCxnSpPr>
          <p:nvPr userDrawn="1"/>
        </p:nvCxnSpPr>
        <p:spPr>
          <a:xfrm>
            <a:off x="571500" y="1386398"/>
            <a:ext cx="91448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12551D2-C1B5-A842-8F8C-8F2BBB125080}"/>
              </a:ext>
            </a:extLst>
          </p:cNvPr>
          <p:cNvSpPr>
            <a:spLocks noGrp="1"/>
          </p:cNvSpPr>
          <p:nvPr>
            <p:ph type="body" sz="quarter" idx="10"/>
          </p:nvPr>
        </p:nvSpPr>
        <p:spPr>
          <a:xfrm>
            <a:off x="10244721" y="489216"/>
            <a:ext cx="1933853" cy="897181"/>
          </a:xfrm>
          <a:prstGeom prst="rect">
            <a:avLst/>
          </a:prstGeom>
        </p:spPr>
        <p:txBody>
          <a:bodyPr lIns="0" tIns="0" rIns="0" bIns="0" anchor="ct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Edit Master text styles</a:t>
            </a:r>
          </a:p>
        </p:txBody>
      </p:sp>
      <p:cxnSp>
        <p:nvCxnSpPr>
          <p:cNvPr id="9" name="Straight Connector 8">
            <a:extLst>
              <a:ext uri="{FF2B5EF4-FFF2-40B4-BE49-F238E27FC236}">
                <a16:creationId xmlns:a16="http://schemas.microsoft.com/office/drawing/2014/main" id="{FFF5F6EB-51D1-E641-BD08-1DB996C01D37}"/>
              </a:ext>
            </a:extLst>
          </p:cNvPr>
          <p:cNvCxnSpPr>
            <a:cxnSpLocks/>
          </p:cNvCxnSpPr>
          <p:nvPr userDrawn="1"/>
        </p:nvCxnSpPr>
        <p:spPr>
          <a:xfrm>
            <a:off x="10243556" y="1386397"/>
            <a:ext cx="1737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46EE28B2-F5FF-8B44-973F-E887CE2863EC}"/>
              </a:ext>
            </a:extLst>
          </p:cNvPr>
          <p:cNvSpPr>
            <a:spLocks noGrp="1"/>
          </p:cNvSpPr>
          <p:nvPr>
            <p:ph idx="11"/>
          </p:nvPr>
        </p:nvSpPr>
        <p:spPr>
          <a:xfrm>
            <a:off x="10244722" y="1714499"/>
            <a:ext cx="1933852" cy="4462464"/>
          </a:xfrm>
          <a:prstGeom prst="rect">
            <a:avLst/>
          </a:prstGeom>
        </p:spPr>
        <p:txBody>
          <a:bodyPr vert="horz" lIns="0" tIns="0" rIns="0" bIns="0" rtlCol="0">
            <a:normAutofit/>
          </a:bodyPr>
          <a:lstStyle>
            <a:lvl1pPr marL="171450" indent="-171450">
              <a:buClr>
                <a:schemeClr val="accent1"/>
              </a:buClr>
              <a:buFont typeface="Wingdings" pitchFamily="2" charset="2"/>
              <a:buChar char="§"/>
              <a:defRPr sz="1100"/>
            </a:lvl1pPr>
            <a:lvl2pPr marL="457200" indent="0">
              <a:buFontTx/>
              <a:buNone/>
              <a:defRPr sz="1000"/>
            </a:lvl2pPr>
          </a:lstStyle>
          <a:p>
            <a:pPr lvl="0"/>
            <a:r>
              <a:rPr lang="en-US" dirty="0"/>
              <a:t>Edit Master text styles</a:t>
            </a:r>
          </a:p>
        </p:txBody>
      </p:sp>
    </p:spTree>
    <p:extLst>
      <p:ext uri="{BB962C8B-B14F-4D97-AF65-F5344CB8AC3E}">
        <p14:creationId xmlns:p14="http://schemas.microsoft.com/office/powerpoint/2010/main" val="25898297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9144873" cy="835922"/>
          </a:xfrm>
          <a:prstGeom prst="rect">
            <a:avLst/>
          </a:prstGeom>
        </p:spPr>
        <p:txBody>
          <a:bodyPr lIns="0" tIns="0" rIns="0" bIns="0" anchor="ctr"/>
          <a:lstStyle>
            <a:lvl1pPr>
              <a:defRPr sz="3800" spc="100" baseline="0"/>
            </a:lvl1pPr>
          </a:lstStyle>
          <a:p>
            <a:r>
              <a:rPr lang="en-US" dirty="0"/>
              <a:t>Click to edit Master title style</a:t>
            </a:r>
          </a:p>
        </p:txBody>
      </p:sp>
      <p:sp>
        <p:nvSpPr>
          <p:cNvPr id="10" name="Rectangle 9">
            <a:extLst>
              <a:ext uri="{FF2B5EF4-FFF2-40B4-BE49-F238E27FC236}">
                <a16:creationId xmlns:a16="http://schemas.microsoft.com/office/drawing/2014/main" id="{466E6B90-C90B-AC44-9422-CAECA3ED0A6B}"/>
              </a:ext>
            </a:extLst>
          </p:cNvPr>
          <p:cNvSpPr/>
          <p:nvPr userDrawn="1"/>
        </p:nvSpPr>
        <p:spPr>
          <a:xfrm>
            <a:off x="10033830" y="362465"/>
            <a:ext cx="2158169" cy="6495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7B5E8462-02A7-1345-9DEC-CC66B3067D86}"/>
              </a:ext>
            </a:extLst>
          </p:cNvPr>
          <p:cNvSpPr>
            <a:spLocks noGrp="1"/>
          </p:cNvSpPr>
          <p:nvPr>
            <p:ph idx="1" hasCustomPrompt="1"/>
          </p:nvPr>
        </p:nvSpPr>
        <p:spPr>
          <a:xfrm>
            <a:off x="571500" y="1714499"/>
            <a:ext cx="9144873" cy="4462463"/>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cxnSp>
        <p:nvCxnSpPr>
          <p:cNvPr id="6" name="Straight Connector 5">
            <a:extLst>
              <a:ext uri="{FF2B5EF4-FFF2-40B4-BE49-F238E27FC236}">
                <a16:creationId xmlns:a16="http://schemas.microsoft.com/office/drawing/2014/main" id="{6653E720-9DEA-114A-B92C-8D956F6EA511}"/>
              </a:ext>
            </a:extLst>
          </p:cNvPr>
          <p:cNvCxnSpPr>
            <a:cxnSpLocks/>
          </p:cNvCxnSpPr>
          <p:nvPr userDrawn="1"/>
        </p:nvCxnSpPr>
        <p:spPr>
          <a:xfrm>
            <a:off x="571500" y="1386398"/>
            <a:ext cx="91448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0225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7B5E8462-02A7-1345-9DEC-CC66B3067D86}"/>
              </a:ext>
            </a:extLst>
          </p:cNvPr>
          <p:cNvSpPr>
            <a:spLocks noGrp="1"/>
          </p:cNvSpPr>
          <p:nvPr>
            <p:ph idx="10" hasCustomPrompt="1"/>
          </p:nvPr>
        </p:nvSpPr>
        <p:spPr>
          <a:xfrm>
            <a:off x="571500" y="1714500"/>
            <a:ext cx="11010900" cy="4462463"/>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sp>
        <p:nvSpPr>
          <p:cNvPr id="15"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cxnSp>
        <p:nvCxnSpPr>
          <p:cNvPr id="16" name="Straight Connector 15">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3127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5D567B20-0188-124A-872D-710B4832B1AB}"/>
              </a:ext>
            </a:extLst>
          </p:cNvPr>
          <p:cNvSpPr>
            <a:spLocks noGrp="1"/>
          </p:cNvSpPr>
          <p:nvPr>
            <p:ph type="body" idx="10" hasCustomPrompt="1"/>
          </p:nvPr>
        </p:nvSpPr>
        <p:spPr>
          <a:xfrm>
            <a:off x="571500" y="1451707"/>
            <a:ext cx="11010900" cy="301256"/>
          </a:xfrm>
          <a:prstGeom prst="rect">
            <a:avLst/>
          </a:prstGeom>
        </p:spPr>
        <p:txBody>
          <a:bodyPr lIns="0" tIns="0" rIns="0" bIns="0" anchor="t"/>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a:t>
            </a:r>
          </a:p>
        </p:txBody>
      </p:sp>
      <p:sp>
        <p:nvSpPr>
          <p:cNvPr id="8" name="Text Placeholder 2">
            <a:extLst>
              <a:ext uri="{FF2B5EF4-FFF2-40B4-BE49-F238E27FC236}">
                <a16:creationId xmlns:a16="http://schemas.microsoft.com/office/drawing/2014/main" id="{7B5E8462-02A7-1345-9DEC-CC66B3067D86}"/>
              </a:ext>
            </a:extLst>
          </p:cNvPr>
          <p:cNvSpPr>
            <a:spLocks noGrp="1"/>
          </p:cNvSpPr>
          <p:nvPr>
            <p:ph idx="11" hasCustomPrompt="1"/>
          </p:nvPr>
        </p:nvSpPr>
        <p:spPr>
          <a:xfrm>
            <a:off x="571500" y="2116183"/>
            <a:ext cx="11010900" cy="4060779"/>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sp>
        <p:nvSpPr>
          <p:cNvPr id="15"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cxnSp>
        <p:nvCxnSpPr>
          <p:cNvPr id="16" name="Straight Connector 15">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092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sp>
        <p:nvSpPr>
          <p:cNvPr id="3" name="Text Placeholder 2"/>
          <p:cNvSpPr>
            <a:spLocks noGrp="1"/>
          </p:cNvSpPr>
          <p:nvPr>
            <p:ph type="body" idx="1"/>
          </p:nvPr>
        </p:nvSpPr>
        <p:spPr>
          <a:xfrm>
            <a:off x="571500" y="1639772"/>
            <a:ext cx="5426075" cy="301256"/>
          </a:xfrm>
          <a:prstGeom prst="rect">
            <a:avLst/>
          </a:prstGeom>
        </p:spPr>
        <p:txBody>
          <a:bodyPr lIns="0" tIns="0" rIns="0" bIns="0" anchor="t"/>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71500" y="2129013"/>
            <a:ext cx="5426075" cy="4062781"/>
          </a:xfrm>
          <a:prstGeom prst="rect">
            <a:avLst/>
          </a:prstGeom>
        </p:spPr>
        <p:txBody>
          <a:bodyPr lIns="0" tIns="0" rIns="0" bIns="0"/>
          <a:lstStyle>
            <a:lvl1pPr marL="233363" indent="-233363">
              <a:tabLst/>
              <a:defRPr sz="2400"/>
            </a:lvl1pPr>
            <a:lvl2pPr marL="685800" indent="-285750">
              <a:buFont typeface="Monaco" pitchFamily="2" charset="77"/>
              <a:buChar char="⎼"/>
              <a:tabLst/>
              <a:defRPr sz="2000"/>
            </a:lvl2pPr>
            <a:lvl3pPr>
              <a:defRPr sz="1600"/>
            </a:lvl3pPr>
            <a:lvl4pPr>
              <a:defRPr sz="1600"/>
            </a:lvl4pPr>
            <a:lvl5pPr>
              <a:defRPr sz="1600"/>
            </a:lvl5pPr>
          </a:lstStyle>
          <a:p>
            <a:pPr lvl="0"/>
            <a:r>
              <a:rPr lang="en-US" dirty="0"/>
              <a:t>Edit Master text styles</a:t>
            </a:r>
          </a:p>
          <a:p>
            <a:pPr lvl="1"/>
            <a:r>
              <a:rPr lang="en-US" dirty="0"/>
              <a:t>Second level</a:t>
            </a:r>
          </a:p>
        </p:txBody>
      </p:sp>
      <p:sp>
        <p:nvSpPr>
          <p:cNvPr id="5" name="Text Placeholder 4"/>
          <p:cNvSpPr>
            <a:spLocks noGrp="1"/>
          </p:cNvSpPr>
          <p:nvPr>
            <p:ph type="body" sz="quarter" idx="3" hasCustomPrompt="1"/>
          </p:nvPr>
        </p:nvSpPr>
        <p:spPr>
          <a:xfrm>
            <a:off x="6172200" y="1639772"/>
            <a:ext cx="5410200" cy="301256"/>
          </a:xfrm>
          <a:prstGeom prst="rect">
            <a:avLst/>
          </a:prstGeom>
        </p:spPr>
        <p:txBody>
          <a:bodyPr lIns="0" tIns="0" rIns="0" bIns="0" anchor="t"/>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3">
            <a:extLst>
              <a:ext uri="{FF2B5EF4-FFF2-40B4-BE49-F238E27FC236}">
                <a16:creationId xmlns:a16="http://schemas.microsoft.com/office/drawing/2014/main" id="{FF4ADF2C-15A5-0D46-A269-FEE669950A78}"/>
              </a:ext>
            </a:extLst>
          </p:cNvPr>
          <p:cNvSpPr>
            <a:spLocks noGrp="1"/>
          </p:cNvSpPr>
          <p:nvPr>
            <p:ph sz="half" idx="13"/>
          </p:nvPr>
        </p:nvSpPr>
        <p:spPr>
          <a:xfrm>
            <a:off x="6172200" y="2129014"/>
            <a:ext cx="5426075" cy="4062780"/>
          </a:xfrm>
          <a:prstGeom prst="rect">
            <a:avLst/>
          </a:prstGeom>
        </p:spPr>
        <p:txBody>
          <a:bodyPr lIns="0" tIns="0" rIns="0" bIns="0"/>
          <a:lstStyle>
            <a:lvl1pPr marL="233363" indent="-233363">
              <a:tabLst/>
              <a:defRPr sz="2400"/>
            </a:lvl1pPr>
            <a:lvl2pPr marL="685800" indent="-285750">
              <a:buFont typeface="Monaco" pitchFamily="2" charset="77"/>
              <a:buChar char="⎼"/>
              <a:tabLst/>
              <a:defRPr sz="2000"/>
            </a:lvl2pPr>
            <a:lvl3pPr>
              <a:defRPr sz="1600"/>
            </a:lvl3pPr>
            <a:lvl4pPr>
              <a:defRPr sz="1600"/>
            </a:lvl4pPr>
            <a:lvl5pPr>
              <a:defRPr sz="1600"/>
            </a:lvl5pPr>
          </a:lstStyle>
          <a:p>
            <a:pPr lvl="0"/>
            <a:r>
              <a:rPr lang="en-US" dirty="0"/>
              <a:t>Edit Master text styles</a:t>
            </a:r>
          </a:p>
          <a:p>
            <a:pPr lvl="1"/>
            <a:r>
              <a:rPr lang="en-US" dirty="0"/>
              <a:t>Second level</a:t>
            </a:r>
          </a:p>
        </p:txBody>
      </p:sp>
      <p:cxnSp>
        <p:nvCxnSpPr>
          <p:cNvPr id="21" name="Straight Connector 20">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871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cxnSp>
        <p:nvCxnSpPr>
          <p:cNvPr id="12" name="Straight Connector 11">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832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2719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446C67E-95FF-C1C1-2E14-8214C0B5EB2F}"/>
              </a:ext>
            </a:extLst>
          </p:cNvPr>
          <p:cNvSpPr>
            <a:spLocks noGrp="1"/>
          </p:cNvSpPr>
          <p:nvPr>
            <p:ph idx="1"/>
          </p:nvPr>
        </p:nvSpPr>
        <p:spPr>
          <a:xfrm>
            <a:off x="231078" y="1335023"/>
            <a:ext cx="11740260" cy="4754880"/>
          </a:xfrm>
          <a:prstGeom prst="rect">
            <a:avLst/>
          </a:prstGeom>
        </p:spPr>
        <p:txBody>
          <a:bodyPr vert="horz" lIns="0" tIns="0" rIns="0" bIns="0" rtlCol="0">
            <a:noAutofit/>
          </a:bodyPr>
          <a:lstStyle>
            <a:lvl1pPr>
              <a:spcBef>
                <a:spcPts val="1600"/>
              </a:spcBef>
              <a:defRPr/>
            </a:lvl1pPr>
            <a:lvl2pPr>
              <a:spcBef>
                <a:spcPts val="1600"/>
              </a:spcBef>
              <a:defRPr/>
            </a:lvl2pPr>
            <a:lvl3pPr>
              <a:spcBef>
                <a:spcPts val="1600"/>
              </a:spcBef>
              <a:defRPr/>
            </a:lvl3pPr>
            <a:lvl4pPr>
              <a:spcBef>
                <a:spcPts val="1600"/>
              </a:spcBef>
              <a:defRPr/>
            </a:lvl4pPr>
            <a:lvl5pPr>
              <a:spcBef>
                <a:spcPts val="1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F6F35E43-2AB2-8DDE-13F6-EBF936B64C3E}"/>
              </a:ext>
            </a:extLst>
          </p:cNvPr>
          <p:cNvSpPr>
            <a:spLocks noGrp="1"/>
          </p:cNvSpPr>
          <p:nvPr>
            <p:ph type="title"/>
          </p:nvPr>
        </p:nvSpPr>
        <p:spPr/>
        <p:txBody>
          <a:bodyPr/>
          <a:lstStyle>
            <a:lvl1pPr>
              <a:defRPr lang="en-US" sz="3200" b="1" i="0" kern="1200" spc="0" baseline="0" dirty="0">
                <a:solidFill>
                  <a:schemeClr val="tx1"/>
                </a:solidFill>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26" name="Content Placeholder 25">
            <a:extLst>
              <a:ext uri="{FF2B5EF4-FFF2-40B4-BE49-F238E27FC236}">
                <a16:creationId xmlns:a16="http://schemas.microsoft.com/office/drawing/2014/main" id="{E1DEE5FC-E4CA-15E5-FA96-1D71E2D012FE}"/>
              </a:ext>
            </a:extLst>
          </p:cNvPr>
          <p:cNvSpPr>
            <a:spLocks noGrp="1"/>
          </p:cNvSpPr>
          <p:nvPr>
            <p:ph sz="quarter" idx="10" hasCustomPrompt="1"/>
          </p:nvPr>
        </p:nvSpPr>
        <p:spPr>
          <a:xfrm>
            <a:off x="1693789" y="6302375"/>
            <a:ext cx="7861384" cy="327025"/>
          </a:xfrm>
        </p:spPr>
        <p:txBody>
          <a:bodyPr anchor="b"/>
          <a:lstStyle>
            <a:lvl1pPr algn="ctr">
              <a:defRPr sz="1000"/>
            </a:lvl1pPr>
            <a:lvl2pPr>
              <a:defRPr sz="1000"/>
            </a:lvl2pPr>
            <a:lvl3pPr>
              <a:defRPr sz="1000"/>
            </a:lvl3pPr>
            <a:lvl4pPr>
              <a:defRPr sz="1000"/>
            </a:lvl4pPr>
            <a:lvl5pPr>
              <a:defRPr sz="1000"/>
            </a:lvl5pPr>
          </a:lstStyle>
          <a:p>
            <a:pPr eaLnBrk="1" hangingPunct="1">
              <a:defRPr/>
            </a:pPr>
            <a:r>
              <a:rPr lang="en-US" altLang="en-US" sz="1000" b="0" spc="-10">
                <a:latin typeface="Poppins" pitchFamily="2" charset="77"/>
                <a:cs typeface="Poppins" pitchFamily="2" charset="77"/>
              </a:rPr>
              <a:t>References 10px (1.0 Line Spacing)</a:t>
            </a:r>
            <a:br>
              <a:rPr lang="en-US" altLang="en-US" sz="1000" b="0">
                <a:latin typeface="Poppins" pitchFamily="2" charset="77"/>
                <a:cs typeface="Poppins" pitchFamily="2" charset="77"/>
              </a:rPr>
            </a:br>
            <a:r>
              <a:rPr lang="en-US" altLang="en-US" sz="1000" b="0">
                <a:latin typeface="Poppins" pitchFamily="2" charset="77"/>
                <a:cs typeface="Poppins" pitchFamily="2" charset="77"/>
              </a:rPr>
              <a:t>Text anchor point set to “Bottom”</a:t>
            </a:r>
          </a:p>
        </p:txBody>
      </p:sp>
    </p:spTree>
    <p:extLst>
      <p:ext uri="{BB962C8B-B14F-4D97-AF65-F5344CB8AC3E}">
        <p14:creationId xmlns:p14="http://schemas.microsoft.com/office/powerpoint/2010/main" val="4155886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446C67E-95FF-C1C1-2E14-8214C0B5EB2F}"/>
              </a:ext>
            </a:extLst>
          </p:cNvPr>
          <p:cNvSpPr>
            <a:spLocks noGrp="1"/>
          </p:cNvSpPr>
          <p:nvPr>
            <p:ph idx="1"/>
          </p:nvPr>
        </p:nvSpPr>
        <p:spPr>
          <a:xfrm>
            <a:off x="231078" y="1335023"/>
            <a:ext cx="11740260" cy="4754880"/>
          </a:xfrm>
          <a:prstGeom prst="rect">
            <a:avLst/>
          </a:prstGeom>
        </p:spPr>
        <p:txBody>
          <a:bodyPr vert="horz" lIns="0" tIns="0" rIns="0" bIns="0" rtlCol="0">
            <a:noAutofit/>
          </a:bodyPr>
          <a:lstStyle>
            <a:lvl1pPr>
              <a:spcBef>
                <a:spcPts val="1600"/>
              </a:spcBef>
              <a:defRPr/>
            </a:lvl1pPr>
            <a:lvl2pPr>
              <a:spcBef>
                <a:spcPts val="1600"/>
              </a:spcBef>
              <a:defRPr/>
            </a:lvl2pPr>
            <a:lvl3pPr>
              <a:spcBef>
                <a:spcPts val="1600"/>
              </a:spcBef>
              <a:defRPr/>
            </a:lvl3pPr>
            <a:lvl4pPr>
              <a:spcBef>
                <a:spcPts val="1600"/>
              </a:spcBef>
              <a:defRPr/>
            </a:lvl4pPr>
            <a:lvl5pPr>
              <a:spcBef>
                <a:spcPts val="1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F6F35E43-2AB2-8DDE-13F6-EBF936B64C3E}"/>
              </a:ext>
            </a:extLst>
          </p:cNvPr>
          <p:cNvSpPr>
            <a:spLocks noGrp="1"/>
          </p:cNvSpPr>
          <p:nvPr>
            <p:ph type="title"/>
          </p:nvPr>
        </p:nvSpPr>
        <p:spPr/>
        <p:txBody>
          <a:bodyPr/>
          <a:lstStyle>
            <a:lvl1pPr>
              <a:defRPr lang="en-US" sz="3200" b="1" i="0" kern="1200" spc="0" baseline="0" dirty="0">
                <a:solidFill>
                  <a:schemeClr val="tx1"/>
                </a:solidFill>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26" name="Content Placeholder 25">
            <a:extLst>
              <a:ext uri="{FF2B5EF4-FFF2-40B4-BE49-F238E27FC236}">
                <a16:creationId xmlns:a16="http://schemas.microsoft.com/office/drawing/2014/main" id="{E1DEE5FC-E4CA-15E5-FA96-1D71E2D012FE}"/>
              </a:ext>
            </a:extLst>
          </p:cNvPr>
          <p:cNvSpPr>
            <a:spLocks noGrp="1"/>
          </p:cNvSpPr>
          <p:nvPr>
            <p:ph sz="quarter" idx="10" hasCustomPrompt="1"/>
          </p:nvPr>
        </p:nvSpPr>
        <p:spPr>
          <a:xfrm>
            <a:off x="1693789" y="6302375"/>
            <a:ext cx="7861384" cy="327025"/>
          </a:xfrm>
        </p:spPr>
        <p:txBody>
          <a:bodyPr anchor="b"/>
          <a:lstStyle>
            <a:lvl1pPr algn="ctr">
              <a:defRPr sz="1000"/>
            </a:lvl1pPr>
            <a:lvl2pPr>
              <a:defRPr sz="1000"/>
            </a:lvl2pPr>
            <a:lvl3pPr>
              <a:defRPr sz="1000"/>
            </a:lvl3pPr>
            <a:lvl4pPr>
              <a:defRPr sz="1000"/>
            </a:lvl4pPr>
            <a:lvl5pPr>
              <a:defRPr sz="1000"/>
            </a:lvl5pPr>
          </a:lstStyle>
          <a:p>
            <a:pPr eaLnBrk="1" hangingPunct="1">
              <a:defRPr/>
            </a:pPr>
            <a:r>
              <a:rPr lang="en-US" altLang="en-US" sz="1000" b="0" spc="-10">
                <a:latin typeface="Poppins" pitchFamily="2" charset="77"/>
                <a:cs typeface="Poppins" pitchFamily="2" charset="77"/>
              </a:rPr>
              <a:t>References 10px (1.0 Line Spacing)</a:t>
            </a:r>
            <a:br>
              <a:rPr lang="en-US" altLang="en-US" sz="1000" b="0">
                <a:latin typeface="Poppins" pitchFamily="2" charset="77"/>
                <a:cs typeface="Poppins" pitchFamily="2" charset="77"/>
              </a:rPr>
            </a:br>
            <a:r>
              <a:rPr lang="en-US" altLang="en-US" sz="1000" b="0">
                <a:latin typeface="Poppins" pitchFamily="2" charset="77"/>
                <a:cs typeface="Poppins" pitchFamily="2" charset="77"/>
              </a:rPr>
              <a:t>Text anchor point set to “Bottom”</a:t>
            </a:r>
          </a:p>
        </p:txBody>
      </p:sp>
    </p:spTree>
    <p:extLst>
      <p:ext uri="{BB962C8B-B14F-4D97-AF65-F5344CB8AC3E}">
        <p14:creationId xmlns:p14="http://schemas.microsoft.com/office/powerpoint/2010/main" val="4184246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8CA50-AF68-493A-8F61-A331B95E8E01}"/>
              </a:ext>
            </a:extLst>
          </p:cNvPr>
          <p:cNvSpPr>
            <a:spLocks noGrp="1"/>
          </p:cNvSpPr>
          <p:nvPr>
            <p:ph type="title"/>
          </p:nvPr>
        </p:nvSpPr>
        <p:spPr>
          <a:xfrm>
            <a:off x="231078" y="531006"/>
            <a:ext cx="11740260" cy="502445"/>
          </a:xfrm>
        </p:spPr>
        <p:txBody>
          <a:bodyPr/>
          <a:lstStyle>
            <a:lvl1pPr>
              <a:tabLst>
                <a:tab pos="460375" algn="l"/>
              </a:tabLst>
              <a:defRPr lang="en-US" sz="3200" b="1" i="0" kern="1200" spc="0" baseline="0" dirty="0">
                <a:solidFill>
                  <a:schemeClr val="tx1"/>
                </a:solidFill>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4" name="Content Placeholder 25">
            <a:extLst>
              <a:ext uri="{FF2B5EF4-FFF2-40B4-BE49-F238E27FC236}">
                <a16:creationId xmlns:a16="http://schemas.microsoft.com/office/drawing/2014/main" id="{642B8D6C-CEEF-629C-0335-F4D872285F04}"/>
              </a:ext>
            </a:extLst>
          </p:cNvPr>
          <p:cNvSpPr>
            <a:spLocks noGrp="1"/>
          </p:cNvSpPr>
          <p:nvPr>
            <p:ph sz="quarter" idx="10" hasCustomPrompt="1"/>
          </p:nvPr>
        </p:nvSpPr>
        <p:spPr>
          <a:xfrm>
            <a:off x="1693789" y="6302375"/>
            <a:ext cx="7861384" cy="327025"/>
          </a:xfrm>
        </p:spPr>
        <p:txBody>
          <a:bodyPr anchor="b"/>
          <a:lstStyle>
            <a:lvl1pPr algn="ctr">
              <a:defRPr sz="1000"/>
            </a:lvl1pPr>
            <a:lvl2pPr>
              <a:defRPr sz="1000"/>
            </a:lvl2pPr>
            <a:lvl3pPr>
              <a:defRPr sz="1000"/>
            </a:lvl3pPr>
            <a:lvl4pPr>
              <a:defRPr sz="1000"/>
            </a:lvl4pPr>
            <a:lvl5pPr>
              <a:defRPr sz="1000"/>
            </a:lvl5pPr>
          </a:lstStyle>
          <a:p>
            <a:pPr eaLnBrk="1" hangingPunct="1">
              <a:defRPr/>
            </a:pPr>
            <a:r>
              <a:rPr lang="en-US" altLang="en-US" sz="1000" b="0" spc="-10">
                <a:latin typeface="Poppins" pitchFamily="2" charset="77"/>
                <a:cs typeface="Poppins" pitchFamily="2" charset="77"/>
              </a:rPr>
              <a:t>References 10px (1.0 Line Spacing)</a:t>
            </a:r>
            <a:br>
              <a:rPr lang="en-US" altLang="en-US" sz="1000" b="0">
                <a:latin typeface="Poppins" pitchFamily="2" charset="77"/>
                <a:cs typeface="Poppins" pitchFamily="2" charset="77"/>
              </a:rPr>
            </a:br>
            <a:r>
              <a:rPr lang="en-US" altLang="en-US" sz="1000" b="0">
                <a:latin typeface="Poppins" pitchFamily="2" charset="77"/>
                <a:cs typeface="Poppins" pitchFamily="2" charset="77"/>
              </a:rPr>
              <a:t>Text anchor point set to “Bottom”</a:t>
            </a:r>
          </a:p>
        </p:txBody>
      </p:sp>
    </p:spTree>
    <p:extLst>
      <p:ext uri="{BB962C8B-B14F-4D97-AF65-F5344CB8AC3E}">
        <p14:creationId xmlns:p14="http://schemas.microsoft.com/office/powerpoint/2010/main" val="3203911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834E-8A98-0F40-9966-38136B2BAD31}"/>
              </a:ext>
            </a:extLst>
          </p:cNvPr>
          <p:cNvSpPr>
            <a:spLocks noGrp="1"/>
          </p:cNvSpPr>
          <p:nvPr>
            <p:ph type="title"/>
          </p:nvPr>
        </p:nvSpPr>
        <p:spPr>
          <a:xfrm>
            <a:off x="548640" y="365125"/>
            <a:ext cx="10515600" cy="1325563"/>
          </a:xfrm>
        </p:spPr>
        <p:txBody>
          <a:bodyPr lIns="0">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3BB22-C1AE-7540-9B2C-5D99419F4270}"/>
              </a:ext>
            </a:extLst>
          </p:cNvPr>
          <p:cNvSpPr>
            <a:spLocks noGrp="1"/>
          </p:cNvSpPr>
          <p:nvPr>
            <p:ph idx="1"/>
          </p:nvPr>
        </p:nvSpPr>
        <p:spPr>
          <a:xfrm>
            <a:off x="54864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293F4B2-B5EB-7C45-BB31-30ACA1060D1D}"/>
              </a:ext>
            </a:extLst>
          </p:cNvPr>
          <p:cNvSpPr>
            <a:spLocks noGrp="1"/>
          </p:cNvSpPr>
          <p:nvPr>
            <p:ph type="sldNum" sz="quarter" idx="4"/>
          </p:nvPr>
        </p:nvSpPr>
        <p:spPr>
          <a:xfrm>
            <a:off x="8978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0736-39BE-0D4C-B5D3-E9E510DE3886}" type="slidenum">
              <a:rPr lang="en-US" smtClean="0"/>
              <a:pPr/>
              <a:t>‹#›</a:t>
            </a:fld>
            <a:endParaRPr lang="en-US"/>
          </a:p>
        </p:txBody>
      </p:sp>
    </p:spTree>
    <p:extLst>
      <p:ext uri="{BB962C8B-B14F-4D97-AF65-F5344CB8AC3E}">
        <p14:creationId xmlns:p14="http://schemas.microsoft.com/office/powerpoint/2010/main" val="59583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dirty="0"/>
          </a:p>
        </p:txBody>
      </p:sp>
      <p:sp>
        <p:nvSpPr>
          <p:cNvPr id="9" name="Text Placeholder 7"/>
          <p:cNvSpPr>
            <a:spLocks noGrp="1"/>
          </p:cNvSpPr>
          <p:nvPr>
            <p:ph type="body" sz="quarter" idx="13"/>
          </p:nvPr>
        </p:nvSpPr>
        <p:spPr>
          <a:xfrm>
            <a:off x="1511809" y="1902501"/>
            <a:ext cx="9575292"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a:t>Click to edit Master text styles</a:t>
            </a:r>
          </a:p>
        </p:txBody>
      </p:sp>
      <p:sp>
        <p:nvSpPr>
          <p:cNvPr id="7" name="Slide Number Placeholder 5"/>
          <p:cNvSpPr>
            <a:spLocks noGrp="1"/>
          </p:cNvSpPr>
          <p:nvPr>
            <p:ph type="sldNum" sz="quarter" idx="4"/>
          </p:nvPr>
        </p:nvSpPr>
        <p:spPr>
          <a:xfrm>
            <a:off x="10981268" y="6556376"/>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E376C17-02CD-47F7-84D0-EC7C5B0DAEE1}" type="slidenum">
              <a:rPr kumimoji="0" lang="en-US" sz="1050" b="0" i="0" u="none" strike="noStrike" kern="1200" cap="none" spc="0" normalizeH="0" baseline="0" noProof="0">
                <a:ln>
                  <a:noFill/>
                </a:ln>
                <a:solidFill>
                  <a:srgbClr val="D6D6D0"/>
                </a:solidFill>
                <a:effectLst/>
                <a:uLnTx/>
                <a:uFillTx/>
                <a:latin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D6D6D0"/>
              </a:solidFill>
              <a:effectLst/>
              <a:uLnTx/>
              <a:uFillTx/>
              <a:latin typeface="Arial" charset="0"/>
              <a:cs typeface="Arial" charset="0"/>
            </a:endParaRPr>
          </a:p>
        </p:txBody>
      </p:sp>
    </p:spTree>
    <p:extLst>
      <p:ext uri="{BB962C8B-B14F-4D97-AF65-F5344CB8AC3E}">
        <p14:creationId xmlns:p14="http://schemas.microsoft.com/office/powerpoint/2010/main" val="2567035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834E-8A98-0F40-9966-38136B2BAD31}"/>
              </a:ext>
            </a:extLst>
          </p:cNvPr>
          <p:cNvSpPr>
            <a:spLocks noGrp="1"/>
          </p:cNvSpPr>
          <p:nvPr>
            <p:ph type="title"/>
          </p:nvPr>
        </p:nvSpPr>
        <p:spPr>
          <a:xfrm>
            <a:off x="548640" y="365125"/>
            <a:ext cx="10515600" cy="1325563"/>
          </a:xfrm>
        </p:spPr>
        <p:txBody>
          <a:bodyPr lIns="0">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3BB22-C1AE-7540-9B2C-5D99419F4270}"/>
              </a:ext>
            </a:extLst>
          </p:cNvPr>
          <p:cNvSpPr>
            <a:spLocks noGrp="1"/>
          </p:cNvSpPr>
          <p:nvPr>
            <p:ph idx="1"/>
          </p:nvPr>
        </p:nvSpPr>
        <p:spPr>
          <a:xfrm>
            <a:off x="54864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3B8B212A-BD2B-2845-B84F-3C3C064CA586}"/>
              </a:ext>
            </a:extLst>
          </p:cNvPr>
          <p:cNvSpPr txBox="1"/>
          <p:nvPr userDrawn="1">
            <p:custDataLst>
              <p:tags r:id="rId1"/>
            </p:custDataLst>
          </p:nvPr>
        </p:nvSpPr>
        <p:spPr>
          <a:xfrm>
            <a:off x="704994" y="98905"/>
            <a:ext cx="1172169" cy="369332"/>
          </a:xfrm>
          <a:prstGeom prst="rect">
            <a:avLst/>
          </a:prstGeom>
          <a:noFill/>
        </p:spPr>
        <p:txBody>
          <a:bodyPr wrap="square" rtlCol="0">
            <a:spAutoFit/>
          </a:bodyPr>
          <a:lstStyle/>
          <a:p>
            <a:pPr algn="ctr"/>
            <a:r>
              <a:rPr lang="en-US" b="0" spc="160" dirty="0">
                <a:solidFill>
                  <a:schemeClr val="bg1"/>
                </a:solidFill>
              </a:rPr>
              <a:t>ONCA</a:t>
            </a:r>
          </a:p>
        </p:txBody>
      </p:sp>
      <p:sp>
        <p:nvSpPr>
          <p:cNvPr id="8" name="Slide Number Placeholder 5">
            <a:extLst>
              <a:ext uri="{FF2B5EF4-FFF2-40B4-BE49-F238E27FC236}">
                <a16:creationId xmlns:a16="http://schemas.microsoft.com/office/drawing/2014/main" id="{2293F4B2-B5EB-7C45-BB31-30ACA1060D1D}"/>
              </a:ext>
            </a:extLst>
          </p:cNvPr>
          <p:cNvSpPr>
            <a:spLocks noGrp="1"/>
          </p:cNvSpPr>
          <p:nvPr>
            <p:ph type="sldNum" sz="quarter" idx="4"/>
          </p:nvPr>
        </p:nvSpPr>
        <p:spPr>
          <a:xfrm>
            <a:off x="8978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0736-39BE-0D4C-B5D3-E9E510DE3886}" type="slidenum">
              <a:rPr lang="en-US" smtClean="0"/>
              <a:pPr/>
              <a:t>‹#›</a:t>
            </a:fld>
            <a:endParaRPr lang="en-US"/>
          </a:p>
        </p:txBody>
      </p:sp>
    </p:spTree>
    <p:extLst>
      <p:ext uri="{BB962C8B-B14F-4D97-AF65-F5344CB8AC3E}">
        <p14:creationId xmlns:p14="http://schemas.microsoft.com/office/powerpoint/2010/main" val="1598280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BFE618-4FE9-5A4B-A525-099537A7F738}"/>
              </a:ext>
            </a:extLst>
          </p:cNvPr>
          <p:cNvSpPr/>
          <p:nvPr userDrawn="1"/>
        </p:nvSpPr>
        <p:spPr bwMode="auto">
          <a:xfrm>
            <a:off x="-31839" y="0"/>
            <a:ext cx="12223840" cy="6858003"/>
          </a:xfrm>
          <a:prstGeom prst="rect">
            <a:avLst/>
          </a:prstGeom>
          <a:pattFill prst="pct5">
            <a:fgClr>
              <a:schemeClr val="bg1">
                <a:lumMod val="85000"/>
              </a:schemeClr>
            </a:fgClr>
            <a:bgClr>
              <a:schemeClr val="bg1"/>
            </a:bgClr>
          </a:pattFill>
          <a:ln w="28575" cap="flat" cmpd="sng" algn="ctr">
            <a:noFill/>
            <a:prstDash val="sysDot"/>
            <a:round/>
            <a:headEnd type="none" w="lg" len="lg"/>
            <a:tailEnd type="none" w="lg" len="lg"/>
          </a:ln>
          <a:effectLst/>
        </p:spPr>
        <p:txBody>
          <a:bodyPr vert="horz" wrap="square" lIns="0" tIns="0" rIns="0" bIns="0" numCol="1" rtlCol="0" anchor="ctr" anchorCtr="0" compatLnSpc="1">
            <a:prstTxWarp prst="textNoShape">
              <a:avLst/>
            </a:prstTxWarp>
          </a:bodyPr>
          <a:lstStyle/>
          <a:p>
            <a:pPr algn="ctr"/>
            <a:endParaRPr lang="en-GB" sz="1800">
              <a:solidFill>
                <a:srgbClr val="000000"/>
              </a:solidFill>
            </a:endParaRPr>
          </a:p>
        </p:txBody>
      </p:sp>
      <p:pic>
        <p:nvPicPr>
          <p:cNvPr id="7" name="Picture 6" descr="Logo, company name&#10;&#10;Description automatically generated">
            <a:extLst>
              <a:ext uri="{FF2B5EF4-FFF2-40B4-BE49-F238E27FC236}">
                <a16:creationId xmlns:a16="http://schemas.microsoft.com/office/drawing/2014/main" id="{2E5223A0-E1BB-AB42-A441-C74C04B3B3A8}"/>
              </a:ext>
            </a:extLst>
          </p:cNvPr>
          <p:cNvPicPr>
            <a:picLocks noChangeAspect="1"/>
          </p:cNvPicPr>
          <p:nvPr userDrawn="1"/>
        </p:nvPicPr>
        <p:blipFill>
          <a:blip r:embed="rId2"/>
          <a:stretch>
            <a:fillRect/>
          </a:stretch>
        </p:blipFill>
        <p:spPr>
          <a:xfrm>
            <a:off x="8534665" y="1777401"/>
            <a:ext cx="3095420" cy="1984248"/>
          </a:xfrm>
          <a:prstGeom prst="rect">
            <a:avLst/>
          </a:prstGeom>
        </p:spPr>
      </p:pic>
      <p:sp>
        <p:nvSpPr>
          <p:cNvPr id="8" name="Parallelogram 7">
            <a:extLst>
              <a:ext uri="{FF2B5EF4-FFF2-40B4-BE49-F238E27FC236}">
                <a16:creationId xmlns:a16="http://schemas.microsoft.com/office/drawing/2014/main" id="{104814C6-052E-8540-B567-5688AD5B3CB7}"/>
              </a:ext>
            </a:extLst>
          </p:cNvPr>
          <p:cNvSpPr/>
          <p:nvPr userDrawn="1"/>
        </p:nvSpPr>
        <p:spPr>
          <a:xfrm>
            <a:off x="-31839" y="2"/>
            <a:ext cx="8945260" cy="6858001"/>
          </a:xfrm>
          <a:prstGeom prst="parallelogram">
            <a:avLst>
              <a:gd name="adj" fmla="val 48054"/>
            </a:avLst>
          </a:prstGeom>
          <a:solidFill>
            <a:srgbClr val="3C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C3B112-174F-DF42-9026-C20BA9F63E9F}"/>
              </a:ext>
            </a:extLst>
          </p:cNvPr>
          <p:cNvSpPr/>
          <p:nvPr userDrawn="1"/>
        </p:nvSpPr>
        <p:spPr>
          <a:xfrm>
            <a:off x="-31839" y="0"/>
            <a:ext cx="5354135" cy="6858000"/>
          </a:xfrm>
          <a:prstGeom prst="rect">
            <a:avLst/>
          </a:prstGeom>
          <a:solidFill>
            <a:srgbClr val="3C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6B94DF-F39B-DD40-A9E9-D92F9D08C55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321" t="40530"/>
          <a:stretch/>
        </p:blipFill>
        <p:spPr>
          <a:xfrm>
            <a:off x="0" y="4898091"/>
            <a:ext cx="6480140" cy="2244618"/>
          </a:xfrm>
          <a:prstGeom prst="rect">
            <a:avLst/>
          </a:prstGeom>
        </p:spPr>
      </p:pic>
      <p:sp>
        <p:nvSpPr>
          <p:cNvPr id="2" name="Title 1">
            <a:extLst>
              <a:ext uri="{FF2B5EF4-FFF2-40B4-BE49-F238E27FC236}">
                <a16:creationId xmlns:a16="http://schemas.microsoft.com/office/drawing/2014/main" id="{CB1155C6-0037-7043-A6D1-EFA10E54DE16}"/>
              </a:ext>
            </a:extLst>
          </p:cNvPr>
          <p:cNvSpPr>
            <a:spLocks noGrp="1"/>
          </p:cNvSpPr>
          <p:nvPr>
            <p:ph type="ctrTitle"/>
          </p:nvPr>
        </p:nvSpPr>
        <p:spPr>
          <a:xfrm>
            <a:off x="665534" y="1250955"/>
            <a:ext cx="6114552" cy="1421928"/>
          </a:xfrm>
        </p:spPr>
        <p:txBody>
          <a:bodyPr anchor="b">
            <a:spAutoFit/>
          </a:bodyPr>
          <a:lstStyle>
            <a:lvl1pPr algn="l">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92BF20D-5459-DF47-932F-ABB1E1BD9245}"/>
              </a:ext>
            </a:extLst>
          </p:cNvPr>
          <p:cNvSpPr>
            <a:spLocks noGrp="1"/>
          </p:cNvSpPr>
          <p:nvPr>
            <p:ph type="subTitle" idx="1"/>
          </p:nvPr>
        </p:nvSpPr>
        <p:spPr>
          <a:xfrm>
            <a:off x="665534" y="2794520"/>
            <a:ext cx="6114552" cy="424732"/>
          </a:xfrm>
        </p:spPr>
        <p:txBody>
          <a:bodyPr>
            <a:sp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5C863845-993A-7C4E-95E5-64828B1FB811}"/>
              </a:ext>
            </a:extLst>
          </p:cNvPr>
          <p:cNvSpPr>
            <a:spLocks noGrp="1"/>
          </p:cNvSpPr>
          <p:nvPr>
            <p:ph type="sldNum" sz="quarter" idx="4"/>
          </p:nvPr>
        </p:nvSpPr>
        <p:spPr>
          <a:xfrm>
            <a:off x="8978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0736-39BE-0D4C-B5D3-E9E510DE3886}" type="slidenum">
              <a:rPr lang="en-US" smtClean="0"/>
              <a:pPr/>
              <a:t>‹#›</a:t>
            </a:fld>
            <a:endParaRPr lang="en-US"/>
          </a:p>
        </p:txBody>
      </p:sp>
      <p:sp>
        <p:nvSpPr>
          <p:cNvPr id="12" name="Slide Number Placeholder 6">
            <a:extLst>
              <a:ext uri="{FF2B5EF4-FFF2-40B4-BE49-F238E27FC236}">
                <a16:creationId xmlns:a16="http://schemas.microsoft.com/office/drawing/2014/main" id="{E0E0D139-F761-1F4A-A802-97D532BCF807}"/>
              </a:ext>
            </a:extLst>
          </p:cNvPr>
          <p:cNvSpPr txBox="1">
            <a:spLocks/>
          </p:cNvSpPr>
          <p:nvPr userDrawn="1"/>
        </p:nvSpPr>
        <p:spPr>
          <a:xfrm>
            <a:off x="6982691" y="6358486"/>
            <a:ext cx="2892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a:solidFill>
                  <a:schemeClr val="tx1">
                    <a:tint val="75000"/>
                  </a:schemeClr>
                </a:solidFill>
                <a:latin typeface="+mn-lt"/>
                <a:ea typeface="+mn-ea"/>
                <a:cs typeface="+mn-cs"/>
              </a:rPr>
              <a:t>For Field Medical Use in Scientific Exchange</a:t>
            </a:r>
          </a:p>
        </p:txBody>
      </p:sp>
    </p:spTree>
    <p:extLst>
      <p:ext uri="{BB962C8B-B14F-4D97-AF65-F5344CB8AC3E}">
        <p14:creationId xmlns:p14="http://schemas.microsoft.com/office/powerpoint/2010/main" val="3387458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10BD0C6-3397-BDCC-6694-310503D09848}"/>
              </a:ext>
            </a:extLst>
          </p:cNvPr>
          <p:cNvSpPr/>
          <p:nvPr userDrawn="1"/>
        </p:nvSpPr>
        <p:spPr>
          <a:xfrm flipH="1">
            <a:off x="9326404" y="-77890"/>
            <a:ext cx="4718211" cy="6978754"/>
          </a:xfrm>
          <a:prstGeom prst="parallelogram">
            <a:avLst>
              <a:gd name="adj" fmla="val 26238"/>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06CFBA-1F50-293C-5232-D486CE42E219}"/>
              </a:ext>
            </a:extLst>
          </p:cNvPr>
          <p:cNvSpPr/>
          <p:nvPr userDrawn="1"/>
        </p:nvSpPr>
        <p:spPr>
          <a:xfrm flipH="1">
            <a:off x="9026367" y="-77890"/>
            <a:ext cx="4718211" cy="6978754"/>
          </a:xfrm>
          <a:prstGeom prst="parallelogram">
            <a:avLst>
              <a:gd name="adj" fmla="val 26238"/>
            </a:avLst>
          </a:prstGeom>
          <a:solidFill>
            <a:schemeClr val="accent2">
              <a:alpha val="44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 blurry image of a building&#10;&#10;Description automatically generated">
            <a:extLst>
              <a:ext uri="{FF2B5EF4-FFF2-40B4-BE49-F238E27FC236}">
                <a16:creationId xmlns:a16="http://schemas.microsoft.com/office/drawing/2014/main" id="{F5595DD5-AB03-C457-36C3-8A6E816F3427}"/>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0" y="179294"/>
            <a:ext cx="12192000" cy="6858000"/>
          </a:xfrm>
          <a:prstGeom prst="rect">
            <a:avLst/>
          </a:prstGeom>
        </p:spPr>
      </p:pic>
      <p:sp>
        <p:nvSpPr>
          <p:cNvPr id="2" name="Graphic 11">
            <a:extLst>
              <a:ext uri="{FF2B5EF4-FFF2-40B4-BE49-F238E27FC236}">
                <a16:creationId xmlns:a16="http://schemas.microsoft.com/office/drawing/2014/main" id="{08D91959-D317-6B6B-4BE6-C09A9C0BE584}"/>
              </a:ext>
            </a:extLst>
          </p:cNvPr>
          <p:cNvSpPr/>
          <p:nvPr userDrawn="1"/>
        </p:nvSpPr>
        <p:spPr>
          <a:xfrm flipH="1">
            <a:off x="-642939" y="-102228"/>
            <a:ext cx="12908091" cy="7015099"/>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 name="connsiteX0" fmla="*/ 2917955 w 2917955"/>
              <a:gd name="connsiteY0" fmla="*/ 4224919 h 4224919"/>
              <a:gd name="connsiteX1" fmla="*/ 1766822 w 2917955"/>
              <a:gd name="connsiteY1" fmla="*/ 2548553 h 4224919"/>
              <a:gd name="connsiteX2" fmla="*/ 0 w 2917955"/>
              <a:gd name="connsiteY2" fmla="*/ 0 h 4224919"/>
              <a:gd name="connsiteX3" fmla="*/ 0 w 2917955"/>
              <a:gd name="connsiteY3" fmla="*/ 4224919 h 4224919"/>
              <a:gd name="connsiteX4" fmla="*/ 2917955 w 2917955"/>
              <a:gd name="connsiteY4" fmla="*/ 4224919 h 4224919"/>
              <a:gd name="connsiteX0" fmla="*/ 2935463 w 2935463"/>
              <a:gd name="connsiteY0" fmla="*/ 1676366 h 1676366"/>
              <a:gd name="connsiteX1" fmla="*/ 1784330 w 2935463"/>
              <a:gd name="connsiteY1" fmla="*/ 0 h 1676366"/>
              <a:gd name="connsiteX2" fmla="*/ 0 w 2935463"/>
              <a:gd name="connsiteY2" fmla="*/ 3199 h 1676366"/>
              <a:gd name="connsiteX3" fmla="*/ 17508 w 2935463"/>
              <a:gd name="connsiteY3" fmla="*/ 1676366 h 1676366"/>
              <a:gd name="connsiteX4" fmla="*/ 2935463 w 2935463"/>
              <a:gd name="connsiteY4" fmla="*/ 1676366 h 1676366"/>
              <a:gd name="connsiteX0" fmla="*/ 2935463 w 2935463"/>
              <a:gd name="connsiteY0" fmla="*/ 1676366 h 1689497"/>
              <a:gd name="connsiteX1" fmla="*/ 1784330 w 2935463"/>
              <a:gd name="connsiteY1" fmla="*/ 0 h 1689497"/>
              <a:gd name="connsiteX2" fmla="*/ 0 w 2935463"/>
              <a:gd name="connsiteY2" fmla="*/ 3199 h 1689497"/>
              <a:gd name="connsiteX3" fmla="*/ 4377 w 2935463"/>
              <a:gd name="connsiteY3" fmla="*/ 1689497 h 1689497"/>
              <a:gd name="connsiteX4" fmla="*/ 2935463 w 2935463"/>
              <a:gd name="connsiteY4" fmla="*/ 1676366 h 1689497"/>
              <a:gd name="connsiteX0" fmla="*/ 2935463 w 2935463"/>
              <a:gd name="connsiteY0" fmla="*/ 1673167 h 1686298"/>
              <a:gd name="connsiteX1" fmla="*/ 1852562 w 2935463"/>
              <a:gd name="connsiteY1" fmla="*/ 94276 h 1686298"/>
              <a:gd name="connsiteX2" fmla="*/ 0 w 2935463"/>
              <a:gd name="connsiteY2" fmla="*/ 0 h 1686298"/>
              <a:gd name="connsiteX3" fmla="*/ 4377 w 2935463"/>
              <a:gd name="connsiteY3" fmla="*/ 1686298 h 1686298"/>
              <a:gd name="connsiteX4" fmla="*/ 2935463 w 2935463"/>
              <a:gd name="connsiteY4" fmla="*/ 1673167 h 1686298"/>
              <a:gd name="connsiteX0" fmla="*/ 2935463 w 2935463"/>
              <a:gd name="connsiteY0" fmla="*/ 1582191 h 1595322"/>
              <a:gd name="connsiteX1" fmla="*/ 1852562 w 2935463"/>
              <a:gd name="connsiteY1" fmla="*/ 3300 h 1595322"/>
              <a:gd name="connsiteX2" fmla="*/ 0 w 2935463"/>
              <a:gd name="connsiteY2" fmla="*/ 0 h 1595322"/>
              <a:gd name="connsiteX3" fmla="*/ 4377 w 2935463"/>
              <a:gd name="connsiteY3" fmla="*/ 1595322 h 1595322"/>
              <a:gd name="connsiteX4" fmla="*/ 2935463 w 2935463"/>
              <a:gd name="connsiteY4" fmla="*/ 1582191 h 159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463" h="1595322">
                <a:moveTo>
                  <a:pt x="2935463" y="1582191"/>
                </a:moveTo>
                <a:lnTo>
                  <a:pt x="1852562" y="3300"/>
                </a:lnTo>
                <a:lnTo>
                  <a:pt x="0" y="0"/>
                </a:lnTo>
                <a:lnTo>
                  <a:pt x="4377" y="1595322"/>
                </a:lnTo>
                <a:lnTo>
                  <a:pt x="2935463" y="1582191"/>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3" name="Graphic 2">
            <a:extLst>
              <a:ext uri="{FF2B5EF4-FFF2-40B4-BE49-F238E27FC236}">
                <a16:creationId xmlns:a16="http://schemas.microsoft.com/office/drawing/2014/main" id="{9828EAB7-9F3F-8A17-17BD-8BFAA79B98D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90625" y="2339951"/>
            <a:ext cx="3810751" cy="2463848"/>
          </a:xfrm>
          <a:prstGeom prst="rect">
            <a:avLst/>
          </a:prstGeom>
          <a:effectLst>
            <a:glow rad="1060139">
              <a:schemeClr val="bg1">
                <a:alpha val="40335"/>
              </a:schemeClr>
            </a:glow>
          </a:effectLst>
        </p:spPr>
      </p:pic>
      <p:pic>
        <p:nvPicPr>
          <p:cNvPr id="5" name="Graphic 4">
            <a:extLst>
              <a:ext uri="{FF2B5EF4-FFF2-40B4-BE49-F238E27FC236}">
                <a16:creationId xmlns:a16="http://schemas.microsoft.com/office/drawing/2014/main" id="{B0587E72-E3D4-1019-645C-D1E0B46931F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98356" y="842964"/>
            <a:ext cx="3995288" cy="892150"/>
          </a:xfrm>
          <a:prstGeom prst="rect">
            <a:avLst/>
          </a:prstGeom>
        </p:spPr>
      </p:pic>
    </p:spTree>
    <p:extLst>
      <p:ext uri="{BB962C8B-B14F-4D97-AF65-F5344CB8AC3E}">
        <p14:creationId xmlns:p14="http://schemas.microsoft.com/office/powerpoint/2010/main" val="13112585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A507E42-4CB4-BE39-1B67-AA9014F2BBE0}"/>
              </a:ext>
            </a:extLst>
          </p:cNvPr>
          <p:cNvGrpSpPr/>
          <p:nvPr userDrawn="1"/>
        </p:nvGrpSpPr>
        <p:grpSpPr>
          <a:xfrm>
            <a:off x="-48132" y="-109728"/>
            <a:ext cx="12363968" cy="7043062"/>
            <a:chOff x="-48132" y="-109728"/>
            <a:chExt cx="12363968" cy="7043062"/>
          </a:xfrm>
        </p:grpSpPr>
        <p:sp>
          <p:nvSpPr>
            <p:cNvPr id="6" name="Graphic 11">
              <a:extLst>
                <a:ext uri="{FF2B5EF4-FFF2-40B4-BE49-F238E27FC236}">
                  <a16:creationId xmlns:a16="http://schemas.microsoft.com/office/drawing/2014/main" id="{92AF3ACC-A476-EDB9-32E5-C548FB27147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609600" y="2732629"/>
            <a:ext cx="10972800" cy="747897"/>
          </a:xfrm>
          <a:prstGeom prst="rect">
            <a:avLst/>
          </a:prstGeom>
        </p:spPr>
        <p:txBody>
          <a:bodyPr wrap="square" anchor="ctr" anchorCtr="0">
            <a:spAutoFit/>
          </a:bodyPr>
          <a:lstStyle>
            <a:lvl1pPr algn="ctr">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609600" y="3510243"/>
            <a:ext cx="10972799" cy="646331"/>
          </a:xfrm>
          <a:prstGeom prst="rect">
            <a:avLst/>
          </a:prstGeom>
        </p:spPr>
        <p:txBody>
          <a:bodyPr wrap="square" tIns="274320">
            <a:spAutoFit/>
          </a:bodyPr>
          <a:lstStyle>
            <a:lvl1pPr algn="ctr">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906375" y="578768"/>
            <a:ext cx="2379249" cy="1538308"/>
          </a:xfrm>
          <a:prstGeom prst="rect">
            <a:avLst/>
          </a:prstGeom>
          <a:effectLst>
            <a:glow rad="1060139">
              <a:schemeClr val="bg1">
                <a:alpha val="40335"/>
              </a:schemeClr>
            </a:glow>
          </a:effectLst>
        </p:spPr>
      </p:pic>
    </p:spTree>
    <p:extLst>
      <p:ext uri="{BB962C8B-B14F-4D97-AF65-F5344CB8AC3E}">
        <p14:creationId xmlns:p14="http://schemas.microsoft.com/office/powerpoint/2010/main" val="423113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3CC2F4B-804E-0C64-0D5D-DA8504B10774}"/>
              </a:ext>
            </a:extLst>
          </p:cNvPr>
          <p:cNvGrpSpPr/>
          <p:nvPr userDrawn="1"/>
        </p:nvGrpSpPr>
        <p:grpSpPr>
          <a:xfrm>
            <a:off x="-48132" y="-109728"/>
            <a:ext cx="12363968" cy="7043062"/>
            <a:chOff x="-48132" y="-109728"/>
            <a:chExt cx="12363968" cy="7043062"/>
          </a:xfrm>
        </p:grpSpPr>
        <p:sp>
          <p:nvSpPr>
            <p:cNvPr id="6" name="Graphic 11">
              <a:extLst>
                <a:ext uri="{FF2B5EF4-FFF2-40B4-BE49-F238E27FC236}">
                  <a16:creationId xmlns:a16="http://schemas.microsoft.com/office/drawing/2014/main" id="{92AF3ACC-A476-EDB9-32E5-C548FB27147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4674462" y="2732629"/>
            <a:ext cx="6907938"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4674462" y="3510243"/>
            <a:ext cx="6907937" cy="646331"/>
          </a:xfrm>
          <a:prstGeom prst="rect">
            <a:avLst/>
          </a:prstGeom>
        </p:spPr>
        <p:txBody>
          <a:bodyPr wrap="square" tIns="274320">
            <a:spAutoFit/>
          </a:bodyPr>
          <a:lstStyle>
            <a:lvl1pPr algn="l">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8293" y="1694435"/>
            <a:ext cx="3502964" cy="2264848"/>
          </a:xfrm>
          <a:prstGeom prst="rect">
            <a:avLst/>
          </a:prstGeom>
          <a:effectLst>
            <a:glow rad="1060139">
              <a:schemeClr val="bg1">
                <a:alpha val="40335"/>
              </a:schemeClr>
            </a:glow>
          </a:effectLst>
        </p:spPr>
      </p:pic>
    </p:spTree>
    <p:extLst>
      <p:ext uri="{BB962C8B-B14F-4D97-AF65-F5344CB8AC3E}">
        <p14:creationId xmlns:p14="http://schemas.microsoft.com/office/powerpoint/2010/main" val="2172276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83C3264-6980-5442-98DC-23413E738596}"/>
              </a:ext>
            </a:extLst>
          </p:cNvPr>
          <p:cNvGrpSpPr/>
          <p:nvPr userDrawn="1"/>
        </p:nvGrpSpPr>
        <p:grpSpPr>
          <a:xfrm>
            <a:off x="-2276554" y="-77890"/>
            <a:ext cx="15785979" cy="7246786"/>
            <a:chOff x="-2276554" y="-77890"/>
            <a:chExt cx="15785979" cy="7246786"/>
          </a:xfrm>
        </p:grpSpPr>
        <p:sp>
          <p:nvSpPr>
            <p:cNvPr id="7" name="Parallelogram 6">
              <a:extLst>
                <a:ext uri="{FF2B5EF4-FFF2-40B4-BE49-F238E27FC236}">
                  <a16:creationId xmlns:a16="http://schemas.microsoft.com/office/drawing/2014/main" id="{60C1F5A2-2E5A-4DEC-DB9D-0E7D44D55933}"/>
                </a:ext>
              </a:extLst>
            </p:cNvPr>
            <p:cNvSpPr/>
            <p:nvPr userDrawn="1"/>
          </p:nvSpPr>
          <p:spPr>
            <a:xfrm flipH="1">
              <a:off x="9253663" y="-77890"/>
              <a:ext cx="4255760" cy="7246786"/>
            </a:xfrm>
            <a:prstGeom prst="parallelogram">
              <a:avLst>
                <a:gd name="adj" fmla="val 29870"/>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F01DBD1A-7C61-54DA-5C19-E9A46ED8B05E}"/>
                </a:ext>
              </a:extLst>
            </p:cNvPr>
            <p:cNvSpPr/>
            <p:nvPr userDrawn="1"/>
          </p:nvSpPr>
          <p:spPr>
            <a:xfrm flipH="1">
              <a:off x="8942104" y="-77890"/>
              <a:ext cx="4567321" cy="7246786"/>
            </a:xfrm>
            <a:prstGeom prst="parallelogram">
              <a:avLst>
                <a:gd name="adj" fmla="val 28655"/>
              </a:avLst>
            </a:prstGeom>
            <a:solidFill>
              <a:schemeClr val="accent2">
                <a:alpha val="44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lur blurry image of a building&#10;&#10;Description automatically generated">
              <a:extLst>
                <a:ext uri="{FF2B5EF4-FFF2-40B4-BE49-F238E27FC236}">
                  <a16:creationId xmlns:a16="http://schemas.microsoft.com/office/drawing/2014/main" id="{C167C66F-F6B0-B331-8B4E-FF29474A2791}"/>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68342" y="-38442"/>
              <a:ext cx="12260341" cy="6896442"/>
            </a:xfrm>
            <a:prstGeom prst="rect">
              <a:avLst/>
            </a:prstGeom>
          </p:spPr>
        </p:pic>
        <p:sp>
          <p:nvSpPr>
            <p:cNvPr id="15" name="Graphic 11">
              <a:extLst>
                <a:ext uri="{FF2B5EF4-FFF2-40B4-BE49-F238E27FC236}">
                  <a16:creationId xmlns:a16="http://schemas.microsoft.com/office/drawing/2014/main" id="{87B2A061-E91E-E11C-CFC7-65725B683CD3}"/>
                </a:ext>
              </a:extLst>
            </p:cNvPr>
            <p:cNvSpPr/>
            <p:nvPr userDrawn="1"/>
          </p:nvSpPr>
          <p:spPr>
            <a:xfrm flipH="1">
              <a:off x="-2276554" y="-5916"/>
              <a:ext cx="14500464" cy="7142286"/>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 name="connsiteX0" fmla="*/ 2917955 w 2917955"/>
                <a:gd name="connsiteY0" fmla="*/ 4224919 h 4224919"/>
                <a:gd name="connsiteX1" fmla="*/ 1766822 w 2917955"/>
                <a:gd name="connsiteY1" fmla="*/ 2548553 h 4224919"/>
                <a:gd name="connsiteX2" fmla="*/ 0 w 2917955"/>
                <a:gd name="connsiteY2" fmla="*/ 0 h 4224919"/>
                <a:gd name="connsiteX3" fmla="*/ 0 w 2917955"/>
                <a:gd name="connsiteY3" fmla="*/ 4224919 h 4224919"/>
                <a:gd name="connsiteX4" fmla="*/ 2917955 w 2917955"/>
                <a:gd name="connsiteY4" fmla="*/ 4224919 h 4224919"/>
                <a:gd name="connsiteX0" fmla="*/ 2935463 w 2935463"/>
                <a:gd name="connsiteY0" fmla="*/ 1676366 h 1676366"/>
                <a:gd name="connsiteX1" fmla="*/ 1784330 w 2935463"/>
                <a:gd name="connsiteY1" fmla="*/ 0 h 1676366"/>
                <a:gd name="connsiteX2" fmla="*/ 0 w 2935463"/>
                <a:gd name="connsiteY2" fmla="*/ 3199 h 1676366"/>
                <a:gd name="connsiteX3" fmla="*/ 17508 w 2935463"/>
                <a:gd name="connsiteY3" fmla="*/ 1676366 h 1676366"/>
                <a:gd name="connsiteX4" fmla="*/ 2935463 w 2935463"/>
                <a:gd name="connsiteY4" fmla="*/ 1676366 h 1676366"/>
                <a:gd name="connsiteX0" fmla="*/ 2935463 w 2935463"/>
                <a:gd name="connsiteY0" fmla="*/ 1676366 h 1689497"/>
                <a:gd name="connsiteX1" fmla="*/ 1784330 w 2935463"/>
                <a:gd name="connsiteY1" fmla="*/ 0 h 1689497"/>
                <a:gd name="connsiteX2" fmla="*/ 0 w 2935463"/>
                <a:gd name="connsiteY2" fmla="*/ 3199 h 1689497"/>
                <a:gd name="connsiteX3" fmla="*/ 4377 w 2935463"/>
                <a:gd name="connsiteY3" fmla="*/ 1689497 h 1689497"/>
                <a:gd name="connsiteX4" fmla="*/ 2935463 w 2935463"/>
                <a:gd name="connsiteY4" fmla="*/ 1676366 h 1689497"/>
                <a:gd name="connsiteX0" fmla="*/ 2935463 w 2935463"/>
                <a:gd name="connsiteY0" fmla="*/ 1673167 h 1686298"/>
                <a:gd name="connsiteX1" fmla="*/ 1852562 w 2935463"/>
                <a:gd name="connsiteY1" fmla="*/ 94276 h 1686298"/>
                <a:gd name="connsiteX2" fmla="*/ 0 w 2935463"/>
                <a:gd name="connsiteY2" fmla="*/ 0 h 1686298"/>
                <a:gd name="connsiteX3" fmla="*/ 4377 w 2935463"/>
                <a:gd name="connsiteY3" fmla="*/ 1686298 h 1686298"/>
                <a:gd name="connsiteX4" fmla="*/ 2935463 w 2935463"/>
                <a:gd name="connsiteY4" fmla="*/ 1673167 h 1686298"/>
                <a:gd name="connsiteX0" fmla="*/ 2935463 w 2935463"/>
                <a:gd name="connsiteY0" fmla="*/ 1582191 h 1595322"/>
                <a:gd name="connsiteX1" fmla="*/ 1852562 w 2935463"/>
                <a:gd name="connsiteY1" fmla="*/ 3300 h 1595322"/>
                <a:gd name="connsiteX2" fmla="*/ 0 w 2935463"/>
                <a:gd name="connsiteY2" fmla="*/ 0 h 1595322"/>
                <a:gd name="connsiteX3" fmla="*/ 4377 w 2935463"/>
                <a:gd name="connsiteY3" fmla="*/ 1595322 h 1595322"/>
                <a:gd name="connsiteX4" fmla="*/ 2935463 w 2935463"/>
                <a:gd name="connsiteY4" fmla="*/ 1582191 h 1595322"/>
                <a:gd name="connsiteX0" fmla="*/ 2935463 w 2935463"/>
                <a:gd name="connsiteY0" fmla="*/ 1582191 h 1595322"/>
                <a:gd name="connsiteX1" fmla="*/ 1945462 w 2935463"/>
                <a:gd name="connsiteY1" fmla="*/ 138973 h 1595322"/>
                <a:gd name="connsiteX2" fmla="*/ 0 w 2935463"/>
                <a:gd name="connsiteY2" fmla="*/ 0 h 1595322"/>
                <a:gd name="connsiteX3" fmla="*/ 4377 w 2935463"/>
                <a:gd name="connsiteY3" fmla="*/ 1595322 h 1595322"/>
                <a:gd name="connsiteX4" fmla="*/ 2935463 w 2935463"/>
                <a:gd name="connsiteY4" fmla="*/ 1582191 h 1595322"/>
                <a:gd name="connsiteX0" fmla="*/ 2936131 w 2936131"/>
                <a:gd name="connsiteY0" fmla="*/ 1443844 h 1456975"/>
                <a:gd name="connsiteX1" fmla="*/ 1946130 w 2936131"/>
                <a:gd name="connsiteY1" fmla="*/ 626 h 1456975"/>
                <a:gd name="connsiteX2" fmla="*/ 0 w 2936131"/>
                <a:gd name="connsiteY2" fmla="*/ 0 h 1456975"/>
                <a:gd name="connsiteX3" fmla="*/ 5045 w 2936131"/>
                <a:gd name="connsiteY3" fmla="*/ 1456975 h 1456975"/>
                <a:gd name="connsiteX4" fmla="*/ 2936131 w 2936131"/>
                <a:gd name="connsiteY4" fmla="*/ 1443844 h 1456975"/>
                <a:gd name="connsiteX0" fmla="*/ 2936131 w 2936131"/>
                <a:gd name="connsiteY0" fmla="*/ 1443844 h 1447618"/>
                <a:gd name="connsiteX1" fmla="*/ 1946130 w 2936131"/>
                <a:gd name="connsiteY1" fmla="*/ 626 h 1447618"/>
                <a:gd name="connsiteX2" fmla="*/ 0 w 2936131"/>
                <a:gd name="connsiteY2" fmla="*/ 0 h 1447618"/>
                <a:gd name="connsiteX3" fmla="*/ 3708 w 2936131"/>
                <a:gd name="connsiteY3" fmla="*/ 1447618 h 1447618"/>
                <a:gd name="connsiteX4" fmla="*/ 2936131 w 2936131"/>
                <a:gd name="connsiteY4" fmla="*/ 1443844 h 1447618"/>
                <a:gd name="connsiteX0" fmla="*/ 2939473 w 2939473"/>
                <a:gd name="connsiteY0" fmla="*/ 1447854 h 1447854"/>
                <a:gd name="connsiteX1" fmla="*/ 1946130 w 2939473"/>
                <a:gd name="connsiteY1" fmla="*/ 626 h 1447854"/>
                <a:gd name="connsiteX2" fmla="*/ 0 w 2939473"/>
                <a:gd name="connsiteY2" fmla="*/ 0 h 1447854"/>
                <a:gd name="connsiteX3" fmla="*/ 3708 w 2939473"/>
                <a:gd name="connsiteY3" fmla="*/ 1447618 h 1447854"/>
                <a:gd name="connsiteX4" fmla="*/ 2939473 w 2939473"/>
                <a:gd name="connsiteY4" fmla="*/ 1447854 h 144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473" h="1447854">
                  <a:moveTo>
                    <a:pt x="2939473" y="1447854"/>
                  </a:moveTo>
                  <a:lnTo>
                    <a:pt x="1946130" y="626"/>
                  </a:lnTo>
                  <a:lnTo>
                    <a:pt x="0" y="0"/>
                  </a:lnTo>
                  <a:cubicBezTo>
                    <a:pt x="1682" y="485658"/>
                    <a:pt x="2026" y="961960"/>
                    <a:pt x="3708" y="1447618"/>
                  </a:cubicBezTo>
                  <a:lnTo>
                    <a:pt x="2939473" y="1447854"/>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pic>
        <p:nvPicPr>
          <p:cNvPr id="3" name="Graphic 2">
            <a:extLst>
              <a:ext uri="{FF2B5EF4-FFF2-40B4-BE49-F238E27FC236}">
                <a16:creationId xmlns:a16="http://schemas.microsoft.com/office/drawing/2014/main" id="{9828EAB7-9F3F-8A17-17BD-8BFAA79B98D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1312" y="1641200"/>
            <a:ext cx="3810751" cy="2463848"/>
          </a:xfrm>
          <a:prstGeom prst="rect">
            <a:avLst/>
          </a:prstGeom>
          <a:effectLst>
            <a:glow rad="1060139">
              <a:schemeClr val="bg1">
                <a:alpha val="40335"/>
              </a:schemeClr>
            </a:glow>
          </a:effectLst>
        </p:spPr>
      </p:pic>
      <p:sp>
        <p:nvSpPr>
          <p:cNvPr id="10" name="Title 1">
            <a:extLst>
              <a:ext uri="{FF2B5EF4-FFF2-40B4-BE49-F238E27FC236}">
                <a16:creationId xmlns:a16="http://schemas.microsoft.com/office/drawing/2014/main" id="{6A8B88FE-2206-A1A6-285D-ECD8C24B98AB}"/>
              </a:ext>
            </a:extLst>
          </p:cNvPr>
          <p:cNvSpPr>
            <a:spLocks noGrp="1"/>
          </p:cNvSpPr>
          <p:nvPr>
            <p:ph type="title" hasCustomPrompt="1"/>
          </p:nvPr>
        </p:nvSpPr>
        <p:spPr>
          <a:xfrm>
            <a:off x="4790364" y="2681103"/>
            <a:ext cx="6792036"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11" name="Content Placeholder 3">
            <a:extLst>
              <a:ext uri="{FF2B5EF4-FFF2-40B4-BE49-F238E27FC236}">
                <a16:creationId xmlns:a16="http://schemas.microsoft.com/office/drawing/2014/main" id="{B129C88A-F9D4-3B18-2CA7-85B883C888B7}"/>
              </a:ext>
            </a:extLst>
          </p:cNvPr>
          <p:cNvSpPr>
            <a:spLocks noGrp="1"/>
          </p:cNvSpPr>
          <p:nvPr>
            <p:ph sz="quarter" idx="11"/>
          </p:nvPr>
        </p:nvSpPr>
        <p:spPr>
          <a:xfrm>
            <a:off x="4790364" y="3458717"/>
            <a:ext cx="6792035" cy="646331"/>
          </a:xfrm>
          <a:prstGeom prst="rect">
            <a:avLst/>
          </a:prstGeom>
        </p:spPr>
        <p:txBody>
          <a:bodyPr wrap="square" tIns="274320">
            <a:spAutoFit/>
          </a:bodyPr>
          <a:lstStyle>
            <a:lvl1pPr algn="l">
              <a:defRPr/>
            </a:lvl1pPr>
          </a:lstStyle>
          <a:p>
            <a:pPr lvl="0"/>
            <a:r>
              <a:rPr lang="en-US"/>
              <a:t>Click to edit Master text styles</a:t>
            </a:r>
          </a:p>
        </p:txBody>
      </p:sp>
    </p:spTree>
    <p:extLst>
      <p:ext uri="{BB962C8B-B14F-4D97-AF65-F5344CB8AC3E}">
        <p14:creationId xmlns:p14="http://schemas.microsoft.com/office/powerpoint/2010/main" val="4291931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4">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A507E42-4CB4-BE39-1B67-AA9014F2BBE0}"/>
              </a:ext>
            </a:extLst>
          </p:cNvPr>
          <p:cNvGrpSpPr/>
          <p:nvPr userDrawn="1"/>
        </p:nvGrpSpPr>
        <p:grpSpPr>
          <a:xfrm>
            <a:off x="-48132" y="-109728"/>
            <a:ext cx="12363968" cy="7043063"/>
            <a:chOff x="-48132" y="-109728"/>
            <a:chExt cx="12363968" cy="7043063"/>
          </a:xfrm>
        </p:grpSpPr>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7429500" y="0"/>
              <a:ext cx="4768596" cy="6904468"/>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6" name="Graphic 11">
              <a:extLst>
                <a:ext uri="{FF2B5EF4-FFF2-40B4-BE49-F238E27FC236}">
                  <a16:creationId xmlns:a16="http://schemas.microsoft.com/office/drawing/2014/main" id="{92AF3ACC-A476-EDB9-32E5-C548FB27147B}"/>
                </a:ext>
              </a:extLst>
            </p:cNvPr>
            <p:cNvSpPr/>
            <p:nvPr userDrawn="1"/>
          </p:nvSpPr>
          <p:spPr>
            <a:xfrm>
              <a:off x="-48132" y="1373899"/>
              <a:ext cx="3839644" cy="5559436"/>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609600" y="2732629"/>
            <a:ext cx="10972800" cy="747897"/>
          </a:xfrm>
          <a:prstGeom prst="rect">
            <a:avLst/>
          </a:prstGeom>
        </p:spPr>
        <p:txBody>
          <a:bodyPr wrap="square" anchor="ctr" anchorCtr="0">
            <a:spAutoFit/>
          </a:bodyPr>
          <a:lstStyle>
            <a:lvl1pPr algn="ctr">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609600" y="3510243"/>
            <a:ext cx="10972799" cy="646331"/>
          </a:xfrm>
          <a:prstGeom prst="rect">
            <a:avLst/>
          </a:prstGeom>
        </p:spPr>
        <p:txBody>
          <a:bodyPr wrap="square" tIns="274320">
            <a:spAutoFit/>
          </a:bodyPr>
          <a:lstStyle>
            <a:lvl1pPr algn="ctr">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906375" y="578768"/>
            <a:ext cx="2379249" cy="1538308"/>
          </a:xfrm>
          <a:prstGeom prst="rect">
            <a:avLst/>
          </a:prstGeom>
          <a:effectLst>
            <a:glow rad="1060139">
              <a:schemeClr val="bg1">
                <a:alpha val="40335"/>
              </a:schemeClr>
            </a:glow>
          </a:effectLst>
        </p:spPr>
      </p:pic>
      <p:pic>
        <p:nvPicPr>
          <p:cNvPr id="12" name="Graphic 11">
            <a:extLst>
              <a:ext uri="{FF2B5EF4-FFF2-40B4-BE49-F238E27FC236}">
                <a16:creationId xmlns:a16="http://schemas.microsoft.com/office/drawing/2014/main" id="{49640C52-2946-246F-E6CC-AC8106BBC18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6449" y="825876"/>
            <a:ext cx="3129280" cy="698770"/>
          </a:xfrm>
          <a:prstGeom prst="rect">
            <a:avLst/>
          </a:prstGeom>
        </p:spPr>
      </p:pic>
    </p:spTree>
    <p:extLst>
      <p:ext uri="{BB962C8B-B14F-4D97-AF65-F5344CB8AC3E}">
        <p14:creationId xmlns:p14="http://schemas.microsoft.com/office/powerpoint/2010/main" val="1133027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5">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3CC2F4B-804E-0C64-0D5D-DA8504B10774}"/>
              </a:ext>
            </a:extLst>
          </p:cNvPr>
          <p:cNvGrpSpPr/>
          <p:nvPr userDrawn="1"/>
        </p:nvGrpSpPr>
        <p:grpSpPr>
          <a:xfrm>
            <a:off x="-48132" y="-109728"/>
            <a:ext cx="12363968" cy="7043062"/>
            <a:chOff x="-48132" y="-109728"/>
            <a:chExt cx="12363968" cy="7043062"/>
          </a:xfrm>
        </p:grpSpPr>
        <p:sp>
          <p:nvSpPr>
            <p:cNvPr id="6" name="Graphic 11">
              <a:extLst>
                <a:ext uri="{FF2B5EF4-FFF2-40B4-BE49-F238E27FC236}">
                  <a16:creationId xmlns:a16="http://schemas.microsoft.com/office/drawing/2014/main" id="{92AF3ACC-A476-EDB9-32E5-C548FB27147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4674462" y="2732629"/>
            <a:ext cx="6907938"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4674462" y="3510243"/>
            <a:ext cx="6907937" cy="646331"/>
          </a:xfrm>
          <a:prstGeom prst="rect">
            <a:avLst/>
          </a:prstGeom>
        </p:spPr>
        <p:txBody>
          <a:bodyPr wrap="square" tIns="274320">
            <a:spAutoFit/>
          </a:bodyPr>
          <a:lstStyle>
            <a:lvl1pPr algn="l">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8293" y="1694435"/>
            <a:ext cx="3502964" cy="2264848"/>
          </a:xfrm>
          <a:prstGeom prst="rect">
            <a:avLst/>
          </a:prstGeom>
          <a:effectLst>
            <a:glow rad="1060139">
              <a:schemeClr val="bg1">
                <a:alpha val="40335"/>
              </a:schemeClr>
            </a:glow>
          </a:effectLst>
        </p:spPr>
      </p:pic>
      <p:pic>
        <p:nvPicPr>
          <p:cNvPr id="4" name="Graphic 3">
            <a:extLst>
              <a:ext uri="{FF2B5EF4-FFF2-40B4-BE49-F238E27FC236}">
                <a16:creationId xmlns:a16="http://schemas.microsoft.com/office/drawing/2014/main" id="{7618C9A1-C967-6F82-5109-BA44122A040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5613" y="4464795"/>
            <a:ext cx="2840741" cy="634339"/>
          </a:xfrm>
          <a:prstGeom prst="rect">
            <a:avLst/>
          </a:prstGeom>
        </p:spPr>
      </p:pic>
    </p:spTree>
    <p:extLst>
      <p:ext uri="{BB962C8B-B14F-4D97-AF65-F5344CB8AC3E}">
        <p14:creationId xmlns:p14="http://schemas.microsoft.com/office/powerpoint/2010/main" val="41626341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6">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191E96-5DFF-1DC5-F398-2B2547127B19}"/>
              </a:ext>
            </a:extLst>
          </p:cNvPr>
          <p:cNvGrpSpPr/>
          <p:nvPr userDrawn="1"/>
        </p:nvGrpSpPr>
        <p:grpSpPr>
          <a:xfrm>
            <a:off x="-2276554" y="-77890"/>
            <a:ext cx="15785979" cy="7246786"/>
            <a:chOff x="-2276554" y="-77890"/>
            <a:chExt cx="15785979" cy="7246786"/>
          </a:xfrm>
        </p:grpSpPr>
        <p:sp>
          <p:nvSpPr>
            <p:cNvPr id="8" name="Parallelogram 7">
              <a:extLst>
                <a:ext uri="{FF2B5EF4-FFF2-40B4-BE49-F238E27FC236}">
                  <a16:creationId xmlns:a16="http://schemas.microsoft.com/office/drawing/2014/main" id="{710BD0C6-3397-BDCC-6694-310503D09848}"/>
                </a:ext>
              </a:extLst>
            </p:cNvPr>
            <p:cNvSpPr/>
            <p:nvPr userDrawn="1"/>
          </p:nvSpPr>
          <p:spPr>
            <a:xfrm flipH="1">
              <a:off x="9253663" y="-77890"/>
              <a:ext cx="4255760" cy="7246786"/>
            </a:xfrm>
            <a:prstGeom prst="parallelogram">
              <a:avLst>
                <a:gd name="adj" fmla="val 29870"/>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06CFBA-1F50-293C-5232-D486CE42E219}"/>
                </a:ext>
              </a:extLst>
            </p:cNvPr>
            <p:cNvSpPr/>
            <p:nvPr userDrawn="1"/>
          </p:nvSpPr>
          <p:spPr>
            <a:xfrm flipH="1">
              <a:off x="8942104" y="-77890"/>
              <a:ext cx="4567321" cy="7246786"/>
            </a:xfrm>
            <a:prstGeom prst="parallelogram">
              <a:avLst>
                <a:gd name="adj" fmla="val 28655"/>
              </a:avLst>
            </a:prstGeom>
            <a:solidFill>
              <a:schemeClr val="accent2">
                <a:alpha val="44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 blurry image of a building&#10;&#10;Description automatically generated">
              <a:extLst>
                <a:ext uri="{FF2B5EF4-FFF2-40B4-BE49-F238E27FC236}">
                  <a16:creationId xmlns:a16="http://schemas.microsoft.com/office/drawing/2014/main" id="{F5595DD5-AB03-C457-36C3-8A6E816F3427}"/>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68342" y="-38442"/>
              <a:ext cx="12260341" cy="6896442"/>
            </a:xfrm>
            <a:prstGeom prst="rect">
              <a:avLst/>
            </a:prstGeom>
          </p:spPr>
        </p:pic>
        <p:sp>
          <p:nvSpPr>
            <p:cNvPr id="2" name="Graphic 11">
              <a:extLst>
                <a:ext uri="{FF2B5EF4-FFF2-40B4-BE49-F238E27FC236}">
                  <a16:creationId xmlns:a16="http://schemas.microsoft.com/office/drawing/2014/main" id="{08D91959-D317-6B6B-4BE6-C09A9C0BE584}"/>
                </a:ext>
              </a:extLst>
            </p:cNvPr>
            <p:cNvSpPr/>
            <p:nvPr userDrawn="1"/>
          </p:nvSpPr>
          <p:spPr>
            <a:xfrm flipH="1">
              <a:off x="-2276554" y="-5916"/>
              <a:ext cx="14500464" cy="7142286"/>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 name="connsiteX0" fmla="*/ 2917955 w 2917955"/>
                <a:gd name="connsiteY0" fmla="*/ 4224919 h 4224919"/>
                <a:gd name="connsiteX1" fmla="*/ 1766822 w 2917955"/>
                <a:gd name="connsiteY1" fmla="*/ 2548553 h 4224919"/>
                <a:gd name="connsiteX2" fmla="*/ 0 w 2917955"/>
                <a:gd name="connsiteY2" fmla="*/ 0 h 4224919"/>
                <a:gd name="connsiteX3" fmla="*/ 0 w 2917955"/>
                <a:gd name="connsiteY3" fmla="*/ 4224919 h 4224919"/>
                <a:gd name="connsiteX4" fmla="*/ 2917955 w 2917955"/>
                <a:gd name="connsiteY4" fmla="*/ 4224919 h 4224919"/>
                <a:gd name="connsiteX0" fmla="*/ 2935463 w 2935463"/>
                <a:gd name="connsiteY0" fmla="*/ 1676366 h 1676366"/>
                <a:gd name="connsiteX1" fmla="*/ 1784330 w 2935463"/>
                <a:gd name="connsiteY1" fmla="*/ 0 h 1676366"/>
                <a:gd name="connsiteX2" fmla="*/ 0 w 2935463"/>
                <a:gd name="connsiteY2" fmla="*/ 3199 h 1676366"/>
                <a:gd name="connsiteX3" fmla="*/ 17508 w 2935463"/>
                <a:gd name="connsiteY3" fmla="*/ 1676366 h 1676366"/>
                <a:gd name="connsiteX4" fmla="*/ 2935463 w 2935463"/>
                <a:gd name="connsiteY4" fmla="*/ 1676366 h 1676366"/>
                <a:gd name="connsiteX0" fmla="*/ 2935463 w 2935463"/>
                <a:gd name="connsiteY0" fmla="*/ 1676366 h 1689497"/>
                <a:gd name="connsiteX1" fmla="*/ 1784330 w 2935463"/>
                <a:gd name="connsiteY1" fmla="*/ 0 h 1689497"/>
                <a:gd name="connsiteX2" fmla="*/ 0 w 2935463"/>
                <a:gd name="connsiteY2" fmla="*/ 3199 h 1689497"/>
                <a:gd name="connsiteX3" fmla="*/ 4377 w 2935463"/>
                <a:gd name="connsiteY3" fmla="*/ 1689497 h 1689497"/>
                <a:gd name="connsiteX4" fmla="*/ 2935463 w 2935463"/>
                <a:gd name="connsiteY4" fmla="*/ 1676366 h 1689497"/>
                <a:gd name="connsiteX0" fmla="*/ 2935463 w 2935463"/>
                <a:gd name="connsiteY0" fmla="*/ 1673167 h 1686298"/>
                <a:gd name="connsiteX1" fmla="*/ 1852562 w 2935463"/>
                <a:gd name="connsiteY1" fmla="*/ 94276 h 1686298"/>
                <a:gd name="connsiteX2" fmla="*/ 0 w 2935463"/>
                <a:gd name="connsiteY2" fmla="*/ 0 h 1686298"/>
                <a:gd name="connsiteX3" fmla="*/ 4377 w 2935463"/>
                <a:gd name="connsiteY3" fmla="*/ 1686298 h 1686298"/>
                <a:gd name="connsiteX4" fmla="*/ 2935463 w 2935463"/>
                <a:gd name="connsiteY4" fmla="*/ 1673167 h 1686298"/>
                <a:gd name="connsiteX0" fmla="*/ 2935463 w 2935463"/>
                <a:gd name="connsiteY0" fmla="*/ 1582191 h 1595322"/>
                <a:gd name="connsiteX1" fmla="*/ 1852562 w 2935463"/>
                <a:gd name="connsiteY1" fmla="*/ 3300 h 1595322"/>
                <a:gd name="connsiteX2" fmla="*/ 0 w 2935463"/>
                <a:gd name="connsiteY2" fmla="*/ 0 h 1595322"/>
                <a:gd name="connsiteX3" fmla="*/ 4377 w 2935463"/>
                <a:gd name="connsiteY3" fmla="*/ 1595322 h 1595322"/>
                <a:gd name="connsiteX4" fmla="*/ 2935463 w 2935463"/>
                <a:gd name="connsiteY4" fmla="*/ 1582191 h 1595322"/>
                <a:gd name="connsiteX0" fmla="*/ 2935463 w 2935463"/>
                <a:gd name="connsiteY0" fmla="*/ 1582191 h 1595322"/>
                <a:gd name="connsiteX1" fmla="*/ 1945462 w 2935463"/>
                <a:gd name="connsiteY1" fmla="*/ 138973 h 1595322"/>
                <a:gd name="connsiteX2" fmla="*/ 0 w 2935463"/>
                <a:gd name="connsiteY2" fmla="*/ 0 h 1595322"/>
                <a:gd name="connsiteX3" fmla="*/ 4377 w 2935463"/>
                <a:gd name="connsiteY3" fmla="*/ 1595322 h 1595322"/>
                <a:gd name="connsiteX4" fmla="*/ 2935463 w 2935463"/>
                <a:gd name="connsiteY4" fmla="*/ 1582191 h 1595322"/>
                <a:gd name="connsiteX0" fmla="*/ 2936131 w 2936131"/>
                <a:gd name="connsiteY0" fmla="*/ 1443844 h 1456975"/>
                <a:gd name="connsiteX1" fmla="*/ 1946130 w 2936131"/>
                <a:gd name="connsiteY1" fmla="*/ 626 h 1456975"/>
                <a:gd name="connsiteX2" fmla="*/ 0 w 2936131"/>
                <a:gd name="connsiteY2" fmla="*/ 0 h 1456975"/>
                <a:gd name="connsiteX3" fmla="*/ 5045 w 2936131"/>
                <a:gd name="connsiteY3" fmla="*/ 1456975 h 1456975"/>
                <a:gd name="connsiteX4" fmla="*/ 2936131 w 2936131"/>
                <a:gd name="connsiteY4" fmla="*/ 1443844 h 1456975"/>
                <a:gd name="connsiteX0" fmla="*/ 2936131 w 2936131"/>
                <a:gd name="connsiteY0" fmla="*/ 1443844 h 1447618"/>
                <a:gd name="connsiteX1" fmla="*/ 1946130 w 2936131"/>
                <a:gd name="connsiteY1" fmla="*/ 626 h 1447618"/>
                <a:gd name="connsiteX2" fmla="*/ 0 w 2936131"/>
                <a:gd name="connsiteY2" fmla="*/ 0 h 1447618"/>
                <a:gd name="connsiteX3" fmla="*/ 3708 w 2936131"/>
                <a:gd name="connsiteY3" fmla="*/ 1447618 h 1447618"/>
                <a:gd name="connsiteX4" fmla="*/ 2936131 w 2936131"/>
                <a:gd name="connsiteY4" fmla="*/ 1443844 h 1447618"/>
                <a:gd name="connsiteX0" fmla="*/ 2939473 w 2939473"/>
                <a:gd name="connsiteY0" fmla="*/ 1447854 h 1447854"/>
                <a:gd name="connsiteX1" fmla="*/ 1946130 w 2939473"/>
                <a:gd name="connsiteY1" fmla="*/ 626 h 1447854"/>
                <a:gd name="connsiteX2" fmla="*/ 0 w 2939473"/>
                <a:gd name="connsiteY2" fmla="*/ 0 h 1447854"/>
                <a:gd name="connsiteX3" fmla="*/ 3708 w 2939473"/>
                <a:gd name="connsiteY3" fmla="*/ 1447618 h 1447854"/>
                <a:gd name="connsiteX4" fmla="*/ 2939473 w 2939473"/>
                <a:gd name="connsiteY4" fmla="*/ 1447854 h 144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473" h="1447854">
                  <a:moveTo>
                    <a:pt x="2939473" y="1447854"/>
                  </a:moveTo>
                  <a:lnTo>
                    <a:pt x="1946130" y="626"/>
                  </a:lnTo>
                  <a:lnTo>
                    <a:pt x="0" y="0"/>
                  </a:lnTo>
                  <a:cubicBezTo>
                    <a:pt x="1682" y="485658"/>
                    <a:pt x="2026" y="961960"/>
                    <a:pt x="3708" y="1447618"/>
                  </a:cubicBezTo>
                  <a:lnTo>
                    <a:pt x="2939473" y="1447854"/>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pic>
        <p:nvPicPr>
          <p:cNvPr id="3" name="Graphic 2">
            <a:extLst>
              <a:ext uri="{FF2B5EF4-FFF2-40B4-BE49-F238E27FC236}">
                <a16:creationId xmlns:a16="http://schemas.microsoft.com/office/drawing/2014/main" id="{9828EAB7-9F3F-8A17-17BD-8BFAA79B98D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1312" y="1641200"/>
            <a:ext cx="3810751" cy="2463848"/>
          </a:xfrm>
          <a:prstGeom prst="rect">
            <a:avLst/>
          </a:prstGeom>
          <a:effectLst>
            <a:glow rad="1060139">
              <a:schemeClr val="bg1">
                <a:alpha val="40335"/>
              </a:schemeClr>
            </a:glow>
          </a:effectLst>
        </p:spPr>
      </p:pic>
      <p:sp>
        <p:nvSpPr>
          <p:cNvPr id="10" name="Title 1">
            <a:extLst>
              <a:ext uri="{FF2B5EF4-FFF2-40B4-BE49-F238E27FC236}">
                <a16:creationId xmlns:a16="http://schemas.microsoft.com/office/drawing/2014/main" id="{6A8B88FE-2206-A1A6-285D-ECD8C24B98AB}"/>
              </a:ext>
            </a:extLst>
          </p:cNvPr>
          <p:cNvSpPr>
            <a:spLocks noGrp="1"/>
          </p:cNvSpPr>
          <p:nvPr>
            <p:ph type="title" hasCustomPrompt="1"/>
          </p:nvPr>
        </p:nvSpPr>
        <p:spPr>
          <a:xfrm>
            <a:off x="4790364" y="2681103"/>
            <a:ext cx="6792036"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11" name="Content Placeholder 3">
            <a:extLst>
              <a:ext uri="{FF2B5EF4-FFF2-40B4-BE49-F238E27FC236}">
                <a16:creationId xmlns:a16="http://schemas.microsoft.com/office/drawing/2014/main" id="{B129C88A-F9D4-3B18-2CA7-85B883C888B7}"/>
              </a:ext>
            </a:extLst>
          </p:cNvPr>
          <p:cNvSpPr>
            <a:spLocks noGrp="1"/>
          </p:cNvSpPr>
          <p:nvPr>
            <p:ph sz="quarter" idx="11"/>
          </p:nvPr>
        </p:nvSpPr>
        <p:spPr>
          <a:xfrm>
            <a:off x="4790364" y="3458717"/>
            <a:ext cx="6792035" cy="646331"/>
          </a:xfrm>
          <a:prstGeom prst="rect">
            <a:avLst/>
          </a:prstGeom>
        </p:spPr>
        <p:txBody>
          <a:bodyPr wrap="square" tIns="274320">
            <a:spAutoFit/>
          </a:bodyPr>
          <a:lstStyle>
            <a:lvl1pPr algn="l">
              <a:defRPr/>
            </a:lvl1pPr>
          </a:lstStyle>
          <a:p>
            <a:pPr lvl="0"/>
            <a:r>
              <a:rPr lang="en-US"/>
              <a:t>Click to edit Master text styles</a:t>
            </a:r>
          </a:p>
        </p:txBody>
      </p:sp>
      <p:pic>
        <p:nvPicPr>
          <p:cNvPr id="5" name="Graphic 4">
            <a:extLst>
              <a:ext uri="{FF2B5EF4-FFF2-40B4-BE49-F238E27FC236}">
                <a16:creationId xmlns:a16="http://schemas.microsoft.com/office/drawing/2014/main" id="{2AE4A8A5-88F3-4A88-2FC7-25582D6304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9209" y="4518030"/>
            <a:ext cx="3129280" cy="698770"/>
          </a:xfrm>
          <a:prstGeom prst="rect">
            <a:avLst/>
          </a:prstGeom>
        </p:spPr>
      </p:pic>
    </p:spTree>
    <p:extLst>
      <p:ext uri="{BB962C8B-B14F-4D97-AF65-F5344CB8AC3E}">
        <p14:creationId xmlns:p14="http://schemas.microsoft.com/office/powerpoint/2010/main" val="37151439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6C5E1E-1459-1385-2284-9C1E21D4C421}"/>
              </a:ext>
            </a:extLst>
          </p:cNvPr>
          <p:cNvSpPr>
            <a:spLocks noGrp="1"/>
          </p:cNvSpPr>
          <p:nvPr>
            <p:ph sz="quarter" idx="10"/>
          </p:nvPr>
        </p:nvSpPr>
        <p:spPr>
          <a:xfrm>
            <a:off x="609600" y="1524000"/>
            <a:ext cx="10972800" cy="2500685"/>
          </a:xfrm>
          <a:prstGeom prst="rect">
            <a:avLst/>
          </a:prstGeo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45B5EDA-490B-C8A6-D230-9B2B1FB586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54036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ngle with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6C5E1E-1459-1385-2284-9C1E21D4C421}"/>
              </a:ext>
            </a:extLst>
          </p:cNvPr>
          <p:cNvSpPr>
            <a:spLocks noGrp="1"/>
          </p:cNvSpPr>
          <p:nvPr>
            <p:ph sz="quarter" idx="10"/>
          </p:nvPr>
        </p:nvSpPr>
        <p:spPr>
          <a:xfrm>
            <a:off x="609600" y="1524000"/>
            <a:ext cx="10972800" cy="2500685"/>
          </a:xfrm>
          <a:prstGeom prst="rect">
            <a:avLst/>
          </a:prstGeo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45B5EDA-490B-C8A6-D230-9B2B1FB586BD}"/>
              </a:ext>
            </a:extLst>
          </p:cNvPr>
          <p:cNvSpPr>
            <a:spLocks noGrp="1"/>
          </p:cNvSpPr>
          <p:nvPr>
            <p:ph type="title"/>
          </p:nvPr>
        </p:nvSpPr>
        <p:spPr>
          <a:xfrm>
            <a:off x="609601" y="198438"/>
            <a:ext cx="7064426" cy="1128378"/>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06FB06DD-A1B2-2717-D7E2-78F97D49B34D}"/>
              </a:ext>
            </a:extLst>
          </p:cNvPr>
          <p:cNvSpPr>
            <a:spLocks noGrp="1"/>
          </p:cNvSpPr>
          <p:nvPr>
            <p:ph type="pic" sz="quarter" idx="11" hasCustomPrompt="1"/>
          </p:nvPr>
        </p:nvSpPr>
        <p:spPr>
          <a:xfrm>
            <a:off x="7645399" y="-25400"/>
            <a:ext cx="5867399" cy="6921734"/>
          </a:xfrm>
          <a:prstGeom prst="parallelogram">
            <a:avLst>
              <a:gd name="adj" fmla="val 20218"/>
            </a:avLst>
          </a:prstGeom>
          <a:solidFill>
            <a:schemeClr val="tx1"/>
          </a:solidFill>
          <a:ln w="50800">
            <a:solidFill>
              <a:schemeClr val="accent1"/>
            </a:solidFill>
          </a:ln>
        </p:spPr>
        <p:txBody>
          <a:bodyPr>
            <a:noAutofit/>
          </a:bodyPr>
          <a:lstStyle/>
          <a:p>
            <a:r>
              <a:rPr lang="en-US"/>
              <a:t>Photo</a:t>
            </a:r>
            <a:br>
              <a:rPr lang="en-US"/>
            </a:br>
            <a:r>
              <a:rPr lang="en-US"/>
              <a:t>goes</a:t>
            </a:r>
            <a:br>
              <a:rPr lang="en-US"/>
            </a:br>
            <a:r>
              <a:rPr lang="en-US"/>
              <a:t>here</a:t>
            </a:r>
          </a:p>
        </p:txBody>
      </p:sp>
    </p:spTree>
    <p:extLst>
      <p:ext uri="{BB962C8B-B14F-4D97-AF65-F5344CB8AC3E}">
        <p14:creationId xmlns:p14="http://schemas.microsoft.com/office/powerpoint/2010/main" val="4729740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5B5EDA-490B-C8A6-D230-9B2B1FB586BD}"/>
              </a:ext>
            </a:extLst>
          </p:cNvPr>
          <p:cNvSpPr>
            <a:spLocks noGrp="1"/>
          </p:cNvSpPr>
          <p:nvPr>
            <p:ph type="title"/>
          </p:nvPr>
        </p:nvSpPr>
        <p:spPr>
          <a:xfrm>
            <a:off x="6979212" y="2617030"/>
            <a:ext cx="4603187" cy="1218795"/>
          </a:xfrm>
        </p:spPr>
        <p:txBody>
          <a:bodyPr wrap="square">
            <a:spAutoFit/>
          </a:bodyPr>
          <a:lstStyle>
            <a:lvl1pPr>
              <a:defRPr sz="4400" cap="none" baseline="0"/>
            </a:lvl1pPr>
          </a:lstStyle>
          <a:p>
            <a:r>
              <a:rPr lang="en-US"/>
              <a:t>Click to edit Master title style</a:t>
            </a:r>
          </a:p>
        </p:txBody>
      </p:sp>
      <p:sp>
        <p:nvSpPr>
          <p:cNvPr id="7" name="Picture Placeholder 6">
            <a:extLst>
              <a:ext uri="{FF2B5EF4-FFF2-40B4-BE49-F238E27FC236}">
                <a16:creationId xmlns:a16="http://schemas.microsoft.com/office/drawing/2014/main" id="{06FB06DD-A1B2-2717-D7E2-78F97D49B34D}"/>
              </a:ext>
            </a:extLst>
          </p:cNvPr>
          <p:cNvSpPr>
            <a:spLocks noGrp="1"/>
          </p:cNvSpPr>
          <p:nvPr>
            <p:ph type="pic" sz="quarter" idx="11" hasCustomPrompt="1"/>
          </p:nvPr>
        </p:nvSpPr>
        <p:spPr>
          <a:xfrm>
            <a:off x="-1224987" y="-31867"/>
            <a:ext cx="7759701" cy="6921734"/>
          </a:xfrm>
          <a:prstGeom prst="parallelogram">
            <a:avLst>
              <a:gd name="adj" fmla="val 17466"/>
            </a:avLst>
          </a:prstGeom>
          <a:solidFill>
            <a:schemeClr val="tx1"/>
          </a:solidFill>
          <a:ln w="50800">
            <a:solidFill>
              <a:schemeClr val="accent1"/>
            </a:solidFill>
          </a:ln>
        </p:spPr>
        <p:txBody>
          <a:bodyPr>
            <a:noAutofit/>
          </a:bodyPr>
          <a:lstStyle>
            <a:lvl1pPr algn="r">
              <a:defRPr/>
            </a:lvl1pPr>
          </a:lstStyle>
          <a:p>
            <a:r>
              <a:rPr lang="en-US"/>
              <a:t>Photo</a:t>
            </a:r>
            <a:br>
              <a:rPr lang="en-US"/>
            </a:br>
            <a:r>
              <a:rPr lang="en-US"/>
              <a:t>goes</a:t>
            </a:r>
            <a:br>
              <a:rPr lang="en-US"/>
            </a:br>
            <a:r>
              <a:rPr lang="en-US"/>
              <a:t>here</a:t>
            </a:r>
          </a:p>
        </p:txBody>
      </p:sp>
    </p:spTree>
    <p:extLst>
      <p:ext uri="{BB962C8B-B14F-4D97-AF65-F5344CB8AC3E}">
        <p14:creationId xmlns:p14="http://schemas.microsoft.com/office/powerpoint/2010/main" val="8785802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E81689-8436-CC16-9256-2B078DF66F9C}"/>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167684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2642445-A789-18DB-2712-B1068DFCFA17}"/>
              </a:ext>
            </a:extLst>
          </p:cNvPr>
          <p:cNvSpPr>
            <a:spLocks noGrp="1"/>
          </p:cNvSpPr>
          <p:nvPr>
            <p:ph sz="quarter" idx="10"/>
          </p:nvPr>
        </p:nvSpPr>
        <p:spPr>
          <a:xfrm>
            <a:off x="609600" y="1524000"/>
            <a:ext cx="5308600" cy="2115964"/>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830CA12-5FED-1553-B83D-2197627866A6}"/>
              </a:ext>
            </a:extLst>
          </p:cNvPr>
          <p:cNvSpPr>
            <a:spLocks noGrp="1"/>
          </p:cNvSpPr>
          <p:nvPr>
            <p:ph sz="quarter" idx="11"/>
          </p:nvPr>
        </p:nvSpPr>
        <p:spPr>
          <a:xfrm>
            <a:off x="6273800" y="1524000"/>
            <a:ext cx="5308600" cy="2115964"/>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2BEA9E0E-B392-BFBB-697F-EA395909D2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7931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10" Type="http://schemas.openxmlformats.org/officeDocument/2006/relationships/theme" Target="../theme/theme1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5.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image" Target="../media/image3.pn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NUL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image" Target="../media/image14.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7.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heme" Target="../theme/theme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27046" y="241926"/>
            <a:ext cx="8247651" cy="90725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endParaRPr lang="fr-BE" dirty="0"/>
          </a:p>
        </p:txBody>
      </p:sp>
    </p:spTree>
    <p:extLst>
      <p:ext uri="{BB962C8B-B14F-4D97-AF65-F5344CB8AC3E}">
        <p14:creationId xmlns:p14="http://schemas.microsoft.com/office/powerpoint/2010/main" val="2366118728"/>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rtl="0" eaLnBrk="1" fontAlgn="base" hangingPunct="1">
        <a:lnSpc>
          <a:spcPts val="3840"/>
        </a:lnSpc>
        <a:spcBef>
          <a:spcPct val="0"/>
        </a:spcBef>
        <a:spcAft>
          <a:spcPct val="0"/>
        </a:spcAft>
        <a:defRPr sz="3733" b="1" kern="1200">
          <a:solidFill>
            <a:schemeClr val="tx2"/>
          </a:solidFill>
          <a:latin typeface="+mj-lt"/>
          <a:ea typeface="+mj-ea"/>
          <a:cs typeface="Arial" pitchFamily="34" charset="0"/>
        </a:defRPr>
      </a:lvl1pPr>
      <a:lvl2pPr algn="l" rtl="0" eaLnBrk="1" fontAlgn="base" hangingPunct="1">
        <a:spcBef>
          <a:spcPct val="0"/>
        </a:spcBef>
        <a:spcAft>
          <a:spcPct val="0"/>
        </a:spcAft>
        <a:defRPr sz="3600" b="1">
          <a:solidFill>
            <a:srgbClr val="00B0F0"/>
          </a:solidFill>
          <a:latin typeface="Arial" charset="0"/>
          <a:cs typeface="Arial" charset="0"/>
        </a:defRPr>
      </a:lvl2pPr>
      <a:lvl3pPr algn="l" rtl="0" eaLnBrk="1" fontAlgn="base" hangingPunct="1">
        <a:spcBef>
          <a:spcPct val="0"/>
        </a:spcBef>
        <a:spcAft>
          <a:spcPct val="0"/>
        </a:spcAft>
        <a:defRPr sz="3600" b="1">
          <a:solidFill>
            <a:srgbClr val="00B0F0"/>
          </a:solidFill>
          <a:latin typeface="Arial" charset="0"/>
          <a:cs typeface="Arial" charset="0"/>
        </a:defRPr>
      </a:lvl3pPr>
      <a:lvl4pPr algn="l" rtl="0" eaLnBrk="1" fontAlgn="base" hangingPunct="1">
        <a:spcBef>
          <a:spcPct val="0"/>
        </a:spcBef>
        <a:spcAft>
          <a:spcPct val="0"/>
        </a:spcAft>
        <a:defRPr sz="3600" b="1">
          <a:solidFill>
            <a:srgbClr val="00B0F0"/>
          </a:solidFill>
          <a:latin typeface="Arial" charset="0"/>
          <a:cs typeface="Arial" charset="0"/>
        </a:defRPr>
      </a:lvl4pPr>
      <a:lvl5pPr algn="l" rtl="0" eaLnBrk="1" fontAlgn="base" hangingPunct="1">
        <a:spcBef>
          <a:spcPct val="0"/>
        </a:spcBef>
        <a:spcAft>
          <a:spcPct val="0"/>
        </a:spcAft>
        <a:defRPr sz="3600" b="1">
          <a:solidFill>
            <a:srgbClr val="00B0F0"/>
          </a:solidFill>
          <a:latin typeface="Arial" charset="0"/>
          <a:cs typeface="Arial" charset="0"/>
        </a:defRPr>
      </a:lvl5pPr>
      <a:lvl6pPr marL="456364" algn="l" rtl="0" eaLnBrk="1" fontAlgn="base" hangingPunct="1">
        <a:spcBef>
          <a:spcPct val="0"/>
        </a:spcBef>
        <a:spcAft>
          <a:spcPct val="0"/>
        </a:spcAft>
        <a:defRPr sz="3600" b="1">
          <a:solidFill>
            <a:srgbClr val="00B0F0"/>
          </a:solidFill>
          <a:latin typeface="Arial" charset="0"/>
          <a:cs typeface="Arial" charset="0"/>
        </a:defRPr>
      </a:lvl6pPr>
      <a:lvl7pPr marL="912723" algn="l" rtl="0" eaLnBrk="1" fontAlgn="base" hangingPunct="1">
        <a:spcBef>
          <a:spcPct val="0"/>
        </a:spcBef>
        <a:spcAft>
          <a:spcPct val="0"/>
        </a:spcAft>
        <a:defRPr sz="3600" b="1">
          <a:solidFill>
            <a:srgbClr val="00B0F0"/>
          </a:solidFill>
          <a:latin typeface="Arial" charset="0"/>
          <a:cs typeface="Arial" charset="0"/>
        </a:defRPr>
      </a:lvl7pPr>
      <a:lvl8pPr marL="1369087" algn="l" rtl="0" eaLnBrk="1" fontAlgn="base" hangingPunct="1">
        <a:spcBef>
          <a:spcPct val="0"/>
        </a:spcBef>
        <a:spcAft>
          <a:spcPct val="0"/>
        </a:spcAft>
        <a:defRPr sz="3600" b="1">
          <a:solidFill>
            <a:srgbClr val="00B0F0"/>
          </a:solidFill>
          <a:latin typeface="Arial" charset="0"/>
          <a:cs typeface="Arial" charset="0"/>
        </a:defRPr>
      </a:lvl8pPr>
      <a:lvl9pPr marL="1825449" algn="l" rtl="0" eaLnBrk="1" fontAlgn="base" hangingPunct="1">
        <a:spcBef>
          <a:spcPct val="0"/>
        </a:spcBef>
        <a:spcAft>
          <a:spcPct val="0"/>
        </a:spcAft>
        <a:defRPr sz="3600" b="1">
          <a:solidFill>
            <a:srgbClr val="00B0F0"/>
          </a:solidFill>
          <a:latin typeface="Arial" charset="0"/>
          <a:cs typeface="Arial" charset="0"/>
        </a:defRPr>
      </a:lvl9pPr>
    </p:titleStyle>
    <p:bodyStyle>
      <a:lvl1pPr marL="212338" indent="-212338" algn="l" rtl="0" eaLnBrk="1" fontAlgn="base" hangingPunct="1">
        <a:spcBef>
          <a:spcPts val="0"/>
        </a:spcBef>
        <a:spcAft>
          <a:spcPts val="300"/>
        </a:spcAft>
        <a:buClr>
          <a:schemeClr val="accent6">
            <a:lumMod val="40000"/>
            <a:lumOff val="60000"/>
          </a:schemeClr>
        </a:buClr>
        <a:buFont typeface="Arial" pitchFamily="34" charset="0"/>
        <a:buChar char="•"/>
        <a:tabLst>
          <a:tab pos="206000" algn="l"/>
        </a:tabLst>
        <a:defRPr sz="2401" kern="1200">
          <a:solidFill>
            <a:schemeClr val="tx2">
              <a:lumMod val="50000"/>
            </a:schemeClr>
          </a:solidFill>
          <a:latin typeface="Arial Narrow" panose="020B0606020202030204" pitchFamily="34" charset="0"/>
          <a:ea typeface="+mn-ea"/>
          <a:cs typeface="Arial" pitchFamily="34" charset="0"/>
        </a:defRPr>
      </a:lvl1pPr>
      <a:lvl2pPr marL="507067" indent="-277303"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2pPr>
      <a:lvl3pPr marL="730495" indent="-218670"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3pPr>
      <a:lvl4pPr marL="947585" indent="-210753"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4pPr>
      <a:lvl5pPr marL="2053630" indent="-228180" algn="l" rtl="0" eaLnBrk="1" fontAlgn="base" hangingPunct="1">
        <a:spcBef>
          <a:spcPct val="20000"/>
        </a:spcBef>
        <a:spcAft>
          <a:spcPct val="0"/>
        </a:spcAft>
        <a:buFont typeface="Arial" charset="0"/>
        <a:buChar char="»"/>
        <a:defRPr sz="1999" kern="1200">
          <a:solidFill>
            <a:schemeClr val="tx1"/>
          </a:solidFill>
          <a:latin typeface="Arial" pitchFamily="34" charset="0"/>
          <a:ea typeface="+mn-ea"/>
          <a:cs typeface="Arial" pitchFamily="34" charset="0"/>
        </a:defRPr>
      </a:lvl5pPr>
      <a:lvl6pPr marL="2509991" indent="-228180" algn="l" defTabSz="91272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66353" indent="-228180" algn="l" defTabSz="91272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2717" indent="-228180" algn="l" defTabSz="91272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79078" indent="-228180" algn="l" defTabSz="91272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fr-FR"/>
      </a:defPPr>
      <a:lvl1pPr marL="0" algn="l" defTabSz="912723" rtl="0" eaLnBrk="1" latinLnBrk="0" hangingPunct="1">
        <a:defRPr sz="1799" kern="1200">
          <a:solidFill>
            <a:schemeClr val="tx1"/>
          </a:solidFill>
          <a:latin typeface="+mn-lt"/>
          <a:ea typeface="+mn-ea"/>
          <a:cs typeface="+mn-cs"/>
        </a:defRPr>
      </a:lvl1pPr>
      <a:lvl2pPr marL="456364" algn="l" defTabSz="912723" rtl="0" eaLnBrk="1" latinLnBrk="0" hangingPunct="1">
        <a:defRPr sz="1799" kern="1200">
          <a:solidFill>
            <a:schemeClr val="tx1"/>
          </a:solidFill>
          <a:latin typeface="+mn-lt"/>
          <a:ea typeface="+mn-ea"/>
          <a:cs typeface="+mn-cs"/>
        </a:defRPr>
      </a:lvl2pPr>
      <a:lvl3pPr marL="912723" algn="l" defTabSz="912723" rtl="0" eaLnBrk="1" latinLnBrk="0" hangingPunct="1">
        <a:defRPr sz="1799" kern="1200">
          <a:solidFill>
            <a:schemeClr val="tx1"/>
          </a:solidFill>
          <a:latin typeface="+mn-lt"/>
          <a:ea typeface="+mn-ea"/>
          <a:cs typeface="+mn-cs"/>
        </a:defRPr>
      </a:lvl3pPr>
      <a:lvl4pPr marL="1369087" algn="l" defTabSz="912723" rtl="0" eaLnBrk="1" latinLnBrk="0" hangingPunct="1">
        <a:defRPr sz="1799" kern="1200">
          <a:solidFill>
            <a:schemeClr val="tx1"/>
          </a:solidFill>
          <a:latin typeface="+mn-lt"/>
          <a:ea typeface="+mn-ea"/>
          <a:cs typeface="+mn-cs"/>
        </a:defRPr>
      </a:lvl4pPr>
      <a:lvl5pPr marL="1825449" algn="l" defTabSz="912723" rtl="0" eaLnBrk="1" latinLnBrk="0" hangingPunct="1">
        <a:defRPr sz="1799" kern="1200">
          <a:solidFill>
            <a:schemeClr val="tx1"/>
          </a:solidFill>
          <a:latin typeface="+mn-lt"/>
          <a:ea typeface="+mn-ea"/>
          <a:cs typeface="+mn-cs"/>
        </a:defRPr>
      </a:lvl5pPr>
      <a:lvl6pPr marL="2281809" algn="l" defTabSz="912723" rtl="0" eaLnBrk="1" latinLnBrk="0" hangingPunct="1">
        <a:defRPr sz="1799" kern="1200">
          <a:solidFill>
            <a:schemeClr val="tx1"/>
          </a:solidFill>
          <a:latin typeface="+mn-lt"/>
          <a:ea typeface="+mn-ea"/>
          <a:cs typeface="+mn-cs"/>
        </a:defRPr>
      </a:lvl6pPr>
      <a:lvl7pPr marL="2738174" algn="l" defTabSz="912723" rtl="0" eaLnBrk="1" latinLnBrk="0" hangingPunct="1">
        <a:defRPr sz="1799" kern="1200">
          <a:solidFill>
            <a:schemeClr val="tx1"/>
          </a:solidFill>
          <a:latin typeface="+mn-lt"/>
          <a:ea typeface="+mn-ea"/>
          <a:cs typeface="+mn-cs"/>
        </a:defRPr>
      </a:lvl7pPr>
      <a:lvl8pPr marL="3194535" algn="l" defTabSz="912723" rtl="0" eaLnBrk="1" latinLnBrk="0" hangingPunct="1">
        <a:defRPr sz="1799" kern="1200">
          <a:solidFill>
            <a:schemeClr val="tx1"/>
          </a:solidFill>
          <a:latin typeface="+mn-lt"/>
          <a:ea typeface="+mn-ea"/>
          <a:cs typeface="+mn-cs"/>
        </a:defRPr>
      </a:lvl8pPr>
      <a:lvl9pPr marL="3650892" algn="l" defTabSz="91272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p15:clr>
            <a:srgbClr val="F26B43"/>
          </p15:clr>
        </p15:guide>
        <p15:guide id="2" pos="6130">
          <p15:clr>
            <a:srgbClr val="F26B43"/>
          </p15:clr>
        </p15:guide>
        <p15:guide id="3" orient="horz" pos="3117">
          <p15:clr>
            <a:srgbClr val="F26B43"/>
          </p15:clr>
        </p15:guide>
        <p15:guide id="4" orient="horz" pos="781">
          <p15:clr>
            <a:srgbClr val="F26B43"/>
          </p15:clr>
        </p15:guide>
        <p15:guide id="5" orient="horz" pos="34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5/14/26</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162230-C244-FDDF-5C89-79ABB68B87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D02C64-B63F-BCB8-0D38-75F8D825F1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AD615-CAA5-9ACE-EF87-DF68AB0EBE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E167D8-2125-466A-9101-2552AA5D9776}" type="datetimeFigureOut">
              <a:rPr lang="en-US" smtClean="0"/>
              <a:t>5/14/26</a:t>
            </a:fld>
            <a:endParaRPr lang="en-US"/>
          </a:p>
        </p:txBody>
      </p:sp>
      <p:sp>
        <p:nvSpPr>
          <p:cNvPr id="5" name="Footer Placeholder 4">
            <a:extLst>
              <a:ext uri="{FF2B5EF4-FFF2-40B4-BE49-F238E27FC236}">
                <a16:creationId xmlns:a16="http://schemas.microsoft.com/office/drawing/2014/main" id="{A1E27188-5401-B893-3594-6E7D66866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3F10EB0-A8B7-E7F1-2AB5-C73241CC6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D20FAD-D0A4-455C-9491-1AA1B47C7CA5}" type="slidenum">
              <a:rPr lang="en-US" smtClean="0"/>
              <a:t>‹#›</a:t>
            </a:fld>
            <a:endParaRPr lang="en-US"/>
          </a:p>
        </p:txBody>
      </p:sp>
    </p:spTree>
    <p:extLst>
      <p:ext uri="{BB962C8B-B14F-4D97-AF65-F5344CB8AC3E}">
        <p14:creationId xmlns:p14="http://schemas.microsoft.com/office/powerpoint/2010/main" val="3462373363"/>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93" r:id="rId12"/>
    <p:sldLayoutId id="2147484695" r:id="rId13"/>
    <p:sldLayoutId id="2147484696" r:id="rId14"/>
    <p:sldLayoutId id="2147484697" r:id="rId15"/>
    <p:sldLayoutId id="2147484709" r:id="rId1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A400BA-23BE-DE44-B50A-F2569CBEB6BC}"/>
              </a:ext>
            </a:extLst>
          </p:cNvPr>
          <p:cNvPicPr>
            <a:picLocks/>
          </p:cNvPicPr>
          <p:nvPr userDrawn="1"/>
        </p:nvPicPr>
        <mc:AlternateContent xmlns:mc="http://schemas.openxmlformats.org/markup-compatibility/2006">
          <mc:Choice xmlns:ma="http://schemas.microsoft.com/office/mac/drawingml/2008/main" xmlns:mv="urn:schemas-microsoft-com:mac:vml" xmlns="" Requires="ma">
            <p:blipFill>
              <a:blip r:embed="rId23"/>
              <a:stretch>
                <a:fillRect/>
              </a:stretch>
            </p:blipFill>
          </mc:Choice>
          <mc:Fallback>
            <p:blipFill>
              <a:blip r:embed="rId24"/>
              <a:stretch>
                <a:fillRect/>
              </a:stretch>
            </p:blipFill>
          </mc:Fallback>
        </mc:AlternateContent>
        <p:spPr>
          <a:xfrm>
            <a:off x="0" y="0"/>
            <a:ext cx="12192000" cy="365760"/>
          </a:xfrm>
          <a:prstGeom prst="rect">
            <a:avLst/>
          </a:prstGeom>
        </p:spPr>
      </p:pic>
      <p:sp>
        <p:nvSpPr>
          <p:cNvPr id="10" name="Freeform 9"/>
          <p:cNvSpPr/>
          <p:nvPr userDrawn="1"/>
        </p:nvSpPr>
        <p:spPr>
          <a:xfrm>
            <a:off x="0" y="-1532"/>
            <a:ext cx="3785257" cy="356616"/>
          </a:xfrm>
          <a:custGeom>
            <a:avLst/>
            <a:gdLst>
              <a:gd name="connsiteX0" fmla="*/ 0 w 3790554"/>
              <a:gd name="connsiteY0" fmla="*/ 0 h 369016"/>
              <a:gd name="connsiteX1" fmla="*/ 3532785 w 3790554"/>
              <a:gd name="connsiteY1" fmla="*/ 0 h 369016"/>
              <a:gd name="connsiteX2" fmla="*/ 3790554 w 3790554"/>
              <a:gd name="connsiteY2" fmla="*/ 369016 h 369016"/>
              <a:gd name="connsiteX3" fmla="*/ 0 w 3790554"/>
              <a:gd name="connsiteY3" fmla="*/ 366303 h 369016"/>
              <a:gd name="connsiteX4" fmla="*/ 0 w 3790554"/>
              <a:gd name="connsiteY4" fmla="*/ 0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554" h="369016">
                <a:moveTo>
                  <a:pt x="0" y="0"/>
                </a:moveTo>
                <a:lnTo>
                  <a:pt x="3532785" y="0"/>
                </a:lnTo>
                <a:lnTo>
                  <a:pt x="3790554" y="369016"/>
                </a:lnTo>
                <a:lnTo>
                  <a:pt x="0" y="366303"/>
                </a:lnTo>
                <a:lnTo>
                  <a:pt x="0" y="0"/>
                </a:lnTo>
                <a:close/>
              </a:path>
            </a:pathLst>
          </a:custGeom>
          <a:solidFill>
            <a:srgbClr val="0066B3"/>
          </a:solidFill>
          <a:ln>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F656DC-5627-6848-A2A7-B64512846C71}"/>
              </a:ext>
            </a:extLst>
          </p:cNvPr>
          <p:cNvSpPr txBox="1"/>
          <p:nvPr userDrawn="1"/>
        </p:nvSpPr>
        <p:spPr>
          <a:xfrm>
            <a:off x="437442" y="89286"/>
            <a:ext cx="2948309" cy="184666"/>
          </a:xfrm>
          <a:prstGeom prst="rect">
            <a:avLst/>
          </a:prstGeom>
          <a:noFill/>
        </p:spPr>
        <p:txBody>
          <a:bodyPr wrap="square" lIns="0" tIns="0" rIns="0" bIns="0" rtlCol="0">
            <a:spAutoFit/>
          </a:bodyPr>
          <a:lstStyle/>
          <a:p>
            <a:r>
              <a:rPr lang="en-US" sz="1200" b="0" cap="small" spc="300" dirty="0">
                <a:solidFill>
                  <a:schemeClr val="bg1"/>
                </a:solidFill>
                <a:latin typeface="+mj-lt"/>
              </a:rPr>
              <a:t>SITEMAN CANCER</a:t>
            </a:r>
            <a:r>
              <a:rPr lang="en-US" sz="1200" b="0" cap="small" spc="300" baseline="0" dirty="0">
                <a:solidFill>
                  <a:schemeClr val="bg1"/>
                </a:solidFill>
                <a:latin typeface="+mj-lt"/>
              </a:rPr>
              <a:t> CENTER</a:t>
            </a:r>
            <a:endParaRPr lang="en-US" sz="1200" b="0" cap="small" spc="300" dirty="0">
              <a:solidFill>
                <a:schemeClr val="bg1"/>
              </a:solidFill>
              <a:latin typeface="+mj-lt"/>
            </a:endParaRPr>
          </a:p>
        </p:txBody>
      </p:sp>
    </p:spTree>
    <p:extLst>
      <p:ext uri="{BB962C8B-B14F-4D97-AF65-F5344CB8AC3E}">
        <p14:creationId xmlns:p14="http://schemas.microsoft.com/office/powerpoint/2010/main" val="1269593391"/>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 id="2147484642" r:id="rId14"/>
    <p:sldLayoutId id="2147484698" r:id="rId1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0">
          <p15:clr>
            <a:srgbClr val="F26B43"/>
          </p15:clr>
        </p15:guide>
        <p15:guide id="2" pos="3840">
          <p15:clr>
            <a:srgbClr val="F26B43"/>
          </p15:clr>
        </p15:guide>
        <p15:guide id="3" pos="7296">
          <p15:clr>
            <a:srgbClr val="F26B43"/>
          </p15:clr>
        </p15:guide>
        <p15:guide id="4" orient="horz" pos="288">
          <p15:clr>
            <a:srgbClr val="F26B43"/>
          </p15:clr>
        </p15:guide>
        <p15:guide id="5" orient="horz" pos="2160">
          <p15:clr>
            <a:srgbClr val="F26B43"/>
          </p15:clr>
        </p15:guide>
        <p15:guide id="6" orient="horz" pos="1056">
          <p15:clr>
            <a:srgbClr val="F26B43"/>
          </p15:clr>
        </p15:guide>
        <p15:guide id="7" orient="horz" pos="984">
          <p15:clr>
            <a:srgbClr val="F26B43"/>
          </p15:clr>
        </p15:guide>
        <p15:guide id="8" orient="horz" pos="1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2DB9E-C89E-2A47-A8E4-ACE30A906A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D731C9-B108-E04B-A583-21EAF3F63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8E9B57F-D2EB-114E-A043-B1DA981EE7C1}"/>
              </a:ext>
            </a:extLst>
          </p:cNvPr>
          <p:cNvSpPr>
            <a:spLocks noGrp="1"/>
          </p:cNvSpPr>
          <p:nvPr>
            <p:ph type="sldNum" sz="quarter" idx="4"/>
          </p:nvPr>
        </p:nvSpPr>
        <p:spPr>
          <a:xfrm>
            <a:off x="8978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0736-39BE-0D4C-B5D3-E9E510DE3886}" type="slidenum">
              <a:rPr lang="en-US" smtClean="0"/>
              <a:pPr/>
              <a:t>‹#›</a:t>
            </a:fld>
            <a:endParaRPr lang="en-US"/>
          </a:p>
        </p:txBody>
      </p:sp>
      <p:sp>
        <p:nvSpPr>
          <p:cNvPr id="10" name="Slide Number Placeholder 6">
            <a:extLst>
              <a:ext uri="{FF2B5EF4-FFF2-40B4-BE49-F238E27FC236}">
                <a16:creationId xmlns:a16="http://schemas.microsoft.com/office/drawing/2014/main" id="{3DAD106A-8C61-9249-9F7E-612DF0853D30}"/>
              </a:ext>
            </a:extLst>
          </p:cNvPr>
          <p:cNvSpPr txBox="1">
            <a:spLocks/>
          </p:cNvSpPr>
          <p:nvPr userDrawn="1"/>
        </p:nvSpPr>
        <p:spPr>
          <a:xfrm>
            <a:off x="6982691" y="6358486"/>
            <a:ext cx="2892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a:solidFill>
                  <a:schemeClr val="tx1">
                    <a:tint val="75000"/>
                  </a:schemeClr>
                </a:solidFill>
                <a:latin typeface="+mn-lt"/>
                <a:ea typeface="+mn-ea"/>
                <a:cs typeface="+mn-cs"/>
              </a:rPr>
              <a:t>For Field Medical Use in Scientific Exchange</a:t>
            </a:r>
          </a:p>
        </p:txBody>
      </p:sp>
    </p:spTree>
    <p:extLst>
      <p:ext uri="{BB962C8B-B14F-4D97-AF65-F5344CB8AC3E}">
        <p14:creationId xmlns:p14="http://schemas.microsoft.com/office/powerpoint/2010/main" val="2036005725"/>
      </p:ext>
    </p:extLst>
  </p:cSld>
  <p:clrMap bg1="lt1" tx1="dk1" bg2="lt2" tx2="dk2" accent1="accent1" accent2="accent2" accent3="accent3" accent4="accent4" accent5="accent5" accent6="accent6" hlink="hlink" folHlink="folHlink"/>
  <p:sldLayoutIdLst>
    <p:sldLayoutId id="2147484645" r:id="rId1"/>
    <p:sldLayoutId id="214748464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dt="0"/>
  <p:txStyles>
    <p:titleStyle>
      <a:lvl1pPr algn="l" defTabSz="914400" rtl="0" eaLnBrk="1" latinLnBrk="0" hangingPunct="1">
        <a:lnSpc>
          <a:spcPct val="90000"/>
        </a:lnSpc>
        <a:spcBef>
          <a:spcPct val="0"/>
        </a:spcBef>
        <a:buNone/>
        <a:defRPr sz="3200" kern="1200">
          <a:solidFill>
            <a:srgbClr val="023CA6"/>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SzPct val="80000"/>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SzPct val="80000"/>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SzPct val="80000"/>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Graphic 11">
            <a:extLst>
              <a:ext uri="{FF2B5EF4-FFF2-40B4-BE49-F238E27FC236}">
                <a16:creationId xmlns:a16="http://schemas.microsoft.com/office/drawing/2014/main" id="{B061EC4A-0DD9-0CC7-E485-54026145E79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F12162EF-C10E-63BB-906C-19513AE922B2}"/>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11" name="Picture 10" descr="Blur blurry image of a building&#10;&#10;Description automatically generated">
            <a:extLst>
              <a:ext uri="{FF2B5EF4-FFF2-40B4-BE49-F238E27FC236}">
                <a16:creationId xmlns:a16="http://schemas.microsoft.com/office/drawing/2014/main" id="{8D4E2FFD-34AC-A7A3-C9F0-28E2886D2B1B}"/>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Graphic 11">
            <a:extLst>
              <a:ext uri="{FF2B5EF4-FFF2-40B4-BE49-F238E27FC236}">
                <a16:creationId xmlns:a16="http://schemas.microsoft.com/office/drawing/2014/main" id="{EB9000D3-0934-433E-572D-6D4FFB1CF2C8}"/>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7" name="Title Placeholder 16">
            <a:extLst>
              <a:ext uri="{FF2B5EF4-FFF2-40B4-BE49-F238E27FC236}">
                <a16:creationId xmlns:a16="http://schemas.microsoft.com/office/drawing/2014/main" id="{848930CC-A9C3-4D18-3FB4-20C27E93DD9E}"/>
              </a:ext>
            </a:extLst>
          </p:cNvPr>
          <p:cNvSpPr>
            <a:spLocks noGrp="1"/>
          </p:cNvSpPr>
          <p:nvPr>
            <p:ph type="title"/>
          </p:nvPr>
        </p:nvSpPr>
        <p:spPr>
          <a:xfrm>
            <a:off x="609600" y="198438"/>
            <a:ext cx="10005821" cy="1128378"/>
          </a:xfrm>
          <a:prstGeom prst="rect">
            <a:avLst/>
          </a:prstGeom>
        </p:spPr>
        <p:txBody>
          <a:bodyPr vert="horz" lIns="0" tIns="0" rIns="0" bIns="0" rtlCol="0" anchor="ctr">
            <a:noAutofit/>
          </a:bodyPr>
          <a:lstStyle/>
          <a:p>
            <a:r>
              <a:rPr lang="en-US"/>
              <a:t>Click to edit Master title style</a:t>
            </a:r>
          </a:p>
        </p:txBody>
      </p:sp>
      <p:sp>
        <p:nvSpPr>
          <p:cNvPr id="8" name="Text Placeholder 20">
            <a:extLst>
              <a:ext uri="{FF2B5EF4-FFF2-40B4-BE49-F238E27FC236}">
                <a16:creationId xmlns:a16="http://schemas.microsoft.com/office/drawing/2014/main" id="{CC7069D9-83FC-60E8-26A4-37A886EB7F19}"/>
              </a:ext>
            </a:extLst>
          </p:cNvPr>
          <p:cNvSpPr>
            <a:spLocks noGrp="1"/>
          </p:cNvSpPr>
          <p:nvPr>
            <p:ph type="body" idx="1"/>
          </p:nvPr>
        </p:nvSpPr>
        <p:spPr>
          <a:xfrm>
            <a:off x="609600" y="1531529"/>
            <a:ext cx="10972800" cy="217751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ight Triangle 15">
            <a:extLst>
              <a:ext uri="{FF2B5EF4-FFF2-40B4-BE49-F238E27FC236}">
                <a16:creationId xmlns:a16="http://schemas.microsoft.com/office/drawing/2014/main" id="{78E52C57-D096-5403-29BC-368C885900EE}"/>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spTree>
    <p:extLst>
      <p:ext uri="{BB962C8B-B14F-4D97-AF65-F5344CB8AC3E}">
        <p14:creationId xmlns:p14="http://schemas.microsoft.com/office/powerpoint/2010/main" val="2545386912"/>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 id="2147484661" r:id="rId14"/>
    <p:sldLayoutId id="2147484662" r:id="rId15"/>
    <p:sldLayoutId id="2147484663" r:id="rId1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dt="0"/>
  <p:txStyles>
    <p:titleStyle>
      <a:lvl1pPr marL="0" indent="0" algn="l" defTabSz="914318" rtl="0" eaLnBrk="1" latinLnBrk="0" hangingPunct="1">
        <a:lnSpc>
          <a:spcPct val="90000"/>
        </a:lnSpc>
        <a:spcBef>
          <a:spcPct val="0"/>
        </a:spcBef>
        <a:buNone/>
        <a:tabLst/>
        <a:defRPr lang="en-US" sz="3200" b="1" i="0" kern="1200" cap="all" spc="0" baseline="0" dirty="0">
          <a:solidFill>
            <a:schemeClr val="accent1"/>
          </a:solidFill>
          <a:latin typeface="Arial" panose="020B0604020202020204" pitchFamily="34" charset="0"/>
          <a:ea typeface="+mn-ea"/>
          <a:cs typeface="+mn-cs"/>
        </a:defRPr>
      </a:lvl1pPr>
    </p:titleStyle>
    <p:bodyStyle>
      <a:lvl1pPr marL="0" indent="0" algn="l" defTabSz="914318" rtl="0" eaLnBrk="1" latinLnBrk="0" hangingPunct="1">
        <a:lnSpc>
          <a:spcPct val="100000"/>
        </a:lnSpc>
        <a:spcBef>
          <a:spcPts val="900"/>
        </a:spcBef>
        <a:spcAft>
          <a:spcPts val="600"/>
        </a:spcAft>
        <a:buFont typeface="Arial" panose="020B0604020202020204" pitchFamily="34" charset="0"/>
        <a:buNone/>
        <a:defRPr lang="en-US" sz="2400" b="1" i="0" kern="1200" dirty="0">
          <a:solidFill>
            <a:schemeClr val="accent4"/>
          </a:solidFill>
          <a:latin typeface="Arial" panose="020B0604020202020204" pitchFamily="34" charset="0"/>
          <a:ea typeface="+mn-ea"/>
          <a:cs typeface="+mn-cs"/>
        </a:defRPr>
      </a:lvl1pPr>
      <a:lvl2pPr marL="254000" indent="-254000" algn="l" defTabSz="914318" rtl="0" eaLnBrk="1" latinLnBrk="0" hangingPunct="1">
        <a:lnSpc>
          <a:spcPct val="100000"/>
        </a:lnSpc>
        <a:spcBef>
          <a:spcPts val="600"/>
        </a:spcBef>
        <a:spcAft>
          <a:spcPts val="600"/>
        </a:spcAft>
        <a:buClr>
          <a:schemeClr val="accent1"/>
        </a:buClr>
        <a:buFont typeface="Wingdings" pitchFamily="2" charset="2"/>
        <a:buChar char="§"/>
        <a:tabLst/>
        <a:defRPr sz="2400" b="0" i="0" kern="1200">
          <a:solidFill>
            <a:schemeClr val="accent4"/>
          </a:solidFill>
          <a:latin typeface="Arial" panose="020B0604020202020204" pitchFamily="34" charset="0"/>
          <a:ea typeface="+mn-ea"/>
          <a:cs typeface="+mn-cs"/>
        </a:defRPr>
      </a:lvl2pPr>
      <a:lvl3pPr marL="571500" indent="-254000" algn="l" defTabSz="914318" rtl="0" eaLnBrk="1" latinLnBrk="0" hangingPunct="1">
        <a:lnSpc>
          <a:spcPct val="100000"/>
        </a:lnSpc>
        <a:spcBef>
          <a:spcPts val="300"/>
        </a:spcBef>
        <a:spcAft>
          <a:spcPts val="600"/>
        </a:spcAft>
        <a:buClr>
          <a:schemeClr val="accent1"/>
        </a:buClr>
        <a:buFont typeface="System Font Regular"/>
        <a:buChar char="–"/>
        <a:tabLst/>
        <a:defRPr sz="2200" b="0" i="0" kern="1200">
          <a:solidFill>
            <a:schemeClr val="accent4"/>
          </a:solidFill>
          <a:latin typeface="Arial" panose="020B0604020202020204" pitchFamily="34" charset="0"/>
          <a:ea typeface="+mn-ea"/>
          <a:cs typeface="+mn-cs"/>
        </a:defRPr>
      </a:lvl3pPr>
      <a:lvl4pPr marL="914400" indent="-241300" algn="l" defTabSz="914318" rtl="0" eaLnBrk="1" latinLnBrk="0" hangingPunct="1">
        <a:lnSpc>
          <a:spcPct val="100000"/>
        </a:lnSpc>
        <a:spcBef>
          <a:spcPts val="0"/>
        </a:spcBef>
        <a:spcAft>
          <a:spcPts val="600"/>
        </a:spcAft>
        <a:buClr>
          <a:schemeClr val="accent1"/>
        </a:buClr>
        <a:buFont typeface="Wingdings" pitchFamily="2" charset="2"/>
        <a:buChar char="§"/>
        <a:tabLst/>
        <a:defRPr sz="2000" b="0" i="0" kern="1200">
          <a:solidFill>
            <a:schemeClr val="accent4"/>
          </a:solidFill>
          <a:latin typeface="Arial" panose="020B0604020202020204" pitchFamily="34" charset="0"/>
          <a:ea typeface="+mn-ea"/>
          <a:cs typeface="+mn-cs"/>
        </a:defRPr>
      </a:lvl4pPr>
      <a:lvl5pPr marL="1257300" indent="-241300" algn="l" defTabSz="914318" rtl="0" eaLnBrk="1" latinLnBrk="0" hangingPunct="1">
        <a:lnSpc>
          <a:spcPct val="100000"/>
        </a:lnSpc>
        <a:spcBef>
          <a:spcPts val="0"/>
        </a:spcBef>
        <a:spcAft>
          <a:spcPts val="600"/>
        </a:spcAft>
        <a:buClr>
          <a:schemeClr val="accent1"/>
        </a:buClr>
        <a:buFont typeface="System Font Regular"/>
        <a:buChar char="–"/>
        <a:tabLst/>
        <a:defRPr sz="2000" b="0" i="0" kern="1200" baseline="0">
          <a:solidFill>
            <a:schemeClr val="accent4"/>
          </a:solidFill>
          <a:latin typeface="Arial" panose="020B0604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96">
          <p15:clr>
            <a:srgbClr val="F26B43"/>
          </p15:clr>
        </p15:guide>
        <p15:guide id="48" pos="384">
          <p15:clr>
            <a:srgbClr val="F26B43"/>
          </p15:clr>
        </p15:guide>
        <p15:guide id="52">
          <p15:clr>
            <a:srgbClr val="F26B43"/>
          </p15:clr>
        </p15:guide>
        <p15:guide id="53" pos="7680">
          <p15:clr>
            <a:srgbClr val="F26B43"/>
          </p15:clr>
        </p15:guide>
        <p15:guide id="54" orient="horz">
          <p15:clr>
            <a:srgbClr val="F26B43"/>
          </p15:clr>
        </p15:guide>
        <p15:guide id="55" orient="horz" pos="4320">
          <p15:clr>
            <a:srgbClr val="F26B43"/>
          </p15:clr>
        </p15:guide>
        <p15:guide id="61" orient="horz" pos="9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9C9344-D96D-E7BA-555B-BD27E03DA8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D53AF3-4749-78AB-D96F-ECF5174207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CE8D7-75BB-04AD-1743-2360344E2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FB41F-0906-6447-8E71-35F6C250DC4C}" type="datetimeFigureOut">
              <a:rPr lang="en-US" smtClean="0"/>
              <a:t>5/14/26</a:t>
            </a:fld>
            <a:endParaRPr lang="en-US"/>
          </a:p>
        </p:txBody>
      </p:sp>
      <p:sp>
        <p:nvSpPr>
          <p:cNvPr id="5" name="Footer Placeholder 4">
            <a:extLst>
              <a:ext uri="{FF2B5EF4-FFF2-40B4-BE49-F238E27FC236}">
                <a16:creationId xmlns:a16="http://schemas.microsoft.com/office/drawing/2014/main" id="{01152E82-E792-1620-A589-08BBFE878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6A3F70-DC81-A5FE-04F6-9A26E1874E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627A-E392-3544-B194-FF936E9C5A88}" type="slidenum">
              <a:rPr lang="en-US" smtClean="0"/>
              <a:t>‹#›</a:t>
            </a:fld>
            <a:endParaRPr lang="en-US"/>
          </a:p>
        </p:txBody>
      </p:sp>
    </p:spTree>
    <p:extLst>
      <p:ext uri="{BB962C8B-B14F-4D97-AF65-F5344CB8AC3E}">
        <p14:creationId xmlns:p14="http://schemas.microsoft.com/office/powerpoint/2010/main" val="3631638664"/>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 id="2147484676" r:id="rId12"/>
    <p:sldLayoutId id="2147484677" r:id="rId13"/>
    <p:sldLayoutId id="2147484678" r:id="rId14"/>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511849"/>
      </p:ext>
    </p:extLst>
  </p:cSld>
  <p:clrMap bg1="dk2" tx1="lt1" bg2="dk1" tx2="lt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 id="2147484691" r:id="rId12"/>
    <p:sldLayoutId id="2147484692" r:id="rId1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6">
          <p15:clr>
            <a:srgbClr val="F26B43"/>
          </p15:clr>
        </p15:guide>
        <p15:guide id="3" orient="horz" pos="1010">
          <p15:clr>
            <a:srgbClr val="F26B43"/>
          </p15:clr>
        </p15:guide>
        <p15:guide id="4" orient="horz" pos="4138">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image" Target="../media/image86.png"/><Relationship Id="rId1" Type="http://schemas.openxmlformats.org/officeDocument/2006/relationships/slideLayout" Target="../slideLayouts/slideLayout56.xml"/><Relationship Id="rId4" Type="http://schemas.openxmlformats.org/officeDocument/2006/relationships/image" Target="NUL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6.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6.xml"/></Relationships>
</file>

<file path=ppt/slides/_rels/slide1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xml"/></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60.xml"/><Relationship Id="rId4" Type="http://schemas.microsoft.com/office/2007/relationships/hdphoto" Target="../media/hdphoto19.wdp"/></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60.xml"/><Relationship Id="rId4" Type="http://schemas.microsoft.com/office/2007/relationships/hdphoto" Target="../media/hdphoto20.wdp"/></Relationships>
</file>

<file path=ppt/slides/_rels/slide1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60.xml"/><Relationship Id="rId4" Type="http://schemas.microsoft.com/office/2007/relationships/hdphoto" Target="../media/hdphoto21.wdp"/></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60.xml"/><Relationship Id="rId4" Type="http://schemas.openxmlformats.org/officeDocument/2006/relationships/image" Target="../media/image98.png"/></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60.xml"/><Relationship Id="rId5" Type="http://schemas.openxmlformats.org/officeDocument/2006/relationships/image" Target="../media/image100.png"/><Relationship Id="rId4" Type="http://schemas.microsoft.com/office/2007/relationships/hdphoto" Target="../media/hdphoto22.wdp"/></Relationships>
</file>

<file path=ppt/slides/_rels/slide1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60.xml"/><Relationship Id="rId4" Type="http://schemas.microsoft.com/office/2007/relationships/hdphoto" Target="../media/hdphoto23.wdp"/></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60.xml"/><Relationship Id="rId4" Type="http://schemas.microsoft.com/office/2007/relationships/hdphoto" Target="../media/hdphoto24.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60.xml"/><Relationship Id="rId5" Type="http://schemas.openxmlformats.org/officeDocument/2006/relationships/image" Target="../media/image104.png"/><Relationship Id="rId4" Type="http://schemas.microsoft.com/office/2007/relationships/hdphoto" Target="../media/hdphoto25.wdp"/></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60.xml"/><Relationship Id="rId4" Type="http://schemas.microsoft.com/office/2007/relationships/hdphoto" Target="../media/hdphoto26.wdp"/></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0.xml"/><Relationship Id="rId1" Type="http://schemas.openxmlformats.org/officeDocument/2006/relationships/tags" Target="../tags/tag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6.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0.xml"/><Relationship Id="rId1" Type="http://schemas.openxmlformats.org/officeDocument/2006/relationships/tags" Target="../tags/tag14.xml"/></Relationships>
</file>

<file path=ppt/slides/_rels/slide13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46.xml"/><Relationship Id="rId7" Type="http://schemas.openxmlformats.org/officeDocument/2006/relationships/image" Target="../media/image109.png"/><Relationship Id="rId2" Type="http://schemas.openxmlformats.org/officeDocument/2006/relationships/slideLayout" Target="../slideLayouts/slideLayout66.xml"/><Relationship Id="rId1" Type="http://schemas.openxmlformats.org/officeDocument/2006/relationships/tags" Target="../tags/tag1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56.xml"/><Relationship Id="rId5" Type="http://schemas.openxmlformats.org/officeDocument/2006/relationships/image" Target="../media/image113.jpeg"/><Relationship Id="rId4" Type="http://schemas.openxmlformats.org/officeDocument/2006/relationships/image" Target="../media/image112.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14.png"/><Relationship Id="rId7" Type="http://schemas.openxmlformats.org/officeDocument/2006/relationships/customXml" Target="../ink/ink38.xml"/><Relationship Id="rId2" Type="http://schemas.openxmlformats.org/officeDocument/2006/relationships/notesSlide" Target="../notesSlides/notesSlide48.xml"/><Relationship Id="rId1" Type="http://schemas.openxmlformats.org/officeDocument/2006/relationships/slideLayout" Target="../slideLayouts/slideLayout56.xml"/><Relationship Id="rId6" Type="http://schemas.openxmlformats.org/officeDocument/2006/relationships/image" Target="NULL"/><Relationship Id="rId5" Type="http://schemas.openxmlformats.org/officeDocument/2006/relationships/customXml" Target="../ink/ink37.xml"/><Relationship Id="rId10" Type="http://schemas.openxmlformats.org/officeDocument/2006/relationships/image" Target="NULL"/><Relationship Id="rId4" Type="http://schemas.openxmlformats.org/officeDocument/2006/relationships/image" Target="../media/image115.png"/><Relationship Id="rId9" Type="http://schemas.openxmlformats.org/officeDocument/2006/relationships/customXml" Target="../ink/ink3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2.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4.xml"/><Relationship Id="rId1" Type="http://schemas.openxmlformats.org/officeDocument/2006/relationships/tags" Target="../tags/tag1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4.xml"/></Relationships>
</file>

<file path=ppt/slides/_rels/slide1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84.xml"/><Relationship Id="rId6" Type="http://schemas.microsoft.com/office/2007/relationships/hdphoto" Target="../media/hdphoto28.wdp"/><Relationship Id="rId5" Type="http://schemas.openxmlformats.org/officeDocument/2006/relationships/image" Target="../media/image117.png"/><Relationship Id="rId4" Type="http://schemas.microsoft.com/office/2007/relationships/hdphoto" Target="../media/hdphoto27.wdp"/></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0.xml"/></Relationships>
</file>

<file path=ppt/slides/_rels/slide153.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notesSlide" Target="../notesSlides/notesSlide55.xml"/><Relationship Id="rId1" Type="http://schemas.openxmlformats.org/officeDocument/2006/relationships/slideLayout" Target="../slideLayouts/slideLayout120.xml"/><Relationship Id="rId5" Type="http://schemas.openxmlformats.org/officeDocument/2006/relationships/image" Target="../media/image120.svg"/><Relationship Id="rId4" Type="http://schemas.openxmlformats.org/officeDocument/2006/relationships/image" Target="../media/image119.sv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8.xml"/></Relationships>
</file>

<file path=ppt/slides/_rels/slide1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84.xml"/><Relationship Id="rId4" Type="http://schemas.microsoft.com/office/2007/relationships/hdphoto" Target="../media/hdphoto29.wdp"/></Relationships>
</file>

<file path=ppt/slides/_rels/slide1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9.xml"/><Relationship Id="rId1" Type="http://schemas.openxmlformats.org/officeDocument/2006/relationships/slideLayout" Target="../slideLayouts/slideLayout84.xml"/><Relationship Id="rId4" Type="http://schemas.microsoft.com/office/2007/relationships/hdphoto" Target="../media/hdphoto30.wdp"/></Relationships>
</file>

<file path=ppt/slides/_rels/slide1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78.xml"/><Relationship Id="rId5" Type="http://schemas.openxmlformats.org/officeDocument/2006/relationships/image" Target="../media/image124.png"/><Relationship Id="rId4" Type="http://schemas.microsoft.com/office/2007/relationships/hdphoto" Target="../media/hdphoto31.wdp"/></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6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slideLayout" Target="../slideLayouts/slideLayout60.xml"/></Relationships>
</file>

<file path=ppt/slides/_rels/slide16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2.xml"/><Relationship Id="rId1" Type="http://schemas.openxmlformats.org/officeDocument/2006/relationships/slideLayout" Target="../slideLayouts/slideLayout60.xml"/></Relationships>
</file>

<file path=ppt/slides/_rels/slide166.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7.png"/><Relationship Id="rId1" Type="http://schemas.openxmlformats.org/officeDocument/2006/relationships/slideLayout" Target="../slideLayouts/slideLayout61.xml"/></Relationships>
</file>

<file path=ppt/slides/_rels/slide16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28.png"/><Relationship Id="rId1" Type="http://schemas.openxmlformats.org/officeDocument/2006/relationships/slideLayout" Target="../slideLayouts/slideLayout60.xml"/></Relationships>
</file>

<file path=ppt/slides/_rels/slide168.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29.png"/><Relationship Id="rId1" Type="http://schemas.openxmlformats.org/officeDocument/2006/relationships/slideLayout" Target="../slideLayouts/slideLayout56.xml"/></Relationships>
</file>

<file path=ppt/slides/_rels/slide169.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30.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31.png"/><Relationship Id="rId1" Type="http://schemas.openxmlformats.org/officeDocument/2006/relationships/slideLayout" Target="../slideLayouts/slideLayout60.xml"/></Relationships>
</file>

<file path=ppt/slides/_rels/slide171.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32.png"/><Relationship Id="rId1" Type="http://schemas.openxmlformats.org/officeDocument/2006/relationships/slideLayout" Target="../slideLayouts/slideLayout60.xml"/></Relationships>
</file>

<file path=ppt/slides/_rels/slide172.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33.png"/><Relationship Id="rId1" Type="http://schemas.openxmlformats.org/officeDocument/2006/relationships/slideLayout" Target="../slideLayouts/slideLayout60.xml"/></Relationships>
</file>

<file path=ppt/slides/_rels/slide17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34.png"/><Relationship Id="rId1" Type="http://schemas.openxmlformats.org/officeDocument/2006/relationships/slideLayout" Target="../slideLayouts/slideLayout60.xml"/></Relationships>
</file>

<file path=ppt/slides/_rels/slide174.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5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6.xml"/></Relationships>
</file>

<file path=ppt/slides/_rels/slide18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61.xml"/><Relationship Id="rId5" Type="http://schemas.openxmlformats.org/officeDocument/2006/relationships/image" Target="../media/image52.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56.xml"/><Relationship Id="rId5" Type="http://schemas.microsoft.com/office/2007/relationships/hdphoto" Target="../media/hdphoto5.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56.xml"/><Relationship Id="rId6" Type="http://schemas.microsoft.com/office/2007/relationships/hdphoto" Target="../media/hdphoto9.wdp"/><Relationship Id="rId5" Type="http://schemas.microsoft.com/office/2007/relationships/hdphoto" Target="../media/hdphoto8.wdp"/><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NULL"/><Relationship Id="rId2" Type="http://schemas.openxmlformats.org/officeDocument/2006/relationships/image" Target="../media/image57.png"/><Relationship Id="rId1" Type="http://schemas.openxmlformats.org/officeDocument/2006/relationships/slideLayout" Target="../slideLayouts/slideLayout61.xml"/><Relationship Id="rId6" Type="http://schemas.openxmlformats.org/officeDocument/2006/relationships/image" Target="NULL"/><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4.xml"/><Relationship Id="rId14" Type="http://schemas.openxmlformats.org/officeDocument/2006/relationships/image" Target="NULL"/></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58.png"/><Relationship Id="rId1" Type="http://schemas.openxmlformats.org/officeDocument/2006/relationships/slideLayout" Target="../slideLayouts/slideLayout61.xml"/><Relationship Id="rId6" Type="http://schemas.openxmlformats.org/officeDocument/2006/relationships/image" Target="NULL"/><Relationship Id="rId5" Type="http://schemas.openxmlformats.org/officeDocument/2006/relationships/customXml" Target="../ink/ink8.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customXml" Target="../ink/ink11.xml"/><Relationship Id="rId21" Type="http://schemas.openxmlformats.org/officeDocument/2006/relationships/customXml" Target="../ink/ink20.xml"/><Relationship Id="rId34" Type="http://schemas.openxmlformats.org/officeDocument/2006/relationships/image" Target="NULL"/><Relationship Id="rId7" Type="http://schemas.openxmlformats.org/officeDocument/2006/relationships/customXml" Target="../ink/ink13.xml"/><Relationship Id="rId12" Type="http://schemas.openxmlformats.org/officeDocument/2006/relationships/image" Target="NULL"/><Relationship Id="rId17" Type="http://schemas.openxmlformats.org/officeDocument/2006/relationships/customXml" Target="../ink/ink18.xml"/><Relationship Id="rId25" Type="http://schemas.openxmlformats.org/officeDocument/2006/relationships/customXml" Target="../ink/ink22.xml"/><Relationship Id="rId33" Type="http://schemas.openxmlformats.org/officeDocument/2006/relationships/customXml" Target="../ink/ink26.xml"/><Relationship Id="rId2" Type="http://schemas.openxmlformats.org/officeDocument/2006/relationships/image" Target="../media/image59.jpeg"/><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customXml" Target="../ink/ink24.xml"/><Relationship Id="rId1" Type="http://schemas.openxmlformats.org/officeDocument/2006/relationships/slideLayout" Target="../slideLayouts/slideLayout61.xml"/><Relationship Id="rId6" Type="http://schemas.openxmlformats.org/officeDocument/2006/relationships/image" Target="NULL"/><Relationship Id="rId11" Type="http://schemas.openxmlformats.org/officeDocument/2006/relationships/customXml" Target="../ink/ink15.xm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customXml" Target="../ink/ink12.xml"/><Relationship Id="rId15" Type="http://schemas.openxmlformats.org/officeDocument/2006/relationships/customXml" Target="../ink/ink17.xml"/><Relationship Id="rId23" Type="http://schemas.openxmlformats.org/officeDocument/2006/relationships/customXml" Target="../ink/ink21.xm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customXml" Target="../ink/ink19.xml"/><Relationship Id="rId31" Type="http://schemas.openxmlformats.org/officeDocument/2006/relationships/customXml" Target="../ink/ink25.xml"/><Relationship Id="rId4" Type="http://schemas.openxmlformats.org/officeDocument/2006/relationships/image" Target="NULL"/><Relationship Id="rId9" Type="http://schemas.openxmlformats.org/officeDocument/2006/relationships/customXml" Target="../ink/ink14.xm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customXml" Target="../ink/ink23.xml"/><Relationship Id="rId30" Type="http://schemas.openxmlformats.org/officeDocument/2006/relationships/image" Target="NULL"/><Relationship Id="rId8" Type="http://schemas.openxmlformats.org/officeDocument/2006/relationships/image" Target="NULL"/></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32.xml"/><Relationship Id="rId18" Type="http://schemas.openxmlformats.org/officeDocument/2006/relationships/image" Target="NULL"/><Relationship Id="rId3" Type="http://schemas.openxmlformats.org/officeDocument/2006/relationships/customXml" Target="../ink/ink27.xml"/><Relationship Id="rId7" Type="http://schemas.openxmlformats.org/officeDocument/2006/relationships/customXml" Target="../ink/ink29.xml"/><Relationship Id="rId12" Type="http://schemas.openxmlformats.org/officeDocument/2006/relationships/image" Target="NULL"/><Relationship Id="rId17" Type="http://schemas.openxmlformats.org/officeDocument/2006/relationships/customXml" Target="../ink/ink34.xml"/><Relationship Id="rId2" Type="http://schemas.openxmlformats.org/officeDocument/2006/relationships/image" Target="../media/image60.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61.xml"/><Relationship Id="rId6" Type="http://schemas.openxmlformats.org/officeDocument/2006/relationships/image" Target="NULL"/><Relationship Id="rId11" Type="http://schemas.openxmlformats.org/officeDocument/2006/relationships/customXml" Target="../ink/ink31.xml"/><Relationship Id="rId5" Type="http://schemas.openxmlformats.org/officeDocument/2006/relationships/customXml" Target="../ink/ink28.xml"/><Relationship Id="rId15" Type="http://schemas.openxmlformats.org/officeDocument/2006/relationships/customXml" Target="../ink/ink33.xml"/><Relationship Id="rId10" Type="http://schemas.openxmlformats.org/officeDocument/2006/relationships/image" Target="NULL"/><Relationship Id="rId19" Type="http://schemas.openxmlformats.org/officeDocument/2006/relationships/customXml" Target="../ink/ink35.xml"/><Relationship Id="rId4" Type="http://schemas.openxmlformats.org/officeDocument/2006/relationships/image" Target="NULL"/><Relationship Id="rId9" Type="http://schemas.openxmlformats.org/officeDocument/2006/relationships/customXml" Target="../ink/ink30.xml"/><Relationship Id="rId14" Type="http://schemas.openxmlformats.org/officeDocument/2006/relationships/image" Target="NUL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5.png"/><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6.png"/><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6.xml"/><Relationship Id="rId5" Type="http://schemas.microsoft.com/office/2007/relationships/hdphoto" Target="../media/hdphoto12.wdp"/><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74.tiff"/></Relationships>
</file>

<file path=ppt/slides/_rels/slide7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slide" Target="slide46.xml"/></Relationships>
</file>

<file path=ppt/slides/_rels/slide8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0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4.xml"/></Relationships>
</file>

<file path=ppt/slides/_rels/slide8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0.png"/><Relationship Id="rId1" Type="http://schemas.openxmlformats.org/officeDocument/2006/relationships/slideLayout" Target="../slideLayouts/slideLayout113.xml"/><Relationship Id="rId5" Type="http://schemas.microsoft.com/office/2007/relationships/hdphoto" Target="../media/hdphoto18.wdp"/><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BB27-B12D-36CF-5CE6-DC79895AFB2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41591E7E-9DA7-6F11-8AC2-70CC40740D91}"/>
              </a:ext>
            </a:extLst>
          </p:cNvPr>
          <p:cNvSpPr>
            <a:spLocks noGrp="1" noChangeArrowheads="1"/>
          </p:cNvSpPr>
          <p:nvPr>
            <p:ph type="title"/>
          </p:nvPr>
        </p:nvSpPr>
        <p:spPr>
          <a:xfrm>
            <a:off x="0" y="1813952"/>
            <a:ext cx="12192000" cy="822960"/>
          </a:xfrm>
        </p:spPr>
        <p:txBody>
          <a:bodyPr wrap="square" anchor="ctr">
            <a:noAutofit/>
          </a:bodyPr>
          <a:lstStyle/>
          <a:p>
            <a:pPr>
              <a:lnSpc>
                <a:spcPts val="3900"/>
              </a:lnSpc>
              <a:spcBef>
                <a:spcPts val="2400"/>
              </a:spcBef>
            </a:pPr>
            <a:r>
              <a:rPr lang="en-US" sz="3600" dirty="0"/>
              <a:t>Bispecific Antibodies and Antibody-Drug Conjugates for </a:t>
            </a:r>
            <a:br>
              <a:rPr lang="en-US" sz="3600" dirty="0"/>
            </a:br>
            <a:r>
              <a:rPr lang="en-US" sz="3600" dirty="0"/>
              <a:t>Non-Hodgkin Lymphoma and Chronic Lymphocytic Leukemia</a:t>
            </a:r>
          </a:p>
        </p:txBody>
      </p:sp>
      <p:sp>
        <p:nvSpPr>
          <p:cNvPr id="12" name="Text Box 3">
            <a:extLst>
              <a:ext uri="{FF2B5EF4-FFF2-40B4-BE49-F238E27FC236}">
                <a16:creationId xmlns:a16="http://schemas.microsoft.com/office/drawing/2014/main" id="{DA7EF544-0E4E-B1EE-61BF-756C1DF2F30E}"/>
              </a:ext>
            </a:extLst>
          </p:cNvPr>
          <p:cNvSpPr txBox="1">
            <a:spLocks noChangeArrowheads="1"/>
          </p:cNvSpPr>
          <p:nvPr/>
        </p:nvSpPr>
        <p:spPr bwMode="auto">
          <a:xfrm>
            <a:off x="2945650" y="5796342"/>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Brad S Kahl, MD</a:t>
            </a:r>
          </a:p>
        </p:txBody>
      </p:sp>
      <p:sp>
        <p:nvSpPr>
          <p:cNvPr id="7" name="Text Box 6">
            <a:extLst>
              <a:ext uri="{FF2B5EF4-FFF2-40B4-BE49-F238E27FC236}">
                <a16:creationId xmlns:a16="http://schemas.microsoft.com/office/drawing/2014/main" id="{68EC2C72-4EA1-B785-647A-55EFF38B3114}"/>
              </a:ext>
            </a:extLst>
          </p:cNvPr>
          <p:cNvSpPr txBox="1">
            <a:spLocks noChangeArrowheads="1"/>
          </p:cNvSpPr>
          <p:nvPr/>
        </p:nvSpPr>
        <p:spPr bwMode="auto">
          <a:xfrm>
            <a:off x="0" y="4451742"/>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Farrukh T Awan, MD, MS, MBA</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Robin </a:t>
            </a:r>
            <a:r>
              <a:rPr lang="en-US" sz="3200" dirty="0" err="1">
                <a:solidFill>
                  <a:srgbClr val="02225C"/>
                </a:solidFill>
                <a:latin typeface="Calibri" panose="020F0502020204030204" pitchFamily="34" charset="0"/>
                <a:cs typeface="Calibri" panose="020F0502020204030204" pitchFamily="34" charset="0"/>
              </a:rPr>
              <a:t>Klebig</a:t>
            </a:r>
            <a:r>
              <a:rPr lang="en-US" sz="3200" dirty="0">
                <a:solidFill>
                  <a:srgbClr val="02225C"/>
                </a:solidFill>
                <a:latin typeface="Calibri" panose="020F0502020204030204" pitchFamily="34" charset="0"/>
                <a:cs typeface="Calibri" panose="020F0502020204030204" pitchFamily="34" charset="0"/>
              </a:rPr>
              <a:t>, MSN, APRN, CNP, AOCNP</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Mollie Moran, APRN-CNP, AOCNP</a:t>
            </a:r>
          </a:p>
        </p:txBody>
      </p:sp>
      <p:sp>
        <p:nvSpPr>
          <p:cNvPr id="8" name="Text Box 7">
            <a:extLst>
              <a:ext uri="{FF2B5EF4-FFF2-40B4-BE49-F238E27FC236}">
                <a16:creationId xmlns:a16="http://schemas.microsoft.com/office/drawing/2014/main" id="{E42ABC5C-D8AB-9288-EA09-387F81BF9BA4}"/>
              </a:ext>
            </a:extLst>
          </p:cNvPr>
          <p:cNvSpPr txBox="1">
            <a:spLocks noChangeArrowheads="1"/>
          </p:cNvSpPr>
          <p:nvPr/>
        </p:nvSpPr>
        <p:spPr bwMode="auto">
          <a:xfrm>
            <a:off x="4647392" y="385212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7350C22E-BB69-C4D5-4A61-963DD89F30FE}"/>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155B179C-E638-B6B0-68A1-ED4E16D42C1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0488E2A5-3BBD-44D3-3E33-566A1DCA2CE6}"/>
              </a:ext>
            </a:extLst>
          </p:cNvPr>
          <p:cNvSpPr txBox="1">
            <a:spLocks noChangeArrowheads="1"/>
          </p:cNvSpPr>
          <p:nvPr/>
        </p:nvSpPr>
        <p:spPr bwMode="auto">
          <a:xfrm>
            <a:off x="119336" y="2781985"/>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Friday, May 15,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PM – 8:00 PM</a:t>
            </a:r>
          </a:p>
        </p:txBody>
      </p:sp>
    </p:spTree>
    <p:custDataLst>
      <p:tags r:id="rId1"/>
    </p:custDataLst>
    <p:extLst>
      <p:ext uri="{BB962C8B-B14F-4D97-AF65-F5344CB8AC3E}">
        <p14:creationId xmlns:p14="http://schemas.microsoft.com/office/powerpoint/2010/main" val="3124863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NCPD Credit: An NCPD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1480721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5A5C132-850C-E1F5-3B52-5E9817567571}"/>
              </a:ext>
            </a:extLst>
          </p:cNvPr>
          <p:cNvSpPr>
            <a:spLocks noGrp="1"/>
          </p:cNvSpPr>
          <p:nvPr>
            <p:ph type="title"/>
          </p:nvPr>
        </p:nvSpPr>
        <p:spPr>
          <a:xfrm>
            <a:off x="572493" y="238539"/>
            <a:ext cx="11018520" cy="1434415"/>
          </a:xfrm>
        </p:spPr>
        <p:txBody>
          <a:bodyPr anchor="b">
            <a:normAutofit/>
          </a:bodyPr>
          <a:lstStyle/>
          <a:p>
            <a:r>
              <a:rPr lang="en-US" sz="4000" i="1" dirty="0">
                <a:solidFill>
                  <a:srgbClr val="FF0000"/>
                </a:solidFill>
              </a:rPr>
              <a:t>A patient with DLBCL treated with </a:t>
            </a:r>
            <a:br>
              <a:rPr lang="en-US" sz="4000" i="1" dirty="0">
                <a:solidFill>
                  <a:srgbClr val="FF0000"/>
                </a:solidFill>
              </a:rPr>
            </a:br>
            <a:r>
              <a:rPr lang="en-US" sz="4000" i="1" dirty="0" err="1">
                <a:solidFill>
                  <a:srgbClr val="FF0000"/>
                </a:solidFill>
              </a:rPr>
              <a:t>loncastuximab</a:t>
            </a:r>
            <a:r>
              <a:rPr lang="en-US" sz="4000" i="1" dirty="0">
                <a:solidFill>
                  <a:srgbClr val="FF0000"/>
                </a:solidFill>
              </a:rPr>
              <a:t> </a:t>
            </a:r>
            <a:r>
              <a:rPr lang="en-US" sz="4000" i="1" dirty="0" err="1">
                <a:solidFill>
                  <a:srgbClr val="FF0000"/>
                </a:solidFill>
              </a:rPr>
              <a:t>tesirine</a:t>
            </a:r>
            <a:endParaRPr lang="en-US" sz="3800" dirty="0"/>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80634285-15D7-EA45-C444-79F724E1C4F5}"/>
              </a:ext>
            </a:extLst>
          </p:cNvPr>
          <p:cNvSpPr>
            <a:spLocks noGrp="1"/>
          </p:cNvSpPr>
          <p:nvPr>
            <p:ph idx="1"/>
          </p:nvPr>
        </p:nvSpPr>
        <p:spPr>
          <a:xfrm>
            <a:off x="572493" y="2071316"/>
            <a:ext cx="6713552" cy="4119172"/>
          </a:xfrm>
        </p:spPr>
        <p:txBody>
          <a:bodyPr anchor="t">
            <a:normAutofit/>
          </a:bodyPr>
          <a:lstStyle/>
          <a:p>
            <a:r>
              <a:rPr lang="en-US" sz="1600" dirty="0"/>
              <a:t>43 y/o male correctional officer</a:t>
            </a:r>
          </a:p>
          <a:p>
            <a:pPr lvl="1"/>
            <a:r>
              <a:rPr lang="en-US" sz="1200" dirty="0"/>
              <a:t>Married, teen daughter; Lives 2 hours from Mayo Clinic</a:t>
            </a:r>
          </a:p>
          <a:p>
            <a:r>
              <a:rPr lang="en-US" sz="1600" dirty="0"/>
              <a:t>Presented with testicular mass</a:t>
            </a:r>
          </a:p>
          <a:p>
            <a:r>
              <a:rPr lang="en-US" sz="1600" u="sng" dirty="0"/>
              <a:t>Left orchiectomy</a:t>
            </a:r>
            <a:r>
              <a:rPr lang="en-US" sz="1600" dirty="0"/>
              <a:t>: </a:t>
            </a:r>
            <a:r>
              <a:rPr lang="en-US" sz="1600" b="1" dirty="0"/>
              <a:t>Large B -cell lymphoma, </a:t>
            </a:r>
            <a:r>
              <a:rPr lang="en-US" sz="1600" dirty="0"/>
              <a:t>non-germinal center phenotype. Non double expresser.  FISH negative for MYC rearrangement and no fusion of MYC and IGH was observed – not a HGBCL or double/triple hit. CD20+, CD5+, BCL2+, MUM1+; Ki-67 50-75%.   </a:t>
            </a:r>
          </a:p>
          <a:p>
            <a:r>
              <a:rPr lang="en-US" sz="1600" dirty="0"/>
              <a:t>Bone marrow, CSF, MRI brain negative.</a:t>
            </a:r>
          </a:p>
          <a:p>
            <a:r>
              <a:rPr lang="en-US" sz="1600" u="sng" dirty="0"/>
              <a:t>Treatment 1</a:t>
            </a:r>
            <a:r>
              <a:rPr lang="en-US" sz="1600" dirty="0"/>
              <a:t>:</a:t>
            </a:r>
          </a:p>
          <a:p>
            <a:pPr lvl="1"/>
            <a:r>
              <a:rPr lang="en-US" sz="1600" dirty="0"/>
              <a:t>Clinical trial with </a:t>
            </a:r>
            <a:r>
              <a:rPr lang="en-US" sz="1600" b="1" dirty="0" err="1"/>
              <a:t>Parsaclisib</a:t>
            </a:r>
            <a:r>
              <a:rPr lang="en-US" sz="1600" b="1" dirty="0"/>
              <a:t> + R-CHOP</a:t>
            </a:r>
            <a:r>
              <a:rPr lang="en-US" sz="1600" dirty="0"/>
              <a:t> (phase </a:t>
            </a:r>
            <a:r>
              <a:rPr lang="en-US" sz="1600" dirty="0" err="1"/>
              <a:t>Ib</a:t>
            </a:r>
            <a:r>
              <a:rPr lang="en-US" sz="1600" dirty="0"/>
              <a:t>) x 6 cycles </a:t>
            </a:r>
            <a:r>
              <a:rPr lang="en-US" sz="1600" dirty="0">
                <a:sym typeface="Wingdings" panose="05000000000000000000" pitchFamily="2" charset="2"/>
              </a:rPr>
              <a:t> CR</a:t>
            </a:r>
            <a:endParaRPr lang="en-US" sz="1600" dirty="0"/>
          </a:p>
          <a:p>
            <a:pPr lvl="1"/>
            <a:r>
              <a:rPr lang="en-US" sz="1600" b="1" dirty="0"/>
              <a:t>Radiation</a:t>
            </a:r>
            <a:r>
              <a:rPr lang="en-US" sz="1600" dirty="0"/>
              <a:t> 3000 cGy to scrotum</a:t>
            </a:r>
          </a:p>
          <a:p>
            <a:pPr lvl="1"/>
            <a:r>
              <a:rPr lang="en-US" sz="1600" b="1" dirty="0"/>
              <a:t>Prophylactic HDMTX </a:t>
            </a:r>
            <a:r>
              <a:rPr lang="en-US" sz="1600" dirty="0"/>
              <a:t>3.5 Gm/m2 x 3 cycles</a:t>
            </a:r>
            <a:endParaRPr lang="en-US" sz="1500" dirty="0"/>
          </a:p>
        </p:txBody>
      </p:sp>
      <p:pic>
        <p:nvPicPr>
          <p:cNvPr id="17" name="Picture 16">
            <a:extLst>
              <a:ext uri="{FF2B5EF4-FFF2-40B4-BE49-F238E27FC236}">
                <a16:creationId xmlns:a16="http://schemas.microsoft.com/office/drawing/2014/main" id="{D52ACFEE-45D2-1277-7128-4B61C0D2ADEC}"/>
              </a:ext>
            </a:extLst>
          </p:cNvPr>
          <p:cNvPicPr>
            <a:picLocks noChangeAspect="1"/>
          </p:cNvPicPr>
          <p:nvPr/>
        </p:nvPicPr>
        <p:blipFill>
          <a:blip r:embed="rId2"/>
          <a:srcRect t="29372" r="-2" b="18655"/>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2644056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B6F5A0-FC94-370B-4E39-3724E04A015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AEC5F2-7111-717D-4906-B74AA58A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081A47C-27C7-E395-A872-261FDF14A613}"/>
              </a:ext>
            </a:extLst>
          </p:cNvPr>
          <p:cNvSpPr>
            <a:spLocks noGrp="1"/>
          </p:cNvSpPr>
          <p:nvPr>
            <p:ph type="title"/>
          </p:nvPr>
        </p:nvSpPr>
        <p:spPr>
          <a:xfrm>
            <a:off x="572493" y="238539"/>
            <a:ext cx="11018520" cy="1434415"/>
          </a:xfrm>
        </p:spPr>
        <p:txBody>
          <a:bodyPr anchor="b">
            <a:normAutofit/>
          </a:bodyPr>
          <a:lstStyle/>
          <a:p>
            <a:r>
              <a:rPr lang="en-US" sz="4000" i="1" dirty="0">
                <a:solidFill>
                  <a:srgbClr val="FF0000"/>
                </a:solidFill>
              </a:rPr>
              <a:t>A patient with DLBCL treated with </a:t>
            </a:r>
            <a:br>
              <a:rPr lang="en-US" sz="4000" i="1" dirty="0">
                <a:solidFill>
                  <a:srgbClr val="FF0000"/>
                </a:solidFill>
              </a:rPr>
            </a:br>
            <a:r>
              <a:rPr lang="en-US" sz="4000" i="1" dirty="0" err="1">
                <a:solidFill>
                  <a:srgbClr val="FF0000"/>
                </a:solidFill>
              </a:rPr>
              <a:t>loncastuximab</a:t>
            </a:r>
            <a:r>
              <a:rPr lang="en-US" sz="4000" i="1" dirty="0">
                <a:solidFill>
                  <a:srgbClr val="FF0000"/>
                </a:solidFill>
              </a:rPr>
              <a:t> </a:t>
            </a:r>
            <a:r>
              <a:rPr lang="en-US" sz="4000" i="1" dirty="0" err="1">
                <a:solidFill>
                  <a:srgbClr val="FF0000"/>
                </a:solidFill>
              </a:rPr>
              <a:t>tesirine</a:t>
            </a:r>
            <a:endParaRPr lang="en-US" sz="3800" dirty="0"/>
          </a:p>
        </p:txBody>
      </p:sp>
      <p:sp>
        <p:nvSpPr>
          <p:cNvPr id="12" name="sketchy line">
            <a:extLst>
              <a:ext uri="{FF2B5EF4-FFF2-40B4-BE49-F238E27FC236}">
                <a16:creationId xmlns:a16="http://schemas.microsoft.com/office/drawing/2014/main" id="{764FCDD0-F866-53BC-7E87-6B1DB259D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017072B-DF79-10FF-3C5F-4FADEB8FD8A8}"/>
              </a:ext>
            </a:extLst>
          </p:cNvPr>
          <p:cNvSpPr>
            <a:spLocks noGrp="1"/>
          </p:cNvSpPr>
          <p:nvPr>
            <p:ph idx="1"/>
          </p:nvPr>
        </p:nvSpPr>
        <p:spPr>
          <a:xfrm>
            <a:off x="572493" y="2071316"/>
            <a:ext cx="6713552" cy="4119172"/>
          </a:xfrm>
        </p:spPr>
        <p:txBody>
          <a:bodyPr anchor="t">
            <a:normAutofit/>
          </a:bodyPr>
          <a:lstStyle/>
          <a:p>
            <a:r>
              <a:rPr lang="en-US" sz="2400" dirty="0"/>
              <a:t>8 months later –</a:t>
            </a:r>
          </a:p>
          <a:p>
            <a:pPr lvl="1"/>
            <a:r>
              <a:rPr lang="en-US" sz="2000" dirty="0"/>
              <a:t>Self-palpated inguinal lymph node</a:t>
            </a:r>
          </a:p>
          <a:p>
            <a:endParaRPr lang="en-US" sz="2400" dirty="0"/>
          </a:p>
          <a:p>
            <a:r>
              <a:rPr lang="en-US" sz="2400" dirty="0"/>
              <a:t>Lymph node, Left Inguinal, FNA and core bx:  </a:t>
            </a:r>
            <a:r>
              <a:rPr lang="en-US" sz="2400" b="1" dirty="0"/>
              <a:t>Large B-cell lymphoma</a:t>
            </a:r>
            <a:r>
              <a:rPr lang="en-US" sz="2400" dirty="0"/>
              <a:t>, clinically recurrent.</a:t>
            </a:r>
          </a:p>
          <a:p>
            <a:pPr marL="0" indent="0">
              <a:buNone/>
            </a:pPr>
            <a:endParaRPr lang="en-US" sz="2400" dirty="0"/>
          </a:p>
          <a:p>
            <a:r>
              <a:rPr lang="en-US" sz="2400" u="sng" dirty="0"/>
              <a:t>Treatment 2</a:t>
            </a:r>
            <a:r>
              <a:rPr lang="en-US" sz="2400" dirty="0"/>
              <a:t> (early relapser):</a:t>
            </a:r>
          </a:p>
          <a:p>
            <a:pPr lvl="1"/>
            <a:r>
              <a:rPr lang="en-US" b="1" dirty="0" err="1"/>
              <a:t>Axicabtagene</a:t>
            </a:r>
            <a:r>
              <a:rPr lang="en-US" b="1" dirty="0"/>
              <a:t> </a:t>
            </a:r>
            <a:r>
              <a:rPr lang="en-US" b="1" dirty="0" err="1"/>
              <a:t>ciloleucel</a:t>
            </a:r>
            <a:r>
              <a:rPr lang="en-US" dirty="0"/>
              <a:t> </a:t>
            </a:r>
            <a:r>
              <a:rPr lang="en-US" dirty="0">
                <a:sym typeface="Wingdings" panose="05000000000000000000" pitchFamily="2" charset="2"/>
              </a:rPr>
              <a:t> CR</a:t>
            </a:r>
          </a:p>
        </p:txBody>
      </p:sp>
      <p:pic>
        <p:nvPicPr>
          <p:cNvPr id="5" name="Picture 4">
            <a:extLst>
              <a:ext uri="{FF2B5EF4-FFF2-40B4-BE49-F238E27FC236}">
                <a16:creationId xmlns:a16="http://schemas.microsoft.com/office/drawing/2014/main" id="{EE453055-E162-2C95-7FE0-6E7D80295006}"/>
              </a:ext>
            </a:extLst>
          </p:cNvPr>
          <p:cNvPicPr>
            <a:picLocks noChangeAspect="1"/>
          </p:cNvPicPr>
          <p:nvPr/>
        </p:nvPicPr>
        <p:blipFill>
          <a:blip r:embed="rId2"/>
          <a:srcRect l="2128" r="1664" b="-3"/>
          <a:stretch>
            <a:fillRect/>
          </a:stretch>
        </p:blipFill>
        <p:spPr>
          <a:xfrm>
            <a:off x="7675658" y="2093976"/>
            <a:ext cx="3941064" cy="409651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A7577B6-81A7-0516-7493-D8A9EB999D97}"/>
                  </a:ext>
                </a:extLst>
              </p14:cNvPr>
              <p14:cNvContentPartPr/>
              <p14:nvPr/>
            </p14:nvContentPartPr>
            <p14:xfrm>
              <a:off x="9693537" y="4826197"/>
              <a:ext cx="636120" cy="852840"/>
            </p14:xfrm>
          </p:contentPart>
        </mc:Choice>
        <mc:Fallback xmlns="">
          <p:pic>
            <p:nvPicPr>
              <p:cNvPr id="4" name="Ink 3">
                <a:extLst>
                  <a:ext uri="{FF2B5EF4-FFF2-40B4-BE49-F238E27FC236}">
                    <a16:creationId xmlns:a16="http://schemas.microsoft.com/office/drawing/2014/main" id="{DA7577B6-81A7-0516-7493-D8A9EB999D97}"/>
                  </a:ext>
                </a:extLst>
              </p:cNvPr>
              <p:cNvPicPr/>
              <p:nvPr/>
            </p:nvPicPr>
            <p:blipFill>
              <a:blip r:embed="rId4"/>
              <a:stretch>
                <a:fillRect/>
              </a:stretch>
            </p:blipFill>
            <p:spPr>
              <a:xfrm>
                <a:off x="9684537" y="4817197"/>
                <a:ext cx="653760" cy="870480"/>
              </a:xfrm>
              <a:prstGeom prst="rect">
                <a:avLst/>
              </a:prstGeom>
            </p:spPr>
          </p:pic>
        </mc:Fallback>
      </mc:AlternateContent>
    </p:spTree>
    <p:extLst>
      <p:ext uri="{BB962C8B-B14F-4D97-AF65-F5344CB8AC3E}">
        <p14:creationId xmlns:p14="http://schemas.microsoft.com/office/powerpoint/2010/main" val="20420365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DF5DE3-44B9-C370-A3A5-1B429ACB2D29}"/>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4DF4C01-9FB7-371A-F13D-AD13BF3131CC}"/>
              </a:ext>
            </a:extLst>
          </p:cNvPr>
          <p:cNvSpPr>
            <a:spLocks noGrp="1"/>
          </p:cNvSpPr>
          <p:nvPr>
            <p:ph type="title"/>
          </p:nvPr>
        </p:nvSpPr>
        <p:spPr>
          <a:xfrm>
            <a:off x="793662" y="386930"/>
            <a:ext cx="10066122" cy="1298448"/>
          </a:xfrm>
        </p:spPr>
        <p:txBody>
          <a:bodyPr anchor="b">
            <a:normAutofit/>
          </a:bodyPr>
          <a:lstStyle/>
          <a:p>
            <a:r>
              <a:rPr lang="en-US" sz="3600" i="1" dirty="0">
                <a:solidFill>
                  <a:srgbClr val="FF0000"/>
                </a:solidFill>
              </a:rPr>
              <a:t>A patient with DLBCL treated with </a:t>
            </a:r>
            <a:br>
              <a:rPr lang="en-US" sz="3600" i="1" dirty="0">
                <a:solidFill>
                  <a:srgbClr val="FF0000"/>
                </a:solidFill>
              </a:rPr>
            </a:br>
            <a:r>
              <a:rPr lang="en-US" sz="3600" i="1" dirty="0" err="1">
                <a:solidFill>
                  <a:srgbClr val="FF0000"/>
                </a:solidFill>
              </a:rPr>
              <a:t>loncastuximab</a:t>
            </a:r>
            <a:r>
              <a:rPr lang="en-US" sz="3600" i="1" dirty="0">
                <a:solidFill>
                  <a:srgbClr val="FF0000"/>
                </a:solidFill>
              </a:rPr>
              <a:t> </a:t>
            </a:r>
            <a:r>
              <a:rPr lang="en-US" sz="3600" i="1" dirty="0" err="1">
                <a:solidFill>
                  <a:srgbClr val="FF0000"/>
                </a:solidFill>
              </a:rPr>
              <a:t>tesirine</a:t>
            </a:r>
            <a:endParaRPr lang="en-US" sz="3400" dirty="0"/>
          </a:p>
        </p:txBody>
      </p:sp>
      <p:sp>
        <p:nvSpPr>
          <p:cNvPr id="31" name="Rectangle 3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69FFB68-35B9-1D6A-09A6-B8EF499076E2}"/>
              </a:ext>
            </a:extLst>
          </p:cNvPr>
          <p:cNvSpPr>
            <a:spLocks noGrp="1"/>
          </p:cNvSpPr>
          <p:nvPr>
            <p:ph idx="1"/>
          </p:nvPr>
        </p:nvSpPr>
        <p:spPr>
          <a:xfrm>
            <a:off x="793660" y="2599509"/>
            <a:ext cx="4160725" cy="3598989"/>
          </a:xfrm>
        </p:spPr>
        <p:txBody>
          <a:bodyPr anchor="ctr">
            <a:normAutofit fontScale="62500" lnSpcReduction="20000"/>
          </a:bodyPr>
          <a:lstStyle/>
          <a:p>
            <a:r>
              <a:rPr lang="en-US" sz="2600" dirty="0"/>
              <a:t>7 months later</a:t>
            </a:r>
          </a:p>
          <a:p>
            <a:pPr lvl="1"/>
            <a:r>
              <a:rPr lang="en-US" sz="2200" dirty="0"/>
              <a:t>SQ nodules lower extremities</a:t>
            </a:r>
          </a:p>
          <a:p>
            <a:pPr marL="457200" lvl="1" indent="0">
              <a:buNone/>
            </a:pPr>
            <a:endParaRPr lang="en-US" sz="1600" dirty="0"/>
          </a:p>
          <a:p>
            <a:r>
              <a:rPr lang="en-US" sz="2600" dirty="0"/>
              <a:t>Right leg, Skin punch bx:  </a:t>
            </a:r>
            <a:r>
              <a:rPr lang="en-US" sz="2600" b="1" dirty="0"/>
              <a:t>Diffuse large B-cell lymphoma </a:t>
            </a:r>
          </a:p>
          <a:p>
            <a:r>
              <a:rPr lang="en-US" sz="2600" dirty="0"/>
              <a:t>Left posterior lower leg, Skin excision:   </a:t>
            </a:r>
            <a:r>
              <a:rPr lang="en-US" sz="2600" b="1" dirty="0"/>
              <a:t>Diffuse large B-cell lymphoma </a:t>
            </a:r>
          </a:p>
          <a:p>
            <a:endParaRPr lang="en-US" sz="2600" b="1" dirty="0"/>
          </a:p>
          <a:p>
            <a:r>
              <a:rPr lang="en-US" sz="2600" u="sng" dirty="0"/>
              <a:t>Treatment 3</a:t>
            </a:r>
            <a:r>
              <a:rPr lang="en-US" sz="2600" dirty="0"/>
              <a:t>: </a:t>
            </a:r>
          </a:p>
          <a:p>
            <a:pPr lvl="1"/>
            <a:r>
              <a:rPr lang="en-US" sz="2200" b="1" dirty="0"/>
              <a:t>Radiation - </a:t>
            </a:r>
            <a:r>
              <a:rPr lang="en-US" sz="2200" dirty="0"/>
              <a:t>30 Gy each, qod 5 fx utilizing Orthovoltage </a:t>
            </a:r>
          </a:p>
          <a:p>
            <a:pPr lvl="1"/>
            <a:endParaRPr lang="en-US" sz="2200" dirty="0"/>
          </a:p>
          <a:p>
            <a:r>
              <a:rPr lang="en-US" sz="2600" dirty="0"/>
              <a:t>Recurrent cutaneous -&gt; more </a:t>
            </a:r>
            <a:r>
              <a:rPr lang="en-US" sz="2600" b="1" dirty="0"/>
              <a:t>RT</a:t>
            </a:r>
          </a:p>
          <a:p>
            <a:pPr lvl="1"/>
            <a:r>
              <a:rPr lang="en-US" sz="2200" b="1" dirty="0"/>
              <a:t>3600 cGy IMRT BLE</a:t>
            </a:r>
            <a:br>
              <a:rPr lang="en-US" sz="2200" dirty="0"/>
            </a:br>
            <a:br>
              <a:rPr lang="en-US" sz="2200" dirty="0"/>
            </a:br>
            <a:endParaRPr lang="en-US" sz="2200" dirty="0"/>
          </a:p>
        </p:txBody>
      </p:sp>
      <p:pic>
        <p:nvPicPr>
          <p:cNvPr id="5" name="Picture 4">
            <a:extLst>
              <a:ext uri="{FF2B5EF4-FFF2-40B4-BE49-F238E27FC236}">
                <a16:creationId xmlns:a16="http://schemas.microsoft.com/office/drawing/2014/main" id="{EECC4EF8-A0AD-051C-AA7F-3099FE081F5A}"/>
              </a:ext>
            </a:extLst>
          </p:cNvPr>
          <p:cNvPicPr>
            <a:picLocks noChangeAspect="1"/>
          </p:cNvPicPr>
          <p:nvPr/>
        </p:nvPicPr>
        <p:blipFill>
          <a:blip r:embed="rId2"/>
          <a:srcRect r="1" b="11397"/>
          <a:stretch>
            <a:fillRect/>
          </a:stretch>
        </p:blipFill>
        <p:spPr>
          <a:xfrm>
            <a:off x="5418759" y="2559047"/>
            <a:ext cx="2741805" cy="3639451"/>
          </a:xfrm>
          <a:prstGeom prst="rect">
            <a:avLst/>
          </a:prstGeom>
        </p:spPr>
      </p:pic>
      <p:pic>
        <p:nvPicPr>
          <p:cNvPr id="7" name="Picture 6">
            <a:extLst>
              <a:ext uri="{FF2B5EF4-FFF2-40B4-BE49-F238E27FC236}">
                <a16:creationId xmlns:a16="http://schemas.microsoft.com/office/drawing/2014/main" id="{BCA23B64-A376-0FA1-1305-DDDB47E60013}"/>
              </a:ext>
            </a:extLst>
          </p:cNvPr>
          <p:cNvPicPr>
            <a:picLocks noChangeAspect="1"/>
          </p:cNvPicPr>
          <p:nvPr/>
        </p:nvPicPr>
        <p:blipFill>
          <a:blip r:embed="rId3"/>
          <a:srcRect t="11455" r="3" b="3"/>
          <a:stretch>
            <a:fillRect/>
          </a:stretch>
        </p:blipFill>
        <p:spPr>
          <a:xfrm>
            <a:off x="8412616" y="2559047"/>
            <a:ext cx="2743620" cy="3639451"/>
          </a:xfrm>
          <a:prstGeom prst="rect">
            <a:avLst/>
          </a:prstGeom>
        </p:spPr>
      </p:pic>
      <p:sp>
        <p:nvSpPr>
          <p:cNvPr id="35" name="Rectangle 3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4030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4069D1-A894-7CEC-AA04-F88646E08BC7}"/>
            </a:ext>
          </a:extLst>
        </p:cNvPr>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F14ADCA-B111-6746-05FF-B113389B07C8}"/>
              </a:ext>
            </a:extLst>
          </p:cNvPr>
          <p:cNvSpPr>
            <a:spLocks noGrp="1"/>
          </p:cNvSpPr>
          <p:nvPr>
            <p:ph type="title"/>
          </p:nvPr>
        </p:nvSpPr>
        <p:spPr>
          <a:xfrm>
            <a:off x="640080" y="329184"/>
            <a:ext cx="6894576" cy="1039626"/>
          </a:xfrm>
        </p:spPr>
        <p:txBody>
          <a:bodyPr anchor="b">
            <a:normAutofit/>
          </a:bodyPr>
          <a:lstStyle/>
          <a:p>
            <a:r>
              <a:rPr lang="en-US" sz="3200" i="1" dirty="0">
                <a:solidFill>
                  <a:srgbClr val="FF0000"/>
                </a:solidFill>
              </a:rPr>
              <a:t>A patient with DLBCL treated with </a:t>
            </a:r>
            <a:r>
              <a:rPr lang="en-US" sz="3200" i="1" dirty="0" err="1">
                <a:solidFill>
                  <a:srgbClr val="FF0000"/>
                </a:solidFill>
              </a:rPr>
              <a:t>loncastuximab</a:t>
            </a:r>
            <a:r>
              <a:rPr lang="en-US" sz="3200" i="1" dirty="0">
                <a:solidFill>
                  <a:srgbClr val="FF0000"/>
                </a:solidFill>
              </a:rPr>
              <a:t> </a:t>
            </a:r>
            <a:r>
              <a:rPr lang="en-US" sz="3200" i="1" dirty="0" err="1">
                <a:solidFill>
                  <a:srgbClr val="FF0000"/>
                </a:solidFill>
              </a:rPr>
              <a:t>tesirine</a:t>
            </a:r>
            <a:endParaRPr lang="en-US" sz="3100" dirty="0"/>
          </a:p>
        </p:txBody>
      </p:sp>
      <p:sp>
        <p:nvSpPr>
          <p:cNvPr id="69"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E9ED14BE-3FCE-D7A5-875B-2CB953EBF5C6}"/>
              </a:ext>
            </a:extLst>
          </p:cNvPr>
          <p:cNvSpPr>
            <a:spLocks noGrp="1"/>
          </p:cNvSpPr>
          <p:nvPr>
            <p:ph idx="1"/>
          </p:nvPr>
        </p:nvSpPr>
        <p:spPr>
          <a:xfrm>
            <a:off x="640080" y="2706624"/>
            <a:ext cx="6894576" cy="3483864"/>
          </a:xfrm>
        </p:spPr>
        <p:txBody>
          <a:bodyPr>
            <a:normAutofit/>
          </a:bodyPr>
          <a:lstStyle/>
          <a:p>
            <a:r>
              <a:rPr lang="en-US" sz="2000" dirty="0"/>
              <a:t>2 months later</a:t>
            </a:r>
          </a:p>
          <a:p>
            <a:pPr lvl="1"/>
            <a:r>
              <a:rPr lang="en-US" sz="2000" dirty="0"/>
              <a:t>PET/CT shows systemic progression</a:t>
            </a:r>
          </a:p>
          <a:p>
            <a:pPr marL="457200" lvl="1" indent="0">
              <a:buNone/>
            </a:pPr>
            <a:endParaRPr lang="en-US" sz="2000" dirty="0"/>
          </a:p>
          <a:p>
            <a:r>
              <a:rPr lang="en-US" sz="2000" dirty="0"/>
              <a:t>Lymph node, Left Iliac tissue, FNA and core bx:  </a:t>
            </a:r>
            <a:r>
              <a:rPr lang="en-US" sz="2000" b="1" dirty="0"/>
              <a:t>Recurrent diffuse large B-cell lymphoma. </a:t>
            </a:r>
          </a:p>
          <a:p>
            <a:endParaRPr lang="en-US" sz="2000" b="1" dirty="0"/>
          </a:p>
          <a:p>
            <a:r>
              <a:rPr lang="en-US" sz="2000" u="sng" dirty="0"/>
              <a:t>Treatment 4</a:t>
            </a:r>
            <a:r>
              <a:rPr lang="en-US" sz="2000" dirty="0"/>
              <a:t>: </a:t>
            </a:r>
          </a:p>
          <a:p>
            <a:pPr lvl="1"/>
            <a:r>
              <a:rPr lang="en-US" sz="1600" b="1" dirty="0"/>
              <a:t>R-ICE x 3</a:t>
            </a:r>
          </a:p>
          <a:p>
            <a:pPr lvl="1"/>
            <a:r>
              <a:rPr lang="en-US" sz="1600" b="1" dirty="0"/>
              <a:t>Autologous SCT</a:t>
            </a:r>
          </a:p>
        </p:txBody>
      </p:sp>
      <p:pic>
        <p:nvPicPr>
          <p:cNvPr id="6" name="Picture 5">
            <a:extLst>
              <a:ext uri="{FF2B5EF4-FFF2-40B4-BE49-F238E27FC236}">
                <a16:creationId xmlns:a16="http://schemas.microsoft.com/office/drawing/2014/main" id="{7331EC59-2CC3-71F2-23F0-1ADB6F5D38C9}"/>
              </a:ext>
            </a:extLst>
          </p:cNvPr>
          <p:cNvPicPr>
            <a:picLocks noChangeAspect="1"/>
          </p:cNvPicPr>
          <p:nvPr/>
        </p:nvPicPr>
        <p:blipFill>
          <a:blip r:embed="rId2"/>
          <a:srcRect l="3428"/>
          <a:stretch>
            <a:fill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9" name="Picture 8">
            <a:extLst>
              <a:ext uri="{FF2B5EF4-FFF2-40B4-BE49-F238E27FC236}">
                <a16:creationId xmlns:a16="http://schemas.microsoft.com/office/drawing/2014/main" id="{7641304B-B16B-D416-9E93-E9275F0BBD05}"/>
              </a:ext>
            </a:extLst>
          </p:cNvPr>
          <p:cNvPicPr>
            <a:picLocks noChangeAspect="1"/>
          </p:cNvPicPr>
          <p:nvPr/>
        </p:nvPicPr>
        <p:blipFill>
          <a:blip r:embed="rId3"/>
          <a:srcRect t="21256" r="-1" b="14736"/>
          <a:stretch>
            <a:fill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41157379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610C8F-3277-60C2-99D0-646965AAE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117C2C-26C6-A14B-545F-F9564258BEAC}"/>
              </a:ext>
            </a:extLst>
          </p:cNvPr>
          <p:cNvSpPr>
            <a:spLocks noGrp="1"/>
          </p:cNvSpPr>
          <p:nvPr>
            <p:ph type="title"/>
          </p:nvPr>
        </p:nvSpPr>
        <p:spPr>
          <a:xfrm>
            <a:off x="876693" y="741392"/>
            <a:ext cx="4597747" cy="912312"/>
          </a:xfrm>
        </p:spPr>
        <p:txBody>
          <a:bodyPr anchor="b">
            <a:normAutofit/>
          </a:bodyPr>
          <a:lstStyle/>
          <a:p>
            <a:r>
              <a:rPr lang="en-US" sz="2700" i="1" dirty="0">
                <a:solidFill>
                  <a:srgbClr val="FF0000"/>
                </a:solidFill>
              </a:rPr>
              <a:t>A patient with DLBCL treated with </a:t>
            </a:r>
            <a:r>
              <a:rPr lang="en-US" sz="2700" i="1" dirty="0" err="1">
                <a:solidFill>
                  <a:srgbClr val="FF0000"/>
                </a:solidFill>
              </a:rPr>
              <a:t>loncastuximab</a:t>
            </a:r>
            <a:r>
              <a:rPr lang="en-US" sz="2700" i="1" dirty="0">
                <a:solidFill>
                  <a:srgbClr val="FF0000"/>
                </a:solidFill>
              </a:rPr>
              <a:t> </a:t>
            </a:r>
            <a:r>
              <a:rPr lang="en-US" sz="2700" i="1" dirty="0" err="1">
                <a:solidFill>
                  <a:srgbClr val="FF0000"/>
                </a:solidFill>
              </a:rPr>
              <a:t>tesirine</a:t>
            </a:r>
            <a:endParaRPr lang="en-US" sz="2700" i="1" dirty="0">
              <a:solidFill>
                <a:srgbClr val="FF0000"/>
              </a:solidFill>
            </a:endParaRPr>
          </a:p>
        </p:txBody>
      </p:sp>
      <p:sp>
        <p:nvSpPr>
          <p:cNvPr id="3" name="Content Placeholder 2">
            <a:extLst>
              <a:ext uri="{FF2B5EF4-FFF2-40B4-BE49-F238E27FC236}">
                <a16:creationId xmlns:a16="http://schemas.microsoft.com/office/drawing/2014/main" id="{3C9B2F0C-DC2B-FF03-B58C-50B1E28AC1EC}"/>
              </a:ext>
            </a:extLst>
          </p:cNvPr>
          <p:cNvSpPr>
            <a:spLocks noGrp="1"/>
          </p:cNvSpPr>
          <p:nvPr>
            <p:ph idx="1"/>
          </p:nvPr>
        </p:nvSpPr>
        <p:spPr>
          <a:xfrm>
            <a:off x="876693" y="2053525"/>
            <a:ext cx="4597746" cy="3927783"/>
          </a:xfrm>
        </p:spPr>
        <p:txBody>
          <a:bodyPr anchor="t">
            <a:normAutofit/>
          </a:bodyPr>
          <a:lstStyle/>
          <a:p>
            <a:r>
              <a:rPr lang="en-US" sz="2000" dirty="0"/>
              <a:t>Day 100 post auto SCT</a:t>
            </a:r>
          </a:p>
          <a:p>
            <a:pPr lvl="1"/>
            <a:r>
              <a:rPr lang="en-US" sz="1600" dirty="0"/>
              <a:t>Left calf skin punch bx: Cutaneous </a:t>
            </a:r>
            <a:br>
              <a:rPr lang="en-US" sz="1600" dirty="0"/>
            </a:br>
            <a:r>
              <a:rPr lang="en-US" sz="1600" dirty="0"/>
              <a:t>involvement by </a:t>
            </a:r>
            <a:r>
              <a:rPr lang="en-US" sz="1600" b="1" dirty="0"/>
              <a:t>DLBCL</a:t>
            </a:r>
          </a:p>
          <a:p>
            <a:pPr lvl="1"/>
            <a:r>
              <a:rPr lang="en-US" sz="1600" dirty="0"/>
              <a:t>Bone marrow: </a:t>
            </a:r>
            <a:r>
              <a:rPr lang="en-US" sz="1600" b="1" dirty="0"/>
              <a:t>DLBCL</a:t>
            </a:r>
            <a:r>
              <a:rPr lang="en-US" sz="1600" dirty="0"/>
              <a:t> involving approximately 60% of cellularity</a:t>
            </a:r>
          </a:p>
          <a:p>
            <a:endParaRPr lang="en-US" sz="2000" b="1" dirty="0"/>
          </a:p>
          <a:p>
            <a:r>
              <a:rPr lang="en-US" sz="2000" u="sng" dirty="0"/>
              <a:t>Treatment 5:</a:t>
            </a:r>
          </a:p>
          <a:p>
            <a:pPr lvl="1"/>
            <a:r>
              <a:rPr lang="en-US" sz="1600" b="1" dirty="0" err="1"/>
              <a:t>Glofi</a:t>
            </a:r>
            <a:r>
              <a:rPr lang="en-US" sz="1600" b="1" dirty="0"/>
              <a:t>-GemOx </a:t>
            </a:r>
            <a:r>
              <a:rPr lang="en-US" sz="1600" dirty="0"/>
              <a:t>(glofitamab/gemcitabine/oxaliplatin – STARGLO)</a:t>
            </a:r>
          </a:p>
        </p:txBody>
      </p:sp>
      <p:pic>
        <p:nvPicPr>
          <p:cNvPr id="5" name="Picture 4">
            <a:extLst>
              <a:ext uri="{FF2B5EF4-FFF2-40B4-BE49-F238E27FC236}">
                <a16:creationId xmlns:a16="http://schemas.microsoft.com/office/drawing/2014/main" id="{3513E737-EF03-B766-2CB5-93339FB23AFF}"/>
              </a:ext>
            </a:extLst>
          </p:cNvPr>
          <p:cNvPicPr>
            <a:picLocks noChangeAspect="1"/>
          </p:cNvPicPr>
          <p:nvPr/>
        </p:nvPicPr>
        <p:blipFill>
          <a:blip r:embed="rId2"/>
          <a:stretch>
            <a:fillRect/>
          </a:stretch>
        </p:blipFill>
        <p:spPr>
          <a:xfrm>
            <a:off x="6231137" y="867064"/>
            <a:ext cx="5048790" cy="5048790"/>
          </a:xfrm>
          <a:prstGeom prst="rect">
            <a:avLst/>
          </a:prstGeom>
        </p:spPr>
      </p:pic>
      <p:grpSp>
        <p:nvGrpSpPr>
          <p:cNvPr id="112" name="Group 11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75" name="Rectangle 74">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3" name="Rectangle 11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6170632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0590BA-782F-E254-2397-4D23462FD1A1}"/>
            </a:ext>
          </a:extLst>
        </p:cNvPr>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7" name="Rectangle 126">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498F304-13E0-722D-76D3-6A7DB060905B}"/>
              </a:ext>
            </a:extLst>
          </p:cNvPr>
          <p:cNvSpPr>
            <a:spLocks noGrp="1"/>
          </p:cNvSpPr>
          <p:nvPr>
            <p:ph type="title"/>
          </p:nvPr>
        </p:nvSpPr>
        <p:spPr>
          <a:xfrm>
            <a:off x="3970366" y="609600"/>
            <a:ext cx="4267200" cy="1351472"/>
          </a:xfrm>
        </p:spPr>
        <p:txBody>
          <a:bodyPr>
            <a:normAutofit/>
          </a:bodyPr>
          <a:lstStyle/>
          <a:p>
            <a:pPr algn="ctr"/>
            <a:r>
              <a:rPr lang="en-US" sz="2800" i="1" dirty="0">
                <a:solidFill>
                  <a:srgbClr val="FF0000"/>
                </a:solidFill>
              </a:rPr>
              <a:t>A patient with DLBCL treated with </a:t>
            </a:r>
            <a:r>
              <a:rPr lang="en-US" sz="2800" i="1" dirty="0" err="1">
                <a:solidFill>
                  <a:srgbClr val="FF0000"/>
                </a:solidFill>
              </a:rPr>
              <a:t>loncastuximab</a:t>
            </a:r>
            <a:r>
              <a:rPr lang="en-US" sz="2800" i="1" dirty="0">
                <a:solidFill>
                  <a:srgbClr val="FF0000"/>
                </a:solidFill>
              </a:rPr>
              <a:t> </a:t>
            </a:r>
            <a:r>
              <a:rPr lang="en-US" sz="2800" i="1" dirty="0" err="1">
                <a:solidFill>
                  <a:srgbClr val="FF0000"/>
                </a:solidFill>
              </a:rPr>
              <a:t>tesirine</a:t>
            </a:r>
            <a:endParaRPr lang="en-US" sz="2800" i="1" dirty="0">
              <a:solidFill>
                <a:srgbClr val="FF0000"/>
              </a:solidFill>
            </a:endParaRPr>
          </a:p>
        </p:txBody>
      </p:sp>
      <p:pic>
        <p:nvPicPr>
          <p:cNvPr id="6" name="Picture 5">
            <a:extLst>
              <a:ext uri="{FF2B5EF4-FFF2-40B4-BE49-F238E27FC236}">
                <a16:creationId xmlns:a16="http://schemas.microsoft.com/office/drawing/2014/main" id="{E62EF8C4-AD09-681D-E551-26C9EA49B9AE}"/>
              </a:ext>
            </a:extLst>
          </p:cNvPr>
          <p:cNvPicPr>
            <a:picLocks noChangeAspect="1"/>
          </p:cNvPicPr>
          <p:nvPr/>
        </p:nvPicPr>
        <p:blipFill>
          <a:blip r:embed="rId2"/>
          <a:srcRect l="23313" r="22798"/>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D64C7FB4-BBF5-2593-74BF-95EA1059232D}"/>
              </a:ext>
            </a:extLst>
          </p:cNvPr>
          <p:cNvSpPr>
            <a:spLocks noGrp="1"/>
          </p:cNvSpPr>
          <p:nvPr>
            <p:ph idx="1"/>
          </p:nvPr>
        </p:nvSpPr>
        <p:spPr>
          <a:xfrm>
            <a:off x="4198966" y="2147357"/>
            <a:ext cx="3810000" cy="4101042"/>
          </a:xfrm>
        </p:spPr>
        <p:txBody>
          <a:bodyPr>
            <a:normAutofit/>
          </a:bodyPr>
          <a:lstStyle/>
          <a:p>
            <a:r>
              <a:rPr lang="en-US" sz="2000" dirty="0">
                <a:solidFill>
                  <a:schemeClr val="tx1">
                    <a:lumMod val="85000"/>
                    <a:lumOff val="15000"/>
                  </a:schemeClr>
                </a:solidFill>
              </a:rPr>
              <a:t>Post 2 cycles </a:t>
            </a:r>
            <a:r>
              <a:rPr lang="en-US" sz="2000" dirty="0" err="1">
                <a:solidFill>
                  <a:schemeClr val="tx1">
                    <a:lumMod val="85000"/>
                    <a:lumOff val="15000"/>
                  </a:schemeClr>
                </a:solidFill>
              </a:rPr>
              <a:t>Glofi</a:t>
            </a:r>
            <a:r>
              <a:rPr lang="en-US" sz="2000" dirty="0">
                <a:solidFill>
                  <a:schemeClr val="tx1">
                    <a:lumMod val="85000"/>
                    <a:lumOff val="15000"/>
                  </a:schemeClr>
                </a:solidFill>
              </a:rPr>
              <a:t>-GemOx</a:t>
            </a:r>
            <a:r>
              <a:rPr lang="en-US" sz="2000" b="1" dirty="0">
                <a:solidFill>
                  <a:schemeClr val="tx1">
                    <a:lumMod val="85000"/>
                    <a:lumOff val="15000"/>
                  </a:schemeClr>
                </a:solidFill>
              </a:rPr>
              <a:t> </a:t>
            </a:r>
            <a:endParaRPr lang="en-US" sz="2000" dirty="0">
              <a:solidFill>
                <a:schemeClr val="tx1">
                  <a:lumMod val="85000"/>
                  <a:lumOff val="15000"/>
                </a:schemeClr>
              </a:solidFill>
            </a:endParaRPr>
          </a:p>
          <a:p>
            <a:endParaRPr lang="en-US" sz="2000" b="1" dirty="0">
              <a:solidFill>
                <a:schemeClr val="tx1">
                  <a:lumMod val="85000"/>
                  <a:lumOff val="15000"/>
                </a:schemeClr>
              </a:solidFill>
            </a:endParaRPr>
          </a:p>
          <a:p>
            <a:r>
              <a:rPr lang="en-US" sz="2000" u="sng" dirty="0">
                <a:solidFill>
                  <a:schemeClr val="tx1">
                    <a:lumMod val="85000"/>
                    <a:lumOff val="15000"/>
                  </a:schemeClr>
                </a:solidFill>
              </a:rPr>
              <a:t>Treatment 6:</a:t>
            </a:r>
          </a:p>
          <a:p>
            <a:pPr lvl="1"/>
            <a:r>
              <a:rPr lang="en-US" sz="2000" b="1" dirty="0" err="1">
                <a:solidFill>
                  <a:srgbClr val="FF0000"/>
                </a:solidFill>
              </a:rPr>
              <a:t>Loncastuximab</a:t>
            </a:r>
            <a:r>
              <a:rPr lang="en-US" sz="2000" b="1" dirty="0">
                <a:solidFill>
                  <a:srgbClr val="FF0000"/>
                </a:solidFill>
              </a:rPr>
              <a:t> </a:t>
            </a:r>
            <a:r>
              <a:rPr lang="en-US" sz="2000" b="1" dirty="0" err="1">
                <a:solidFill>
                  <a:srgbClr val="FF0000"/>
                </a:solidFill>
              </a:rPr>
              <a:t>tesirine</a:t>
            </a:r>
            <a:endParaRPr lang="en-US" sz="2000" b="1" dirty="0">
              <a:solidFill>
                <a:srgbClr val="FF0000"/>
              </a:solidFill>
            </a:endParaRPr>
          </a:p>
          <a:p>
            <a:pPr lvl="2"/>
            <a:r>
              <a:rPr lang="en-US" sz="1600" dirty="0">
                <a:solidFill>
                  <a:schemeClr val="tx1">
                    <a:lumMod val="85000"/>
                    <a:lumOff val="15000"/>
                  </a:schemeClr>
                </a:solidFill>
              </a:rPr>
              <a:t>After 3 cycles, mixed response with improvement in bone marrow but increased lymphadenopathy</a:t>
            </a:r>
          </a:p>
        </p:txBody>
      </p:sp>
      <p:pic>
        <p:nvPicPr>
          <p:cNvPr id="8" name="Picture 7">
            <a:extLst>
              <a:ext uri="{FF2B5EF4-FFF2-40B4-BE49-F238E27FC236}">
                <a16:creationId xmlns:a16="http://schemas.microsoft.com/office/drawing/2014/main" id="{149C02D7-5461-5667-D6A8-026052C4490B}"/>
              </a:ext>
            </a:extLst>
          </p:cNvPr>
          <p:cNvPicPr>
            <a:picLocks noChangeAspect="1"/>
          </p:cNvPicPr>
          <p:nvPr/>
        </p:nvPicPr>
        <p:blipFill>
          <a:blip r:embed="rId3"/>
          <a:srcRect l="25994" r="21344"/>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9" name="Arrow: Left 8">
            <a:extLst>
              <a:ext uri="{FF2B5EF4-FFF2-40B4-BE49-F238E27FC236}">
                <a16:creationId xmlns:a16="http://schemas.microsoft.com/office/drawing/2014/main" id="{EE9A9020-6C98-CA14-FF17-07DBA4D1CA5C}"/>
              </a:ext>
            </a:extLst>
          </p:cNvPr>
          <p:cNvSpPr/>
          <p:nvPr/>
        </p:nvSpPr>
        <p:spPr>
          <a:xfrm>
            <a:off x="3346630" y="2409987"/>
            <a:ext cx="978408" cy="48463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Right 9">
            <a:extLst>
              <a:ext uri="{FF2B5EF4-FFF2-40B4-BE49-F238E27FC236}">
                <a16:creationId xmlns:a16="http://schemas.microsoft.com/office/drawing/2014/main" id="{4C042454-3EAD-E142-03FF-4156A49157CB}"/>
              </a:ext>
            </a:extLst>
          </p:cNvPr>
          <p:cNvSpPr/>
          <p:nvPr/>
        </p:nvSpPr>
        <p:spPr>
          <a:xfrm>
            <a:off x="7373459" y="4719234"/>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19102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7461E-CD8A-3585-A675-60D0B435819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42E94A9-2198-0C94-35AA-D2BC6E5B1A0F}"/>
              </a:ext>
            </a:extLst>
          </p:cNvPr>
          <p:cNvSpPr/>
          <p:nvPr/>
        </p:nvSpPr>
        <p:spPr bwMode="auto">
          <a:xfrm>
            <a:off x="758948" y="4437112"/>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F4A77B1-1E34-9FBE-0F16-A4C68F997544}"/>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E35F465-53B1-1EBF-3DE1-9C7C1829F315}"/>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r>
              <a:rPr lang="en-US" sz="2500" dirty="0">
                <a:solidFill>
                  <a:schemeClr val="tx1"/>
                </a:solidFill>
              </a:rPr>
              <a:t>Biology of Non-Hodgkin Lymphoma (NHL)</a:t>
            </a:r>
          </a:p>
          <a:p>
            <a:pPr marL="0" indent="0">
              <a:spcBef>
                <a:spcPts val="1800"/>
              </a:spcBef>
              <a:spcAft>
                <a:spcPts val="0"/>
              </a:spcAft>
              <a:buNone/>
            </a:pPr>
            <a:r>
              <a:rPr lang="en-US" sz="2500" dirty="0">
                <a:solidFill>
                  <a:srgbClr val="0432FF"/>
                </a:solidFill>
              </a:rPr>
              <a:t>Module 1: </a:t>
            </a:r>
            <a:r>
              <a:rPr lang="en-US" sz="2500" dirty="0">
                <a:solidFill>
                  <a:schemeClr val="tx1"/>
                </a:solidFill>
              </a:rPr>
              <a:t>Current Role of CD20 x CD3 Bispecific Antibodies in NHL</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Polatuzumab Vedotin in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Optimal Application of Loncastuximab Tesirine for Patients with DLBCL and Follicular Lymphoma </a:t>
            </a:r>
          </a:p>
          <a:p>
            <a:pPr marL="0" indent="0">
              <a:spcBef>
                <a:spcPts val="1800"/>
              </a:spcBef>
              <a:spcAft>
                <a:spcPts val="0"/>
              </a:spcAft>
              <a:buNone/>
            </a:pPr>
            <a:r>
              <a:rPr lang="en-US" sz="2500" dirty="0">
                <a:solidFill>
                  <a:schemeClr val="bg1"/>
                </a:solidFill>
              </a:rPr>
              <a:t>Module 4: Role of BTK Inhibitors Alone or with Anti-CD20 Antibodies for Patients with Newly Diagnosed Chronic Lymphocytic Leukemia (CLL) </a:t>
            </a:r>
          </a:p>
          <a:p>
            <a:pPr marL="0" indent="0">
              <a:spcBef>
                <a:spcPts val="1800"/>
              </a:spcBef>
              <a:spcAft>
                <a:spcPts val="0"/>
              </a:spcAft>
              <a:buNone/>
            </a:pPr>
            <a:r>
              <a:rPr lang="en-US" sz="2500" dirty="0">
                <a:solidFill>
                  <a:srgbClr val="0432FF"/>
                </a:solidFill>
              </a:rPr>
              <a:t>Module 5: </a:t>
            </a:r>
            <a:r>
              <a:rPr lang="en-US" sz="2500" dirty="0">
                <a:solidFill>
                  <a:schemeClr val="tx1"/>
                </a:solidFill>
              </a:rPr>
              <a:t>Combining BTK Inhibitors with Bcl-2 Inhibitors </a:t>
            </a:r>
          </a:p>
          <a:p>
            <a:pPr marL="0" indent="0">
              <a:spcBef>
                <a:spcPts val="1800"/>
              </a:spcBef>
              <a:spcAft>
                <a:spcPts val="0"/>
              </a:spcAft>
              <a:buNone/>
            </a:pPr>
            <a:r>
              <a:rPr lang="en-US" sz="2500" dirty="0">
                <a:solidFill>
                  <a:srgbClr val="0432FF"/>
                </a:solidFill>
              </a:rPr>
              <a:t>Module 6: </a:t>
            </a:r>
            <a:r>
              <a:rPr lang="en-US" sz="2500" dirty="0">
                <a:solidFill>
                  <a:schemeClr val="tx1"/>
                </a:solidFill>
              </a:rPr>
              <a:t>Current and Future Role of Noncovalent BTK Inhibitors in CLL </a:t>
            </a:r>
          </a:p>
          <a:p>
            <a:pPr marL="0" indent="0">
              <a:spcBef>
                <a:spcPts val="18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676126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E1EC4-171F-8867-19A4-C28DC7B28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4CD3A-E6ED-33AE-DE6E-5094644DDCF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2D04C1C4-984E-21AC-C446-C464E66F533C}"/>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At a very basic level, how do you counsel your patients with newly diagnosed CLL about the nature of their disease and what their treatment journey might look like? </a:t>
            </a:r>
          </a:p>
          <a:p>
            <a:pPr marL="98425" indent="0">
              <a:buNone/>
            </a:pPr>
            <a:r>
              <a:rPr lang="en-US" sz="2800" dirty="0">
                <a:latin typeface="Arial" panose="020B0604020202020204" pitchFamily="34" charset="0"/>
                <a:cs typeface="Arial" panose="020B0604020202020204" pitchFamily="34" charset="0"/>
              </a:rPr>
              <a:t>How do factors such as IGHV mutation status, del(17p) and TP53 mutations affect patient prognosis and treatment selection, and how do you explain these to patients?</a:t>
            </a:r>
          </a:p>
        </p:txBody>
      </p:sp>
    </p:spTree>
    <p:extLst>
      <p:ext uri="{BB962C8B-B14F-4D97-AF65-F5344CB8AC3E}">
        <p14:creationId xmlns:p14="http://schemas.microsoft.com/office/powerpoint/2010/main" val="6653233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5309D3B-7D9A-B9E5-C9EE-FA7614EEF70F}"/>
              </a:ext>
            </a:extLst>
          </p:cNvPr>
          <p:cNvSpPr txBox="1">
            <a:spLocks/>
          </p:cNvSpPr>
          <p:nvPr/>
        </p:nvSpPr>
        <p:spPr>
          <a:xfrm>
            <a:off x="2035958" y="3335964"/>
            <a:ext cx="8214359" cy="29931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Farrukh T. Awan, M.D., M.S.,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Professor of Internal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Associate Director, Section of Hematologic Malignancies/Transplantation and Cellular Therapies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of Lymphoid Malignancies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Harold C. Simmons Comprehensive Cancer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of Texas Southwestern Medical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Dallas, TX</a:t>
            </a:r>
          </a:p>
        </p:txBody>
      </p:sp>
      <p:sp>
        <p:nvSpPr>
          <p:cNvPr id="5" name="TextBox 4">
            <a:extLst>
              <a:ext uri="{FF2B5EF4-FFF2-40B4-BE49-F238E27FC236}">
                <a16:creationId xmlns:a16="http://schemas.microsoft.com/office/drawing/2014/main" id="{7C88500F-CBAB-C712-5091-98ECA65EDF13}"/>
              </a:ext>
            </a:extLst>
          </p:cNvPr>
          <p:cNvSpPr txBox="1"/>
          <p:nvPr/>
        </p:nvSpPr>
        <p:spPr>
          <a:xfrm>
            <a:off x="754912" y="429631"/>
            <a:ext cx="1093558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Role of BTK Inhibitors Alone or with Anti-CD20 Antibodies in Patients with Newly Diagnosed Chronic Lymphocytic Leukemia (CLL)</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152563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71016" y="228601"/>
            <a:ext cx="10424160" cy="914400"/>
          </a:xfrm>
        </p:spPr>
        <p:txBody>
          <a:bodyPr>
            <a:noAutofit/>
          </a:bodyPr>
          <a:lstStyle/>
          <a:p>
            <a:pPr algn="ctr"/>
            <a:r>
              <a:rPr lang="en-US" altLang="en-US" sz="4000" b="1" dirty="0">
                <a:latin typeface="Arial" panose="020B0604020202020204" pitchFamily="34" charset="0"/>
                <a:cs typeface="Arial" panose="020B0604020202020204" pitchFamily="34" charset="0"/>
              </a:rPr>
              <a:t>Myth: Doc, I’ve got CLL! I need treatment</a:t>
            </a:r>
          </a:p>
        </p:txBody>
      </p:sp>
      <p:sp>
        <p:nvSpPr>
          <p:cNvPr id="5" name="Content Placeholder 2"/>
          <p:cNvSpPr>
            <a:spLocks noGrp="1"/>
          </p:cNvSpPr>
          <p:nvPr>
            <p:ph idx="1"/>
          </p:nvPr>
        </p:nvSpPr>
        <p:spPr>
          <a:xfrm>
            <a:off x="2908302" y="1255516"/>
            <a:ext cx="4025899" cy="1422797"/>
          </a:xfrm>
        </p:spPr>
        <p:txBody>
          <a:bodyPr/>
          <a:lstStyle/>
          <a:p>
            <a:pPr algn="ctr"/>
            <a:endParaRPr lang="en-US" altLang="en-US" sz="2400" dirty="0">
              <a:latin typeface="Arial" panose="020B0604020202020204" pitchFamily="34" charset="0"/>
              <a:cs typeface="Arial" panose="020B0604020202020204" pitchFamily="34" charset="0"/>
            </a:endParaRPr>
          </a:p>
          <a:p>
            <a:pPr algn="ctr"/>
            <a:endParaRPr lang="en-US" altLang="en-US" sz="2400" b="1" dirty="0">
              <a:latin typeface="Arial" panose="020B0604020202020204" pitchFamily="34" charset="0"/>
              <a:cs typeface="Arial" panose="020B0604020202020204" pitchFamily="34" charset="0"/>
            </a:endParaRPr>
          </a:p>
          <a:p>
            <a:pPr lvl="4" algn="ctr">
              <a:buFont typeface="Wingdings" panose="05000000000000000000" pitchFamily="2" charset="2"/>
              <a:buChar char="§"/>
            </a:pPr>
            <a:r>
              <a:rPr lang="en-US" altLang="en-US" sz="2400" b="1" dirty="0">
                <a:latin typeface="Arial" panose="020B0604020202020204" pitchFamily="34" charset="0"/>
                <a:cs typeface="Arial" panose="020B0604020202020204" pitchFamily="34" charset="0"/>
              </a:rPr>
              <a:t>Wrong</a:t>
            </a:r>
          </a:p>
        </p:txBody>
      </p:sp>
      <p:sp>
        <p:nvSpPr>
          <p:cNvPr id="6" name="Content Placeholder 2"/>
          <p:cNvSpPr txBox="1">
            <a:spLocks/>
          </p:cNvSpPr>
          <p:nvPr/>
        </p:nvSpPr>
        <p:spPr bwMode="auto">
          <a:xfrm>
            <a:off x="2743200" y="3350420"/>
            <a:ext cx="6191250" cy="11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0513" indent="-290513" algn="l" rtl="0" eaLnBrk="0" fontAlgn="base" hangingPunct="0">
              <a:lnSpc>
                <a:spcPct val="85000"/>
              </a:lnSpc>
              <a:spcBef>
                <a:spcPct val="50000"/>
              </a:spcBef>
              <a:spcAft>
                <a:spcPct val="0"/>
              </a:spcAft>
              <a:buClr>
                <a:srgbClr val="B2B2B2"/>
              </a:buClr>
              <a:buFont typeface="Wingdings" pitchFamily="2" charset="2"/>
              <a:buChar char="§"/>
              <a:defRPr sz="2600">
                <a:solidFill>
                  <a:schemeClr val="tx1"/>
                </a:solidFill>
                <a:latin typeface="+mn-lt"/>
                <a:ea typeface="MS PGothic" pitchFamily="34" charset="-128"/>
                <a:cs typeface="ＭＳ Ｐゴシック" pitchFamily="-110" charset="-128"/>
              </a:defRPr>
            </a:lvl1pPr>
            <a:lvl2pPr marL="742950" indent="-285750" algn="l" rtl="0" eaLnBrk="0" fontAlgn="base" hangingPunct="0">
              <a:lnSpc>
                <a:spcPct val="85000"/>
              </a:lnSpc>
              <a:spcBef>
                <a:spcPct val="20000"/>
              </a:spcBef>
              <a:spcAft>
                <a:spcPct val="0"/>
              </a:spcAft>
              <a:buClr>
                <a:srgbClr val="B2B2B2"/>
              </a:buClr>
              <a:buFont typeface="Wingdings" pitchFamily="2" charset="2"/>
              <a:buChar char="§"/>
              <a:defRPr sz="2400">
                <a:solidFill>
                  <a:schemeClr val="tx1"/>
                </a:solidFill>
                <a:latin typeface="+mn-lt"/>
                <a:ea typeface="MS PGothic" pitchFamily="34" charset="-128"/>
              </a:defRPr>
            </a:lvl2pPr>
            <a:lvl3pPr marL="1143000" indent="-228600" algn="l" rtl="0" eaLnBrk="0" fontAlgn="base" hangingPunct="0">
              <a:lnSpc>
                <a:spcPct val="85000"/>
              </a:lnSpc>
              <a:spcBef>
                <a:spcPct val="35000"/>
              </a:spcBef>
              <a:spcAft>
                <a:spcPct val="0"/>
              </a:spcAft>
              <a:buClr>
                <a:srgbClr val="B2B2B2"/>
              </a:buClr>
              <a:buFont typeface="Wingdings" pitchFamily="2" charset="2"/>
              <a:buChar char="§"/>
              <a:defRPr sz="2200">
                <a:solidFill>
                  <a:schemeClr val="tx1"/>
                </a:solidFill>
                <a:latin typeface="+mn-lt"/>
                <a:ea typeface="MS PGothic" pitchFamily="34" charset="-128"/>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a:solidFill>
                  <a:schemeClr val="tx1"/>
                </a:solidFill>
                <a:latin typeface="+mn-lt"/>
                <a:ea typeface="MS PGothic" pitchFamily="34" charset="-128"/>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a:solidFill>
                  <a:schemeClr val="tx1"/>
                </a:solidFill>
                <a:latin typeface="+mn-lt"/>
                <a:ea typeface="MS PGothic" pitchFamily="34" charset="-128"/>
              </a:defRPr>
            </a:lvl5pPr>
            <a:lvl6pPr marL="25146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8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90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2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a:lstStyle>
          <a:p>
            <a:pPr marL="290513" marR="0" lvl="0" indent="-290513" algn="ctr" defTabSz="914400" rtl="0" eaLnBrk="0" fontAlgn="base" latinLnBrk="0" hangingPunct="0">
              <a:lnSpc>
                <a:spcPct val="85000"/>
              </a:lnSpc>
              <a:spcBef>
                <a:spcPct val="50000"/>
              </a:spcBef>
              <a:spcAft>
                <a:spcPct val="0"/>
              </a:spcAft>
              <a:buClr>
                <a:srgbClr val="B2B2B2"/>
              </a:buClr>
              <a:buSzTx/>
              <a:buFont typeface="Wingdings" pitchFamily="2" charset="2"/>
              <a:buChar char="§"/>
              <a:tabLst/>
              <a:defRPr/>
            </a:pPr>
            <a:endPar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a:p>
            <a:pPr marL="290513" marR="0" lvl="0" indent="-290513" algn="ctr" defTabSz="914400" rtl="0" eaLnBrk="0" fontAlgn="base" latinLnBrk="0" hangingPunct="0">
              <a:lnSpc>
                <a:spcPct val="85000"/>
              </a:lnSpc>
              <a:spcBef>
                <a:spcPct val="50000"/>
              </a:spcBef>
              <a:spcAft>
                <a:spcPct val="0"/>
              </a:spcAft>
              <a:buClr>
                <a:srgbClr val="B2B2B2"/>
              </a:buClr>
              <a:buSzTx/>
              <a:buFont typeface="Wingdings" pitchFamily="2" charset="2"/>
              <a:buChar char="§"/>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Maybe, let’s talk</a:t>
            </a:r>
          </a:p>
        </p:txBody>
      </p:sp>
    </p:spTree>
    <p:extLst>
      <p:ext uri="{BB962C8B-B14F-4D97-AF65-F5344CB8AC3E}">
        <p14:creationId xmlns:p14="http://schemas.microsoft.com/office/powerpoint/2010/main" val="3244359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4" name="Picture 3">
            <a:extLst>
              <a:ext uri="{FF2B5EF4-FFF2-40B4-BE49-F238E27FC236}">
                <a16:creationId xmlns:a16="http://schemas.microsoft.com/office/drawing/2014/main" id="{C7596324-2F4B-C922-DE8A-608AE0D95E40}"/>
              </a:ext>
            </a:extLst>
          </p:cNvPr>
          <p:cNvPicPr>
            <a:picLocks noChangeAspect="1"/>
          </p:cNvPicPr>
          <p:nvPr/>
        </p:nvPicPr>
        <p:blipFill>
          <a:blip r:embed="rId3">
            <a:extLst>
              <a:ext uri="{28A0092B-C50C-407E-A947-70E740481C1C}">
                <a14:useLocalDpi xmlns:a14="http://schemas.microsoft.com/office/drawing/2010/main" val="0"/>
              </a:ext>
            </a:extLst>
          </a:blip>
          <a:srcRect l="2552" r="2552"/>
          <a:stretch/>
        </p:blipFill>
        <p:spPr>
          <a:xfrm>
            <a:off x="7551137" y="1268760"/>
            <a:ext cx="3904797"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4666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75" y="268289"/>
            <a:ext cx="7766050" cy="504825"/>
          </a:xfrm>
        </p:spPr>
        <p:txBody>
          <a:bodyPr>
            <a:normAutofit fontScale="90000"/>
          </a:bodyPr>
          <a:lstStyle/>
          <a:p>
            <a:pPr algn="ctr"/>
            <a:r>
              <a:rPr lang="en-US" sz="3200" b="1" dirty="0">
                <a:latin typeface="Arial" panose="020B0604020202020204" pitchFamily="34" charset="0"/>
                <a:cs typeface="Arial" panose="020B0604020202020204" pitchFamily="34" charset="0"/>
              </a:rPr>
              <a:t>Signs and Symptoms</a:t>
            </a:r>
          </a:p>
        </p:txBody>
      </p:sp>
      <p:sp>
        <p:nvSpPr>
          <p:cNvPr id="3" name="Subtitle 2"/>
          <p:cNvSpPr>
            <a:spLocks noGrp="1"/>
          </p:cNvSpPr>
          <p:nvPr>
            <p:ph type="subTitle" idx="4294967295"/>
          </p:nvPr>
        </p:nvSpPr>
        <p:spPr>
          <a:xfrm>
            <a:off x="2716530" y="993750"/>
            <a:ext cx="7296150" cy="762189"/>
          </a:xfrm>
        </p:spPr>
        <p:txBody>
          <a:bodyPr/>
          <a:lstStyle/>
          <a:p>
            <a:pPr algn="ctr"/>
            <a:r>
              <a:rPr lang="en-US" sz="1600" dirty="0">
                <a:latin typeface="Arial" panose="020B0604020202020204" pitchFamily="34" charset="0"/>
                <a:cs typeface="Arial" panose="020B0604020202020204" pitchFamily="34" charset="0"/>
              </a:rPr>
              <a:t>Many Patients with CLL </a:t>
            </a:r>
            <a:r>
              <a:rPr lang="en-US" sz="1600" b="1" dirty="0">
                <a:solidFill>
                  <a:srgbClr val="C00000"/>
                </a:solidFill>
                <a:latin typeface="Arial" panose="020B0604020202020204" pitchFamily="34" charset="0"/>
                <a:cs typeface="Arial" panose="020B0604020202020204" pitchFamily="34" charset="0"/>
              </a:rPr>
              <a:t>have no Early Symptoms</a:t>
            </a: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Those Who do Develop Symptoms May Experience:</a:t>
            </a:r>
          </a:p>
        </p:txBody>
      </p:sp>
      <p:sp>
        <p:nvSpPr>
          <p:cNvPr id="21" name="Shape 69"/>
          <p:cNvSpPr>
            <a:spLocks noChangeArrowheads="1"/>
          </p:cNvSpPr>
          <p:nvPr/>
        </p:nvSpPr>
        <p:spPr bwMode="auto">
          <a:xfrm>
            <a:off x="4953000" y="1755940"/>
            <a:ext cx="2743200" cy="685800"/>
          </a:xfrm>
          <a:prstGeom prst="rect">
            <a:avLst/>
          </a:prstGeom>
          <a:solidFill>
            <a:srgbClr val="C00000"/>
          </a:solidFill>
          <a:ln w="28575">
            <a:solidFill>
              <a:schemeClr val="bg1"/>
            </a:solidFill>
            <a:round/>
            <a:headEnd/>
            <a:tailEnd/>
          </a:ln>
        </p:spPr>
        <p:txBody>
          <a:bodyPr lIns="91425" tIns="91425" rIns="91425" bIns="9142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FATIGUE</a:t>
            </a:r>
          </a:p>
        </p:txBody>
      </p:sp>
      <p:sp>
        <p:nvSpPr>
          <p:cNvPr id="22" name="Shape 69"/>
          <p:cNvSpPr>
            <a:spLocks noChangeArrowheads="1"/>
          </p:cNvSpPr>
          <p:nvPr/>
        </p:nvSpPr>
        <p:spPr bwMode="auto">
          <a:xfrm>
            <a:off x="4953000" y="2676008"/>
            <a:ext cx="2743200" cy="685800"/>
          </a:xfrm>
          <a:prstGeom prst="rect">
            <a:avLst/>
          </a:prstGeom>
          <a:solidFill>
            <a:srgbClr val="C00000"/>
          </a:solidFill>
          <a:ln w="28575">
            <a:solidFill>
              <a:schemeClr val="bg1"/>
            </a:solidFill>
            <a:round/>
            <a:headEnd/>
            <a:tailEnd/>
          </a:ln>
        </p:spPr>
        <p:txBody>
          <a:bodyPr lIns="91425" tIns="91425" rIns="91425" bIns="9142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SHORTNESS OF BREATH</a:t>
            </a:r>
          </a:p>
        </p:txBody>
      </p:sp>
      <p:sp>
        <p:nvSpPr>
          <p:cNvPr id="23" name="Shape 69"/>
          <p:cNvSpPr>
            <a:spLocks noChangeArrowheads="1"/>
          </p:cNvSpPr>
          <p:nvPr/>
        </p:nvSpPr>
        <p:spPr bwMode="auto">
          <a:xfrm>
            <a:off x="4932680" y="3596076"/>
            <a:ext cx="2743200" cy="685800"/>
          </a:xfrm>
          <a:prstGeom prst="rect">
            <a:avLst/>
          </a:prstGeom>
          <a:solidFill>
            <a:srgbClr val="C00000"/>
          </a:solidFill>
          <a:ln w="28575">
            <a:solidFill>
              <a:schemeClr val="bg1"/>
            </a:solidFill>
            <a:round/>
            <a:headEnd/>
            <a:tailEnd/>
          </a:ln>
        </p:spPr>
        <p:txBody>
          <a:bodyPr lIns="91425" tIns="91425" rIns="91425" bIns="9142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SWOLLEN LYMPH NODES OR SPLEEN</a:t>
            </a:r>
          </a:p>
        </p:txBody>
      </p:sp>
      <p:sp>
        <p:nvSpPr>
          <p:cNvPr id="24" name="Shape 69"/>
          <p:cNvSpPr>
            <a:spLocks noChangeArrowheads="1"/>
          </p:cNvSpPr>
          <p:nvPr/>
        </p:nvSpPr>
        <p:spPr bwMode="auto">
          <a:xfrm>
            <a:off x="4953000" y="4516144"/>
            <a:ext cx="2743200" cy="685800"/>
          </a:xfrm>
          <a:prstGeom prst="rect">
            <a:avLst/>
          </a:prstGeom>
          <a:solidFill>
            <a:srgbClr val="C00000"/>
          </a:solidFill>
          <a:ln w="28575">
            <a:solidFill>
              <a:schemeClr val="bg1"/>
            </a:solidFill>
            <a:round/>
            <a:headEnd/>
            <a:tailEnd/>
          </a:ln>
        </p:spPr>
        <p:txBody>
          <a:bodyPr lIns="91425" tIns="91425" rIns="91425" bIns="9142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INFECTIONS</a:t>
            </a:r>
          </a:p>
        </p:txBody>
      </p:sp>
      <p:sp>
        <p:nvSpPr>
          <p:cNvPr id="25" name="Shape 69"/>
          <p:cNvSpPr>
            <a:spLocks noChangeArrowheads="1"/>
          </p:cNvSpPr>
          <p:nvPr/>
        </p:nvSpPr>
        <p:spPr bwMode="auto">
          <a:xfrm>
            <a:off x="4953000" y="5436212"/>
            <a:ext cx="2743200" cy="685800"/>
          </a:xfrm>
          <a:prstGeom prst="rect">
            <a:avLst/>
          </a:prstGeom>
          <a:solidFill>
            <a:srgbClr val="C00000"/>
          </a:solidFill>
          <a:ln w="28575">
            <a:solidFill>
              <a:schemeClr val="bg1"/>
            </a:solidFill>
            <a:round/>
            <a:headEnd/>
            <a:tailEnd/>
          </a:ln>
        </p:spPr>
        <p:txBody>
          <a:bodyPr lIns="91425" tIns="91425" rIns="91425" bIns="9142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WEIGHT LOSS</a:t>
            </a:r>
          </a:p>
        </p:txBody>
      </p:sp>
    </p:spTree>
    <p:extLst>
      <p:ext uri="{BB962C8B-B14F-4D97-AF65-F5344CB8AC3E}">
        <p14:creationId xmlns:p14="http://schemas.microsoft.com/office/powerpoint/2010/main" val="38826993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81198" y="188280"/>
            <a:ext cx="8578847" cy="668970"/>
          </a:xfrm>
        </p:spPr>
        <p:txBody>
          <a:bodyPr>
            <a:normAutofit/>
          </a:bodyPr>
          <a:lstStyle/>
          <a:p>
            <a:pPr algn="ctr"/>
            <a:r>
              <a:rPr lang="en-US" altLang="en-US" sz="3600" b="1" dirty="0">
                <a:solidFill>
                  <a:schemeClr val="tx2"/>
                </a:solidFill>
                <a:latin typeface="Arial" panose="020B0604020202020204" pitchFamily="34" charset="0"/>
                <a:cs typeface="Arial" panose="020B0604020202020204" pitchFamily="34" charset="0"/>
              </a:rPr>
              <a:t>Timing of Therapy</a:t>
            </a:r>
          </a:p>
        </p:txBody>
      </p:sp>
      <p:sp>
        <p:nvSpPr>
          <p:cNvPr id="59396" name="TextBox 4"/>
          <p:cNvSpPr txBox="1">
            <a:spLocks noChangeArrowheads="1"/>
          </p:cNvSpPr>
          <p:nvPr/>
        </p:nvSpPr>
        <p:spPr bwMode="auto">
          <a:xfrm>
            <a:off x="3675447" y="6341194"/>
            <a:ext cx="36861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50000"/>
              </a:spcBef>
              <a:buClr>
                <a:srgbClr val="B2B2B2"/>
              </a:buClr>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B2B2B2"/>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35000"/>
              </a:spcBef>
              <a:buClr>
                <a:srgbClr val="B2B2B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nl-NL" alt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IWCLL recommendations, Blood, 2018</a:t>
            </a:r>
            <a:endParaRPr kumimoji="0" lang="en-US" alt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3"/>
          <p:cNvSpPr txBox="1">
            <a:spLocks noChangeArrowheads="1"/>
          </p:cNvSpPr>
          <p:nvPr/>
        </p:nvSpPr>
        <p:spPr bwMode="auto">
          <a:xfrm>
            <a:off x="694944" y="1137938"/>
            <a:ext cx="9758741" cy="492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44450" indent="136525" algn="l" defTabSz="457200" rtl="0" eaLnBrk="1" fontAlgn="base" hangingPunct="1">
              <a:lnSpc>
                <a:spcPct val="140000"/>
              </a:lnSpc>
              <a:spcBef>
                <a:spcPts val="1000"/>
              </a:spcBef>
              <a:spcAft>
                <a:spcPct val="0"/>
              </a:spcAft>
              <a:buFont typeface="Wingdings" panose="05000000000000000000" pitchFamily="2" charset="2"/>
              <a:buChar char="§"/>
              <a:defRPr sz="1400" kern="1200">
                <a:solidFill>
                  <a:schemeClr val="tx1"/>
                </a:solidFill>
                <a:latin typeface="Helvetica Light"/>
                <a:ea typeface="Geneva" pitchFamily="123" charset="-128"/>
                <a:cs typeface="Helvetica Light"/>
              </a:defRPr>
            </a:lvl1pPr>
            <a:lvl2pPr marL="228600" indent="136525" algn="l" defTabSz="457200" rtl="0" eaLnBrk="1" fontAlgn="base" hangingPunct="1">
              <a:lnSpc>
                <a:spcPct val="140000"/>
              </a:lnSpc>
              <a:spcBef>
                <a:spcPts val="1000"/>
              </a:spcBef>
              <a:spcAft>
                <a:spcPct val="0"/>
              </a:spcAft>
              <a:buFont typeface="Lucida Grande" pitchFamily="123" charset="0"/>
              <a:buChar char="–"/>
              <a:defRPr sz="1400" kern="1200">
                <a:solidFill>
                  <a:schemeClr val="tx1"/>
                </a:solidFill>
                <a:latin typeface="Helvetica Light"/>
                <a:ea typeface="Geneva" pitchFamily="123" charset="-128"/>
                <a:cs typeface="Helvetica Light"/>
              </a:defRPr>
            </a:lvl2pPr>
            <a:lvl3pPr marL="457200" indent="136525" algn="l" defTabSz="457200" rtl="0" eaLnBrk="1" fontAlgn="base" hangingPunct="1">
              <a:lnSpc>
                <a:spcPct val="140000"/>
              </a:lnSpc>
              <a:spcBef>
                <a:spcPts val="1000"/>
              </a:spcBef>
              <a:spcAft>
                <a:spcPct val="0"/>
              </a:spcAft>
              <a:buFont typeface="Lucida Grande" pitchFamily="123" charset="0"/>
              <a:buChar char="–"/>
              <a:defRPr sz="1400" kern="1200">
                <a:solidFill>
                  <a:schemeClr val="tx1"/>
                </a:solidFill>
                <a:latin typeface="Helvetica Light"/>
                <a:ea typeface="Geneva" pitchFamily="123" charset="-128"/>
                <a:cs typeface="Helvetica Light"/>
              </a:defRPr>
            </a:lvl3pPr>
            <a:lvl4pPr marL="685800" indent="136525" algn="l" defTabSz="457200" rtl="0" eaLnBrk="1" fontAlgn="base" hangingPunct="1">
              <a:lnSpc>
                <a:spcPct val="140000"/>
              </a:lnSpc>
              <a:spcBef>
                <a:spcPts val="1000"/>
              </a:spcBef>
              <a:spcAft>
                <a:spcPct val="0"/>
              </a:spcAft>
              <a:buFont typeface="Lucida Grande" pitchFamily="123" charset="0"/>
              <a:buChar char="–"/>
              <a:defRPr sz="1400" kern="1200">
                <a:solidFill>
                  <a:schemeClr val="tx1"/>
                </a:solidFill>
                <a:latin typeface="Helvetica Light"/>
                <a:ea typeface="Geneva" pitchFamily="123" charset="-128"/>
                <a:cs typeface="Helvetica Light"/>
              </a:defRPr>
            </a:lvl4pPr>
            <a:lvl5pPr marL="914400" indent="136525" algn="l" defTabSz="457200" rtl="0" eaLnBrk="1" fontAlgn="base" hangingPunct="1">
              <a:lnSpc>
                <a:spcPct val="140000"/>
              </a:lnSpc>
              <a:spcBef>
                <a:spcPts val="1000"/>
              </a:spcBef>
              <a:spcAft>
                <a:spcPct val="0"/>
              </a:spcAft>
              <a:buFont typeface="Lucida Grande" pitchFamily="123" charset="0"/>
              <a:buChar char="–"/>
              <a:defRPr sz="1400" kern="1200">
                <a:solidFill>
                  <a:schemeClr val="tx1"/>
                </a:solidFill>
                <a:latin typeface="Helvetica Light"/>
                <a:ea typeface="Geneva" pitchFamily="123" charset="-128"/>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4450" marR="0" lvl="0" indent="136525" algn="l" defTabSz="457200" rtl="0" eaLnBrk="1" fontAlgn="base" latinLnBrk="0" hangingPunct="1">
              <a:lnSpc>
                <a:spcPct val="140000"/>
              </a:lnSpc>
              <a:spcBef>
                <a:spcPts val="1000"/>
              </a:spcBef>
              <a:spcAft>
                <a:spcPct val="0"/>
              </a:spcAft>
              <a:buClrTx/>
              <a:buSzTx/>
              <a:buFont typeface="Wingdings" panose="05000000000000000000" pitchFamily="2" charset="2"/>
              <a:buChar char="§"/>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Geneva" pitchFamily="123" charset="-128"/>
                <a:cs typeface="Arial" panose="020B0604020202020204" pitchFamily="34" charset="0"/>
              </a:rPr>
              <a:t>Constitutional symptoms – How does the patient feel?</a:t>
            </a:r>
          </a:p>
          <a:p>
            <a:pPr marL="228600" marR="0" lvl="1" indent="136525" algn="l" defTabSz="4572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Geneva" pitchFamily="123" charset="-128"/>
                <a:cs typeface="Arial" panose="020B0604020202020204" pitchFamily="34" charset="0"/>
              </a:rPr>
              <a:t>Unintentional weight loss of &gt;10% within the previous 6 months</a:t>
            </a:r>
          </a:p>
          <a:p>
            <a:pPr marL="228600" marR="0" lvl="1" indent="136525" algn="l" defTabSz="4572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Geneva" pitchFamily="123" charset="-128"/>
                <a:cs typeface="Arial" panose="020B0604020202020204" pitchFamily="34" charset="0"/>
              </a:rPr>
              <a:t>Significant fatigue (ECOG PS 2 or worse)</a:t>
            </a:r>
          </a:p>
          <a:p>
            <a:pPr marL="228600" marR="0" lvl="1" indent="136525" algn="l" defTabSz="4572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Geneva" pitchFamily="123" charset="-128"/>
                <a:cs typeface="Arial" panose="020B0604020202020204" pitchFamily="34" charset="0"/>
              </a:rPr>
              <a:t>Fevers &gt;100.5°F for &gt;2 weeks without other evidence of infection</a:t>
            </a:r>
          </a:p>
          <a:p>
            <a:pPr marL="228600" marR="0" lvl="1" indent="136525" algn="l" defTabSz="4572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Geneva" pitchFamily="123" charset="-128"/>
                <a:cs typeface="Arial" panose="020B0604020202020204" pitchFamily="34" charset="0"/>
              </a:rPr>
              <a:t>Night sweats for &gt;1 month without evidence of infection</a:t>
            </a:r>
          </a:p>
          <a:p>
            <a:pPr marL="228600" marR="0" lvl="1" indent="136525" algn="l" defTabSz="4572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Geneva" pitchFamily="123" charset="-128"/>
                <a:cs typeface="Arial" panose="020B0604020202020204" pitchFamily="34" charset="0"/>
              </a:rPr>
              <a:t>Worsening or steroid-resistant anemia and/or thrombocytopenia</a:t>
            </a:r>
          </a:p>
          <a:p>
            <a:pPr marL="228600" marR="0" lvl="1" indent="136525" algn="l" defTabSz="4572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Geneva" pitchFamily="123" charset="-128"/>
                <a:cs typeface="Arial" panose="020B0604020202020204" pitchFamily="34" charset="0"/>
              </a:rPr>
              <a:t>Spleen &gt;6cm below the left costal margin</a:t>
            </a:r>
          </a:p>
          <a:p>
            <a:pPr marL="228600" marR="0" lvl="1" indent="136525" algn="l" defTabSz="4572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Geneva" pitchFamily="123" charset="-128"/>
                <a:cs typeface="Arial" panose="020B0604020202020204" pitchFamily="34" charset="0"/>
              </a:rPr>
              <a:t>Lymph Nodes &gt;10cm </a:t>
            </a:r>
          </a:p>
          <a:p>
            <a:pPr marL="228600" marR="0" lvl="1" indent="0" algn="l" defTabSz="457200" rtl="0" eaLnBrk="1" fontAlgn="base" latinLnBrk="0" hangingPunct="1">
              <a:lnSpc>
                <a:spcPct val="140000"/>
              </a:lnSpc>
              <a:spcBef>
                <a:spcPts val="1000"/>
              </a:spcBef>
              <a:spcAft>
                <a:spcPct val="0"/>
              </a:spcAft>
              <a:buClrTx/>
              <a:buSzTx/>
              <a:buFont typeface="Lucida Grande" pitchFamily="123" charset="0"/>
              <a:buNone/>
              <a:tabLst/>
              <a:defRPr/>
            </a:pP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Geneva" pitchFamily="123" charset="-128"/>
              <a:cs typeface="Arial" panose="020B0604020202020204" pitchFamily="34" charset="0"/>
            </a:endParaRPr>
          </a:p>
        </p:txBody>
      </p:sp>
    </p:spTree>
    <p:extLst>
      <p:ext uri="{BB962C8B-B14F-4D97-AF65-F5344CB8AC3E}">
        <p14:creationId xmlns:p14="http://schemas.microsoft.com/office/powerpoint/2010/main" val="6131334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057400" y="119062"/>
            <a:ext cx="8502647" cy="869949"/>
          </a:xfrm>
        </p:spPr>
        <p:txBody>
          <a:bodyPr/>
          <a:lstStyle/>
          <a:p>
            <a:pPr algn="ctr"/>
            <a:r>
              <a:rPr lang="en-US" altLang="en-US" sz="2800" b="1" dirty="0">
                <a:latin typeface="Arial" panose="020B0604020202020204" pitchFamily="34" charset="0"/>
                <a:cs typeface="Arial" panose="020B0604020202020204" pitchFamily="34" charset="0"/>
              </a:rPr>
              <a:t>Don’t Treat</a:t>
            </a:r>
          </a:p>
        </p:txBody>
      </p:sp>
      <p:sp>
        <p:nvSpPr>
          <p:cNvPr id="61443" name="Rectangle 3"/>
          <p:cNvSpPr>
            <a:spLocks noGrp="1" noChangeArrowheads="1"/>
          </p:cNvSpPr>
          <p:nvPr>
            <p:ph idx="1"/>
          </p:nvPr>
        </p:nvSpPr>
        <p:spPr/>
        <p:txBody>
          <a:bodyPr>
            <a:normAutofit/>
          </a:bodyPr>
          <a:lstStyle/>
          <a:p>
            <a:r>
              <a:rPr lang="en-US" altLang="en-US" sz="2400" dirty="0">
                <a:latin typeface="Arial" panose="020B0604020202020204" pitchFamily="34" charset="0"/>
                <a:cs typeface="Arial" panose="020B0604020202020204" pitchFamily="34" charset="0"/>
              </a:rPr>
              <a:t>Hypogammaglobulinemia</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Monoclonal or </a:t>
            </a:r>
            <a:r>
              <a:rPr lang="en-US" altLang="en-US" sz="2400" dirty="0" err="1">
                <a:latin typeface="Arial" panose="020B0604020202020204" pitchFamily="34" charset="0"/>
                <a:cs typeface="Arial" panose="020B0604020202020204" pitchFamily="34" charset="0"/>
              </a:rPr>
              <a:t>oligoclonal</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paraproteinemia</a:t>
            </a:r>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Elevated leukocyte count</a:t>
            </a:r>
          </a:p>
        </p:txBody>
      </p:sp>
      <p:sp>
        <p:nvSpPr>
          <p:cNvPr id="5" name="TextBox 4"/>
          <p:cNvSpPr txBox="1">
            <a:spLocks noChangeArrowheads="1"/>
          </p:cNvSpPr>
          <p:nvPr/>
        </p:nvSpPr>
        <p:spPr bwMode="auto">
          <a:xfrm>
            <a:off x="3904047" y="6286330"/>
            <a:ext cx="36861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50000"/>
              </a:spcBef>
              <a:buClr>
                <a:srgbClr val="B2B2B2"/>
              </a:buClr>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742950" indent="-285750">
              <a:lnSpc>
                <a:spcPct val="85000"/>
              </a:lnSpc>
              <a:spcBef>
                <a:spcPct val="20000"/>
              </a:spcBef>
              <a:buClr>
                <a:srgbClr val="B2B2B2"/>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2pPr>
            <a:lvl3pPr marL="1143000" indent="-228600">
              <a:lnSpc>
                <a:spcPct val="85000"/>
              </a:lnSpc>
              <a:spcBef>
                <a:spcPct val="35000"/>
              </a:spcBef>
              <a:buClr>
                <a:srgbClr val="B2B2B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4pPr>
            <a:lvl5pPr marL="20574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nl-NL" alt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IWCLL recommendations, Blood, 2018</a:t>
            </a:r>
            <a:endParaRPr kumimoji="0" lang="en-US" alt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79914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FAF4-E87D-43F7-903B-6702D97F29A7}"/>
              </a:ext>
            </a:extLst>
          </p:cNvPr>
          <p:cNvSpPr>
            <a:spLocks noGrp="1"/>
          </p:cNvSpPr>
          <p:nvPr>
            <p:ph type="title"/>
          </p:nvPr>
        </p:nvSpPr>
        <p:spPr>
          <a:xfrm>
            <a:off x="0" y="365125"/>
            <a:ext cx="12192000" cy="649859"/>
          </a:xfrm>
        </p:spPr>
        <p:txBody>
          <a:bodyPr>
            <a:noAutofit/>
          </a:bodyPr>
          <a:lstStyle/>
          <a:p>
            <a:pPr algn="ctr"/>
            <a:r>
              <a:rPr lang="en-US" sz="4000" b="1" dirty="0"/>
              <a:t>Phase III ELEVATE TN Study Design (ACE-CL-007) </a:t>
            </a:r>
          </a:p>
        </p:txBody>
      </p:sp>
      <p:pic>
        <p:nvPicPr>
          <p:cNvPr id="4" name="Content Placeholder 3">
            <a:extLst>
              <a:ext uri="{FF2B5EF4-FFF2-40B4-BE49-F238E27FC236}">
                <a16:creationId xmlns:a16="http://schemas.microsoft.com/office/drawing/2014/main" id="{537C86E7-8E04-4010-A1CB-038D623C1066}"/>
              </a:ext>
            </a:extLst>
          </p:cNvPr>
          <p:cNvPicPr>
            <a:picLocks noGrp="1" noChangeAspect="1"/>
          </p:cNvPicPr>
          <p:nvPr>
            <p:ph idx="4294967295"/>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51608" y="1244886"/>
            <a:ext cx="10427671" cy="4990661"/>
          </a:xfrm>
          <a:prstGeom prst="rect">
            <a:avLst/>
          </a:prstGeom>
        </p:spPr>
      </p:pic>
      <p:sp>
        <p:nvSpPr>
          <p:cNvPr id="8" name="TextBox 7">
            <a:extLst>
              <a:ext uri="{FF2B5EF4-FFF2-40B4-BE49-F238E27FC236}">
                <a16:creationId xmlns:a16="http://schemas.microsoft.com/office/drawing/2014/main" id="{48D160E1-0A76-4B48-B329-F0D4A2EB59AB}"/>
              </a:ext>
            </a:extLst>
          </p:cNvPr>
          <p:cNvSpPr txBox="1"/>
          <p:nvPr/>
        </p:nvSpPr>
        <p:spPr>
          <a:xfrm>
            <a:off x="6228334" y="6334780"/>
            <a:ext cx="5892800" cy="430887"/>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Sharman JP et al. 2019 ASH Annual Meeting. Abstract 31.</a:t>
            </a:r>
            <a:b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t>Sharman JP, et al. </a:t>
            </a:r>
            <a:r>
              <a:rPr kumimoji="0" lang="da-DK" sz="1100" b="0" i="1" u="none" strike="noStrike" kern="1200" cap="none" spc="0" normalizeH="0" baseline="0" noProof="0" dirty="0">
                <a:ln>
                  <a:noFill/>
                </a:ln>
                <a:solidFill>
                  <a:prstClr val="black"/>
                </a:solidFill>
                <a:effectLst/>
                <a:uLnTx/>
                <a:uFillTx/>
                <a:latin typeface="Aptos" panose="02110004020202020204"/>
                <a:ea typeface="+mn-ea"/>
                <a:cs typeface="+mn-cs"/>
              </a:rPr>
              <a:t>Lancet</a:t>
            </a:r>
            <a: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t>. 2020;395(10232):1278-1291.</a:t>
            </a:r>
          </a:p>
        </p:txBody>
      </p:sp>
    </p:spTree>
    <p:extLst>
      <p:ext uri="{BB962C8B-B14F-4D97-AF65-F5344CB8AC3E}">
        <p14:creationId xmlns:p14="http://schemas.microsoft.com/office/powerpoint/2010/main" val="1187878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CFA0-C07E-4307-BC9C-CF4C715055F4}"/>
              </a:ext>
            </a:extLst>
          </p:cNvPr>
          <p:cNvSpPr>
            <a:spLocks noGrp="1"/>
          </p:cNvSpPr>
          <p:nvPr>
            <p:ph type="title"/>
          </p:nvPr>
        </p:nvSpPr>
        <p:spPr>
          <a:xfrm>
            <a:off x="838200" y="118873"/>
            <a:ext cx="10515600" cy="1005840"/>
          </a:xfrm>
        </p:spPr>
        <p:txBody>
          <a:bodyPr>
            <a:normAutofit fontScale="90000"/>
          </a:bodyPr>
          <a:lstStyle/>
          <a:p>
            <a:pPr algn="ctr"/>
            <a:r>
              <a:rPr lang="en-US" sz="3600" b="1" dirty="0"/>
              <a:t>ELEVATE-TN: Investigator-Assessed PFS (ITT)</a:t>
            </a:r>
            <a:br>
              <a:rPr lang="en-US" sz="3600" b="1" dirty="0"/>
            </a:br>
            <a:r>
              <a:rPr lang="en-US" sz="3600" b="1" dirty="0"/>
              <a:t>(</a:t>
            </a:r>
            <a:r>
              <a:rPr lang="en-US" sz="3600" b="1" i="1" dirty="0"/>
              <a:t>Median follow-up 58.2 mo</a:t>
            </a:r>
            <a:r>
              <a:rPr lang="en-US" sz="3600" b="1" dirty="0"/>
              <a:t>)</a:t>
            </a:r>
          </a:p>
        </p:txBody>
      </p:sp>
      <p:sp>
        <p:nvSpPr>
          <p:cNvPr id="7" name="TextBox 6">
            <a:extLst>
              <a:ext uri="{FF2B5EF4-FFF2-40B4-BE49-F238E27FC236}">
                <a16:creationId xmlns:a16="http://schemas.microsoft.com/office/drawing/2014/main" id="{4719DBBD-3590-49BD-954C-B5FFBB1BF905}"/>
              </a:ext>
            </a:extLst>
          </p:cNvPr>
          <p:cNvSpPr txBox="1"/>
          <p:nvPr/>
        </p:nvSpPr>
        <p:spPr>
          <a:xfrm>
            <a:off x="4667249" y="6412149"/>
            <a:ext cx="7216515" cy="430887"/>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t>Sharman JP, et al. </a:t>
            </a:r>
            <a:r>
              <a:rPr kumimoji="0" lang="da-DK" sz="1100" b="0" i="1" u="none" strike="noStrike" kern="1200" cap="none" spc="0" normalizeH="0" baseline="0" noProof="0" dirty="0">
                <a:ln>
                  <a:noFill/>
                </a:ln>
                <a:solidFill>
                  <a:prstClr val="black"/>
                </a:solidFill>
                <a:effectLst/>
                <a:uLnTx/>
                <a:uFillTx/>
                <a:latin typeface="Aptos" panose="02110004020202020204"/>
                <a:ea typeface="+mn-ea"/>
                <a:cs typeface="+mn-cs"/>
              </a:rPr>
              <a:t>Lancet</a:t>
            </a:r>
            <a: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t>. 2020;395(10232):1278-1291.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t>Sharman JP, et al. ASCO 2022. Abstract 7539.</a:t>
            </a:r>
          </a:p>
        </p:txBody>
      </p:sp>
      <p:pic>
        <p:nvPicPr>
          <p:cNvPr id="8" name="Picture 2">
            <a:extLst>
              <a:ext uri="{FF2B5EF4-FFF2-40B4-BE49-F238E27FC236}">
                <a16:creationId xmlns:a16="http://schemas.microsoft.com/office/drawing/2014/main" id="{7D1DCBD8-82D1-9B71-69BF-0DA94DCBA590}"/>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882745" y="1296794"/>
            <a:ext cx="10471055" cy="486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4953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B0F411-CA00-DC76-EA7E-25E4669F9D0B}"/>
              </a:ext>
            </a:extLst>
          </p:cNvPr>
          <p:cNvSpPr/>
          <p:nvPr/>
        </p:nvSpPr>
        <p:spPr>
          <a:xfrm>
            <a:off x="-19891" y="6136105"/>
            <a:ext cx="3048841" cy="721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Title 21">
            <a:extLst>
              <a:ext uri="{FF2B5EF4-FFF2-40B4-BE49-F238E27FC236}">
                <a16:creationId xmlns:a16="http://schemas.microsoft.com/office/drawing/2014/main" id="{1488EDFB-6183-4766-BF05-109ED6FFA672}"/>
              </a:ext>
            </a:extLst>
          </p:cNvPr>
          <p:cNvSpPr>
            <a:spLocks noGrp="1"/>
          </p:cNvSpPr>
          <p:nvPr>
            <p:ph type="title"/>
          </p:nvPr>
        </p:nvSpPr>
        <p:spPr>
          <a:xfrm>
            <a:off x="838200" y="75539"/>
            <a:ext cx="10515600" cy="646331"/>
          </a:xfrm>
        </p:spPr>
        <p:txBody>
          <a:bodyPr>
            <a:normAutofit fontScale="90000"/>
          </a:bodyPr>
          <a:lstStyle/>
          <a:p>
            <a:pPr algn="ctr"/>
            <a:r>
              <a:rPr lang="en-US" b="1" dirty="0"/>
              <a:t>ELEVATE TN: Safety </a:t>
            </a:r>
          </a:p>
        </p:txBody>
      </p:sp>
      <p:graphicFrame>
        <p:nvGraphicFramePr>
          <p:cNvPr id="7" name="Content Placeholder 7">
            <a:extLst>
              <a:ext uri="{FF2B5EF4-FFF2-40B4-BE49-F238E27FC236}">
                <a16:creationId xmlns:a16="http://schemas.microsoft.com/office/drawing/2014/main" id="{7AD194F5-C6AF-4BBE-A0A1-9895BE5C7738}"/>
              </a:ext>
            </a:extLst>
          </p:cNvPr>
          <p:cNvGraphicFramePr>
            <a:graphicFrameLocks/>
          </p:cNvGraphicFramePr>
          <p:nvPr/>
        </p:nvGraphicFramePr>
        <p:xfrm>
          <a:off x="347377" y="877532"/>
          <a:ext cx="6425063" cy="2285365"/>
        </p:xfrm>
        <a:graphic>
          <a:graphicData uri="http://schemas.openxmlformats.org/drawingml/2006/table">
            <a:tbl>
              <a:tblPr firstRow="1" bandRow="1">
                <a:tableStyleId>{EB9631B5-78F2-41C9-869B-9F39066F8104}</a:tableStyleId>
              </a:tblPr>
              <a:tblGrid>
                <a:gridCol w="1135319">
                  <a:extLst>
                    <a:ext uri="{9D8B030D-6E8A-4147-A177-3AD203B41FA5}">
                      <a16:colId xmlns:a16="http://schemas.microsoft.com/office/drawing/2014/main" val="374232019"/>
                    </a:ext>
                  </a:extLst>
                </a:gridCol>
                <a:gridCol w="1471709">
                  <a:extLst>
                    <a:ext uri="{9D8B030D-6E8A-4147-A177-3AD203B41FA5}">
                      <a16:colId xmlns:a16="http://schemas.microsoft.com/office/drawing/2014/main" val="2644978287"/>
                    </a:ext>
                  </a:extLst>
                </a:gridCol>
                <a:gridCol w="1253055">
                  <a:extLst>
                    <a:ext uri="{9D8B030D-6E8A-4147-A177-3AD203B41FA5}">
                      <a16:colId xmlns:a16="http://schemas.microsoft.com/office/drawing/2014/main" val="3565421266"/>
                    </a:ext>
                  </a:extLst>
                </a:gridCol>
                <a:gridCol w="1646070">
                  <a:extLst>
                    <a:ext uri="{9D8B030D-6E8A-4147-A177-3AD203B41FA5}">
                      <a16:colId xmlns:a16="http://schemas.microsoft.com/office/drawing/2014/main" val="1719058173"/>
                    </a:ext>
                  </a:extLst>
                </a:gridCol>
                <a:gridCol w="918910">
                  <a:extLst>
                    <a:ext uri="{9D8B030D-6E8A-4147-A177-3AD203B41FA5}">
                      <a16:colId xmlns:a16="http://schemas.microsoft.com/office/drawing/2014/main" val="410277754"/>
                    </a:ext>
                  </a:extLst>
                </a:gridCol>
              </a:tblGrid>
              <a:tr h="148222">
                <a:tc rowSpan="7">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mn-lt"/>
                        </a:rPr>
                        <a:t>Most Common Serious AEs</a:t>
                      </a:r>
                      <a:r>
                        <a:rPr lang="en-US" sz="1600" b="1" baseline="30000" dirty="0">
                          <a:solidFill>
                            <a:schemeClr val="bg1"/>
                          </a:solidFill>
                          <a:latin typeface="+mn-lt"/>
                        </a:rPr>
                        <a:t>1-3</a:t>
                      </a:r>
                    </a:p>
                  </a:txBody>
                  <a:tcPr anchor="ctr">
                    <a:solidFill>
                      <a:srgbClr val="002060"/>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dirty="0"/>
                        <a:t>SAEs (≥2% pts) - n (%)</a:t>
                      </a:r>
                      <a:endParaRPr lang="en-US" sz="1600" b="1" dirty="0">
                        <a:solidFill>
                          <a:schemeClr val="bg1"/>
                        </a:solidFill>
                        <a:latin typeface="+mn-lt"/>
                      </a:endParaRPr>
                    </a:p>
                  </a:txBody>
                  <a:tcPr>
                    <a:solidFill>
                      <a:srgbClr val="002060"/>
                    </a:solidFill>
                  </a:tcPr>
                </a:tc>
                <a:tc>
                  <a:txBody>
                    <a:bodyPr/>
                    <a:lstStyle/>
                    <a:p>
                      <a:pPr algn="ctr"/>
                      <a:r>
                        <a:rPr lang="en-US" sz="1600" dirty="0"/>
                        <a:t>Acala-G</a:t>
                      </a:r>
                      <a:br>
                        <a:rPr lang="en-US" sz="1600" dirty="0"/>
                      </a:br>
                      <a:r>
                        <a:rPr lang="en-US" sz="1600" dirty="0"/>
                        <a:t>N=178</a:t>
                      </a:r>
                      <a:endParaRPr lang="en-US" sz="1600" b="1" dirty="0">
                        <a:solidFill>
                          <a:schemeClr val="bg1"/>
                        </a:solidFill>
                        <a:latin typeface="+mn-lt"/>
                      </a:endParaRPr>
                    </a:p>
                  </a:txBody>
                  <a:tcPr>
                    <a:solidFill>
                      <a:srgbClr val="002060"/>
                    </a:solidFill>
                  </a:tcPr>
                </a:tc>
                <a:tc>
                  <a:txBody>
                    <a:bodyPr/>
                    <a:lstStyle/>
                    <a:p>
                      <a:pPr algn="ctr"/>
                      <a:r>
                        <a:rPr lang="en-US" sz="1600" dirty="0"/>
                        <a:t>Acalabrutinib</a:t>
                      </a:r>
                      <a:br>
                        <a:rPr lang="en-US" sz="1600" dirty="0"/>
                      </a:br>
                      <a:r>
                        <a:rPr lang="en-US" sz="1600" dirty="0"/>
                        <a:t>N=179</a:t>
                      </a:r>
                      <a:endParaRPr lang="en-US" sz="1600" b="1" dirty="0">
                        <a:solidFill>
                          <a:schemeClr val="bg1"/>
                        </a:solidFill>
                        <a:latin typeface="+mn-lt"/>
                      </a:endParaRPr>
                    </a:p>
                  </a:txBody>
                  <a:tcPr>
                    <a:solidFill>
                      <a:srgbClr val="002060"/>
                    </a:solidFill>
                  </a:tcPr>
                </a:tc>
                <a:tc>
                  <a:txBody>
                    <a:bodyPr/>
                    <a:lstStyle/>
                    <a:p>
                      <a:pPr algn="ctr"/>
                      <a:r>
                        <a:rPr lang="en-US" sz="1600" dirty="0"/>
                        <a:t>G-Clb</a:t>
                      </a:r>
                      <a:br>
                        <a:rPr lang="en-US" sz="1600" dirty="0"/>
                      </a:br>
                      <a:r>
                        <a:rPr lang="en-US" sz="1600" dirty="0"/>
                        <a:t>N=169</a:t>
                      </a:r>
                      <a:endParaRPr lang="en-US" sz="1600" b="1" dirty="0">
                        <a:solidFill>
                          <a:schemeClr val="bg1"/>
                        </a:solidFill>
                        <a:latin typeface="+mn-lt"/>
                      </a:endParaRPr>
                    </a:p>
                  </a:txBody>
                  <a:tcPr>
                    <a:solidFill>
                      <a:srgbClr val="002060"/>
                    </a:solidFill>
                  </a:tcPr>
                </a:tc>
                <a:extLst>
                  <a:ext uri="{0D108BD9-81ED-4DB2-BD59-A6C34878D82A}">
                    <a16:rowId xmlns:a16="http://schemas.microsoft.com/office/drawing/2014/main" val="73080816"/>
                  </a:ext>
                </a:extLst>
              </a:tr>
              <a:tr h="0">
                <a:tc vMerge="1">
                  <a:txBody>
                    <a:bodyPr/>
                    <a:lstStyle/>
                    <a:p>
                      <a:pPr>
                        <a:lnSpc>
                          <a:spcPct val="114000"/>
                        </a:lnSpc>
                      </a:pPr>
                      <a:endParaRPr lang="en-US" sz="1400" b="1" dirty="0">
                        <a:solidFill>
                          <a:srgbClr val="000000"/>
                        </a:solidFill>
                        <a:latin typeface="+mn-lt"/>
                      </a:endParaRPr>
                    </a:p>
                  </a:txBody>
                  <a:tcPr marT="0" marB="0" anchor="ctr"/>
                </a:tc>
                <a:tc>
                  <a:txBody>
                    <a:bodyPr/>
                    <a:lstStyle/>
                    <a:p>
                      <a:pPr>
                        <a:lnSpc>
                          <a:spcPct val="114000"/>
                        </a:lnSpc>
                      </a:pPr>
                      <a:r>
                        <a:rPr lang="en-US" sz="1400" dirty="0"/>
                        <a:t>Any</a:t>
                      </a:r>
                      <a:endParaRPr lang="en-US" sz="1400" b="1" dirty="0">
                        <a:solidFill>
                          <a:srgbClr val="000000"/>
                        </a:solidFill>
                        <a:latin typeface="+mn-lt"/>
                      </a:endParaRPr>
                    </a:p>
                  </a:txBody>
                  <a:tcPr marT="0" marB="0" anchor="ctr"/>
                </a:tc>
                <a:tc>
                  <a:txBody>
                    <a:bodyPr/>
                    <a:lstStyle/>
                    <a:p>
                      <a:pPr algn="ctr"/>
                      <a:r>
                        <a:rPr lang="en-US" sz="1400" dirty="0"/>
                        <a:t>69 (38.8)</a:t>
                      </a:r>
                      <a:endParaRPr lang="en-US" sz="1400" dirty="0">
                        <a:latin typeface="+mn-lt"/>
                      </a:endParaRPr>
                    </a:p>
                  </a:txBody>
                  <a:tcPr anchor="ctr"/>
                </a:tc>
                <a:tc>
                  <a:txBody>
                    <a:bodyPr/>
                    <a:lstStyle/>
                    <a:p>
                      <a:pPr algn="ctr"/>
                      <a:r>
                        <a:rPr lang="en-US" sz="1400" dirty="0"/>
                        <a:t>57 (31.8)</a:t>
                      </a:r>
                      <a:endParaRPr lang="en-US" sz="1400" dirty="0">
                        <a:latin typeface="+mn-lt"/>
                      </a:endParaRPr>
                    </a:p>
                  </a:txBody>
                  <a:tcPr anchor="ctr"/>
                </a:tc>
                <a:tc>
                  <a:txBody>
                    <a:bodyPr/>
                    <a:lstStyle/>
                    <a:p>
                      <a:pPr algn="ctr"/>
                      <a:r>
                        <a:rPr lang="en-US" sz="1400" dirty="0"/>
                        <a:t>37 (21.9)</a:t>
                      </a:r>
                      <a:endParaRPr lang="en-US" sz="1400" dirty="0">
                        <a:latin typeface="+mn-lt"/>
                      </a:endParaRPr>
                    </a:p>
                  </a:txBody>
                  <a:tcPr anchor="ctr"/>
                </a:tc>
                <a:extLst>
                  <a:ext uri="{0D108BD9-81ED-4DB2-BD59-A6C34878D82A}">
                    <a16:rowId xmlns:a16="http://schemas.microsoft.com/office/drawing/2014/main" val="3011864544"/>
                  </a:ext>
                </a:extLst>
              </a:tr>
              <a:tr h="59775">
                <a:tc vMerge="1">
                  <a:txBody>
                    <a:bodyPr/>
                    <a:lstStyle/>
                    <a:p>
                      <a:pPr marL="91440">
                        <a:lnSpc>
                          <a:spcPct val="114000"/>
                        </a:lnSpc>
                      </a:pPr>
                      <a:endParaRPr lang="en-US" sz="1400" dirty="0">
                        <a:solidFill>
                          <a:srgbClr val="000000"/>
                        </a:solidFill>
                        <a:latin typeface="+mn-lt"/>
                      </a:endParaRPr>
                    </a:p>
                  </a:txBody>
                  <a:tcPr marT="0" marB="0" anchor="ctr"/>
                </a:tc>
                <a:tc>
                  <a:txBody>
                    <a:bodyPr/>
                    <a:lstStyle/>
                    <a:p>
                      <a:pPr marL="91440">
                        <a:lnSpc>
                          <a:spcPct val="114000"/>
                        </a:lnSpc>
                      </a:pPr>
                      <a:r>
                        <a:rPr lang="en-US" sz="1400" dirty="0"/>
                        <a:t>Pneumonia</a:t>
                      </a:r>
                      <a:endParaRPr lang="en-US" sz="1400" dirty="0">
                        <a:solidFill>
                          <a:srgbClr val="000000"/>
                        </a:solidFill>
                        <a:latin typeface="+mn-lt"/>
                      </a:endParaRPr>
                    </a:p>
                  </a:txBody>
                  <a:tcPr marT="0" marB="0" anchor="ctr"/>
                </a:tc>
                <a:tc>
                  <a:txBody>
                    <a:bodyPr/>
                    <a:lstStyle/>
                    <a:p>
                      <a:pPr algn="ctr">
                        <a:lnSpc>
                          <a:spcPct val="114000"/>
                        </a:lnSpc>
                      </a:pPr>
                      <a:r>
                        <a:rPr lang="en-US" sz="1400" dirty="0"/>
                        <a:t>12 (6.7)</a:t>
                      </a:r>
                      <a:endParaRPr lang="en-US" sz="1400" dirty="0">
                        <a:solidFill>
                          <a:srgbClr val="000000"/>
                        </a:solidFill>
                        <a:latin typeface="+mn-lt"/>
                      </a:endParaRPr>
                    </a:p>
                  </a:txBody>
                  <a:tcPr marT="0" marB="0" anchor="ctr"/>
                </a:tc>
                <a:tc>
                  <a:txBody>
                    <a:bodyPr/>
                    <a:lstStyle/>
                    <a:p>
                      <a:pPr algn="ctr">
                        <a:lnSpc>
                          <a:spcPct val="114000"/>
                        </a:lnSpc>
                      </a:pPr>
                      <a:r>
                        <a:rPr lang="en-US" sz="1400" dirty="0"/>
                        <a:t>5 (2.8)</a:t>
                      </a:r>
                      <a:endParaRPr lang="en-US" sz="1400" dirty="0">
                        <a:solidFill>
                          <a:srgbClr val="000000"/>
                        </a:solidFill>
                        <a:latin typeface="+mn-lt"/>
                      </a:endParaRPr>
                    </a:p>
                  </a:txBody>
                  <a:tcPr marT="0" marB="0" anchor="ctr"/>
                </a:tc>
                <a:tc>
                  <a:txBody>
                    <a:bodyPr/>
                    <a:lstStyle/>
                    <a:p>
                      <a:pPr algn="ctr">
                        <a:lnSpc>
                          <a:spcPct val="114000"/>
                        </a:lnSpc>
                      </a:pPr>
                      <a:r>
                        <a:rPr lang="en-US" sz="1400" dirty="0"/>
                        <a:t>3 (1.8)</a:t>
                      </a:r>
                      <a:endParaRPr lang="en-US" sz="1400" dirty="0">
                        <a:solidFill>
                          <a:srgbClr val="000000"/>
                        </a:solidFill>
                        <a:latin typeface="+mn-lt"/>
                      </a:endParaRPr>
                    </a:p>
                  </a:txBody>
                  <a:tcPr marT="0" marB="0" anchor="ctr"/>
                </a:tc>
                <a:extLst>
                  <a:ext uri="{0D108BD9-81ED-4DB2-BD59-A6C34878D82A}">
                    <a16:rowId xmlns:a16="http://schemas.microsoft.com/office/drawing/2014/main" val="2521075623"/>
                  </a:ext>
                </a:extLst>
              </a:tr>
              <a:tr h="70016">
                <a:tc vMerge="1">
                  <a:txBody>
                    <a:bodyPr/>
                    <a:lstStyle/>
                    <a:p>
                      <a:pPr marL="169863" indent="-79375">
                        <a:lnSpc>
                          <a:spcPct val="114000"/>
                        </a:lnSpc>
                      </a:pPr>
                      <a:endParaRPr lang="en-US" sz="1400" dirty="0">
                        <a:solidFill>
                          <a:srgbClr val="000000"/>
                        </a:solidFill>
                        <a:latin typeface="+mn-lt"/>
                      </a:endParaRPr>
                    </a:p>
                  </a:txBody>
                  <a:tcPr marT="0" marB="0" anchor="ctr"/>
                </a:tc>
                <a:tc>
                  <a:txBody>
                    <a:bodyPr/>
                    <a:lstStyle/>
                    <a:p>
                      <a:pPr marL="169863" indent="-79375">
                        <a:lnSpc>
                          <a:spcPct val="114000"/>
                        </a:lnSpc>
                      </a:pPr>
                      <a:r>
                        <a:rPr lang="en-US" sz="1400" dirty="0"/>
                        <a:t>IRR</a:t>
                      </a:r>
                      <a:endParaRPr lang="en-US" sz="1400" dirty="0">
                        <a:solidFill>
                          <a:srgbClr val="000000"/>
                        </a:solidFill>
                        <a:latin typeface="+mn-lt"/>
                      </a:endParaRPr>
                    </a:p>
                  </a:txBody>
                  <a:tcPr marT="0" marB="0" anchor="ctr"/>
                </a:tc>
                <a:tc>
                  <a:txBody>
                    <a:bodyPr/>
                    <a:lstStyle/>
                    <a:p>
                      <a:pPr algn="ctr">
                        <a:lnSpc>
                          <a:spcPct val="114000"/>
                        </a:lnSpc>
                      </a:pPr>
                      <a:r>
                        <a:rPr lang="en-US" sz="1400" dirty="0"/>
                        <a:t>4 (2.2)</a:t>
                      </a:r>
                      <a:endParaRPr lang="en-US" sz="1400" dirty="0">
                        <a:solidFill>
                          <a:srgbClr val="000000"/>
                        </a:solidFill>
                        <a:latin typeface="+mn-lt"/>
                      </a:endParaRPr>
                    </a:p>
                  </a:txBody>
                  <a:tcPr marT="0" marB="0" anchor="ctr"/>
                </a:tc>
                <a:tc>
                  <a:txBody>
                    <a:bodyPr/>
                    <a:lstStyle/>
                    <a:p>
                      <a:pPr algn="ctr">
                        <a:lnSpc>
                          <a:spcPct val="114000"/>
                        </a:lnSpc>
                      </a:pPr>
                      <a:r>
                        <a:rPr lang="en-US" sz="1400" dirty="0"/>
                        <a:t>0</a:t>
                      </a:r>
                      <a:endParaRPr lang="en-US" sz="1400" dirty="0">
                        <a:solidFill>
                          <a:srgbClr val="000000"/>
                        </a:solidFill>
                        <a:latin typeface="+mn-lt"/>
                      </a:endParaRPr>
                    </a:p>
                  </a:txBody>
                  <a:tcPr marT="0" marB="0" anchor="ctr"/>
                </a:tc>
                <a:tc>
                  <a:txBody>
                    <a:bodyPr/>
                    <a:lstStyle/>
                    <a:p>
                      <a:pPr algn="ctr">
                        <a:lnSpc>
                          <a:spcPct val="114000"/>
                        </a:lnSpc>
                      </a:pPr>
                      <a:r>
                        <a:rPr lang="en-US" sz="1400" dirty="0"/>
                        <a:t>2 (1.2)</a:t>
                      </a:r>
                      <a:endParaRPr lang="en-US" sz="1400" dirty="0">
                        <a:solidFill>
                          <a:srgbClr val="000000"/>
                        </a:solidFill>
                        <a:latin typeface="+mn-lt"/>
                      </a:endParaRPr>
                    </a:p>
                  </a:txBody>
                  <a:tcPr marT="0" marB="0" anchor="ctr"/>
                </a:tc>
                <a:extLst>
                  <a:ext uri="{0D108BD9-81ED-4DB2-BD59-A6C34878D82A}">
                    <a16:rowId xmlns:a16="http://schemas.microsoft.com/office/drawing/2014/main" val="1132490165"/>
                  </a:ext>
                </a:extLst>
              </a:tr>
              <a:tr h="59775">
                <a:tc vMerge="1">
                  <a:txBody>
                    <a:bodyPr/>
                    <a:lstStyle/>
                    <a:p>
                      <a:pPr marL="91440">
                        <a:lnSpc>
                          <a:spcPct val="114000"/>
                        </a:lnSpc>
                      </a:pPr>
                      <a:endParaRPr lang="en-US" sz="1400" dirty="0">
                        <a:solidFill>
                          <a:srgbClr val="000000"/>
                        </a:solidFill>
                        <a:latin typeface="+mn-lt"/>
                      </a:endParaRPr>
                    </a:p>
                  </a:txBody>
                  <a:tcPr marT="0" marB="0" anchor="ctr"/>
                </a:tc>
                <a:tc>
                  <a:txBody>
                    <a:bodyPr/>
                    <a:lstStyle/>
                    <a:p>
                      <a:pPr marL="91440">
                        <a:lnSpc>
                          <a:spcPct val="114000"/>
                        </a:lnSpc>
                      </a:pPr>
                      <a:r>
                        <a:rPr lang="en-US" sz="1400" dirty="0"/>
                        <a:t>Anemia</a:t>
                      </a:r>
                      <a:endParaRPr lang="en-US" sz="1400" dirty="0">
                        <a:solidFill>
                          <a:srgbClr val="000000"/>
                        </a:solidFill>
                        <a:latin typeface="+mn-lt"/>
                      </a:endParaRPr>
                    </a:p>
                  </a:txBody>
                  <a:tcPr marT="0" marB="0" anchor="ctr"/>
                </a:tc>
                <a:tc>
                  <a:txBody>
                    <a:bodyPr/>
                    <a:lstStyle/>
                    <a:p>
                      <a:pPr algn="ctr">
                        <a:lnSpc>
                          <a:spcPct val="114000"/>
                        </a:lnSpc>
                      </a:pPr>
                      <a:r>
                        <a:rPr lang="en-US" sz="1400" dirty="0"/>
                        <a:t>3 (1.7)</a:t>
                      </a:r>
                      <a:endParaRPr lang="en-US" sz="1400" dirty="0">
                        <a:solidFill>
                          <a:srgbClr val="000000"/>
                        </a:solidFill>
                        <a:latin typeface="+mn-lt"/>
                      </a:endParaRPr>
                    </a:p>
                  </a:txBody>
                  <a:tcPr marT="0" marB="0" anchor="ctr"/>
                </a:tc>
                <a:tc>
                  <a:txBody>
                    <a:bodyPr/>
                    <a:lstStyle/>
                    <a:p>
                      <a:pPr algn="ctr">
                        <a:lnSpc>
                          <a:spcPct val="114000"/>
                        </a:lnSpc>
                      </a:pPr>
                      <a:r>
                        <a:rPr lang="en-US" sz="1400" dirty="0"/>
                        <a:t>4 (2.2)</a:t>
                      </a:r>
                      <a:endParaRPr lang="en-US" sz="1400" dirty="0">
                        <a:solidFill>
                          <a:srgbClr val="000000"/>
                        </a:solidFill>
                        <a:latin typeface="+mn-lt"/>
                      </a:endParaRPr>
                    </a:p>
                  </a:txBody>
                  <a:tcPr marT="0" marB="0" anchor="ctr"/>
                </a:tc>
                <a:tc>
                  <a:txBody>
                    <a:bodyPr/>
                    <a:lstStyle/>
                    <a:p>
                      <a:pPr algn="ctr">
                        <a:lnSpc>
                          <a:spcPct val="114000"/>
                        </a:lnSpc>
                      </a:pPr>
                      <a:r>
                        <a:rPr lang="en-US" sz="1400" dirty="0"/>
                        <a:t>0</a:t>
                      </a:r>
                      <a:endParaRPr lang="en-US" sz="1400" dirty="0">
                        <a:solidFill>
                          <a:srgbClr val="000000"/>
                        </a:solidFill>
                        <a:latin typeface="+mn-lt"/>
                      </a:endParaRPr>
                    </a:p>
                  </a:txBody>
                  <a:tcPr marT="0" marB="0" anchor="ctr"/>
                </a:tc>
                <a:extLst>
                  <a:ext uri="{0D108BD9-81ED-4DB2-BD59-A6C34878D82A}">
                    <a16:rowId xmlns:a16="http://schemas.microsoft.com/office/drawing/2014/main" val="856871010"/>
                  </a:ext>
                </a:extLst>
              </a:tr>
              <a:tr h="70016">
                <a:tc vMerge="1">
                  <a:txBody>
                    <a:bodyPr/>
                    <a:lstStyle/>
                    <a:p>
                      <a:pPr marL="169863" indent="-79375">
                        <a:lnSpc>
                          <a:spcPct val="114000"/>
                        </a:lnSpc>
                      </a:pPr>
                      <a:endParaRPr lang="en-US" sz="1400" dirty="0">
                        <a:solidFill>
                          <a:srgbClr val="000000"/>
                        </a:solidFill>
                        <a:latin typeface="+mn-lt"/>
                      </a:endParaRPr>
                    </a:p>
                  </a:txBody>
                  <a:tcPr marT="0" marB="0" anchor="ctr"/>
                </a:tc>
                <a:tc>
                  <a:txBody>
                    <a:bodyPr/>
                    <a:lstStyle/>
                    <a:p>
                      <a:pPr marL="169863" indent="-79375">
                        <a:lnSpc>
                          <a:spcPct val="114000"/>
                        </a:lnSpc>
                      </a:pPr>
                      <a:r>
                        <a:rPr lang="en-US" sz="1400" dirty="0"/>
                        <a:t>Febrile neutropenia</a:t>
                      </a:r>
                      <a:endParaRPr lang="en-US" sz="1400" dirty="0">
                        <a:solidFill>
                          <a:srgbClr val="000000"/>
                        </a:solidFill>
                        <a:latin typeface="+mn-lt"/>
                      </a:endParaRPr>
                    </a:p>
                  </a:txBody>
                  <a:tcPr marT="0" marB="0" anchor="ctr"/>
                </a:tc>
                <a:tc>
                  <a:txBody>
                    <a:bodyPr/>
                    <a:lstStyle/>
                    <a:p>
                      <a:pPr algn="ctr">
                        <a:lnSpc>
                          <a:spcPct val="114000"/>
                        </a:lnSpc>
                      </a:pPr>
                      <a:r>
                        <a:rPr lang="en-US" sz="1400" dirty="0"/>
                        <a:t>3 (1.7)</a:t>
                      </a:r>
                      <a:endParaRPr lang="en-US" sz="1400" dirty="0">
                        <a:solidFill>
                          <a:srgbClr val="000000"/>
                        </a:solidFill>
                        <a:latin typeface="+mn-lt"/>
                      </a:endParaRPr>
                    </a:p>
                  </a:txBody>
                  <a:tcPr marT="0" marB="0" anchor="ctr"/>
                </a:tc>
                <a:tc>
                  <a:txBody>
                    <a:bodyPr/>
                    <a:lstStyle/>
                    <a:p>
                      <a:pPr algn="ctr">
                        <a:lnSpc>
                          <a:spcPct val="114000"/>
                        </a:lnSpc>
                      </a:pPr>
                      <a:r>
                        <a:rPr lang="en-US" sz="1400" dirty="0"/>
                        <a:t>2 (1.1)</a:t>
                      </a:r>
                      <a:endParaRPr lang="en-US" sz="1400" dirty="0">
                        <a:solidFill>
                          <a:srgbClr val="000000"/>
                        </a:solidFill>
                        <a:latin typeface="+mn-lt"/>
                      </a:endParaRPr>
                    </a:p>
                  </a:txBody>
                  <a:tcPr marT="0" marB="0" anchor="ctr"/>
                </a:tc>
                <a:tc>
                  <a:txBody>
                    <a:bodyPr/>
                    <a:lstStyle/>
                    <a:p>
                      <a:pPr algn="ctr">
                        <a:lnSpc>
                          <a:spcPct val="114000"/>
                        </a:lnSpc>
                      </a:pPr>
                      <a:r>
                        <a:rPr lang="en-US" sz="1400" dirty="0"/>
                        <a:t>7 (4.1)</a:t>
                      </a:r>
                      <a:endParaRPr lang="en-US" sz="1400" dirty="0">
                        <a:solidFill>
                          <a:srgbClr val="000000"/>
                        </a:solidFill>
                        <a:latin typeface="+mn-lt"/>
                      </a:endParaRPr>
                    </a:p>
                  </a:txBody>
                  <a:tcPr marT="0" marB="0" anchor="ctr"/>
                </a:tc>
                <a:extLst>
                  <a:ext uri="{0D108BD9-81ED-4DB2-BD59-A6C34878D82A}">
                    <a16:rowId xmlns:a16="http://schemas.microsoft.com/office/drawing/2014/main" val="901182683"/>
                  </a:ext>
                </a:extLst>
              </a:tr>
              <a:tr h="0">
                <a:tc vMerge="1">
                  <a:txBody>
                    <a:bodyPr/>
                    <a:lstStyle/>
                    <a:p>
                      <a:pPr marL="169863" indent="-79375">
                        <a:lnSpc>
                          <a:spcPct val="114000"/>
                        </a:lnSpc>
                      </a:pPr>
                      <a:endParaRPr lang="en-US" sz="1400" dirty="0">
                        <a:solidFill>
                          <a:srgbClr val="000000"/>
                        </a:solidFill>
                        <a:latin typeface="+mn-lt"/>
                      </a:endParaRPr>
                    </a:p>
                  </a:txBody>
                  <a:tcPr marT="0" marB="0" anchor="ctr"/>
                </a:tc>
                <a:tc>
                  <a:txBody>
                    <a:bodyPr/>
                    <a:lstStyle/>
                    <a:p>
                      <a:pPr marL="169863" indent="-79375">
                        <a:lnSpc>
                          <a:spcPct val="114000"/>
                        </a:lnSpc>
                      </a:pPr>
                      <a:r>
                        <a:rPr lang="en-US" sz="1400" dirty="0">
                          <a:solidFill>
                            <a:srgbClr val="000000"/>
                          </a:solidFill>
                          <a:latin typeface="+mn-lt"/>
                        </a:rPr>
                        <a:t>TLS</a:t>
                      </a:r>
                    </a:p>
                  </a:txBody>
                  <a:tcPr marT="0" marB="0" anchor="ctr"/>
                </a:tc>
                <a:tc>
                  <a:txBody>
                    <a:bodyPr/>
                    <a:lstStyle/>
                    <a:p>
                      <a:pPr algn="ctr">
                        <a:lnSpc>
                          <a:spcPct val="114000"/>
                        </a:lnSpc>
                      </a:pPr>
                      <a:r>
                        <a:rPr lang="en-US" sz="1400" dirty="0"/>
                        <a:t>1 (0.6)</a:t>
                      </a:r>
                      <a:endParaRPr lang="en-US" sz="1400" dirty="0">
                        <a:solidFill>
                          <a:srgbClr val="000000"/>
                        </a:solidFill>
                        <a:latin typeface="+mn-lt"/>
                      </a:endParaRPr>
                    </a:p>
                  </a:txBody>
                  <a:tcPr marT="0" marB="0" anchor="ctr"/>
                </a:tc>
                <a:tc>
                  <a:txBody>
                    <a:bodyPr/>
                    <a:lstStyle/>
                    <a:p>
                      <a:pPr algn="ctr">
                        <a:lnSpc>
                          <a:spcPct val="114000"/>
                        </a:lnSpc>
                      </a:pPr>
                      <a:r>
                        <a:rPr lang="en-US" sz="1400" dirty="0"/>
                        <a:t>0</a:t>
                      </a:r>
                      <a:endParaRPr lang="en-US" sz="1400" dirty="0">
                        <a:solidFill>
                          <a:srgbClr val="000000"/>
                        </a:solidFill>
                        <a:latin typeface="+mn-lt"/>
                      </a:endParaRPr>
                    </a:p>
                  </a:txBody>
                  <a:tcPr marT="0" marB="0" anchor="ctr"/>
                </a:tc>
                <a:tc>
                  <a:txBody>
                    <a:bodyPr/>
                    <a:lstStyle/>
                    <a:p>
                      <a:pPr algn="ctr">
                        <a:lnSpc>
                          <a:spcPct val="114000"/>
                        </a:lnSpc>
                      </a:pPr>
                      <a:r>
                        <a:rPr lang="en-US" sz="1400" dirty="0"/>
                        <a:t>8 (4.7)</a:t>
                      </a:r>
                      <a:endParaRPr lang="en-US" sz="1400" dirty="0">
                        <a:solidFill>
                          <a:srgbClr val="000000"/>
                        </a:solidFill>
                        <a:latin typeface="+mn-lt"/>
                      </a:endParaRPr>
                    </a:p>
                  </a:txBody>
                  <a:tcPr marT="0" marB="0" anchor="ctr"/>
                </a:tc>
                <a:extLst>
                  <a:ext uri="{0D108BD9-81ED-4DB2-BD59-A6C34878D82A}">
                    <a16:rowId xmlns:a16="http://schemas.microsoft.com/office/drawing/2014/main" val="3309382692"/>
                  </a:ext>
                </a:extLst>
              </a:tr>
            </a:tbl>
          </a:graphicData>
        </a:graphic>
      </p:graphicFrame>
      <p:sp>
        <p:nvSpPr>
          <p:cNvPr id="9" name="TextBox 8">
            <a:extLst>
              <a:ext uri="{FF2B5EF4-FFF2-40B4-BE49-F238E27FC236}">
                <a16:creationId xmlns:a16="http://schemas.microsoft.com/office/drawing/2014/main" id="{69024C89-4131-4D95-BDC1-AA81182528E0}"/>
              </a:ext>
            </a:extLst>
          </p:cNvPr>
          <p:cNvSpPr txBox="1"/>
          <p:nvPr/>
        </p:nvSpPr>
        <p:spPr>
          <a:xfrm>
            <a:off x="1838454" y="6314733"/>
            <a:ext cx="10353546" cy="5539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At 5-y follow-up, most common AEs were generally unchanged from earlier analyses.</a:t>
            </a:r>
            <a:r>
              <a:rPr kumimoji="0" lang="en-US" sz="1000" b="0" i="0" u="none" strike="noStrike" kern="1200" cap="none" spc="0" normalizeH="0" baseline="30000" noProof="0" dirty="0">
                <a:ln>
                  <a:noFill/>
                </a:ln>
                <a:solidFill>
                  <a:prstClr val="black"/>
                </a:solidFill>
                <a:effectLst/>
                <a:uLnTx/>
                <a:uFillTx/>
                <a:latin typeface="Aptos" panose="02110004020202020204"/>
                <a:ea typeface="+mn-ea"/>
                <a:cs typeface="+mn-cs"/>
              </a:rPr>
              <a:t>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 Sharman JP et al. 2019 ASH Annual Meeting. Abstract 31.</a:t>
            </a:r>
            <a:b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 </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Sharman JP, et al. </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Lancet</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 2020;395(10232):1278-1291. 3. Acalabrutinib. Prescribing Information. 2019. 4. Sharman JP, et al. ASCO 2022. Abstract 7539.</a:t>
            </a:r>
          </a:p>
        </p:txBody>
      </p:sp>
      <p:sp>
        <p:nvSpPr>
          <p:cNvPr id="3" name="TextBox 2">
            <a:extLst>
              <a:ext uri="{FF2B5EF4-FFF2-40B4-BE49-F238E27FC236}">
                <a16:creationId xmlns:a16="http://schemas.microsoft.com/office/drawing/2014/main" id="{C05A132B-2649-4A26-8FF9-A4C3AC0DC571}"/>
              </a:ext>
            </a:extLst>
          </p:cNvPr>
          <p:cNvSpPr txBox="1"/>
          <p:nvPr/>
        </p:nvSpPr>
        <p:spPr>
          <a:xfrm>
            <a:off x="7447652" y="1420209"/>
            <a:ext cx="34263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Most common AEs (≥ 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Anemia, neutropenia, URTI, thrombocytopenia, headache, diarrhea, musculoskeletal pain</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3,*</a:t>
            </a:r>
          </a:p>
        </p:txBody>
      </p:sp>
      <p:pic>
        <p:nvPicPr>
          <p:cNvPr id="11" name="Picture 2">
            <a:extLst>
              <a:ext uri="{FF2B5EF4-FFF2-40B4-BE49-F238E27FC236}">
                <a16:creationId xmlns:a16="http://schemas.microsoft.com/office/drawing/2014/main" id="{148AFE87-08AD-F566-7160-D6686121B9A2}"/>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282704" y="3706534"/>
            <a:ext cx="7824289" cy="252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827FCE2-ACA0-59C9-535E-46546C43F4BB}"/>
              </a:ext>
            </a:extLst>
          </p:cNvPr>
          <p:cNvSpPr txBox="1"/>
          <p:nvPr/>
        </p:nvSpPr>
        <p:spPr>
          <a:xfrm>
            <a:off x="348921" y="3318880"/>
            <a:ext cx="7728280" cy="369332"/>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Events of Clinical Interest: 58.2 mo median follow up</a:t>
            </a:r>
            <a:r>
              <a:rPr kumimoji="0" lang="en-US" sz="1800" b="1" i="0" u="none" strike="noStrike" kern="1200" cap="none" spc="0" normalizeH="0" baseline="30000" noProof="0" dirty="0">
                <a:ln>
                  <a:noFill/>
                </a:ln>
                <a:solidFill>
                  <a:prstClr val="white"/>
                </a:solidFill>
                <a:effectLst/>
                <a:uLnTx/>
                <a:uFillTx/>
                <a:latin typeface="Aptos" panose="02110004020202020204"/>
                <a:ea typeface="+mn-ea"/>
                <a:cs typeface="+mn-cs"/>
              </a:rPr>
              <a:t>4</a:t>
            </a:r>
          </a:p>
        </p:txBody>
      </p:sp>
      <p:sp>
        <p:nvSpPr>
          <p:cNvPr id="5" name="TextBox 4">
            <a:extLst>
              <a:ext uri="{FF2B5EF4-FFF2-40B4-BE49-F238E27FC236}">
                <a16:creationId xmlns:a16="http://schemas.microsoft.com/office/drawing/2014/main" id="{09636E1B-19B1-5F9F-BA27-B7A6A82A8F18}"/>
              </a:ext>
            </a:extLst>
          </p:cNvPr>
          <p:cNvSpPr txBox="1"/>
          <p:nvPr/>
        </p:nvSpPr>
        <p:spPr>
          <a:xfrm>
            <a:off x="378957" y="3700244"/>
            <a:ext cx="5565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 (%)</a:t>
            </a:r>
          </a:p>
        </p:txBody>
      </p:sp>
    </p:spTree>
    <p:extLst>
      <p:ext uri="{BB962C8B-B14F-4D97-AF65-F5344CB8AC3E}">
        <p14:creationId xmlns:p14="http://schemas.microsoft.com/office/powerpoint/2010/main" val="2828326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EAE3-4B4A-447E-AEE0-AB991566DCC3}"/>
              </a:ext>
            </a:extLst>
          </p:cNvPr>
          <p:cNvSpPr>
            <a:spLocks noGrp="1"/>
          </p:cNvSpPr>
          <p:nvPr>
            <p:ph type="title"/>
          </p:nvPr>
        </p:nvSpPr>
        <p:spPr>
          <a:xfrm>
            <a:off x="838200" y="104385"/>
            <a:ext cx="10515600" cy="910600"/>
          </a:xfrm>
        </p:spPr>
        <p:txBody>
          <a:bodyPr>
            <a:normAutofit/>
          </a:bodyPr>
          <a:lstStyle/>
          <a:p>
            <a:pPr algn="ctr"/>
            <a:r>
              <a:rPr lang="en-US" b="1" dirty="0"/>
              <a:t>Phase 3 SEQUOIA Study</a:t>
            </a:r>
          </a:p>
        </p:txBody>
      </p:sp>
      <p:pic>
        <p:nvPicPr>
          <p:cNvPr id="3" name="Picture 2">
            <a:extLst>
              <a:ext uri="{FF2B5EF4-FFF2-40B4-BE49-F238E27FC236}">
                <a16:creationId xmlns:a16="http://schemas.microsoft.com/office/drawing/2014/main" id="{5D7AD16D-9E83-47A2-B023-04E16D904C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478" y="1190421"/>
            <a:ext cx="11181348" cy="596434"/>
          </a:xfrm>
          <a:prstGeom prst="rect">
            <a:avLst/>
          </a:prstGeom>
        </p:spPr>
      </p:pic>
      <p:pic>
        <p:nvPicPr>
          <p:cNvPr id="7" name="Picture 6">
            <a:extLst>
              <a:ext uri="{FF2B5EF4-FFF2-40B4-BE49-F238E27FC236}">
                <a16:creationId xmlns:a16="http://schemas.microsoft.com/office/drawing/2014/main" id="{14119E5F-9989-42AF-A400-C0C7948E27DE}"/>
              </a:ext>
            </a:extLst>
          </p:cNvPr>
          <p:cNvPicPr>
            <a:picLocks noChangeAspect="1"/>
          </p:cNvPicPr>
          <p:nvPr/>
        </p:nvPicPr>
        <p:blipFill>
          <a:blip r:embed="rId4"/>
          <a:stretch>
            <a:fillRect/>
          </a:stretch>
        </p:blipFill>
        <p:spPr>
          <a:xfrm>
            <a:off x="795665" y="1706240"/>
            <a:ext cx="10296965" cy="4384594"/>
          </a:xfrm>
          <a:prstGeom prst="rect">
            <a:avLst/>
          </a:prstGeom>
        </p:spPr>
      </p:pic>
      <p:sp>
        <p:nvSpPr>
          <p:cNvPr id="8" name="TextBox 7">
            <a:extLst>
              <a:ext uri="{FF2B5EF4-FFF2-40B4-BE49-F238E27FC236}">
                <a16:creationId xmlns:a16="http://schemas.microsoft.com/office/drawing/2014/main" id="{1DA414E4-717E-4E79-8B7C-FC05CC82B0E4}"/>
              </a:ext>
            </a:extLst>
          </p:cNvPr>
          <p:cNvSpPr txBox="1"/>
          <p:nvPr/>
        </p:nvSpPr>
        <p:spPr>
          <a:xfrm>
            <a:off x="5864669" y="6539206"/>
            <a:ext cx="6097836"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 Tam CS, et al. ASH 2021. Abstract 396.</a:t>
            </a:r>
          </a:p>
        </p:txBody>
      </p:sp>
    </p:spTree>
    <p:extLst>
      <p:ext uri="{BB962C8B-B14F-4D97-AF65-F5344CB8AC3E}">
        <p14:creationId xmlns:p14="http://schemas.microsoft.com/office/powerpoint/2010/main" val="35540897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11C1-6D15-4BE8-986B-A71B80510BC7}"/>
              </a:ext>
            </a:extLst>
          </p:cNvPr>
          <p:cNvSpPr>
            <a:spLocks noGrp="1"/>
          </p:cNvSpPr>
          <p:nvPr>
            <p:ph type="title"/>
          </p:nvPr>
        </p:nvSpPr>
        <p:spPr>
          <a:xfrm>
            <a:off x="278925" y="56538"/>
            <a:ext cx="11634148" cy="1683546"/>
          </a:xfrm>
        </p:spPr>
        <p:txBody>
          <a:bodyPr anchor="t">
            <a:normAutofit fontScale="90000"/>
          </a:bodyPr>
          <a:lstStyle/>
          <a:p>
            <a:r>
              <a:rPr lang="en-US" b="1" dirty="0"/>
              <a:t>Phase 3 SEQUOIA: PFS (IRC) —Cohort 1 (Without del[17p])</a:t>
            </a:r>
            <a:br>
              <a:rPr lang="en-US" b="1" dirty="0"/>
            </a:br>
            <a:r>
              <a:rPr lang="en-US" sz="3600" b="1" dirty="0"/>
              <a:t>Median follow-up, </a:t>
            </a:r>
            <a:r>
              <a:rPr lang="en-US" sz="3600" b="1" dirty="0">
                <a:solidFill>
                  <a:srgbClr val="FF0000"/>
                </a:solidFill>
              </a:rPr>
              <a:t>26.2 mo </a:t>
            </a:r>
            <a:endParaRPr lang="en-US" b="1" dirty="0">
              <a:solidFill>
                <a:srgbClr val="FF0000"/>
              </a:solidFill>
            </a:endParaRPr>
          </a:p>
        </p:txBody>
      </p:sp>
      <p:sp>
        <p:nvSpPr>
          <p:cNvPr id="9" name="TextBox 8">
            <a:extLst>
              <a:ext uri="{FF2B5EF4-FFF2-40B4-BE49-F238E27FC236}">
                <a16:creationId xmlns:a16="http://schemas.microsoft.com/office/drawing/2014/main" id="{FDED1475-9BDE-4941-BA87-9D900905A371}"/>
              </a:ext>
            </a:extLst>
          </p:cNvPr>
          <p:cNvSpPr txBox="1"/>
          <p:nvPr/>
        </p:nvSpPr>
        <p:spPr>
          <a:xfrm>
            <a:off x="7454260" y="4182580"/>
            <a:ext cx="19938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PFS by IGHV Status</a:t>
            </a:r>
          </a:p>
        </p:txBody>
      </p:sp>
      <p:sp>
        <p:nvSpPr>
          <p:cNvPr id="15" name="TextBox 14">
            <a:extLst>
              <a:ext uri="{FF2B5EF4-FFF2-40B4-BE49-F238E27FC236}">
                <a16:creationId xmlns:a16="http://schemas.microsoft.com/office/drawing/2014/main" id="{8DD24E1E-37EE-453B-B080-C073CF9DAC9B}"/>
              </a:ext>
            </a:extLst>
          </p:cNvPr>
          <p:cNvSpPr txBox="1"/>
          <p:nvPr/>
        </p:nvSpPr>
        <p:spPr>
          <a:xfrm>
            <a:off x="2947050" y="6568465"/>
            <a:ext cx="8966023" cy="246221"/>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Tam CS,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 Oncol</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2022;23:1031-1043.</a:t>
            </a:r>
          </a:p>
        </p:txBody>
      </p:sp>
      <p:pic>
        <p:nvPicPr>
          <p:cNvPr id="11" name="Picture 10">
            <a:extLst>
              <a:ext uri="{FF2B5EF4-FFF2-40B4-BE49-F238E27FC236}">
                <a16:creationId xmlns:a16="http://schemas.microsoft.com/office/drawing/2014/main" id="{352460CA-4948-E80E-3D7E-664F5213A4B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95968" y="576213"/>
            <a:ext cx="5985642" cy="4677008"/>
          </a:xfrm>
          <a:prstGeom prst="rect">
            <a:avLst/>
          </a:prstGeom>
        </p:spPr>
      </p:pic>
      <p:sp>
        <p:nvSpPr>
          <p:cNvPr id="12" name="Rectangle 11">
            <a:extLst>
              <a:ext uri="{FF2B5EF4-FFF2-40B4-BE49-F238E27FC236}">
                <a16:creationId xmlns:a16="http://schemas.microsoft.com/office/drawing/2014/main" id="{17C32397-71A2-421A-6167-173927F7C4CF}"/>
              </a:ext>
            </a:extLst>
          </p:cNvPr>
          <p:cNvSpPr/>
          <p:nvPr/>
        </p:nvSpPr>
        <p:spPr>
          <a:xfrm>
            <a:off x="5995968" y="3012927"/>
            <a:ext cx="6096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D3A58A2A-BF63-F3A1-F94B-D26FF97B8857}"/>
              </a:ext>
            </a:extLst>
          </p:cNvPr>
          <p:cNvSpPr txBox="1"/>
          <p:nvPr/>
        </p:nvSpPr>
        <p:spPr>
          <a:xfrm>
            <a:off x="5927433" y="5253221"/>
            <a:ext cx="6150934"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PFS benefit with zanubrutinib seen independent of age, sex, or high-risk disease status (Binet stage C, bulky disease, or unmutated IGHV gene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PFS benefit not seen among patients with mutated IGHV, SLL (n=40), or pathogenic TP53m (n=28)</a:t>
            </a:r>
          </a:p>
        </p:txBody>
      </p:sp>
      <p:sp>
        <p:nvSpPr>
          <p:cNvPr id="17" name="Rectangle 16">
            <a:extLst>
              <a:ext uri="{FF2B5EF4-FFF2-40B4-BE49-F238E27FC236}">
                <a16:creationId xmlns:a16="http://schemas.microsoft.com/office/drawing/2014/main" id="{26A66A07-7BA9-6DCC-9372-D819A7264AA5}"/>
              </a:ext>
            </a:extLst>
          </p:cNvPr>
          <p:cNvSpPr/>
          <p:nvPr/>
        </p:nvSpPr>
        <p:spPr>
          <a:xfrm>
            <a:off x="5947719" y="1672468"/>
            <a:ext cx="6096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CE9611CD-E039-7E8C-5C1C-CEBCBA0A7551}"/>
              </a:ext>
            </a:extLst>
          </p:cNvPr>
          <p:cNvSpPr/>
          <p:nvPr/>
        </p:nvSpPr>
        <p:spPr>
          <a:xfrm>
            <a:off x="5947719" y="4084884"/>
            <a:ext cx="6096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D556A1DE-1B0B-6E48-8215-18141982D827}"/>
              </a:ext>
            </a:extLst>
          </p:cNvPr>
          <p:cNvSpPr/>
          <p:nvPr/>
        </p:nvSpPr>
        <p:spPr>
          <a:xfrm>
            <a:off x="168567" y="6037441"/>
            <a:ext cx="3101575" cy="777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DF59D3AA-338B-1363-83FA-B6FEEF0159E3}"/>
              </a:ext>
            </a:extLst>
          </p:cNvPr>
          <p:cNvPicPr>
            <a:picLocks noChangeAspect="1"/>
          </p:cNvPicPr>
          <p:nvPr/>
        </p:nvPicPr>
        <p:blipFill rotWithShape="1">
          <a:blip r:embed="rId5"/>
          <a:srcRect r="1617"/>
          <a:stretch/>
        </p:blipFill>
        <p:spPr>
          <a:xfrm>
            <a:off x="378957" y="1919853"/>
            <a:ext cx="5345698" cy="3217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a:extLst>
              <a:ext uri="{FF2B5EF4-FFF2-40B4-BE49-F238E27FC236}">
                <a16:creationId xmlns:a16="http://schemas.microsoft.com/office/drawing/2014/main" id="{C8DC3E7E-528D-3EC0-5771-1B4DBE6DB09F}"/>
              </a:ext>
            </a:extLst>
          </p:cNvPr>
          <p:cNvGraphicFramePr>
            <a:graphicFrameLocks noGrp="1"/>
          </p:cNvGraphicFramePr>
          <p:nvPr/>
        </p:nvGraphicFramePr>
        <p:xfrm>
          <a:off x="378957" y="5361384"/>
          <a:ext cx="5345696" cy="1303020"/>
        </p:xfrm>
        <a:graphic>
          <a:graphicData uri="http://schemas.openxmlformats.org/drawingml/2006/table">
            <a:tbl>
              <a:tblPr firstRow="1" firstCol="1" bandRow="1">
                <a:tableStyleId>{8EC20E35-A176-4012-BC5E-935CFFF8708E}</a:tableStyleId>
              </a:tblPr>
              <a:tblGrid>
                <a:gridCol w="1264314">
                  <a:extLst>
                    <a:ext uri="{9D8B030D-6E8A-4147-A177-3AD203B41FA5}">
                      <a16:colId xmlns:a16="http://schemas.microsoft.com/office/drawing/2014/main" val="3004123634"/>
                    </a:ext>
                  </a:extLst>
                </a:gridCol>
                <a:gridCol w="1577008">
                  <a:extLst>
                    <a:ext uri="{9D8B030D-6E8A-4147-A177-3AD203B41FA5}">
                      <a16:colId xmlns:a16="http://schemas.microsoft.com/office/drawing/2014/main" val="2906972561"/>
                    </a:ext>
                  </a:extLst>
                </a:gridCol>
                <a:gridCol w="1338470">
                  <a:extLst>
                    <a:ext uri="{9D8B030D-6E8A-4147-A177-3AD203B41FA5}">
                      <a16:colId xmlns:a16="http://schemas.microsoft.com/office/drawing/2014/main" val="2414092846"/>
                    </a:ext>
                  </a:extLst>
                </a:gridCol>
                <a:gridCol w="1165904">
                  <a:extLst>
                    <a:ext uri="{9D8B030D-6E8A-4147-A177-3AD203B41FA5}">
                      <a16:colId xmlns:a16="http://schemas.microsoft.com/office/drawing/2014/main" val="1209658130"/>
                    </a:ext>
                  </a:extLst>
                </a:gridCol>
              </a:tblGrid>
              <a:tr h="0">
                <a:tc rowSpan="3">
                  <a:txBody>
                    <a:bodyPr/>
                    <a:lstStyle/>
                    <a:p>
                      <a:pPr marL="10795" marR="0" lvl="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bg1"/>
                          </a:solidFill>
                          <a:latin typeface="+mn-lt"/>
                          <a:cs typeface="Century Gothic"/>
                        </a:rPr>
                        <a:t>Selected </a:t>
                      </a:r>
                    </a:p>
                    <a:p>
                      <a:pPr marL="10795" marR="0" lvl="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bg1"/>
                          </a:solidFill>
                          <a:latin typeface="+mn-lt"/>
                          <a:cs typeface="Century Gothic"/>
                        </a:rPr>
                        <a:t>Secondary</a:t>
                      </a:r>
                    </a:p>
                    <a:p>
                      <a:pPr marL="10795" marR="0" lvl="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bg1"/>
                          </a:solidFill>
                          <a:latin typeface="+mn-lt"/>
                          <a:cs typeface="Century Gothic"/>
                        </a:rPr>
                        <a:t>Outcomes</a:t>
                      </a:r>
                    </a:p>
                  </a:txBody>
                  <a:tcPr marL="68580" marR="68580" marT="34290" marB="3429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10508F"/>
                    </a:solidFill>
                  </a:tcPr>
                </a:tc>
                <a:tc>
                  <a:txBody>
                    <a:bodyPr/>
                    <a:lstStyle/>
                    <a:p>
                      <a:pPr marL="10795" marR="0" lvl="0" indent="0" algn="l" defTabSz="914400" rtl="0" eaLnBrk="1" fontAlgn="auto" latinLnBrk="0" hangingPunct="1">
                        <a:lnSpc>
                          <a:spcPct val="100000"/>
                        </a:lnSpc>
                        <a:spcBef>
                          <a:spcPts val="0"/>
                        </a:spcBef>
                        <a:spcAft>
                          <a:spcPts val="0"/>
                        </a:spcAft>
                        <a:buClrTx/>
                        <a:buSzTx/>
                        <a:buFontTx/>
                        <a:buNone/>
                        <a:tabLst/>
                        <a:defRPr/>
                      </a:pPr>
                      <a:endParaRPr lang="en-US" sz="1800" b="0" baseline="0" dirty="0">
                        <a:solidFill>
                          <a:schemeClr val="bg1"/>
                        </a:solidFill>
                        <a:latin typeface="+mn-lt"/>
                        <a:cs typeface="Century Gothic"/>
                      </a:endParaRPr>
                    </a:p>
                  </a:txBody>
                  <a:tcPr marL="68580" marR="68580" marT="34290" marB="34290" anchor="ctr">
                    <a:lnL w="38100" cap="flat" cmpd="sng" algn="ctr">
                      <a:solidFill>
                        <a:schemeClr val="tx1"/>
                      </a:solidFill>
                      <a:prstDash val="solid"/>
                      <a:round/>
                      <a:headEnd type="none" w="med" len="med"/>
                      <a:tailEnd type="none" w="med" len="med"/>
                    </a:lnL>
                    <a:solidFill>
                      <a:srgbClr val="10508F"/>
                    </a:solidFill>
                  </a:tcPr>
                </a:tc>
                <a:tc>
                  <a:txBody>
                    <a:bodyPr/>
                    <a:lstStyle/>
                    <a:p>
                      <a:pPr algn="ctr"/>
                      <a:r>
                        <a:rPr lang="en-US" sz="1800" b="1" baseline="0" dirty="0">
                          <a:solidFill>
                            <a:schemeClr val="bg1"/>
                          </a:solidFill>
                        </a:rPr>
                        <a:t>Zanu </a:t>
                      </a:r>
                      <a:br>
                        <a:rPr lang="en-US" sz="1800" b="1" baseline="0" dirty="0">
                          <a:solidFill>
                            <a:schemeClr val="bg1"/>
                          </a:solidFill>
                        </a:rPr>
                      </a:br>
                      <a:r>
                        <a:rPr lang="en-US" sz="1800" b="1" baseline="0" dirty="0">
                          <a:solidFill>
                            <a:schemeClr val="bg1"/>
                          </a:solidFill>
                        </a:rPr>
                        <a:t>(n=241)</a:t>
                      </a:r>
                    </a:p>
                  </a:txBody>
                  <a:tcPr marL="68580" marR="68580" marT="34290" marB="34290" anchor="b">
                    <a:solidFill>
                      <a:srgbClr val="10508F"/>
                    </a:solidFill>
                  </a:tcPr>
                </a:tc>
                <a:tc>
                  <a:txBody>
                    <a:bodyPr/>
                    <a:lstStyle/>
                    <a:p>
                      <a:pPr algn="ctr"/>
                      <a:r>
                        <a:rPr lang="en-US" sz="1800" dirty="0">
                          <a:solidFill>
                            <a:schemeClr val="bg1"/>
                          </a:solidFill>
                        </a:rPr>
                        <a:t>BR</a:t>
                      </a:r>
                    </a:p>
                    <a:p>
                      <a:pPr algn="ctr"/>
                      <a:r>
                        <a:rPr lang="en-US" sz="1800" dirty="0">
                          <a:solidFill>
                            <a:schemeClr val="bg1"/>
                          </a:solidFill>
                        </a:rPr>
                        <a:t>(n=238)</a:t>
                      </a:r>
                      <a:endParaRPr lang="en-US" sz="1800" b="1" baseline="0" dirty="0">
                        <a:solidFill>
                          <a:schemeClr val="bg1"/>
                        </a:solidFill>
                      </a:endParaRPr>
                    </a:p>
                  </a:txBody>
                  <a:tcPr marL="68580" marR="68580" marT="34290" marB="34290" anchor="b">
                    <a:solidFill>
                      <a:srgbClr val="10508F"/>
                    </a:solidFill>
                  </a:tcPr>
                </a:tc>
                <a:extLst>
                  <a:ext uri="{0D108BD9-81ED-4DB2-BD59-A6C34878D82A}">
                    <a16:rowId xmlns:a16="http://schemas.microsoft.com/office/drawing/2014/main" val="288567245"/>
                  </a:ext>
                </a:extLst>
              </a:tr>
              <a:tr h="0">
                <a:tc vMerge="1">
                  <a:txBody>
                    <a:bodyPr/>
                    <a:lstStyle/>
                    <a:p>
                      <a:pPr marL="10795" marR="0" lvl="0" indent="0" algn="l" defTabSz="914400" rtl="0" eaLnBrk="1" fontAlgn="auto" latinLnBrk="0" hangingPunct="1">
                        <a:lnSpc>
                          <a:spcPct val="100000"/>
                        </a:lnSpc>
                        <a:spcBef>
                          <a:spcPts val="0"/>
                        </a:spcBef>
                        <a:spcAft>
                          <a:spcPts val="0"/>
                        </a:spcAft>
                        <a:buClrTx/>
                        <a:buSzTx/>
                        <a:buFontTx/>
                        <a:buNone/>
                        <a:tabLst/>
                        <a:defRPr/>
                      </a:pPr>
                      <a:endParaRPr lang="en-US" sz="1800" b="1" baseline="0" dirty="0">
                        <a:solidFill>
                          <a:schemeClr val="bg1"/>
                        </a:solidFill>
                        <a:latin typeface="+mn-lt"/>
                        <a:cs typeface="Century Gothic"/>
                      </a:endParaRPr>
                    </a:p>
                  </a:txBody>
                  <a:tcPr marL="68580" marR="68580" marT="34290" marB="34290" anchor="ctr">
                    <a:solidFill>
                      <a:srgbClr val="10508F"/>
                    </a:solidFill>
                  </a:tcPr>
                </a:tc>
                <a:tc>
                  <a:txBody>
                    <a:bodyPr/>
                    <a:lstStyle/>
                    <a:p>
                      <a:pPr marL="10795" marR="0" lvl="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bg1"/>
                          </a:solidFill>
                        </a:rPr>
                        <a:t>ORR (INV), % </a:t>
                      </a:r>
                      <a:endParaRPr lang="en-US" sz="1800" b="1" baseline="0" dirty="0">
                        <a:solidFill>
                          <a:schemeClr val="bg1"/>
                        </a:solidFill>
                        <a:latin typeface="+mn-lt"/>
                        <a:cs typeface="Century Gothic"/>
                      </a:endParaRPr>
                    </a:p>
                  </a:txBody>
                  <a:tcPr marL="68580" marR="68580" marT="34290" marB="34290" anchor="ctr">
                    <a:lnL w="38100" cap="flat" cmpd="sng" algn="ctr">
                      <a:solidFill>
                        <a:schemeClr val="tx1"/>
                      </a:solidFill>
                      <a:prstDash val="solid"/>
                      <a:round/>
                      <a:headEnd type="none" w="med" len="med"/>
                      <a:tailEnd type="none" w="med" len="med"/>
                    </a:lnL>
                    <a:solidFill>
                      <a:srgbClr val="10508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lumMod val="50000"/>
                            </a:schemeClr>
                          </a:solidFill>
                        </a:rPr>
                        <a:t>97.5</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lumMod val="50000"/>
                            </a:schemeClr>
                          </a:solidFill>
                        </a:rPr>
                        <a:t>88.7</a:t>
                      </a:r>
                    </a:p>
                  </a:txBody>
                  <a:tcPr marL="68580" marR="68580" marT="34290" marB="34290" anchor="ctr"/>
                </a:tc>
                <a:extLst>
                  <a:ext uri="{0D108BD9-81ED-4DB2-BD59-A6C34878D82A}">
                    <a16:rowId xmlns:a16="http://schemas.microsoft.com/office/drawing/2014/main" val="3783313809"/>
                  </a:ext>
                </a:extLst>
              </a:tr>
              <a:tr h="0">
                <a:tc vMerge="1">
                  <a:txBody>
                    <a:bodyPr/>
                    <a:lstStyle/>
                    <a:p>
                      <a:pPr marL="10795" marR="0" lvl="0" indent="0" algn="l" defTabSz="914400" rtl="0" eaLnBrk="1" fontAlgn="auto" latinLnBrk="0" hangingPunct="1">
                        <a:lnSpc>
                          <a:spcPct val="100000"/>
                        </a:lnSpc>
                        <a:spcBef>
                          <a:spcPts val="0"/>
                        </a:spcBef>
                        <a:spcAft>
                          <a:spcPts val="0"/>
                        </a:spcAft>
                        <a:buClrTx/>
                        <a:buSzTx/>
                        <a:buFontTx/>
                        <a:buNone/>
                        <a:tabLst/>
                        <a:defRPr/>
                      </a:pPr>
                      <a:endParaRPr lang="en-US" sz="1800" b="1" baseline="0" dirty="0">
                        <a:solidFill>
                          <a:schemeClr val="bg1"/>
                        </a:solidFill>
                        <a:latin typeface="+mn-lt"/>
                        <a:cs typeface="Century Gothic"/>
                      </a:endParaRPr>
                    </a:p>
                  </a:txBody>
                  <a:tcPr marL="68580" marR="68580" marT="34290" marB="34290" anchor="ctr">
                    <a:solidFill>
                      <a:srgbClr val="10508F"/>
                    </a:solidFill>
                  </a:tcPr>
                </a:tc>
                <a:tc>
                  <a:txBody>
                    <a:bodyPr/>
                    <a:lstStyle/>
                    <a:p>
                      <a:pPr marL="10795" marR="0" lvl="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bg1"/>
                          </a:solidFill>
                          <a:latin typeface="+mn-lt"/>
                          <a:cs typeface="Century Gothic"/>
                        </a:rPr>
                        <a:t>Median OS</a:t>
                      </a:r>
                    </a:p>
                  </a:txBody>
                  <a:tcPr marL="68580" marR="68580" marT="34290" marB="34290" anchor="ctr">
                    <a:lnL w="38100" cap="flat" cmpd="sng" algn="ctr">
                      <a:solidFill>
                        <a:schemeClr val="tx1"/>
                      </a:solidFill>
                      <a:prstDash val="solid"/>
                      <a:round/>
                      <a:headEnd type="none" w="med" len="med"/>
                      <a:tailEnd type="none" w="med" len="med"/>
                    </a:lnL>
                    <a:solidFill>
                      <a:srgbClr val="10508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latin typeface="+mn-lt"/>
                          <a:cs typeface="Century Gothic"/>
                        </a:rPr>
                        <a:t>NR</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latin typeface="+mn-lt"/>
                          <a:cs typeface="Century Gothic"/>
                        </a:rPr>
                        <a:t>NR</a:t>
                      </a:r>
                    </a:p>
                  </a:txBody>
                  <a:tcPr marL="68580" marR="68580" marT="34290" marB="34290" anchor="ctr"/>
                </a:tc>
                <a:extLst>
                  <a:ext uri="{0D108BD9-81ED-4DB2-BD59-A6C34878D82A}">
                    <a16:rowId xmlns:a16="http://schemas.microsoft.com/office/drawing/2014/main" val="3640767816"/>
                  </a:ext>
                </a:extLst>
              </a:tr>
            </a:tbl>
          </a:graphicData>
        </a:graphic>
      </p:graphicFrame>
    </p:spTree>
    <p:extLst>
      <p:ext uri="{BB962C8B-B14F-4D97-AF65-F5344CB8AC3E}">
        <p14:creationId xmlns:p14="http://schemas.microsoft.com/office/powerpoint/2010/main" val="13893534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1581-4E52-47D9-B3AB-BF44AAEEA804}"/>
              </a:ext>
            </a:extLst>
          </p:cNvPr>
          <p:cNvSpPr>
            <a:spLocks noGrp="1"/>
          </p:cNvSpPr>
          <p:nvPr>
            <p:ph type="title"/>
          </p:nvPr>
        </p:nvSpPr>
        <p:spPr>
          <a:xfrm>
            <a:off x="384048" y="170292"/>
            <a:ext cx="10823448" cy="1325563"/>
          </a:xfrm>
        </p:spPr>
        <p:txBody>
          <a:bodyPr>
            <a:normAutofit/>
          </a:bodyPr>
          <a:lstStyle/>
          <a:p>
            <a:pPr algn="ctr"/>
            <a:r>
              <a:rPr lang="en-US" b="1" dirty="0"/>
              <a:t>Phase 3 SEQUOIA: AEs of Interest—Cohort 1 (Without del[17p]) </a:t>
            </a:r>
          </a:p>
        </p:txBody>
      </p:sp>
      <p:pic>
        <p:nvPicPr>
          <p:cNvPr id="4" name="Picture 3">
            <a:extLst>
              <a:ext uri="{FF2B5EF4-FFF2-40B4-BE49-F238E27FC236}">
                <a16:creationId xmlns:a16="http://schemas.microsoft.com/office/drawing/2014/main" id="{CF5BC3F9-8F46-48F3-A66C-B6BC3A7DB6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68590" y="1508555"/>
            <a:ext cx="8728330" cy="4655109"/>
          </a:xfrm>
          <a:prstGeom prst="rect">
            <a:avLst/>
          </a:prstGeom>
        </p:spPr>
      </p:pic>
      <p:sp>
        <p:nvSpPr>
          <p:cNvPr id="3" name="TextBox 2">
            <a:extLst>
              <a:ext uri="{FF2B5EF4-FFF2-40B4-BE49-F238E27FC236}">
                <a16:creationId xmlns:a16="http://schemas.microsoft.com/office/drawing/2014/main" id="{DCDB9200-62F3-A921-E06A-50720834DB79}"/>
              </a:ext>
            </a:extLst>
          </p:cNvPr>
          <p:cNvSpPr txBox="1"/>
          <p:nvPr/>
        </p:nvSpPr>
        <p:spPr>
          <a:xfrm>
            <a:off x="2916298" y="6427113"/>
            <a:ext cx="9027919"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Median follow up: Arm A, 26.4 mo; Arm B, 25.9 mo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Tam CS, et al. ASH 2021. Abstract 396. Tam CS, et al. </a:t>
            </a:r>
            <a:r>
              <a:rPr kumimoji="0" lang="en-US" sz="1100" b="0" i="1" u="none" strike="noStrike" kern="1200" cap="none" spc="0" normalizeH="0" baseline="0" noProof="0" dirty="0">
                <a:ln>
                  <a:noFill/>
                </a:ln>
                <a:solidFill>
                  <a:prstClr val="black"/>
                </a:solidFill>
                <a:effectLst/>
                <a:uLnTx/>
                <a:uFillTx/>
                <a:latin typeface="Aptos" panose="02110004020202020204"/>
                <a:ea typeface="+mn-ea"/>
                <a:cs typeface="+mn-cs"/>
              </a:rPr>
              <a:t>Lancet Oncol</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2022;23:1031-1043.</a:t>
            </a:r>
          </a:p>
        </p:txBody>
      </p:sp>
    </p:spTree>
    <p:extLst>
      <p:ext uri="{BB962C8B-B14F-4D97-AF65-F5344CB8AC3E}">
        <p14:creationId xmlns:p14="http://schemas.microsoft.com/office/powerpoint/2010/main" val="21003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9063B-46BF-CF3C-9F34-3E7A7F1AA5D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3565"/>
          <a:stretch/>
        </p:blipFill>
        <p:spPr>
          <a:xfrm>
            <a:off x="680955" y="1114137"/>
            <a:ext cx="10830087" cy="5234848"/>
          </a:xfrm>
          <a:prstGeom prst="rect">
            <a:avLst/>
          </a:prstGeom>
        </p:spPr>
      </p:pic>
      <p:sp>
        <p:nvSpPr>
          <p:cNvPr id="2" name="Title 1">
            <a:extLst>
              <a:ext uri="{FF2B5EF4-FFF2-40B4-BE49-F238E27FC236}">
                <a16:creationId xmlns:a16="http://schemas.microsoft.com/office/drawing/2014/main" id="{FA4196F8-3A37-8615-8249-06931B08A1C1}"/>
              </a:ext>
            </a:extLst>
          </p:cNvPr>
          <p:cNvSpPr>
            <a:spLocks noGrp="1"/>
          </p:cNvSpPr>
          <p:nvPr>
            <p:ph type="title"/>
          </p:nvPr>
        </p:nvSpPr>
        <p:spPr>
          <a:xfrm>
            <a:off x="860787" y="104470"/>
            <a:ext cx="10515600" cy="1325563"/>
          </a:xfrm>
        </p:spPr>
        <p:txBody>
          <a:bodyPr/>
          <a:lstStyle/>
          <a:p>
            <a:pPr algn="ctr"/>
            <a:r>
              <a:rPr lang="en-US" b="1" dirty="0"/>
              <a:t>Phase 3 GAIA/CLL13: Study Design</a:t>
            </a:r>
          </a:p>
        </p:txBody>
      </p:sp>
      <p:sp>
        <p:nvSpPr>
          <p:cNvPr id="5" name="Oval 4">
            <a:extLst>
              <a:ext uri="{FF2B5EF4-FFF2-40B4-BE49-F238E27FC236}">
                <a16:creationId xmlns:a16="http://schemas.microsoft.com/office/drawing/2014/main" id="{D2F02BFC-94BA-9C6E-2AB5-69B5C2F77148}"/>
              </a:ext>
            </a:extLst>
          </p:cNvPr>
          <p:cNvSpPr/>
          <p:nvPr/>
        </p:nvSpPr>
        <p:spPr>
          <a:xfrm>
            <a:off x="1063752" y="2505456"/>
            <a:ext cx="411480" cy="289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4860BDC7-7D99-BB8A-BBC8-3B25B70C96DC}"/>
              </a:ext>
            </a:extLst>
          </p:cNvPr>
          <p:cNvSpPr txBox="1"/>
          <p:nvPr/>
        </p:nvSpPr>
        <p:spPr>
          <a:xfrm>
            <a:off x="9226559" y="6457890"/>
            <a:ext cx="2735044"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N Engl J Med 2023;388:1739-1754; </a:t>
            </a:r>
            <a:b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Eichorst B, et al. EHA 2022. Abstract LBA2365.</a:t>
            </a:r>
          </a:p>
        </p:txBody>
      </p:sp>
      <p:sp>
        <p:nvSpPr>
          <p:cNvPr id="3" name="TextBox 2">
            <a:extLst>
              <a:ext uri="{FF2B5EF4-FFF2-40B4-BE49-F238E27FC236}">
                <a16:creationId xmlns:a16="http://schemas.microsoft.com/office/drawing/2014/main" id="{17F80C2B-7A19-E198-0881-DC80DBB7939E}"/>
              </a:ext>
            </a:extLst>
          </p:cNvPr>
          <p:cNvSpPr txBox="1"/>
          <p:nvPr/>
        </p:nvSpPr>
        <p:spPr>
          <a:xfrm>
            <a:off x="5412657" y="5724439"/>
            <a:ext cx="87613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926 pts</a:t>
            </a:r>
          </a:p>
        </p:txBody>
      </p:sp>
      <p:sp>
        <p:nvSpPr>
          <p:cNvPr id="6" name="TextBox 5">
            <a:extLst>
              <a:ext uri="{FF2B5EF4-FFF2-40B4-BE49-F238E27FC236}">
                <a16:creationId xmlns:a16="http://schemas.microsoft.com/office/drawing/2014/main" id="{5822A891-87D1-0F9C-2E06-066720C3B5E9}"/>
              </a:ext>
            </a:extLst>
          </p:cNvPr>
          <p:cNvSpPr txBox="1"/>
          <p:nvPr/>
        </p:nvSpPr>
        <p:spPr>
          <a:xfrm>
            <a:off x="5429263" y="1986790"/>
            <a:ext cx="859531"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2B63"/>
                </a:solidFill>
                <a:effectLst/>
                <a:uLnTx/>
                <a:uFillTx/>
                <a:latin typeface="Aptos" panose="02110004020202020204"/>
                <a:ea typeface="+mn-ea"/>
                <a:cs typeface="+mn-cs"/>
              </a:rPr>
              <a:t>229: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2B63"/>
                </a:solidFill>
                <a:effectLst/>
                <a:uLnTx/>
                <a:uFillTx/>
                <a:latin typeface="Aptos" panose="02110004020202020204"/>
                <a:ea typeface="+mn-ea"/>
                <a:cs typeface="+mn-cs"/>
              </a:rPr>
              <a:t>140/79</a:t>
            </a:r>
          </a:p>
        </p:txBody>
      </p:sp>
      <p:sp>
        <p:nvSpPr>
          <p:cNvPr id="8" name="TextBox 7">
            <a:extLst>
              <a:ext uri="{FF2B5EF4-FFF2-40B4-BE49-F238E27FC236}">
                <a16:creationId xmlns:a16="http://schemas.microsoft.com/office/drawing/2014/main" id="{13E13D2B-F3A3-2F4E-E663-5FDBF7EB0F29}"/>
              </a:ext>
            </a:extLst>
          </p:cNvPr>
          <p:cNvSpPr txBox="1"/>
          <p:nvPr/>
        </p:nvSpPr>
        <p:spPr>
          <a:xfrm>
            <a:off x="5624185" y="3111456"/>
            <a:ext cx="535724" cy="369332"/>
          </a:xfrm>
          <a:prstGeom prst="rect">
            <a:avLst/>
          </a:prstGeom>
          <a:solidFill>
            <a:srgbClr val="ECECEC"/>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237</a:t>
            </a:r>
          </a:p>
        </p:txBody>
      </p:sp>
      <p:sp>
        <p:nvSpPr>
          <p:cNvPr id="9" name="TextBox 8">
            <a:extLst>
              <a:ext uri="{FF2B5EF4-FFF2-40B4-BE49-F238E27FC236}">
                <a16:creationId xmlns:a16="http://schemas.microsoft.com/office/drawing/2014/main" id="{52153E4C-FE8A-5146-C1F8-BCEF1B5138A7}"/>
              </a:ext>
            </a:extLst>
          </p:cNvPr>
          <p:cNvSpPr txBox="1"/>
          <p:nvPr/>
        </p:nvSpPr>
        <p:spPr>
          <a:xfrm>
            <a:off x="5582863" y="4092405"/>
            <a:ext cx="535724" cy="369332"/>
          </a:xfrm>
          <a:prstGeom prst="rect">
            <a:avLst/>
          </a:prstGeom>
          <a:solidFill>
            <a:srgbClr val="6785A7"/>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229</a:t>
            </a:r>
          </a:p>
        </p:txBody>
      </p:sp>
      <p:sp>
        <p:nvSpPr>
          <p:cNvPr id="10" name="TextBox 9">
            <a:extLst>
              <a:ext uri="{FF2B5EF4-FFF2-40B4-BE49-F238E27FC236}">
                <a16:creationId xmlns:a16="http://schemas.microsoft.com/office/drawing/2014/main" id="{DA5326A3-7B18-8FFA-DDA8-1E12D9ADF0B7}"/>
              </a:ext>
            </a:extLst>
          </p:cNvPr>
          <p:cNvSpPr txBox="1"/>
          <p:nvPr/>
        </p:nvSpPr>
        <p:spPr>
          <a:xfrm>
            <a:off x="5560275" y="5072199"/>
            <a:ext cx="535724" cy="369332"/>
          </a:xfrm>
          <a:prstGeom prst="rect">
            <a:avLst/>
          </a:prstGeom>
          <a:solidFill>
            <a:srgbClr val="3E566E"/>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231</a:t>
            </a:r>
          </a:p>
        </p:txBody>
      </p:sp>
    </p:spTree>
    <p:extLst>
      <p:ext uri="{BB962C8B-B14F-4D97-AF65-F5344CB8AC3E}">
        <p14:creationId xmlns:p14="http://schemas.microsoft.com/office/powerpoint/2010/main" val="38902825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C534-4590-E26A-4F41-21CC55462AE9}"/>
              </a:ext>
            </a:extLst>
          </p:cNvPr>
          <p:cNvSpPr>
            <a:spLocks noGrp="1"/>
          </p:cNvSpPr>
          <p:nvPr>
            <p:ph type="title"/>
          </p:nvPr>
        </p:nvSpPr>
        <p:spPr>
          <a:xfrm>
            <a:off x="627888" y="237765"/>
            <a:ext cx="10515600" cy="1325563"/>
          </a:xfrm>
        </p:spPr>
        <p:txBody>
          <a:bodyPr>
            <a:normAutofit/>
          </a:bodyPr>
          <a:lstStyle/>
          <a:p>
            <a:pPr algn="ctr"/>
            <a:r>
              <a:rPr lang="en-US" sz="4000" b="1" dirty="0"/>
              <a:t>Phase 3 GAIA/CLL13 Study Design: PFS </a:t>
            </a:r>
            <a:br>
              <a:rPr lang="en-US" sz="4000" b="1" dirty="0"/>
            </a:br>
            <a:r>
              <a:rPr lang="en-US" sz="4000" b="1" dirty="0"/>
              <a:t>(Co-Primary Endpoint)</a:t>
            </a:r>
          </a:p>
        </p:txBody>
      </p:sp>
      <p:sp>
        <p:nvSpPr>
          <p:cNvPr id="10" name="TextBox 9">
            <a:extLst>
              <a:ext uri="{FF2B5EF4-FFF2-40B4-BE49-F238E27FC236}">
                <a16:creationId xmlns:a16="http://schemas.microsoft.com/office/drawing/2014/main" id="{1278884C-41A4-050F-7D5F-520EBB2E6A70}"/>
              </a:ext>
            </a:extLst>
          </p:cNvPr>
          <p:cNvSpPr txBox="1"/>
          <p:nvPr/>
        </p:nvSpPr>
        <p:spPr>
          <a:xfrm>
            <a:off x="7534476" y="1959357"/>
            <a:ext cx="4467120" cy="3139321"/>
          </a:xfrm>
          <a:prstGeom prst="rect">
            <a:avLst/>
          </a:prstGeom>
          <a:noFill/>
          <a:ln>
            <a:solidFill>
              <a:schemeClr val="tx1"/>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Superior PFS observed for GV vs CIT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HR 0.42, 97.5% CI 0.26-0.68, p&lt;0.0001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3-Y PFS unmutated IGHV  vs mutated IGHV</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GIV: 86.6% vs 96.0%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CIT: 65.5% vs 89.9%</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Similar OS rates observed across all treatment arms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E059035A-7954-1757-63DB-8E983BBA312A}"/>
              </a:ext>
            </a:extLst>
          </p:cNvPr>
          <p:cNvGrpSpPr/>
          <p:nvPr/>
        </p:nvGrpSpPr>
        <p:grpSpPr>
          <a:xfrm>
            <a:off x="469416" y="1690648"/>
            <a:ext cx="6519258" cy="4746379"/>
            <a:chOff x="469416" y="1690648"/>
            <a:chExt cx="6519258" cy="4746379"/>
          </a:xfrm>
        </p:grpSpPr>
        <p:pic>
          <p:nvPicPr>
            <p:cNvPr id="3" name="Picture 2">
              <a:extLst>
                <a:ext uri="{FF2B5EF4-FFF2-40B4-BE49-F238E27FC236}">
                  <a16:creationId xmlns:a16="http://schemas.microsoft.com/office/drawing/2014/main" id="{51EDC6C5-D5DC-FE9B-821F-4604776B9B6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3442" r="34377"/>
            <a:stretch/>
          </p:blipFill>
          <p:spPr>
            <a:xfrm>
              <a:off x="469416" y="1690648"/>
              <a:ext cx="6418083" cy="4746379"/>
            </a:xfrm>
            <a:prstGeom prst="rect">
              <a:avLst/>
            </a:prstGeom>
          </p:spPr>
        </p:pic>
        <p:pic>
          <p:nvPicPr>
            <p:cNvPr id="8" name="Picture 7">
              <a:extLst>
                <a:ext uri="{FF2B5EF4-FFF2-40B4-BE49-F238E27FC236}">
                  <a16:creationId xmlns:a16="http://schemas.microsoft.com/office/drawing/2014/main" id="{CB98A13E-6DD7-0E46-6D61-44F1636AE568}"/>
                </a:ext>
              </a:extLst>
            </p:cNvPr>
            <p:cNvPicPr>
              <a:picLocks noChangeAspect="1"/>
            </p:cNvPicPr>
            <p:nvPr/>
          </p:nvPicPr>
          <p:blipFill rotWithShape="1">
            <a:blip r:embed="rId5"/>
            <a:srcRect l="66246" t="49710" b="16939"/>
            <a:stretch/>
          </p:blipFill>
          <p:spPr>
            <a:xfrm>
              <a:off x="1490472" y="3338552"/>
              <a:ext cx="3301184" cy="1828800"/>
            </a:xfrm>
            <a:prstGeom prst="rect">
              <a:avLst/>
            </a:prstGeom>
          </p:spPr>
        </p:pic>
        <p:cxnSp>
          <p:nvCxnSpPr>
            <p:cNvPr id="5" name="Straight Arrow Connector 4">
              <a:extLst>
                <a:ext uri="{FF2B5EF4-FFF2-40B4-BE49-F238E27FC236}">
                  <a16:creationId xmlns:a16="http://schemas.microsoft.com/office/drawing/2014/main" id="{5525B6E9-C3E5-3BED-7180-DD9E6DBD352F}"/>
                </a:ext>
              </a:extLst>
            </p:cNvPr>
            <p:cNvCxnSpPr/>
            <p:nvPr/>
          </p:nvCxnSpPr>
          <p:spPr>
            <a:xfrm>
              <a:off x="6649461" y="4389733"/>
              <a:ext cx="339213" cy="0"/>
            </a:xfrm>
            <a:prstGeom prst="straightConnector1">
              <a:avLst/>
            </a:prstGeom>
            <a:ln w="57150">
              <a:solidFill>
                <a:schemeClr val="accent6">
                  <a:lumMod val="60000"/>
                  <a:lumOff val="40000"/>
                </a:schemeClr>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 name="Straight Arrow Connector 5">
              <a:extLst>
                <a:ext uri="{FF2B5EF4-FFF2-40B4-BE49-F238E27FC236}">
                  <a16:creationId xmlns:a16="http://schemas.microsoft.com/office/drawing/2014/main" id="{E5CAF9A8-C2F3-E739-CC40-74C1CF3CD059}"/>
                </a:ext>
              </a:extLst>
            </p:cNvPr>
            <p:cNvCxnSpPr/>
            <p:nvPr/>
          </p:nvCxnSpPr>
          <p:spPr>
            <a:xfrm>
              <a:off x="6548286" y="3046917"/>
              <a:ext cx="339213" cy="0"/>
            </a:xfrm>
            <a:prstGeom prst="straightConnector1">
              <a:avLst/>
            </a:prstGeom>
            <a:ln w="57150">
              <a:solidFill>
                <a:srgbClr val="9C2049"/>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3D432D6-0134-8291-9C95-E7FAE222B8BB}"/>
                </a:ext>
              </a:extLst>
            </p:cNvPr>
            <p:cNvSpPr/>
            <p:nvPr/>
          </p:nvSpPr>
          <p:spPr>
            <a:xfrm>
              <a:off x="1467120" y="4381770"/>
              <a:ext cx="3200400" cy="2802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D13CC3C-82C8-1639-ABAB-1D7247558CDA}"/>
                </a:ext>
              </a:extLst>
            </p:cNvPr>
            <p:cNvSpPr/>
            <p:nvPr/>
          </p:nvSpPr>
          <p:spPr>
            <a:xfrm>
              <a:off x="1467120" y="4124135"/>
              <a:ext cx="3223752" cy="257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14D85978-2C27-68D5-7061-EC496E462CC1}"/>
              </a:ext>
            </a:extLst>
          </p:cNvPr>
          <p:cNvSpPr txBox="1"/>
          <p:nvPr/>
        </p:nvSpPr>
        <p:spPr>
          <a:xfrm>
            <a:off x="9226559" y="6457890"/>
            <a:ext cx="2735044"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N Engl J Med 2023;388:1739-1754; </a:t>
            </a:r>
            <a:b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Eichorst B, et al. EHA 2022. Abstract LBA2365.</a:t>
            </a:r>
          </a:p>
        </p:txBody>
      </p:sp>
    </p:spTree>
    <p:extLst>
      <p:ext uri="{BB962C8B-B14F-4D97-AF65-F5344CB8AC3E}">
        <p14:creationId xmlns:p14="http://schemas.microsoft.com/office/powerpoint/2010/main" val="39784348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3FB5-4783-1AC5-0563-C69A26F9E379}"/>
              </a:ext>
            </a:extLst>
          </p:cNvPr>
          <p:cNvSpPr>
            <a:spLocks noGrp="1"/>
          </p:cNvSpPr>
          <p:nvPr>
            <p:ph type="title"/>
          </p:nvPr>
        </p:nvSpPr>
        <p:spPr>
          <a:xfrm>
            <a:off x="711516" y="191389"/>
            <a:ext cx="10515600" cy="1325563"/>
          </a:xfrm>
        </p:spPr>
        <p:txBody>
          <a:bodyPr>
            <a:normAutofit/>
          </a:bodyPr>
          <a:lstStyle/>
          <a:p>
            <a:pPr algn="ctr"/>
            <a:r>
              <a:rPr lang="en-US" sz="4000" b="1" dirty="0"/>
              <a:t>Phase 3 GAIA/CLL13 Study Design: Overview of AEs ≥ Grade 3</a:t>
            </a:r>
          </a:p>
        </p:txBody>
      </p:sp>
      <p:grpSp>
        <p:nvGrpSpPr>
          <p:cNvPr id="7" name="Group 6">
            <a:extLst>
              <a:ext uri="{FF2B5EF4-FFF2-40B4-BE49-F238E27FC236}">
                <a16:creationId xmlns:a16="http://schemas.microsoft.com/office/drawing/2014/main" id="{3F15B931-A55F-DE9E-6CB1-57981B9B66C9}"/>
              </a:ext>
            </a:extLst>
          </p:cNvPr>
          <p:cNvGrpSpPr/>
          <p:nvPr/>
        </p:nvGrpSpPr>
        <p:grpSpPr>
          <a:xfrm>
            <a:off x="1093849" y="1516952"/>
            <a:ext cx="9549765" cy="4804641"/>
            <a:chOff x="1194433" y="1516952"/>
            <a:chExt cx="9549765" cy="4804641"/>
          </a:xfrm>
        </p:grpSpPr>
        <p:pic>
          <p:nvPicPr>
            <p:cNvPr id="3" name="Picture 2">
              <a:extLst>
                <a:ext uri="{FF2B5EF4-FFF2-40B4-BE49-F238E27FC236}">
                  <a16:creationId xmlns:a16="http://schemas.microsoft.com/office/drawing/2014/main" id="{3346C0B8-A457-7374-4053-8E8DDA43CF2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1200"/>
            <a:stretch/>
          </p:blipFill>
          <p:spPr>
            <a:xfrm>
              <a:off x="1194433" y="1516952"/>
              <a:ext cx="9549765" cy="4804641"/>
            </a:xfrm>
            <a:prstGeom prst="rect">
              <a:avLst/>
            </a:prstGeom>
          </p:spPr>
        </p:pic>
        <p:sp>
          <p:nvSpPr>
            <p:cNvPr id="5" name="Rectangle 4">
              <a:extLst>
                <a:ext uri="{FF2B5EF4-FFF2-40B4-BE49-F238E27FC236}">
                  <a16:creationId xmlns:a16="http://schemas.microsoft.com/office/drawing/2014/main" id="{C86A3B27-A62F-5F6A-78B8-684ED655F92F}"/>
                </a:ext>
              </a:extLst>
            </p:cNvPr>
            <p:cNvSpPr/>
            <p:nvPr/>
          </p:nvSpPr>
          <p:spPr>
            <a:xfrm>
              <a:off x="6069900" y="1889747"/>
              <a:ext cx="1120877" cy="42917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ACFCBF01-E8DE-8B9C-694B-97BA2B69947A}"/>
                </a:ext>
              </a:extLst>
            </p:cNvPr>
            <p:cNvSpPr/>
            <p:nvPr/>
          </p:nvSpPr>
          <p:spPr>
            <a:xfrm>
              <a:off x="7534475" y="1889748"/>
              <a:ext cx="1120877" cy="42917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3AABF7BE-5D49-A7CA-B4BE-36A936B7341F}"/>
              </a:ext>
            </a:extLst>
          </p:cNvPr>
          <p:cNvSpPr txBox="1"/>
          <p:nvPr/>
        </p:nvSpPr>
        <p:spPr>
          <a:xfrm>
            <a:off x="9456956" y="6466556"/>
            <a:ext cx="2735044"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N Engl J Med 2023;388:1739-1754; </a:t>
            </a:r>
            <a:b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Eichorst B, et al. EHA 2022. Abstract LBA2365.</a:t>
            </a:r>
          </a:p>
        </p:txBody>
      </p:sp>
    </p:spTree>
    <p:extLst>
      <p:ext uri="{BB962C8B-B14F-4D97-AF65-F5344CB8AC3E}">
        <p14:creationId xmlns:p14="http://schemas.microsoft.com/office/powerpoint/2010/main" val="36534394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D7DFAA-A5E4-9D44-F1CF-7901F0C8AC75}"/>
              </a:ext>
            </a:extLst>
          </p:cNvPr>
          <p:cNvSpPr>
            <a:spLocks noGrp="1"/>
          </p:cNvSpPr>
          <p:nvPr>
            <p:ph type="title"/>
          </p:nvPr>
        </p:nvSpPr>
        <p:spPr>
          <a:xfrm>
            <a:off x="729552" y="34895"/>
            <a:ext cx="10515600" cy="1325563"/>
          </a:xfrm>
        </p:spPr>
        <p:txBody>
          <a:bodyPr>
            <a:normAutofit/>
          </a:bodyPr>
          <a:lstStyle/>
          <a:p>
            <a:pPr algn="ctr"/>
            <a:r>
              <a:rPr lang="en-US" b="1" dirty="0">
                <a:latin typeface="+mn-lt"/>
              </a:rPr>
              <a:t>My Algorithm for Frontline Therapy</a:t>
            </a:r>
            <a:endParaRPr lang="en-US" sz="6600" b="1" dirty="0"/>
          </a:p>
        </p:txBody>
      </p:sp>
      <p:grpSp>
        <p:nvGrpSpPr>
          <p:cNvPr id="6" name="Group 5">
            <a:extLst>
              <a:ext uri="{FF2B5EF4-FFF2-40B4-BE49-F238E27FC236}">
                <a16:creationId xmlns:a16="http://schemas.microsoft.com/office/drawing/2014/main" id="{A7E6E16F-58CF-3150-1CCC-4E2331281194}"/>
              </a:ext>
            </a:extLst>
          </p:cNvPr>
          <p:cNvGrpSpPr/>
          <p:nvPr/>
        </p:nvGrpSpPr>
        <p:grpSpPr>
          <a:xfrm>
            <a:off x="141723" y="976609"/>
            <a:ext cx="11745987" cy="4617021"/>
            <a:chOff x="355999" y="1222590"/>
            <a:chExt cx="9330608" cy="4625522"/>
          </a:xfrm>
        </p:grpSpPr>
        <p:cxnSp>
          <p:nvCxnSpPr>
            <p:cNvPr id="7" name="Straight Arrow Connector 6">
              <a:extLst>
                <a:ext uri="{FF2B5EF4-FFF2-40B4-BE49-F238E27FC236}">
                  <a16:creationId xmlns:a16="http://schemas.microsoft.com/office/drawing/2014/main" id="{EB5D9F18-1918-5D68-4F82-1E96F71DBF19}"/>
                </a:ext>
              </a:extLst>
            </p:cNvPr>
            <p:cNvCxnSpPr/>
            <p:nvPr/>
          </p:nvCxnSpPr>
          <p:spPr>
            <a:xfrm>
              <a:off x="1216166" y="3405805"/>
              <a:ext cx="498756" cy="0"/>
            </a:xfrm>
            <a:prstGeom prst="straightConnector1">
              <a:avLst/>
            </a:prstGeom>
            <a:noFill/>
            <a:ln w="28575" cap="flat" cmpd="sng" algn="ctr">
              <a:solidFill>
                <a:schemeClr val="tx1"/>
              </a:solidFill>
              <a:prstDash val="solid"/>
              <a:tailEnd type="triangle"/>
            </a:ln>
            <a:effectLst/>
          </p:spPr>
        </p:cxnSp>
        <p:cxnSp>
          <p:nvCxnSpPr>
            <p:cNvPr id="8" name="Straight Arrow Connector 7">
              <a:extLst>
                <a:ext uri="{FF2B5EF4-FFF2-40B4-BE49-F238E27FC236}">
                  <a16:creationId xmlns:a16="http://schemas.microsoft.com/office/drawing/2014/main" id="{F9BB5844-DDB7-2719-9024-5FA98962CA6D}"/>
                </a:ext>
              </a:extLst>
            </p:cNvPr>
            <p:cNvCxnSpPr/>
            <p:nvPr/>
          </p:nvCxnSpPr>
          <p:spPr>
            <a:xfrm flipV="1">
              <a:off x="2369896" y="1716436"/>
              <a:ext cx="580582" cy="1478249"/>
            </a:xfrm>
            <a:prstGeom prst="straightConnector1">
              <a:avLst/>
            </a:prstGeom>
            <a:noFill/>
            <a:ln w="28575" cap="flat" cmpd="sng" algn="ctr">
              <a:solidFill>
                <a:schemeClr val="tx1"/>
              </a:solidFill>
              <a:prstDash val="solid"/>
              <a:tailEnd type="triangle"/>
            </a:ln>
            <a:effectLst/>
          </p:spPr>
        </p:cxnSp>
        <p:cxnSp>
          <p:nvCxnSpPr>
            <p:cNvPr id="9" name="Straight Arrow Connector 8">
              <a:extLst>
                <a:ext uri="{FF2B5EF4-FFF2-40B4-BE49-F238E27FC236}">
                  <a16:creationId xmlns:a16="http://schemas.microsoft.com/office/drawing/2014/main" id="{320EDB9A-EE24-9A05-7AAA-25FA056EC160}"/>
                </a:ext>
              </a:extLst>
            </p:cNvPr>
            <p:cNvCxnSpPr>
              <a:endCxn id="19" idx="1"/>
            </p:cNvCxnSpPr>
            <p:nvPr/>
          </p:nvCxnSpPr>
          <p:spPr>
            <a:xfrm>
              <a:off x="2349167" y="3613017"/>
              <a:ext cx="607879" cy="794818"/>
            </a:xfrm>
            <a:prstGeom prst="straightConnector1">
              <a:avLst/>
            </a:prstGeom>
            <a:noFill/>
            <a:ln w="28575" cap="flat" cmpd="sng" algn="ctr">
              <a:solidFill>
                <a:schemeClr val="tx1"/>
              </a:solidFill>
              <a:prstDash val="solid"/>
              <a:tailEnd type="triangle"/>
            </a:ln>
            <a:effectLst/>
          </p:spPr>
        </p:cxnSp>
        <p:cxnSp>
          <p:nvCxnSpPr>
            <p:cNvPr id="10" name="Straight Connector 9">
              <a:extLst>
                <a:ext uri="{FF2B5EF4-FFF2-40B4-BE49-F238E27FC236}">
                  <a16:creationId xmlns:a16="http://schemas.microsoft.com/office/drawing/2014/main" id="{95755EDF-B930-3BB0-423B-B7C1ACE06D68}"/>
                </a:ext>
              </a:extLst>
            </p:cNvPr>
            <p:cNvCxnSpPr/>
            <p:nvPr/>
          </p:nvCxnSpPr>
          <p:spPr>
            <a:xfrm>
              <a:off x="4273929" y="4430916"/>
              <a:ext cx="507314" cy="0"/>
            </a:xfrm>
            <a:prstGeom prst="line">
              <a:avLst/>
            </a:prstGeom>
            <a:noFill/>
            <a:ln w="28575" cap="flat" cmpd="sng" algn="ctr">
              <a:solidFill>
                <a:schemeClr val="tx1"/>
              </a:solidFill>
              <a:prstDash val="solid"/>
            </a:ln>
            <a:effectLst/>
          </p:spPr>
        </p:cxnSp>
        <p:cxnSp>
          <p:nvCxnSpPr>
            <p:cNvPr id="11" name="Straight Connector 10">
              <a:extLst>
                <a:ext uri="{FF2B5EF4-FFF2-40B4-BE49-F238E27FC236}">
                  <a16:creationId xmlns:a16="http://schemas.microsoft.com/office/drawing/2014/main" id="{F8C81484-402F-5285-6C0A-E2B368FCEFE5}"/>
                </a:ext>
              </a:extLst>
            </p:cNvPr>
            <p:cNvCxnSpPr/>
            <p:nvPr/>
          </p:nvCxnSpPr>
          <p:spPr>
            <a:xfrm flipV="1">
              <a:off x="4778654" y="2317513"/>
              <a:ext cx="11151" cy="3530599"/>
            </a:xfrm>
            <a:prstGeom prst="line">
              <a:avLst/>
            </a:prstGeom>
            <a:noFill/>
            <a:ln w="28575" cap="flat" cmpd="sng" algn="ctr">
              <a:solidFill>
                <a:schemeClr val="tx1"/>
              </a:solidFill>
              <a:prstDash val="solid"/>
            </a:ln>
            <a:effectLst/>
          </p:spPr>
        </p:cxnSp>
        <p:cxnSp>
          <p:nvCxnSpPr>
            <p:cNvPr id="12" name="Straight Arrow Connector 11">
              <a:extLst>
                <a:ext uri="{FF2B5EF4-FFF2-40B4-BE49-F238E27FC236}">
                  <a16:creationId xmlns:a16="http://schemas.microsoft.com/office/drawing/2014/main" id="{0DD3B830-C162-2A46-5F42-8C3877145DE5}"/>
                </a:ext>
              </a:extLst>
            </p:cNvPr>
            <p:cNvCxnSpPr>
              <a:cxnSpLocks/>
            </p:cNvCxnSpPr>
            <p:nvPr/>
          </p:nvCxnSpPr>
          <p:spPr>
            <a:xfrm>
              <a:off x="4788903" y="2317513"/>
              <a:ext cx="175446" cy="0"/>
            </a:xfrm>
            <a:prstGeom prst="straightConnector1">
              <a:avLst/>
            </a:prstGeom>
            <a:noFill/>
            <a:ln w="28575" cap="flat" cmpd="sng" algn="ctr">
              <a:solidFill>
                <a:schemeClr val="tx1"/>
              </a:solidFill>
              <a:prstDash val="solid"/>
              <a:tailEnd type="triangle"/>
            </a:ln>
            <a:effectLst/>
          </p:spPr>
        </p:cxnSp>
        <p:cxnSp>
          <p:nvCxnSpPr>
            <p:cNvPr id="13" name="Straight Arrow Connector 12">
              <a:extLst>
                <a:ext uri="{FF2B5EF4-FFF2-40B4-BE49-F238E27FC236}">
                  <a16:creationId xmlns:a16="http://schemas.microsoft.com/office/drawing/2014/main" id="{9864BB63-B5BD-64B0-B815-6A0B63D0C143}"/>
                </a:ext>
              </a:extLst>
            </p:cNvPr>
            <p:cNvCxnSpPr>
              <a:cxnSpLocks/>
              <a:stCxn id="20" idx="3"/>
              <a:endCxn id="22" idx="1"/>
            </p:cNvCxnSpPr>
            <p:nvPr/>
          </p:nvCxnSpPr>
          <p:spPr>
            <a:xfrm>
              <a:off x="6120432" y="2168321"/>
              <a:ext cx="422385" cy="2996"/>
            </a:xfrm>
            <a:prstGeom prst="straightConnector1">
              <a:avLst/>
            </a:prstGeom>
            <a:noFill/>
            <a:ln w="38100" cap="flat" cmpd="sng" algn="ctr">
              <a:solidFill>
                <a:schemeClr val="tx1"/>
              </a:solidFill>
              <a:prstDash val="solid"/>
              <a:tailEnd type="triangle"/>
            </a:ln>
            <a:effectLst/>
          </p:spPr>
        </p:cxnSp>
        <p:cxnSp>
          <p:nvCxnSpPr>
            <p:cNvPr id="14" name="Straight Arrow Connector 13">
              <a:extLst>
                <a:ext uri="{FF2B5EF4-FFF2-40B4-BE49-F238E27FC236}">
                  <a16:creationId xmlns:a16="http://schemas.microsoft.com/office/drawing/2014/main" id="{D271301D-8C86-B5DC-76F0-BDB840DAB315}"/>
                </a:ext>
              </a:extLst>
            </p:cNvPr>
            <p:cNvCxnSpPr>
              <a:cxnSpLocks/>
              <a:endCxn id="25" idx="1"/>
            </p:cNvCxnSpPr>
            <p:nvPr/>
          </p:nvCxnSpPr>
          <p:spPr>
            <a:xfrm>
              <a:off x="4778654" y="5839855"/>
              <a:ext cx="242649" cy="6858"/>
            </a:xfrm>
            <a:prstGeom prst="straightConnector1">
              <a:avLst/>
            </a:prstGeom>
            <a:noFill/>
            <a:ln w="28575" cap="flat" cmpd="sng" algn="ctr">
              <a:solidFill>
                <a:schemeClr val="tx1"/>
              </a:solidFill>
              <a:prstDash val="solid"/>
              <a:tailEnd type="triangle"/>
            </a:ln>
            <a:effectLst/>
          </p:spPr>
        </p:cxnSp>
        <p:sp>
          <p:nvSpPr>
            <p:cNvPr id="15" name="Content Placeholder 3">
              <a:extLst>
                <a:ext uri="{FF2B5EF4-FFF2-40B4-BE49-F238E27FC236}">
                  <a16:creationId xmlns:a16="http://schemas.microsoft.com/office/drawing/2014/main" id="{1C2BF565-3A2B-E883-0F19-38866767431A}"/>
                </a:ext>
              </a:extLst>
            </p:cNvPr>
            <p:cNvSpPr txBox="1">
              <a:spLocks/>
            </p:cNvSpPr>
            <p:nvPr/>
          </p:nvSpPr>
          <p:spPr>
            <a:xfrm>
              <a:off x="355999" y="2866586"/>
              <a:ext cx="1100760" cy="1050497"/>
            </a:xfrm>
            <a:prstGeom prst="roundRect">
              <a:avLst/>
            </a:prstGeom>
            <a:solidFill>
              <a:srgbClr val="002060"/>
            </a:solidFill>
            <a:ln w="28575" cap="flat" cmpd="sng" algn="ctr">
              <a:solidFill>
                <a:schemeClr val="tx1"/>
              </a:solidFill>
              <a:prstDash val="solid"/>
            </a:ln>
            <a:effectLst/>
          </p:spPr>
          <p:txBody>
            <a:bodyPr anchor="ctr">
              <a:normAutofit/>
            </a:bodyPr>
            <a:lstStyle>
              <a:lvl1pPr marL="342859" indent="-342859" algn="l" defTabSz="457146" rtl="0" eaLnBrk="1" latinLnBrk="0" hangingPunct="1">
                <a:spcBef>
                  <a:spcPct val="20000"/>
                </a:spcBef>
                <a:buFont typeface="Arial"/>
                <a:buChar char="•"/>
                <a:defRPr sz="3200" kern="1200">
                  <a:solidFill>
                    <a:schemeClr val="dk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dk1"/>
                  </a:solidFill>
                  <a:latin typeface="+mn-lt"/>
                  <a:ea typeface="+mn-ea"/>
                  <a:cs typeface="+mn-cs"/>
                </a:defRPr>
              </a:lvl2pPr>
              <a:lvl3pPr marL="1142866" indent="-228574" algn="l" defTabSz="457146" rtl="0" eaLnBrk="1" latinLnBrk="0" hangingPunct="1">
                <a:spcBef>
                  <a:spcPct val="20000"/>
                </a:spcBef>
                <a:buFont typeface="Arial"/>
                <a:buChar char="•"/>
                <a:defRPr sz="2500" kern="1200">
                  <a:solidFill>
                    <a:schemeClr val="dk1"/>
                  </a:solidFill>
                  <a:latin typeface="+mn-lt"/>
                  <a:ea typeface="+mn-ea"/>
                  <a:cs typeface="+mn-cs"/>
                </a:defRPr>
              </a:lvl3pPr>
              <a:lvl4pPr marL="1600012" indent="-228574" algn="l" defTabSz="457146" rtl="0" eaLnBrk="1" latinLnBrk="0" hangingPunct="1">
                <a:spcBef>
                  <a:spcPct val="20000"/>
                </a:spcBef>
                <a:buFont typeface="Arial"/>
                <a:buChar char="–"/>
                <a:defRPr sz="2000" kern="1200">
                  <a:solidFill>
                    <a:schemeClr val="dk1"/>
                  </a:solidFill>
                  <a:latin typeface="+mn-lt"/>
                  <a:ea typeface="+mn-ea"/>
                  <a:cs typeface="+mn-cs"/>
                </a:defRPr>
              </a:lvl4pPr>
              <a:lvl5pPr marL="2057160" indent="-228574" algn="l" defTabSz="457146" rtl="0" eaLnBrk="1" latinLnBrk="0" hangingPunct="1">
                <a:spcBef>
                  <a:spcPct val="20000"/>
                </a:spcBef>
                <a:buFont typeface="Arial"/>
                <a:buChar char="»"/>
                <a:defRPr sz="2000" kern="1200">
                  <a:solidFill>
                    <a:schemeClr val="dk1"/>
                  </a:solidFill>
                  <a:latin typeface="+mn-lt"/>
                  <a:ea typeface="+mn-ea"/>
                  <a:cs typeface="+mn-cs"/>
                </a:defRPr>
              </a:lvl5pPr>
              <a:lvl6pPr marL="2514306" indent="-228574" algn="l" defTabSz="457146" rtl="0" eaLnBrk="1" latinLnBrk="0" hangingPunct="1">
                <a:spcBef>
                  <a:spcPct val="20000"/>
                </a:spcBef>
                <a:buFont typeface="Arial"/>
                <a:buChar char="•"/>
                <a:defRPr sz="2000" kern="1200">
                  <a:solidFill>
                    <a:schemeClr val="dk1"/>
                  </a:solidFill>
                  <a:latin typeface="+mn-lt"/>
                  <a:ea typeface="+mn-ea"/>
                  <a:cs typeface="+mn-cs"/>
                </a:defRPr>
              </a:lvl6pPr>
              <a:lvl7pPr marL="2971452" indent="-228574" algn="l" defTabSz="457146" rtl="0" eaLnBrk="1" latinLnBrk="0" hangingPunct="1">
                <a:spcBef>
                  <a:spcPct val="20000"/>
                </a:spcBef>
                <a:buFont typeface="Arial"/>
                <a:buChar char="•"/>
                <a:defRPr sz="2000" kern="1200">
                  <a:solidFill>
                    <a:schemeClr val="dk1"/>
                  </a:solidFill>
                  <a:latin typeface="+mn-lt"/>
                  <a:ea typeface="+mn-ea"/>
                  <a:cs typeface="+mn-cs"/>
                </a:defRPr>
              </a:lvl7pPr>
              <a:lvl8pPr marL="3428600" indent="-228574" algn="l" defTabSz="457146" rtl="0" eaLnBrk="1" latinLnBrk="0" hangingPunct="1">
                <a:spcBef>
                  <a:spcPct val="20000"/>
                </a:spcBef>
                <a:buFont typeface="Arial"/>
                <a:buChar char="•"/>
                <a:defRPr sz="2000" kern="1200">
                  <a:solidFill>
                    <a:schemeClr val="dk1"/>
                  </a:solidFill>
                  <a:latin typeface="+mn-lt"/>
                  <a:ea typeface="+mn-ea"/>
                  <a:cs typeface="+mn-cs"/>
                </a:defRPr>
              </a:lvl8pPr>
              <a:lvl9pPr marL="3885746" indent="-228574" algn="l" defTabSz="457146" rtl="0" eaLnBrk="1" latinLnBrk="0" hangingPunct="1">
                <a:spcBef>
                  <a:spcPct val="20000"/>
                </a:spcBef>
                <a:buFont typeface="Arial"/>
                <a:buChar char="•"/>
                <a:defRPr sz="2000" kern="1200">
                  <a:solidFill>
                    <a:schemeClr val="dk1"/>
                  </a:solidFill>
                  <a:latin typeface="+mn-lt"/>
                  <a:ea typeface="+mn-ea"/>
                  <a:cs typeface="+mn-cs"/>
                </a:defRPr>
              </a:lvl9pPr>
            </a:lstStyle>
            <a:p>
              <a:pPr marL="0" marR="0" lvl="0" indent="0" algn="ctr" defTabSz="456724" rtl="0" eaLnBrk="1" fontAlgn="auto" latinLnBrk="0" hangingPunct="1">
                <a:lnSpc>
                  <a:spcPct val="100000"/>
                </a:lnSpc>
                <a:spcBef>
                  <a:spcPct val="20000"/>
                </a:spcBef>
                <a:spcAft>
                  <a:spcPts val="0"/>
                </a:spcAft>
                <a:buClrTx/>
                <a:buSzTx/>
                <a:buFont typeface="Arial"/>
                <a:buNone/>
                <a:tabLst/>
                <a:defRPr/>
              </a:pPr>
              <a:r>
                <a:rPr kumimoji="0" lang="en-US" sz="2398" b="1" i="0" u="none" strike="noStrike" kern="1200" cap="none" spc="0" normalizeH="0" baseline="0" noProof="0" dirty="0">
                  <a:ln>
                    <a:noFill/>
                  </a:ln>
                  <a:solidFill>
                    <a:prstClr val="white"/>
                  </a:solidFill>
                  <a:effectLst/>
                  <a:uLnTx/>
                  <a:uFillTx/>
                  <a:latin typeface="Calibri"/>
                  <a:ea typeface="+mn-ea"/>
                  <a:cs typeface="+mn-cs"/>
                </a:rPr>
                <a:t>CLL or SLL</a:t>
              </a:r>
            </a:p>
          </p:txBody>
        </p:sp>
        <p:sp>
          <p:nvSpPr>
            <p:cNvPr id="16" name="TextBox 15">
              <a:extLst>
                <a:ext uri="{FF2B5EF4-FFF2-40B4-BE49-F238E27FC236}">
                  <a16:creationId xmlns:a16="http://schemas.microsoft.com/office/drawing/2014/main" id="{C1F18073-256D-8A00-BA7E-E31C7361074E}"/>
                </a:ext>
              </a:extLst>
            </p:cNvPr>
            <p:cNvSpPr txBox="1"/>
            <p:nvPr/>
          </p:nvSpPr>
          <p:spPr>
            <a:xfrm>
              <a:off x="3168087" y="2294012"/>
              <a:ext cx="1132921" cy="374776"/>
            </a:xfrm>
            <a:prstGeom prst="roundRect">
              <a:avLst/>
            </a:prstGeom>
            <a:solidFill>
              <a:schemeClr val="accent5"/>
            </a:solidFill>
            <a:ln w="28575">
              <a:solidFill>
                <a:schemeClr val="tx1"/>
              </a:solidFill>
            </a:ln>
          </p:spPr>
          <p:txBody>
            <a:bodyPr wrap="square" rtlCol="0">
              <a:spAutoFit/>
            </a:bodyPr>
            <a:lstStyle/>
            <a:p>
              <a:pPr marL="0" marR="0" lvl="0" indent="0" algn="ctr" defTabSz="508881" rtl="0"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prstClr val="black"/>
                  </a:solidFill>
                  <a:effectLst/>
                  <a:uLnTx/>
                  <a:uFillTx/>
                  <a:latin typeface="Calibri" panose="020F0502020204030204"/>
                  <a:ea typeface="+mn-ea"/>
                  <a:cs typeface="+mn-cs"/>
                </a:rPr>
                <a:t>Observe </a:t>
              </a:r>
            </a:p>
          </p:txBody>
        </p:sp>
        <p:cxnSp>
          <p:nvCxnSpPr>
            <p:cNvPr id="17" name="Straight Arrow Connector 16">
              <a:extLst>
                <a:ext uri="{FF2B5EF4-FFF2-40B4-BE49-F238E27FC236}">
                  <a16:creationId xmlns:a16="http://schemas.microsoft.com/office/drawing/2014/main" id="{80DCA783-C7CB-F53E-D416-D126DC933B84}"/>
                </a:ext>
              </a:extLst>
            </p:cNvPr>
            <p:cNvCxnSpPr/>
            <p:nvPr/>
          </p:nvCxnSpPr>
          <p:spPr>
            <a:xfrm>
              <a:off x="3735939" y="1976756"/>
              <a:ext cx="0" cy="306100"/>
            </a:xfrm>
            <a:prstGeom prst="straightConnector1">
              <a:avLst/>
            </a:prstGeom>
            <a:noFill/>
            <a:ln w="28575" cap="flat" cmpd="sng" algn="ctr">
              <a:solidFill>
                <a:schemeClr val="tx1"/>
              </a:solidFill>
              <a:prstDash val="solid"/>
              <a:tailEnd type="triangle"/>
            </a:ln>
            <a:effectLst/>
          </p:spPr>
        </p:cxnSp>
        <p:sp>
          <p:nvSpPr>
            <p:cNvPr id="18" name="TextBox 17">
              <a:extLst>
                <a:ext uri="{FF2B5EF4-FFF2-40B4-BE49-F238E27FC236}">
                  <a16:creationId xmlns:a16="http://schemas.microsoft.com/office/drawing/2014/main" id="{AA293AC1-8BDA-51FB-7499-9FB61BED9DEF}"/>
                </a:ext>
              </a:extLst>
            </p:cNvPr>
            <p:cNvSpPr txBox="1"/>
            <p:nvPr/>
          </p:nvSpPr>
          <p:spPr>
            <a:xfrm>
              <a:off x="2983934" y="1523510"/>
              <a:ext cx="1478928" cy="430491"/>
            </a:xfrm>
            <a:prstGeom prst="roundRect">
              <a:avLst/>
            </a:prstGeom>
            <a:solidFill>
              <a:schemeClr val="accent5"/>
            </a:solidFill>
            <a:ln w="28575">
              <a:solidFill>
                <a:schemeClr val="tx1"/>
              </a:solidFill>
            </a:ln>
          </p:spPr>
          <p:txBody>
            <a:bodyPr wrap="square" rtlCol="0">
              <a:noAutofit/>
            </a:bodyPr>
            <a:lstStyle/>
            <a:p>
              <a:pPr marL="0" marR="0" lvl="0" indent="0" algn="ctr" defTabSz="508881" rtl="0"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prstClr val="black"/>
                  </a:solidFill>
                  <a:effectLst/>
                  <a:uLnTx/>
                  <a:uFillTx/>
                  <a:latin typeface="Calibri" panose="020F0502020204030204"/>
                  <a:ea typeface="+mn-ea"/>
                  <a:cs typeface="+mn-cs"/>
                </a:rPr>
                <a:t>No indication</a:t>
              </a:r>
            </a:p>
          </p:txBody>
        </p:sp>
        <p:sp>
          <p:nvSpPr>
            <p:cNvPr id="19" name="TextBox 18">
              <a:extLst>
                <a:ext uri="{FF2B5EF4-FFF2-40B4-BE49-F238E27FC236}">
                  <a16:creationId xmlns:a16="http://schemas.microsoft.com/office/drawing/2014/main" id="{DED14E40-2846-6C53-E028-7D790510A307}"/>
                </a:ext>
              </a:extLst>
            </p:cNvPr>
            <p:cNvSpPr txBox="1"/>
            <p:nvPr/>
          </p:nvSpPr>
          <p:spPr>
            <a:xfrm>
              <a:off x="2957045" y="4084341"/>
              <a:ext cx="1387337" cy="647301"/>
            </a:xfrm>
            <a:prstGeom prst="roundRect">
              <a:avLst/>
            </a:prstGeom>
            <a:solidFill>
              <a:schemeClr val="accent2"/>
            </a:solidFill>
            <a:ln w="28575">
              <a:solidFill>
                <a:schemeClr val="tx1"/>
              </a:solidFill>
            </a:ln>
          </p:spPr>
          <p:txBody>
            <a:bodyPr wrap="square" rtlCol="0">
              <a:spAutoFit/>
            </a:bodyPr>
            <a:lstStyle/>
            <a:p>
              <a:pPr marL="0" marR="0" lvl="0" indent="0" algn="ctr" defTabSz="508881" rtl="0"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prstClr val="black"/>
                  </a:solidFill>
                  <a:effectLst/>
                  <a:uLnTx/>
                  <a:uFillTx/>
                  <a:latin typeface="Calibri" panose="020F0502020204030204"/>
                  <a:ea typeface="+mn-ea"/>
                  <a:cs typeface="+mn-cs"/>
                </a:rPr>
                <a:t>Indication </a:t>
              </a:r>
            </a:p>
            <a:p>
              <a:pPr marL="0" marR="0" lvl="0" indent="0" algn="ctr" defTabSz="508881" rtl="0"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prstClr val="black"/>
                  </a:solidFill>
                  <a:effectLst/>
                  <a:uLnTx/>
                  <a:uFillTx/>
                  <a:latin typeface="Calibri" panose="020F0502020204030204"/>
                  <a:ea typeface="+mn-ea"/>
                  <a:cs typeface="+mn-cs"/>
                </a:rPr>
                <a:t>present</a:t>
              </a:r>
            </a:p>
          </p:txBody>
        </p:sp>
        <p:sp>
          <p:nvSpPr>
            <p:cNvPr id="20" name="TextBox 19">
              <a:extLst>
                <a:ext uri="{FF2B5EF4-FFF2-40B4-BE49-F238E27FC236}">
                  <a16:creationId xmlns:a16="http://schemas.microsoft.com/office/drawing/2014/main" id="{557A4405-2215-77DA-A77D-A298C8ECB118}"/>
                </a:ext>
              </a:extLst>
            </p:cNvPr>
            <p:cNvSpPr txBox="1"/>
            <p:nvPr/>
          </p:nvSpPr>
          <p:spPr>
            <a:xfrm>
              <a:off x="4964349" y="1222590"/>
              <a:ext cx="1156083" cy="1891461"/>
            </a:xfrm>
            <a:prstGeom prst="roundRect">
              <a:avLst/>
            </a:prstGeom>
            <a:solidFill>
              <a:schemeClr val="accent2"/>
            </a:solidFill>
            <a:ln w="28575">
              <a:solidFill>
                <a:schemeClr val="tx1"/>
              </a:solidFill>
            </a:ln>
          </p:spPr>
          <p:txBody>
            <a:bodyPr wrap="square" rtlCol="0" anchor="ctr">
              <a:spAutoFit/>
            </a:bodyPr>
            <a:lstStyle/>
            <a:p>
              <a:pPr marL="0" marR="0" lvl="0" indent="0" algn="ctr" defTabSz="508881" rtl="0" eaLnBrk="1" fontAlgn="auto" latinLnBrk="0" hangingPunct="1">
                <a:lnSpc>
                  <a:spcPct val="100000"/>
                </a:lnSpc>
                <a:spcBef>
                  <a:spcPts val="0"/>
                </a:spcBef>
                <a:spcAft>
                  <a:spcPts val="0"/>
                </a:spcAft>
                <a:buClrTx/>
                <a:buSzTx/>
                <a:buFontTx/>
                <a:buNone/>
                <a:tabLst/>
                <a:defRPr/>
              </a:pPr>
              <a:r>
                <a:rPr kumimoji="0" lang="en-US" sz="1798" b="1" i="0" u="none" strike="noStrike" kern="0" cap="none" spc="0" normalizeH="0" baseline="0" noProof="0" dirty="0">
                  <a:ln>
                    <a:noFill/>
                  </a:ln>
                  <a:solidFill>
                    <a:prstClr val="black"/>
                  </a:solidFill>
                  <a:effectLst/>
                  <a:uLnTx/>
                  <a:uFillTx/>
                  <a:latin typeface="Calibri" panose="020F0502020204030204"/>
                  <a:ea typeface="+mn-ea"/>
                  <a:cs typeface="+mn-cs"/>
                </a:rPr>
                <a:t>del17p or TP53 mutation; unmutated IGHV (any age)</a:t>
              </a:r>
            </a:p>
          </p:txBody>
        </p:sp>
        <p:sp>
          <p:nvSpPr>
            <p:cNvPr id="21" name="TextBox 20">
              <a:extLst>
                <a:ext uri="{FF2B5EF4-FFF2-40B4-BE49-F238E27FC236}">
                  <a16:creationId xmlns:a16="http://schemas.microsoft.com/office/drawing/2014/main" id="{90ADC137-554E-1BD3-BA41-2C763B7C7C54}"/>
                </a:ext>
              </a:extLst>
            </p:cNvPr>
            <p:cNvSpPr txBox="1"/>
            <p:nvPr/>
          </p:nvSpPr>
          <p:spPr>
            <a:xfrm>
              <a:off x="1708595" y="3223875"/>
              <a:ext cx="1392654" cy="374776"/>
            </a:xfrm>
            <a:prstGeom prst="roundRect">
              <a:avLst/>
            </a:prstGeom>
            <a:solidFill>
              <a:schemeClr val="accent1"/>
            </a:solidFill>
            <a:ln w="28575">
              <a:solidFill>
                <a:schemeClr val="tx1"/>
              </a:solidFill>
            </a:ln>
          </p:spPr>
          <p:txBody>
            <a:bodyPr wrap="square" rtlCol="0">
              <a:spAutoFit/>
            </a:bodyPr>
            <a:lstStyle/>
            <a:p>
              <a:pPr marL="0" marR="0" lvl="0" indent="0" algn="ctr" defTabSz="508881" rtl="0"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prstClr val="black"/>
                  </a:solidFill>
                  <a:effectLst/>
                  <a:uLnTx/>
                  <a:uFillTx/>
                  <a:latin typeface="Calibri" panose="020F0502020204030204"/>
                  <a:ea typeface="+mn-ea"/>
                  <a:cs typeface="+mn-cs"/>
                </a:rPr>
                <a:t>Treatment?</a:t>
              </a:r>
            </a:p>
          </p:txBody>
        </p:sp>
        <p:sp>
          <p:nvSpPr>
            <p:cNvPr id="22" name="Content Placeholder 2">
              <a:extLst>
                <a:ext uri="{FF2B5EF4-FFF2-40B4-BE49-F238E27FC236}">
                  <a16:creationId xmlns:a16="http://schemas.microsoft.com/office/drawing/2014/main" id="{04B44192-76C1-5FC5-3073-7BB1C7E2812B}"/>
                </a:ext>
              </a:extLst>
            </p:cNvPr>
            <p:cNvSpPr txBox="1">
              <a:spLocks/>
            </p:cNvSpPr>
            <p:nvPr/>
          </p:nvSpPr>
          <p:spPr>
            <a:xfrm>
              <a:off x="6542817" y="1585877"/>
              <a:ext cx="3143790" cy="1170879"/>
            </a:xfrm>
            <a:prstGeom prst="roundRect">
              <a:avLst>
                <a:gd name="adj" fmla="val 13100"/>
              </a:avLst>
            </a:prstGeom>
            <a:solidFill>
              <a:schemeClr val="accent3">
                <a:lumMod val="20000"/>
                <a:lumOff val="80000"/>
              </a:schemeClr>
            </a:solidFill>
            <a:ln w="28575" cap="flat" cmpd="sng" algn="ctr">
              <a:solidFill>
                <a:schemeClr val="tx1"/>
              </a:solidFill>
              <a:prstDash val="solid"/>
            </a:ln>
            <a:effectLst/>
          </p:spPr>
          <p:txBody>
            <a:bodyPr vert="horz" lIns="91355" tIns="45678" rIns="91355" bIns="45678"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118953" marR="0" lvl="0" indent="-11895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Acalabrutinib ±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obin</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118953" marR="0" lvl="0" indent="-11895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Zanubrutinib ± Venetoclax</a:t>
              </a:r>
            </a:p>
          </p:txBody>
        </p:sp>
        <p:cxnSp>
          <p:nvCxnSpPr>
            <p:cNvPr id="23" name="Straight Arrow Connector 22">
              <a:extLst>
                <a:ext uri="{FF2B5EF4-FFF2-40B4-BE49-F238E27FC236}">
                  <a16:creationId xmlns:a16="http://schemas.microsoft.com/office/drawing/2014/main" id="{ADD151B9-29BB-7460-5C67-CFB0177C12E1}"/>
                </a:ext>
              </a:extLst>
            </p:cNvPr>
            <p:cNvCxnSpPr>
              <a:cxnSpLocks/>
              <a:stCxn id="25" idx="3"/>
              <a:endCxn id="24" idx="1"/>
            </p:cNvCxnSpPr>
            <p:nvPr/>
          </p:nvCxnSpPr>
          <p:spPr>
            <a:xfrm flipV="1">
              <a:off x="6144398" y="5846257"/>
              <a:ext cx="537249" cy="455"/>
            </a:xfrm>
            <a:prstGeom prst="straightConnector1">
              <a:avLst/>
            </a:prstGeom>
            <a:noFill/>
            <a:ln w="38100" cap="flat" cmpd="sng" algn="ctr">
              <a:solidFill>
                <a:schemeClr val="tx1"/>
              </a:solidFill>
              <a:prstDash val="solid"/>
              <a:tailEnd type="triangle"/>
            </a:ln>
            <a:effectLst/>
          </p:spPr>
        </p:cxnSp>
      </p:grpSp>
      <p:sp>
        <p:nvSpPr>
          <p:cNvPr id="24" name="Content Placeholder 2">
            <a:extLst>
              <a:ext uri="{FF2B5EF4-FFF2-40B4-BE49-F238E27FC236}">
                <a16:creationId xmlns:a16="http://schemas.microsoft.com/office/drawing/2014/main" id="{32261717-3920-25D5-780E-B5FE05799559}"/>
              </a:ext>
            </a:extLst>
          </p:cNvPr>
          <p:cNvSpPr txBox="1">
            <a:spLocks/>
          </p:cNvSpPr>
          <p:nvPr/>
        </p:nvSpPr>
        <p:spPr>
          <a:xfrm>
            <a:off x="8104867" y="4727448"/>
            <a:ext cx="3781170" cy="1728661"/>
          </a:xfrm>
          <a:prstGeom prst="roundRect">
            <a:avLst>
              <a:gd name="adj" fmla="val 13100"/>
            </a:avLst>
          </a:prstGeom>
          <a:solidFill>
            <a:schemeClr val="accent3">
              <a:lumMod val="20000"/>
              <a:lumOff val="80000"/>
            </a:schemeClr>
          </a:solidFill>
          <a:ln w="28575" cap="flat" cmpd="sng" algn="ctr">
            <a:solidFill>
              <a:schemeClr val="tx1"/>
            </a:solidFill>
            <a:prstDash val="solid"/>
          </a:ln>
          <a:effectLst/>
        </p:spPr>
        <p:txBody>
          <a:bodyPr vert="horz" lIns="91355" tIns="45678" rIns="91355" bIns="45678"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118953" marR="0" lvl="0" indent="-11895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Acalabrutinib ±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obin</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118953" marR="0" lvl="0" indent="-11895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Acala+Ven</a:t>
            </a:r>
            <a:r>
              <a:rPr kumimoji="0" lang="en-US" sz="2800" b="1" i="0" u="none" strike="noStrike" kern="1200" cap="none" spc="0" normalizeH="0" baseline="0" noProof="0" dirty="0">
                <a:ln>
                  <a:noFill/>
                </a:ln>
                <a:solidFill>
                  <a:prstClr val="black"/>
                </a:solidFill>
                <a:effectLst/>
                <a:uLnTx/>
                <a:uFillTx/>
                <a:latin typeface="Calibri"/>
                <a:ea typeface="+mn-ea"/>
                <a:cs typeface="+mn-cs"/>
              </a:rPr>
              <a:t> ±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obin</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118953" marR="0" lvl="0" indent="-11895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Venetoclax +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obin</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118953" marR="0" lvl="0" indent="-11895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Zanubrutinib</a:t>
            </a:r>
          </a:p>
        </p:txBody>
      </p:sp>
      <p:sp>
        <p:nvSpPr>
          <p:cNvPr id="25" name="TextBox 24">
            <a:extLst>
              <a:ext uri="{FF2B5EF4-FFF2-40B4-BE49-F238E27FC236}">
                <a16:creationId xmlns:a16="http://schemas.microsoft.com/office/drawing/2014/main" id="{FD733C0D-BEF1-C379-1B6A-ECF04CB86E14}"/>
              </a:ext>
            </a:extLst>
          </p:cNvPr>
          <p:cNvSpPr txBox="1"/>
          <p:nvPr/>
        </p:nvSpPr>
        <p:spPr>
          <a:xfrm>
            <a:off x="6014717" y="5388099"/>
            <a:ext cx="1413826" cy="408268"/>
          </a:xfrm>
          <a:prstGeom prst="roundRect">
            <a:avLst/>
          </a:prstGeom>
          <a:solidFill>
            <a:schemeClr val="accent2"/>
          </a:solidFill>
          <a:ln w="28575">
            <a:solidFill>
              <a:schemeClr val="tx1"/>
            </a:solidFill>
          </a:ln>
        </p:spPr>
        <p:txBody>
          <a:bodyPr wrap="square" rtlCol="0" anchor="ctr">
            <a:spAutoFit/>
          </a:bodyPr>
          <a:lstStyle/>
          <a:p>
            <a:pPr marL="0" marR="0" lvl="0" indent="0" algn="ctr" defTabSz="508881" rtl="0" eaLnBrk="1" fontAlgn="auto" latinLnBrk="0" hangingPunct="1">
              <a:lnSpc>
                <a:spcPct val="100000"/>
              </a:lnSpc>
              <a:spcBef>
                <a:spcPts val="0"/>
              </a:spcBef>
              <a:spcAft>
                <a:spcPts val="0"/>
              </a:spcAft>
              <a:buClrTx/>
              <a:buSzTx/>
              <a:buFontTx/>
              <a:buNone/>
              <a:tabLst/>
              <a:defRPr/>
            </a:pPr>
            <a:r>
              <a:rPr kumimoji="0" lang="en-US" sz="1798" b="1" i="0" u="none" strike="noStrike" kern="0" cap="none" spc="0" normalizeH="0" baseline="0" noProof="0" dirty="0">
                <a:ln>
                  <a:noFill/>
                </a:ln>
                <a:solidFill>
                  <a:prstClr val="black"/>
                </a:solidFill>
                <a:effectLst/>
                <a:uLnTx/>
                <a:uFillTx/>
                <a:latin typeface="Calibri" panose="020F0502020204030204"/>
                <a:ea typeface="+mn-ea"/>
                <a:cs typeface="+mn-cs"/>
              </a:rPr>
              <a:t>All others</a:t>
            </a:r>
          </a:p>
        </p:txBody>
      </p:sp>
    </p:spTree>
    <p:extLst>
      <p:ext uri="{BB962C8B-B14F-4D97-AF65-F5344CB8AC3E}">
        <p14:creationId xmlns:p14="http://schemas.microsoft.com/office/powerpoint/2010/main" val="38481836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844353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D9498-5F99-D402-964A-691EA2467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67A37-09EB-5403-FF9D-82103F7DF752}"/>
              </a:ext>
            </a:extLst>
          </p:cNvPr>
          <p:cNvSpPr>
            <a:spLocks noGrp="1"/>
          </p:cNvSpPr>
          <p:nvPr>
            <p:ph type="title"/>
          </p:nvPr>
        </p:nvSpPr>
        <p:spPr>
          <a:xfrm>
            <a:off x="838200" y="301329"/>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CASE PRESENTATION</a:t>
            </a:r>
          </a:p>
        </p:txBody>
      </p:sp>
      <p:sp>
        <p:nvSpPr>
          <p:cNvPr id="15" name="TextBox 14">
            <a:extLst>
              <a:ext uri="{FF2B5EF4-FFF2-40B4-BE49-F238E27FC236}">
                <a16:creationId xmlns:a16="http://schemas.microsoft.com/office/drawing/2014/main" id="{BD8F37E5-82F4-B745-878E-6D35133D01E5}"/>
              </a:ext>
            </a:extLst>
          </p:cNvPr>
          <p:cNvSpPr txBox="1"/>
          <p:nvPr/>
        </p:nvSpPr>
        <p:spPr>
          <a:xfrm>
            <a:off x="490280" y="1469434"/>
            <a:ext cx="10653970" cy="3785652"/>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65-year-old female diagnosed with CLL</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Has IGHV unmutated del11q, TP53 wildtype CLL</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Presents with enlarging, painful lymphadenopathy and anemia.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Patient also has type 2 diabetes, hypertension, and chronic renal failure with baseline Cr 1.8 (not on dialysis)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Imaging shows bulky lymph nodes around 8cm and a spleen of 20cm</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Patient desires oral therapy with minimal back and forth to the cancer center</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What’s the best next option for treatment</a:t>
            </a:r>
          </a:p>
        </p:txBody>
      </p:sp>
    </p:spTree>
    <p:extLst>
      <p:ext uri="{BB962C8B-B14F-4D97-AF65-F5344CB8AC3E}">
        <p14:creationId xmlns:p14="http://schemas.microsoft.com/office/powerpoint/2010/main" val="37245182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71849-1D39-B596-7596-7D63BF648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91311-1EC9-4430-5197-81E93842FC98}"/>
              </a:ext>
            </a:extLst>
          </p:cNvPr>
          <p:cNvSpPr>
            <a:spLocks noGrp="1"/>
          </p:cNvSpPr>
          <p:nvPr>
            <p:ph type="title"/>
          </p:nvPr>
        </p:nvSpPr>
        <p:spPr>
          <a:xfrm>
            <a:off x="838200" y="301329"/>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CASE PRESENTATION..</a:t>
            </a:r>
            <a:r>
              <a:rPr lang="en-US" sz="3600" b="1" dirty="0" err="1">
                <a:latin typeface="Arial" panose="020B0604020202020204" pitchFamily="34" charset="0"/>
                <a:cs typeface="Arial" panose="020B0604020202020204" pitchFamily="34" charset="0"/>
              </a:rPr>
              <a:t>cntd</a:t>
            </a:r>
            <a:endParaRPr lang="en-US" sz="36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9FFCE90-45CB-2CF3-6993-D05F38586B42}"/>
              </a:ext>
            </a:extLst>
          </p:cNvPr>
          <p:cNvSpPr txBox="1"/>
          <p:nvPr/>
        </p:nvSpPr>
        <p:spPr>
          <a:xfrm>
            <a:off x="838200" y="1913934"/>
            <a:ext cx="9918700" cy="3046988"/>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65-year-old </a:t>
            </a:r>
            <a:r>
              <a:rPr kumimoji="0" lang="en-US" sz="2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female with </a:t>
            </a: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untreated CLL and needs treatment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Multiple comorbidities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Best treatment option</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Venetoclax</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Venetoclax and rituximab</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Zanubrutinib</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Acalabrutinib +/- Obinutuzumab</a:t>
            </a:r>
          </a:p>
        </p:txBody>
      </p:sp>
    </p:spTree>
    <p:extLst>
      <p:ext uri="{BB962C8B-B14F-4D97-AF65-F5344CB8AC3E}">
        <p14:creationId xmlns:p14="http://schemas.microsoft.com/office/powerpoint/2010/main" val="8113376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6D7A9-4DB3-2C8D-0239-B9E94AD46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DDD25F-AA5F-684D-B723-31F28C2F7D86}"/>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4CD1DE7-FBF4-0D71-8A0C-3FF76CE6482F}"/>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In which subsets of patients with treatment-naïve CLL are you prioritizing the use of continuous BTK inhibitor monotherapy? </a:t>
            </a:r>
          </a:p>
          <a:p>
            <a:pPr marL="98425" indent="0">
              <a:buNone/>
            </a:pPr>
            <a:r>
              <a:rPr lang="en-US" sz="2800" dirty="0">
                <a:latin typeface="Arial" panose="020B0604020202020204" pitchFamily="34" charset="0"/>
                <a:cs typeface="Arial" panose="020B0604020202020204" pitchFamily="34" charset="0"/>
              </a:rPr>
              <a:t>Do you have a preference for a specific covalent BTK inhibitor? </a:t>
            </a:r>
          </a:p>
          <a:p>
            <a:pPr marL="98425" indent="0">
              <a:buNone/>
            </a:pPr>
            <a:r>
              <a:rPr lang="en-US" sz="2800" dirty="0">
                <a:latin typeface="Arial" panose="020B0604020202020204" pitchFamily="34" charset="0"/>
                <a:cs typeface="Arial" panose="020B0604020202020204" pitchFamily="34" charset="0"/>
              </a:rPr>
              <a:t>When do you also incorporate an anti-CD20 antibody?</a:t>
            </a:r>
          </a:p>
        </p:txBody>
      </p:sp>
    </p:spTree>
    <p:extLst>
      <p:ext uri="{BB962C8B-B14F-4D97-AF65-F5344CB8AC3E}">
        <p14:creationId xmlns:p14="http://schemas.microsoft.com/office/powerpoint/2010/main" val="20267545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C8A5E-77E0-1869-17B0-6C4C5E726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B2AC6-8391-7BD0-45C1-87E48031CA6C}"/>
              </a:ext>
            </a:extLst>
          </p:cNvPr>
          <p:cNvSpPr>
            <a:spLocks noGrp="1"/>
          </p:cNvSpPr>
          <p:nvPr>
            <p:ph type="ctrTitle"/>
          </p:nvPr>
        </p:nvSpPr>
        <p:spPr/>
        <p:txBody>
          <a:bodyPr>
            <a:noAutofit/>
          </a:bodyPr>
          <a:lstStyle/>
          <a:p>
            <a:r>
              <a:rPr lang="en-US" sz="4000" b="1" dirty="0"/>
              <a:t>Impact of Comorbid Conditions and Other Practical Considerations on the Choice of First-Line Therapy for Newly Diagnosed CLL </a:t>
            </a:r>
            <a:endParaRPr lang="en-US" sz="4000" dirty="0"/>
          </a:p>
        </p:txBody>
      </p:sp>
      <p:sp>
        <p:nvSpPr>
          <p:cNvPr id="3" name="Subtitle 2">
            <a:extLst>
              <a:ext uri="{FF2B5EF4-FFF2-40B4-BE49-F238E27FC236}">
                <a16:creationId xmlns:a16="http://schemas.microsoft.com/office/drawing/2014/main" id="{7D529851-B5C2-A42E-6CAD-B2BA29004B07}"/>
              </a:ext>
            </a:extLst>
          </p:cNvPr>
          <p:cNvSpPr>
            <a:spLocks noGrp="1"/>
          </p:cNvSpPr>
          <p:nvPr>
            <p:ph type="subTitle" idx="1"/>
          </p:nvPr>
        </p:nvSpPr>
        <p:spPr/>
        <p:txBody>
          <a:bodyPr>
            <a:normAutofit fontScale="77500" lnSpcReduction="20000"/>
          </a:bodyPr>
          <a:lstStyle/>
          <a:p>
            <a:r>
              <a:rPr lang="en-US" dirty="0"/>
              <a:t>Mollie Moran, APRN-CNP, AOCNP</a:t>
            </a:r>
          </a:p>
          <a:p>
            <a:r>
              <a:rPr lang="en-US" dirty="0"/>
              <a:t>Nurse Practitioner</a:t>
            </a:r>
          </a:p>
          <a:p>
            <a:r>
              <a:rPr lang="en-US" dirty="0"/>
              <a:t>The James Cancer Hospital and Solove Research Institute</a:t>
            </a:r>
          </a:p>
          <a:p>
            <a:r>
              <a:rPr lang="en-US" dirty="0"/>
              <a:t>The Ohio State University</a:t>
            </a:r>
          </a:p>
          <a:p>
            <a:r>
              <a:rPr lang="en-US" dirty="0"/>
              <a:t>Columbus, Ohio</a:t>
            </a:r>
          </a:p>
        </p:txBody>
      </p:sp>
    </p:spTree>
    <p:extLst>
      <p:ext uri="{BB962C8B-B14F-4D97-AF65-F5344CB8AC3E}">
        <p14:creationId xmlns:p14="http://schemas.microsoft.com/office/powerpoint/2010/main" val="12835180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ACD45-3E0F-016F-75DA-9EAB73D1BD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6FD03-B838-DF31-BFC6-7A5AB298BD02}"/>
              </a:ext>
            </a:extLst>
          </p:cNvPr>
          <p:cNvSpPr>
            <a:spLocks noGrp="1"/>
          </p:cNvSpPr>
          <p:nvPr>
            <p:ph type="title"/>
          </p:nvPr>
        </p:nvSpPr>
        <p:spPr/>
        <p:txBody>
          <a:bodyPr/>
          <a:lstStyle/>
          <a:p>
            <a:r>
              <a:rPr lang="en-US" dirty="0"/>
              <a:t>Case Study: First line therapy for CLL</a:t>
            </a:r>
          </a:p>
        </p:txBody>
      </p:sp>
      <p:sp>
        <p:nvSpPr>
          <p:cNvPr id="3" name="Content Placeholder 2">
            <a:extLst>
              <a:ext uri="{FF2B5EF4-FFF2-40B4-BE49-F238E27FC236}">
                <a16:creationId xmlns:a16="http://schemas.microsoft.com/office/drawing/2014/main" id="{E921A55E-C875-BF3E-0E89-59E5FCE51217}"/>
              </a:ext>
            </a:extLst>
          </p:cNvPr>
          <p:cNvSpPr>
            <a:spLocks noGrp="1"/>
          </p:cNvSpPr>
          <p:nvPr>
            <p:ph idx="1"/>
          </p:nvPr>
        </p:nvSpPr>
        <p:spPr/>
        <p:txBody>
          <a:bodyPr/>
          <a:lstStyle/>
          <a:p>
            <a:r>
              <a:rPr lang="en-US" dirty="0"/>
              <a:t>72 </a:t>
            </a:r>
            <a:r>
              <a:rPr lang="en-US" dirty="0" err="1"/>
              <a:t>yo</a:t>
            </a:r>
            <a:r>
              <a:rPr lang="en-US" dirty="0"/>
              <a:t> male, retired police officer with </a:t>
            </a:r>
            <a:r>
              <a:rPr lang="en-US" dirty="0" err="1"/>
              <a:t>hx</a:t>
            </a:r>
            <a:r>
              <a:rPr lang="en-US" dirty="0"/>
              <a:t> of CLL dx 4 years ago.  He has increased lymphocytosis, thrombocytopenia and increased lymph nodes.    WBC 58K, ALC 52K, Hgb 9.9,  </a:t>
            </a:r>
            <a:r>
              <a:rPr lang="en-US" dirty="0" err="1"/>
              <a:t>plts</a:t>
            </a:r>
            <a:r>
              <a:rPr lang="en-US" dirty="0"/>
              <a:t> 105K.</a:t>
            </a:r>
          </a:p>
          <a:p>
            <a:r>
              <a:rPr lang="en-US" dirty="0"/>
              <a:t>Prognostic factors at dx 46 XY del11q, FISH del 11q, IGHV  unmutated, B2M 3.8</a:t>
            </a:r>
          </a:p>
          <a:p>
            <a:r>
              <a:rPr lang="en-US" dirty="0"/>
              <a:t>Well controlled HTN and DM.  He is the primary caregiver for his wife with early dementia</a:t>
            </a:r>
          </a:p>
          <a:p>
            <a:r>
              <a:rPr lang="en-US" dirty="0"/>
              <a:t>Time to consider starting therapy</a:t>
            </a:r>
          </a:p>
        </p:txBody>
      </p:sp>
    </p:spTree>
    <p:extLst>
      <p:ext uri="{BB962C8B-B14F-4D97-AF65-F5344CB8AC3E}">
        <p14:creationId xmlns:p14="http://schemas.microsoft.com/office/powerpoint/2010/main" val="15499644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0A6D-6972-BAC8-DDAD-8D05BEC66B3C}"/>
            </a:ext>
          </a:extLst>
        </p:cNvPr>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7807990D-E7BF-9E8D-DCFF-3104E91197AF}"/>
              </a:ext>
            </a:extLst>
          </p:cNvPr>
          <p:cNvGraphicFramePr>
            <a:graphicFrameLocks/>
          </p:cNvGraphicFramePr>
          <p:nvPr/>
        </p:nvGraphicFramePr>
        <p:xfrm>
          <a:off x="144463" y="866775"/>
          <a:ext cx="11815761" cy="5303837"/>
        </p:xfrm>
        <a:graphic>
          <a:graphicData uri="http://schemas.openxmlformats.org/drawingml/2006/table">
            <a:tbl>
              <a:tblPr firstRow="1" bandRow="1">
                <a:tableStyleId>{2D5ABB26-0587-4C30-8999-92F81FD0307C}</a:tableStyleId>
              </a:tblPr>
              <a:tblGrid>
                <a:gridCol w="3656471">
                  <a:extLst>
                    <a:ext uri="{9D8B030D-6E8A-4147-A177-3AD203B41FA5}">
                      <a16:colId xmlns:a16="http://schemas.microsoft.com/office/drawing/2014/main" val="20000"/>
                    </a:ext>
                  </a:extLst>
                </a:gridCol>
                <a:gridCol w="3487477">
                  <a:extLst>
                    <a:ext uri="{9D8B030D-6E8A-4147-A177-3AD203B41FA5}">
                      <a16:colId xmlns:a16="http://schemas.microsoft.com/office/drawing/2014/main" val="20001"/>
                    </a:ext>
                  </a:extLst>
                </a:gridCol>
                <a:gridCol w="4671813">
                  <a:extLst>
                    <a:ext uri="{9D8B030D-6E8A-4147-A177-3AD203B41FA5}">
                      <a16:colId xmlns:a16="http://schemas.microsoft.com/office/drawing/2014/main" val="20002"/>
                    </a:ext>
                  </a:extLst>
                </a:gridCol>
              </a:tblGrid>
              <a:tr h="304818">
                <a:tc>
                  <a:txBody>
                    <a:bodyPr/>
                    <a:lstStyle/>
                    <a:p>
                      <a:pPr algn="ctr"/>
                      <a:r>
                        <a:rPr lang="en-US" sz="1400" b="1" dirty="0">
                          <a:solidFill>
                            <a:schemeClr val="bg2"/>
                          </a:solidFill>
                          <a:latin typeface="+mn-lt"/>
                        </a:rPr>
                        <a:t>Preferred Regimens</a:t>
                      </a:r>
                      <a:endParaRPr lang="en-US" sz="1400" b="1" dirty="0">
                        <a:solidFill>
                          <a:schemeClr val="bg2"/>
                        </a:solidFill>
                        <a:latin typeface="+mn-lt"/>
                        <a:ea typeface="Open Sans" panose="020B0606030504020204" pitchFamily="34" charset="0"/>
                        <a:cs typeface="Open Sans" panose="020B0606030504020204" pitchFamily="34" charset="0"/>
                      </a:endParaRPr>
                    </a:p>
                  </a:txBody>
                  <a:tcPr marL="91435" marR="91435" marT="45723" marB="45723">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dirty="0">
                          <a:solidFill>
                            <a:schemeClr val="bg2"/>
                          </a:solidFill>
                          <a:latin typeface="+mn-lt"/>
                        </a:rPr>
                        <a:t>Other Recommended Regimens</a:t>
                      </a:r>
                      <a:endParaRPr lang="en-US" sz="1400" b="1" dirty="0">
                        <a:solidFill>
                          <a:schemeClr val="bg2"/>
                        </a:solidFill>
                        <a:latin typeface="+mn-lt"/>
                        <a:ea typeface="Open Sans" panose="020B0606030504020204" pitchFamily="34" charset="0"/>
                        <a:cs typeface="Open Sans" panose="020B0606030504020204" pitchFamily="34" charset="0"/>
                      </a:endParaRPr>
                    </a:p>
                  </a:txBody>
                  <a:tcPr marL="91435" marR="91435" marT="45723" marB="45723">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dirty="0">
                          <a:solidFill>
                            <a:schemeClr val="bg2"/>
                          </a:solidFill>
                          <a:latin typeface="+mn-lt"/>
                        </a:rPr>
                        <a:t>Useful in Certain Circumstances</a:t>
                      </a:r>
                      <a:endParaRPr lang="en-US" sz="1400" b="1" dirty="0">
                        <a:solidFill>
                          <a:schemeClr val="bg2"/>
                        </a:solidFill>
                        <a:latin typeface="+mn-lt"/>
                        <a:ea typeface="Open Sans" panose="020B0606030504020204" pitchFamily="34" charset="0"/>
                        <a:cs typeface="Open Sans" panose="020B0606030504020204" pitchFamily="34" charset="0"/>
                      </a:endParaRPr>
                    </a:p>
                  </a:txBody>
                  <a:tcPr marL="91435" marR="91435" marT="45723" marB="45723">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04818">
                <a:tc gridSpan="3">
                  <a:txBody>
                    <a:bodyPr/>
                    <a:lstStyle/>
                    <a:p>
                      <a:pPr algn="ctr"/>
                      <a:r>
                        <a:rPr lang="en-US" sz="1400" b="1" dirty="0">
                          <a:solidFill>
                            <a:schemeClr val="bg2"/>
                          </a:solidFill>
                          <a:latin typeface="+mn-lt"/>
                        </a:rPr>
                        <a:t>Without del(17)p/</a:t>
                      </a:r>
                      <a:r>
                        <a:rPr lang="en-US" sz="1400" b="1" i="1" dirty="0">
                          <a:solidFill>
                            <a:schemeClr val="bg2"/>
                          </a:solidFill>
                          <a:latin typeface="+mn-lt"/>
                        </a:rPr>
                        <a:t>TP53</a:t>
                      </a:r>
                      <a:r>
                        <a:rPr lang="en-US" sz="1400" b="1" dirty="0">
                          <a:solidFill>
                            <a:schemeClr val="bg2"/>
                          </a:solidFill>
                          <a:latin typeface="+mn-lt"/>
                        </a:rPr>
                        <a:t> mutation</a:t>
                      </a:r>
                      <a:endParaRPr lang="en-US" sz="1400" b="1" dirty="0">
                        <a:solidFill>
                          <a:schemeClr val="bg2"/>
                        </a:solidFill>
                        <a:latin typeface="+mn-lt"/>
                        <a:ea typeface="Open Sans" panose="020B0606030504020204" pitchFamily="34" charset="0"/>
                        <a:cs typeface="Open Sans" panose="020B0606030504020204" pitchFamily="34" charset="0"/>
                      </a:endParaRPr>
                    </a:p>
                  </a:txBody>
                  <a:tcPr marL="91435" marR="91435" marT="45723" marB="45723">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lnL>
                      <a:noFill/>
                    </a:lnL>
                    <a:lnT>
                      <a:noFill/>
                    </a:lnT>
                  </a:tcPr>
                </a:tc>
                <a:tc hMerge="1">
                  <a:txBody>
                    <a:bodyPr/>
                    <a:lstStyle/>
                    <a:p>
                      <a:endParaRPr lang="en-US"/>
                    </a:p>
                  </a:txBody>
                  <a:tcPr/>
                </a:tc>
                <a:extLst>
                  <a:ext uri="{0D108BD9-81ED-4DB2-BD59-A6C34878D82A}">
                    <a16:rowId xmlns:a16="http://schemas.microsoft.com/office/drawing/2014/main" val="10001"/>
                  </a:ext>
                </a:extLst>
              </a:tr>
              <a:tr h="2286137">
                <a:tc>
                  <a:txBody>
                    <a:bodyPr/>
                    <a:lstStyle/>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sz="1200" b="1" dirty="0"/>
                        <a:t>BCL-2i–containing regimens</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defRPr/>
                      </a:pPr>
                      <a:r>
                        <a:rPr lang="en-US" sz="1200" dirty="0"/>
                        <a:t>Acalabrutinib + venetoclax ± obinutuzumab </a:t>
                      </a:r>
                      <a:r>
                        <a:rPr lang="en-US" sz="1200" b="0" i="1" u="sng" dirty="0"/>
                        <a:t>(fixed duration)</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pPr>
                      <a:r>
                        <a:rPr lang="en-US" sz="1200" dirty="0"/>
                        <a:t>Venetoclax + obinutuzumab (fixed duration)</a:t>
                      </a:r>
                    </a:p>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pPr>
                      <a:r>
                        <a:rPr lang="en-US" sz="1200" b="1" dirty="0"/>
                        <a:t>Covalent BTKi-based regimens</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defRPr/>
                      </a:pPr>
                      <a:r>
                        <a:rPr lang="en-US" sz="1200" dirty="0"/>
                        <a:t>Acalabrutinib (continuous)</a:t>
                      </a:r>
                    </a:p>
                    <a:p>
                      <a:pPr marL="112713" marR="0" lvl="0" indent="282575"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None/>
                        <a:tabLst/>
                      </a:pPr>
                      <a:r>
                        <a:rPr lang="en-US" sz="1200" dirty="0"/>
                        <a:t>± obinutuzumab </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pPr>
                      <a:r>
                        <a:rPr lang="en-US" sz="1200" dirty="0"/>
                        <a:t>Zanubrutinib (continuous)</a:t>
                      </a:r>
                    </a:p>
                  </a:txBody>
                  <a:tcPr marL="91435" marR="91435" marT="45723" marB="45723">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sz="1200" b="1" dirty="0"/>
                        <a:t>BCL-2i–containing regimen</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pPr>
                      <a:r>
                        <a:rPr lang="en-US" sz="1200" dirty="0"/>
                        <a:t>Ibrutinib + venetoclax </a:t>
                      </a:r>
                      <a:r>
                        <a:rPr lang="en-US" sz="1200" i="1" u="sng" dirty="0"/>
                        <a:t>(fixed duration or MRD guided)</a:t>
                      </a:r>
                    </a:p>
                  </a:txBody>
                  <a:tcPr marL="91435" marR="91435" marT="45723" marB="45723">
                    <a:lnL>
                      <a:noFill/>
                    </a:lnL>
                    <a:lnR>
                      <a:noFill/>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sz="1200" b="1" dirty="0"/>
                        <a:t>BCL-2i–containing regimen</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defRPr/>
                      </a:pPr>
                      <a:r>
                        <a:rPr lang="en-US" sz="1200" dirty="0"/>
                        <a:t>Zanubrutinib + venetoclax </a:t>
                      </a:r>
                      <a:r>
                        <a:rPr lang="en-US" sz="1200" i="1" u="sng" dirty="0"/>
                        <a:t>(MRD guided)</a:t>
                      </a:r>
                    </a:p>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sz="1200" b="1" dirty="0"/>
                        <a:t>Covalent BTKi-based regimens</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pPr>
                      <a:r>
                        <a:rPr lang="en-US" sz="1200" dirty="0"/>
                        <a:t>Ibrutinib (continuous)</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defRPr/>
                      </a:pPr>
                      <a:r>
                        <a:rPr lang="en-US" sz="1200" dirty="0"/>
                        <a:t>Ibrutinib (continuous) + anti-CD20 mAb</a:t>
                      </a:r>
                    </a:p>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pPr>
                      <a:r>
                        <a:rPr lang="en-US" sz="1200" dirty="0"/>
                        <a:t>HDMP + anti-CD20 mAb</a:t>
                      </a:r>
                    </a:p>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pPr>
                      <a:r>
                        <a:rPr lang="en-US" sz="1200" dirty="0"/>
                        <a:t>Consider only when cBTKi and BCL-2i are not available or feasible</a:t>
                      </a:r>
                    </a:p>
                    <a:p>
                      <a:pPr marL="630237" marR="0" lvl="1" indent="-285750" algn="l" defTabSz="914400" rtl="0" eaLnBrk="1" fontAlgn="base" latinLnBrk="0" hangingPunct="1">
                        <a:lnSpc>
                          <a:spcPct val="100000"/>
                        </a:lnSpc>
                        <a:spcBef>
                          <a:spcPct val="0"/>
                        </a:spcBef>
                        <a:spcAft>
                          <a:spcPct val="0"/>
                        </a:spcAft>
                        <a:buClr>
                          <a:srgbClr val="000000"/>
                        </a:buClr>
                        <a:buSzPct val="120000"/>
                        <a:buFont typeface="Calibri" panose="020F0502020204030204" pitchFamily="34" charset="0"/>
                        <a:buChar char="─"/>
                        <a:tabLst/>
                        <a:defRPr/>
                      </a:pPr>
                      <a:r>
                        <a:rPr lang="en-US" sz="1200" dirty="0"/>
                        <a:t>Bendamustine + anti-CD20 mAb</a:t>
                      </a:r>
                    </a:p>
                    <a:p>
                      <a:pPr marL="630237" marR="0" lvl="1" indent="-285750" algn="l" defTabSz="914400" rtl="0" eaLnBrk="1" fontAlgn="base" latinLnBrk="0" hangingPunct="1">
                        <a:lnSpc>
                          <a:spcPct val="100000"/>
                        </a:lnSpc>
                        <a:spcBef>
                          <a:spcPct val="0"/>
                        </a:spcBef>
                        <a:spcAft>
                          <a:spcPct val="0"/>
                        </a:spcAft>
                        <a:buClr>
                          <a:srgbClr val="000000"/>
                        </a:buClr>
                        <a:buSzPct val="120000"/>
                        <a:buFont typeface="Calibri" panose="020F0502020204030204" pitchFamily="34" charset="0"/>
                        <a:buChar char="─"/>
                        <a:tabLst/>
                        <a:defRPr/>
                      </a:pPr>
                      <a:r>
                        <a:rPr lang="en-US" sz="1200" dirty="0"/>
                        <a:t>FCR</a:t>
                      </a:r>
                    </a:p>
                    <a:p>
                      <a:pPr marL="630237" marR="0" lvl="1" indent="-285750" algn="l" defTabSz="914400" rtl="0" eaLnBrk="1" fontAlgn="base" latinLnBrk="0" hangingPunct="1">
                        <a:lnSpc>
                          <a:spcPct val="100000"/>
                        </a:lnSpc>
                        <a:spcBef>
                          <a:spcPct val="0"/>
                        </a:spcBef>
                        <a:spcAft>
                          <a:spcPct val="0"/>
                        </a:spcAft>
                        <a:buClr>
                          <a:srgbClr val="000000"/>
                        </a:buClr>
                        <a:buSzPct val="120000"/>
                        <a:buFont typeface="Calibri" panose="020F0502020204030204" pitchFamily="34" charset="0"/>
                        <a:buChar char="─"/>
                        <a:tabLst/>
                        <a:defRPr/>
                      </a:pPr>
                      <a:r>
                        <a:rPr lang="en-US" sz="1200" dirty="0"/>
                        <a:t>Chlorambucil + obinutuzumab</a:t>
                      </a:r>
                    </a:p>
                    <a:p>
                      <a:pPr marL="630237" marR="0" lvl="1" indent="-285750" algn="l" defTabSz="914400" rtl="0" eaLnBrk="1" fontAlgn="base" latinLnBrk="0" hangingPunct="1">
                        <a:lnSpc>
                          <a:spcPct val="100000"/>
                        </a:lnSpc>
                        <a:spcBef>
                          <a:spcPct val="0"/>
                        </a:spcBef>
                        <a:spcAft>
                          <a:spcPct val="0"/>
                        </a:spcAft>
                        <a:buClr>
                          <a:srgbClr val="000000"/>
                        </a:buClr>
                        <a:buSzPct val="120000"/>
                        <a:buFont typeface="Calibri" panose="020F0502020204030204" pitchFamily="34" charset="0"/>
                        <a:buChar char="─"/>
                        <a:tabLst/>
                        <a:defRPr/>
                      </a:pPr>
                      <a:r>
                        <a:rPr lang="en-US" sz="1200" dirty="0"/>
                        <a:t>Obinutuzumab</a:t>
                      </a:r>
                    </a:p>
                  </a:txBody>
                  <a:tcPr marL="91435" marR="91435" marT="45723" marB="45723">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304818">
                <a:tc gridSpan="3">
                  <a:txBody>
                    <a:bodyPr/>
                    <a:lstStyle/>
                    <a:p>
                      <a:pPr algn="ctr"/>
                      <a:r>
                        <a:rPr lang="en-US" sz="1400" b="1" dirty="0">
                          <a:solidFill>
                            <a:schemeClr val="bg2"/>
                          </a:solidFill>
                          <a:latin typeface="+mn-lt"/>
                        </a:rPr>
                        <a:t>With del(17)p/</a:t>
                      </a:r>
                      <a:r>
                        <a:rPr lang="en-US" sz="1400" b="1" i="1" dirty="0">
                          <a:solidFill>
                            <a:schemeClr val="bg2"/>
                          </a:solidFill>
                          <a:latin typeface="+mn-lt"/>
                        </a:rPr>
                        <a:t>TP53</a:t>
                      </a:r>
                      <a:r>
                        <a:rPr lang="en-US" sz="1400" b="1" dirty="0">
                          <a:solidFill>
                            <a:schemeClr val="bg2"/>
                          </a:solidFill>
                          <a:latin typeface="+mn-lt"/>
                        </a:rPr>
                        <a:t> mutation</a:t>
                      </a:r>
                      <a:endParaRPr lang="en-US" sz="1400" b="1" dirty="0">
                        <a:solidFill>
                          <a:schemeClr val="bg2"/>
                        </a:solidFill>
                        <a:latin typeface="+mn-lt"/>
                        <a:ea typeface="Open Sans" panose="020B0606030504020204" pitchFamily="34" charset="0"/>
                        <a:cs typeface="Open Sans" panose="020B0606030504020204" pitchFamily="34" charset="0"/>
                      </a:endParaRPr>
                    </a:p>
                  </a:txBody>
                  <a:tcPr marL="91435" marR="91435" marT="45723" marB="45723">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lnL>
                      <a:noFill/>
                    </a:lnL>
                    <a:lnT>
                      <a:noFill/>
                    </a:lnT>
                  </a:tcPr>
                </a:tc>
                <a:tc hMerge="1">
                  <a:txBody>
                    <a:bodyPr/>
                    <a:lstStyle/>
                    <a:p>
                      <a:endParaRPr lang="en-US"/>
                    </a:p>
                  </a:txBody>
                  <a:tcPr/>
                </a:tc>
                <a:extLst>
                  <a:ext uri="{0D108BD9-81ED-4DB2-BD59-A6C34878D82A}">
                    <a16:rowId xmlns:a16="http://schemas.microsoft.com/office/drawing/2014/main" val="10003"/>
                  </a:ext>
                </a:extLst>
              </a:tr>
              <a:tr h="2103246">
                <a:tc>
                  <a:txBody>
                    <a:bodyPr/>
                    <a:lstStyle/>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sz="1200" b="1" dirty="0"/>
                        <a:t>BCL-2i–containing regimens</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Venetoclax + obinutuzumab (</a:t>
                      </a:r>
                      <a:r>
                        <a:rPr kumimoji="0" lang="en-US" sz="1200" b="0" i="1" u="sng" strike="noStrike" kern="1200" cap="none" normalizeH="0" baseline="0" dirty="0">
                          <a:ln>
                            <a:noFill/>
                          </a:ln>
                          <a:solidFill>
                            <a:schemeClr val="bg2">
                              <a:lumMod val="10000"/>
                            </a:schemeClr>
                          </a:solidFill>
                          <a:effectLst/>
                          <a:latin typeface="Poppins" pitchFamily="2" charset="77"/>
                          <a:ea typeface="+mn-ea"/>
                          <a:cs typeface="Poppins" pitchFamily="2" charset="77"/>
                        </a:rPr>
                        <a:t>fixed duration</a:t>
                      </a: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defRPr/>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Acalabrutinib + venetoclax ± obinutuzumab </a:t>
                      </a:r>
                      <a:r>
                        <a:rPr kumimoji="0" lang="en-US" sz="1200" b="0" i="1" u="sng" strike="noStrike" kern="1200" cap="none" normalizeH="0" baseline="0" dirty="0">
                          <a:ln>
                            <a:noFill/>
                          </a:ln>
                          <a:solidFill>
                            <a:schemeClr val="bg2">
                              <a:lumMod val="10000"/>
                            </a:schemeClr>
                          </a:solidFill>
                          <a:effectLst/>
                          <a:latin typeface="Poppins" pitchFamily="2" charset="77"/>
                          <a:ea typeface="+mn-ea"/>
                          <a:cs typeface="Poppins" pitchFamily="2" charset="77"/>
                        </a:rPr>
                        <a:t>(MRD guided)</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defRPr/>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Zanubrutinib + venetoclax </a:t>
                      </a:r>
                      <a:r>
                        <a:rPr kumimoji="0" lang="en-US" sz="1200" b="0" i="1" u="none" strike="noStrike" kern="1200" cap="none" normalizeH="0" baseline="0" dirty="0">
                          <a:ln>
                            <a:noFill/>
                          </a:ln>
                          <a:solidFill>
                            <a:schemeClr val="bg2">
                              <a:lumMod val="10000"/>
                            </a:schemeClr>
                          </a:solidFill>
                          <a:effectLst/>
                          <a:latin typeface="Poppins" pitchFamily="2" charset="77"/>
                          <a:ea typeface="+mn-ea"/>
                          <a:cs typeface="Poppins" pitchFamily="2" charset="77"/>
                        </a:rPr>
                        <a:t>(</a:t>
                      </a:r>
                      <a:r>
                        <a:rPr kumimoji="0" lang="en-US" sz="1200" b="0" i="1" u="sng" strike="noStrike" kern="1200" cap="none" normalizeH="0" baseline="0" dirty="0">
                          <a:ln>
                            <a:noFill/>
                          </a:ln>
                          <a:solidFill>
                            <a:schemeClr val="bg2">
                              <a:lumMod val="10000"/>
                            </a:schemeClr>
                          </a:solidFill>
                          <a:effectLst/>
                          <a:latin typeface="Poppins" pitchFamily="2" charset="77"/>
                          <a:ea typeface="+mn-ea"/>
                          <a:cs typeface="Poppins" pitchFamily="2" charset="77"/>
                        </a:rPr>
                        <a:t>MRD guided</a:t>
                      </a:r>
                      <a:r>
                        <a:rPr kumimoji="0" lang="en-US" sz="1200" b="0" i="1" u="none" strike="noStrike" kern="1200" cap="none" normalizeH="0" baseline="0" dirty="0">
                          <a:ln>
                            <a:noFill/>
                          </a:ln>
                          <a:solidFill>
                            <a:schemeClr val="bg2">
                              <a:lumMod val="10000"/>
                            </a:schemeClr>
                          </a:solidFill>
                          <a:effectLst/>
                          <a:latin typeface="Poppins" pitchFamily="2" charset="77"/>
                          <a:ea typeface="+mn-ea"/>
                          <a:cs typeface="Poppins" pitchFamily="2" charset="77"/>
                        </a:rPr>
                        <a:t>)</a:t>
                      </a:r>
                      <a:endParaRPr kumimoji="0" lang="en-US" sz="1200" b="0" i="1" u="sng" strike="noStrike" kern="1200" cap="none" normalizeH="0" baseline="0" dirty="0">
                        <a:ln>
                          <a:noFill/>
                        </a:ln>
                        <a:solidFill>
                          <a:schemeClr val="bg2">
                            <a:lumMod val="10000"/>
                          </a:schemeClr>
                        </a:solidFill>
                        <a:effectLst/>
                        <a:latin typeface="Poppins" pitchFamily="2" charset="77"/>
                        <a:ea typeface="+mn-ea"/>
                        <a:cs typeface="Poppins" pitchFamily="2" charset="77"/>
                      </a:endParaRPr>
                    </a:p>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sz="1200" b="1" dirty="0"/>
                        <a:t>Covalent BTKi-based regimens</a:t>
                      </a:r>
                    </a:p>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Acalabrutinib (continuous)</a:t>
                      </a:r>
                    </a:p>
                    <a:p>
                      <a:pPr marL="112713" marR="0" lvl="0" indent="282575"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 obinutuzumab </a:t>
                      </a:r>
                    </a:p>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Zanubrutinib (continuous)</a:t>
                      </a:r>
                    </a:p>
                  </a:txBody>
                  <a:tcPr marL="91435" marR="91435" marT="45723" marB="45723">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2"/>
                    </a:solidFill>
                  </a:tcPr>
                </a:tc>
                <a:tc>
                  <a:txBody>
                    <a:bodyPr/>
                    <a:lstStyle/>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sz="1200" b="1" dirty="0"/>
                        <a:t>BCL-2i–containing regimen</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Ibrutinib + venetoclax </a:t>
                      </a:r>
                      <a:r>
                        <a:rPr kumimoji="0" lang="en-US" sz="1200" b="0" i="0" u="sng" strike="noStrike" kern="1200" cap="none" normalizeH="0" baseline="0" dirty="0">
                          <a:ln>
                            <a:noFill/>
                          </a:ln>
                          <a:solidFill>
                            <a:schemeClr val="bg2">
                              <a:lumMod val="10000"/>
                            </a:schemeClr>
                          </a:solidFill>
                          <a:effectLst/>
                          <a:latin typeface="Poppins" pitchFamily="2" charset="77"/>
                          <a:ea typeface="+mn-ea"/>
                          <a:cs typeface="Poppins" pitchFamily="2" charset="77"/>
                        </a:rPr>
                        <a:t>(</a:t>
                      </a:r>
                      <a:r>
                        <a:rPr kumimoji="0" lang="en-US" sz="1200" b="0" i="1" u="sng" strike="noStrike" kern="1200" cap="none" normalizeH="0" baseline="0" dirty="0">
                          <a:ln>
                            <a:noFill/>
                          </a:ln>
                          <a:solidFill>
                            <a:schemeClr val="bg2">
                              <a:lumMod val="10000"/>
                            </a:schemeClr>
                          </a:solidFill>
                          <a:effectLst/>
                          <a:latin typeface="Poppins" pitchFamily="2" charset="77"/>
                          <a:ea typeface="+mn-ea"/>
                          <a:cs typeface="Poppins" pitchFamily="2" charset="77"/>
                        </a:rPr>
                        <a:t>fixed duration</a:t>
                      </a:r>
                      <a:r>
                        <a:rPr kumimoji="0" lang="en-US" sz="1200" b="0" i="0" u="sng" strike="noStrike" kern="1200" cap="none" normalizeH="0" baseline="0" dirty="0">
                          <a:ln>
                            <a:noFill/>
                          </a:ln>
                          <a:solidFill>
                            <a:schemeClr val="bg2">
                              <a:lumMod val="10000"/>
                            </a:schemeClr>
                          </a:solidFill>
                          <a:effectLst/>
                          <a:latin typeface="Poppins" pitchFamily="2" charset="77"/>
                          <a:ea typeface="+mn-ea"/>
                          <a:cs typeface="Poppins" pitchFamily="2" charset="77"/>
                        </a:rPr>
                        <a:t>)</a:t>
                      </a:r>
                    </a:p>
                  </a:txBody>
                  <a:tcPr marL="91435" marR="91435" marT="45723" marB="45723">
                    <a:lnL>
                      <a:noFill/>
                    </a:lnL>
                    <a:lnR>
                      <a:noFill/>
                    </a:lnR>
                    <a:lnB>
                      <a:noFill/>
                    </a:lnB>
                    <a:lnTlToBr w="12700" cmpd="sng">
                      <a:noFill/>
                      <a:prstDash val="solid"/>
                    </a:lnTlToBr>
                    <a:lnBlToTr w="12700" cmpd="sng">
                      <a:noFill/>
                      <a:prstDash val="solid"/>
                    </a:lnBlToTr>
                    <a:solidFill>
                      <a:schemeClr val="bg2"/>
                    </a:solidFill>
                  </a:tcPr>
                </a:tc>
                <a:tc>
                  <a:txBody>
                    <a:bodyPr/>
                    <a:lstStyle/>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sz="1200" b="1" dirty="0"/>
                        <a:t>Covalent BTKi-based regimen</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defRPr/>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Ibrutinib (continuous)</a:t>
                      </a:r>
                    </a:p>
                    <a:p>
                      <a:pPr marL="398463" marR="0" lvl="0" indent="-285750" algn="l" defTabSz="914400" rtl="0" eaLnBrk="1" fontAlgn="base" latinLnBrk="0" hangingPunct="1">
                        <a:lnSpc>
                          <a:spcPct val="100000"/>
                        </a:lnSpc>
                        <a:spcBef>
                          <a:spcPct val="0"/>
                        </a:spcBef>
                        <a:spcAft>
                          <a:spcPct val="0"/>
                        </a:spcAft>
                        <a:buClr>
                          <a:srgbClr val="000000"/>
                        </a:buClr>
                        <a:buSzTx/>
                        <a:buFont typeface="Poppins" panose="00000500000000000000" pitchFamily="2" charset="0"/>
                        <a:buChar char="−"/>
                        <a:tabLst/>
                        <a:defRPr/>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HDMP + </a:t>
                      </a:r>
                      <a:r>
                        <a:rPr lang="en-US" sz="1200" dirty="0"/>
                        <a:t>anti-CD20 mAb</a:t>
                      </a:r>
                    </a:p>
                    <a:p>
                      <a:pPr marL="398463" marR="0" lvl="0" indent="-28575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Consider only when cBTKi and BCL-2i are not available or feasible</a:t>
                      </a:r>
                    </a:p>
                    <a:p>
                      <a:pPr marL="630237" marR="0" lvl="1" indent="-285750" algn="l" defTabSz="914400" rtl="0" eaLnBrk="1" fontAlgn="base" latinLnBrk="0" hangingPunct="1">
                        <a:lnSpc>
                          <a:spcPct val="100000"/>
                        </a:lnSpc>
                        <a:spcBef>
                          <a:spcPct val="0"/>
                        </a:spcBef>
                        <a:spcAft>
                          <a:spcPct val="0"/>
                        </a:spcAft>
                        <a:buClr>
                          <a:srgbClr val="000000"/>
                        </a:buClr>
                        <a:buSzPct val="120000"/>
                        <a:buFont typeface="Calibri" panose="020F0502020204030204" pitchFamily="34" charset="0"/>
                        <a:buChar char="─"/>
                        <a:tabLst/>
                        <a:defRPr/>
                      </a:pPr>
                      <a:r>
                        <a:rPr kumimoji="0" lang="en-US" sz="1200" b="0" i="0" u="none" strike="noStrike" kern="1200" cap="none" normalizeH="0" baseline="0" dirty="0">
                          <a:ln>
                            <a:noFill/>
                          </a:ln>
                          <a:solidFill>
                            <a:schemeClr val="bg2">
                              <a:lumMod val="10000"/>
                            </a:schemeClr>
                          </a:solidFill>
                          <a:effectLst/>
                          <a:latin typeface="Poppins" pitchFamily="2" charset="77"/>
                          <a:ea typeface="+mn-ea"/>
                          <a:cs typeface="Poppins" pitchFamily="2" charset="77"/>
                        </a:rPr>
                        <a:t>Obinutuzumab</a:t>
                      </a:r>
                    </a:p>
                  </a:txBody>
                  <a:tcPr marL="91435" marR="91435" marT="45723" marB="45723">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bl>
          </a:graphicData>
        </a:graphic>
      </p:graphicFrame>
      <p:graphicFrame>
        <p:nvGraphicFramePr>
          <p:cNvPr id="3" name="Table 2">
            <a:extLst>
              <a:ext uri="{FF2B5EF4-FFF2-40B4-BE49-F238E27FC236}">
                <a16:creationId xmlns:a16="http://schemas.microsoft.com/office/drawing/2014/main" id="{6A4E404C-7FEF-B85D-54BD-C5C59F0AB1BD}"/>
              </a:ext>
            </a:extLst>
          </p:cNvPr>
          <p:cNvGraphicFramePr>
            <a:graphicFrameLocks noGrp="1"/>
          </p:cNvGraphicFramePr>
          <p:nvPr/>
        </p:nvGraphicFramePr>
        <p:xfrm>
          <a:off x="5503863" y="5322888"/>
          <a:ext cx="6456362" cy="822325"/>
        </p:xfrm>
        <a:graphic>
          <a:graphicData uri="http://schemas.openxmlformats.org/drawingml/2006/table">
            <a:tbl>
              <a:tblPr firstRow="1" bandRow="1">
                <a:tableStyleId>{5C22544A-7EE6-4342-B048-85BDC9FD1C3A}</a:tableStyleId>
              </a:tblPr>
              <a:tblGrid>
                <a:gridCol w="6456362">
                  <a:extLst>
                    <a:ext uri="{9D8B030D-6E8A-4147-A177-3AD203B41FA5}">
                      <a16:colId xmlns:a16="http://schemas.microsoft.com/office/drawing/2014/main" val="20000"/>
                    </a:ext>
                  </a:extLst>
                </a:gridCol>
              </a:tblGrid>
              <a:tr h="822325">
                <a:tc>
                  <a:txBody>
                    <a:bodyPr/>
                    <a:lstStyle/>
                    <a:p>
                      <a:r>
                        <a:rPr lang="en-US" sz="1200" b="0" dirty="0">
                          <a:solidFill>
                            <a:schemeClr val="tx1"/>
                          </a:solidFill>
                        </a:rPr>
                        <a:t>In all randomized trials including chemoimmunotherapy compared to novel agents, novel agent arm(s) were superior in overall response rates and progression-free survival leading to the absence of chemoimmunotherapy in preferred regimen options.</a:t>
                      </a:r>
                    </a:p>
                  </a:txBody>
                  <a:tcPr marL="91441" marR="91441" marT="45685" marB="45685">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
        <p:nvSpPr>
          <p:cNvPr id="124947" name="Title 3">
            <a:extLst>
              <a:ext uri="{FF2B5EF4-FFF2-40B4-BE49-F238E27FC236}">
                <a16:creationId xmlns:a16="http://schemas.microsoft.com/office/drawing/2014/main" id="{439A49EB-1985-C061-5863-BCD2544C26A4}"/>
              </a:ext>
            </a:extLst>
          </p:cNvPr>
          <p:cNvSpPr>
            <a:spLocks noGrp="1" noChangeArrowheads="1"/>
          </p:cNvSpPr>
          <p:nvPr>
            <p:ph type="title"/>
          </p:nvPr>
        </p:nvSpPr>
        <p:spPr>
          <a:xfrm>
            <a:off x="231775" y="530225"/>
            <a:ext cx="11739563" cy="503238"/>
          </a:xfrm>
        </p:spPr>
        <p:txBody>
          <a:bodyPr>
            <a:normAutofit fontScale="90000"/>
          </a:bodyPr>
          <a:lstStyle/>
          <a:p>
            <a:r>
              <a:rPr altLang="en-US"/>
              <a:t>NCCN Guidelines for 1L Treatment of CLL/SLL</a:t>
            </a:r>
            <a:br>
              <a:rPr altLang="en-US"/>
            </a:br>
            <a:endParaRPr altLang="en-US"/>
          </a:p>
        </p:txBody>
      </p:sp>
      <p:sp>
        <p:nvSpPr>
          <p:cNvPr id="5" name="Content Placeholder 4">
            <a:extLst>
              <a:ext uri="{FF2B5EF4-FFF2-40B4-BE49-F238E27FC236}">
                <a16:creationId xmlns:a16="http://schemas.microsoft.com/office/drawing/2014/main" id="{E2AEBBB6-F670-6BD0-348E-61583C69C6AC}"/>
              </a:ext>
            </a:extLst>
          </p:cNvPr>
          <p:cNvSpPr>
            <a:spLocks noGrp="1"/>
          </p:cNvSpPr>
          <p:nvPr>
            <p:ph sz="quarter" idx="10"/>
          </p:nvPr>
        </p:nvSpPr>
        <p:spPr>
          <a:xfrm>
            <a:off x="1438835" y="6437286"/>
            <a:ext cx="10521389" cy="327025"/>
          </a:xfrm>
        </p:spPr>
        <p:txBody>
          <a:bodyPr rtlCol="0">
            <a:noAutofit/>
          </a:bodyPr>
          <a:lstStyle/>
          <a:p>
            <a:pPr fontAlgn="auto">
              <a:defRPr/>
            </a:pPr>
            <a:r>
              <a:rPr altLang="en-US" sz="1500" spc="-10" dirty="0">
                <a:ea typeface="ＭＳ Ｐゴシック" pitchFamily="34" charset="-128"/>
                <a:cs typeface="Arial" panose="020B0604020202020204" pitchFamily="34" charset="0"/>
              </a:rPr>
              <a:t>NCCN. Clinical practice guidelines in oncology: chronic lymphocytic leukemia/small lymphocytic lymphoma. </a:t>
            </a:r>
            <a:br>
              <a:rPr lang="en-US" altLang="en-US" sz="1500" spc="-10" dirty="0">
                <a:ea typeface="ＭＳ Ｐゴシック" pitchFamily="34" charset="-128"/>
                <a:cs typeface="Arial" panose="020B0604020202020204" pitchFamily="34" charset="0"/>
              </a:rPr>
            </a:br>
            <a:r>
              <a:rPr altLang="en-US" sz="1500" spc="-10" dirty="0">
                <a:ea typeface="ＭＳ Ｐゴシック" pitchFamily="34" charset="-128"/>
                <a:cs typeface="Arial" panose="020B0604020202020204" pitchFamily="34" charset="0"/>
              </a:rPr>
              <a:t>v.2.2026. nccn.org.</a:t>
            </a:r>
            <a:endParaRPr sz="1500" dirty="0"/>
          </a:p>
        </p:txBody>
      </p:sp>
    </p:spTree>
    <p:extLst>
      <p:ext uri="{BB962C8B-B14F-4D97-AF65-F5344CB8AC3E}">
        <p14:creationId xmlns:p14="http://schemas.microsoft.com/office/powerpoint/2010/main" val="4291934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2286" y="35024"/>
            <a:ext cx="10358967" cy="1412776"/>
          </a:xfrm>
        </p:spPr>
        <p:txBody>
          <a:bodyPr anchor="ctr"/>
          <a:lstStyle/>
          <a:p>
            <a:pPr eaLnBrk="1" hangingPunct="1">
              <a:lnSpc>
                <a:spcPct val="90000"/>
              </a:lnSpc>
              <a:spcAft>
                <a:spcPts val="600"/>
              </a:spcAft>
              <a:defRPr/>
            </a:pPr>
            <a:r>
              <a:rPr lang="en-US" sz="2800" dirty="0">
                <a:solidFill>
                  <a:schemeClr val="tx1"/>
                </a:solidFill>
              </a:rPr>
              <a:t>“Recent Advances in Cancer Care — New Paradigms, </a:t>
            </a:r>
            <a:br>
              <a:rPr lang="en-US" sz="2800" dirty="0">
                <a:solidFill>
                  <a:schemeClr val="tx1"/>
                </a:solidFill>
              </a:rPr>
            </a:br>
            <a:r>
              <a:rPr lang="en-US" sz="2800" dirty="0">
                <a:solidFill>
                  <a:schemeClr val="tx1"/>
                </a:solidFill>
              </a:rPr>
              <a:t>Novel Agents and What It Means for the Oncology Nurse”</a:t>
            </a:r>
            <a:br>
              <a:rPr lang="en-US" sz="2800" dirty="0">
                <a:solidFill>
                  <a:schemeClr val="tx1"/>
                </a:solidFill>
              </a:rPr>
            </a:br>
            <a:r>
              <a:rPr lang="en-US" sz="2800" dirty="0">
                <a:solidFill>
                  <a:schemeClr val="tx1"/>
                </a:solidFill>
              </a:rPr>
              <a:t>Eighteenth Annual RTP-ONS NCPD Symposium Series</a:t>
            </a:r>
            <a:endParaRPr lang="en-US" sz="2400" b="0" dirty="0">
              <a:solidFill>
                <a:schemeClr val="tx1"/>
              </a:solidFill>
            </a:endParaRPr>
          </a:p>
        </p:txBody>
      </p:sp>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2182" y="1431777"/>
            <a:ext cx="6787636" cy="5212076"/>
          </a:xfrm>
          <a:prstGeom prst="rect">
            <a:avLst/>
          </a:prstGeom>
          <a:effectLst>
            <a:glow rad="190500">
              <a:schemeClr val="bg2">
                <a:alpha val="20000"/>
              </a:schemeClr>
            </a:glow>
          </a:effectLst>
        </p:spPr>
      </p:pic>
    </p:spTree>
    <p:extLst>
      <p:ext uri="{BB962C8B-B14F-4D97-AF65-F5344CB8AC3E}">
        <p14:creationId xmlns:p14="http://schemas.microsoft.com/office/powerpoint/2010/main" val="19496545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928FB-9446-5061-7E58-86173D48F7CE}"/>
            </a:ext>
          </a:extLst>
        </p:cNvPr>
        <p:cNvGrpSpPr/>
        <p:nvPr/>
      </p:nvGrpSpPr>
      <p:grpSpPr>
        <a:xfrm>
          <a:off x="0" y="0"/>
          <a:ext cx="0" cy="0"/>
          <a:chOff x="0" y="0"/>
          <a:chExt cx="0" cy="0"/>
        </a:xfrm>
      </p:grpSpPr>
      <p:sp>
        <p:nvSpPr>
          <p:cNvPr id="125953" name="Rectangle 4">
            <a:extLst>
              <a:ext uri="{FF2B5EF4-FFF2-40B4-BE49-F238E27FC236}">
                <a16:creationId xmlns:a16="http://schemas.microsoft.com/office/drawing/2014/main" id="{D98B74DD-48B8-2BFD-24F6-45A7B22A4864}"/>
              </a:ext>
            </a:extLst>
          </p:cNvPr>
          <p:cNvSpPr>
            <a:spLocks noGrp="1" noChangeArrowheads="1"/>
          </p:cNvSpPr>
          <p:nvPr>
            <p:ph type="title"/>
          </p:nvPr>
        </p:nvSpPr>
        <p:spPr/>
        <p:txBody>
          <a:bodyPr/>
          <a:lstStyle/>
          <a:p>
            <a:r>
              <a:rPr altLang="en-US" dirty="0"/>
              <a:t>BTK Inhibitors for CLL/SLL</a:t>
            </a:r>
          </a:p>
        </p:txBody>
      </p:sp>
      <p:sp>
        <p:nvSpPr>
          <p:cNvPr id="10244" name="Content Placeholder 12">
            <a:extLst>
              <a:ext uri="{FF2B5EF4-FFF2-40B4-BE49-F238E27FC236}">
                <a16:creationId xmlns:a16="http://schemas.microsoft.com/office/drawing/2014/main" id="{416A28C6-4CD2-9073-412F-74A517E36044}"/>
              </a:ext>
            </a:extLst>
          </p:cNvPr>
          <p:cNvSpPr>
            <a:spLocks noGrp="1"/>
          </p:cNvSpPr>
          <p:nvPr>
            <p:ph idx="1"/>
          </p:nvPr>
        </p:nvSpPr>
        <p:spPr>
          <a:xfrm>
            <a:off x="231775" y="1335088"/>
            <a:ext cx="11739563" cy="4754562"/>
          </a:xfrm>
        </p:spPr>
        <p:txBody>
          <a:bodyPr/>
          <a:lstStyle/>
          <a:p>
            <a:pPr defTabSz="812738">
              <a:defRPr/>
            </a:pPr>
            <a:r>
              <a:rPr>
                <a:latin typeface="+mn-lt"/>
              </a:rPr>
              <a:t>BTK inhibitors are small-molecule inhibitors of Bruton’s tyrosine kinase (BTK), an integral component of the B-cell receptor signaling pathway</a:t>
            </a:r>
          </a:p>
          <a:p>
            <a:pPr defTabSz="812738">
              <a:buClr>
                <a:schemeClr val="tx1"/>
              </a:buClr>
              <a:defRPr/>
            </a:pPr>
            <a:r>
              <a:rPr b="1">
                <a:solidFill>
                  <a:schemeClr val="accent1"/>
                </a:solidFill>
                <a:latin typeface="+mn-lt"/>
              </a:rPr>
              <a:t>BTKi shared toxicities: </a:t>
            </a:r>
            <a:r>
              <a:rPr>
                <a:solidFill>
                  <a:prstClr val="black"/>
                </a:solidFill>
                <a:latin typeface="+mn-lt"/>
              </a:rPr>
              <a:t>atrial fibrillation (uncommon), “ASA-like” antiplatelet effects cause bruising (very common) and major bleeding (uncommon), B-cell suppression with infection risks, hypertension, cytopenias, GI adverse effects</a:t>
            </a:r>
          </a:p>
          <a:p>
            <a:pPr marL="574675" lvl="1" indent="-342900" defTabSz="812738">
              <a:spcAft>
                <a:spcPts val="0"/>
              </a:spcAft>
              <a:buFont typeface="Arial" panose="020B0604020202020204" pitchFamily="34" charset="0"/>
              <a:buChar char="•"/>
              <a:defRPr/>
            </a:pPr>
            <a:r>
              <a:rPr lang="en-US" sz="2200" dirty="0">
                <a:solidFill>
                  <a:prstClr val="black"/>
                </a:solidFill>
              </a:rPr>
              <a:t>More bleeding risk with antiplatelet therapy (eg, aspirin) plus BTK inhibitors than with anticoagulants has been suggested</a:t>
            </a:r>
          </a:p>
        </p:txBody>
      </p:sp>
      <p:sp>
        <p:nvSpPr>
          <p:cNvPr id="125955" name="Content Placeholder 2">
            <a:extLst>
              <a:ext uri="{FF2B5EF4-FFF2-40B4-BE49-F238E27FC236}">
                <a16:creationId xmlns:a16="http://schemas.microsoft.com/office/drawing/2014/main" id="{A7E66C96-42B3-E19F-B944-B9FF168A84CE}"/>
              </a:ext>
            </a:extLst>
          </p:cNvPr>
          <p:cNvSpPr>
            <a:spLocks noGrp="1" noChangeArrowheads="1"/>
          </p:cNvSpPr>
          <p:nvPr>
            <p:ph sz="quarter" idx="10"/>
          </p:nvPr>
        </p:nvSpPr>
        <p:spPr>
          <a:xfrm>
            <a:off x="1712913" y="6302375"/>
            <a:ext cx="9477244" cy="327025"/>
          </a:xfrm>
        </p:spPr>
        <p:txBody>
          <a:bodyPr>
            <a:noAutofit/>
          </a:bodyPr>
          <a:lstStyle/>
          <a:p>
            <a:pPr algn="ctr">
              <a:spcBef>
                <a:spcPct val="0"/>
              </a:spcBef>
            </a:pPr>
            <a:r>
              <a:rPr altLang="en-US" sz="1500" dirty="0">
                <a:solidFill>
                  <a:srgbClr val="161616"/>
                </a:solidFill>
                <a:latin typeface="Poppins" panose="00000500000000000000" pitchFamily="2" charset="0"/>
                <a:cs typeface="Poppins" panose="00000500000000000000" pitchFamily="2" charset="0"/>
              </a:rPr>
              <a:t>Yosifov. </a:t>
            </a:r>
            <a:r>
              <a:rPr altLang="en-US" sz="1500" dirty="0" err="1">
                <a:solidFill>
                  <a:srgbClr val="161616"/>
                </a:solidFill>
                <a:latin typeface="Poppins" panose="00000500000000000000" pitchFamily="2" charset="0"/>
                <a:cs typeface="Poppins" panose="00000500000000000000" pitchFamily="2" charset="0"/>
              </a:rPr>
              <a:t>HemaSphere</a:t>
            </a:r>
            <a:r>
              <a:rPr altLang="en-US" sz="1500" dirty="0">
                <a:solidFill>
                  <a:srgbClr val="161616"/>
                </a:solidFill>
                <a:latin typeface="Poppins" panose="00000500000000000000" pitchFamily="2" charset="0"/>
                <a:cs typeface="Poppins" panose="00000500000000000000" pitchFamily="2" charset="0"/>
              </a:rPr>
              <a:t>. 2019;3:e175. Byrd. NEJM. 2013;369:32. </a:t>
            </a:r>
            <a:r>
              <a:rPr altLang="en-US" sz="1500" dirty="0" err="1">
                <a:solidFill>
                  <a:srgbClr val="161616"/>
                </a:solidFill>
                <a:latin typeface="Poppins" panose="00000500000000000000" pitchFamily="2" charset="0"/>
                <a:cs typeface="Poppins" panose="00000500000000000000" pitchFamily="2" charset="0"/>
              </a:rPr>
              <a:t>Woyach</a:t>
            </a:r>
            <a:r>
              <a:rPr altLang="en-US" sz="1500" dirty="0">
                <a:solidFill>
                  <a:srgbClr val="161616"/>
                </a:solidFill>
                <a:latin typeface="Poppins" panose="00000500000000000000" pitchFamily="2" charset="0"/>
                <a:cs typeface="Poppins" panose="00000500000000000000" pitchFamily="2" charset="0"/>
              </a:rPr>
              <a:t>. Blood. 2024;143:1616.</a:t>
            </a:r>
          </a:p>
        </p:txBody>
      </p:sp>
    </p:spTree>
    <p:custDataLst>
      <p:tags r:id="rId1"/>
    </p:custDataLst>
    <p:extLst>
      <p:ext uri="{BB962C8B-B14F-4D97-AF65-F5344CB8AC3E}">
        <p14:creationId xmlns:p14="http://schemas.microsoft.com/office/powerpoint/2010/main" val="4126642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4382-DF2D-891C-EEFE-30E11F656ACC}"/>
            </a:ext>
          </a:extLst>
        </p:cNvPr>
        <p:cNvGrpSpPr/>
        <p:nvPr/>
      </p:nvGrpSpPr>
      <p:grpSpPr>
        <a:xfrm>
          <a:off x="0" y="0"/>
          <a:ext cx="0" cy="0"/>
          <a:chOff x="0" y="0"/>
          <a:chExt cx="0" cy="0"/>
        </a:xfrm>
      </p:grpSpPr>
      <p:sp>
        <p:nvSpPr>
          <p:cNvPr id="195585" name="Title 1">
            <a:extLst>
              <a:ext uri="{FF2B5EF4-FFF2-40B4-BE49-F238E27FC236}">
                <a16:creationId xmlns:a16="http://schemas.microsoft.com/office/drawing/2014/main" id="{064BE0C4-DB1E-AAAC-5F36-5ED50FB34E3E}"/>
              </a:ext>
            </a:extLst>
          </p:cNvPr>
          <p:cNvSpPr>
            <a:spLocks noGrp="1" noChangeArrowheads="1"/>
          </p:cNvSpPr>
          <p:nvPr>
            <p:ph type="title"/>
          </p:nvPr>
        </p:nvSpPr>
        <p:spPr>
          <a:xfrm>
            <a:off x="231775" y="530225"/>
            <a:ext cx="11739563" cy="503238"/>
          </a:xfrm>
        </p:spPr>
        <p:txBody>
          <a:bodyPr>
            <a:normAutofit fontScale="90000"/>
          </a:bodyPr>
          <a:lstStyle/>
          <a:p>
            <a:r>
              <a:rPr altLang="en-US"/>
              <a:t>Common and Important BTK Inhibitor Toxicities in CLL</a:t>
            </a:r>
            <a:endParaRPr altLang="en-US" baseline="30000"/>
          </a:p>
        </p:txBody>
      </p:sp>
      <p:sp>
        <p:nvSpPr>
          <p:cNvPr id="3" name="Content Placeholder 2">
            <a:extLst>
              <a:ext uri="{FF2B5EF4-FFF2-40B4-BE49-F238E27FC236}">
                <a16:creationId xmlns:a16="http://schemas.microsoft.com/office/drawing/2014/main" id="{2FA9E027-23F7-5BEB-96C4-EABC346149CD}"/>
              </a:ext>
            </a:extLst>
          </p:cNvPr>
          <p:cNvSpPr>
            <a:spLocks noGrp="1"/>
          </p:cNvSpPr>
          <p:nvPr>
            <p:ph sz="quarter" idx="10"/>
          </p:nvPr>
        </p:nvSpPr>
        <p:spPr>
          <a:xfrm>
            <a:off x="604838" y="6302375"/>
            <a:ext cx="11169936" cy="327025"/>
          </a:xfrm>
        </p:spPr>
        <p:txBody>
          <a:bodyPr rtlCol="0">
            <a:noAutofit/>
          </a:bodyPr>
          <a:lstStyle/>
          <a:p>
            <a:pPr fontAlgn="auto">
              <a:defRPr/>
            </a:pPr>
            <a:r>
              <a:rPr altLang="en-US" sz="1500" dirty="0">
                <a:latin typeface="+mn-lt"/>
              </a:rPr>
              <a:t>Lipsky. Hematology Am Soc Hematol Educ Program. 2020;1:336. Brown. Blood. 2018;131:379. </a:t>
            </a:r>
            <a:br>
              <a:rPr altLang="en-US" sz="1500" dirty="0">
                <a:latin typeface="+mn-lt"/>
              </a:rPr>
            </a:br>
            <a:r>
              <a:rPr altLang="en-US" sz="1500" spc="-10" dirty="0">
                <a:latin typeface="+mn-lt"/>
                <a:ea typeface="ＭＳ Ｐゴシック" pitchFamily="34" charset="-128"/>
                <a:cs typeface="Arial" panose="020B0604020202020204" pitchFamily="34" charset="0"/>
              </a:rPr>
              <a:t>NCCN. Clinical practice guidelines in oncology: chronic lymphocytic leukemia/small lymphocytic lymphoma. v.2.2026. nccn.org. </a:t>
            </a:r>
            <a:endParaRPr altLang="en-US" sz="1500" dirty="0">
              <a:latin typeface="+mn-lt"/>
            </a:endParaRPr>
          </a:p>
        </p:txBody>
      </p:sp>
      <p:graphicFrame>
        <p:nvGraphicFramePr>
          <p:cNvPr id="5" name="Table 5">
            <a:extLst>
              <a:ext uri="{FF2B5EF4-FFF2-40B4-BE49-F238E27FC236}">
                <a16:creationId xmlns:a16="http://schemas.microsoft.com/office/drawing/2014/main" id="{ECC95D38-C1BA-E5FD-F875-AFF07CF9DF88}"/>
              </a:ext>
            </a:extLst>
          </p:cNvPr>
          <p:cNvGraphicFramePr>
            <a:graphicFrameLocks noGrp="1"/>
          </p:cNvGraphicFramePr>
          <p:nvPr/>
        </p:nvGraphicFramePr>
        <p:xfrm>
          <a:off x="604838" y="1512888"/>
          <a:ext cx="10877550" cy="3475037"/>
        </p:xfrm>
        <a:graphic>
          <a:graphicData uri="http://schemas.openxmlformats.org/drawingml/2006/table">
            <a:tbl>
              <a:tblPr firstRow="1" bandRow="1">
                <a:tableStyleId>{5C22544A-7EE6-4342-B048-85BDC9FD1C3A}</a:tableStyleId>
              </a:tblPr>
              <a:tblGrid>
                <a:gridCol w="3625850">
                  <a:extLst>
                    <a:ext uri="{9D8B030D-6E8A-4147-A177-3AD203B41FA5}">
                      <a16:colId xmlns:a16="http://schemas.microsoft.com/office/drawing/2014/main" val="20000"/>
                    </a:ext>
                  </a:extLst>
                </a:gridCol>
                <a:gridCol w="3625850">
                  <a:extLst>
                    <a:ext uri="{9D8B030D-6E8A-4147-A177-3AD203B41FA5}">
                      <a16:colId xmlns:a16="http://schemas.microsoft.com/office/drawing/2014/main" val="20001"/>
                    </a:ext>
                  </a:extLst>
                </a:gridCol>
                <a:gridCol w="3625850">
                  <a:extLst>
                    <a:ext uri="{9D8B030D-6E8A-4147-A177-3AD203B41FA5}">
                      <a16:colId xmlns:a16="http://schemas.microsoft.com/office/drawing/2014/main" val="20002"/>
                    </a:ext>
                  </a:extLst>
                </a:gridCol>
              </a:tblGrid>
              <a:tr h="8230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2"/>
                          </a:solidFill>
                          <a:latin typeface="+mn-lt"/>
                          <a:ea typeface="Open Sans" panose="020B0606030504020204" pitchFamily="34" charset="0"/>
                          <a:cs typeface="Calibri" panose="020F0502020204030204" pitchFamily="34" charset="0"/>
                        </a:rPr>
                        <a:t>Toxicities of </a:t>
                      </a:r>
                      <a:br>
                        <a:rPr lang="en-US" sz="2400" b="1" dirty="0">
                          <a:solidFill>
                            <a:schemeClr val="bg2"/>
                          </a:solidFill>
                          <a:latin typeface="+mn-lt"/>
                          <a:ea typeface="Open Sans" panose="020B0606030504020204" pitchFamily="34" charset="0"/>
                          <a:cs typeface="Calibri" panose="020F0502020204030204" pitchFamily="34" charset="0"/>
                        </a:rPr>
                      </a:br>
                      <a:r>
                        <a:rPr lang="en-US" sz="2400" b="1" dirty="0">
                          <a:solidFill>
                            <a:schemeClr val="bg2"/>
                          </a:solidFill>
                          <a:latin typeface="+mn-lt"/>
                          <a:ea typeface="Open Sans" panose="020B0606030504020204" pitchFamily="34" charset="0"/>
                          <a:cs typeface="Calibri" panose="020F0502020204030204" pitchFamily="34" charset="0"/>
                        </a:rPr>
                        <a:t>Special Interest</a:t>
                      </a:r>
                    </a:p>
                  </a:txBody>
                  <a:tcPr marT="45724" marB="45724"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2"/>
                          </a:solidFill>
                          <a:latin typeface="+mn-lt"/>
                          <a:ea typeface="Open Sans" panose="020B0606030504020204" pitchFamily="34" charset="0"/>
                          <a:cs typeface="Calibri" panose="020F0502020204030204" pitchFamily="34" charset="0"/>
                        </a:rPr>
                        <a:t>Most Common Toxicities</a:t>
                      </a:r>
                    </a:p>
                  </a:txBody>
                  <a:tcPr marT="45724" marB="45724"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2"/>
                          </a:solidFill>
                          <a:latin typeface="+mn-lt"/>
                          <a:ea typeface="Open Sans" panose="020B0606030504020204" pitchFamily="34" charset="0"/>
                          <a:cs typeface="Calibri" panose="020F0502020204030204" pitchFamily="34" charset="0"/>
                        </a:rPr>
                        <a:t>Other Common Toxicities</a:t>
                      </a:r>
                    </a:p>
                  </a:txBody>
                  <a:tcPr marT="45724" marB="45724"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2652002">
                <a:tc>
                  <a:txBody>
                    <a:bodyPr/>
                    <a:lstStyle/>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Atrial fibrillation</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Ventricular arrhythmia</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Bleeding</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Hypertension</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Infections</a:t>
                      </a:r>
                    </a:p>
                  </a:txBody>
                  <a:tcPr marT="45724" marB="45724">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Anemia</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Arthralgia/myalgia</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Cough</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Diarrhea</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Fatigue</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Headache</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Neutropenia</a:t>
                      </a:r>
                    </a:p>
                  </a:txBody>
                  <a:tcPr marT="45724" marB="45724">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Cytopenias </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Hair/nail changes</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Lymphocytosis</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Nausea</a:t>
                      </a:r>
                    </a:p>
                    <a:p>
                      <a:pPr marL="342900" indent="-342900">
                        <a:buFont typeface="Arial" panose="020B0604020202020204" pitchFamily="34" charset="0"/>
                        <a:buChar char="•"/>
                      </a:pPr>
                      <a:r>
                        <a:rPr lang="en-US" sz="2400" dirty="0">
                          <a:solidFill>
                            <a:schemeClr val="tx1"/>
                          </a:solidFill>
                          <a:latin typeface="+mn-lt"/>
                          <a:ea typeface="Open Sans" panose="020B0606030504020204" pitchFamily="34" charset="0"/>
                          <a:cs typeface="Calibri" panose="020F0502020204030204" pitchFamily="34" charset="0"/>
                        </a:rPr>
                        <a:t>Rash</a:t>
                      </a:r>
                    </a:p>
                  </a:txBody>
                  <a:tcPr marT="45724" marB="45724">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23101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C1F5-DE41-6EBA-416A-9A4F5FCD6378}"/>
            </a:ext>
          </a:extLst>
        </p:cNvPr>
        <p:cNvGrpSpPr/>
        <p:nvPr/>
      </p:nvGrpSpPr>
      <p:grpSpPr>
        <a:xfrm>
          <a:off x="0" y="0"/>
          <a:ext cx="0" cy="0"/>
          <a:chOff x="0" y="0"/>
          <a:chExt cx="0" cy="0"/>
        </a:xfrm>
      </p:grpSpPr>
      <p:sp>
        <p:nvSpPr>
          <p:cNvPr id="134145" name="Rectangle 4">
            <a:extLst>
              <a:ext uri="{FF2B5EF4-FFF2-40B4-BE49-F238E27FC236}">
                <a16:creationId xmlns:a16="http://schemas.microsoft.com/office/drawing/2014/main" id="{8FFD4073-9FC1-E20D-677F-B513556990D8}"/>
              </a:ext>
            </a:extLst>
          </p:cNvPr>
          <p:cNvSpPr>
            <a:spLocks noGrp="1" noChangeArrowheads="1"/>
          </p:cNvSpPr>
          <p:nvPr>
            <p:ph type="title"/>
          </p:nvPr>
        </p:nvSpPr>
        <p:spPr/>
        <p:txBody>
          <a:bodyPr/>
          <a:lstStyle/>
          <a:p>
            <a:r>
              <a:rPr altLang="en-US"/>
              <a:t>BCL-2 Inhibitors for CLL/SLL</a:t>
            </a:r>
          </a:p>
        </p:txBody>
      </p:sp>
      <p:sp>
        <p:nvSpPr>
          <p:cNvPr id="10" name="Content Placeholder 12">
            <a:extLst>
              <a:ext uri="{FF2B5EF4-FFF2-40B4-BE49-F238E27FC236}">
                <a16:creationId xmlns:a16="http://schemas.microsoft.com/office/drawing/2014/main" id="{3A550333-7C06-6D77-2DFB-6C29B9391CBA}"/>
              </a:ext>
            </a:extLst>
          </p:cNvPr>
          <p:cNvSpPr>
            <a:spLocks noGrp="1"/>
          </p:cNvSpPr>
          <p:nvPr>
            <p:ph idx="1"/>
          </p:nvPr>
        </p:nvSpPr>
        <p:spPr>
          <a:xfrm>
            <a:off x="231775" y="1335088"/>
            <a:ext cx="11739563" cy="4754562"/>
          </a:xfrm>
        </p:spPr>
        <p:txBody>
          <a:bodyPr/>
          <a:lstStyle/>
          <a:p>
            <a:pPr defTabSz="812738">
              <a:defRPr/>
            </a:pPr>
            <a:r>
              <a:rPr>
                <a:solidFill>
                  <a:prstClr val="black"/>
                </a:solidFill>
                <a:latin typeface="+mn-lt"/>
              </a:rPr>
              <a:t>BCL-2 inhibitors were originally studied in </a:t>
            </a:r>
            <a:r>
              <a:rPr b="1">
                <a:solidFill>
                  <a:schemeClr val="accent1"/>
                </a:solidFill>
                <a:latin typeface="+mn-lt"/>
              </a:rPr>
              <a:t>combination with the anti-CD20 monoclonal antibodies</a:t>
            </a:r>
            <a:r>
              <a:rPr>
                <a:solidFill>
                  <a:schemeClr val="accent1"/>
                </a:solidFill>
                <a:latin typeface="+mn-lt"/>
              </a:rPr>
              <a:t> </a:t>
            </a:r>
            <a:r>
              <a:rPr>
                <a:solidFill>
                  <a:prstClr val="black"/>
                </a:solidFill>
                <a:latin typeface="+mn-lt"/>
              </a:rPr>
              <a:t>rituximab (MURANO; 2L+ VenR) and obinutuzumab (CLL14; 1L VenO), </a:t>
            </a:r>
            <a:r>
              <a:rPr b="1">
                <a:solidFill>
                  <a:schemeClr val="accent1"/>
                </a:solidFill>
                <a:latin typeface="+mn-lt"/>
              </a:rPr>
              <a:t>which require infusions</a:t>
            </a:r>
            <a:r>
              <a:rPr baseline="30000">
                <a:solidFill>
                  <a:prstClr val="black"/>
                </a:solidFill>
                <a:latin typeface="+mn-lt"/>
              </a:rPr>
              <a:t>1,2</a:t>
            </a:r>
            <a:endParaRPr b="1">
              <a:solidFill>
                <a:schemeClr val="accent1"/>
              </a:solidFill>
              <a:latin typeface="+mn-lt"/>
            </a:endParaRPr>
          </a:p>
          <a:p>
            <a:pPr defTabSz="812738">
              <a:buClr>
                <a:schemeClr val="tx1"/>
              </a:buClr>
              <a:defRPr/>
            </a:pPr>
            <a:r>
              <a:rPr b="1">
                <a:solidFill>
                  <a:schemeClr val="accent1"/>
                </a:solidFill>
                <a:latin typeface="+mn-lt"/>
              </a:rPr>
              <a:t>Newer regimens combine BCL-2i with BTKi as “all oral” options</a:t>
            </a:r>
            <a:r>
              <a:rPr baseline="30000">
                <a:solidFill>
                  <a:prstClr val="black"/>
                </a:solidFill>
                <a:latin typeface="+mn-lt"/>
              </a:rPr>
              <a:t>3-5</a:t>
            </a:r>
            <a:endParaRPr b="1">
              <a:solidFill>
                <a:schemeClr val="accent1"/>
              </a:solidFill>
              <a:latin typeface="+mn-lt"/>
            </a:endParaRPr>
          </a:p>
          <a:p>
            <a:pPr marL="574675" lvl="1" indent="-342900" defTabSz="812738">
              <a:lnSpc>
                <a:spcPct val="90000"/>
              </a:lnSpc>
              <a:spcBef>
                <a:spcPts val="1000"/>
              </a:spcBef>
              <a:spcAft>
                <a:spcPts val="700"/>
              </a:spcAft>
              <a:buFont typeface="Arial" panose="020B0604020202020204" pitchFamily="34" charset="0"/>
              <a:buChar char="•"/>
              <a:defRPr/>
            </a:pPr>
            <a:r>
              <a:rPr lang="en-US" sz="2200" dirty="0">
                <a:solidFill>
                  <a:prstClr val="black"/>
                </a:solidFill>
                <a:latin typeface="+mn-lt"/>
              </a:rPr>
              <a:t>AMPLIFY (AV ± O vs CIT), FLAIR (I+V vs FCR), SEQUOIA Arm D (zanubrutinib + venetoclax)</a:t>
            </a:r>
          </a:p>
          <a:p>
            <a:pPr defTabSz="812738">
              <a:defRPr/>
            </a:pPr>
            <a:r>
              <a:rPr>
                <a:latin typeface="+mn-lt"/>
              </a:rPr>
              <a:t>BCL-2i–based treatments are the backbone for fixed-duration and MRD-guided regimens, with superiority over chemoimmunotherapy and often durable and deep responses measured in years</a:t>
            </a:r>
          </a:p>
          <a:p>
            <a:pPr defTabSz="812738">
              <a:buClr>
                <a:schemeClr val="tx1"/>
              </a:buClr>
              <a:defRPr/>
            </a:pPr>
            <a:r>
              <a:rPr b="1">
                <a:solidFill>
                  <a:schemeClr val="accent1"/>
                </a:solidFill>
                <a:latin typeface="+mn-lt"/>
              </a:rPr>
              <a:t>Side effects include tumor lysis syndrome risk, cytopenias, GI toxicities, fatigue, and arthralgias</a:t>
            </a:r>
          </a:p>
        </p:txBody>
      </p:sp>
      <p:sp>
        <p:nvSpPr>
          <p:cNvPr id="2" name="Content Placeholder 1">
            <a:extLst>
              <a:ext uri="{FF2B5EF4-FFF2-40B4-BE49-F238E27FC236}">
                <a16:creationId xmlns:a16="http://schemas.microsoft.com/office/drawing/2014/main" id="{B7AD240B-421E-19E2-C4D9-AA5EE469CF6F}"/>
              </a:ext>
            </a:extLst>
          </p:cNvPr>
          <p:cNvSpPr>
            <a:spLocks noGrp="1"/>
          </p:cNvSpPr>
          <p:nvPr>
            <p:ph sz="quarter" idx="10"/>
          </p:nvPr>
        </p:nvSpPr>
        <p:spPr>
          <a:xfrm>
            <a:off x="547141" y="6089651"/>
            <a:ext cx="11077731" cy="539750"/>
          </a:xfrm>
        </p:spPr>
        <p:txBody>
          <a:bodyPr rtlCol="0">
            <a:noAutofit/>
          </a:bodyPr>
          <a:lstStyle/>
          <a:p>
            <a:pPr fontAlgn="auto">
              <a:defRPr/>
            </a:pPr>
            <a:r>
              <a:rPr altLang="en-US" sz="1500" spc="-10" dirty="0">
                <a:solidFill>
                  <a:srgbClr val="161616"/>
                </a:solidFill>
              </a:rPr>
              <a:t>1. Kater. Blood. 2025;145:2733. 2. Al-Sawaf. Blood. 2024;144:1924. 3. Brown. NEJM. 2025;392:748. 4. Munir. NEJM. 2024;390:326. 5. Shadman. JCO. 2025;43:2409.</a:t>
            </a:r>
          </a:p>
        </p:txBody>
      </p:sp>
    </p:spTree>
    <p:custDataLst>
      <p:tags r:id="rId1"/>
    </p:custDataLst>
    <p:extLst>
      <p:ext uri="{BB962C8B-B14F-4D97-AF65-F5344CB8AC3E}">
        <p14:creationId xmlns:p14="http://schemas.microsoft.com/office/powerpoint/2010/main" val="32676258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7E657-0DCE-F419-69A0-20A0E616DC32}"/>
            </a:ext>
          </a:extLst>
        </p:cNvPr>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5A34F8F6-450C-79C8-C3FD-CF992285F97D}"/>
              </a:ext>
            </a:extLst>
          </p:cNvPr>
          <p:cNvCxnSpPr>
            <a:cxnSpLocks/>
          </p:cNvCxnSpPr>
          <p:nvPr/>
        </p:nvCxnSpPr>
        <p:spPr>
          <a:xfrm>
            <a:off x="9915525" y="4414838"/>
            <a:ext cx="0" cy="274637"/>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9DD73780-A04B-CC7B-F6DF-CB724D91C439}"/>
              </a:ext>
            </a:extLst>
          </p:cNvPr>
          <p:cNvCxnSpPr>
            <a:cxnSpLocks/>
          </p:cNvCxnSpPr>
          <p:nvPr/>
        </p:nvCxnSpPr>
        <p:spPr>
          <a:xfrm>
            <a:off x="2706688" y="2754313"/>
            <a:ext cx="6350" cy="1728787"/>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A2EF7A7C-79D1-AFB0-3978-9B5DDBB9BA82}"/>
              </a:ext>
            </a:extLst>
          </p:cNvPr>
          <p:cNvCxnSpPr>
            <a:cxnSpLocks/>
          </p:cNvCxnSpPr>
          <p:nvPr/>
        </p:nvCxnSpPr>
        <p:spPr>
          <a:xfrm>
            <a:off x="5053013" y="3657600"/>
            <a:ext cx="0" cy="822325"/>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FF31523A-F0A2-7EE0-CACC-8F4EC4B6F2EA}"/>
              </a:ext>
            </a:extLst>
          </p:cNvPr>
          <p:cNvCxnSpPr>
            <a:cxnSpLocks/>
          </p:cNvCxnSpPr>
          <p:nvPr/>
        </p:nvCxnSpPr>
        <p:spPr>
          <a:xfrm>
            <a:off x="6575425" y="3625850"/>
            <a:ext cx="0" cy="822325"/>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03781" name="Title 1">
            <a:extLst>
              <a:ext uri="{FF2B5EF4-FFF2-40B4-BE49-F238E27FC236}">
                <a16:creationId xmlns:a16="http://schemas.microsoft.com/office/drawing/2014/main" id="{47648BA4-5088-8A7B-97C4-66DE87ECB392}"/>
              </a:ext>
            </a:extLst>
          </p:cNvPr>
          <p:cNvSpPr>
            <a:spLocks noGrp="1" noChangeArrowheads="1"/>
          </p:cNvSpPr>
          <p:nvPr>
            <p:ph type="title"/>
          </p:nvPr>
        </p:nvSpPr>
        <p:spPr>
          <a:xfrm>
            <a:off x="231775" y="530225"/>
            <a:ext cx="11739563" cy="503238"/>
          </a:xfrm>
        </p:spPr>
        <p:txBody>
          <a:bodyPr>
            <a:normAutofit fontScale="90000"/>
          </a:bodyPr>
          <a:lstStyle/>
          <a:p>
            <a:r>
              <a:rPr altLang="en-US"/>
              <a:t>Venetoclax for CLL: TLS Risk Stratification and Prophylaxis</a:t>
            </a:r>
          </a:p>
        </p:txBody>
      </p:sp>
      <p:sp>
        <p:nvSpPr>
          <p:cNvPr id="203782" name="Content Placeholder 3">
            <a:extLst>
              <a:ext uri="{FF2B5EF4-FFF2-40B4-BE49-F238E27FC236}">
                <a16:creationId xmlns:a16="http://schemas.microsoft.com/office/drawing/2014/main" id="{653A586B-9A98-B70B-A46C-30DB4A504A88}"/>
              </a:ext>
            </a:extLst>
          </p:cNvPr>
          <p:cNvSpPr>
            <a:spLocks noGrp="1" noChangeArrowheads="1"/>
          </p:cNvSpPr>
          <p:nvPr>
            <p:ph sz="quarter" idx="10"/>
          </p:nvPr>
        </p:nvSpPr>
        <p:spPr>
          <a:xfrm>
            <a:off x="1712913" y="6302375"/>
            <a:ext cx="7812087" cy="327025"/>
          </a:xfrm>
        </p:spPr>
        <p:txBody>
          <a:bodyPr>
            <a:normAutofit/>
          </a:bodyPr>
          <a:lstStyle/>
          <a:p>
            <a:pPr algn="ctr"/>
            <a:r>
              <a:rPr altLang="en-US" sz="1500" dirty="0">
                <a:solidFill>
                  <a:srgbClr val="161616"/>
                </a:solidFill>
                <a:latin typeface="Poppins" panose="00000500000000000000" pitchFamily="2" charset="0"/>
                <a:cs typeface="Calibri" panose="020F0502020204030204" pitchFamily="34" charset="0"/>
              </a:rPr>
              <a:t>Venetoclax PI. </a:t>
            </a:r>
          </a:p>
        </p:txBody>
      </p:sp>
      <p:sp>
        <p:nvSpPr>
          <p:cNvPr id="203783" name="TextBox 29">
            <a:extLst>
              <a:ext uri="{FF2B5EF4-FFF2-40B4-BE49-F238E27FC236}">
                <a16:creationId xmlns:a16="http://schemas.microsoft.com/office/drawing/2014/main" id="{0473B3D7-89A6-DA30-7AC5-1BF6C4D40DA4}"/>
              </a:ext>
            </a:extLst>
          </p:cNvPr>
          <p:cNvSpPr txBox="1">
            <a:spLocks noChangeArrowheads="1"/>
          </p:cNvSpPr>
          <p:nvPr/>
        </p:nvSpPr>
        <p:spPr bwMode="auto">
          <a:xfrm>
            <a:off x="8285163" y="3905250"/>
            <a:ext cx="3260725" cy="52387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1200" cap="none" spc="0" normalizeH="0" baseline="0" noProof="0">
                <a:ln>
                  <a:noFill/>
                </a:ln>
                <a:solidFill>
                  <a:srgbClr val="E1471D"/>
                </a:solidFill>
                <a:effectLst/>
                <a:uLnTx/>
                <a:uFillTx/>
                <a:latin typeface="Poppins" panose="00000500000000000000" pitchFamily="2" charset="0"/>
                <a:ea typeface="MS PGothic" charset="0"/>
                <a:cs typeface="Arial" panose="020B0604020202020204" pitchFamily="34" charset="0"/>
              </a:rPr>
              <a:t>Consider rasburicase if hyperuricemic</a:t>
            </a:r>
          </a:p>
        </p:txBody>
      </p:sp>
      <p:sp>
        <p:nvSpPr>
          <p:cNvPr id="203784" name="TextBox 21">
            <a:extLst>
              <a:ext uri="{FF2B5EF4-FFF2-40B4-BE49-F238E27FC236}">
                <a16:creationId xmlns:a16="http://schemas.microsoft.com/office/drawing/2014/main" id="{56794695-40E9-EC98-4AFA-4F0899DAB60D}"/>
              </a:ext>
            </a:extLst>
          </p:cNvPr>
          <p:cNvSpPr txBox="1">
            <a:spLocks noChangeArrowheads="1"/>
          </p:cNvSpPr>
          <p:nvPr/>
        </p:nvSpPr>
        <p:spPr bwMode="auto">
          <a:xfrm>
            <a:off x="4532313" y="3116263"/>
            <a:ext cx="2727325" cy="522287"/>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1200" cap="none" spc="0" normalizeH="0" baseline="0" noProof="0">
                <a:ln>
                  <a:noFill/>
                </a:ln>
                <a:solidFill>
                  <a:srgbClr val="00823B"/>
                </a:solidFill>
                <a:effectLst/>
                <a:uLnTx/>
                <a:uFillTx/>
                <a:latin typeface="Poppins" panose="00000500000000000000" pitchFamily="2" charset="0"/>
                <a:ea typeface="MS PGothic" charset="0"/>
                <a:cs typeface="Arial" panose="020B0604020202020204" pitchFamily="34" charset="0"/>
              </a:rPr>
              <a:t>Consider IV hydration if high risk</a:t>
            </a:r>
          </a:p>
        </p:txBody>
      </p:sp>
      <p:sp>
        <p:nvSpPr>
          <p:cNvPr id="203785" name="TextBox 4">
            <a:extLst>
              <a:ext uri="{FF2B5EF4-FFF2-40B4-BE49-F238E27FC236}">
                <a16:creationId xmlns:a16="http://schemas.microsoft.com/office/drawing/2014/main" id="{FF18D7A8-44D3-037D-2972-2A58A1B9846A}"/>
              </a:ext>
            </a:extLst>
          </p:cNvPr>
          <p:cNvSpPr txBox="1">
            <a:spLocks noChangeArrowheads="1"/>
          </p:cNvSpPr>
          <p:nvPr/>
        </p:nvSpPr>
        <p:spPr bwMode="auto">
          <a:xfrm>
            <a:off x="455613" y="2078038"/>
            <a:ext cx="159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Prophylaxis</a:t>
            </a:r>
          </a:p>
        </p:txBody>
      </p:sp>
      <p:sp>
        <p:nvSpPr>
          <p:cNvPr id="11" name="Rectangle 10">
            <a:extLst>
              <a:ext uri="{FF2B5EF4-FFF2-40B4-BE49-F238E27FC236}">
                <a16:creationId xmlns:a16="http://schemas.microsoft.com/office/drawing/2014/main" id="{05BD1D85-DDC6-3436-6D11-5FCC066D2778}"/>
              </a:ext>
            </a:extLst>
          </p:cNvPr>
          <p:cNvSpPr/>
          <p:nvPr/>
        </p:nvSpPr>
        <p:spPr>
          <a:xfrm>
            <a:off x="1749425" y="2505075"/>
            <a:ext cx="9828213" cy="6238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03787" name="Group 19">
            <a:extLst>
              <a:ext uri="{FF2B5EF4-FFF2-40B4-BE49-F238E27FC236}">
                <a16:creationId xmlns:a16="http://schemas.microsoft.com/office/drawing/2014/main" id="{B4F02E1E-5DF0-C079-EB95-2312AA7E9032}"/>
              </a:ext>
            </a:extLst>
          </p:cNvPr>
          <p:cNvGrpSpPr>
            <a:grpSpLocks/>
          </p:cNvGrpSpPr>
          <p:nvPr/>
        </p:nvGrpSpPr>
        <p:grpSpPr bwMode="auto">
          <a:xfrm>
            <a:off x="3281363" y="2592388"/>
            <a:ext cx="7742237" cy="458787"/>
            <a:chOff x="622003" y="2648505"/>
            <a:chExt cx="8207556" cy="457553"/>
          </a:xfrm>
        </p:grpSpPr>
        <p:grpSp>
          <p:nvGrpSpPr>
            <p:cNvPr id="203800" name="Group 11">
              <a:extLst>
                <a:ext uri="{FF2B5EF4-FFF2-40B4-BE49-F238E27FC236}">
                  <a16:creationId xmlns:a16="http://schemas.microsoft.com/office/drawing/2014/main" id="{55911165-7F59-55B6-BDCF-B5D6F916460B}"/>
                </a:ext>
              </a:extLst>
            </p:cNvPr>
            <p:cNvGrpSpPr>
              <a:grpSpLocks/>
            </p:cNvGrpSpPr>
            <p:nvPr/>
          </p:nvGrpSpPr>
          <p:grpSpPr bwMode="auto">
            <a:xfrm>
              <a:off x="622003" y="2648505"/>
              <a:ext cx="4255088" cy="451586"/>
              <a:chOff x="1416219" y="2476767"/>
              <a:chExt cx="4255088" cy="451586"/>
            </a:xfrm>
          </p:grpSpPr>
          <p:pic>
            <p:nvPicPr>
              <p:cNvPr id="203804" name="Picture 12" descr="Icon&#10;&#10;Description automatically generated">
                <a:extLst>
                  <a:ext uri="{FF2B5EF4-FFF2-40B4-BE49-F238E27FC236}">
                    <a16:creationId xmlns:a16="http://schemas.microsoft.com/office/drawing/2014/main" id="{16163EA5-F2C7-04FF-6C2F-780C9A6B50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219" y="2476767"/>
                <a:ext cx="451586" cy="45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805" name="TextBox 13">
                <a:extLst>
                  <a:ext uri="{FF2B5EF4-FFF2-40B4-BE49-F238E27FC236}">
                    <a16:creationId xmlns:a16="http://schemas.microsoft.com/office/drawing/2014/main" id="{57B5FE69-A0DD-BED3-6370-9570E2D812EB}"/>
                  </a:ext>
                </a:extLst>
              </p:cNvPr>
              <p:cNvSpPr txBox="1">
                <a:spLocks noChangeArrowheads="1"/>
              </p:cNvSpPr>
              <p:nvPr/>
            </p:nvSpPr>
            <p:spPr bwMode="auto">
              <a:xfrm>
                <a:off x="1867805" y="2517894"/>
                <a:ext cx="38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Allopurinol 2-3 days prior and</a:t>
                </a:r>
              </a:p>
            </p:txBody>
          </p:sp>
        </p:grpSp>
        <p:grpSp>
          <p:nvGrpSpPr>
            <p:cNvPr id="203801" name="Group 14">
              <a:extLst>
                <a:ext uri="{FF2B5EF4-FFF2-40B4-BE49-F238E27FC236}">
                  <a16:creationId xmlns:a16="http://schemas.microsoft.com/office/drawing/2014/main" id="{F816AB50-2B53-3899-BD56-436479BE9776}"/>
                </a:ext>
              </a:extLst>
            </p:cNvPr>
            <p:cNvGrpSpPr>
              <a:grpSpLocks/>
            </p:cNvGrpSpPr>
            <p:nvPr/>
          </p:nvGrpSpPr>
          <p:grpSpPr bwMode="auto">
            <a:xfrm>
              <a:off x="4853158" y="2654471"/>
              <a:ext cx="3976401" cy="451587"/>
              <a:chOff x="5647374" y="2591371"/>
              <a:chExt cx="3976401" cy="451587"/>
            </a:xfrm>
          </p:grpSpPr>
          <p:pic>
            <p:nvPicPr>
              <p:cNvPr id="203802" name="Picture 15" descr="Icon&#10;&#10;Description automatically generated">
                <a:extLst>
                  <a:ext uri="{FF2B5EF4-FFF2-40B4-BE49-F238E27FC236}">
                    <a16:creationId xmlns:a16="http://schemas.microsoft.com/office/drawing/2014/main" id="{30611BBF-E189-C826-8AAE-D1DBA2232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374" y="2591371"/>
                <a:ext cx="451587" cy="4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803" name="TextBox 16">
                <a:extLst>
                  <a:ext uri="{FF2B5EF4-FFF2-40B4-BE49-F238E27FC236}">
                    <a16:creationId xmlns:a16="http://schemas.microsoft.com/office/drawing/2014/main" id="{A75164BE-EBB9-76D7-82F8-289F29D3EB55}"/>
                  </a:ext>
                </a:extLst>
              </p:cNvPr>
              <p:cNvSpPr txBox="1">
                <a:spLocks noChangeArrowheads="1"/>
              </p:cNvSpPr>
              <p:nvPr/>
            </p:nvSpPr>
            <p:spPr bwMode="auto">
              <a:xfrm>
                <a:off x="6098968" y="2632498"/>
                <a:ext cx="3524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Oral hydration 1.5-2.0 L/day</a:t>
                </a:r>
              </a:p>
            </p:txBody>
          </p:sp>
        </p:grpSp>
      </p:grpSp>
      <p:grpSp>
        <p:nvGrpSpPr>
          <p:cNvPr id="36" name="Group 35">
            <a:extLst>
              <a:ext uri="{FF2B5EF4-FFF2-40B4-BE49-F238E27FC236}">
                <a16:creationId xmlns:a16="http://schemas.microsoft.com/office/drawing/2014/main" id="{50720A02-238D-2218-55D8-3980F4D164C4}"/>
              </a:ext>
            </a:extLst>
          </p:cNvPr>
          <p:cNvGrpSpPr/>
          <p:nvPr/>
        </p:nvGrpSpPr>
        <p:grpSpPr>
          <a:xfrm>
            <a:off x="8141706" y="3236936"/>
            <a:ext cx="3930261" cy="698763"/>
            <a:chOff x="8270304" y="2912881"/>
            <a:chExt cx="3930261" cy="698763"/>
          </a:xfrm>
          <a:noFill/>
        </p:grpSpPr>
        <p:sp>
          <p:nvSpPr>
            <p:cNvPr id="32" name="Rectangle 31">
              <a:extLst>
                <a:ext uri="{FF2B5EF4-FFF2-40B4-BE49-F238E27FC236}">
                  <a16:creationId xmlns:a16="http://schemas.microsoft.com/office/drawing/2014/main" id="{0093CC2D-0A79-9D49-AEA8-156FA1D4D1AA}"/>
                </a:ext>
              </a:extLst>
            </p:cNvPr>
            <p:cNvSpPr/>
            <p:nvPr/>
          </p:nvSpPr>
          <p:spPr>
            <a:xfrm>
              <a:off x="8270304" y="2912881"/>
              <a:ext cx="3930261" cy="6987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35" name="Group 34">
              <a:extLst>
                <a:ext uri="{FF2B5EF4-FFF2-40B4-BE49-F238E27FC236}">
                  <a16:creationId xmlns:a16="http://schemas.microsoft.com/office/drawing/2014/main" id="{6812CD6C-8F41-A5EA-0867-A4BDD9F2FDAB}"/>
                </a:ext>
              </a:extLst>
            </p:cNvPr>
            <p:cNvGrpSpPr/>
            <p:nvPr/>
          </p:nvGrpSpPr>
          <p:grpSpPr>
            <a:xfrm>
              <a:off x="8382343" y="3035554"/>
              <a:ext cx="3760506" cy="451587"/>
              <a:chOff x="6635308" y="2848509"/>
              <a:chExt cx="3760506" cy="451587"/>
            </a:xfrm>
            <a:grpFill/>
          </p:grpSpPr>
          <p:pic>
            <p:nvPicPr>
              <p:cNvPr id="33" name="Picture 32">
                <a:extLst>
                  <a:ext uri="{FF2B5EF4-FFF2-40B4-BE49-F238E27FC236}">
                    <a16:creationId xmlns:a16="http://schemas.microsoft.com/office/drawing/2014/main" id="{7179ABE8-1A39-D451-3864-B33010AB3C87}"/>
                  </a:ext>
                </a:extLst>
              </p:cNvPr>
              <p:cNvPicPr>
                <a:picLocks noChangeAspect="1"/>
              </p:cNvPicPr>
              <p:nvPr/>
            </p:nvPicPr>
            <p:blipFill>
              <a:blip r:embed="rId6" cstate="print"/>
              <a:srcRect/>
              <a:stretch/>
            </p:blipFill>
            <p:spPr>
              <a:xfrm>
                <a:off x="6635308" y="2848509"/>
                <a:ext cx="451587" cy="451587"/>
              </a:xfrm>
              <a:prstGeom prst="rect">
                <a:avLst/>
              </a:prstGeom>
              <a:grpFill/>
            </p:spPr>
          </p:pic>
          <p:sp>
            <p:nvSpPr>
              <p:cNvPr id="34" name="TextBox 33">
                <a:extLst>
                  <a:ext uri="{FF2B5EF4-FFF2-40B4-BE49-F238E27FC236}">
                    <a16:creationId xmlns:a16="http://schemas.microsoft.com/office/drawing/2014/main" id="{022A9F19-9842-7371-764D-02742E7C82D5}"/>
                  </a:ext>
                </a:extLst>
              </p:cNvPr>
              <p:cNvSpPr txBox="1"/>
              <p:nvPr/>
            </p:nvSpPr>
            <p:spPr>
              <a:xfrm>
                <a:off x="7086895" y="2889636"/>
                <a:ext cx="3308919" cy="369332"/>
              </a:xfrm>
              <a:prstGeom prst="rect">
                <a:avLst/>
              </a:prstGeom>
              <a:grp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Arial" panose="020B0604020202020204" pitchFamily="34" charset="0"/>
                  </a:rPr>
                  <a:t>Add IV fluids 150-200 mL/hr</a:t>
                </a:r>
              </a:p>
            </p:txBody>
          </p:sp>
        </p:grpSp>
      </p:grpSp>
      <p:sp>
        <p:nvSpPr>
          <p:cNvPr id="203789" name="TextBox 42">
            <a:extLst>
              <a:ext uri="{FF2B5EF4-FFF2-40B4-BE49-F238E27FC236}">
                <a16:creationId xmlns:a16="http://schemas.microsoft.com/office/drawing/2014/main" id="{94F8C0E7-936A-18AA-671E-E8DE9543A034}"/>
              </a:ext>
            </a:extLst>
          </p:cNvPr>
          <p:cNvSpPr txBox="1">
            <a:spLocks noChangeArrowheads="1"/>
          </p:cNvSpPr>
          <p:nvPr/>
        </p:nvSpPr>
        <p:spPr bwMode="auto">
          <a:xfrm>
            <a:off x="763588" y="1235075"/>
            <a:ext cx="39195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15873"/>
                </a:solidFill>
                <a:effectLst/>
                <a:uLnTx/>
                <a:uFillTx/>
                <a:latin typeface="Poppins" panose="00000500000000000000" pitchFamily="2" charset="0"/>
                <a:ea typeface="MS PGothic" charset="0"/>
                <a:cs typeface="Arial" panose="020B0604020202020204" pitchFamily="34" charset="0"/>
              </a:rPr>
              <a:t>Low Tumor Burden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Poppins" panose="00000500000000000000" pitchFamily="2" charset="0"/>
                <a:ea typeface="MS PGothic" charset="0"/>
                <a:cs typeface="Arial" panose="020B0604020202020204" pitchFamily="34" charset="0"/>
              </a:rPr>
              <a:t>All LN &lt;5 cm</a:t>
            </a:r>
            <a:br>
              <a:rPr kumimoji="0" lang="en-US" altLang="en-US" sz="1600" b="0" i="0" u="none" strike="noStrike" kern="1200" cap="none" spc="0" normalizeH="0" baseline="0" noProof="0" dirty="0">
                <a:ln>
                  <a:noFill/>
                </a:ln>
                <a:solidFill>
                  <a:srgbClr val="000000"/>
                </a:solidFill>
                <a:effectLst/>
                <a:uLnTx/>
                <a:uFillTx/>
                <a:latin typeface="Poppins" panose="00000500000000000000" pitchFamily="2" charset="0"/>
                <a:ea typeface="MS PGothic" charset="0"/>
                <a:cs typeface="Arial" panose="020B0604020202020204" pitchFamily="34" charset="0"/>
              </a:rPr>
            </a:br>
            <a:r>
              <a:rPr kumimoji="0" lang="en-US" altLang="en-US" sz="1600" b="0" i="1" u="none" strike="noStrike" kern="1200" cap="none" spc="0" normalizeH="0" baseline="0" noProof="0" dirty="0">
                <a:ln>
                  <a:noFill/>
                </a:ln>
                <a:solidFill>
                  <a:srgbClr val="000000"/>
                </a:solidFill>
                <a:effectLst/>
                <a:uLnTx/>
                <a:uFillTx/>
                <a:latin typeface="Poppins" panose="00000500000000000000" pitchFamily="2" charset="0"/>
                <a:ea typeface="MS PGothic" charset="0"/>
                <a:cs typeface="Arial" panose="020B0604020202020204" pitchFamily="34" charset="0"/>
              </a:rPr>
              <a:t>and</a:t>
            </a:r>
            <a:br>
              <a:rPr kumimoji="0" lang="en-US" altLang="en-US" sz="1600" b="0" i="0" u="none" strike="noStrike" kern="1200" cap="none" spc="0" normalizeH="0" baseline="0" noProof="0" dirty="0">
                <a:ln>
                  <a:noFill/>
                </a:ln>
                <a:solidFill>
                  <a:srgbClr val="000000"/>
                </a:solidFill>
                <a:effectLst/>
                <a:uLnTx/>
                <a:uFillTx/>
                <a:latin typeface="Poppins" panose="00000500000000000000" pitchFamily="2" charset="0"/>
                <a:ea typeface="MS PGothic" charset="0"/>
                <a:cs typeface="Arial" panose="020B0604020202020204" pitchFamily="34" charset="0"/>
              </a:rPr>
            </a:br>
            <a:r>
              <a:rPr kumimoji="0" lang="en-US" altLang="en-US" sz="1600" b="0" i="0" u="none" strike="noStrike" kern="1200" cap="none" spc="0" normalizeH="0" baseline="0" noProof="0" dirty="0">
                <a:ln>
                  <a:noFill/>
                </a:ln>
                <a:solidFill>
                  <a:srgbClr val="000000"/>
                </a:solidFill>
                <a:effectLst/>
                <a:uLnTx/>
                <a:uFillTx/>
                <a:latin typeface="Poppins" panose="00000500000000000000" pitchFamily="2" charset="0"/>
                <a:ea typeface="MS PGothic" charset="0"/>
                <a:cs typeface="Arial" panose="020B0604020202020204" pitchFamily="34" charset="0"/>
              </a:rPr>
              <a:t>ALC &lt;25 x 10</a:t>
            </a:r>
            <a:r>
              <a:rPr kumimoji="0" lang="en-US" altLang="en-US" sz="1600" b="0" i="0" u="none" strike="noStrike" kern="1200" cap="none" spc="0" normalizeH="0" baseline="30000" noProof="0" dirty="0">
                <a:ln>
                  <a:noFill/>
                </a:ln>
                <a:solidFill>
                  <a:srgbClr val="000000"/>
                </a:solidFill>
                <a:effectLst/>
                <a:uLnTx/>
                <a:uFillTx/>
                <a:latin typeface="Poppins" panose="00000500000000000000" pitchFamily="2" charset="0"/>
                <a:ea typeface="MS PGothic" charset="0"/>
                <a:cs typeface="Arial" panose="020B0604020202020204" pitchFamily="34" charset="0"/>
              </a:rPr>
              <a:t>9</a:t>
            </a:r>
            <a:r>
              <a:rPr kumimoji="0" lang="en-US" altLang="en-US" sz="1600" b="0" i="0" u="none" strike="noStrike" kern="1200" cap="none" spc="0" normalizeH="0" baseline="0" noProof="0" dirty="0">
                <a:ln>
                  <a:noFill/>
                </a:ln>
                <a:solidFill>
                  <a:srgbClr val="000000"/>
                </a:solidFill>
                <a:effectLst/>
                <a:uLnTx/>
                <a:uFillTx/>
                <a:latin typeface="Poppins" panose="00000500000000000000" pitchFamily="2" charset="0"/>
                <a:ea typeface="MS PGothic" charset="0"/>
                <a:cs typeface="Arial" panose="020B0604020202020204" pitchFamily="34" charset="0"/>
              </a:rPr>
              <a:t>/L</a:t>
            </a:r>
          </a:p>
        </p:txBody>
      </p:sp>
      <p:sp>
        <p:nvSpPr>
          <p:cNvPr id="203790" name="TextBox 44">
            <a:extLst>
              <a:ext uri="{FF2B5EF4-FFF2-40B4-BE49-F238E27FC236}">
                <a16:creationId xmlns:a16="http://schemas.microsoft.com/office/drawing/2014/main" id="{04E86C1F-4A2B-6057-4821-0AFF5CAEF86D}"/>
              </a:ext>
            </a:extLst>
          </p:cNvPr>
          <p:cNvSpPr txBox="1">
            <a:spLocks noChangeArrowheads="1"/>
          </p:cNvSpPr>
          <p:nvPr/>
        </p:nvSpPr>
        <p:spPr bwMode="auto">
          <a:xfrm>
            <a:off x="4184650" y="1235075"/>
            <a:ext cx="32654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823B"/>
                </a:solidFill>
                <a:effectLst/>
                <a:uLnTx/>
                <a:uFillTx/>
                <a:latin typeface="Poppins" panose="00000500000000000000" pitchFamily="2" charset="0"/>
                <a:ea typeface="MS PGothic" charset="0"/>
                <a:cs typeface="Arial" panose="020B0604020202020204" pitchFamily="34" charset="0"/>
              </a:rPr>
              <a:t>Medium Tumor Burden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Any LN 5 to &lt;10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ALC ≥25 x 10</a:t>
            </a:r>
            <a:r>
              <a:rPr kumimoji="0" lang="en-US" altLang="en-US" sz="1600" b="0" i="0" u="none" strike="noStrike" kern="1200" cap="none" spc="0" normalizeH="0" baseline="30000" noProof="0">
                <a:ln>
                  <a:noFill/>
                </a:ln>
                <a:solidFill>
                  <a:srgbClr val="000000"/>
                </a:solidFill>
                <a:effectLst/>
                <a:uLnTx/>
                <a:uFillTx/>
                <a:latin typeface="Poppins" panose="00000500000000000000" pitchFamily="2" charset="0"/>
                <a:ea typeface="MS PGothic" charset="0"/>
                <a:cs typeface="Arial" panose="020B0604020202020204" pitchFamily="34" charset="0"/>
              </a:rPr>
              <a:t>9</a:t>
            </a:r>
            <a:r>
              <a:rPr kumimoji="0" lang="en-US" altLang="en-US" sz="16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/L</a:t>
            </a:r>
          </a:p>
        </p:txBody>
      </p:sp>
      <p:sp>
        <p:nvSpPr>
          <p:cNvPr id="203791" name="TextBox 46">
            <a:extLst>
              <a:ext uri="{FF2B5EF4-FFF2-40B4-BE49-F238E27FC236}">
                <a16:creationId xmlns:a16="http://schemas.microsoft.com/office/drawing/2014/main" id="{FD2846E0-DF56-8A14-480B-E2693165AEC1}"/>
              </a:ext>
            </a:extLst>
          </p:cNvPr>
          <p:cNvSpPr txBox="1">
            <a:spLocks noChangeArrowheads="1"/>
          </p:cNvSpPr>
          <p:nvPr/>
        </p:nvSpPr>
        <p:spPr bwMode="auto">
          <a:xfrm>
            <a:off x="8104188" y="1235075"/>
            <a:ext cx="35258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E1471D"/>
                </a:solidFill>
                <a:effectLst/>
                <a:uLnTx/>
                <a:uFillTx/>
                <a:latin typeface="Poppins" panose="00000500000000000000" pitchFamily="2" charset="0"/>
                <a:ea typeface="MS PGothic" charset="0"/>
                <a:cs typeface="Arial" panose="020B0604020202020204" pitchFamily="34" charset="0"/>
              </a:rPr>
              <a:t>High Tumor Burden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Any LN ≥10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Any LN ≥5 cm </a:t>
            </a:r>
            <a:r>
              <a:rPr kumimoji="0" lang="en-US" altLang="en-US" sz="1600" b="0" i="1"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and </a:t>
            </a:r>
            <a:r>
              <a:rPr kumimoji="0" lang="en-US" altLang="en-US" sz="16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ALC ≥25 x 10</a:t>
            </a:r>
            <a:r>
              <a:rPr kumimoji="0" lang="en-US" altLang="en-US" sz="1600" b="0" i="0" u="none" strike="noStrike" kern="1200" cap="none" spc="0" normalizeH="0" baseline="30000" noProof="0">
                <a:ln>
                  <a:noFill/>
                </a:ln>
                <a:solidFill>
                  <a:srgbClr val="000000"/>
                </a:solidFill>
                <a:effectLst/>
                <a:uLnTx/>
                <a:uFillTx/>
                <a:latin typeface="Poppins" panose="00000500000000000000" pitchFamily="2" charset="0"/>
                <a:ea typeface="MS PGothic" charset="0"/>
                <a:cs typeface="Arial" panose="020B0604020202020204" pitchFamily="34" charset="0"/>
              </a:rPr>
              <a:t>9</a:t>
            </a:r>
            <a:r>
              <a:rPr kumimoji="0" lang="en-US" altLang="en-US" sz="1600" b="0"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/L</a:t>
            </a:r>
          </a:p>
        </p:txBody>
      </p:sp>
      <p:sp>
        <p:nvSpPr>
          <p:cNvPr id="203792" name="TextBox 48">
            <a:extLst>
              <a:ext uri="{FF2B5EF4-FFF2-40B4-BE49-F238E27FC236}">
                <a16:creationId xmlns:a16="http://schemas.microsoft.com/office/drawing/2014/main" id="{0B56B65D-7826-F61E-A1D5-CA809C184C1E}"/>
              </a:ext>
            </a:extLst>
          </p:cNvPr>
          <p:cNvSpPr txBox="1">
            <a:spLocks noChangeArrowheads="1"/>
          </p:cNvSpPr>
          <p:nvPr/>
        </p:nvSpPr>
        <p:spPr bwMode="auto">
          <a:xfrm>
            <a:off x="455613" y="4078288"/>
            <a:ext cx="1925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Poppins" panose="00000500000000000000" pitchFamily="2" charset="0"/>
                <a:ea typeface="MS PGothic" charset="0"/>
                <a:cs typeface="Arial" panose="020B0604020202020204" pitchFamily="34" charset="0"/>
              </a:rPr>
              <a:t>TLS Monitoring</a:t>
            </a:r>
          </a:p>
        </p:txBody>
      </p:sp>
      <p:pic>
        <p:nvPicPr>
          <p:cNvPr id="9" name="Group 8">
            <a:extLst>
              <a:ext uri="{FF2B5EF4-FFF2-40B4-BE49-F238E27FC236}">
                <a16:creationId xmlns:a16="http://schemas.microsoft.com/office/drawing/2014/main" id="{AC76DCD2-FCC4-0442-2717-08836BF285D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9900" y="4483100"/>
            <a:ext cx="4191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oup 9">
            <a:extLst>
              <a:ext uri="{FF2B5EF4-FFF2-40B4-BE49-F238E27FC236}">
                <a16:creationId xmlns:a16="http://schemas.microsoft.com/office/drawing/2014/main" id="{81E7838D-9F4D-2200-C0F6-8048091E18D6}"/>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4300" y="4470400"/>
            <a:ext cx="4229100" cy="1727200"/>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6E580DD3-3AA0-D041-8301-66AC243A63C9}"/>
              </a:ext>
            </a:extLst>
          </p:cNvPr>
          <p:cNvCxnSpPr>
            <a:cxnSpLocks/>
          </p:cNvCxnSpPr>
          <p:nvPr/>
        </p:nvCxnSpPr>
        <p:spPr>
          <a:xfrm flipH="1">
            <a:off x="2717800" y="2319338"/>
            <a:ext cx="0" cy="182562"/>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A8CB53A-C610-47C2-C086-AA282E7CABD8}"/>
              </a:ext>
            </a:extLst>
          </p:cNvPr>
          <p:cNvCxnSpPr>
            <a:cxnSpLocks/>
          </p:cNvCxnSpPr>
          <p:nvPr/>
        </p:nvCxnSpPr>
        <p:spPr>
          <a:xfrm flipH="1">
            <a:off x="5840413" y="2319338"/>
            <a:ext cx="3175" cy="182562"/>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E5AA0D27-446A-EEC0-3613-64353E9C1E60}"/>
              </a:ext>
            </a:extLst>
          </p:cNvPr>
          <p:cNvCxnSpPr>
            <a:cxnSpLocks/>
          </p:cNvCxnSpPr>
          <p:nvPr/>
        </p:nvCxnSpPr>
        <p:spPr>
          <a:xfrm>
            <a:off x="9915525" y="2319338"/>
            <a:ext cx="0" cy="182562"/>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03798" name="TextBox 96">
            <a:extLst>
              <a:ext uri="{FF2B5EF4-FFF2-40B4-BE49-F238E27FC236}">
                <a16:creationId xmlns:a16="http://schemas.microsoft.com/office/drawing/2014/main" id="{B54F79DE-ABC5-7572-DB5B-C0CA420DB51B}"/>
              </a:ext>
            </a:extLst>
          </p:cNvPr>
          <p:cNvSpPr txBox="1">
            <a:spLocks noChangeArrowheads="1"/>
          </p:cNvSpPr>
          <p:nvPr/>
        </p:nvSpPr>
        <p:spPr bwMode="auto">
          <a:xfrm>
            <a:off x="5838825" y="4497388"/>
            <a:ext cx="1455738" cy="1169987"/>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1200" cap="none" spc="0" normalizeH="0" baseline="0" noProof="0">
                <a:ln>
                  <a:noFill/>
                </a:ln>
                <a:solidFill>
                  <a:srgbClr val="00823B"/>
                </a:solidFill>
                <a:effectLst/>
                <a:uLnTx/>
                <a:uFillTx/>
                <a:latin typeface="Poppins" panose="00000500000000000000" pitchFamily="2" charset="0"/>
                <a:ea typeface="MS PGothic" charset="0"/>
                <a:cs typeface="Arial" panose="020B0604020202020204" pitchFamily="34" charset="0"/>
              </a:rPr>
              <a:t>Consider treating as high burden if CrCl </a:t>
            </a:r>
            <a:br>
              <a:rPr kumimoji="0" lang="en-US" altLang="en-US" sz="1400" b="1" i="1" u="none" strike="noStrike" kern="1200" cap="none" spc="0" normalizeH="0" baseline="0" noProof="0">
                <a:ln>
                  <a:noFill/>
                </a:ln>
                <a:solidFill>
                  <a:srgbClr val="00823B"/>
                </a:solidFill>
                <a:effectLst/>
                <a:uLnTx/>
                <a:uFillTx/>
                <a:latin typeface="Poppins" panose="00000500000000000000" pitchFamily="2" charset="0"/>
                <a:ea typeface="MS PGothic" charset="0"/>
                <a:cs typeface="Arial" panose="020B0604020202020204" pitchFamily="34" charset="0"/>
              </a:rPr>
            </a:br>
            <a:r>
              <a:rPr kumimoji="0" lang="en-US" altLang="en-US" sz="1400" b="1" i="1" u="none" strike="noStrike" kern="1200" cap="none" spc="0" normalizeH="0" baseline="0" noProof="0">
                <a:ln>
                  <a:noFill/>
                </a:ln>
                <a:solidFill>
                  <a:srgbClr val="00823B"/>
                </a:solidFill>
                <a:effectLst/>
                <a:uLnTx/>
                <a:uFillTx/>
                <a:latin typeface="Poppins" panose="00000500000000000000" pitchFamily="2" charset="0"/>
                <a:ea typeface="MS PGothic" charset="0"/>
                <a:cs typeface="Arial" panose="020B0604020202020204" pitchFamily="34" charset="0"/>
              </a:rPr>
              <a:t>&lt;80 mL/min </a:t>
            </a:r>
          </a:p>
        </p:txBody>
      </p:sp>
      <p:cxnSp>
        <p:nvCxnSpPr>
          <p:cNvPr id="112" name="Straight Connector 111">
            <a:extLst>
              <a:ext uri="{FF2B5EF4-FFF2-40B4-BE49-F238E27FC236}">
                <a16:creationId xmlns:a16="http://schemas.microsoft.com/office/drawing/2014/main" id="{AC1E4513-4106-51CF-3092-B4874A02D429}"/>
              </a:ext>
            </a:extLst>
          </p:cNvPr>
          <p:cNvCxnSpPr>
            <a:cxnSpLocks/>
          </p:cNvCxnSpPr>
          <p:nvPr/>
        </p:nvCxnSpPr>
        <p:spPr>
          <a:xfrm>
            <a:off x="7294563" y="4802188"/>
            <a:ext cx="439737" cy="0"/>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577852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5D941-3353-84EF-7269-FF1CA8F95F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FA0EE3-10F9-364D-463B-1E4F6F511577}"/>
              </a:ext>
            </a:extLst>
          </p:cNvPr>
          <p:cNvSpPr>
            <a:spLocks noGrp="1"/>
          </p:cNvSpPr>
          <p:nvPr>
            <p:ph type="title"/>
          </p:nvPr>
        </p:nvSpPr>
        <p:spPr/>
        <p:txBody>
          <a:bodyPr/>
          <a:lstStyle/>
          <a:p>
            <a:r>
              <a:rPr lang="en-US" dirty="0"/>
              <a:t>Case Study: Treatment Begins	</a:t>
            </a:r>
          </a:p>
        </p:txBody>
      </p:sp>
      <p:sp>
        <p:nvSpPr>
          <p:cNvPr id="6" name="Content Placeholder 5">
            <a:extLst>
              <a:ext uri="{FF2B5EF4-FFF2-40B4-BE49-F238E27FC236}">
                <a16:creationId xmlns:a16="http://schemas.microsoft.com/office/drawing/2014/main" id="{846D5CAA-F860-FB73-21E6-37E142717EEF}"/>
              </a:ext>
            </a:extLst>
          </p:cNvPr>
          <p:cNvSpPr>
            <a:spLocks noGrp="1"/>
          </p:cNvSpPr>
          <p:nvPr>
            <p:ph idx="1"/>
          </p:nvPr>
        </p:nvSpPr>
        <p:spPr/>
        <p:txBody>
          <a:bodyPr>
            <a:normAutofit fontScale="92500" lnSpcReduction="20000"/>
          </a:bodyPr>
          <a:lstStyle/>
          <a:p>
            <a:r>
              <a:rPr lang="en-US" dirty="0"/>
              <a:t>Patient starts on acalabrutinib 100 mg po bid. </a:t>
            </a:r>
          </a:p>
          <a:p>
            <a:pPr lvl="1"/>
            <a:r>
              <a:rPr lang="en-US" dirty="0"/>
              <a:t>After 1 month CBC shows WBC 159K, ALC 148K, Hgb 8.5, </a:t>
            </a:r>
            <a:r>
              <a:rPr lang="en-US" dirty="0" err="1"/>
              <a:t>plts</a:t>
            </a:r>
            <a:r>
              <a:rPr lang="en-US" dirty="0"/>
              <a:t> 85K</a:t>
            </a:r>
          </a:p>
          <a:p>
            <a:pPr lvl="2"/>
            <a:r>
              <a:rPr lang="en-US" dirty="0"/>
              <a:t>Lymphocytosis is expected side effect of BTKi. </a:t>
            </a:r>
          </a:p>
          <a:p>
            <a:pPr lvl="1"/>
            <a:r>
              <a:rPr lang="en-US" dirty="0"/>
              <a:t>C/o aching joints </a:t>
            </a:r>
          </a:p>
          <a:p>
            <a:pPr lvl="2"/>
            <a:r>
              <a:rPr lang="en-US" dirty="0"/>
              <a:t>Treat with acetaminophen prn</a:t>
            </a:r>
          </a:p>
          <a:p>
            <a:pPr lvl="1"/>
            <a:r>
              <a:rPr lang="en-US" dirty="0"/>
              <a:t>Frequent bruising</a:t>
            </a:r>
          </a:p>
          <a:p>
            <a:pPr lvl="2"/>
            <a:r>
              <a:rPr lang="en-US" dirty="0"/>
              <a:t>Expected side effect of  BTKi</a:t>
            </a:r>
          </a:p>
          <a:p>
            <a:pPr lvl="1"/>
            <a:r>
              <a:rPr lang="en-US" dirty="0"/>
              <a:t>Hold BTKi prior to and after invasive procedures for 3 days (minor) or 7 days (major)</a:t>
            </a:r>
          </a:p>
          <a:p>
            <a:pPr lvl="1"/>
            <a:r>
              <a:rPr lang="en-US" dirty="0"/>
              <a:t>After 3 months his BP is elevated and his PCP adjusts antihypertensive medication. </a:t>
            </a:r>
          </a:p>
          <a:p>
            <a:pPr lvl="2"/>
            <a:r>
              <a:rPr lang="en-US" dirty="0"/>
              <a:t>HTN is a common side effect of BTKi </a:t>
            </a:r>
          </a:p>
          <a:p>
            <a:r>
              <a:rPr lang="en-US" dirty="0"/>
              <a:t>Weekly labs at start of treatment with monthly visits for first 3 months. Every 3 months for 2 years then every 6 months. </a:t>
            </a:r>
          </a:p>
          <a:p>
            <a:pPr lvl="1"/>
            <a:endParaRPr lang="en-US" dirty="0"/>
          </a:p>
        </p:txBody>
      </p:sp>
      <p:sp>
        <p:nvSpPr>
          <p:cNvPr id="7" name="TextBox 6">
            <a:extLst>
              <a:ext uri="{FF2B5EF4-FFF2-40B4-BE49-F238E27FC236}">
                <a16:creationId xmlns:a16="http://schemas.microsoft.com/office/drawing/2014/main" id="{3B976EA8-3A32-BC06-BC5D-9A0EDD6655DE}"/>
              </a:ext>
            </a:extLst>
          </p:cNvPr>
          <p:cNvSpPr txBox="1"/>
          <p:nvPr/>
        </p:nvSpPr>
        <p:spPr>
          <a:xfrm>
            <a:off x="443619" y="6176963"/>
            <a:ext cx="1110630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Poppins" panose="00000500000000000000" pitchFamily="2" charset="0"/>
                <a:ea typeface="MS PGothic" charset="0"/>
                <a:cs typeface="Poppins" panose="00000500000000000000" pitchFamily="2" charset="0"/>
              </a:rPr>
              <a:t>Jurczak. JCO. 2025;25-02380. Woyach. JCO. 2026;44:476. O'Brien. Front Oncol. 2021;11:720704.</a:t>
            </a:r>
            <a:endParaRPr kumimoji="0" lang="en-US" sz="15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978248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D568A-326C-37B7-C35A-1F55A1F339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A860DD-9131-4DA8-195A-5810D80647CE}"/>
              </a:ext>
            </a:extLst>
          </p:cNvPr>
          <p:cNvSpPr>
            <a:spLocks noGrp="1"/>
          </p:cNvSpPr>
          <p:nvPr>
            <p:ph type="title"/>
          </p:nvPr>
        </p:nvSpPr>
        <p:spPr/>
        <p:txBody>
          <a:bodyPr/>
          <a:lstStyle/>
          <a:p>
            <a:r>
              <a:rPr lang="en-US" dirty="0"/>
              <a:t>Case Study: 12-month visit</a:t>
            </a:r>
          </a:p>
        </p:txBody>
      </p:sp>
      <p:sp>
        <p:nvSpPr>
          <p:cNvPr id="5" name="Content Placeholder 4">
            <a:extLst>
              <a:ext uri="{FF2B5EF4-FFF2-40B4-BE49-F238E27FC236}">
                <a16:creationId xmlns:a16="http://schemas.microsoft.com/office/drawing/2014/main" id="{1B3C572C-670C-4129-462D-94EA36D2A809}"/>
              </a:ext>
            </a:extLst>
          </p:cNvPr>
          <p:cNvSpPr>
            <a:spLocks noGrp="1"/>
          </p:cNvSpPr>
          <p:nvPr>
            <p:ph idx="1"/>
          </p:nvPr>
        </p:nvSpPr>
        <p:spPr/>
        <p:txBody>
          <a:bodyPr>
            <a:normAutofit/>
          </a:bodyPr>
          <a:lstStyle/>
          <a:p>
            <a:r>
              <a:rPr lang="en-US" dirty="0"/>
              <a:t>Patient is tolerating the acalabrutinib well</a:t>
            </a:r>
          </a:p>
          <a:p>
            <a:pPr lvl="1"/>
            <a:r>
              <a:rPr lang="en-US" dirty="0"/>
              <a:t>WBC 10K, Hgb 13.1, </a:t>
            </a:r>
            <a:r>
              <a:rPr lang="en-US" dirty="0" err="1"/>
              <a:t>plts</a:t>
            </a:r>
            <a:r>
              <a:rPr lang="en-US" dirty="0"/>
              <a:t> 145K</a:t>
            </a:r>
          </a:p>
          <a:p>
            <a:r>
              <a:rPr lang="en-US" dirty="0"/>
              <a:t>He sees a dermatologist annually for increased risk of skin cancers (SCC</a:t>
            </a:r>
            <a:r>
              <a:rPr lang="en-US"/>
              <a:t>, BCC)</a:t>
            </a:r>
            <a:endParaRPr lang="en-US" dirty="0"/>
          </a:p>
          <a:p>
            <a:r>
              <a:rPr lang="en-US" dirty="0"/>
              <a:t>He is current with colonoscopy</a:t>
            </a:r>
          </a:p>
          <a:p>
            <a:r>
              <a:rPr lang="en-US" dirty="0"/>
              <a:t>He sees his PCP regularly </a:t>
            </a:r>
          </a:p>
          <a:p>
            <a:pPr lvl="1"/>
            <a:r>
              <a:rPr lang="en-US" dirty="0"/>
              <a:t>Manages HTN, DM</a:t>
            </a:r>
          </a:p>
          <a:p>
            <a:pPr lvl="1"/>
            <a:r>
              <a:rPr lang="en-US" dirty="0"/>
              <a:t>Checks PSA annually</a:t>
            </a:r>
          </a:p>
          <a:p>
            <a:r>
              <a:rPr lang="en-US" dirty="0"/>
              <a:t>No live vaccines, annual flu shot </a:t>
            </a:r>
          </a:p>
        </p:txBody>
      </p:sp>
    </p:spTree>
    <p:extLst>
      <p:ext uri="{BB962C8B-B14F-4D97-AF65-F5344CB8AC3E}">
        <p14:creationId xmlns:p14="http://schemas.microsoft.com/office/powerpoint/2010/main" val="33734731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3B906-7863-B4F8-FCF3-1729A5918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3EB7D-ACA5-5099-0F42-210E923DF80D}"/>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70B7CD7-6886-24BC-C622-1766B0EC159D}"/>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What comorbidities and/or concomitant medications do you typically take into account when selecting therapy for patients with CLL? </a:t>
            </a:r>
          </a:p>
        </p:txBody>
      </p:sp>
    </p:spTree>
    <p:extLst>
      <p:ext uri="{BB962C8B-B14F-4D97-AF65-F5344CB8AC3E}">
        <p14:creationId xmlns:p14="http://schemas.microsoft.com/office/powerpoint/2010/main" val="43828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020-7708-64B0-930B-0250C5992FC2}"/>
              </a:ext>
            </a:extLst>
          </p:cNvPr>
          <p:cNvSpPr>
            <a:spLocks noGrp="1"/>
          </p:cNvSpPr>
          <p:nvPr>
            <p:ph type="ctrTitle"/>
          </p:nvPr>
        </p:nvSpPr>
        <p:spPr/>
        <p:txBody>
          <a:bodyPr anchor="ctr">
            <a:normAutofit/>
          </a:bodyPr>
          <a:lstStyle/>
          <a:p>
            <a:r>
              <a:rPr lang="en-US" sz="3600" b="1" dirty="0"/>
              <a:t>Tolerability of Covalent BTK Inhibitors</a:t>
            </a:r>
            <a:endParaRPr lang="en-US" sz="3600" dirty="0"/>
          </a:p>
        </p:txBody>
      </p:sp>
      <p:sp>
        <p:nvSpPr>
          <p:cNvPr id="3" name="Subtitle 2">
            <a:extLst>
              <a:ext uri="{FF2B5EF4-FFF2-40B4-BE49-F238E27FC236}">
                <a16:creationId xmlns:a16="http://schemas.microsoft.com/office/drawing/2014/main" id="{7F150D4C-1DB9-75FE-8094-205A6E6F5FEA}"/>
              </a:ext>
            </a:extLst>
          </p:cNvPr>
          <p:cNvSpPr>
            <a:spLocks noGrp="1"/>
          </p:cNvSpPr>
          <p:nvPr>
            <p:ph type="subTitle" idx="1"/>
          </p:nvPr>
        </p:nvSpPr>
        <p:spPr/>
        <p:txBody>
          <a:bodyPr/>
          <a:lstStyle/>
          <a:p>
            <a:r>
              <a:rPr lang="en-US" dirty="0"/>
              <a:t>Robin Klebig, APRN, CNP, AOCNP</a:t>
            </a:r>
          </a:p>
          <a:p>
            <a:r>
              <a:rPr lang="en-US" dirty="0"/>
              <a:t>May 15, 2026</a:t>
            </a:r>
          </a:p>
        </p:txBody>
      </p:sp>
    </p:spTree>
    <p:extLst>
      <p:ext uri="{BB962C8B-B14F-4D97-AF65-F5344CB8AC3E}">
        <p14:creationId xmlns:p14="http://schemas.microsoft.com/office/powerpoint/2010/main" val="1091456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96D82-795A-0184-0AA1-FF54D5BD9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64C57-D363-D025-49CD-59BC55B0C922}"/>
              </a:ext>
            </a:extLst>
          </p:cNvPr>
          <p:cNvSpPr>
            <a:spLocks noGrp="1"/>
          </p:cNvSpPr>
          <p:nvPr>
            <p:ph type="title"/>
          </p:nvPr>
        </p:nvSpPr>
        <p:spPr>
          <a:xfrm>
            <a:off x="892444" y="263471"/>
            <a:ext cx="10515600" cy="939020"/>
          </a:xfrm>
        </p:spPr>
        <p:txBody>
          <a:bodyPr>
            <a:normAutofit/>
          </a:bodyPr>
          <a:lstStyle/>
          <a:p>
            <a:r>
              <a:rPr lang="en-US" sz="2400" b="1" dirty="0">
                <a:solidFill>
                  <a:srgbClr val="FF0000"/>
                </a:solidFill>
              </a:rPr>
              <a:t>Tolerability of Covalent BTK Inhibitors —</a:t>
            </a:r>
            <a:r>
              <a:rPr lang="en-US" sz="2400" dirty="0">
                <a:solidFill>
                  <a:srgbClr val="FF0000"/>
                </a:solidFill>
              </a:rPr>
              <a:t>  Cardiovascular Events</a:t>
            </a:r>
            <a:endParaRPr lang="en-US" sz="2400" dirty="0"/>
          </a:p>
        </p:txBody>
      </p:sp>
      <p:graphicFrame>
        <p:nvGraphicFramePr>
          <p:cNvPr id="4" name="Content Placeholder 3">
            <a:extLst>
              <a:ext uri="{FF2B5EF4-FFF2-40B4-BE49-F238E27FC236}">
                <a16:creationId xmlns:a16="http://schemas.microsoft.com/office/drawing/2014/main" id="{986F65C3-55F9-D082-7AD4-4C44B2C8F248}"/>
              </a:ext>
            </a:extLst>
          </p:cNvPr>
          <p:cNvGraphicFramePr>
            <a:graphicFrameLocks noGrp="1"/>
          </p:cNvGraphicFramePr>
          <p:nvPr>
            <p:ph idx="1"/>
          </p:nvPr>
        </p:nvGraphicFramePr>
        <p:xfrm>
          <a:off x="838200" y="1360676"/>
          <a:ext cx="10515600" cy="251855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994762307"/>
                    </a:ext>
                  </a:extLst>
                </a:gridCol>
                <a:gridCol w="2628900">
                  <a:extLst>
                    <a:ext uri="{9D8B030D-6E8A-4147-A177-3AD203B41FA5}">
                      <a16:colId xmlns:a16="http://schemas.microsoft.com/office/drawing/2014/main" val="2711352126"/>
                    </a:ext>
                  </a:extLst>
                </a:gridCol>
                <a:gridCol w="2628900">
                  <a:extLst>
                    <a:ext uri="{9D8B030D-6E8A-4147-A177-3AD203B41FA5}">
                      <a16:colId xmlns:a16="http://schemas.microsoft.com/office/drawing/2014/main" val="2341851629"/>
                    </a:ext>
                  </a:extLst>
                </a:gridCol>
                <a:gridCol w="2628900">
                  <a:extLst>
                    <a:ext uri="{9D8B030D-6E8A-4147-A177-3AD203B41FA5}">
                      <a16:colId xmlns:a16="http://schemas.microsoft.com/office/drawing/2014/main" val="937213326"/>
                    </a:ext>
                  </a:extLst>
                </a:gridCol>
              </a:tblGrid>
              <a:tr h="370840">
                <a:tc>
                  <a:txBody>
                    <a:bodyPr/>
                    <a:lstStyle/>
                    <a:p>
                      <a:pPr algn="ctr"/>
                      <a:r>
                        <a:rPr lang="en-US" dirty="0"/>
                        <a:t>Cardiovascular Toxicity</a:t>
                      </a:r>
                    </a:p>
                  </a:txBody>
                  <a:tcPr/>
                </a:tc>
                <a:tc>
                  <a:txBody>
                    <a:bodyPr/>
                    <a:lstStyle/>
                    <a:p>
                      <a:pPr algn="ctr"/>
                      <a:r>
                        <a:rPr lang="en-US" dirty="0"/>
                        <a:t>Ibrutinib</a:t>
                      </a:r>
                    </a:p>
                  </a:txBody>
                  <a:tcPr/>
                </a:tc>
                <a:tc>
                  <a:txBody>
                    <a:bodyPr/>
                    <a:lstStyle/>
                    <a:p>
                      <a:pPr algn="ctr"/>
                      <a:r>
                        <a:rPr lang="en-US" dirty="0"/>
                        <a:t>Acalabrutinib</a:t>
                      </a:r>
                    </a:p>
                  </a:txBody>
                  <a:tcPr/>
                </a:tc>
                <a:tc>
                  <a:txBody>
                    <a:bodyPr/>
                    <a:lstStyle/>
                    <a:p>
                      <a:pPr algn="ctr"/>
                      <a:r>
                        <a:rPr lang="en-US" dirty="0"/>
                        <a:t>Zanubrutinib</a:t>
                      </a:r>
                    </a:p>
                  </a:txBody>
                  <a:tcPr/>
                </a:tc>
                <a:extLst>
                  <a:ext uri="{0D108BD9-81ED-4DB2-BD59-A6C34878D82A}">
                    <a16:rowId xmlns:a16="http://schemas.microsoft.com/office/drawing/2014/main" val="2894863020"/>
                  </a:ext>
                </a:extLst>
              </a:tr>
              <a:tr h="370840">
                <a:tc>
                  <a:txBody>
                    <a:bodyPr/>
                    <a:lstStyle/>
                    <a:p>
                      <a:r>
                        <a:rPr lang="en-US" sz="1800" b="0" i="0" kern="1200" dirty="0">
                          <a:solidFill>
                            <a:schemeClr val="dk1"/>
                          </a:solidFill>
                          <a:effectLst/>
                          <a:latin typeface="+mn-lt"/>
                          <a:ea typeface="+mn-ea"/>
                          <a:cs typeface="+mn-cs"/>
                        </a:rPr>
                        <a:t>Atrial fibrillation/flutter</a:t>
                      </a:r>
                      <a:endParaRPr lang="en-US" dirty="0"/>
                    </a:p>
                  </a:txBody>
                  <a:tcPr/>
                </a:tc>
                <a:tc>
                  <a:txBody>
                    <a:bodyPr/>
                    <a:lstStyle/>
                    <a:p>
                      <a:pPr algn="ctr"/>
                      <a:r>
                        <a:rPr lang="en-US" sz="1800" b="1" i="0" kern="1200" dirty="0">
                          <a:solidFill>
                            <a:schemeClr val="dk1"/>
                          </a:solidFill>
                          <a:effectLst/>
                          <a:latin typeface="+mn-lt"/>
                          <a:ea typeface="+mn-ea"/>
                          <a:cs typeface="+mn-cs"/>
                        </a:rPr>
                        <a:t>13–16%</a:t>
                      </a:r>
                      <a:endParaRPr lang="en-US" b="1" dirty="0"/>
                    </a:p>
                  </a:txBody>
                  <a:tcPr/>
                </a:tc>
                <a:tc>
                  <a:txBody>
                    <a:bodyPr/>
                    <a:lstStyle/>
                    <a:p>
                      <a:pPr algn="ctr"/>
                      <a:r>
                        <a:rPr lang="en-US" sz="1800" b="0" i="0" kern="1200" dirty="0">
                          <a:solidFill>
                            <a:schemeClr val="dk1"/>
                          </a:solidFill>
                          <a:effectLst/>
                          <a:latin typeface="+mn-lt"/>
                          <a:ea typeface="+mn-ea"/>
                          <a:cs typeface="+mn-cs"/>
                        </a:rPr>
                        <a:t>9.4%</a:t>
                      </a:r>
                      <a:endParaRPr lang="en-US" dirty="0"/>
                    </a:p>
                  </a:txBody>
                  <a:tcPr/>
                </a:tc>
                <a:tc>
                  <a:txBody>
                    <a:bodyPr/>
                    <a:lstStyle/>
                    <a:p>
                      <a:pPr algn="ctr"/>
                      <a:r>
                        <a:rPr lang="en-US" sz="1800" b="0" i="0" kern="1200" dirty="0">
                          <a:solidFill>
                            <a:schemeClr val="dk1"/>
                          </a:solidFill>
                          <a:effectLst/>
                          <a:latin typeface="+mn-lt"/>
                          <a:ea typeface="+mn-ea"/>
                          <a:cs typeface="+mn-cs"/>
                        </a:rPr>
                        <a:t>2-5%</a:t>
                      </a:r>
                      <a:endParaRPr lang="en-US" sz="1400" i="1" dirty="0"/>
                    </a:p>
                  </a:txBody>
                  <a:tcPr/>
                </a:tc>
                <a:extLst>
                  <a:ext uri="{0D108BD9-81ED-4DB2-BD59-A6C34878D82A}">
                    <a16:rowId xmlns:a16="http://schemas.microsoft.com/office/drawing/2014/main" val="1528624187"/>
                  </a:ext>
                </a:extLst>
              </a:tr>
              <a:tr h="370840">
                <a:tc>
                  <a:txBody>
                    <a:bodyPr/>
                    <a:lstStyle/>
                    <a:p>
                      <a:r>
                        <a:rPr lang="en-US" sz="1800" b="0" i="0" kern="1200" dirty="0">
                          <a:solidFill>
                            <a:schemeClr val="dk1"/>
                          </a:solidFill>
                          <a:effectLst/>
                          <a:latin typeface="+mn-lt"/>
                          <a:ea typeface="+mn-ea"/>
                          <a:cs typeface="+mn-cs"/>
                        </a:rPr>
                        <a:t>Ventricular arrhythmia</a:t>
                      </a:r>
                      <a:endParaRPr lang="en-US" dirty="0"/>
                    </a:p>
                  </a:txBody>
                  <a:tcPr/>
                </a:tc>
                <a:tc>
                  <a:txBody>
                    <a:bodyPr/>
                    <a:lstStyle/>
                    <a:p>
                      <a:pPr algn="ctr"/>
                      <a:r>
                        <a:rPr lang="en-US" sz="1800" b="1" i="0" kern="1200" dirty="0">
                          <a:solidFill>
                            <a:schemeClr val="dk1"/>
                          </a:solidFill>
                          <a:effectLst/>
                          <a:latin typeface="+mn-lt"/>
                          <a:ea typeface="+mn-ea"/>
                          <a:cs typeface="+mn-cs"/>
                        </a:rPr>
                        <a:t>1.9%</a:t>
                      </a:r>
                      <a:endParaRPr lang="en-US" b="1" dirty="0"/>
                    </a:p>
                  </a:txBody>
                  <a:tcPr/>
                </a:tc>
                <a:tc>
                  <a:txBody>
                    <a:bodyPr/>
                    <a:lstStyle/>
                    <a:p>
                      <a:pPr algn="ctr"/>
                      <a:r>
                        <a:rPr lang="en-US" sz="1800" b="0" i="0" kern="1200" dirty="0">
                          <a:solidFill>
                            <a:schemeClr val="dk1"/>
                          </a:solidFill>
                          <a:effectLst/>
                          <a:latin typeface="+mn-lt"/>
                          <a:ea typeface="+mn-ea"/>
                          <a:cs typeface="+mn-cs"/>
                        </a:rPr>
                        <a:t>0.4%</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0.2-0.8%</a:t>
                      </a:r>
                      <a:endParaRPr lang="en-US" sz="1400" i="1" dirty="0"/>
                    </a:p>
                    <a:p>
                      <a:pPr algn="ctr"/>
                      <a:endParaRPr lang="en-US" dirty="0"/>
                    </a:p>
                  </a:txBody>
                  <a:tcPr/>
                </a:tc>
                <a:extLst>
                  <a:ext uri="{0D108BD9-81ED-4DB2-BD59-A6C34878D82A}">
                    <a16:rowId xmlns:a16="http://schemas.microsoft.com/office/drawing/2014/main" val="955064793"/>
                  </a:ext>
                </a:extLst>
              </a:tr>
              <a:tr h="395110">
                <a:tc>
                  <a:txBody>
                    <a:bodyPr/>
                    <a:lstStyle/>
                    <a:p>
                      <a:r>
                        <a:rPr lang="en-US" sz="1800" b="0" i="0" kern="1200" dirty="0">
                          <a:solidFill>
                            <a:schemeClr val="dk1"/>
                          </a:solidFill>
                          <a:effectLst/>
                          <a:latin typeface="+mn-lt"/>
                          <a:ea typeface="+mn-ea"/>
                          <a:cs typeface="+mn-cs"/>
                        </a:rPr>
                        <a:t>Hypertension</a:t>
                      </a:r>
                      <a:endParaRPr lang="en-US" dirty="0"/>
                    </a:p>
                  </a:txBody>
                  <a:tcPr/>
                </a:tc>
                <a:tc>
                  <a:txBody>
                    <a:bodyPr/>
                    <a:lstStyle/>
                    <a:p>
                      <a:pPr algn="ctr"/>
                      <a:r>
                        <a:rPr lang="en-US" sz="1800" b="1" i="0" kern="1200" dirty="0">
                          <a:solidFill>
                            <a:schemeClr val="dk1"/>
                          </a:solidFill>
                          <a:effectLst/>
                          <a:latin typeface="+mn-lt"/>
                          <a:ea typeface="+mn-ea"/>
                          <a:cs typeface="+mn-cs"/>
                        </a:rPr>
                        <a:t>9-23%</a:t>
                      </a:r>
                      <a:endParaRPr lang="en-US" b="1" dirty="0"/>
                    </a:p>
                  </a:txBody>
                  <a:tcPr/>
                </a:tc>
                <a:tc>
                  <a:txBody>
                    <a:bodyPr/>
                    <a:lstStyle/>
                    <a:p>
                      <a:pPr algn="ctr"/>
                      <a:r>
                        <a:rPr lang="en-US" sz="1800" b="0" i="0" kern="1200" dirty="0">
                          <a:solidFill>
                            <a:schemeClr val="dk1"/>
                          </a:solidFill>
                          <a:effectLst/>
                          <a:latin typeface="+mn-lt"/>
                          <a:ea typeface="+mn-ea"/>
                          <a:cs typeface="+mn-cs"/>
                        </a:rPr>
                        <a:t>9.4%</a:t>
                      </a:r>
                      <a:endParaRPr lang="en-US" dirty="0"/>
                    </a:p>
                  </a:txBody>
                  <a:tcPr/>
                </a:tc>
                <a:tc>
                  <a:txBody>
                    <a:bodyPr/>
                    <a:lstStyle/>
                    <a:p>
                      <a:pPr algn="ctr"/>
                      <a:r>
                        <a:rPr lang="en-US" sz="1800" b="0" i="0" kern="1200" dirty="0">
                          <a:solidFill>
                            <a:schemeClr val="dk1"/>
                          </a:solidFill>
                          <a:effectLst/>
                          <a:latin typeface="+mn-lt"/>
                          <a:ea typeface="+mn-ea"/>
                          <a:cs typeface="+mn-cs"/>
                        </a:rPr>
                        <a:t>10-23.5%</a:t>
                      </a:r>
                      <a:endParaRPr lang="en-US" dirty="0"/>
                    </a:p>
                  </a:txBody>
                  <a:tcPr/>
                </a:tc>
                <a:extLst>
                  <a:ext uri="{0D108BD9-81ED-4DB2-BD59-A6C34878D82A}">
                    <a16:rowId xmlns:a16="http://schemas.microsoft.com/office/drawing/2014/main" val="1963633805"/>
                  </a:ext>
                </a:extLst>
              </a:tr>
              <a:tr h="370840">
                <a:tc>
                  <a:txBody>
                    <a:bodyPr/>
                    <a:lstStyle/>
                    <a:p>
                      <a:r>
                        <a:rPr lang="en-US" sz="1800" b="0" i="0" kern="1200" dirty="0">
                          <a:solidFill>
                            <a:schemeClr val="dk1"/>
                          </a:solidFill>
                          <a:effectLst/>
                          <a:latin typeface="+mn-lt"/>
                          <a:ea typeface="+mn-ea"/>
                          <a:cs typeface="+mn-cs"/>
                        </a:rPr>
                        <a:t>Bleeding</a:t>
                      </a:r>
                      <a:endParaRPr lang="en-US" dirty="0"/>
                    </a:p>
                  </a:txBody>
                  <a:tcPr/>
                </a:tc>
                <a:tc>
                  <a:txBody>
                    <a:bodyPr/>
                    <a:lstStyle/>
                    <a:p>
                      <a:pPr algn="ctr"/>
                      <a:r>
                        <a:rPr lang="en-US" sz="1800" b="1" i="0" kern="1200" dirty="0">
                          <a:solidFill>
                            <a:schemeClr val="dk1"/>
                          </a:solidFill>
                          <a:effectLst/>
                          <a:latin typeface="+mn-lt"/>
                          <a:ea typeface="+mn-ea"/>
                          <a:cs typeface="+mn-cs"/>
                        </a:rPr>
                        <a:t>3.9-10%</a:t>
                      </a:r>
                      <a:endParaRPr lang="en-US" b="1" dirty="0"/>
                    </a:p>
                  </a:txBody>
                  <a:tcPr/>
                </a:tc>
                <a:tc>
                  <a:txBody>
                    <a:bodyPr/>
                    <a:lstStyle/>
                    <a:p>
                      <a:pPr algn="ctr"/>
                      <a:r>
                        <a:rPr lang="en-US" sz="1800" b="0" i="0" kern="1200" dirty="0">
                          <a:solidFill>
                            <a:schemeClr val="dk1"/>
                          </a:solidFill>
                          <a:effectLst/>
                          <a:latin typeface="+mn-lt"/>
                          <a:ea typeface="+mn-ea"/>
                          <a:cs typeface="+mn-cs"/>
                        </a:rPr>
                        <a:t>4.5%</a:t>
                      </a:r>
                      <a:endParaRPr lang="en-US" dirty="0"/>
                    </a:p>
                  </a:txBody>
                  <a:tcPr/>
                </a:tc>
                <a:tc>
                  <a:txBody>
                    <a:bodyPr/>
                    <a:lstStyle/>
                    <a:p>
                      <a:pPr algn="ctr"/>
                      <a:r>
                        <a:rPr lang="en-US" sz="1800" b="0" i="0" kern="1200" dirty="0">
                          <a:solidFill>
                            <a:schemeClr val="dk1"/>
                          </a:solidFill>
                          <a:effectLst/>
                          <a:latin typeface="+mn-lt"/>
                          <a:ea typeface="+mn-ea"/>
                          <a:cs typeface="+mn-cs"/>
                        </a:rPr>
                        <a:t>2.9-5.9%</a:t>
                      </a:r>
                      <a:endParaRPr lang="en-US" sz="1400" i="1" dirty="0"/>
                    </a:p>
                  </a:txBody>
                  <a:tcPr/>
                </a:tc>
                <a:extLst>
                  <a:ext uri="{0D108BD9-81ED-4DB2-BD59-A6C34878D82A}">
                    <a16:rowId xmlns:a16="http://schemas.microsoft.com/office/drawing/2014/main" val="2479192695"/>
                  </a:ext>
                </a:extLst>
              </a:tr>
              <a:tr h="370840">
                <a:tc>
                  <a:txBody>
                    <a:bodyPr/>
                    <a:lstStyle/>
                    <a:p>
                      <a:r>
                        <a:rPr lang="en-US" dirty="0"/>
                        <a:t>Stroke</a:t>
                      </a:r>
                    </a:p>
                  </a:txBody>
                  <a:tcPr/>
                </a:tc>
                <a:tc>
                  <a:txBody>
                    <a:bodyPr/>
                    <a:lstStyle/>
                    <a:p>
                      <a:pPr algn="ctr"/>
                      <a:r>
                        <a:rPr lang="en-US" sz="1400" dirty="0"/>
                        <a:t>2.0%</a:t>
                      </a:r>
                    </a:p>
                  </a:txBody>
                  <a:tcPr/>
                </a:tc>
                <a:tc>
                  <a:txBody>
                    <a:bodyPr/>
                    <a:lstStyle/>
                    <a:p>
                      <a:pPr algn="ctr"/>
                      <a:r>
                        <a:rPr lang="en-US" sz="1400" dirty="0"/>
                        <a:t>1-2.5%</a:t>
                      </a:r>
                    </a:p>
                  </a:txBody>
                  <a:tcPr/>
                </a:tc>
                <a:tc>
                  <a:txBody>
                    <a:bodyPr/>
                    <a:lstStyle/>
                    <a:p>
                      <a:pPr algn="ctr"/>
                      <a:r>
                        <a:rPr lang="en-US" sz="1400" i="0" dirty="0"/>
                        <a:t>1.4-1.8%</a:t>
                      </a:r>
                    </a:p>
                  </a:txBody>
                  <a:tcPr/>
                </a:tc>
                <a:extLst>
                  <a:ext uri="{0D108BD9-81ED-4DB2-BD59-A6C34878D82A}">
                    <a16:rowId xmlns:a16="http://schemas.microsoft.com/office/drawing/2014/main" val="3980603092"/>
                  </a:ext>
                </a:extLst>
              </a:tr>
            </a:tbl>
          </a:graphicData>
        </a:graphic>
      </p:graphicFrame>
      <p:sp>
        <p:nvSpPr>
          <p:cNvPr id="5" name="TextBox 4">
            <a:extLst>
              <a:ext uri="{FF2B5EF4-FFF2-40B4-BE49-F238E27FC236}">
                <a16:creationId xmlns:a16="http://schemas.microsoft.com/office/drawing/2014/main" id="{84218016-1D3F-EE21-6AE8-B539D604A487}"/>
              </a:ext>
            </a:extLst>
          </p:cNvPr>
          <p:cNvSpPr txBox="1"/>
          <p:nvPr/>
        </p:nvSpPr>
        <p:spPr>
          <a:xfrm>
            <a:off x="302218" y="6323308"/>
            <a:ext cx="3889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American College of Cardiology, 2022</a:t>
            </a:r>
          </a:p>
        </p:txBody>
      </p:sp>
      <p:sp>
        <p:nvSpPr>
          <p:cNvPr id="7" name="TextBox 6">
            <a:extLst>
              <a:ext uri="{FF2B5EF4-FFF2-40B4-BE49-F238E27FC236}">
                <a16:creationId xmlns:a16="http://schemas.microsoft.com/office/drawing/2014/main" id="{6B9BB4D5-A94F-5B31-AED0-7F11425142D7}"/>
              </a:ext>
            </a:extLst>
          </p:cNvPr>
          <p:cNvSpPr txBox="1"/>
          <p:nvPr/>
        </p:nvSpPr>
        <p:spPr>
          <a:xfrm>
            <a:off x="720671" y="4145625"/>
            <a:ext cx="992472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BTKis should be held 3-7 days before and after any procedure to minimize risk of bleeding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Colonoscopy, EGD, etc.: 3 days before and after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Mohs procedure: 3-5 days before and after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Major surgery, orthopedic surgery, etc.: 7 days before and after</a:t>
            </a:r>
          </a:p>
        </p:txBody>
      </p:sp>
    </p:spTree>
    <p:extLst>
      <p:ext uri="{BB962C8B-B14F-4D97-AF65-F5344CB8AC3E}">
        <p14:creationId xmlns:p14="http://schemas.microsoft.com/office/powerpoint/2010/main" val="23680180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04613-F519-D941-8E6A-C63E421CB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2944B-286B-60B5-8FF5-61B03CF04816}"/>
              </a:ext>
            </a:extLst>
          </p:cNvPr>
          <p:cNvSpPr>
            <a:spLocks noGrp="1"/>
          </p:cNvSpPr>
          <p:nvPr>
            <p:ph type="title"/>
          </p:nvPr>
        </p:nvSpPr>
        <p:spPr>
          <a:xfrm>
            <a:off x="838200" y="681037"/>
            <a:ext cx="10515600" cy="605322"/>
          </a:xfrm>
        </p:spPr>
        <p:txBody>
          <a:bodyPr>
            <a:normAutofit fontScale="90000"/>
          </a:bodyPr>
          <a:lstStyle/>
          <a:p>
            <a:r>
              <a:rPr lang="en-US" sz="3100" dirty="0">
                <a:solidFill>
                  <a:srgbClr val="FF0000"/>
                </a:solidFill>
              </a:rPr>
              <a:t>Monitoring and management of treatment-related cardiovascular events in patients receiving covalent BTK inhibitors</a:t>
            </a:r>
            <a:br>
              <a:rPr lang="en-US" dirty="0"/>
            </a:br>
            <a:endParaRPr lang="en-US" dirty="0"/>
          </a:p>
        </p:txBody>
      </p:sp>
      <p:sp>
        <p:nvSpPr>
          <p:cNvPr id="3" name="Content Placeholder 2">
            <a:extLst>
              <a:ext uri="{FF2B5EF4-FFF2-40B4-BE49-F238E27FC236}">
                <a16:creationId xmlns:a16="http://schemas.microsoft.com/office/drawing/2014/main" id="{424335A9-2384-FFEE-F63F-173A8428DB8E}"/>
              </a:ext>
            </a:extLst>
          </p:cNvPr>
          <p:cNvSpPr>
            <a:spLocks noGrp="1"/>
          </p:cNvSpPr>
          <p:nvPr>
            <p:ph idx="1"/>
          </p:nvPr>
        </p:nvSpPr>
        <p:spPr>
          <a:xfrm>
            <a:off x="838200" y="1550719"/>
            <a:ext cx="10515600" cy="4665878"/>
          </a:xfrm>
        </p:spPr>
        <p:txBody>
          <a:bodyPr>
            <a:normAutofit lnSpcReduction="10000"/>
          </a:bodyPr>
          <a:lstStyle/>
          <a:p>
            <a:r>
              <a:rPr lang="en-US" sz="2400" dirty="0"/>
              <a:t>Baseline ECG and echocardiogram for higher-risk individuals 	e.g., male, &gt;65, h/o HTN, DM, prior cardiac issues</a:t>
            </a:r>
          </a:p>
          <a:p>
            <a:r>
              <a:rPr lang="en-US" sz="2400" dirty="0"/>
              <a:t>Blood pressure monitoring</a:t>
            </a:r>
          </a:p>
          <a:p>
            <a:r>
              <a:rPr lang="en-US" sz="2400" dirty="0"/>
              <a:t>ECG q3-6 </a:t>
            </a:r>
            <a:r>
              <a:rPr lang="en-US" sz="2400" dirty="0" err="1"/>
              <a:t>mo</a:t>
            </a:r>
            <a:r>
              <a:rPr lang="en-US" sz="2400" dirty="0"/>
              <a:t> x 1 year, then prn symptoms</a:t>
            </a:r>
          </a:p>
          <a:p>
            <a:r>
              <a:rPr lang="en-US" sz="2400" dirty="0"/>
              <a:t>Afib screening</a:t>
            </a:r>
          </a:p>
          <a:p>
            <a:r>
              <a:rPr lang="en-US" sz="2400" dirty="0"/>
              <a:t>Referral to </a:t>
            </a:r>
            <a:r>
              <a:rPr lang="en-US" sz="2400" dirty="0" err="1"/>
              <a:t>CardioOncology</a:t>
            </a:r>
            <a:r>
              <a:rPr lang="en-US" sz="2400" dirty="0"/>
              <a:t> if arrhythmia detected</a:t>
            </a:r>
          </a:p>
          <a:p>
            <a:r>
              <a:rPr lang="en-US" sz="2400" dirty="0"/>
              <a:t>American College of Cardiology (ACC) recommends switching from ibrutinib to 2</a:t>
            </a:r>
            <a:r>
              <a:rPr lang="en-US" sz="2400" baseline="30000" dirty="0"/>
              <a:t>nd</a:t>
            </a:r>
            <a:r>
              <a:rPr lang="en-US" sz="2400" dirty="0"/>
              <a:t> generation BTKi (</a:t>
            </a:r>
            <a:r>
              <a:rPr lang="en-US" sz="2400" dirty="0" err="1"/>
              <a:t>acala</a:t>
            </a:r>
            <a:r>
              <a:rPr lang="en-US" sz="2400" dirty="0"/>
              <a:t> or </a:t>
            </a:r>
            <a:r>
              <a:rPr lang="en-US" sz="2400" dirty="0" err="1"/>
              <a:t>zanu</a:t>
            </a:r>
            <a:r>
              <a:rPr lang="en-US" sz="2400" dirty="0"/>
              <a:t>) in pts w/ CV toxicities</a:t>
            </a:r>
          </a:p>
          <a:p>
            <a:r>
              <a:rPr lang="en-US" sz="2400" dirty="0"/>
              <a:t>Atrial fibrillation is not necessarily a contraindication to BTKi use if well controlled</a:t>
            </a:r>
          </a:p>
          <a:p>
            <a:pPr lvl="1"/>
            <a:r>
              <a:rPr lang="en-US" sz="2000" dirty="0"/>
              <a:t>Warfarin is contraindicated, DOACs are preferred, consider dose reduction of DOAC and/or BTKi</a:t>
            </a:r>
          </a:p>
        </p:txBody>
      </p:sp>
    </p:spTree>
    <p:extLst>
      <p:ext uri="{BB962C8B-B14F-4D97-AF65-F5344CB8AC3E}">
        <p14:creationId xmlns:p14="http://schemas.microsoft.com/office/powerpoint/2010/main" val="14692448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4585-14C5-3C69-E4D8-A11EB5ECB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D5388-81AC-3715-1E27-7AFD9A8DB962}"/>
              </a:ext>
            </a:extLst>
          </p:cNvPr>
          <p:cNvSpPr>
            <a:spLocks noGrp="1"/>
          </p:cNvSpPr>
          <p:nvPr>
            <p:ph type="title"/>
          </p:nvPr>
        </p:nvSpPr>
        <p:spPr>
          <a:xfrm>
            <a:off x="916516" y="1188487"/>
            <a:ext cx="10358967" cy="747135"/>
          </a:xfrm>
        </p:spPr>
        <p:txBody>
          <a:bodyPr/>
          <a:lstStyle/>
          <a:p>
            <a:r>
              <a:rPr lang="en-US" i="1" dirty="0">
                <a:solidFill>
                  <a:schemeClr val="tx1"/>
                </a:solidFill>
              </a:rPr>
              <a:t>New Agents, Therapies and Regimens </a:t>
            </a:r>
          </a:p>
        </p:txBody>
      </p:sp>
      <p:sp>
        <p:nvSpPr>
          <p:cNvPr id="3" name="TextBox 2">
            <a:extLst>
              <a:ext uri="{FF2B5EF4-FFF2-40B4-BE49-F238E27FC236}">
                <a16:creationId xmlns:a16="http://schemas.microsoft.com/office/drawing/2014/main" id="{F7A65550-C6F9-87EF-04B5-372E5668A992}"/>
              </a:ext>
            </a:extLst>
          </p:cNvPr>
          <p:cNvSpPr txBox="1"/>
          <p:nvPr/>
        </p:nvSpPr>
        <p:spPr>
          <a:xfrm>
            <a:off x="1836832" y="1927923"/>
            <a:ext cx="8093381" cy="38985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When should it be used, for whom and why?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How to prevent and manage side effects: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dose holds and reductions</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Kaplan Meier curves —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HR and absolute benefit</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457200" marR="0" lvl="1" indent="0" algn="l" defTabSz="914400" rtl="0" eaLnBrk="1" fontAlgn="auto" latinLnBrk="0" hangingPunct="1">
              <a:lnSpc>
                <a:spcPct val="100000"/>
              </a:lnSpc>
              <a:spcBef>
                <a:spcPts val="4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Waterfall plots</a:t>
            </a:r>
          </a:p>
        </p:txBody>
      </p:sp>
      <p:sp>
        <p:nvSpPr>
          <p:cNvPr id="5" name="Title 1">
            <a:extLst>
              <a:ext uri="{FF2B5EF4-FFF2-40B4-BE49-F238E27FC236}">
                <a16:creationId xmlns:a16="http://schemas.microsoft.com/office/drawing/2014/main" id="{4AB726B5-7A00-1B4D-6746-C0430C5439F0}"/>
              </a:ext>
            </a:extLst>
          </p:cNvPr>
          <p:cNvSpPr txBox="1">
            <a:spLocks/>
          </p:cNvSpPr>
          <p:nvPr/>
        </p:nvSpPr>
        <p:spPr bwMode="auto">
          <a:xfrm>
            <a:off x="916516" y="-45404"/>
            <a:ext cx="10358967" cy="163946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Recent Advances in Cancer Care — New Paradigms, </a:t>
            </a:r>
            <a:b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Novel Agents and What It Means for the Oncology Nurse</a:t>
            </a:r>
            <a:endParaRPr kumimoji="0" lang="en-US" sz="3000" b="1" i="0" u="none" strike="sngStrike" kern="0" cap="none" spc="0" normalizeH="0" baseline="0" noProof="0" dirty="0">
              <a:ln>
                <a:noFill/>
              </a:ln>
              <a:solidFill>
                <a:srgbClr val="000000"/>
              </a:solidFill>
              <a:effectLst/>
              <a:uLnTx/>
              <a:uFillTx/>
              <a:latin typeface="Calibri"/>
              <a:ea typeface="MS PGothic" pitchFamily="34" charset="-128"/>
              <a:cs typeface="Calibri"/>
            </a:endParaRPr>
          </a:p>
        </p:txBody>
      </p:sp>
      <p:pic>
        <p:nvPicPr>
          <p:cNvPr id="6" name="Picture 5" descr="A graph of cancer patients&#10;&#10;AI-generated content may be incorrect.">
            <a:extLst>
              <a:ext uri="{FF2B5EF4-FFF2-40B4-BE49-F238E27FC236}">
                <a16:creationId xmlns:a16="http://schemas.microsoft.com/office/drawing/2014/main" id="{39F5A6C2-B614-EF8F-7610-7883F7B47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483" y="3553362"/>
            <a:ext cx="1916615" cy="1178540"/>
          </a:xfrm>
          <a:prstGeom prst="rect">
            <a:avLst/>
          </a:prstGeom>
        </p:spPr>
      </p:pic>
      <p:pic>
        <p:nvPicPr>
          <p:cNvPr id="7" name="Picture 6" descr="A graph of a patient's recovery&#10;&#10;AI-generated content may be incorrect.">
            <a:extLst>
              <a:ext uri="{FF2B5EF4-FFF2-40B4-BE49-F238E27FC236}">
                <a16:creationId xmlns:a16="http://schemas.microsoft.com/office/drawing/2014/main" id="{609C4A3A-1861-9229-0463-72B3F0A43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3" y="5010787"/>
            <a:ext cx="1901300" cy="1241136"/>
          </a:xfrm>
          <a:prstGeom prst="rect">
            <a:avLst/>
          </a:prstGeom>
        </p:spPr>
      </p:pic>
    </p:spTree>
    <p:extLst>
      <p:ext uri="{BB962C8B-B14F-4D97-AF65-F5344CB8AC3E}">
        <p14:creationId xmlns:p14="http://schemas.microsoft.com/office/powerpoint/2010/main" val="31947857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9F8C-B2AC-AB8E-EC9B-CE796F305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C1090-AF22-ACE0-C68F-F52BC4C4CE3D}"/>
              </a:ext>
            </a:extLst>
          </p:cNvPr>
          <p:cNvSpPr>
            <a:spLocks noGrp="1"/>
          </p:cNvSpPr>
          <p:nvPr>
            <p:ph type="title"/>
          </p:nvPr>
        </p:nvSpPr>
        <p:spPr>
          <a:xfrm>
            <a:off x="838200" y="365125"/>
            <a:ext cx="10515600" cy="766251"/>
          </a:xfrm>
        </p:spPr>
        <p:txBody>
          <a:bodyPr>
            <a:normAutofit/>
          </a:bodyPr>
          <a:lstStyle/>
          <a:p>
            <a:r>
              <a:rPr lang="en-US" sz="2400" b="1" dirty="0">
                <a:solidFill>
                  <a:srgbClr val="FF0000"/>
                </a:solidFill>
              </a:rPr>
              <a:t>Tolerability of Covalent BTK Inhibitors —</a:t>
            </a:r>
            <a:r>
              <a:rPr lang="en-US" sz="2400" dirty="0">
                <a:solidFill>
                  <a:srgbClr val="FF0000"/>
                </a:solidFill>
              </a:rPr>
              <a:t>  </a:t>
            </a:r>
            <a:r>
              <a:rPr lang="en-US" sz="2400" dirty="0" err="1">
                <a:solidFill>
                  <a:srgbClr val="FF0000"/>
                </a:solidFill>
              </a:rPr>
              <a:t>Noncardiovascular</a:t>
            </a:r>
            <a:r>
              <a:rPr lang="en-US" sz="2400" dirty="0">
                <a:solidFill>
                  <a:srgbClr val="FF0000"/>
                </a:solidFill>
              </a:rPr>
              <a:t> Events</a:t>
            </a:r>
            <a:endParaRPr lang="en-US" sz="2400" dirty="0"/>
          </a:p>
        </p:txBody>
      </p:sp>
      <p:sp>
        <p:nvSpPr>
          <p:cNvPr id="6" name="Content Placeholder 5">
            <a:extLst>
              <a:ext uri="{FF2B5EF4-FFF2-40B4-BE49-F238E27FC236}">
                <a16:creationId xmlns:a16="http://schemas.microsoft.com/office/drawing/2014/main" id="{CDCE2C8D-3820-16CA-FE8C-1E72A7004BA9}"/>
              </a:ext>
            </a:extLst>
          </p:cNvPr>
          <p:cNvSpPr>
            <a:spLocks noGrp="1"/>
          </p:cNvSpPr>
          <p:nvPr>
            <p:ph sz="half" idx="1"/>
          </p:nvPr>
        </p:nvSpPr>
        <p:spPr>
          <a:xfrm>
            <a:off x="838200" y="1185620"/>
            <a:ext cx="5181600" cy="4991343"/>
          </a:xfrm>
        </p:spPr>
        <p:txBody>
          <a:bodyPr>
            <a:normAutofit fontScale="77500" lnSpcReduction="20000"/>
          </a:bodyPr>
          <a:lstStyle/>
          <a:p>
            <a:r>
              <a:rPr lang="en-US" dirty="0"/>
              <a:t>Fatigue</a:t>
            </a:r>
          </a:p>
          <a:p>
            <a:pPr lvl="1"/>
            <a:r>
              <a:rPr lang="en-US" dirty="0"/>
              <a:t>Multifactorial, self-limited</a:t>
            </a:r>
          </a:p>
          <a:p>
            <a:r>
              <a:rPr lang="en-US" dirty="0"/>
              <a:t>Headache (acalabrutinib)</a:t>
            </a:r>
          </a:p>
          <a:p>
            <a:pPr lvl="1"/>
            <a:r>
              <a:rPr lang="en-US" dirty="0"/>
              <a:t>Transient, resolve within 1</a:t>
            </a:r>
            <a:r>
              <a:rPr lang="en-US" baseline="30000" dirty="0"/>
              <a:t>st</a:t>
            </a:r>
            <a:r>
              <a:rPr lang="en-US" dirty="0"/>
              <a:t> month</a:t>
            </a:r>
          </a:p>
          <a:p>
            <a:pPr lvl="1"/>
            <a:r>
              <a:rPr lang="en-US" dirty="0"/>
              <a:t>Caffeine</a:t>
            </a:r>
          </a:p>
          <a:p>
            <a:pPr lvl="1"/>
            <a:r>
              <a:rPr lang="en-US" dirty="0"/>
              <a:t>Hydration</a:t>
            </a:r>
          </a:p>
          <a:p>
            <a:pPr lvl="1"/>
            <a:r>
              <a:rPr lang="en-US" dirty="0"/>
              <a:t>Acetaminophen (avoid NSAIDs)</a:t>
            </a:r>
          </a:p>
          <a:p>
            <a:r>
              <a:rPr lang="en-US" dirty="0"/>
              <a:t>Diarrhea</a:t>
            </a:r>
          </a:p>
          <a:p>
            <a:pPr lvl="1"/>
            <a:r>
              <a:rPr lang="en-US" dirty="0"/>
              <a:t>Loperamide prn</a:t>
            </a:r>
          </a:p>
          <a:p>
            <a:pPr lvl="1"/>
            <a:r>
              <a:rPr lang="en-US" dirty="0"/>
              <a:t>Evening dosing</a:t>
            </a:r>
          </a:p>
          <a:p>
            <a:r>
              <a:rPr lang="en-US" dirty="0"/>
              <a:t>Arthralgias/myalgias</a:t>
            </a:r>
          </a:p>
          <a:p>
            <a:pPr lvl="1"/>
            <a:r>
              <a:rPr lang="en-US" dirty="0"/>
              <a:t>Supportive care</a:t>
            </a:r>
          </a:p>
          <a:p>
            <a:pPr lvl="1"/>
            <a:r>
              <a:rPr lang="en-US" dirty="0"/>
              <a:t>Acetaminophen</a:t>
            </a:r>
          </a:p>
          <a:p>
            <a:pPr lvl="1"/>
            <a:r>
              <a:rPr lang="en-US" dirty="0"/>
              <a:t>Avoid NSAIDs</a:t>
            </a:r>
          </a:p>
          <a:p>
            <a:pPr lvl="1"/>
            <a:r>
              <a:rPr lang="en-US" dirty="0"/>
              <a:t>Stretching/yoga, remain active</a:t>
            </a:r>
          </a:p>
          <a:p>
            <a:pPr lvl="1"/>
            <a:r>
              <a:rPr lang="en-US" dirty="0"/>
              <a:t>Heat, topical menthol, diclofenac gel</a:t>
            </a:r>
          </a:p>
        </p:txBody>
      </p:sp>
      <p:sp>
        <p:nvSpPr>
          <p:cNvPr id="7" name="Content Placeholder 6">
            <a:extLst>
              <a:ext uri="{FF2B5EF4-FFF2-40B4-BE49-F238E27FC236}">
                <a16:creationId xmlns:a16="http://schemas.microsoft.com/office/drawing/2014/main" id="{CFF64064-55B8-5C94-7986-EE638FFE7DA1}"/>
              </a:ext>
            </a:extLst>
          </p:cNvPr>
          <p:cNvSpPr>
            <a:spLocks noGrp="1"/>
          </p:cNvSpPr>
          <p:nvPr>
            <p:ph sz="half" idx="2"/>
          </p:nvPr>
        </p:nvSpPr>
        <p:spPr>
          <a:xfrm>
            <a:off x="6172200" y="1247614"/>
            <a:ext cx="5181600" cy="4929349"/>
          </a:xfrm>
        </p:spPr>
        <p:txBody>
          <a:bodyPr>
            <a:normAutofit fontScale="77500" lnSpcReduction="20000"/>
          </a:bodyPr>
          <a:lstStyle/>
          <a:p>
            <a:r>
              <a:rPr lang="en-US" dirty="0"/>
              <a:t>Dermatologic</a:t>
            </a:r>
          </a:p>
          <a:p>
            <a:pPr lvl="1"/>
            <a:r>
              <a:rPr lang="en-US" dirty="0"/>
              <a:t>Rash</a:t>
            </a:r>
          </a:p>
          <a:p>
            <a:pPr lvl="2"/>
            <a:r>
              <a:rPr lang="en-US" dirty="0"/>
              <a:t>Topical corticosteroids prn</a:t>
            </a:r>
          </a:p>
          <a:p>
            <a:pPr lvl="1"/>
            <a:r>
              <a:rPr lang="en-US" dirty="0"/>
              <a:t>Petechiae/bruising</a:t>
            </a:r>
          </a:p>
          <a:p>
            <a:pPr lvl="1"/>
            <a:r>
              <a:rPr lang="en-US" dirty="0"/>
              <a:t>Nail splitting/cracking</a:t>
            </a:r>
          </a:p>
          <a:p>
            <a:pPr lvl="2"/>
            <a:r>
              <a:rPr lang="en-US" dirty="0"/>
              <a:t>Biotin 2.5 mg daily</a:t>
            </a:r>
          </a:p>
          <a:p>
            <a:r>
              <a:rPr lang="en-US" dirty="0"/>
              <a:t>Cytopenias</a:t>
            </a:r>
          </a:p>
          <a:p>
            <a:pPr lvl="1"/>
            <a:r>
              <a:rPr lang="en-US" dirty="0"/>
              <a:t>Neutropenia</a:t>
            </a:r>
          </a:p>
          <a:p>
            <a:pPr lvl="1"/>
            <a:r>
              <a:rPr lang="en-US" dirty="0"/>
              <a:t>Lymphopenia</a:t>
            </a:r>
          </a:p>
          <a:p>
            <a:pPr lvl="1"/>
            <a:r>
              <a:rPr lang="en-US" dirty="0"/>
              <a:t>Anemia</a:t>
            </a:r>
          </a:p>
          <a:p>
            <a:pPr lvl="1"/>
            <a:r>
              <a:rPr lang="en-US" dirty="0"/>
              <a:t>Thrombocytopenia</a:t>
            </a:r>
          </a:p>
          <a:p>
            <a:r>
              <a:rPr lang="en-US" dirty="0"/>
              <a:t>Infections</a:t>
            </a:r>
          </a:p>
          <a:p>
            <a:pPr lvl="1"/>
            <a:r>
              <a:rPr lang="en-US" dirty="0"/>
              <a:t>Vaccinations up to date</a:t>
            </a:r>
          </a:p>
          <a:p>
            <a:pPr lvl="1"/>
            <a:r>
              <a:rPr lang="en-US" dirty="0"/>
              <a:t>Prophylaxis with acyclovir (HZV/HSV)</a:t>
            </a:r>
          </a:p>
          <a:p>
            <a:pPr lvl="1"/>
            <a:r>
              <a:rPr lang="en-US" dirty="0"/>
              <a:t>Consider PJP prophylaxis with Bactrim/pentamidine for high risk or heavily pretreated pts</a:t>
            </a:r>
          </a:p>
          <a:p>
            <a:pPr lvl="1"/>
            <a:r>
              <a:rPr lang="en-US" dirty="0"/>
              <a:t>IVIG if hypogammaglobulinemia</a:t>
            </a:r>
          </a:p>
        </p:txBody>
      </p:sp>
    </p:spTree>
    <p:extLst>
      <p:ext uri="{BB962C8B-B14F-4D97-AF65-F5344CB8AC3E}">
        <p14:creationId xmlns:p14="http://schemas.microsoft.com/office/powerpoint/2010/main" val="23014904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76A38-4EA9-B617-673D-480011735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50B6C-54C7-675F-9FB9-0A976F68CB38}"/>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035578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43" name="Rectangle 8242">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0DEE1AD-23B9-B1B5-31E3-1906E5DF6A88}"/>
              </a:ext>
            </a:extLst>
          </p:cNvPr>
          <p:cNvSpPr>
            <a:spLocks noGrp="1"/>
          </p:cNvSpPr>
          <p:nvPr>
            <p:ph type="title"/>
          </p:nvPr>
        </p:nvSpPr>
        <p:spPr>
          <a:xfrm>
            <a:off x="4833366" y="543070"/>
            <a:ext cx="6870954" cy="1276205"/>
          </a:xfrm>
        </p:spPr>
        <p:txBody>
          <a:bodyPr>
            <a:normAutofit/>
          </a:bodyPr>
          <a:lstStyle/>
          <a:p>
            <a:r>
              <a:rPr lang="en-US" sz="4000" dirty="0"/>
              <a:t>A patient with CLL treated with a covalent BTK inhibitor</a:t>
            </a:r>
          </a:p>
        </p:txBody>
      </p:sp>
      <p:pic>
        <p:nvPicPr>
          <p:cNvPr id="8202" name="Picture 10" descr="Tent Camping Images – Browse 3,980,524 Stock Photos, Vectors, and Video |  Adobe Stock">
            <a:extLst>
              <a:ext uri="{FF2B5EF4-FFF2-40B4-BE49-F238E27FC236}">
                <a16:creationId xmlns:a16="http://schemas.microsoft.com/office/drawing/2014/main" id="{8038A484-A3B0-900B-77E5-1B1444DDA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10" r="3" b="20354"/>
          <a:stretch>
            <a:fillRect/>
          </a:stretch>
        </p:blipFill>
        <p:spPr bwMode="auto">
          <a:xfrm>
            <a:off x="20" y="1"/>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ow Our Preschool Classroom Layouts Promote Learning">
            <a:extLst>
              <a:ext uri="{FF2B5EF4-FFF2-40B4-BE49-F238E27FC236}">
                <a16:creationId xmlns:a16="http://schemas.microsoft.com/office/drawing/2014/main" id="{3BEA80BD-4C63-8CBB-82D8-ADCD4DB23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49" r="3" b="3"/>
          <a:stretch>
            <a:fillRect/>
          </a:stretch>
        </p:blipFill>
        <p:spPr bwMode="auto">
          <a:xfrm>
            <a:off x="20" y="2342320"/>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he Four Most Scenic Train Rides in America | Amtrak Blog">
            <a:extLst>
              <a:ext uri="{FF2B5EF4-FFF2-40B4-BE49-F238E27FC236}">
                <a16:creationId xmlns:a16="http://schemas.microsoft.com/office/drawing/2014/main" id="{50188151-C76B-7786-18FB-84E02835A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70" r="4" b="4"/>
          <a:stretch>
            <a:fillRect/>
          </a:stretch>
        </p:blipFill>
        <p:spPr bwMode="auto">
          <a:xfrm>
            <a:off x="20" y="4693680"/>
            <a:ext cx="4187091" cy="21643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6B4A8BB-AD39-4B55-49D0-EDDE6F7129E9}"/>
              </a:ext>
            </a:extLst>
          </p:cNvPr>
          <p:cNvSpPr>
            <a:spLocks noGrp="1"/>
          </p:cNvSpPr>
          <p:nvPr>
            <p:ph idx="1"/>
          </p:nvPr>
        </p:nvSpPr>
        <p:spPr>
          <a:xfrm>
            <a:off x="4833366" y="1914525"/>
            <a:ext cx="6870954" cy="4400405"/>
          </a:xfrm>
        </p:spPr>
        <p:txBody>
          <a:bodyPr>
            <a:normAutofit lnSpcReduction="10000"/>
          </a:bodyPr>
          <a:lstStyle/>
          <a:p>
            <a:r>
              <a:rPr lang="en-US" sz="1800" dirty="0"/>
              <a:t>56 y/o female</a:t>
            </a:r>
          </a:p>
          <a:p>
            <a:pPr lvl="1"/>
            <a:r>
              <a:rPr lang="en-US" sz="1800" dirty="0"/>
              <a:t>Lives 3 </a:t>
            </a:r>
            <a:r>
              <a:rPr lang="en-US" sz="1800" dirty="0" err="1"/>
              <a:t>hrs</a:t>
            </a:r>
            <a:r>
              <a:rPr lang="en-US" sz="1800" dirty="0"/>
              <a:t> from Mayo Clinic</a:t>
            </a:r>
          </a:p>
          <a:p>
            <a:pPr lvl="1"/>
            <a:r>
              <a:rPr lang="en-US" sz="1800" u="sng" dirty="0"/>
              <a:t>PMH</a:t>
            </a:r>
            <a:r>
              <a:rPr lang="en-US" sz="1800" dirty="0"/>
              <a:t>:  Hyperlipidemia, Migraines</a:t>
            </a:r>
          </a:p>
          <a:p>
            <a:pPr lvl="1"/>
            <a:r>
              <a:rPr lang="en-US" sz="1800" u="sng" dirty="0"/>
              <a:t>SH</a:t>
            </a:r>
            <a:r>
              <a:rPr lang="en-US" sz="1800" dirty="0"/>
              <a:t>:  Married, 3 grown daughters. Preschool teacher, works 4-12 hour days/week</a:t>
            </a:r>
          </a:p>
          <a:p>
            <a:pPr marL="457200" lvl="1" indent="0">
              <a:buNone/>
            </a:pPr>
            <a:endParaRPr lang="en-US" sz="1800" dirty="0"/>
          </a:p>
          <a:p>
            <a:r>
              <a:rPr lang="en-US" sz="1800" dirty="0"/>
              <a:t>Dx CLL 2013; observed until 2020 (age 63)</a:t>
            </a:r>
          </a:p>
          <a:p>
            <a:pPr lvl="1"/>
            <a:r>
              <a:rPr lang="en-US" sz="1800" dirty="0"/>
              <a:t>WBC 185,000</a:t>
            </a:r>
          </a:p>
          <a:p>
            <a:pPr lvl="2"/>
            <a:r>
              <a:rPr lang="en-US" sz="1800" dirty="0"/>
              <a:t>ALC 30,150</a:t>
            </a:r>
          </a:p>
          <a:p>
            <a:pPr lvl="2"/>
            <a:r>
              <a:rPr lang="en-US" sz="1800" dirty="0"/>
              <a:t>ANC 1680</a:t>
            </a:r>
          </a:p>
          <a:p>
            <a:pPr lvl="1"/>
            <a:r>
              <a:rPr lang="en-US" sz="1800" dirty="0"/>
              <a:t>Hgb 10.5</a:t>
            </a:r>
          </a:p>
          <a:p>
            <a:pPr lvl="1"/>
            <a:r>
              <a:rPr lang="en-US" sz="1800" dirty="0" err="1"/>
              <a:t>Plts</a:t>
            </a:r>
            <a:r>
              <a:rPr lang="en-US" sz="1800" dirty="0"/>
              <a:t> 104,000</a:t>
            </a:r>
          </a:p>
          <a:p>
            <a:pPr lvl="1"/>
            <a:r>
              <a:rPr lang="en-US" sz="1800" dirty="0"/>
              <a:t>Exaggerated insect bite-like reactions</a:t>
            </a:r>
          </a:p>
          <a:p>
            <a:pPr lvl="1"/>
            <a:r>
              <a:rPr lang="en-US" sz="1800" dirty="0"/>
              <a:t>Progressive lymphadenopathy and splenomegaly</a:t>
            </a:r>
          </a:p>
          <a:p>
            <a:pPr lvl="1"/>
            <a:r>
              <a:rPr lang="en-US" sz="1800" dirty="0"/>
              <a:t>No B symptoms</a:t>
            </a:r>
          </a:p>
          <a:p>
            <a:pPr lvl="1"/>
            <a:endParaRPr lang="en-US" sz="1400" dirty="0"/>
          </a:p>
          <a:p>
            <a:endParaRPr lang="en-US" sz="1400" dirty="0"/>
          </a:p>
        </p:txBody>
      </p:sp>
    </p:spTree>
    <p:extLst>
      <p:ext uri="{BB962C8B-B14F-4D97-AF65-F5344CB8AC3E}">
        <p14:creationId xmlns:p14="http://schemas.microsoft.com/office/powerpoint/2010/main" val="2019717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E63A0-C88C-50E2-4C6B-AC671FB77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AABE5D-1E66-DE27-058E-9E4F051B10EA}"/>
              </a:ext>
            </a:extLst>
          </p:cNvPr>
          <p:cNvSpPr>
            <a:spLocks noGrp="1"/>
          </p:cNvSpPr>
          <p:nvPr>
            <p:ph type="title"/>
          </p:nvPr>
        </p:nvSpPr>
        <p:spPr>
          <a:xfrm>
            <a:off x="838200" y="365125"/>
            <a:ext cx="10515600" cy="990977"/>
          </a:xfrm>
        </p:spPr>
        <p:txBody>
          <a:bodyPr/>
          <a:lstStyle/>
          <a:p>
            <a:r>
              <a:rPr lang="en-US" dirty="0"/>
              <a:t>Initial treatment</a:t>
            </a:r>
          </a:p>
        </p:txBody>
      </p:sp>
      <p:sp>
        <p:nvSpPr>
          <p:cNvPr id="3" name="Content Placeholder 2">
            <a:extLst>
              <a:ext uri="{FF2B5EF4-FFF2-40B4-BE49-F238E27FC236}">
                <a16:creationId xmlns:a16="http://schemas.microsoft.com/office/drawing/2014/main" id="{0CABBBF3-1A08-596A-1FCE-78CCC4F7B9E0}"/>
              </a:ext>
            </a:extLst>
          </p:cNvPr>
          <p:cNvSpPr>
            <a:spLocks noGrp="1"/>
          </p:cNvSpPr>
          <p:nvPr>
            <p:ph idx="1"/>
          </p:nvPr>
        </p:nvSpPr>
        <p:spPr>
          <a:xfrm>
            <a:off x="838200" y="1247614"/>
            <a:ext cx="10515600" cy="4929349"/>
          </a:xfrm>
        </p:spPr>
        <p:txBody>
          <a:bodyPr/>
          <a:lstStyle/>
          <a:p>
            <a:r>
              <a:rPr lang="en-US" u="sng" dirty="0"/>
              <a:t>Treatment Protocol</a:t>
            </a:r>
            <a:r>
              <a:rPr lang="en-US" dirty="0"/>
              <a:t>: </a:t>
            </a:r>
            <a:r>
              <a:rPr lang="en-US" b="1" dirty="0"/>
              <a:t>EA9161</a:t>
            </a:r>
            <a:r>
              <a:rPr lang="en-US" dirty="0"/>
              <a:t> - Arm B ( </a:t>
            </a:r>
            <a:r>
              <a:rPr lang="en-US" b="1" dirty="0"/>
              <a:t>Obinutuzumab / Ibrutinib </a:t>
            </a:r>
            <a:r>
              <a:rPr lang="en-US" dirty="0"/>
              <a:t>)</a:t>
            </a:r>
          </a:p>
          <a:p>
            <a:r>
              <a:rPr lang="en-US" dirty="0"/>
              <a:t>A Study Comparing Ibrutinib and Obinutuzumab With or Without Venetoclax in Treating Patients with Chronic Lymphocytic Leukemia</a:t>
            </a:r>
          </a:p>
          <a:p>
            <a:r>
              <a:rPr lang="en-US" u="sng" dirty="0"/>
              <a:t>Diarrhea</a:t>
            </a:r>
            <a:r>
              <a:rPr lang="en-US" dirty="0"/>
              <a:t> </a:t>
            </a:r>
          </a:p>
          <a:p>
            <a:pPr lvl="1"/>
            <a:r>
              <a:rPr lang="en-US" dirty="0"/>
              <a:t>15-20 minutes after ibrutinib dose</a:t>
            </a:r>
          </a:p>
          <a:p>
            <a:pPr lvl="1"/>
            <a:r>
              <a:rPr lang="en-US" dirty="0"/>
              <a:t>5-6 stools per day (grade 2)</a:t>
            </a:r>
          </a:p>
          <a:p>
            <a:pPr lvl="1"/>
            <a:r>
              <a:rPr lang="en-US" dirty="0"/>
              <a:t>Took at night, loperamide prn, ensure adequate hydration</a:t>
            </a:r>
          </a:p>
          <a:p>
            <a:pPr lvl="1"/>
            <a:r>
              <a:rPr lang="en-US" dirty="0"/>
              <a:t>Resolved within a few weeks</a:t>
            </a:r>
          </a:p>
          <a:p>
            <a:r>
              <a:rPr lang="en-US" u="sng" dirty="0"/>
              <a:t>Mild arthralgias</a:t>
            </a:r>
          </a:p>
          <a:p>
            <a:r>
              <a:rPr lang="en-US" u="sng" dirty="0"/>
              <a:t>Fatigue</a:t>
            </a:r>
          </a:p>
        </p:txBody>
      </p:sp>
    </p:spTree>
    <p:extLst>
      <p:ext uri="{BB962C8B-B14F-4D97-AF65-F5344CB8AC3E}">
        <p14:creationId xmlns:p14="http://schemas.microsoft.com/office/powerpoint/2010/main" val="38898790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71249B-5C7E-F99A-79F1-5653E632858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43B6110-CFAD-E3C1-C176-E64D5D8564CC}"/>
              </a:ext>
            </a:extLst>
          </p:cNvPr>
          <p:cNvSpPr>
            <a:spLocks noGrp="1"/>
          </p:cNvSpPr>
          <p:nvPr>
            <p:ph type="title"/>
          </p:nvPr>
        </p:nvSpPr>
        <p:spPr>
          <a:xfrm>
            <a:off x="590550" y="457201"/>
            <a:ext cx="6360086" cy="1556870"/>
          </a:xfrm>
        </p:spPr>
        <p:txBody>
          <a:bodyPr anchor="b">
            <a:normAutofit/>
          </a:bodyPr>
          <a:lstStyle/>
          <a:p>
            <a:r>
              <a:rPr lang="en-US" sz="4000"/>
              <a:t>Response to obinutuzumab/ibrutinib</a:t>
            </a:r>
          </a:p>
        </p:txBody>
      </p:sp>
      <p:sp>
        <p:nvSpPr>
          <p:cNvPr id="3" name="Content Placeholder 2">
            <a:extLst>
              <a:ext uri="{FF2B5EF4-FFF2-40B4-BE49-F238E27FC236}">
                <a16:creationId xmlns:a16="http://schemas.microsoft.com/office/drawing/2014/main" id="{DE02BE6C-3C0F-3B4C-C0B7-DB9120F9D86A}"/>
              </a:ext>
            </a:extLst>
          </p:cNvPr>
          <p:cNvSpPr>
            <a:spLocks noGrp="1"/>
          </p:cNvSpPr>
          <p:nvPr>
            <p:ph idx="1"/>
          </p:nvPr>
        </p:nvSpPr>
        <p:spPr>
          <a:xfrm>
            <a:off x="590550" y="2277036"/>
            <a:ext cx="5438024" cy="3461155"/>
          </a:xfrm>
        </p:spPr>
        <p:txBody>
          <a:bodyPr>
            <a:normAutofit/>
          </a:bodyPr>
          <a:lstStyle/>
          <a:p>
            <a:endParaRPr lang="en-US" sz="2000" dirty="0"/>
          </a:p>
          <a:p>
            <a:r>
              <a:rPr lang="en-US" sz="2000" dirty="0"/>
              <a:t>Prompt resolution of lymphadenopathy, splenomegaly in 1 week</a:t>
            </a:r>
          </a:p>
          <a:p>
            <a:r>
              <a:rPr lang="en-US" sz="2000" dirty="0"/>
              <a:t>Normalization of CBC/</a:t>
            </a:r>
            <a:r>
              <a:rPr lang="en-US" sz="2000" dirty="0" err="1"/>
              <a:t>dif</a:t>
            </a:r>
            <a:r>
              <a:rPr lang="en-US" sz="2000" dirty="0"/>
              <a:t> within 6 months</a:t>
            </a:r>
          </a:p>
          <a:p>
            <a:endParaRPr lang="en-US" sz="2000" dirty="0"/>
          </a:p>
          <a:p>
            <a:r>
              <a:rPr lang="en-US" sz="2000" dirty="0"/>
              <a:t>Remains on ibrutinib per protocol since 7/2020</a:t>
            </a:r>
          </a:p>
          <a:p>
            <a:r>
              <a:rPr lang="en-US" sz="2000" dirty="0"/>
              <a:t>Normal CBC/</a:t>
            </a:r>
            <a:r>
              <a:rPr lang="en-US" sz="2000" dirty="0" err="1"/>
              <a:t>dif</a:t>
            </a:r>
            <a:r>
              <a:rPr lang="en-US" sz="2000" dirty="0"/>
              <a:t>, no LAD, splenomegaly</a:t>
            </a:r>
          </a:p>
          <a:p>
            <a:r>
              <a:rPr lang="en-US" sz="2000" dirty="0"/>
              <a:t>Living a normal life</a:t>
            </a:r>
          </a:p>
        </p:txBody>
      </p:sp>
      <p:pic>
        <p:nvPicPr>
          <p:cNvPr id="5" name="Picture 4">
            <a:extLst>
              <a:ext uri="{FF2B5EF4-FFF2-40B4-BE49-F238E27FC236}">
                <a16:creationId xmlns:a16="http://schemas.microsoft.com/office/drawing/2014/main" id="{FE893217-3041-6227-9E33-9813EE9F7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876" y="376796"/>
            <a:ext cx="6551602" cy="2014617"/>
          </a:xfrm>
          <a:prstGeom prst="rect">
            <a:avLst/>
          </a:prstGeom>
        </p:spPr>
      </p:pic>
      <p:pic>
        <p:nvPicPr>
          <p:cNvPr id="7" name="Picture 6">
            <a:extLst>
              <a:ext uri="{FF2B5EF4-FFF2-40B4-BE49-F238E27FC236}">
                <a16:creationId xmlns:a16="http://schemas.microsoft.com/office/drawing/2014/main" id="{40730AAF-BC7C-248D-B8AA-6DB7BACCA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310" y="3741786"/>
            <a:ext cx="6551602" cy="2391335"/>
          </a:xfrm>
          <a:prstGeom prst="rect">
            <a:avLst/>
          </a:prstGeom>
        </p:spPr>
      </p:pic>
      <p:sp>
        <p:nvSpPr>
          <p:cNvPr id="14" name="Rectangle 1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4C3271BB-2054-A256-E821-5697A64E7634}"/>
                  </a:ext>
                </a:extLst>
              </p14:cNvPr>
              <p14:cNvContentPartPr/>
              <p14:nvPr/>
            </p14:nvContentPartPr>
            <p14:xfrm>
              <a:off x="11228217" y="936757"/>
              <a:ext cx="645480" cy="783000"/>
            </p14:xfrm>
          </p:contentPart>
        </mc:Choice>
        <mc:Fallback xmlns="">
          <p:pic>
            <p:nvPicPr>
              <p:cNvPr id="17" name="Ink 16">
                <a:extLst>
                  <a:ext uri="{FF2B5EF4-FFF2-40B4-BE49-F238E27FC236}">
                    <a16:creationId xmlns:a16="http://schemas.microsoft.com/office/drawing/2014/main" id="{4C3271BB-2054-A256-E821-5697A64E7634}"/>
                  </a:ext>
                </a:extLst>
              </p:cNvPr>
              <p:cNvPicPr/>
              <p:nvPr/>
            </p:nvPicPr>
            <p:blipFill>
              <a:blip r:embed="rId6"/>
              <a:stretch>
                <a:fillRect/>
              </a:stretch>
            </p:blipFill>
            <p:spPr>
              <a:xfrm>
                <a:off x="11210577" y="919117"/>
                <a:ext cx="681120" cy="818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13153971-5BC2-9F1B-8ECA-516566B67F3E}"/>
                  </a:ext>
                </a:extLst>
              </p14:cNvPr>
              <p14:cNvContentPartPr/>
              <p14:nvPr/>
            </p14:nvContentPartPr>
            <p14:xfrm>
              <a:off x="11220297" y="3975157"/>
              <a:ext cx="357120" cy="534960"/>
            </p14:xfrm>
          </p:contentPart>
        </mc:Choice>
        <mc:Fallback xmlns="">
          <p:pic>
            <p:nvPicPr>
              <p:cNvPr id="19" name="Ink 18">
                <a:extLst>
                  <a:ext uri="{FF2B5EF4-FFF2-40B4-BE49-F238E27FC236}">
                    <a16:creationId xmlns:a16="http://schemas.microsoft.com/office/drawing/2014/main" id="{13153971-5BC2-9F1B-8ECA-516566B67F3E}"/>
                  </a:ext>
                </a:extLst>
              </p:cNvPr>
              <p:cNvPicPr/>
              <p:nvPr/>
            </p:nvPicPr>
            <p:blipFill>
              <a:blip r:embed="rId8"/>
              <a:stretch>
                <a:fillRect/>
              </a:stretch>
            </p:blipFill>
            <p:spPr>
              <a:xfrm>
                <a:off x="11202297" y="3957157"/>
                <a:ext cx="392760" cy="570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2AB04953-F248-4737-4DCD-50FC722BE3B2}"/>
                  </a:ext>
                </a:extLst>
              </p14:cNvPr>
              <p14:cNvContentPartPr/>
              <p14:nvPr/>
            </p14:nvContentPartPr>
            <p14:xfrm>
              <a:off x="8020257" y="5142277"/>
              <a:ext cx="418680" cy="113760"/>
            </p14:xfrm>
          </p:contentPart>
        </mc:Choice>
        <mc:Fallback xmlns="">
          <p:pic>
            <p:nvPicPr>
              <p:cNvPr id="21" name="Ink 20">
                <a:extLst>
                  <a:ext uri="{FF2B5EF4-FFF2-40B4-BE49-F238E27FC236}">
                    <a16:creationId xmlns:a16="http://schemas.microsoft.com/office/drawing/2014/main" id="{2AB04953-F248-4737-4DCD-50FC722BE3B2}"/>
                  </a:ext>
                </a:extLst>
              </p:cNvPr>
              <p:cNvPicPr/>
              <p:nvPr/>
            </p:nvPicPr>
            <p:blipFill>
              <a:blip r:embed="rId10"/>
              <a:stretch>
                <a:fillRect/>
              </a:stretch>
            </p:blipFill>
            <p:spPr>
              <a:xfrm>
                <a:off x="8002257" y="5124277"/>
                <a:ext cx="454320" cy="149400"/>
              </a:xfrm>
              <a:prstGeom prst="rect">
                <a:avLst/>
              </a:prstGeom>
            </p:spPr>
          </p:pic>
        </mc:Fallback>
      </mc:AlternateContent>
    </p:spTree>
    <p:extLst>
      <p:ext uri="{BB962C8B-B14F-4D97-AF65-F5344CB8AC3E}">
        <p14:creationId xmlns:p14="http://schemas.microsoft.com/office/powerpoint/2010/main" val="35525801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7ECBF-309E-1CFF-9336-778C746D3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771E6-D58D-A4A4-59CE-4AE9252E7391}"/>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A14314B1-AD0C-0BF6-E2DD-81D141C2C7E2}"/>
              </a:ext>
            </a:extLst>
          </p:cNvPr>
          <p:cNvSpPr>
            <a:spLocks noGrp="1"/>
          </p:cNvSpPr>
          <p:nvPr>
            <p:ph idx="1"/>
          </p:nvPr>
        </p:nvSpPr>
        <p:spPr/>
        <p:txBody>
          <a:bodyPr/>
          <a:lstStyle/>
          <a:p>
            <a:pPr marL="98425" indent="0">
              <a:buNone/>
            </a:pPr>
            <a:r>
              <a:rPr lang="en-US" sz="2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How, if at all, do the tolerability profile and other practical considerations with individual covalent BTK inhibitors affect your selection among them? </a:t>
            </a:r>
          </a:p>
        </p:txBody>
      </p:sp>
    </p:spTree>
    <p:extLst>
      <p:ext uri="{BB962C8B-B14F-4D97-AF65-F5344CB8AC3E}">
        <p14:creationId xmlns:p14="http://schemas.microsoft.com/office/powerpoint/2010/main" val="27027618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9C31A-1640-8B34-958C-0CCBAAA06C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B3D463C-B0C1-BEA3-47C8-48CFB20F53CB}"/>
              </a:ext>
            </a:extLst>
          </p:cNvPr>
          <p:cNvSpPr/>
          <p:nvPr/>
        </p:nvSpPr>
        <p:spPr bwMode="auto">
          <a:xfrm>
            <a:off x="758948" y="544522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E625447-8D25-4687-3049-962E7128505F}"/>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AEE9606-F95B-C494-3667-A84F3EBAA203}"/>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r>
              <a:rPr lang="en-US" sz="2500" dirty="0">
                <a:solidFill>
                  <a:schemeClr val="tx1"/>
                </a:solidFill>
              </a:rPr>
              <a:t>Biology of Non-Hodgkin Lymphoma (NHL)</a:t>
            </a:r>
          </a:p>
          <a:p>
            <a:pPr marL="0" indent="0">
              <a:spcBef>
                <a:spcPts val="1800"/>
              </a:spcBef>
              <a:spcAft>
                <a:spcPts val="0"/>
              </a:spcAft>
              <a:buNone/>
            </a:pPr>
            <a:r>
              <a:rPr lang="en-US" sz="2500" dirty="0">
                <a:solidFill>
                  <a:srgbClr val="0432FF"/>
                </a:solidFill>
              </a:rPr>
              <a:t>Module 1: </a:t>
            </a:r>
            <a:r>
              <a:rPr lang="en-US" sz="2500" dirty="0">
                <a:solidFill>
                  <a:schemeClr val="tx1"/>
                </a:solidFill>
              </a:rPr>
              <a:t>Current Role of CD20 x CD3 Bispecific Antibodies in NHL</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Polatuzumab Vedotin in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Optimal Application of Loncastuximab Tesirine for Patients with DLBCL and Follicular Lymphoma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BTK Inhibitors Alone or with Anti-CD20 Antibodies for Patients with Newly Diagnosed Chronic Lymphocytic Leukemia (CLL) </a:t>
            </a:r>
          </a:p>
          <a:p>
            <a:pPr marL="0" indent="0">
              <a:spcBef>
                <a:spcPts val="1800"/>
              </a:spcBef>
              <a:spcAft>
                <a:spcPts val="0"/>
              </a:spcAft>
              <a:buNone/>
            </a:pPr>
            <a:r>
              <a:rPr lang="en-US" sz="2500" dirty="0">
                <a:solidFill>
                  <a:schemeClr val="bg1"/>
                </a:solidFill>
              </a:rPr>
              <a:t>Module 5: Combining BTK Inhibitors with Bcl-2 Inhibitors </a:t>
            </a:r>
          </a:p>
          <a:p>
            <a:pPr marL="0" indent="0">
              <a:spcBef>
                <a:spcPts val="1800"/>
              </a:spcBef>
              <a:spcAft>
                <a:spcPts val="0"/>
              </a:spcAft>
              <a:buNone/>
            </a:pPr>
            <a:r>
              <a:rPr lang="en-US" sz="2500" dirty="0">
                <a:solidFill>
                  <a:srgbClr val="0432FF"/>
                </a:solidFill>
              </a:rPr>
              <a:t>Module 6: </a:t>
            </a:r>
            <a:r>
              <a:rPr lang="en-US" sz="2500" dirty="0">
                <a:solidFill>
                  <a:schemeClr val="tx1"/>
                </a:solidFill>
              </a:rPr>
              <a:t>Current and Future Role of Noncovalent BTK Inhibitors in CLL </a:t>
            </a:r>
          </a:p>
          <a:p>
            <a:pPr marL="0" indent="0">
              <a:spcBef>
                <a:spcPts val="18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5185407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762698"/>
            <a:ext cx="9703032" cy="1116303"/>
          </a:xfrm>
        </p:spPr>
        <p:txBody>
          <a:bodyPr/>
          <a:lstStyle/>
          <a:p>
            <a:r>
              <a:rPr lang="en-US" dirty="0"/>
              <a:t>Combining BTK inhibitors with BCL-2 inhibitors</a:t>
            </a:r>
          </a:p>
        </p:txBody>
      </p:sp>
      <p:sp>
        <p:nvSpPr>
          <p:cNvPr id="3" name="Subtitle 2"/>
          <p:cNvSpPr>
            <a:spLocks noGrp="1"/>
          </p:cNvSpPr>
          <p:nvPr>
            <p:ph type="subTitle" idx="1"/>
          </p:nvPr>
        </p:nvSpPr>
        <p:spPr/>
        <p:txBody>
          <a:bodyPr/>
          <a:lstStyle/>
          <a:p>
            <a:r>
              <a:rPr lang="en-US" dirty="0"/>
              <a:t>Brad Kahl, MD</a:t>
            </a:r>
          </a:p>
        </p:txBody>
      </p:sp>
    </p:spTree>
    <p:extLst>
      <p:ext uri="{BB962C8B-B14F-4D97-AF65-F5344CB8AC3E}">
        <p14:creationId xmlns:p14="http://schemas.microsoft.com/office/powerpoint/2010/main" val="6228690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12A8-871C-5393-04CC-B95C11E1A7AF}"/>
              </a:ext>
            </a:extLst>
          </p:cNvPr>
          <p:cNvSpPr>
            <a:spLocks noGrp="1"/>
          </p:cNvSpPr>
          <p:nvPr>
            <p:ph type="title"/>
          </p:nvPr>
        </p:nvSpPr>
        <p:spPr>
          <a:xfrm>
            <a:off x="609600" y="762000"/>
            <a:ext cx="10972800" cy="748748"/>
          </a:xfrm>
        </p:spPr>
        <p:txBody>
          <a:bodyPr/>
          <a:lstStyle/>
          <a:p>
            <a:r>
              <a:rPr lang="en-US" sz="3200" dirty="0"/>
              <a:t>My Thoughts on First-line Treatment: 4 Primary Options</a:t>
            </a:r>
          </a:p>
        </p:txBody>
      </p:sp>
      <p:sp>
        <p:nvSpPr>
          <p:cNvPr id="3" name="Content Placeholder 2">
            <a:extLst>
              <a:ext uri="{FF2B5EF4-FFF2-40B4-BE49-F238E27FC236}">
                <a16:creationId xmlns:a16="http://schemas.microsoft.com/office/drawing/2014/main" id="{B35FC92F-1FC3-9D02-4506-54DB6EA8E88F}"/>
              </a:ext>
            </a:extLst>
          </p:cNvPr>
          <p:cNvSpPr>
            <a:spLocks noGrp="1"/>
          </p:cNvSpPr>
          <p:nvPr>
            <p:ph idx="1"/>
          </p:nvPr>
        </p:nvSpPr>
        <p:spPr>
          <a:xfrm>
            <a:off x="609600" y="1650879"/>
            <a:ext cx="10972800" cy="4221163"/>
          </a:xfrm>
        </p:spPr>
        <p:txBody>
          <a:bodyPr/>
          <a:lstStyle/>
          <a:p>
            <a:r>
              <a:rPr lang="en-US" dirty="0"/>
              <a:t>Continuous therapy with covalent BTK inhibitors (</a:t>
            </a:r>
            <a:r>
              <a:rPr lang="en-US" dirty="0" err="1"/>
              <a:t>cBTKi</a:t>
            </a:r>
            <a:r>
              <a:rPr lang="en-US" dirty="0"/>
              <a:t>)</a:t>
            </a:r>
          </a:p>
          <a:p>
            <a:pPr lvl="1"/>
            <a:r>
              <a:rPr lang="en-US" dirty="0"/>
              <a:t>Acalabrutinib (FDA approved 2019)</a:t>
            </a:r>
          </a:p>
          <a:p>
            <a:pPr lvl="1"/>
            <a:r>
              <a:rPr lang="en-US" dirty="0"/>
              <a:t>Zanubrutinib (FDA approved 2023)</a:t>
            </a:r>
          </a:p>
          <a:p>
            <a:pPr lvl="1"/>
            <a:endParaRPr lang="en-US" dirty="0"/>
          </a:p>
          <a:p>
            <a:r>
              <a:rPr lang="en-US" dirty="0"/>
              <a:t>Time-limited therapy with BCL-2 inhibitor combinations</a:t>
            </a:r>
          </a:p>
          <a:p>
            <a:pPr lvl="1"/>
            <a:r>
              <a:rPr lang="en-US" dirty="0" err="1"/>
              <a:t>Venetoclax</a:t>
            </a:r>
            <a:r>
              <a:rPr lang="en-US" dirty="0"/>
              <a:t> + </a:t>
            </a:r>
            <a:r>
              <a:rPr lang="en-US" dirty="0" err="1"/>
              <a:t>obinutuzumab</a:t>
            </a:r>
            <a:r>
              <a:rPr lang="en-US" dirty="0"/>
              <a:t> (FDA approved 2019)</a:t>
            </a:r>
          </a:p>
          <a:p>
            <a:pPr lvl="1"/>
            <a:r>
              <a:rPr lang="en-US" dirty="0"/>
              <a:t>Venetoclax + acalabrutinib (FDA approval 2026)</a:t>
            </a:r>
          </a:p>
          <a:p>
            <a:pPr lvl="1"/>
            <a:endParaRPr lang="en-US" dirty="0"/>
          </a:p>
          <a:p>
            <a:r>
              <a:rPr lang="en-US" dirty="0"/>
              <a:t>Technically, there are 6 options, but I rarely add </a:t>
            </a:r>
            <a:r>
              <a:rPr lang="en-US" dirty="0" err="1"/>
              <a:t>obinutuzumab</a:t>
            </a:r>
            <a:r>
              <a:rPr lang="en-US" dirty="0"/>
              <a:t> to acalabrutinib or to </a:t>
            </a:r>
            <a:r>
              <a:rPr lang="en-US" dirty="0" err="1"/>
              <a:t>venetoclax</a:t>
            </a:r>
            <a:r>
              <a:rPr lang="en-US" dirty="0"/>
              <a:t> + acalabrutinib</a:t>
            </a:r>
          </a:p>
          <a:p>
            <a:endParaRPr lang="en-US" dirty="0"/>
          </a:p>
        </p:txBody>
      </p:sp>
      <p:sp>
        <p:nvSpPr>
          <p:cNvPr id="4" name="TextBox 3">
            <a:extLst>
              <a:ext uri="{FF2B5EF4-FFF2-40B4-BE49-F238E27FC236}">
                <a16:creationId xmlns:a16="http://schemas.microsoft.com/office/drawing/2014/main" id="{347FB258-29BD-D320-78A6-10195E8B3C45}"/>
              </a:ext>
            </a:extLst>
          </p:cNvPr>
          <p:cNvSpPr txBox="1"/>
          <p:nvPr/>
        </p:nvSpPr>
        <p:spPr bwMode="auto">
          <a:xfrm>
            <a:off x="442963" y="6012174"/>
            <a:ext cx="8264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455560"/>
                </a:solidFill>
                <a:effectLst/>
                <a:uLnTx/>
                <a:uFillTx/>
                <a:latin typeface=" calibri"/>
                <a:ea typeface="+mn-ea"/>
                <a:cs typeface="Arial" panose="020B0604020202020204" pitchFamily="34" charset="0"/>
              </a:rPr>
              <a:t>NCCN Clinical Practice Guidelines in Oncology (NCCN Guidelines®) for Chronic Lymphocytic Leukemia/Small Lymphocytic Lymphoma v.1.2026. ©National Comprehensive Cancer Network, Inc 2025. All rights reserved. Accessed October 30, 2025. Acalabrutinib PI. Zanubrutinib PI. Venetoclax PI. </a:t>
            </a:r>
            <a:endParaRPr kumimoji="0" lang="en-US" sz="1200" b="0" i="0" u="none" strike="noStrike" kern="1200" cap="none" spc="0" normalizeH="0" baseline="0" noProof="0" dirty="0">
              <a:ln>
                <a:noFill/>
              </a:ln>
              <a:solidFill>
                <a:srgbClr val="455560"/>
              </a:solidFill>
              <a:effectLst/>
              <a:highlight>
                <a:srgbClr val="00FFFF"/>
              </a:highlight>
              <a:uLnTx/>
              <a:uFillTx/>
              <a:latin typeface=" calibri"/>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034823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BB00D4-C4DC-F2FA-22CA-12C896422D1C}"/>
              </a:ext>
            </a:extLst>
          </p:cNvPr>
          <p:cNvSpPr>
            <a:spLocks noGrp="1"/>
          </p:cNvSpPr>
          <p:nvPr>
            <p:ph idx="10"/>
          </p:nvPr>
        </p:nvSpPr>
        <p:spPr>
          <a:xfrm>
            <a:off x="571500" y="1649506"/>
            <a:ext cx="11010900" cy="4527457"/>
          </a:xfrm>
        </p:spPr>
        <p:txBody>
          <a:bodyPr>
            <a:normAutofit fontScale="92500" lnSpcReduction="20000"/>
          </a:bodyPr>
          <a:lstStyle/>
          <a:p>
            <a:pPr marL="342900" indent="-342900">
              <a:buFont typeface="Arial" panose="020B0604020202020204" pitchFamily="34" charset="0"/>
              <a:buChar char="•"/>
            </a:pPr>
            <a:r>
              <a:rPr lang="en-US" dirty="0"/>
              <a:t>Does your patient prefer time limited therapy</a:t>
            </a:r>
          </a:p>
          <a:p>
            <a:pPr marL="1028700" lvl="1" indent="-342900">
              <a:buFont typeface="Arial" panose="020B0604020202020204" pitchFamily="34" charset="0"/>
              <a:buChar char="•"/>
            </a:pPr>
            <a:r>
              <a:rPr lang="en-US" dirty="0"/>
              <a:t>If yes, then </a:t>
            </a:r>
            <a:r>
              <a:rPr lang="en-US" dirty="0" err="1"/>
              <a:t>Venetoclax</a:t>
            </a:r>
            <a:r>
              <a:rPr lang="en-US" dirty="0"/>
              <a:t>-Obinutuzumab is done in 12 months, Ven-</a:t>
            </a:r>
            <a:r>
              <a:rPr lang="en-US" dirty="0" err="1"/>
              <a:t>Acala</a:t>
            </a:r>
            <a:r>
              <a:rPr lang="en-US" dirty="0"/>
              <a:t> is done in 14 months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Does your patient wish to avoid infusions</a:t>
            </a:r>
          </a:p>
          <a:p>
            <a:pPr marL="1028700" lvl="1" indent="-342900">
              <a:buFont typeface="Arial" panose="020B0604020202020204" pitchFamily="34" charset="0"/>
              <a:buChar char="•"/>
            </a:pPr>
            <a:r>
              <a:rPr lang="en-US" dirty="0"/>
              <a:t>BTKi or Ven-</a:t>
            </a:r>
            <a:r>
              <a:rPr lang="en-US" dirty="0" err="1"/>
              <a:t>Acala</a:t>
            </a:r>
            <a:r>
              <a:rPr lang="en-US" dirty="0"/>
              <a:t> are all oral</a:t>
            </a:r>
          </a:p>
          <a:p>
            <a:pPr marL="10287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Does your patient have an underlying bleeding risk or significant cardiac disease</a:t>
            </a:r>
          </a:p>
          <a:p>
            <a:pPr marL="1028700" lvl="1" indent="-342900">
              <a:buFont typeface="Arial" panose="020B0604020202020204" pitchFamily="34" charset="0"/>
              <a:buChar char="•"/>
            </a:pPr>
            <a:r>
              <a:rPr lang="en-US" dirty="0"/>
              <a:t>Perhaps wish to avoid BTKi</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Does your patient have significant underlying renal impairment</a:t>
            </a:r>
          </a:p>
          <a:p>
            <a:pPr marL="1028700" lvl="1" indent="-342900">
              <a:buFont typeface="Arial" panose="020B0604020202020204" pitchFamily="34" charset="0"/>
              <a:buChar char="•"/>
            </a:pPr>
            <a:r>
              <a:rPr lang="en-US" dirty="0"/>
              <a:t>Increases risk for TLS, may wish to avoid VO and opt for BTKi</a:t>
            </a:r>
          </a:p>
          <a:p>
            <a:pPr lvl="1" indent="0">
              <a:buNone/>
            </a:pPr>
            <a:endParaRPr lang="en-US" dirty="0"/>
          </a:p>
          <a:p>
            <a:pPr marL="342900" indent="-342900">
              <a:buFont typeface="Arial" panose="020B0604020202020204" pitchFamily="34" charset="0"/>
              <a:buChar char="•"/>
            </a:pPr>
            <a:r>
              <a:rPr lang="en-US" dirty="0"/>
              <a:t>Does your patient have a 17p del or p53 mutation</a:t>
            </a:r>
          </a:p>
          <a:p>
            <a:pPr marL="1028700" lvl="1" indent="-342900">
              <a:buFont typeface="Arial" panose="020B0604020202020204" pitchFamily="34" charset="0"/>
              <a:buChar char="•"/>
            </a:pPr>
            <a:r>
              <a:rPr lang="en-US" dirty="0"/>
              <a:t>BTKi appears to control disease better than time limited options</a:t>
            </a:r>
          </a:p>
        </p:txBody>
      </p:sp>
      <p:sp>
        <p:nvSpPr>
          <p:cNvPr id="3" name="Title 2">
            <a:extLst>
              <a:ext uri="{FF2B5EF4-FFF2-40B4-BE49-F238E27FC236}">
                <a16:creationId xmlns:a16="http://schemas.microsoft.com/office/drawing/2014/main" id="{5DD6E95D-34A1-601F-E91B-499888BF35F8}"/>
              </a:ext>
            </a:extLst>
          </p:cNvPr>
          <p:cNvSpPr>
            <a:spLocks noGrp="1"/>
          </p:cNvSpPr>
          <p:nvPr>
            <p:ph type="title"/>
          </p:nvPr>
        </p:nvSpPr>
        <p:spPr/>
        <p:txBody>
          <a:bodyPr/>
          <a:lstStyle/>
          <a:p>
            <a:r>
              <a:rPr lang="en-US" dirty="0"/>
              <a:t>Factors guiding therapy</a:t>
            </a:r>
          </a:p>
        </p:txBody>
      </p:sp>
    </p:spTree>
    <p:extLst>
      <p:ext uri="{BB962C8B-B14F-4D97-AF65-F5344CB8AC3E}">
        <p14:creationId xmlns:p14="http://schemas.microsoft.com/office/powerpoint/2010/main" val="17927490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BB27-B12D-36CF-5CE6-DC79895AFB2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41591E7E-9DA7-6F11-8AC2-70CC40740D91}"/>
              </a:ext>
            </a:extLst>
          </p:cNvPr>
          <p:cNvSpPr>
            <a:spLocks noGrp="1" noChangeArrowheads="1"/>
          </p:cNvSpPr>
          <p:nvPr>
            <p:ph type="title"/>
          </p:nvPr>
        </p:nvSpPr>
        <p:spPr>
          <a:xfrm>
            <a:off x="0" y="1813952"/>
            <a:ext cx="12192000" cy="822960"/>
          </a:xfrm>
        </p:spPr>
        <p:txBody>
          <a:bodyPr wrap="square" anchor="ctr">
            <a:noAutofit/>
          </a:bodyPr>
          <a:lstStyle/>
          <a:p>
            <a:pPr>
              <a:lnSpc>
                <a:spcPts val="3900"/>
              </a:lnSpc>
              <a:spcBef>
                <a:spcPts val="2400"/>
              </a:spcBef>
            </a:pPr>
            <a:r>
              <a:rPr lang="en-US" sz="3600" dirty="0"/>
              <a:t>Bispecific Antibodies and Antibody-Drug Conjugates for </a:t>
            </a:r>
            <a:br>
              <a:rPr lang="en-US" sz="3600" dirty="0"/>
            </a:br>
            <a:r>
              <a:rPr lang="en-US" sz="3600" dirty="0"/>
              <a:t>Non-Hodgkin Lymphoma and Chronic Lymphocytic Leukemia</a:t>
            </a:r>
          </a:p>
        </p:txBody>
      </p:sp>
      <p:sp>
        <p:nvSpPr>
          <p:cNvPr id="12" name="Text Box 3">
            <a:extLst>
              <a:ext uri="{FF2B5EF4-FFF2-40B4-BE49-F238E27FC236}">
                <a16:creationId xmlns:a16="http://schemas.microsoft.com/office/drawing/2014/main" id="{DA7EF544-0E4E-B1EE-61BF-756C1DF2F30E}"/>
              </a:ext>
            </a:extLst>
          </p:cNvPr>
          <p:cNvSpPr txBox="1">
            <a:spLocks noChangeArrowheads="1"/>
          </p:cNvSpPr>
          <p:nvPr/>
        </p:nvSpPr>
        <p:spPr bwMode="auto">
          <a:xfrm>
            <a:off x="2945650" y="5796342"/>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Brad S Kahl, MD</a:t>
            </a:r>
          </a:p>
        </p:txBody>
      </p:sp>
      <p:sp>
        <p:nvSpPr>
          <p:cNvPr id="7" name="Text Box 6">
            <a:extLst>
              <a:ext uri="{FF2B5EF4-FFF2-40B4-BE49-F238E27FC236}">
                <a16:creationId xmlns:a16="http://schemas.microsoft.com/office/drawing/2014/main" id="{68EC2C72-4EA1-B785-647A-55EFF38B3114}"/>
              </a:ext>
            </a:extLst>
          </p:cNvPr>
          <p:cNvSpPr txBox="1">
            <a:spLocks noChangeArrowheads="1"/>
          </p:cNvSpPr>
          <p:nvPr/>
        </p:nvSpPr>
        <p:spPr bwMode="auto">
          <a:xfrm>
            <a:off x="0" y="4451742"/>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Farrukh T Awan, MD, MS, MBA</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Robin </a:t>
            </a:r>
            <a:r>
              <a:rPr lang="en-US" sz="3200" dirty="0" err="1">
                <a:solidFill>
                  <a:srgbClr val="02225C"/>
                </a:solidFill>
                <a:latin typeface="Calibri" panose="020F0502020204030204" pitchFamily="34" charset="0"/>
                <a:cs typeface="Calibri" panose="020F0502020204030204" pitchFamily="34" charset="0"/>
              </a:rPr>
              <a:t>Klebig</a:t>
            </a:r>
            <a:r>
              <a:rPr lang="en-US" sz="3200" dirty="0">
                <a:solidFill>
                  <a:srgbClr val="02225C"/>
                </a:solidFill>
                <a:latin typeface="Calibri" panose="020F0502020204030204" pitchFamily="34" charset="0"/>
                <a:cs typeface="Calibri" panose="020F0502020204030204" pitchFamily="34" charset="0"/>
              </a:rPr>
              <a:t>, MSN, APRN, CNP, AOCNP</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Mollie Moran, APRN-CNP, AOCNP</a:t>
            </a:r>
          </a:p>
        </p:txBody>
      </p:sp>
      <p:sp>
        <p:nvSpPr>
          <p:cNvPr id="8" name="Text Box 7">
            <a:extLst>
              <a:ext uri="{FF2B5EF4-FFF2-40B4-BE49-F238E27FC236}">
                <a16:creationId xmlns:a16="http://schemas.microsoft.com/office/drawing/2014/main" id="{E42ABC5C-D8AB-9288-EA09-387F81BF9BA4}"/>
              </a:ext>
            </a:extLst>
          </p:cNvPr>
          <p:cNvSpPr txBox="1">
            <a:spLocks noChangeArrowheads="1"/>
          </p:cNvSpPr>
          <p:nvPr/>
        </p:nvSpPr>
        <p:spPr bwMode="auto">
          <a:xfrm>
            <a:off x="4647392" y="385212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7350C22E-BB69-C4D5-4A61-963DD89F30FE}"/>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155B179C-E638-B6B0-68A1-ED4E16D42C1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0488E2A5-3BBD-44D3-3E33-566A1DCA2CE6}"/>
              </a:ext>
            </a:extLst>
          </p:cNvPr>
          <p:cNvSpPr txBox="1">
            <a:spLocks noChangeArrowheads="1"/>
          </p:cNvSpPr>
          <p:nvPr/>
        </p:nvSpPr>
        <p:spPr bwMode="auto">
          <a:xfrm>
            <a:off x="119336" y="2781985"/>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Friday, May 15,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PM – 8:00 PM</a:t>
            </a:r>
          </a:p>
        </p:txBody>
      </p:sp>
    </p:spTree>
    <p:custDataLst>
      <p:tags r:id="rId1"/>
    </p:custDataLst>
    <p:extLst>
      <p:ext uri="{BB962C8B-B14F-4D97-AF65-F5344CB8AC3E}">
        <p14:creationId xmlns:p14="http://schemas.microsoft.com/office/powerpoint/2010/main" val="3309742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DD642643-AFC7-0C41-BC0B-4F07F6713234}"/>
              </a:ext>
            </a:extLst>
          </p:cNvPr>
          <p:cNvSpPr>
            <a:spLocks noGrp="1" noChangeArrowheads="1"/>
          </p:cNvSpPr>
          <p:nvPr>
            <p:ph type="title"/>
          </p:nvPr>
        </p:nvSpPr>
        <p:spPr bwMode="auto">
          <a:xfrm>
            <a:off x="1899138" y="914400"/>
            <a:ext cx="8229600" cy="646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spAutoFit/>
          </a:bodyPr>
          <a:lstStyle/>
          <a:p>
            <a:pPr algn="ctr"/>
            <a:r>
              <a:rPr lang="en-US" altLang="en-US" sz="4000" b="1" dirty="0" err="1"/>
              <a:t>Venetoclax</a:t>
            </a:r>
            <a:endParaRPr lang="en-US" altLang="en-US" sz="4000" b="1" dirty="0"/>
          </a:p>
        </p:txBody>
      </p:sp>
      <p:sp>
        <p:nvSpPr>
          <p:cNvPr id="90114" name="Content Placeholder 2">
            <a:extLst>
              <a:ext uri="{FF2B5EF4-FFF2-40B4-BE49-F238E27FC236}">
                <a16:creationId xmlns:a16="http://schemas.microsoft.com/office/drawing/2014/main" id="{06EB5D64-D42D-BD42-BF2E-A2AE32BE6B6C}"/>
              </a:ext>
            </a:extLst>
          </p:cNvPr>
          <p:cNvSpPr>
            <a:spLocks noGrp="1" noChangeArrowheads="1"/>
          </p:cNvSpPr>
          <p:nvPr>
            <p:ph idx="1"/>
          </p:nvPr>
        </p:nvSpPr>
        <p:spPr bwMode="auto">
          <a:xfrm>
            <a:off x="1295400" y="1676400"/>
            <a:ext cx="9829800" cy="39000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spAutoFit/>
          </a:bodyPr>
          <a:lstStyle/>
          <a:p>
            <a:pPr marL="457200" indent="-457200">
              <a:buFont typeface="Arial" panose="020B0604020202020204" pitchFamily="34" charset="0"/>
              <a:buChar char="•"/>
            </a:pPr>
            <a:r>
              <a:rPr lang="en-US" altLang="en-US" sz="2800" dirty="0">
                <a:latin typeface="Times" pitchFamily="2" charset="0"/>
              </a:rPr>
              <a:t>BCL-2 inhibitor</a:t>
            </a:r>
          </a:p>
          <a:p>
            <a:pPr marL="800100" lvl="1" indent="-342900">
              <a:buFont typeface="Arial" panose="020B0604020202020204" pitchFamily="34" charset="0"/>
              <a:buChar char="•"/>
            </a:pPr>
            <a:r>
              <a:rPr lang="en-US" altLang="en-US" sz="2400" dirty="0">
                <a:latin typeface="Times" pitchFamily="2" charset="0"/>
              </a:rPr>
              <a:t>No lymphocytosis</a:t>
            </a:r>
          </a:p>
          <a:p>
            <a:pPr marL="457200" indent="-457200">
              <a:buFont typeface="Arial" panose="020B0604020202020204" pitchFamily="34" charset="0"/>
              <a:buChar char="•"/>
            </a:pPr>
            <a:r>
              <a:rPr lang="en-US" altLang="en-US" sz="2800" dirty="0">
                <a:latin typeface="Times" pitchFamily="2" charset="0"/>
              </a:rPr>
              <a:t>Highly effective</a:t>
            </a:r>
          </a:p>
          <a:p>
            <a:pPr marL="800100" lvl="1" indent="-342900">
              <a:buFont typeface="Arial" panose="020B0604020202020204" pitchFamily="34" charset="0"/>
              <a:buChar char="•"/>
            </a:pPr>
            <a:r>
              <a:rPr lang="en-US" altLang="en-US" sz="2400" dirty="0">
                <a:latin typeface="Times" pitchFamily="2" charset="0"/>
              </a:rPr>
              <a:t>Remission “deeper" than with </a:t>
            </a:r>
            <a:r>
              <a:rPr lang="en-US" altLang="en-US" sz="2400" dirty="0" err="1">
                <a:latin typeface="Times" pitchFamily="2" charset="0"/>
              </a:rPr>
              <a:t>BTKi’s</a:t>
            </a:r>
            <a:r>
              <a:rPr lang="en-US" altLang="en-US" sz="2400" dirty="0">
                <a:latin typeface="Times" pitchFamily="2" charset="0"/>
              </a:rPr>
              <a:t> </a:t>
            </a:r>
          </a:p>
          <a:p>
            <a:pPr marL="1257300" lvl="2" indent="-342900">
              <a:buFont typeface="Arial" panose="020B0604020202020204" pitchFamily="34" charset="0"/>
              <a:buChar char="•"/>
            </a:pPr>
            <a:r>
              <a:rPr lang="en-US" altLang="en-US" sz="2000" dirty="0">
                <a:latin typeface="Times" pitchFamily="2" charset="0"/>
              </a:rPr>
              <a:t>More complete responses.  </a:t>
            </a:r>
          </a:p>
          <a:p>
            <a:pPr marL="1257300" lvl="2" indent="-342900">
              <a:buFont typeface="Arial" panose="020B0604020202020204" pitchFamily="34" charset="0"/>
              <a:buChar char="•"/>
            </a:pPr>
            <a:r>
              <a:rPr lang="en-US" altLang="en-US" sz="2000" dirty="0">
                <a:latin typeface="Times" pitchFamily="2" charset="0"/>
              </a:rPr>
              <a:t>More MRD </a:t>
            </a:r>
            <a:r>
              <a:rPr lang="en-US" altLang="en-US" dirty="0">
                <a:latin typeface="Times" pitchFamily="2" charset="0"/>
              </a:rPr>
              <a:t>undetectable</a:t>
            </a:r>
            <a:r>
              <a:rPr lang="en-US" altLang="en-US" sz="2000" dirty="0">
                <a:latin typeface="Times" pitchFamily="2" charset="0"/>
              </a:rPr>
              <a:t>. </a:t>
            </a:r>
          </a:p>
          <a:p>
            <a:pPr marL="457200" indent="-457200">
              <a:buFont typeface="Arial" panose="020B0604020202020204" pitchFamily="34" charset="0"/>
              <a:buChar char="•"/>
            </a:pPr>
            <a:r>
              <a:rPr lang="en-US" altLang="en-US" sz="2800" dirty="0">
                <a:latin typeface="Times" pitchFamily="2" charset="0"/>
              </a:rPr>
              <a:t>Generally well tolerated</a:t>
            </a:r>
          </a:p>
          <a:p>
            <a:pPr marL="800100" lvl="1" indent="-342900">
              <a:buFont typeface="Arial" panose="020B0604020202020204" pitchFamily="34" charset="0"/>
              <a:buChar char="•"/>
            </a:pPr>
            <a:r>
              <a:rPr lang="en-US" altLang="en-US" sz="2400" dirty="0">
                <a:latin typeface="Times" pitchFamily="2" charset="0"/>
              </a:rPr>
              <a:t>GI side effects, </a:t>
            </a:r>
            <a:r>
              <a:rPr lang="en-US" altLang="en-US" sz="2400" dirty="0" err="1">
                <a:latin typeface="Times" pitchFamily="2" charset="0"/>
              </a:rPr>
              <a:t>cytopenias</a:t>
            </a:r>
            <a:endParaRPr lang="en-US" altLang="en-US" sz="2400" dirty="0">
              <a:latin typeface="Times" pitchFamily="2" charset="0"/>
            </a:endParaRPr>
          </a:p>
          <a:p>
            <a:pPr marL="457200" indent="-457200">
              <a:buFont typeface="Arial" panose="020B0604020202020204" pitchFamily="34" charset="0"/>
              <a:buChar char="•"/>
            </a:pPr>
            <a:r>
              <a:rPr lang="en-US" altLang="en-US" sz="2800" dirty="0">
                <a:latin typeface="Times" pitchFamily="2" charset="0"/>
              </a:rPr>
              <a:t>Tumor Lysis Syndrome</a:t>
            </a:r>
          </a:p>
        </p:txBody>
      </p:sp>
    </p:spTree>
    <p:extLst>
      <p:ext uri="{BB962C8B-B14F-4D97-AF65-F5344CB8AC3E}">
        <p14:creationId xmlns:p14="http://schemas.microsoft.com/office/powerpoint/2010/main" val="2897990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40897" y="1067445"/>
            <a:ext cx="6758305" cy="330200"/>
          </a:xfrm>
          <a:prstGeom prst="rect">
            <a:avLst/>
          </a:prstGeom>
        </p:spPr>
        <p:txBody>
          <a:bodyPr vert="horz" wrap="square" lIns="0" tIns="12700" rIns="0" bIns="0" rtlCol="0">
            <a:spAutoFit/>
          </a:bodyPr>
          <a:lstStyle/>
          <a:p>
            <a:pPr marL="355600" marR="0" lvl="0" indent="-342900" algn="l" defTabSz="457200" rtl="0" eaLnBrk="1" fontAlgn="auto" latinLnBrk="0" hangingPunct="1">
              <a:lnSpc>
                <a:spcPct val="100000"/>
              </a:lnSpc>
              <a:spcBef>
                <a:spcPts val="100"/>
              </a:spcBef>
              <a:spcAft>
                <a:spcPts val="0"/>
              </a:spcAft>
              <a:buClr>
                <a:srgbClr val="075596"/>
              </a:buClr>
              <a:buSzTx/>
              <a:buFontTx/>
              <a:buChar char="•"/>
              <a:tabLst>
                <a:tab pos="354965" algn="l"/>
                <a:tab pos="355600" algn="l"/>
              </a:tabLst>
              <a:defRPr/>
            </a:pPr>
            <a:r>
              <a:rPr kumimoji="0" sz="2000" b="0" i="0" u="none" strike="noStrike" kern="1200" cap="none" spc="-5" normalizeH="0" baseline="0" noProof="0" dirty="0">
                <a:ln>
                  <a:noFill/>
                </a:ln>
                <a:solidFill>
                  <a:srgbClr val="000000"/>
                </a:solidFill>
                <a:effectLst/>
                <a:uLnTx/>
                <a:uFillTx/>
                <a:latin typeface="Times New Roman"/>
                <a:ea typeface="+mn-ea"/>
                <a:cs typeface="Times New Roman"/>
              </a:rPr>
              <a:t>Toxicity profile different from other targeted agents: </a:t>
            </a:r>
            <a:r>
              <a:rPr kumimoji="0" sz="2000" b="0" i="0" u="none" strike="noStrike" kern="1200" cap="none" spc="0" normalizeH="0" baseline="0" noProof="0" dirty="0">
                <a:ln>
                  <a:noFill/>
                </a:ln>
                <a:solidFill>
                  <a:srgbClr val="000000"/>
                </a:solidFill>
                <a:effectLst/>
                <a:uLnTx/>
                <a:uFillTx/>
                <a:latin typeface="Times New Roman"/>
                <a:ea typeface="+mn-ea"/>
                <a:cs typeface="Times New Roman"/>
              </a:rPr>
              <a:t>TLS</a:t>
            </a:r>
            <a:r>
              <a:rPr kumimoji="0" sz="2000" b="0" i="0" u="none" strike="noStrike" kern="1200" cap="none" spc="-50" normalizeH="0" baseline="0" noProof="0" dirty="0">
                <a:ln>
                  <a:noFill/>
                </a:ln>
                <a:solidFill>
                  <a:srgbClr val="000000"/>
                </a:solidFill>
                <a:effectLst/>
                <a:uLnTx/>
                <a:uFillTx/>
                <a:latin typeface="Times New Roman"/>
                <a:ea typeface="+mn-ea"/>
                <a:cs typeface="Times New Roman"/>
              </a:rPr>
              <a:t> </a:t>
            </a:r>
            <a:r>
              <a:rPr kumimoji="0" sz="2000" b="0" i="0" u="none" strike="noStrike" kern="1200" cap="none" spc="-5" normalizeH="0" baseline="0" noProof="0" dirty="0">
                <a:ln>
                  <a:noFill/>
                </a:ln>
                <a:solidFill>
                  <a:srgbClr val="000000"/>
                </a:solidFill>
                <a:effectLst/>
                <a:uLnTx/>
                <a:uFillTx/>
                <a:latin typeface="Times New Roman"/>
                <a:ea typeface="+mn-ea"/>
                <a:cs typeface="Times New Roman"/>
              </a:rPr>
              <a:t>risks</a:t>
            </a:r>
            <a:endParaRPr kumimoji="0" sz="2000" b="0"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3" name="object 3"/>
          <p:cNvSpPr txBox="1"/>
          <p:nvPr/>
        </p:nvSpPr>
        <p:spPr>
          <a:xfrm>
            <a:off x="10156190" y="6506874"/>
            <a:ext cx="1561465" cy="19304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000000"/>
                </a:solidFill>
                <a:effectLst/>
                <a:uLnTx/>
                <a:uFillTx/>
                <a:latin typeface="Arial"/>
                <a:ea typeface="+mn-ea"/>
                <a:cs typeface="Arial"/>
              </a:rPr>
              <a:t>Blood.</a:t>
            </a:r>
            <a:r>
              <a:rPr kumimoji="0" sz="1100" b="0" i="0" u="none" strike="noStrike" kern="1200" cap="none" spc="-50" normalizeH="0" baseline="0" noProof="0" dirty="0">
                <a:ln>
                  <a:noFill/>
                </a:ln>
                <a:solidFill>
                  <a:srgbClr val="000000"/>
                </a:solidFill>
                <a:effectLst/>
                <a:uLnTx/>
                <a:uFillTx/>
                <a:latin typeface="Arial"/>
                <a:ea typeface="+mn-ea"/>
                <a:cs typeface="Arial"/>
              </a:rPr>
              <a:t> </a:t>
            </a:r>
            <a:r>
              <a:rPr kumimoji="0" sz="1100" b="0" i="0" u="none" strike="noStrike" kern="1200" cap="none" spc="-5" normalizeH="0" baseline="0" noProof="0" dirty="0">
                <a:ln>
                  <a:noFill/>
                </a:ln>
                <a:solidFill>
                  <a:srgbClr val="000000"/>
                </a:solidFill>
                <a:effectLst/>
                <a:uLnTx/>
                <a:uFillTx/>
                <a:latin typeface="Arial"/>
                <a:ea typeface="+mn-ea"/>
                <a:cs typeface="Arial"/>
              </a:rPr>
              <a:t>2017;130(9):1081</a:t>
            </a:r>
            <a:endParaRPr kumimoji="0" sz="1100" b="0" i="0" u="none" strike="noStrike" kern="1200" cap="none" spc="0" normalizeH="0" baseline="0" noProof="0" dirty="0">
              <a:ln>
                <a:noFill/>
              </a:ln>
              <a:solidFill>
                <a:srgbClr val="000000"/>
              </a:solidFill>
              <a:effectLst/>
              <a:uLnTx/>
              <a:uFillTx/>
              <a:latin typeface="Arial"/>
              <a:ea typeface="+mn-ea"/>
              <a:cs typeface="Arial"/>
            </a:endParaRPr>
          </a:p>
        </p:txBody>
      </p:sp>
      <p:sp>
        <p:nvSpPr>
          <p:cNvPr id="4" name="object 4"/>
          <p:cNvSpPr/>
          <p:nvPr/>
        </p:nvSpPr>
        <p:spPr>
          <a:xfrm>
            <a:off x="2498719" y="1510033"/>
            <a:ext cx="6724972" cy="1654829"/>
          </a:xfrm>
          <a:prstGeom prst="rect">
            <a:avLst/>
          </a:prstGeom>
          <a:blipFill>
            <a:blip r:embed="rId3" cstate="print">
              <a:extLst>
                <a:ext uri="{BEBA8EAE-BF5A-486C-A8C5-ECC9F3942E4B}">
                  <a14:imgProps xmlns:a14="http://schemas.microsoft.com/office/drawing/2010/main">
                    <a14:imgLayer r:embed="rId4">
                      <a14:imgEffect>
                        <a14:sharpenSoften amount="50000"/>
                      </a14:imgEffect>
                    </a14:imgLayer>
                  </a14:imgProps>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5"/>
          <p:cNvSpPr/>
          <p:nvPr/>
        </p:nvSpPr>
        <p:spPr>
          <a:xfrm>
            <a:off x="2349501" y="3277251"/>
            <a:ext cx="6549701" cy="3326143"/>
          </a:xfrm>
          <a:prstGeom prst="rect">
            <a:avLst/>
          </a:prstGeom>
          <a:blipFill>
            <a:blip r:embed="rId5" cstate="print">
              <a:extLst>
                <a:ext uri="{BEBA8EAE-BF5A-486C-A8C5-ECC9F3942E4B}">
                  <a14:imgProps xmlns:a14="http://schemas.microsoft.com/office/drawing/2010/main">
                    <a14:imgLayer r:embed="rId6">
                      <a14:imgEffect>
                        <a14:sharpenSoften amount="50000"/>
                      </a14:imgEffect>
                    </a14:imgLayer>
                  </a14:imgProps>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txBox="1">
            <a:spLocks noGrp="1"/>
          </p:cNvSpPr>
          <p:nvPr>
            <p:ph type="title"/>
          </p:nvPr>
        </p:nvSpPr>
        <p:spPr>
          <a:xfrm>
            <a:off x="897698" y="554365"/>
            <a:ext cx="2146300" cy="513080"/>
          </a:xfrm>
          <a:prstGeom prst="rect">
            <a:avLst/>
          </a:prstGeom>
        </p:spPr>
        <p:txBody>
          <a:bodyPr vert="horz" wrap="square" lIns="0" tIns="12700" rIns="0" bIns="0" rtlCol="0">
            <a:spAutoFit/>
          </a:bodyPr>
          <a:lstStyle/>
          <a:p>
            <a:pPr marL="12700">
              <a:lnSpc>
                <a:spcPct val="100000"/>
              </a:lnSpc>
              <a:spcBef>
                <a:spcPts val="100"/>
              </a:spcBef>
            </a:pPr>
            <a:r>
              <a:rPr sz="3200" b="1" spc="-25" dirty="0">
                <a:latin typeface="Arial"/>
                <a:cs typeface="Arial"/>
              </a:rPr>
              <a:t>Venetoclax</a:t>
            </a:r>
            <a:endParaRPr sz="3200" dirty="0">
              <a:latin typeface="Arial"/>
              <a:cs typeface="Arial"/>
            </a:endParaRPr>
          </a:p>
        </p:txBody>
      </p:sp>
    </p:spTree>
    <p:extLst>
      <p:ext uri="{BB962C8B-B14F-4D97-AF65-F5344CB8AC3E}">
        <p14:creationId xmlns:p14="http://schemas.microsoft.com/office/powerpoint/2010/main" val="11417743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F30A6-3C01-B44D-409C-D783972B1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B9004E-4B80-C8B7-1145-C6C1BD8F3834}"/>
              </a:ext>
            </a:extLst>
          </p:cNvPr>
          <p:cNvSpPr>
            <a:spLocks noGrp="1"/>
          </p:cNvSpPr>
          <p:nvPr>
            <p:ph type="title"/>
          </p:nvPr>
        </p:nvSpPr>
        <p:spPr/>
        <p:txBody>
          <a:bodyPr/>
          <a:lstStyle/>
          <a:p>
            <a:pPr algn="ctr"/>
            <a:r>
              <a:rPr lang="en-US" dirty="0">
                <a:solidFill>
                  <a:srgbClr val="0066B3"/>
                </a:solidFill>
              </a:rPr>
              <a:t>AMPLIFY: Study Design</a:t>
            </a:r>
          </a:p>
        </p:txBody>
      </p:sp>
      <p:sp>
        <p:nvSpPr>
          <p:cNvPr id="3" name="Content Placeholder 2">
            <a:extLst>
              <a:ext uri="{FF2B5EF4-FFF2-40B4-BE49-F238E27FC236}">
                <a16:creationId xmlns:a16="http://schemas.microsoft.com/office/drawing/2014/main" id="{771504DC-AABF-96F5-36DC-F5D649DAD12F}"/>
              </a:ext>
            </a:extLst>
          </p:cNvPr>
          <p:cNvSpPr>
            <a:spLocks noGrp="1"/>
          </p:cNvSpPr>
          <p:nvPr>
            <p:ph idx="1"/>
          </p:nvPr>
        </p:nvSpPr>
        <p:spPr>
          <a:xfrm>
            <a:off x="604838" y="1512889"/>
            <a:ext cx="10877550" cy="405252"/>
          </a:xfrm>
        </p:spPr>
        <p:txBody>
          <a:bodyPr/>
          <a:lstStyle/>
          <a:p>
            <a:r>
              <a:rPr lang="en-US" sz="2200" dirty="0"/>
              <a:t>Prespecified interim analysis of international, randomized, open-label phase III trial </a:t>
            </a:r>
          </a:p>
        </p:txBody>
      </p:sp>
      <p:sp>
        <p:nvSpPr>
          <p:cNvPr id="6" name="TextBox 5">
            <a:extLst>
              <a:ext uri="{FF2B5EF4-FFF2-40B4-BE49-F238E27FC236}">
                <a16:creationId xmlns:a16="http://schemas.microsoft.com/office/drawing/2014/main" id="{F7BAA8C8-9E6D-6C4B-418C-8BBFC125504E}"/>
              </a:ext>
            </a:extLst>
          </p:cNvPr>
          <p:cNvSpPr txBox="1"/>
          <p:nvPr/>
        </p:nvSpPr>
        <p:spPr bwMode="auto">
          <a:xfrm>
            <a:off x="429579" y="6386962"/>
            <a:ext cx="54123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Brown. ASH 2024. Abstr 1009. NCT03836261.</a:t>
            </a:r>
          </a:p>
        </p:txBody>
      </p:sp>
      <p:sp>
        <p:nvSpPr>
          <p:cNvPr id="5" name="Rectangle 25">
            <a:extLst>
              <a:ext uri="{FF2B5EF4-FFF2-40B4-BE49-F238E27FC236}">
                <a16:creationId xmlns:a16="http://schemas.microsoft.com/office/drawing/2014/main" id="{3A6ED20B-1AA1-13E5-4F4C-A890A108C1CA}"/>
              </a:ext>
            </a:extLst>
          </p:cNvPr>
          <p:cNvSpPr>
            <a:spLocks noChangeArrowheads="1"/>
          </p:cNvSpPr>
          <p:nvPr/>
        </p:nvSpPr>
        <p:spPr bwMode="auto">
          <a:xfrm>
            <a:off x="4424770" y="2266952"/>
            <a:ext cx="5544420" cy="731520"/>
          </a:xfrm>
          <a:prstGeom prst="rect">
            <a:avLst/>
          </a:prstGeom>
          <a:solidFill>
            <a:schemeClr val="accent1"/>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Calibri"/>
                <a:ea typeface="+mn-ea"/>
                <a:cs typeface="Arial" charset="0"/>
              </a:rPr>
              <a:t>AV (n = 291)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Arial" charset="0"/>
              </a:rPr>
              <a:t>Acalabrutinib </a:t>
            </a: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100 mg PO BID in cycles 1-14 +</a:t>
            </a:r>
            <a:b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Venetoclax</a:t>
            </a: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 400 mg PO QD in cycles 3-14</a:t>
            </a:r>
          </a:p>
        </p:txBody>
      </p:sp>
      <p:sp>
        <p:nvSpPr>
          <p:cNvPr id="21" name="Text Box 23">
            <a:extLst>
              <a:ext uri="{FF2B5EF4-FFF2-40B4-BE49-F238E27FC236}">
                <a16:creationId xmlns:a16="http://schemas.microsoft.com/office/drawing/2014/main" id="{8BE81936-EB3A-A9F5-EF0F-DBD2917CBEB9}"/>
              </a:ext>
            </a:extLst>
          </p:cNvPr>
          <p:cNvSpPr txBox="1">
            <a:spLocks noChangeArrowheads="1"/>
          </p:cNvSpPr>
          <p:nvPr/>
        </p:nvSpPr>
        <p:spPr bwMode="auto">
          <a:xfrm>
            <a:off x="529938" y="2830289"/>
            <a:ext cx="30660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Adults with previously untreated CLL requiring tx according to iwCLL 2008 criteria</a:t>
            </a:r>
            <a:r>
              <a:rPr kumimoji="0" lang="en-GB" altLang="en-US" sz="1600" b="0" i="0" u="none" strike="noStrike" kern="1200" cap="none" spc="0" normalizeH="0" baseline="0" noProof="0" dirty="0">
                <a:ln>
                  <a:noFill/>
                </a:ln>
                <a:solidFill>
                  <a:srgbClr val="000000"/>
                </a:solidFill>
                <a:effectLst/>
                <a:uLnTx/>
                <a:uFillTx/>
                <a:latin typeface="Calibri"/>
                <a:ea typeface="+mn-ea"/>
                <a:cs typeface="+mn-cs"/>
              </a:rPr>
              <a:t>; no </a:t>
            </a:r>
            <a:r>
              <a:rPr kumimoji="0" lang="en-US" altLang="en-US" sz="1600" b="0" i="0" u="none" strike="noStrike" kern="1200" cap="none" spc="0" normalizeH="0" baseline="0" noProof="0" dirty="0">
                <a:ln>
                  <a:noFill/>
                </a:ln>
                <a:solidFill>
                  <a:srgbClr val="000000"/>
                </a:solidFill>
                <a:effectLst/>
                <a:uLnTx/>
                <a:uFillTx/>
                <a:latin typeface="Calibri"/>
                <a:ea typeface="+mn-ea"/>
                <a:cs typeface="+mn-cs"/>
              </a:rPr>
              <a:t>del(17p) or </a:t>
            </a:r>
            <a:r>
              <a:rPr kumimoji="0" lang="en-US" altLang="en-US" sz="1600" b="0" i="1" u="none" strike="noStrike" kern="1200" cap="none" spc="0" normalizeH="0" baseline="0" noProof="0" dirty="0">
                <a:ln>
                  <a:noFill/>
                </a:ln>
                <a:solidFill>
                  <a:srgbClr val="000000"/>
                </a:solidFill>
                <a:effectLst/>
                <a:uLnTx/>
                <a:uFillTx/>
                <a:latin typeface="Calibri"/>
                <a:ea typeface="+mn-ea"/>
                <a:cs typeface="+mn-cs"/>
              </a:rPr>
              <a:t>TP53</a:t>
            </a:r>
            <a:r>
              <a:rPr kumimoji="0" lang="en-US" altLang="en-US" sz="1600" b="0" i="0" u="none" strike="noStrike" kern="1200" cap="none" spc="0" normalizeH="0" baseline="0" noProof="0" dirty="0">
                <a:ln>
                  <a:noFill/>
                </a:ln>
                <a:solidFill>
                  <a:srgbClr val="000000"/>
                </a:solidFill>
                <a:effectLst/>
                <a:uLnTx/>
                <a:uFillTx/>
                <a:latin typeface="Calibri"/>
                <a:ea typeface="+mn-ea"/>
                <a:cs typeface="+mn-cs"/>
              </a:rPr>
              <a:t> mutation</a:t>
            </a:r>
            <a:r>
              <a:rPr kumimoji="0" lang="en-GB" alt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ECOG PS 0-2; no CIRS-Geriatric &gt;6; no significant CVD</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(N = 867) </a:t>
            </a:r>
            <a:endParaRPr kumimoji="0" lang="en-US" alt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30" name="Rectangle 28">
            <a:extLst>
              <a:ext uri="{FF2B5EF4-FFF2-40B4-BE49-F238E27FC236}">
                <a16:creationId xmlns:a16="http://schemas.microsoft.com/office/drawing/2014/main" id="{ABF40FC5-49C6-6A60-58CC-BD1ABDE28A63}"/>
              </a:ext>
            </a:extLst>
          </p:cNvPr>
          <p:cNvSpPr>
            <a:spLocks noChangeArrowheads="1"/>
          </p:cNvSpPr>
          <p:nvPr/>
        </p:nvSpPr>
        <p:spPr bwMode="auto">
          <a:xfrm>
            <a:off x="4424770" y="4010576"/>
            <a:ext cx="5544420" cy="731520"/>
          </a:xfrm>
          <a:prstGeom prst="rect">
            <a:avLst/>
          </a:prstGeom>
          <a:solidFill>
            <a:schemeClr val="accent3"/>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Calibri"/>
                <a:ea typeface="+mn-ea"/>
                <a:cs typeface="Arial" charset="0"/>
              </a:rPr>
              <a:t>FCR/BR (n = 290)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Arial" charset="0"/>
              </a:rPr>
              <a:t>FCR </a:t>
            </a:r>
            <a:r>
              <a:rPr kumimoji="0" lang="en-US" sz="1600" b="0" i="0" u="none" strike="noStrike" kern="1200" cap="none" spc="0" normalizeH="0" baseline="0" noProof="0" dirty="0">
                <a:ln>
                  <a:noFill/>
                </a:ln>
                <a:solidFill>
                  <a:srgbClr val="FFFFFF"/>
                </a:solidFill>
                <a:effectLst/>
                <a:uLnTx/>
                <a:uFillTx/>
                <a:latin typeface="Calibri"/>
                <a:ea typeface="+mn-ea"/>
                <a:cs typeface="Arial" charset="0"/>
              </a:rPr>
              <a:t>or </a:t>
            </a:r>
            <a:r>
              <a:rPr kumimoji="0" lang="en-US" sz="1600" b="1" i="0" u="none" strike="noStrike" kern="1200" cap="none" spc="0" normalizeH="0" baseline="0" noProof="0" dirty="0">
                <a:ln>
                  <a:noFill/>
                </a:ln>
                <a:solidFill>
                  <a:srgbClr val="FFFFFF"/>
                </a:solidFill>
                <a:effectLst/>
                <a:uLnTx/>
                <a:uFillTx/>
                <a:latin typeface="Calibri"/>
                <a:ea typeface="+mn-ea"/>
                <a:cs typeface="Arial" charset="0"/>
              </a:rPr>
              <a:t>BR </a:t>
            </a:r>
            <a:r>
              <a:rPr kumimoji="0" lang="en-US" sz="1600" b="0" i="0" u="none" strike="noStrike" kern="1200" cap="none" spc="0" normalizeH="0" baseline="0" noProof="0" dirty="0">
                <a:ln>
                  <a:noFill/>
                </a:ln>
                <a:solidFill>
                  <a:srgbClr val="FFFFFF"/>
                </a:solidFill>
                <a:effectLst/>
                <a:uLnTx/>
                <a:uFillTx/>
                <a:latin typeface="Calibri"/>
                <a:ea typeface="+mn-ea"/>
                <a:cs typeface="Arial" charset="0"/>
              </a:rPr>
              <a:t>in cycles 1-6</a:t>
            </a:r>
            <a:endPar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32" name="Content Placeholder 2">
            <a:extLst>
              <a:ext uri="{FF2B5EF4-FFF2-40B4-BE49-F238E27FC236}">
                <a16:creationId xmlns:a16="http://schemas.microsoft.com/office/drawing/2014/main" id="{F807072B-A489-E242-DAC1-8292E3C36D7A}"/>
              </a:ext>
            </a:extLst>
          </p:cNvPr>
          <p:cNvSpPr txBox="1">
            <a:spLocks/>
          </p:cNvSpPr>
          <p:nvPr/>
        </p:nvSpPr>
        <p:spPr bwMode="auto">
          <a:xfrm>
            <a:off x="604675" y="4923803"/>
            <a:ext cx="10877529" cy="107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PFS per IRC for AV vs FCR/BR</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Secondary endpoints*</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PFS per IRC for AVO vs FCR/BR; uMRD for AV vs FCR/BR; uMRD for AVO vs FCR/BR; OS for AV vs FCR/BR; OS for AVO vs FCR/BR</a:t>
            </a:r>
          </a:p>
        </p:txBody>
      </p:sp>
      <p:sp>
        <p:nvSpPr>
          <p:cNvPr id="11" name="TextBox 10">
            <a:extLst>
              <a:ext uri="{FF2B5EF4-FFF2-40B4-BE49-F238E27FC236}">
                <a16:creationId xmlns:a16="http://schemas.microsoft.com/office/drawing/2014/main" id="{0A82F557-4DFB-6238-46CD-4A8E1FE643F8}"/>
              </a:ext>
            </a:extLst>
          </p:cNvPr>
          <p:cNvSpPr txBox="1"/>
          <p:nvPr/>
        </p:nvSpPr>
        <p:spPr bwMode="auto">
          <a:xfrm>
            <a:off x="2148473" y="1895916"/>
            <a:ext cx="84086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Stratified by age (&gt; vs ≤65 yr);  IGHV mutational status; Rai stage (≥ vs &lt;3); region</a:t>
            </a:r>
          </a:p>
        </p:txBody>
      </p:sp>
      <p:cxnSp>
        <p:nvCxnSpPr>
          <p:cNvPr id="13" name="Straight Arrow Connector 12">
            <a:extLst>
              <a:ext uri="{FF2B5EF4-FFF2-40B4-BE49-F238E27FC236}">
                <a16:creationId xmlns:a16="http://schemas.microsoft.com/office/drawing/2014/main" id="{E7893A45-1EEB-7FAF-1522-548AB65EF8FC}"/>
              </a:ext>
            </a:extLst>
          </p:cNvPr>
          <p:cNvCxnSpPr>
            <a:cxnSpLocks/>
          </p:cNvCxnSpPr>
          <p:nvPr/>
        </p:nvCxnSpPr>
        <p:spPr bwMode="auto">
          <a:xfrm>
            <a:off x="3712334" y="2266952"/>
            <a:ext cx="0" cy="548640"/>
          </a:xfrm>
          <a:prstGeom prst="straightConnector1">
            <a:avLst/>
          </a:prstGeom>
          <a:noFill/>
          <a:ln w="28575" cap="flat" cmpd="sng" algn="ctr">
            <a:solidFill>
              <a:schemeClr val="bg1"/>
            </a:solidFill>
            <a:prstDash val="sysDash"/>
            <a:round/>
            <a:headEnd type="none" w="med" len="med"/>
            <a:tailEnd type="triangle"/>
          </a:ln>
          <a:effectLst/>
        </p:spPr>
      </p:cxnSp>
      <p:sp>
        <p:nvSpPr>
          <p:cNvPr id="15" name="Rectangle 28">
            <a:extLst>
              <a:ext uri="{FF2B5EF4-FFF2-40B4-BE49-F238E27FC236}">
                <a16:creationId xmlns:a16="http://schemas.microsoft.com/office/drawing/2014/main" id="{9C61CE4B-7E12-4EDA-A99D-943684AC85B7}"/>
              </a:ext>
            </a:extLst>
          </p:cNvPr>
          <p:cNvSpPr>
            <a:spLocks noChangeArrowheads="1"/>
          </p:cNvSpPr>
          <p:nvPr/>
        </p:nvSpPr>
        <p:spPr bwMode="auto">
          <a:xfrm>
            <a:off x="4424770" y="3047324"/>
            <a:ext cx="5544420" cy="914400"/>
          </a:xfrm>
          <a:prstGeom prst="rect">
            <a:avLst/>
          </a:prstGeom>
          <a:solidFill>
            <a:schemeClr val="accent2"/>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Calibri"/>
                <a:ea typeface="+mn-ea"/>
                <a:cs typeface="Arial" charset="0"/>
              </a:rPr>
              <a:t>AVO (n = 286)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Arial" charset="0"/>
              </a:rPr>
              <a:t>Acalabrutinib </a:t>
            </a: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100 mg PO BID in cycles 1-14 +</a:t>
            </a:r>
            <a:b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Venetoclax</a:t>
            </a: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 400 mg PO QD in cycles 3-14 +</a:t>
            </a:r>
            <a:b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Obinutuzumab</a:t>
            </a: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 1000 mg IV in cycles 2-7</a:t>
            </a:r>
          </a:p>
        </p:txBody>
      </p:sp>
      <p:cxnSp>
        <p:nvCxnSpPr>
          <p:cNvPr id="12" name="Straight Arrow Connector 11">
            <a:extLst>
              <a:ext uri="{FF2B5EF4-FFF2-40B4-BE49-F238E27FC236}">
                <a16:creationId xmlns:a16="http://schemas.microsoft.com/office/drawing/2014/main" id="{39042BCD-B0EF-1717-DC8B-A59A698673D5}"/>
              </a:ext>
            </a:extLst>
          </p:cNvPr>
          <p:cNvCxnSpPr>
            <a:cxnSpLocks/>
          </p:cNvCxnSpPr>
          <p:nvPr/>
        </p:nvCxnSpPr>
        <p:spPr bwMode="auto">
          <a:xfrm flipV="1">
            <a:off x="3595956" y="3556543"/>
            <a:ext cx="731520" cy="1"/>
          </a:xfrm>
          <a:prstGeom prst="straightConnector1">
            <a:avLst/>
          </a:prstGeom>
          <a:noFill/>
          <a:ln w="28575" cap="flat" cmpd="sng" algn="ctr">
            <a:solidFill>
              <a:schemeClr val="bg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AF9BF5E1-D648-EEAD-5452-34390D7148C5}"/>
              </a:ext>
            </a:extLst>
          </p:cNvPr>
          <p:cNvCxnSpPr>
            <a:cxnSpLocks/>
          </p:cNvCxnSpPr>
          <p:nvPr/>
        </p:nvCxnSpPr>
        <p:spPr bwMode="auto">
          <a:xfrm>
            <a:off x="3595956" y="3874078"/>
            <a:ext cx="722360" cy="521895"/>
          </a:xfrm>
          <a:prstGeom prst="straightConnector1">
            <a:avLst/>
          </a:prstGeom>
          <a:noFill/>
          <a:ln w="28575" cap="flat" cmpd="sng" algn="ctr">
            <a:solidFill>
              <a:schemeClr val="bg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1827508-313F-C34B-2B6F-AAACB3505171}"/>
              </a:ext>
            </a:extLst>
          </p:cNvPr>
          <p:cNvCxnSpPr>
            <a:cxnSpLocks/>
          </p:cNvCxnSpPr>
          <p:nvPr/>
        </p:nvCxnSpPr>
        <p:spPr bwMode="auto">
          <a:xfrm flipV="1">
            <a:off x="3595956" y="2688261"/>
            <a:ext cx="722360" cy="550748"/>
          </a:xfrm>
          <a:prstGeom prst="straightConnector1">
            <a:avLst/>
          </a:prstGeom>
          <a:noFill/>
          <a:ln w="28575" cap="flat" cmpd="sng" algn="ctr">
            <a:solidFill>
              <a:schemeClr val="bg1"/>
            </a:solidFill>
            <a:prstDash val="solid"/>
            <a:round/>
            <a:headEnd type="none" w="med" len="med"/>
            <a:tailEnd type="triangle"/>
          </a:ln>
          <a:effectLst/>
        </p:spPr>
      </p:cxnSp>
      <p:sp>
        <p:nvSpPr>
          <p:cNvPr id="22" name="Text Box 23">
            <a:extLst>
              <a:ext uri="{FF2B5EF4-FFF2-40B4-BE49-F238E27FC236}">
                <a16:creationId xmlns:a16="http://schemas.microsoft.com/office/drawing/2014/main" id="{0C844F29-AF6E-CBF8-DFFB-099F2F345186}"/>
              </a:ext>
            </a:extLst>
          </p:cNvPr>
          <p:cNvSpPr txBox="1">
            <a:spLocks noChangeArrowheads="1"/>
          </p:cNvSpPr>
          <p:nvPr/>
        </p:nvSpPr>
        <p:spPr bwMode="auto">
          <a:xfrm>
            <a:off x="10075644" y="3047324"/>
            <a:ext cx="14447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Crossover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not built into study protocol</a:t>
            </a:r>
          </a:p>
        </p:txBody>
      </p:sp>
      <p:sp>
        <p:nvSpPr>
          <p:cNvPr id="23" name="Text Box 30">
            <a:extLst>
              <a:ext uri="{FF2B5EF4-FFF2-40B4-BE49-F238E27FC236}">
                <a16:creationId xmlns:a16="http://schemas.microsoft.com/office/drawing/2014/main" id="{231AEC2F-9ED2-9AE5-51E2-94582A765E45}"/>
              </a:ext>
            </a:extLst>
          </p:cNvPr>
          <p:cNvSpPr txBox="1">
            <a:spLocks noChangeArrowheads="1"/>
          </p:cNvSpPr>
          <p:nvPr/>
        </p:nvSpPr>
        <p:spPr bwMode="auto">
          <a:xfrm>
            <a:off x="727077" y="6170613"/>
            <a:ext cx="11069637"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35000"/>
              </a:spcBef>
              <a:spcAft>
                <a:spcPct val="25000"/>
              </a:spcAft>
              <a:buClr>
                <a:srgbClr val="015873"/>
              </a:buClr>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*Secondary endpoints tested in the order listed if primary endpoint is met. </a:t>
            </a:r>
          </a:p>
        </p:txBody>
      </p:sp>
    </p:spTree>
    <p:extLst>
      <p:ext uri="{BB962C8B-B14F-4D97-AF65-F5344CB8AC3E}">
        <p14:creationId xmlns:p14="http://schemas.microsoft.com/office/powerpoint/2010/main" val="730945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8AFFBEC-F03C-E1A7-20D3-286EE7FDD443}"/>
              </a:ext>
            </a:extLst>
          </p:cNvPr>
          <p:cNvSpPr txBox="1"/>
          <p:nvPr/>
        </p:nvSpPr>
        <p:spPr bwMode="auto">
          <a:xfrm>
            <a:off x="691547" y="4933453"/>
            <a:ext cx="661208" cy="646331"/>
          </a:xfrm>
          <a:prstGeom prst="rect">
            <a:avLst/>
          </a:prstGeom>
          <a:solidFill>
            <a:schemeClr val="tx1"/>
          </a:solid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15873"/>
                </a:solidFill>
                <a:effectLst/>
                <a:uLnTx/>
                <a:uFillTx/>
                <a:latin typeface="Calibri" panose="020F0502020204030204" pitchFamily="34" charset="0"/>
                <a:ea typeface="+mn-ea"/>
                <a:cs typeface="+mn-cs"/>
              </a:rPr>
              <a:t>AV</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1" i="0" u="none" strike="noStrike" kern="1200" cap="none" spc="0" normalizeH="0" baseline="0" noProof="0" dirty="0">
                <a:ln>
                  <a:noFill/>
                </a:ln>
                <a:solidFill>
                  <a:srgbClr val="4DA1BB"/>
                </a:solidFill>
                <a:effectLst/>
                <a:uLnTx/>
                <a:uFillTx/>
                <a:latin typeface="Calibri" panose="020F0502020204030204" pitchFamily="34" charset="0"/>
                <a:ea typeface="+mn-ea"/>
                <a:cs typeface="+mn-cs"/>
              </a:rPr>
              <a:t>AVO</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1" i="0" u="none" strike="noStrike" kern="1200" cap="none" spc="0" normalizeH="0" baseline="0" noProof="0" dirty="0">
                <a:ln>
                  <a:noFill/>
                </a:ln>
                <a:solidFill>
                  <a:srgbClr val="E1471D"/>
                </a:solidFill>
                <a:effectLst/>
                <a:uLnTx/>
                <a:uFillTx/>
                <a:latin typeface="Calibri" panose="020F0502020204030204" pitchFamily="34" charset="0"/>
                <a:ea typeface="+mn-ea"/>
                <a:cs typeface="+mn-cs"/>
              </a:rPr>
              <a:t>FCR/BR</a:t>
            </a:r>
          </a:p>
        </p:txBody>
      </p:sp>
      <p:graphicFrame>
        <p:nvGraphicFramePr>
          <p:cNvPr id="17" name="Content Placeholder 4">
            <a:extLst>
              <a:ext uri="{FF2B5EF4-FFF2-40B4-BE49-F238E27FC236}">
                <a16:creationId xmlns:a16="http://schemas.microsoft.com/office/drawing/2014/main" id="{E159D680-08E7-F6F3-318A-6607AA665198}"/>
              </a:ext>
            </a:extLst>
          </p:cNvPr>
          <p:cNvGraphicFramePr>
            <a:graphicFrameLocks/>
          </p:cNvGraphicFramePr>
          <p:nvPr/>
        </p:nvGraphicFramePr>
        <p:xfrm>
          <a:off x="1521397" y="3366744"/>
          <a:ext cx="3583559" cy="914400"/>
        </p:xfrm>
        <a:graphic>
          <a:graphicData uri="http://schemas.openxmlformats.org/drawingml/2006/table">
            <a:tbl>
              <a:tblPr firstRow="1" bandRow="1">
                <a:tableStyleId>{5C22544A-7EE6-4342-B048-85BDC9FD1C3A}</a:tableStyleId>
              </a:tblPr>
              <a:tblGrid>
                <a:gridCol w="1297559">
                  <a:extLst>
                    <a:ext uri="{9D8B030D-6E8A-4147-A177-3AD203B41FA5}">
                      <a16:colId xmlns:a16="http://schemas.microsoft.com/office/drawing/2014/main" val="237675134"/>
                    </a:ext>
                  </a:extLst>
                </a:gridCol>
                <a:gridCol w="1371600">
                  <a:extLst>
                    <a:ext uri="{9D8B030D-6E8A-4147-A177-3AD203B41FA5}">
                      <a16:colId xmlns:a16="http://schemas.microsoft.com/office/drawing/2014/main" val="4186756895"/>
                    </a:ext>
                  </a:extLst>
                </a:gridCol>
                <a:gridCol w="914400">
                  <a:extLst>
                    <a:ext uri="{9D8B030D-6E8A-4147-A177-3AD203B41FA5}">
                      <a16:colId xmlns:a16="http://schemas.microsoft.com/office/drawing/2014/main" val="1069924621"/>
                    </a:ext>
                  </a:extLst>
                </a:gridCol>
              </a:tblGrid>
              <a:tr h="274320">
                <a:tc>
                  <a:txBody>
                    <a:bodyPr/>
                    <a:lstStyle/>
                    <a:p>
                      <a:endParaRPr lang="en-US" sz="1400" dirty="0">
                        <a:solidFill>
                          <a:schemeClr val="bg1"/>
                        </a:solidFill>
                      </a:endParaRPr>
                    </a:p>
                  </a:txBody>
                  <a:tcPr>
                    <a:solidFill>
                      <a:schemeClr val="tx1"/>
                    </a:solidFill>
                  </a:tcPr>
                </a:tc>
                <a:tc>
                  <a:txBody>
                    <a:bodyPr/>
                    <a:lstStyle/>
                    <a:p>
                      <a:pPr algn="ctr"/>
                      <a:r>
                        <a:rPr lang="en-US" sz="1400" dirty="0">
                          <a:solidFill>
                            <a:schemeClr val="bg1"/>
                          </a:solidFill>
                        </a:rPr>
                        <a:t>HR (95% CI)</a:t>
                      </a:r>
                    </a:p>
                  </a:txBody>
                  <a:tcPr>
                    <a:solidFill>
                      <a:schemeClr val="tx1"/>
                    </a:solidFill>
                  </a:tcPr>
                </a:tc>
                <a:tc>
                  <a:txBody>
                    <a:bodyPr/>
                    <a:lstStyle/>
                    <a:p>
                      <a:pPr algn="ctr"/>
                      <a:r>
                        <a:rPr lang="en-US" sz="1400" i="1" dirty="0">
                          <a:solidFill>
                            <a:schemeClr val="bg1"/>
                          </a:solidFill>
                        </a:rPr>
                        <a:t>P</a:t>
                      </a:r>
                      <a:r>
                        <a:rPr lang="en-US" sz="1400" dirty="0">
                          <a:solidFill>
                            <a:schemeClr val="bg1"/>
                          </a:solidFill>
                        </a:rPr>
                        <a:t> Value</a:t>
                      </a:r>
                    </a:p>
                  </a:txBody>
                  <a:tcPr>
                    <a:solidFill>
                      <a:schemeClr val="tx1"/>
                    </a:solidFill>
                  </a:tcPr>
                </a:tc>
                <a:extLst>
                  <a:ext uri="{0D108BD9-81ED-4DB2-BD59-A6C34878D82A}">
                    <a16:rowId xmlns:a16="http://schemas.microsoft.com/office/drawing/2014/main" val="906463806"/>
                  </a:ext>
                </a:extLst>
              </a:tr>
              <a:tr h="274320">
                <a:tc>
                  <a:txBody>
                    <a:bodyPr/>
                    <a:lstStyle/>
                    <a:p>
                      <a:r>
                        <a:rPr lang="en-US" sz="1400" b="1" dirty="0">
                          <a:solidFill>
                            <a:schemeClr val="accent1"/>
                          </a:solidFill>
                        </a:rPr>
                        <a:t>AV</a:t>
                      </a:r>
                      <a:r>
                        <a:rPr lang="en-US" sz="1400" dirty="0">
                          <a:solidFill>
                            <a:schemeClr val="bg1"/>
                          </a:solidFill>
                        </a:rPr>
                        <a:t> vs </a:t>
                      </a:r>
                      <a:r>
                        <a:rPr lang="en-US" sz="1400" b="1" dirty="0">
                          <a:solidFill>
                            <a:schemeClr val="accent3"/>
                          </a:solidFill>
                        </a:rPr>
                        <a:t>FCR/BR</a:t>
                      </a:r>
                    </a:p>
                  </a:txBody>
                  <a:tcPr>
                    <a:solidFill>
                      <a:schemeClr val="tx1"/>
                    </a:solidFill>
                  </a:tcPr>
                </a:tc>
                <a:tc>
                  <a:txBody>
                    <a:bodyPr/>
                    <a:lstStyle/>
                    <a:p>
                      <a:pPr algn="ctr"/>
                      <a:r>
                        <a:rPr lang="en-US" sz="1400" dirty="0">
                          <a:solidFill>
                            <a:schemeClr val="bg1"/>
                          </a:solidFill>
                        </a:rPr>
                        <a:t>0.65 (0.49-0.87)</a:t>
                      </a:r>
                    </a:p>
                  </a:txBody>
                  <a:tcPr>
                    <a:solidFill>
                      <a:schemeClr val="tx1"/>
                    </a:solidFill>
                  </a:tcPr>
                </a:tc>
                <a:tc>
                  <a:txBody>
                    <a:bodyPr/>
                    <a:lstStyle/>
                    <a:p>
                      <a:pPr algn="ctr"/>
                      <a:r>
                        <a:rPr lang="en-US" sz="1400" dirty="0">
                          <a:solidFill>
                            <a:schemeClr val="bg1"/>
                          </a:solidFill>
                        </a:rPr>
                        <a:t>.0038</a:t>
                      </a:r>
                    </a:p>
                  </a:txBody>
                  <a:tcPr>
                    <a:solidFill>
                      <a:schemeClr val="tx1"/>
                    </a:solidFill>
                  </a:tcPr>
                </a:tc>
                <a:extLst>
                  <a:ext uri="{0D108BD9-81ED-4DB2-BD59-A6C34878D82A}">
                    <a16:rowId xmlns:a16="http://schemas.microsoft.com/office/drawing/2014/main" val="385030935"/>
                  </a:ext>
                </a:extLst>
              </a:tr>
              <a:tr h="274320">
                <a:tc>
                  <a:txBody>
                    <a:bodyPr/>
                    <a:lstStyle/>
                    <a:p>
                      <a:r>
                        <a:rPr lang="en-US" sz="1400" b="1" dirty="0">
                          <a:solidFill>
                            <a:schemeClr val="accent2"/>
                          </a:solidFill>
                        </a:rPr>
                        <a:t>AVO</a:t>
                      </a:r>
                      <a:r>
                        <a:rPr lang="en-US" sz="1400" dirty="0">
                          <a:solidFill>
                            <a:schemeClr val="bg1"/>
                          </a:solidFill>
                        </a:rPr>
                        <a:t> vs </a:t>
                      </a:r>
                      <a:r>
                        <a:rPr lang="en-US" sz="1400" b="1" dirty="0">
                          <a:solidFill>
                            <a:schemeClr val="accent3"/>
                          </a:solidFill>
                        </a:rPr>
                        <a:t>FCR/BR</a:t>
                      </a:r>
                    </a:p>
                  </a:txBody>
                  <a:tcPr>
                    <a:solidFill>
                      <a:schemeClr val="tx1"/>
                    </a:solidFill>
                  </a:tcPr>
                </a:tc>
                <a:tc>
                  <a:txBody>
                    <a:bodyPr/>
                    <a:lstStyle/>
                    <a:p>
                      <a:pPr algn="ctr"/>
                      <a:r>
                        <a:rPr lang="en-US" sz="1400" dirty="0">
                          <a:solidFill>
                            <a:schemeClr val="bg1"/>
                          </a:solidFill>
                        </a:rPr>
                        <a:t>0.42 (0.30-0.59)</a:t>
                      </a:r>
                    </a:p>
                  </a:txBody>
                  <a:tcPr>
                    <a:solidFill>
                      <a:schemeClr val="tx1"/>
                    </a:solidFill>
                  </a:tcPr>
                </a:tc>
                <a:tc>
                  <a:txBody>
                    <a:bodyPr/>
                    <a:lstStyle/>
                    <a:p>
                      <a:pPr algn="ctr"/>
                      <a:r>
                        <a:rPr lang="en-US" sz="1400" dirty="0">
                          <a:solidFill>
                            <a:schemeClr val="bg1"/>
                          </a:solidFill>
                        </a:rPr>
                        <a:t>&lt;.0001</a:t>
                      </a:r>
                    </a:p>
                  </a:txBody>
                  <a:tcPr>
                    <a:solidFill>
                      <a:schemeClr val="tx1"/>
                    </a:solidFill>
                  </a:tcPr>
                </a:tc>
                <a:extLst>
                  <a:ext uri="{0D108BD9-81ED-4DB2-BD59-A6C34878D82A}">
                    <a16:rowId xmlns:a16="http://schemas.microsoft.com/office/drawing/2014/main" val="398970150"/>
                  </a:ext>
                </a:extLst>
              </a:tr>
            </a:tbl>
          </a:graphicData>
        </a:graphic>
      </p:graphicFrame>
      <p:sp>
        <p:nvSpPr>
          <p:cNvPr id="18" name="TextBox 17">
            <a:extLst>
              <a:ext uri="{FF2B5EF4-FFF2-40B4-BE49-F238E27FC236}">
                <a16:creationId xmlns:a16="http://schemas.microsoft.com/office/drawing/2014/main" id="{391E25E3-B5A4-C628-FF26-B5924CDCFD39}"/>
              </a:ext>
            </a:extLst>
          </p:cNvPr>
          <p:cNvSpPr txBox="1"/>
          <p:nvPr/>
        </p:nvSpPr>
        <p:spPr bwMode="auto">
          <a:xfrm>
            <a:off x="4845449" y="4584903"/>
            <a:ext cx="3341653" cy="369332"/>
          </a:xfrm>
          <a:prstGeom prst="rect">
            <a:avLst/>
          </a:prstGeom>
          <a:solidFill>
            <a:schemeClr val="tx1"/>
          </a:solidFill>
          <a:ln>
            <a:noFill/>
          </a:ln>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 From Randomization</a:t>
            </a:r>
          </a:p>
        </p:txBody>
      </p:sp>
      <p:sp>
        <p:nvSpPr>
          <p:cNvPr id="19" name="TextBox 18">
            <a:extLst>
              <a:ext uri="{FF2B5EF4-FFF2-40B4-BE49-F238E27FC236}">
                <a16:creationId xmlns:a16="http://schemas.microsoft.com/office/drawing/2014/main" id="{9CF7FB17-1622-9D99-03A8-789DEF335593}"/>
              </a:ext>
            </a:extLst>
          </p:cNvPr>
          <p:cNvSpPr txBox="1"/>
          <p:nvPr/>
        </p:nvSpPr>
        <p:spPr bwMode="auto">
          <a:xfrm rot="16200000">
            <a:off x="392646" y="2858232"/>
            <a:ext cx="897075" cy="369332"/>
          </a:xfrm>
          <a:prstGeom prst="rect">
            <a:avLst/>
          </a:prstGeom>
          <a:solidFill>
            <a:schemeClr val="tx1"/>
          </a:solidFill>
          <a:ln>
            <a:noFill/>
          </a:ln>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PFS (%)</a:t>
            </a:r>
          </a:p>
        </p:txBody>
      </p:sp>
      <p:sp>
        <p:nvSpPr>
          <p:cNvPr id="20" name="TextBox 19">
            <a:extLst>
              <a:ext uri="{FF2B5EF4-FFF2-40B4-BE49-F238E27FC236}">
                <a16:creationId xmlns:a16="http://schemas.microsoft.com/office/drawing/2014/main" id="{86D33361-2675-623B-CF81-41BD6FCC3D39}"/>
              </a:ext>
            </a:extLst>
          </p:cNvPr>
          <p:cNvSpPr txBox="1"/>
          <p:nvPr/>
        </p:nvSpPr>
        <p:spPr bwMode="auto">
          <a:xfrm>
            <a:off x="101884" y="4667055"/>
            <a:ext cx="1561132" cy="307777"/>
          </a:xfrm>
          <a:prstGeom prst="rect">
            <a:avLst/>
          </a:prstGeom>
          <a:solidFill>
            <a:schemeClr val="tx1"/>
          </a:solidFill>
          <a:ln>
            <a:noFill/>
          </a:ln>
        </p:spPr>
        <p:txBody>
          <a:bodyPr wrap="squar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Patients at Risk, n</a:t>
            </a:r>
          </a:p>
        </p:txBody>
      </p:sp>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p:txBody>
          <a:bodyPr/>
          <a:lstStyle/>
          <a:p>
            <a:r>
              <a:rPr lang="en-US" dirty="0"/>
              <a:t>AMPLIFY: PFS per IRC</a:t>
            </a:r>
            <a:endParaRPr lang="en-US" altLang="en-US" dirty="0"/>
          </a:p>
        </p:txBody>
      </p:sp>
      <p:sp>
        <p:nvSpPr>
          <p:cNvPr id="14" name="Content Placeholder 13">
            <a:extLst>
              <a:ext uri="{FF2B5EF4-FFF2-40B4-BE49-F238E27FC236}">
                <a16:creationId xmlns:a16="http://schemas.microsoft.com/office/drawing/2014/main" id="{9E1A3EB1-9FA1-0E7F-C0FF-1292F3CE9111}"/>
              </a:ext>
            </a:extLst>
          </p:cNvPr>
          <p:cNvSpPr>
            <a:spLocks noGrp="1"/>
          </p:cNvSpPr>
          <p:nvPr>
            <p:ph idx="1"/>
          </p:nvPr>
        </p:nvSpPr>
        <p:spPr>
          <a:xfrm>
            <a:off x="604675" y="5637268"/>
            <a:ext cx="10877529" cy="421149"/>
          </a:xfrm>
        </p:spPr>
        <p:txBody>
          <a:bodyPr/>
          <a:lstStyle/>
          <a:p>
            <a:r>
              <a:rPr lang="en-US" sz="2400" dirty="0"/>
              <a:t>Study met its primary endpoint, demonstrating significantly prolonged PFS per IRC for AV vs FCR/BR after a median follow-up of 48.0 mo</a:t>
            </a:r>
          </a:p>
        </p:txBody>
      </p:sp>
      <p:sp>
        <p:nvSpPr>
          <p:cNvPr id="4" name="Text Box 15">
            <a:extLst>
              <a:ext uri="{FF2B5EF4-FFF2-40B4-BE49-F238E27FC236}">
                <a16:creationId xmlns:a16="http://schemas.microsoft.com/office/drawing/2014/main" id="{ECB4FD5E-5340-C9FE-85A7-C0B8B86DE40B}"/>
              </a:ext>
            </a:extLst>
          </p:cNvPr>
          <p:cNvSpPr txBox="1">
            <a:spLocks noChangeArrowheads="1"/>
          </p:cNvSpPr>
          <p:nvPr/>
        </p:nvSpPr>
        <p:spPr bwMode="auto">
          <a:xfrm>
            <a:off x="412751" y="6376558"/>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Brown. ASH 2024. Abstr 1009. Reproduced with permission.</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8C4C9802-C079-40BD-856E-239CC15DFC01}"/>
              </a:ext>
            </a:extLst>
          </p:cNvPr>
          <p:cNvCxnSpPr>
            <a:cxnSpLocks/>
          </p:cNvCxnSpPr>
          <p:nvPr/>
        </p:nvCxnSpPr>
        <p:spPr bwMode="auto">
          <a:xfrm>
            <a:off x="1357573" y="1779373"/>
            <a:ext cx="93787" cy="0"/>
          </a:xfrm>
          <a:prstGeom prst="line">
            <a:avLst/>
          </a:prstGeom>
          <a:noFill/>
          <a:ln w="28575" cap="flat" cmpd="sng" algn="ctr">
            <a:solidFill>
              <a:schemeClr val="bg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014FFC83-8259-13B9-3064-F946C2BA140B}"/>
              </a:ext>
            </a:extLst>
          </p:cNvPr>
          <p:cNvCxnSpPr>
            <a:cxnSpLocks/>
          </p:cNvCxnSpPr>
          <p:nvPr/>
        </p:nvCxnSpPr>
        <p:spPr bwMode="auto">
          <a:xfrm>
            <a:off x="1357573" y="2297113"/>
            <a:ext cx="93787" cy="0"/>
          </a:xfrm>
          <a:prstGeom prst="line">
            <a:avLst/>
          </a:prstGeom>
          <a:noFill/>
          <a:ln w="28575" cap="flat" cmpd="sng" algn="ctr">
            <a:solidFill>
              <a:schemeClr val="bg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E5EB8DC2-B7F2-17DD-12EA-2398F04E32F6}"/>
              </a:ext>
            </a:extLst>
          </p:cNvPr>
          <p:cNvCxnSpPr>
            <a:cxnSpLocks/>
          </p:cNvCxnSpPr>
          <p:nvPr/>
        </p:nvCxnSpPr>
        <p:spPr bwMode="auto">
          <a:xfrm>
            <a:off x="1357573" y="2805328"/>
            <a:ext cx="93787" cy="0"/>
          </a:xfrm>
          <a:prstGeom prst="line">
            <a:avLst/>
          </a:prstGeom>
          <a:noFill/>
          <a:ln w="28575" cap="flat" cmpd="sng" algn="ctr">
            <a:solidFill>
              <a:schemeClr val="bg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CEFC1613-5759-ABB6-7447-D37D0A03DD17}"/>
              </a:ext>
            </a:extLst>
          </p:cNvPr>
          <p:cNvCxnSpPr>
            <a:cxnSpLocks/>
          </p:cNvCxnSpPr>
          <p:nvPr/>
        </p:nvCxnSpPr>
        <p:spPr bwMode="auto">
          <a:xfrm>
            <a:off x="1357573" y="3313543"/>
            <a:ext cx="93787" cy="0"/>
          </a:xfrm>
          <a:prstGeom prst="line">
            <a:avLst/>
          </a:prstGeom>
          <a:noFill/>
          <a:ln w="28575" cap="flat" cmpd="sng" algn="ctr">
            <a:solidFill>
              <a:schemeClr val="bg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2E4E938B-CF80-9593-7D76-AA4DE718F378}"/>
              </a:ext>
            </a:extLst>
          </p:cNvPr>
          <p:cNvCxnSpPr>
            <a:cxnSpLocks/>
          </p:cNvCxnSpPr>
          <p:nvPr/>
        </p:nvCxnSpPr>
        <p:spPr bwMode="auto">
          <a:xfrm>
            <a:off x="1357573" y="4333000"/>
            <a:ext cx="93787" cy="0"/>
          </a:xfrm>
          <a:prstGeom prst="line">
            <a:avLst/>
          </a:prstGeom>
          <a:noFill/>
          <a:ln w="28575" cap="flat" cmpd="sng" algn="ctr">
            <a:solidFill>
              <a:schemeClr val="bg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8F5B6842-39C9-67D1-C692-1E8DADD4FAAC}"/>
              </a:ext>
            </a:extLst>
          </p:cNvPr>
          <p:cNvCxnSpPr>
            <a:cxnSpLocks/>
          </p:cNvCxnSpPr>
          <p:nvPr/>
        </p:nvCxnSpPr>
        <p:spPr bwMode="auto">
          <a:xfrm>
            <a:off x="1357573" y="3821758"/>
            <a:ext cx="93787" cy="0"/>
          </a:xfrm>
          <a:prstGeom prst="line">
            <a:avLst/>
          </a:prstGeom>
          <a:noFill/>
          <a:ln w="28575" cap="flat" cmpd="sng" algn="ctr">
            <a:solidFill>
              <a:schemeClr val="bg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2FC231EF-DE1B-908A-A62E-A88D9CEAAD70}"/>
              </a:ext>
            </a:extLst>
          </p:cNvPr>
          <p:cNvCxnSpPr>
            <a:cxnSpLocks/>
          </p:cNvCxnSpPr>
          <p:nvPr/>
        </p:nvCxnSpPr>
        <p:spPr bwMode="auto">
          <a:xfrm>
            <a:off x="146296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6275443E-414E-3644-AE5D-002B2E2A2B72}"/>
              </a:ext>
            </a:extLst>
          </p:cNvPr>
          <p:cNvCxnSpPr>
            <a:cxnSpLocks/>
          </p:cNvCxnSpPr>
          <p:nvPr/>
        </p:nvCxnSpPr>
        <p:spPr bwMode="auto">
          <a:xfrm>
            <a:off x="247325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7A0CFA94-D260-FDB4-09D7-04069524D60F}"/>
              </a:ext>
            </a:extLst>
          </p:cNvPr>
          <p:cNvCxnSpPr>
            <a:cxnSpLocks/>
          </p:cNvCxnSpPr>
          <p:nvPr/>
        </p:nvCxnSpPr>
        <p:spPr bwMode="auto">
          <a:xfrm>
            <a:off x="348353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54122A15-F68B-C345-0BF8-8A81F6356B95}"/>
              </a:ext>
            </a:extLst>
          </p:cNvPr>
          <p:cNvCxnSpPr>
            <a:cxnSpLocks/>
          </p:cNvCxnSpPr>
          <p:nvPr/>
        </p:nvCxnSpPr>
        <p:spPr bwMode="auto">
          <a:xfrm>
            <a:off x="449382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2B3D1358-F607-4211-97AB-69269391E28B}"/>
              </a:ext>
            </a:extLst>
          </p:cNvPr>
          <p:cNvCxnSpPr>
            <a:cxnSpLocks/>
          </p:cNvCxnSpPr>
          <p:nvPr/>
        </p:nvCxnSpPr>
        <p:spPr bwMode="auto">
          <a:xfrm>
            <a:off x="550410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FBFE2B8-A863-C7E9-DF42-21500FE5B597}"/>
              </a:ext>
            </a:extLst>
          </p:cNvPr>
          <p:cNvCxnSpPr>
            <a:cxnSpLocks/>
          </p:cNvCxnSpPr>
          <p:nvPr/>
        </p:nvCxnSpPr>
        <p:spPr bwMode="auto">
          <a:xfrm>
            <a:off x="651439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C539337F-C56E-FF72-61C2-550E83BD903A}"/>
              </a:ext>
            </a:extLst>
          </p:cNvPr>
          <p:cNvCxnSpPr>
            <a:cxnSpLocks/>
          </p:cNvCxnSpPr>
          <p:nvPr/>
        </p:nvCxnSpPr>
        <p:spPr bwMode="auto">
          <a:xfrm>
            <a:off x="752467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901806F-3B9B-0641-9068-6AC8AE0DB284}"/>
              </a:ext>
            </a:extLst>
          </p:cNvPr>
          <p:cNvCxnSpPr>
            <a:cxnSpLocks/>
          </p:cNvCxnSpPr>
          <p:nvPr/>
        </p:nvCxnSpPr>
        <p:spPr bwMode="auto">
          <a:xfrm>
            <a:off x="853496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547EE5C-C26E-6508-CC4F-3BAC044D23DE}"/>
              </a:ext>
            </a:extLst>
          </p:cNvPr>
          <p:cNvCxnSpPr>
            <a:cxnSpLocks/>
          </p:cNvCxnSpPr>
          <p:nvPr/>
        </p:nvCxnSpPr>
        <p:spPr bwMode="auto">
          <a:xfrm>
            <a:off x="954524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E1D246C-8ACE-E241-857A-F30F489D1538}"/>
              </a:ext>
            </a:extLst>
          </p:cNvPr>
          <p:cNvCxnSpPr>
            <a:cxnSpLocks/>
          </p:cNvCxnSpPr>
          <p:nvPr/>
        </p:nvCxnSpPr>
        <p:spPr bwMode="auto">
          <a:xfrm>
            <a:off x="1055553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B7C2DC61-7FD5-7851-76A0-1D6144C8FD54}"/>
              </a:ext>
            </a:extLst>
          </p:cNvPr>
          <p:cNvCxnSpPr>
            <a:cxnSpLocks/>
          </p:cNvCxnSpPr>
          <p:nvPr/>
        </p:nvCxnSpPr>
        <p:spPr bwMode="auto">
          <a:xfrm>
            <a:off x="11565815" y="4329111"/>
            <a:ext cx="0" cy="66675"/>
          </a:xfrm>
          <a:prstGeom prst="line">
            <a:avLst/>
          </a:prstGeom>
          <a:noFill/>
          <a:ln w="28575" cap="flat" cmpd="sng" algn="ctr">
            <a:solidFill>
              <a:schemeClr val="bg1"/>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8D24379B-4525-CC90-E002-A156EE1774B8}"/>
              </a:ext>
            </a:extLst>
          </p:cNvPr>
          <p:cNvSpPr txBox="1"/>
          <p:nvPr/>
        </p:nvSpPr>
        <p:spPr bwMode="auto">
          <a:xfrm>
            <a:off x="1252811" y="4933453"/>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291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288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290</a:t>
            </a:r>
          </a:p>
        </p:txBody>
      </p:sp>
      <p:sp>
        <p:nvSpPr>
          <p:cNvPr id="32" name="TextBox 31">
            <a:extLst>
              <a:ext uri="{FF2B5EF4-FFF2-40B4-BE49-F238E27FC236}">
                <a16:creationId xmlns:a16="http://schemas.microsoft.com/office/drawing/2014/main" id="{C512A270-A170-E396-05EF-2E1C3CCBF4C4}"/>
              </a:ext>
            </a:extLst>
          </p:cNvPr>
          <p:cNvSpPr txBox="1"/>
          <p:nvPr/>
        </p:nvSpPr>
        <p:spPr bwMode="auto">
          <a:xfrm>
            <a:off x="2263096" y="4933453"/>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282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272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238</a:t>
            </a:r>
          </a:p>
        </p:txBody>
      </p:sp>
      <p:sp>
        <p:nvSpPr>
          <p:cNvPr id="33" name="TextBox 32">
            <a:extLst>
              <a:ext uri="{FF2B5EF4-FFF2-40B4-BE49-F238E27FC236}">
                <a16:creationId xmlns:a16="http://schemas.microsoft.com/office/drawing/2014/main" id="{6BE7E4A7-D925-81CA-1CD5-F298A301328B}"/>
              </a:ext>
            </a:extLst>
          </p:cNvPr>
          <p:cNvSpPr txBox="1"/>
          <p:nvPr/>
        </p:nvSpPr>
        <p:spPr bwMode="auto">
          <a:xfrm>
            <a:off x="3273381" y="4933453"/>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289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208</a:t>
            </a:r>
          </a:p>
        </p:txBody>
      </p:sp>
      <p:sp>
        <p:nvSpPr>
          <p:cNvPr id="34" name="TextBox 33">
            <a:extLst>
              <a:ext uri="{FF2B5EF4-FFF2-40B4-BE49-F238E27FC236}">
                <a16:creationId xmlns:a16="http://schemas.microsoft.com/office/drawing/2014/main" id="{A25A1B01-1814-0D64-71E6-554755FF8AD5}"/>
              </a:ext>
            </a:extLst>
          </p:cNvPr>
          <p:cNvSpPr txBox="1"/>
          <p:nvPr/>
        </p:nvSpPr>
        <p:spPr bwMode="auto">
          <a:xfrm>
            <a:off x="4278776" y="4933453"/>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237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189</a:t>
            </a:r>
          </a:p>
        </p:txBody>
      </p:sp>
      <p:sp>
        <p:nvSpPr>
          <p:cNvPr id="35" name="TextBox 34">
            <a:extLst>
              <a:ext uri="{FF2B5EF4-FFF2-40B4-BE49-F238E27FC236}">
                <a16:creationId xmlns:a16="http://schemas.microsoft.com/office/drawing/2014/main" id="{80792BD4-4F66-760A-7338-3182D8FC02C8}"/>
              </a:ext>
            </a:extLst>
          </p:cNvPr>
          <p:cNvSpPr txBox="1"/>
          <p:nvPr/>
        </p:nvSpPr>
        <p:spPr bwMode="auto">
          <a:xfrm>
            <a:off x="5292171" y="4933453"/>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237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225</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170</a:t>
            </a:r>
          </a:p>
        </p:txBody>
      </p:sp>
      <p:sp>
        <p:nvSpPr>
          <p:cNvPr id="36" name="TextBox 35">
            <a:extLst>
              <a:ext uri="{FF2B5EF4-FFF2-40B4-BE49-F238E27FC236}">
                <a16:creationId xmlns:a16="http://schemas.microsoft.com/office/drawing/2014/main" id="{C5E42C55-3DFD-78E0-FD60-DFE4B247E59F}"/>
              </a:ext>
            </a:extLst>
          </p:cNvPr>
          <p:cNvSpPr txBox="1"/>
          <p:nvPr/>
        </p:nvSpPr>
        <p:spPr bwMode="auto">
          <a:xfrm>
            <a:off x="6298995" y="4933453"/>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219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219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154</a:t>
            </a:r>
          </a:p>
        </p:txBody>
      </p:sp>
      <p:sp>
        <p:nvSpPr>
          <p:cNvPr id="37" name="TextBox 36">
            <a:extLst>
              <a:ext uri="{FF2B5EF4-FFF2-40B4-BE49-F238E27FC236}">
                <a16:creationId xmlns:a16="http://schemas.microsoft.com/office/drawing/2014/main" id="{B0F14822-141A-F843-312C-F02529D8A211}"/>
              </a:ext>
            </a:extLst>
          </p:cNvPr>
          <p:cNvSpPr txBox="1"/>
          <p:nvPr/>
        </p:nvSpPr>
        <p:spPr bwMode="auto">
          <a:xfrm>
            <a:off x="7311261" y="4933453"/>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177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191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127</a:t>
            </a:r>
          </a:p>
        </p:txBody>
      </p:sp>
      <p:sp>
        <p:nvSpPr>
          <p:cNvPr id="38" name="TextBox 37">
            <a:extLst>
              <a:ext uri="{FF2B5EF4-FFF2-40B4-BE49-F238E27FC236}">
                <a16:creationId xmlns:a16="http://schemas.microsoft.com/office/drawing/2014/main" id="{C85A817A-8D89-0F6F-34DF-1624C9953342}"/>
              </a:ext>
            </a:extLst>
          </p:cNvPr>
          <p:cNvSpPr txBox="1"/>
          <p:nvPr/>
        </p:nvSpPr>
        <p:spPr bwMode="auto">
          <a:xfrm>
            <a:off x="8325884" y="4933453"/>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68</a:t>
            </a:r>
          </a:p>
        </p:txBody>
      </p:sp>
      <p:sp>
        <p:nvSpPr>
          <p:cNvPr id="39" name="TextBox 38">
            <a:extLst>
              <a:ext uri="{FF2B5EF4-FFF2-40B4-BE49-F238E27FC236}">
                <a16:creationId xmlns:a16="http://schemas.microsoft.com/office/drawing/2014/main" id="{0B682D13-472A-0F37-8D6C-072B374AA2AD}"/>
              </a:ext>
            </a:extLst>
          </p:cNvPr>
          <p:cNvSpPr txBox="1"/>
          <p:nvPr/>
        </p:nvSpPr>
        <p:spPr bwMode="auto">
          <a:xfrm>
            <a:off x="9372585" y="4933453"/>
            <a:ext cx="341760"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35</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28</a:t>
            </a:r>
          </a:p>
        </p:txBody>
      </p:sp>
      <p:sp>
        <p:nvSpPr>
          <p:cNvPr id="40" name="TextBox 39">
            <a:extLst>
              <a:ext uri="{FF2B5EF4-FFF2-40B4-BE49-F238E27FC236}">
                <a16:creationId xmlns:a16="http://schemas.microsoft.com/office/drawing/2014/main" id="{C9518CA9-1B56-F7B0-08A9-55F89AE8079A}"/>
              </a:ext>
            </a:extLst>
          </p:cNvPr>
          <p:cNvSpPr txBox="1"/>
          <p:nvPr/>
        </p:nvSpPr>
        <p:spPr bwMode="auto">
          <a:xfrm>
            <a:off x="10427033" y="4933453"/>
            <a:ext cx="263214"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a:t>
            </a:r>
          </a:p>
        </p:txBody>
      </p:sp>
      <p:sp>
        <p:nvSpPr>
          <p:cNvPr id="41" name="TextBox 40">
            <a:extLst>
              <a:ext uri="{FF2B5EF4-FFF2-40B4-BE49-F238E27FC236}">
                <a16:creationId xmlns:a16="http://schemas.microsoft.com/office/drawing/2014/main" id="{8AFB691E-EA17-4C3F-993B-DA067EADEF6D}"/>
              </a:ext>
            </a:extLst>
          </p:cNvPr>
          <p:cNvSpPr txBox="1"/>
          <p:nvPr/>
        </p:nvSpPr>
        <p:spPr bwMode="auto">
          <a:xfrm>
            <a:off x="11436246" y="4933453"/>
            <a:ext cx="263214"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sp>
        <p:nvSpPr>
          <p:cNvPr id="42" name="TextBox 41">
            <a:extLst>
              <a:ext uri="{FF2B5EF4-FFF2-40B4-BE49-F238E27FC236}">
                <a16:creationId xmlns:a16="http://schemas.microsoft.com/office/drawing/2014/main" id="{EA4F72DD-87E6-2AF8-B06C-A407156F5F93}"/>
              </a:ext>
            </a:extLst>
          </p:cNvPr>
          <p:cNvSpPr txBox="1"/>
          <p:nvPr/>
        </p:nvSpPr>
        <p:spPr bwMode="auto">
          <a:xfrm>
            <a:off x="1318534" y="4401381"/>
            <a:ext cx="288862"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sp>
        <p:nvSpPr>
          <p:cNvPr id="43" name="TextBox 42">
            <a:extLst>
              <a:ext uri="{FF2B5EF4-FFF2-40B4-BE49-F238E27FC236}">
                <a16:creationId xmlns:a16="http://schemas.microsoft.com/office/drawing/2014/main" id="{91A5C26C-C62C-E39F-F427-BADAD64CC354}"/>
              </a:ext>
            </a:extLst>
          </p:cNvPr>
          <p:cNvSpPr txBox="1"/>
          <p:nvPr/>
        </p:nvSpPr>
        <p:spPr bwMode="auto">
          <a:xfrm>
            <a:off x="2328819" y="4401381"/>
            <a:ext cx="288862"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a:t>
            </a:r>
          </a:p>
        </p:txBody>
      </p:sp>
      <p:sp>
        <p:nvSpPr>
          <p:cNvPr id="44" name="TextBox 43">
            <a:extLst>
              <a:ext uri="{FF2B5EF4-FFF2-40B4-BE49-F238E27FC236}">
                <a16:creationId xmlns:a16="http://schemas.microsoft.com/office/drawing/2014/main" id="{780CB0F8-814C-D663-01FA-48FEB8D8BA0C}"/>
              </a:ext>
            </a:extLst>
          </p:cNvPr>
          <p:cNvSpPr txBox="1"/>
          <p:nvPr/>
        </p:nvSpPr>
        <p:spPr bwMode="auto">
          <a:xfrm>
            <a:off x="3287007" y="4401381"/>
            <a:ext cx="393056"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a:t>
            </a:r>
          </a:p>
        </p:txBody>
      </p:sp>
      <p:sp>
        <p:nvSpPr>
          <p:cNvPr id="45" name="TextBox 44">
            <a:extLst>
              <a:ext uri="{FF2B5EF4-FFF2-40B4-BE49-F238E27FC236}">
                <a16:creationId xmlns:a16="http://schemas.microsoft.com/office/drawing/2014/main" id="{8E9EDB02-9103-E41A-FC8B-6A9D5C39FF9A}"/>
              </a:ext>
            </a:extLst>
          </p:cNvPr>
          <p:cNvSpPr txBox="1"/>
          <p:nvPr/>
        </p:nvSpPr>
        <p:spPr bwMode="auto">
          <a:xfrm>
            <a:off x="4292402" y="4401381"/>
            <a:ext cx="393056"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a:t>
            </a:r>
          </a:p>
        </p:txBody>
      </p:sp>
      <p:sp>
        <p:nvSpPr>
          <p:cNvPr id="46" name="TextBox 45">
            <a:extLst>
              <a:ext uri="{FF2B5EF4-FFF2-40B4-BE49-F238E27FC236}">
                <a16:creationId xmlns:a16="http://schemas.microsoft.com/office/drawing/2014/main" id="{69463C65-141F-B341-31A7-F1BB82105D15}"/>
              </a:ext>
            </a:extLst>
          </p:cNvPr>
          <p:cNvSpPr txBox="1"/>
          <p:nvPr/>
        </p:nvSpPr>
        <p:spPr bwMode="auto">
          <a:xfrm>
            <a:off x="5305797" y="4401381"/>
            <a:ext cx="393056"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a:t>
            </a:r>
          </a:p>
        </p:txBody>
      </p:sp>
      <p:sp>
        <p:nvSpPr>
          <p:cNvPr id="47" name="TextBox 46">
            <a:extLst>
              <a:ext uri="{FF2B5EF4-FFF2-40B4-BE49-F238E27FC236}">
                <a16:creationId xmlns:a16="http://schemas.microsoft.com/office/drawing/2014/main" id="{6834D3CF-7D92-5C9F-6472-7D5E47ACC0E6}"/>
              </a:ext>
            </a:extLst>
          </p:cNvPr>
          <p:cNvSpPr txBox="1"/>
          <p:nvPr/>
        </p:nvSpPr>
        <p:spPr bwMode="auto">
          <a:xfrm>
            <a:off x="6312621" y="4401381"/>
            <a:ext cx="393056"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30</a:t>
            </a:r>
          </a:p>
        </p:txBody>
      </p:sp>
      <p:sp>
        <p:nvSpPr>
          <p:cNvPr id="48" name="TextBox 47">
            <a:extLst>
              <a:ext uri="{FF2B5EF4-FFF2-40B4-BE49-F238E27FC236}">
                <a16:creationId xmlns:a16="http://schemas.microsoft.com/office/drawing/2014/main" id="{BA1EB6A6-0AD6-4424-03BA-4D81168A653B}"/>
              </a:ext>
            </a:extLst>
          </p:cNvPr>
          <p:cNvSpPr txBox="1"/>
          <p:nvPr/>
        </p:nvSpPr>
        <p:spPr bwMode="auto">
          <a:xfrm>
            <a:off x="7324886" y="4401381"/>
            <a:ext cx="393056"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36</a:t>
            </a:r>
          </a:p>
        </p:txBody>
      </p:sp>
      <p:sp>
        <p:nvSpPr>
          <p:cNvPr id="49" name="TextBox 48">
            <a:extLst>
              <a:ext uri="{FF2B5EF4-FFF2-40B4-BE49-F238E27FC236}">
                <a16:creationId xmlns:a16="http://schemas.microsoft.com/office/drawing/2014/main" id="{97F5500F-F2AB-E657-6CC2-CEF8A8384107}"/>
              </a:ext>
            </a:extLst>
          </p:cNvPr>
          <p:cNvSpPr txBox="1"/>
          <p:nvPr/>
        </p:nvSpPr>
        <p:spPr bwMode="auto">
          <a:xfrm>
            <a:off x="8339510" y="4401381"/>
            <a:ext cx="393056"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a:t>
            </a:r>
          </a:p>
        </p:txBody>
      </p:sp>
      <p:sp>
        <p:nvSpPr>
          <p:cNvPr id="50" name="TextBox 49">
            <a:extLst>
              <a:ext uri="{FF2B5EF4-FFF2-40B4-BE49-F238E27FC236}">
                <a16:creationId xmlns:a16="http://schemas.microsoft.com/office/drawing/2014/main" id="{317EDD80-63BF-A321-7078-378B87E74144}"/>
              </a:ext>
            </a:extLst>
          </p:cNvPr>
          <p:cNvSpPr txBox="1"/>
          <p:nvPr/>
        </p:nvSpPr>
        <p:spPr bwMode="auto">
          <a:xfrm>
            <a:off x="9346938" y="4401381"/>
            <a:ext cx="393056"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48</a:t>
            </a:r>
          </a:p>
        </p:txBody>
      </p:sp>
      <p:sp>
        <p:nvSpPr>
          <p:cNvPr id="51" name="TextBox 50">
            <a:extLst>
              <a:ext uri="{FF2B5EF4-FFF2-40B4-BE49-F238E27FC236}">
                <a16:creationId xmlns:a16="http://schemas.microsoft.com/office/drawing/2014/main" id="{ADBF2A8A-26F3-5949-83E4-777F2DE30E0F}"/>
              </a:ext>
            </a:extLst>
          </p:cNvPr>
          <p:cNvSpPr txBox="1"/>
          <p:nvPr/>
        </p:nvSpPr>
        <p:spPr bwMode="auto">
          <a:xfrm>
            <a:off x="10362112" y="4401381"/>
            <a:ext cx="393056"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54</a:t>
            </a:r>
          </a:p>
        </p:txBody>
      </p:sp>
      <p:sp>
        <p:nvSpPr>
          <p:cNvPr id="52" name="TextBox 51">
            <a:extLst>
              <a:ext uri="{FF2B5EF4-FFF2-40B4-BE49-F238E27FC236}">
                <a16:creationId xmlns:a16="http://schemas.microsoft.com/office/drawing/2014/main" id="{95EEF23A-1DBA-9E3A-1970-A760FD2BD57D}"/>
              </a:ext>
            </a:extLst>
          </p:cNvPr>
          <p:cNvSpPr txBox="1"/>
          <p:nvPr/>
        </p:nvSpPr>
        <p:spPr bwMode="auto">
          <a:xfrm>
            <a:off x="11371325" y="4401381"/>
            <a:ext cx="393056"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p:txBody>
      </p:sp>
      <p:sp>
        <p:nvSpPr>
          <p:cNvPr id="53" name="TextBox 52">
            <a:extLst>
              <a:ext uri="{FF2B5EF4-FFF2-40B4-BE49-F238E27FC236}">
                <a16:creationId xmlns:a16="http://schemas.microsoft.com/office/drawing/2014/main" id="{6A402EAA-AD8F-2DD6-304A-74E25A4FEB1B}"/>
              </a:ext>
            </a:extLst>
          </p:cNvPr>
          <p:cNvSpPr txBox="1"/>
          <p:nvPr/>
        </p:nvSpPr>
        <p:spPr bwMode="auto">
          <a:xfrm>
            <a:off x="1123786" y="4160653"/>
            <a:ext cx="288862"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sp>
        <p:nvSpPr>
          <p:cNvPr id="54" name="TextBox 53">
            <a:extLst>
              <a:ext uri="{FF2B5EF4-FFF2-40B4-BE49-F238E27FC236}">
                <a16:creationId xmlns:a16="http://schemas.microsoft.com/office/drawing/2014/main" id="{6DD61C7C-CA2C-9000-C670-E9DB3DB85FBA}"/>
              </a:ext>
            </a:extLst>
          </p:cNvPr>
          <p:cNvSpPr txBox="1"/>
          <p:nvPr/>
        </p:nvSpPr>
        <p:spPr bwMode="auto">
          <a:xfrm>
            <a:off x="1010688" y="3652481"/>
            <a:ext cx="393056" cy="338554"/>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p:txBody>
      </p:sp>
      <p:sp>
        <p:nvSpPr>
          <p:cNvPr id="55" name="TextBox 54">
            <a:extLst>
              <a:ext uri="{FF2B5EF4-FFF2-40B4-BE49-F238E27FC236}">
                <a16:creationId xmlns:a16="http://schemas.microsoft.com/office/drawing/2014/main" id="{05940338-07F3-DA55-C9BF-96E4DAEB9CAB}"/>
              </a:ext>
            </a:extLst>
          </p:cNvPr>
          <p:cNvSpPr txBox="1"/>
          <p:nvPr/>
        </p:nvSpPr>
        <p:spPr bwMode="auto">
          <a:xfrm>
            <a:off x="1010687" y="3141240"/>
            <a:ext cx="393056" cy="338554"/>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40</a:t>
            </a:r>
          </a:p>
        </p:txBody>
      </p:sp>
      <p:sp>
        <p:nvSpPr>
          <p:cNvPr id="56" name="TextBox 55">
            <a:extLst>
              <a:ext uri="{FF2B5EF4-FFF2-40B4-BE49-F238E27FC236}">
                <a16:creationId xmlns:a16="http://schemas.microsoft.com/office/drawing/2014/main" id="{07C3839E-7C9B-AE49-2EA0-52279CB3D16B}"/>
              </a:ext>
            </a:extLst>
          </p:cNvPr>
          <p:cNvSpPr txBox="1"/>
          <p:nvPr/>
        </p:nvSpPr>
        <p:spPr bwMode="auto">
          <a:xfrm>
            <a:off x="1010689" y="2637053"/>
            <a:ext cx="393056" cy="338554"/>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p:txBody>
      </p:sp>
      <p:sp>
        <p:nvSpPr>
          <p:cNvPr id="57" name="TextBox 56">
            <a:extLst>
              <a:ext uri="{FF2B5EF4-FFF2-40B4-BE49-F238E27FC236}">
                <a16:creationId xmlns:a16="http://schemas.microsoft.com/office/drawing/2014/main" id="{18A634E4-7AF9-89B4-6599-CD6E8D0DFAB6}"/>
              </a:ext>
            </a:extLst>
          </p:cNvPr>
          <p:cNvSpPr txBox="1"/>
          <p:nvPr/>
        </p:nvSpPr>
        <p:spPr bwMode="auto">
          <a:xfrm>
            <a:off x="1010688" y="2125812"/>
            <a:ext cx="393056" cy="338554"/>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a:t>
            </a:r>
          </a:p>
        </p:txBody>
      </p:sp>
      <p:sp>
        <p:nvSpPr>
          <p:cNvPr id="58" name="TextBox 57">
            <a:extLst>
              <a:ext uri="{FF2B5EF4-FFF2-40B4-BE49-F238E27FC236}">
                <a16:creationId xmlns:a16="http://schemas.microsoft.com/office/drawing/2014/main" id="{E3F1BEEA-8EC0-77BF-B595-FD9C95D4EC95}"/>
              </a:ext>
            </a:extLst>
          </p:cNvPr>
          <p:cNvSpPr txBox="1"/>
          <p:nvPr/>
        </p:nvSpPr>
        <p:spPr bwMode="auto">
          <a:xfrm>
            <a:off x="906491" y="1607414"/>
            <a:ext cx="497252" cy="338554"/>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100</a:t>
            </a:r>
          </a:p>
        </p:txBody>
      </p:sp>
      <p:cxnSp>
        <p:nvCxnSpPr>
          <p:cNvPr id="62" name="Straight Connector 61">
            <a:extLst>
              <a:ext uri="{FF2B5EF4-FFF2-40B4-BE49-F238E27FC236}">
                <a16:creationId xmlns:a16="http://schemas.microsoft.com/office/drawing/2014/main" id="{12988465-86CE-B0E1-710D-7BC499F749BC}"/>
              </a:ext>
            </a:extLst>
          </p:cNvPr>
          <p:cNvCxnSpPr>
            <a:cxnSpLocks/>
          </p:cNvCxnSpPr>
          <p:nvPr/>
        </p:nvCxnSpPr>
        <p:spPr bwMode="auto">
          <a:xfrm>
            <a:off x="7526304" y="1696774"/>
            <a:ext cx="0" cy="2625149"/>
          </a:xfrm>
          <a:prstGeom prst="line">
            <a:avLst/>
          </a:prstGeom>
          <a:noFill/>
          <a:ln w="28575" cap="flat" cmpd="sng" algn="ctr">
            <a:solidFill>
              <a:schemeClr val="tx2">
                <a:lumMod val="90000"/>
              </a:schemeClr>
            </a:solidFill>
            <a:prstDash val="sysDash"/>
            <a:round/>
            <a:headEnd type="none" w="med" len="med"/>
            <a:tailEnd type="none" w="med" len="med"/>
          </a:ln>
          <a:effectLst/>
        </p:spPr>
      </p:cxnSp>
      <p:sp>
        <p:nvSpPr>
          <p:cNvPr id="2" name="Freeform 1">
            <a:extLst>
              <a:ext uri="{FF2B5EF4-FFF2-40B4-BE49-F238E27FC236}">
                <a16:creationId xmlns:a16="http://schemas.microsoft.com/office/drawing/2014/main" id="{81509BC7-5F7D-DED7-8A93-393EA290A081}"/>
              </a:ext>
            </a:extLst>
          </p:cNvPr>
          <p:cNvSpPr/>
          <p:nvPr/>
        </p:nvSpPr>
        <p:spPr bwMode="auto">
          <a:xfrm>
            <a:off x="1459790" y="1779373"/>
            <a:ext cx="10214169" cy="2553627"/>
          </a:xfrm>
          <a:custGeom>
            <a:avLst/>
            <a:gdLst>
              <a:gd name="connsiteX0" fmla="*/ 0 w 10354962"/>
              <a:gd name="connsiteY0" fmla="*/ 0 h 2619633"/>
              <a:gd name="connsiteX1" fmla="*/ 0 w 10354962"/>
              <a:gd name="connsiteY1" fmla="*/ 2619633 h 2619633"/>
              <a:gd name="connsiteX2" fmla="*/ 10354962 w 10354962"/>
              <a:gd name="connsiteY2" fmla="*/ 2619633 h 2619633"/>
            </a:gdLst>
            <a:ahLst/>
            <a:cxnLst>
              <a:cxn ang="0">
                <a:pos x="connsiteX0" y="connsiteY0"/>
              </a:cxn>
              <a:cxn ang="0">
                <a:pos x="connsiteX1" y="connsiteY1"/>
              </a:cxn>
              <a:cxn ang="0">
                <a:pos x="connsiteX2" y="connsiteY2"/>
              </a:cxn>
            </a:cxnLst>
            <a:rect l="l" t="t" r="r" b="b"/>
            <a:pathLst>
              <a:path w="10354962" h="2619633">
                <a:moveTo>
                  <a:pt x="0" y="0"/>
                </a:moveTo>
                <a:lnTo>
                  <a:pt x="0" y="2619633"/>
                </a:lnTo>
                <a:lnTo>
                  <a:pt x="10354962" y="2619633"/>
                </a:lnTo>
              </a:path>
            </a:pathLst>
          </a:custGeom>
          <a:noFill/>
          <a:ln w="28575">
            <a:solidFill>
              <a:schemeClr val="bg1"/>
            </a:solidFill>
            <a:miter lim="800000"/>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1757" name="Group 31756">
            <a:extLst>
              <a:ext uri="{FF2B5EF4-FFF2-40B4-BE49-F238E27FC236}">
                <a16:creationId xmlns:a16="http://schemas.microsoft.com/office/drawing/2014/main" id="{9DA336B5-5F2E-0654-458E-DEE303643636}"/>
              </a:ext>
            </a:extLst>
          </p:cNvPr>
          <p:cNvGrpSpPr/>
          <p:nvPr/>
        </p:nvGrpSpPr>
        <p:grpSpPr>
          <a:xfrm>
            <a:off x="1338095" y="1705646"/>
            <a:ext cx="9993463" cy="1596820"/>
            <a:chOff x="1338095" y="1153923"/>
            <a:chExt cx="9993463" cy="1596820"/>
          </a:xfrm>
        </p:grpSpPr>
        <p:pic>
          <p:nvPicPr>
            <p:cNvPr id="31754" name="Graphic 31753">
              <a:extLst>
                <a:ext uri="{FF2B5EF4-FFF2-40B4-BE49-F238E27FC236}">
                  <a16:creationId xmlns:a16="http://schemas.microsoft.com/office/drawing/2014/main" id="{CEEE7EA9-CFD4-173B-A703-E643399B00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71353" y="1153923"/>
              <a:ext cx="9960205" cy="914713"/>
            </a:xfrm>
            <a:prstGeom prst="rect">
              <a:avLst/>
            </a:prstGeom>
          </p:spPr>
        </p:pic>
        <p:pic>
          <p:nvPicPr>
            <p:cNvPr id="31756" name="Graphic 31755">
              <a:extLst>
                <a:ext uri="{FF2B5EF4-FFF2-40B4-BE49-F238E27FC236}">
                  <a16:creationId xmlns:a16="http://schemas.microsoft.com/office/drawing/2014/main" id="{95E198C8-CF7F-5148-CCC4-9F402451EF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54780" y="1170626"/>
              <a:ext cx="9557313" cy="1358055"/>
            </a:xfrm>
            <a:prstGeom prst="rect">
              <a:avLst/>
            </a:prstGeom>
          </p:spPr>
        </p:pic>
        <p:pic>
          <p:nvPicPr>
            <p:cNvPr id="31750" name="Graphic 31749">
              <a:extLst>
                <a:ext uri="{FF2B5EF4-FFF2-40B4-BE49-F238E27FC236}">
                  <a16:creationId xmlns:a16="http://schemas.microsoft.com/office/drawing/2014/main" id="{5B6C94C6-E34E-9752-35AD-F0BA207E838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38095" y="1181984"/>
              <a:ext cx="9716182" cy="1568759"/>
            </a:xfrm>
            <a:prstGeom prst="rect">
              <a:avLst/>
            </a:prstGeom>
          </p:spPr>
        </p:pic>
      </p:grpSp>
      <p:grpSp>
        <p:nvGrpSpPr>
          <p:cNvPr id="35511" name="Group 35510">
            <a:extLst>
              <a:ext uri="{FF2B5EF4-FFF2-40B4-BE49-F238E27FC236}">
                <a16:creationId xmlns:a16="http://schemas.microsoft.com/office/drawing/2014/main" id="{47610247-3269-F939-E850-23D8D6DD07C7}"/>
              </a:ext>
            </a:extLst>
          </p:cNvPr>
          <p:cNvGrpSpPr/>
          <p:nvPr/>
        </p:nvGrpSpPr>
        <p:grpSpPr>
          <a:xfrm>
            <a:off x="1385481" y="1753620"/>
            <a:ext cx="9871715" cy="1506886"/>
            <a:chOff x="818532" y="222312"/>
            <a:chExt cx="9871715" cy="1506886"/>
          </a:xfrm>
        </p:grpSpPr>
        <p:grpSp>
          <p:nvGrpSpPr>
            <p:cNvPr id="33870" name="Graphic 19">
              <a:extLst>
                <a:ext uri="{FF2B5EF4-FFF2-40B4-BE49-F238E27FC236}">
                  <a16:creationId xmlns:a16="http://schemas.microsoft.com/office/drawing/2014/main" id="{EE87D290-F86B-4C2B-33EE-72A3745C2F01}"/>
                </a:ext>
              </a:extLst>
            </p:cNvPr>
            <p:cNvGrpSpPr/>
            <p:nvPr/>
          </p:nvGrpSpPr>
          <p:grpSpPr>
            <a:xfrm>
              <a:off x="870922" y="261602"/>
              <a:ext cx="9373209" cy="1260746"/>
              <a:chOff x="9618980" y="-144055"/>
              <a:chExt cx="5623560" cy="1037880"/>
            </a:xfrm>
            <a:noFill/>
          </p:grpSpPr>
          <p:grpSp>
            <p:nvGrpSpPr>
              <p:cNvPr id="34959" name="Graphic 19">
                <a:extLst>
                  <a:ext uri="{FF2B5EF4-FFF2-40B4-BE49-F238E27FC236}">
                    <a16:creationId xmlns:a16="http://schemas.microsoft.com/office/drawing/2014/main" id="{8A44A2F3-4327-0937-7346-11E7B87F73EB}"/>
                  </a:ext>
                </a:extLst>
              </p:cNvPr>
              <p:cNvGrpSpPr/>
              <p:nvPr/>
            </p:nvGrpSpPr>
            <p:grpSpPr>
              <a:xfrm>
                <a:off x="10192385" y="-126931"/>
                <a:ext cx="5050155" cy="1020756"/>
                <a:chOff x="10192385" y="-126931"/>
                <a:chExt cx="5050155" cy="1020756"/>
              </a:xfrm>
            </p:grpSpPr>
            <p:grpSp>
              <p:nvGrpSpPr>
                <p:cNvPr id="34961" name="Graphic 19">
                  <a:extLst>
                    <a:ext uri="{FF2B5EF4-FFF2-40B4-BE49-F238E27FC236}">
                      <a16:creationId xmlns:a16="http://schemas.microsoft.com/office/drawing/2014/main" id="{08BA8CF3-CE9F-37B1-FFD2-5E64A91A96D7}"/>
                    </a:ext>
                  </a:extLst>
                </p:cNvPr>
                <p:cNvGrpSpPr/>
                <p:nvPr/>
              </p:nvGrpSpPr>
              <p:grpSpPr>
                <a:xfrm>
                  <a:off x="10192385" y="-126931"/>
                  <a:ext cx="62864" cy="62786"/>
                  <a:chOff x="10192385" y="-126931"/>
                  <a:chExt cx="62864" cy="62786"/>
                </a:xfrm>
              </p:grpSpPr>
              <p:sp>
                <p:nvSpPr>
                  <p:cNvPr id="35496" name="Freeform 28">
                    <a:extLst>
                      <a:ext uri="{FF2B5EF4-FFF2-40B4-BE49-F238E27FC236}">
                        <a16:creationId xmlns:a16="http://schemas.microsoft.com/office/drawing/2014/main" id="{7E369931-D6B8-8E55-B892-8D43925A4C7A}"/>
                      </a:ext>
                    </a:extLst>
                  </p:cNvPr>
                  <p:cNvSpPr/>
                  <p:nvPr/>
                </p:nvSpPr>
                <p:spPr>
                  <a:xfrm>
                    <a:off x="10192385" y="-95538"/>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97" name="Freeform 29">
                    <a:extLst>
                      <a:ext uri="{FF2B5EF4-FFF2-40B4-BE49-F238E27FC236}">
                        <a16:creationId xmlns:a16="http://schemas.microsoft.com/office/drawing/2014/main" id="{23020F24-8DA9-EAC5-C1B9-D1FABAF6E41C}"/>
                      </a:ext>
                    </a:extLst>
                  </p:cNvPr>
                  <p:cNvSpPr/>
                  <p:nvPr/>
                </p:nvSpPr>
                <p:spPr>
                  <a:xfrm>
                    <a:off x="10223818" y="-12693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62" name="Graphic 19">
                  <a:extLst>
                    <a:ext uri="{FF2B5EF4-FFF2-40B4-BE49-F238E27FC236}">
                      <a16:creationId xmlns:a16="http://schemas.microsoft.com/office/drawing/2014/main" id="{83C6CF8F-2AA9-8390-EE19-517D9CD63642}"/>
                    </a:ext>
                  </a:extLst>
                </p:cNvPr>
                <p:cNvGrpSpPr/>
                <p:nvPr/>
              </p:nvGrpSpPr>
              <p:grpSpPr>
                <a:xfrm>
                  <a:off x="10335260" y="-97441"/>
                  <a:ext cx="62864" cy="63737"/>
                  <a:chOff x="10335260" y="-97441"/>
                  <a:chExt cx="62864" cy="63737"/>
                </a:xfrm>
              </p:grpSpPr>
              <p:sp>
                <p:nvSpPr>
                  <p:cNvPr id="35494" name="Freeform 31">
                    <a:extLst>
                      <a:ext uri="{FF2B5EF4-FFF2-40B4-BE49-F238E27FC236}">
                        <a16:creationId xmlns:a16="http://schemas.microsoft.com/office/drawing/2014/main" id="{326E5F80-B83F-C240-26D3-750F052CB76F}"/>
                      </a:ext>
                    </a:extLst>
                  </p:cNvPr>
                  <p:cNvSpPr/>
                  <p:nvPr/>
                </p:nvSpPr>
                <p:spPr>
                  <a:xfrm>
                    <a:off x="10335260" y="-6509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95" name="Freeform 32">
                    <a:extLst>
                      <a:ext uri="{FF2B5EF4-FFF2-40B4-BE49-F238E27FC236}">
                        <a16:creationId xmlns:a16="http://schemas.microsoft.com/office/drawing/2014/main" id="{2722E588-38CE-8CC3-53D2-B3438EE86490}"/>
                      </a:ext>
                    </a:extLst>
                  </p:cNvPr>
                  <p:cNvSpPr/>
                  <p:nvPr/>
                </p:nvSpPr>
                <p:spPr>
                  <a:xfrm>
                    <a:off x="10366693" y="-9744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63" name="Graphic 19">
                  <a:extLst>
                    <a:ext uri="{FF2B5EF4-FFF2-40B4-BE49-F238E27FC236}">
                      <a16:creationId xmlns:a16="http://schemas.microsoft.com/office/drawing/2014/main" id="{F92C11B2-0846-F4EA-2545-47F036B47BBB}"/>
                    </a:ext>
                  </a:extLst>
                </p:cNvPr>
                <p:cNvGrpSpPr/>
                <p:nvPr/>
              </p:nvGrpSpPr>
              <p:grpSpPr>
                <a:xfrm>
                  <a:off x="10347643" y="-97441"/>
                  <a:ext cx="63817" cy="63737"/>
                  <a:chOff x="10347643" y="-97441"/>
                  <a:chExt cx="63817" cy="63737"/>
                </a:xfrm>
              </p:grpSpPr>
              <p:sp>
                <p:nvSpPr>
                  <p:cNvPr id="35492" name="Freeform 34">
                    <a:extLst>
                      <a:ext uri="{FF2B5EF4-FFF2-40B4-BE49-F238E27FC236}">
                        <a16:creationId xmlns:a16="http://schemas.microsoft.com/office/drawing/2014/main" id="{17DFC8F8-B039-78DD-5F11-F7DA728395CF}"/>
                      </a:ext>
                    </a:extLst>
                  </p:cNvPr>
                  <p:cNvSpPr/>
                  <p:nvPr/>
                </p:nvSpPr>
                <p:spPr>
                  <a:xfrm>
                    <a:off x="10347643" y="-6509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93" name="Freeform 37">
                    <a:extLst>
                      <a:ext uri="{FF2B5EF4-FFF2-40B4-BE49-F238E27FC236}">
                        <a16:creationId xmlns:a16="http://schemas.microsoft.com/office/drawing/2014/main" id="{E6D72546-2FA2-B54F-425B-AA00F1DFE9E4}"/>
                      </a:ext>
                    </a:extLst>
                  </p:cNvPr>
                  <p:cNvSpPr/>
                  <p:nvPr/>
                </p:nvSpPr>
                <p:spPr>
                  <a:xfrm>
                    <a:off x="10380028" y="-9744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64" name="Graphic 19">
                  <a:extLst>
                    <a:ext uri="{FF2B5EF4-FFF2-40B4-BE49-F238E27FC236}">
                      <a16:creationId xmlns:a16="http://schemas.microsoft.com/office/drawing/2014/main" id="{C05014CA-C603-613C-51D0-BE58A2D3E9EF}"/>
                    </a:ext>
                  </a:extLst>
                </p:cNvPr>
                <p:cNvGrpSpPr/>
                <p:nvPr/>
              </p:nvGrpSpPr>
              <p:grpSpPr>
                <a:xfrm>
                  <a:off x="10463848" y="-90782"/>
                  <a:ext cx="62864" cy="63737"/>
                  <a:chOff x="10463848" y="-90782"/>
                  <a:chExt cx="62864" cy="63737"/>
                </a:xfrm>
              </p:grpSpPr>
              <p:sp>
                <p:nvSpPr>
                  <p:cNvPr id="35490" name="Freeform 40">
                    <a:extLst>
                      <a:ext uri="{FF2B5EF4-FFF2-40B4-BE49-F238E27FC236}">
                        <a16:creationId xmlns:a16="http://schemas.microsoft.com/office/drawing/2014/main" id="{838C8DCD-A511-02AF-E5A3-DCC67FC49C07}"/>
                      </a:ext>
                    </a:extLst>
                  </p:cNvPr>
                  <p:cNvSpPr/>
                  <p:nvPr/>
                </p:nvSpPr>
                <p:spPr>
                  <a:xfrm>
                    <a:off x="10463848" y="-59388"/>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91" name="Freeform 41">
                    <a:extLst>
                      <a:ext uri="{FF2B5EF4-FFF2-40B4-BE49-F238E27FC236}">
                        <a16:creationId xmlns:a16="http://schemas.microsoft.com/office/drawing/2014/main" id="{4A30FA39-3681-C9D8-C49E-79774773CF3A}"/>
                      </a:ext>
                    </a:extLst>
                  </p:cNvPr>
                  <p:cNvSpPr/>
                  <p:nvPr/>
                </p:nvSpPr>
                <p:spPr>
                  <a:xfrm>
                    <a:off x="10495280" y="-9078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65" name="Graphic 19">
                  <a:extLst>
                    <a:ext uri="{FF2B5EF4-FFF2-40B4-BE49-F238E27FC236}">
                      <a16:creationId xmlns:a16="http://schemas.microsoft.com/office/drawing/2014/main" id="{CBFFCF4D-D21A-CF3B-C269-EBE0B0FD2DE5}"/>
                    </a:ext>
                  </a:extLst>
                </p:cNvPr>
                <p:cNvGrpSpPr/>
                <p:nvPr/>
              </p:nvGrpSpPr>
              <p:grpSpPr>
                <a:xfrm>
                  <a:off x="10536238" y="-90782"/>
                  <a:ext cx="62864" cy="63737"/>
                  <a:chOff x="10536238" y="-90782"/>
                  <a:chExt cx="62864" cy="63737"/>
                </a:xfrm>
              </p:grpSpPr>
              <p:sp>
                <p:nvSpPr>
                  <p:cNvPr id="35488" name="Freeform 43">
                    <a:extLst>
                      <a:ext uri="{FF2B5EF4-FFF2-40B4-BE49-F238E27FC236}">
                        <a16:creationId xmlns:a16="http://schemas.microsoft.com/office/drawing/2014/main" id="{C5CBD466-050A-020D-A0D5-AA3249009942}"/>
                      </a:ext>
                    </a:extLst>
                  </p:cNvPr>
                  <p:cNvSpPr/>
                  <p:nvPr/>
                </p:nvSpPr>
                <p:spPr>
                  <a:xfrm>
                    <a:off x="10536238" y="-59388"/>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89" name="Freeform 48">
                    <a:extLst>
                      <a:ext uri="{FF2B5EF4-FFF2-40B4-BE49-F238E27FC236}">
                        <a16:creationId xmlns:a16="http://schemas.microsoft.com/office/drawing/2014/main" id="{3CBCF280-689A-5090-9437-74C578700EBE}"/>
                      </a:ext>
                    </a:extLst>
                  </p:cNvPr>
                  <p:cNvSpPr/>
                  <p:nvPr/>
                </p:nvSpPr>
                <p:spPr>
                  <a:xfrm>
                    <a:off x="10567670" y="-9078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66" name="Graphic 19">
                  <a:extLst>
                    <a:ext uri="{FF2B5EF4-FFF2-40B4-BE49-F238E27FC236}">
                      <a16:creationId xmlns:a16="http://schemas.microsoft.com/office/drawing/2014/main" id="{88869D89-3C77-5826-DA31-5E57C23F9E1B}"/>
                    </a:ext>
                  </a:extLst>
                </p:cNvPr>
                <p:cNvGrpSpPr/>
                <p:nvPr/>
              </p:nvGrpSpPr>
              <p:grpSpPr>
                <a:xfrm>
                  <a:off x="10766743" y="-68901"/>
                  <a:ext cx="63817" cy="63737"/>
                  <a:chOff x="10766743" y="-68901"/>
                  <a:chExt cx="63817" cy="63737"/>
                </a:xfrm>
              </p:grpSpPr>
              <p:sp>
                <p:nvSpPr>
                  <p:cNvPr id="35486" name="Freeform 51">
                    <a:extLst>
                      <a:ext uri="{FF2B5EF4-FFF2-40B4-BE49-F238E27FC236}">
                        <a16:creationId xmlns:a16="http://schemas.microsoft.com/office/drawing/2014/main" id="{7D45E172-4B57-614B-9C8E-FDDF497A77C7}"/>
                      </a:ext>
                    </a:extLst>
                  </p:cNvPr>
                  <p:cNvSpPr/>
                  <p:nvPr/>
                </p:nvSpPr>
                <p:spPr>
                  <a:xfrm>
                    <a:off x="10766743" y="-3750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87" name="Freeform 52">
                    <a:extLst>
                      <a:ext uri="{FF2B5EF4-FFF2-40B4-BE49-F238E27FC236}">
                        <a16:creationId xmlns:a16="http://schemas.microsoft.com/office/drawing/2014/main" id="{647298FF-638F-5160-98F9-E1290CFAA965}"/>
                      </a:ext>
                    </a:extLst>
                  </p:cNvPr>
                  <p:cNvSpPr/>
                  <p:nvPr/>
                </p:nvSpPr>
                <p:spPr>
                  <a:xfrm>
                    <a:off x="10799128" y="-6890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67" name="Graphic 19">
                  <a:extLst>
                    <a:ext uri="{FF2B5EF4-FFF2-40B4-BE49-F238E27FC236}">
                      <a16:creationId xmlns:a16="http://schemas.microsoft.com/office/drawing/2014/main" id="{5B824E61-B092-3E34-C071-9D783B114854}"/>
                    </a:ext>
                  </a:extLst>
                </p:cNvPr>
                <p:cNvGrpSpPr/>
                <p:nvPr/>
              </p:nvGrpSpPr>
              <p:grpSpPr>
                <a:xfrm>
                  <a:off x="11040110" y="-45119"/>
                  <a:ext cx="62864" cy="62786"/>
                  <a:chOff x="11040110" y="-45119"/>
                  <a:chExt cx="62864" cy="62786"/>
                </a:xfrm>
              </p:grpSpPr>
              <p:sp>
                <p:nvSpPr>
                  <p:cNvPr id="35484" name="Freeform 54">
                    <a:extLst>
                      <a:ext uri="{FF2B5EF4-FFF2-40B4-BE49-F238E27FC236}">
                        <a16:creationId xmlns:a16="http://schemas.microsoft.com/office/drawing/2014/main" id="{FC144D59-6331-EF21-4992-6DD3611A975F}"/>
                      </a:ext>
                    </a:extLst>
                  </p:cNvPr>
                  <p:cNvSpPr/>
                  <p:nvPr/>
                </p:nvSpPr>
                <p:spPr>
                  <a:xfrm>
                    <a:off x="11040110" y="-13725"/>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85" name="Freeform 55">
                    <a:extLst>
                      <a:ext uri="{FF2B5EF4-FFF2-40B4-BE49-F238E27FC236}">
                        <a16:creationId xmlns:a16="http://schemas.microsoft.com/office/drawing/2014/main" id="{9BF01489-133E-8C1C-6746-025FBDFD337B}"/>
                      </a:ext>
                    </a:extLst>
                  </p:cNvPr>
                  <p:cNvSpPr/>
                  <p:nvPr/>
                </p:nvSpPr>
                <p:spPr>
                  <a:xfrm>
                    <a:off x="11071543" y="-4511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68" name="Graphic 19">
                  <a:extLst>
                    <a:ext uri="{FF2B5EF4-FFF2-40B4-BE49-F238E27FC236}">
                      <a16:creationId xmlns:a16="http://schemas.microsoft.com/office/drawing/2014/main" id="{17704665-597D-0A26-42B2-BEFD2C9D723D}"/>
                    </a:ext>
                  </a:extLst>
                </p:cNvPr>
                <p:cNvGrpSpPr/>
                <p:nvPr/>
              </p:nvGrpSpPr>
              <p:grpSpPr>
                <a:xfrm>
                  <a:off x="11152505" y="-45119"/>
                  <a:ext cx="62865" cy="62786"/>
                  <a:chOff x="11152505" y="-45119"/>
                  <a:chExt cx="62865" cy="62786"/>
                </a:xfrm>
              </p:grpSpPr>
              <p:sp>
                <p:nvSpPr>
                  <p:cNvPr id="35482" name="Freeform 57">
                    <a:extLst>
                      <a:ext uri="{FF2B5EF4-FFF2-40B4-BE49-F238E27FC236}">
                        <a16:creationId xmlns:a16="http://schemas.microsoft.com/office/drawing/2014/main" id="{5ACBDFC4-2694-9DD8-FB50-B0BF02885554}"/>
                      </a:ext>
                    </a:extLst>
                  </p:cNvPr>
                  <p:cNvSpPr/>
                  <p:nvPr/>
                </p:nvSpPr>
                <p:spPr>
                  <a:xfrm>
                    <a:off x="11152505" y="-1372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83" name="Freeform 58">
                    <a:extLst>
                      <a:ext uri="{FF2B5EF4-FFF2-40B4-BE49-F238E27FC236}">
                        <a16:creationId xmlns:a16="http://schemas.microsoft.com/office/drawing/2014/main" id="{714B01C0-A26D-BD9E-D08C-291F7C90E943}"/>
                      </a:ext>
                    </a:extLst>
                  </p:cNvPr>
                  <p:cNvSpPr/>
                  <p:nvPr/>
                </p:nvSpPr>
                <p:spPr>
                  <a:xfrm>
                    <a:off x="11183938" y="-4511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69" name="Graphic 19">
                  <a:extLst>
                    <a:ext uri="{FF2B5EF4-FFF2-40B4-BE49-F238E27FC236}">
                      <a16:creationId xmlns:a16="http://schemas.microsoft.com/office/drawing/2014/main" id="{7C764748-48D4-009C-AD9F-52CE8E2ED8C9}"/>
                    </a:ext>
                  </a:extLst>
                </p:cNvPr>
                <p:cNvGrpSpPr/>
                <p:nvPr/>
              </p:nvGrpSpPr>
              <p:grpSpPr>
                <a:xfrm>
                  <a:off x="11175365" y="-38459"/>
                  <a:ext cx="63817" cy="62786"/>
                  <a:chOff x="11175365" y="-38459"/>
                  <a:chExt cx="63817" cy="62786"/>
                </a:xfrm>
              </p:grpSpPr>
              <p:sp>
                <p:nvSpPr>
                  <p:cNvPr id="35480" name="Freeform 60">
                    <a:extLst>
                      <a:ext uri="{FF2B5EF4-FFF2-40B4-BE49-F238E27FC236}">
                        <a16:creationId xmlns:a16="http://schemas.microsoft.com/office/drawing/2014/main" id="{24799270-979D-4231-9331-76A8737611D9}"/>
                      </a:ext>
                    </a:extLst>
                  </p:cNvPr>
                  <p:cNvSpPr/>
                  <p:nvPr/>
                </p:nvSpPr>
                <p:spPr>
                  <a:xfrm>
                    <a:off x="11175365" y="-706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81" name="Freeform 61">
                    <a:extLst>
                      <a:ext uri="{FF2B5EF4-FFF2-40B4-BE49-F238E27FC236}">
                        <a16:creationId xmlns:a16="http://schemas.microsoft.com/office/drawing/2014/main" id="{FAAAD984-C2B7-5D48-AA54-76E37AD3D7EB}"/>
                      </a:ext>
                    </a:extLst>
                  </p:cNvPr>
                  <p:cNvSpPr/>
                  <p:nvPr/>
                </p:nvSpPr>
                <p:spPr>
                  <a:xfrm>
                    <a:off x="11206798" y="-3845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0" name="Graphic 19">
                  <a:extLst>
                    <a:ext uri="{FF2B5EF4-FFF2-40B4-BE49-F238E27FC236}">
                      <a16:creationId xmlns:a16="http://schemas.microsoft.com/office/drawing/2014/main" id="{951BF09A-CA8E-E494-AB39-D915A981A1F4}"/>
                    </a:ext>
                  </a:extLst>
                </p:cNvPr>
                <p:cNvGrpSpPr/>
                <p:nvPr/>
              </p:nvGrpSpPr>
              <p:grpSpPr>
                <a:xfrm>
                  <a:off x="11180128" y="-25141"/>
                  <a:ext cx="63817" cy="62786"/>
                  <a:chOff x="11180128" y="-25141"/>
                  <a:chExt cx="63817" cy="62786"/>
                </a:xfrm>
              </p:grpSpPr>
              <p:sp>
                <p:nvSpPr>
                  <p:cNvPr id="35478" name="Freeform 63">
                    <a:extLst>
                      <a:ext uri="{FF2B5EF4-FFF2-40B4-BE49-F238E27FC236}">
                        <a16:creationId xmlns:a16="http://schemas.microsoft.com/office/drawing/2014/main" id="{6220A518-9FBA-9464-DE25-021AA6704D61}"/>
                      </a:ext>
                    </a:extLst>
                  </p:cNvPr>
                  <p:cNvSpPr/>
                  <p:nvPr/>
                </p:nvSpPr>
                <p:spPr>
                  <a:xfrm>
                    <a:off x="11180128" y="625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79" name="Freeform 64">
                    <a:extLst>
                      <a:ext uri="{FF2B5EF4-FFF2-40B4-BE49-F238E27FC236}">
                        <a16:creationId xmlns:a16="http://schemas.microsoft.com/office/drawing/2014/main" id="{4D8A8081-FC89-40AD-F1EF-111E5BA054AE}"/>
                      </a:ext>
                    </a:extLst>
                  </p:cNvPr>
                  <p:cNvSpPr/>
                  <p:nvPr/>
                </p:nvSpPr>
                <p:spPr>
                  <a:xfrm>
                    <a:off x="11212513" y="-251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1" name="Graphic 19">
                  <a:extLst>
                    <a:ext uri="{FF2B5EF4-FFF2-40B4-BE49-F238E27FC236}">
                      <a16:creationId xmlns:a16="http://schemas.microsoft.com/office/drawing/2014/main" id="{1826A3C4-A18E-179E-EA77-01BBB8D2D22E}"/>
                    </a:ext>
                  </a:extLst>
                </p:cNvPr>
                <p:cNvGrpSpPr/>
                <p:nvPr/>
              </p:nvGrpSpPr>
              <p:grpSpPr>
                <a:xfrm>
                  <a:off x="11260138" y="6251"/>
                  <a:ext cx="62864" cy="63737"/>
                  <a:chOff x="11260138" y="6251"/>
                  <a:chExt cx="62864" cy="63737"/>
                </a:xfrm>
              </p:grpSpPr>
              <p:sp>
                <p:nvSpPr>
                  <p:cNvPr id="35476" name="Freeform 66">
                    <a:extLst>
                      <a:ext uri="{FF2B5EF4-FFF2-40B4-BE49-F238E27FC236}">
                        <a16:creationId xmlns:a16="http://schemas.microsoft.com/office/drawing/2014/main" id="{5B776F2D-B114-0BBC-46AF-98DDFBBCD0D1}"/>
                      </a:ext>
                    </a:extLst>
                  </p:cNvPr>
                  <p:cNvSpPr/>
                  <p:nvPr/>
                </p:nvSpPr>
                <p:spPr>
                  <a:xfrm>
                    <a:off x="11260138" y="3764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77" name="Freeform 67">
                    <a:extLst>
                      <a:ext uri="{FF2B5EF4-FFF2-40B4-BE49-F238E27FC236}">
                        <a16:creationId xmlns:a16="http://schemas.microsoft.com/office/drawing/2014/main" id="{CCDC0DF7-E444-2DEF-144A-C0DD905EA185}"/>
                      </a:ext>
                    </a:extLst>
                  </p:cNvPr>
                  <p:cNvSpPr/>
                  <p:nvPr/>
                </p:nvSpPr>
                <p:spPr>
                  <a:xfrm>
                    <a:off x="11291570" y="625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2" name="Graphic 19">
                  <a:extLst>
                    <a:ext uri="{FF2B5EF4-FFF2-40B4-BE49-F238E27FC236}">
                      <a16:creationId xmlns:a16="http://schemas.microsoft.com/office/drawing/2014/main" id="{785313CD-E449-97D8-2A80-102E37263864}"/>
                    </a:ext>
                  </a:extLst>
                </p:cNvPr>
                <p:cNvGrpSpPr/>
                <p:nvPr/>
              </p:nvGrpSpPr>
              <p:grpSpPr>
                <a:xfrm>
                  <a:off x="11274425" y="6251"/>
                  <a:ext cx="63817" cy="63737"/>
                  <a:chOff x="11274425" y="6251"/>
                  <a:chExt cx="63817" cy="63737"/>
                </a:xfrm>
              </p:grpSpPr>
              <p:sp>
                <p:nvSpPr>
                  <p:cNvPr id="35474" name="Freeform 69">
                    <a:extLst>
                      <a:ext uri="{FF2B5EF4-FFF2-40B4-BE49-F238E27FC236}">
                        <a16:creationId xmlns:a16="http://schemas.microsoft.com/office/drawing/2014/main" id="{F19AEF5D-AAC5-D776-C60E-F47190BFA82F}"/>
                      </a:ext>
                    </a:extLst>
                  </p:cNvPr>
                  <p:cNvSpPr/>
                  <p:nvPr/>
                </p:nvSpPr>
                <p:spPr>
                  <a:xfrm>
                    <a:off x="11274425" y="37644"/>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75" name="Freeform 70">
                    <a:extLst>
                      <a:ext uri="{FF2B5EF4-FFF2-40B4-BE49-F238E27FC236}">
                        <a16:creationId xmlns:a16="http://schemas.microsoft.com/office/drawing/2014/main" id="{B968FE9C-7AEA-549F-D4D5-3924451AC95A}"/>
                      </a:ext>
                    </a:extLst>
                  </p:cNvPr>
                  <p:cNvSpPr/>
                  <p:nvPr/>
                </p:nvSpPr>
                <p:spPr>
                  <a:xfrm>
                    <a:off x="11306810" y="625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3" name="Graphic 19">
                  <a:extLst>
                    <a:ext uri="{FF2B5EF4-FFF2-40B4-BE49-F238E27FC236}">
                      <a16:creationId xmlns:a16="http://schemas.microsoft.com/office/drawing/2014/main" id="{63C4D766-3CEB-7616-30A7-06E84375500F}"/>
                    </a:ext>
                  </a:extLst>
                </p:cNvPr>
                <p:cNvGrpSpPr/>
                <p:nvPr/>
              </p:nvGrpSpPr>
              <p:grpSpPr>
                <a:xfrm>
                  <a:off x="11448733" y="21472"/>
                  <a:ext cx="63817" cy="63737"/>
                  <a:chOff x="11448733" y="21472"/>
                  <a:chExt cx="63817" cy="63737"/>
                </a:xfrm>
              </p:grpSpPr>
              <p:sp>
                <p:nvSpPr>
                  <p:cNvPr id="35472" name="Freeform 72">
                    <a:extLst>
                      <a:ext uri="{FF2B5EF4-FFF2-40B4-BE49-F238E27FC236}">
                        <a16:creationId xmlns:a16="http://schemas.microsoft.com/office/drawing/2014/main" id="{7AB81C34-C5EA-9E8B-3F00-70B97B15744E}"/>
                      </a:ext>
                    </a:extLst>
                  </p:cNvPr>
                  <p:cNvSpPr/>
                  <p:nvPr/>
                </p:nvSpPr>
                <p:spPr>
                  <a:xfrm>
                    <a:off x="11448733" y="5381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73" name="Freeform 73">
                    <a:extLst>
                      <a:ext uri="{FF2B5EF4-FFF2-40B4-BE49-F238E27FC236}">
                        <a16:creationId xmlns:a16="http://schemas.microsoft.com/office/drawing/2014/main" id="{2AAD40B0-B900-DF43-A699-38A623E7DF51}"/>
                      </a:ext>
                    </a:extLst>
                  </p:cNvPr>
                  <p:cNvSpPr/>
                  <p:nvPr/>
                </p:nvSpPr>
                <p:spPr>
                  <a:xfrm>
                    <a:off x="11481118" y="2147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4" name="Graphic 19">
                  <a:extLst>
                    <a:ext uri="{FF2B5EF4-FFF2-40B4-BE49-F238E27FC236}">
                      <a16:creationId xmlns:a16="http://schemas.microsoft.com/office/drawing/2014/main" id="{1F0FE907-6C48-E8E3-331D-C076CBCA8A27}"/>
                    </a:ext>
                  </a:extLst>
                </p:cNvPr>
                <p:cNvGrpSpPr/>
                <p:nvPr/>
              </p:nvGrpSpPr>
              <p:grpSpPr>
                <a:xfrm>
                  <a:off x="11454448" y="21472"/>
                  <a:ext cx="62865" cy="63737"/>
                  <a:chOff x="11454448" y="21472"/>
                  <a:chExt cx="62865" cy="63737"/>
                </a:xfrm>
              </p:grpSpPr>
              <p:sp>
                <p:nvSpPr>
                  <p:cNvPr id="35470" name="Freeform 75">
                    <a:extLst>
                      <a:ext uri="{FF2B5EF4-FFF2-40B4-BE49-F238E27FC236}">
                        <a16:creationId xmlns:a16="http://schemas.microsoft.com/office/drawing/2014/main" id="{A1C8421D-C124-1008-003C-8C6E5C73A67C}"/>
                      </a:ext>
                    </a:extLst>
                  </p:cNvPr>
                  <p:cNvSpPr/>
                  <p:nvPr/>
                </p:nvSpPr>
                <p:spPr>
                  <a:xfrm>
                    <a:off x="11454448" y="5381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71" name="Freeform 76">
                    <a:extLst>
                      <a:ext uri="{FF2B5EF4-FFF2-40B4-BE49-F238E27FC236}">
                        <a16:creationId xmlns:a16="http://schemas.microsoft.com/office/drawing/2014/main" id="{F16918CE-DC60-602E-41A6-007387DA488E}"/>
                      </a:ext>
                    </a:extLst>
                  </p:cNvPr>
                  <p:cNvSpPr/>
                  <p:nvPr/>
                </p:nvSpPr>
                <p:spPr>
                  <a:xfrm>
                    <a:off x="11485880" y="2147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5" name="Graphic 19">
                  <a:extLst>
                    <a:ext uri="{FF2B5EF4-FFF2-40B4-BE49-F238E27FC236}">
                      <a16:creationId xmlns:a16="http://schemas.microsoft.com/office/drawing/2014/main" id="{5DC0D9CA-4987-0E4F-3384-74C910D03CD1}"/>
                    </a:ext>
                  </a:extLst>
                </p:cNvPr>
                <p:cNvGrpSpPr/>
                <p:nvPr/>
              </p:nvGrpSpPr>
              <p:grpSpPr>
                <a:xfrm>
                  <a:off x="11474450" y="21472"/>
                  <a:ext cx="63817" cy="63737"/>
                  <a:chOff x="11474450" y="21472"/>
                  <a:chExt cx="63817" cy="63737"/>
                </a:xfrm>
              </p:grpSpPr>
              <p:sp>
                <p:nvSpPr>
                  <p:cNvPr id="35468" name="Freeform 78">
                    <a:extLst>
                      <a:ext uri="{FF2B5EF4-FFF2-40B4-BE49-F238E27FC236}">
                        <a16:creationId xmlns:a16="http://schemas.microsoft.com/office/drawing/2014/main" id="{2F8C6ECE-B618-0BEF-ABF7-98724F7147C2}"/>
                      </a:ext>
                    </a:extLst>
                  </p:cNvPr>
                  <p:cNvSpPr/>
                  <p:nvPr/>
                </p:nvSpPr>
                <p:spPr>
                  <a:xfrm>
                    <a:off x="11474450" y="5381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69" name="Freeform 79">
                    <a:extLst>
                      <a:ext uri="{FF2B5EF4-FFF2-40B4-BE49-F238E27FC236}">
                        <a16:creationId xmlns:a16="http://schemas.microsoft.com/office/drawing/2014/main" id="{F67827A2-DB69-150B-195D-27ECA54C15D6}"/>
                      </a:ext>
                    </a:extLst>
                  </p:cNvPr>
                  <p:cNvSpPr/>
                  <p:nvPr/>
                </p:nvSpPr>
                <p:spPr>
                  <a:xfrm>
                    <a:off x="11505883" y="2147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6" name="Graphic 19">
                  <a:extLst>
                    <a:ext uri="{FF2B5EF4-FFF2-40B4-BE49-F238E27FC236}">
                      <a16:creationId xmlns:a16="http://schemas.microsoft.com/office/drawing/2014/main" id="{B3DA7539-4BC3-7A93-CAE2-8FD7E838E124}"/>
                    </a:ext>
                  </a:extLst>
                </p:cNvPr>
                <p:cNvGrpSpPr/>
                <p:nvPr/>
              </p:nvGrpSpPr>
              <p:grpSpPr>
                <a:xfrm>
                  <a:off x="11795443" y="65232"/>
                  <a:ext cx="63817" cy="62786"/>
                  <a:chOff x="11795443" y="65232"/>
                  <a:chExt cx="63817" cy="62786"/>
                </a:xfrm>
              </p:grpSpPr>
              <p:sp>
                <p:nvSpPr>
                  <p:cNvPr id="35466" name="Freeform 81">
                    <a:extLst>
                      <a:ext uri="{FF2B5EF4-FFF2-40B4-BE49-F238E27FC236}">
                        <a16:creationId xmlns:a16="http://schemas.microsoft.com/office/drawing/2014/main" id="{5768318C-012D-22BE-E602-1719D49AEADE}"/>
                      </a:ext>
                    </a:extLst>
                  </p:cNvPr>
                  <p:cNvSpPr/>
                  <p:nvPr/>
                </p:nvSpPr>
                <p:spPr>
                  <a:xfrm>
                    <a:off x="11795443" y="9662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67" name="Freeform 82">
                    <a:extLst>
                      <a:ext uri="{FF2B5EF4-FFF2-40B4-BE49-F238E27FC236}">
                        <a16:creationId xmlns:a16="http://schemas.microsoft.com/office/drawing/2014/main" id="{4051E5D6-5FA4-B16C-0FF3-2E02D11BE8C0}"/>
                      </a:ext>
                    </a:extLst>
                  </p:cNvPr>
                  <p:cNvSpPr/>
                  <p:nvPr/>
                </p:nvSpPr>
                <p:spPr>
                  <a:xfrm>
                    <a:off x="11826875" y="65232"/>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7" name="Graphic 19">
                  <a:extLst>
                    <a:ext uri="{FF2B5EF4-FFF2-40B4-BE49-F238E27FC236}">
                      <a16:creationId xmlns:a16="http://schemas.microsoft.com/office/drawing/2014/main" id="{E6D0CFF7-1087-194C-5577-9EBA945A9604}"/>
                    </a:ext>
                  </a:extLst>
                </p:cNvPr>
                <p:cNvGrpSpPr/>
                <p:nvPr/>
              </p:nvGrpSpPr>
              <p:grpSpPr>
                <a:xfrm>
                  <a:off x="11841163" y="65232"/>
                  <a:ext cx="62865" cy="62786"/>
                  <a:chOff x="11841163" y="65232"/>
                  <a:chExt cx="62865" cy="62786"/>
                </a:xfrm>
              </p:grpSpPr>
              <p:sp>
                <p:nvSpPr>
                  <p:cNvPr id="35464" name="Freeform 84">
                    <a:extLst>
                      <a:ext uri="{FF2B5EF4-FFF2-40B4-BE49-F238E27FC236}">
                        <a16:creationId xmlns:a16="http://schemas.microsoft.com/office/drawing/2014/main" id="{20273F98-A80F-F905-83A7-1A8F6C328B8E}"/>
                      </a:ext>
                    </a:extLst>
                  </p:cNvPr>
                  <p:cNvSpPr/>
                  <p:nvPr/>
                </p:nvSpPr>
                <p:spPr>
                  <a:xfrm>
                    <a:off x="11841163" y="9662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65" name="Freeform 85">
                    <a:extLst>
                      <a:ext uri="{FF2B5EF4-FFF2-40B4-BE49-F238E27FC236}">
                        <a16:creationId xmlns:a16="http://schemas.microsoft.com/office/drawing/2014/main" id="{A8A05A5A-2CF4-8D72-37D3-F2B78BEB281D}"/>
                      </a:ext>
                    </a:extLst>
                  </p:cNvPr>
                  <p:cNvSpPr/>
                  <p:nvPr/>
                </p:nvSpPr>
                <p:spPr>
                  <a:xfrm>
                    <a:off x="11872595" y="65232"/>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8" name="Graphic 19">
                  <a:extLst>
                    <a:ext uri="{FF2B5EF4-FFF2-40B4-BE49-F238E27FC236}">
                      <a16:creationId xmlns:a16="http://schemas.microsoft.com/office/drawing/2014/main" id="{E896012F-35BA-8F81-DCA1-D6F233089ACD}"/>
                    </a:ext>
                  </a:extLst>
                </p:cNvPr>
                <p:cNvGrpSpPr/>
                <p:nvPr/>
              </p:nvGrpSpPr>
              <p:grpSpPr>
                <a:xfrm>
                  <a:off x="12020233" y="83307"/>
                  <a:ext cx="63817" cy="63737"/>
                  <a:chOff x="12020233" y="83307"/>
                  <a:chExt cx="63817" cy="63737"/>
                </a:xfrm>
              </p:grpSpPr>
              <p:sp>
                <p:nvSpPr>
                  <p:cNvPr id="35462" name="Freeform 87">
                    <a:extLst>
                      <a:ext uri="{FF2B5EF4-FFF2-40B4-BE49-F238E27FC236}">
                        <a16:creationId xmlns:a16="http://schemas.microsoft.com/office/drawing/2014/main" id="{04EEC804-FFF0-3ADB-C42A-1B960883EF16}"/>
                      </a:ext>
                    </a:extLst>
                  </p:cNvPr>
                  <p:cNvSpPr/>
                  <p:nvPr/>
                </p:nvSpPr>
                <p:spPr>
                  <a:xfrm>
                    <a:off x="12020233" y="11470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63" name="Freeform 88">
                    <a:extLst>
                      <a:ext uri="{FF2B5EF4-FFF2-40B4-BE49-F238E27FC236}">
                        <a16:creationId xmlns:a16="http://schemas.microsoft.com/office/drawing/2014/main" id="{BE9C04F4-05A0-DF5E-0B4A-4A3B0A26EECD}"/>
                      </a:ext>
                    </a:extLst>
                  </p:cNvPr>
                  <p:cNvSpPr/>
                  <p:nvPr/>
                </p:nvSpPr>
                <p:spPr>
                  <a:xfrm>
                    <a:off x="12052618" y="8330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79" name="Graphic 19">
                  <a:extLst>
                    <a:ext uri="{FF2B5EF4-FFF2-40B4-BE49-F238E27FC236}">
                      <a16:creationId xmlns:a16="http://schemas.microsoft.com/office/drawing/2014/main" id="{C4150EAE-A990-DDCB-46C7-39E88659CCAA}"/>
                    </a:ext>
                  </a:extLst>
                </p:cNvPr>
                <p:cNvGrpSpPr/>
                <p:nvPr/>
              </p:nvGrpSpPr>
              <p:grpSpPr>
                <a:xfrm>
                  <a:off x="12198350" y="108041"/>
                  <a:ext cx="62865" cy="63737"/>
                  <a:chOff x="12198350" y="108041"/>
                  <a:chExt cx="62865" cy="63737"/>
                </a:xfrm>
              </p:grpSpPr>
              <p:sp>
                <p:nvSpPr>
                  <p:cNvPr id="35460" name="Freeform 90">
                    <a:extLst>
                      <a:ext uri="{FF2B5EF4-FFF2-40B4-BE49-F238E27FC236}">
                        <a16:creationId xmlns:a16="http://schemas.microsoft.com/office/drawing/2014/main" id="{4A10DA40-3539-6126-B0F6-49B3FA553783}"/>
                      </a:ext>
                    </a:extLst>
                  </p:cNvPr>
                  <p:cNvSpPr/>
                  <p:nvPr/>
                </p:nvSpPr>
                <p:spPr>
                  <a:xfrm>
                    <a:off x="12198350" y="14038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61" name="Freeform 91">
                    <a:extLst>
                      <a:ext uri="{FF2B5EF4-FFF2-40B4-BE49-F238E27FC236}">
                        <a16:creationId xmlns:a16="http://schemas.microsoft.com/office/drawing/2014/main" id="{383FC86C-2EBC-D52C-605A-3E003141E713}"/>
                      </a:ext>
                    </a:extLst>
                  </p:cNvPr>
                  <p:cNvSpPr/>
                  <p:nvPr/>
                </p:nvSpPr>
                <p:spPr>
                  <a:xfrm>
                    <a:off x="12229783" y="10804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0" name="Graphic 19">
                  <a:extLst>
                    <a:ext uri="{FF2B5EF4-FFF2-40B4-BE49-F238E27FC236}">
                      <a16:creationId xmlns:a16="http://schemas.microsoft.com/office/drawing/2014/main" id="{1B33339A-DCBC-83F8-D824-32E452219D57}"/>
                    </a:ext>
                  </a:extLst>
                </p:cNvPr>
                <p:cNvGrpSpPr/>
                <p:nvPr/>
              </p:nvGrpSpPr>
              <p:grpSpPr>
                <a:xfrm>
                  <a:off x="12223115" y="108041"/>
                  <a:ext cx="62864" cy="63737"/>
                  <a:chOff x="12223115" y="108041"/>
                  <a:chExt cx="62864" cy="63737"/>
                </a:xfrm>
              </p:grpSpPr>
              <p:sp>
                <p:nvSpPr>
                  <p:cNvPr id="35458" name="Freeform 93">
                    <a:extLst>
                      <a:ext uri="{FF2B5EF4-FFF2-40B4-BE49-F238E27FC236}">
                        <a16:creationId xmlns:a16="http://schemas.microsoft.com/office/drawing/2014/main" id="{32D2AA93-4406-FE37-FBD7-6101E14F2374}"/>
                      </a:ext>
                    </a:extLst>
                  </p:cNvPr>
                  <p:cNvSpPr/>
                  <p:nvPr/>
                </p:nvSpPr>
                <p:spPr>
                  <a:xfrm>
                    <a:off x="12223115" y="14038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59" name="Freeform 94">
                    <a:extLst>
                      <a:ext uri="{FF2B5EF4-FFF2-40B4-BE49-F238E27FC236}">
                        <a16:creationId xmlns:a16="http://schemas.microsoft.com/office/drawing/2014/main" id="{36839782-AF28-0716-25AF-F47FB36E21D9}"/>
                      </a:ext>
                    </a:extLst>
                  </p:cNvPr>
                  <p:cNvSpPr/>
                  <p:nvPr/>
                </p:nvSpPr>
                <p:spPr>
                  <a:xfrm>
                    <a:off x="12254548" y="10804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1" name="Graphic 19">
                  <a:extLst>
                    <a:ext uri="{FF2B5EF4-FFF2-40B4-BE49-F238E27FC236}">
                      <a16:creationId xmlns:a16="http://schemas.microsoft.com/office/drawing/2014/main" id="{74632904-123D-5EC3-A288-AC853C53AFBF}"/>
                    </a:ext>
                  </a:extLst>
                </p:cNvPr>
                <p:cNvGrpSpPr/>
                <p:nvPr/>
              </p:nvGrpSpPr>
              <p:grpSpPr>
                <a:xfrm>
                  <a:off x="12225020" y="108041"/>
                  <a:ext cx="63817" cy="63737"/>
                  <a:chOff x="12225020" y="108041"/>
                  <a:chExt cx="63817" cy="63737"/>
                </a:xfrm>
              </p:grpSpPr>
              <p:sp>
                <p:nvSpPr>
                  <p:cNvPr id="35456" name="Freeform 96">
                    <a:extLst>
                      <a:ext uri="{FF2B5EF4-FFF2-40B4-BE49-F238E27FC236}">
                        <a16:creationId xmlns:a16="http://schemas.microsoft.com/office/drawing/2014/main" id="{BF2CD805-3B25-4E9B-EDA2-A00C447DAD80}"/>
                      </a:ext>
                    </a:extLst>
                  </p:cNvPr>
                  <p:cNvSpPr/>
                  <p:nvPr/>
                </p:nvSpPr>
                <p:spPr>
                  <a:xfrm>
                    <a:off x="12225020" y="14038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57" name="Freeform 97">
                    <a:extLst>
                      <a:ext uri="{FF2B5EF4-FFF2-40B4-BE49-F238E27FC236}">
                        <a16:creationId xmlns:a16="http://schemas.microsoft.com/office/drawing/2014/main" id="{CC9EB26B-438A-7EE5-968A-D3A0B47B71B5}"/>
                      </a:ext>
                    </a:extLst>
                  </p:cNvPr>
                  <p:cNvSpPr/>
                  <p:nvPr/>
                </p:nvSpPr>
                <p:spPr>
                  <a:xfrm>
                    <a:off x="12256453" y="10804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2" name="Graphic 19">
                  <a:extLst>
                    <a:ext uri="{FF2B5EF4-FFF2-40B4-BE49-F238E27FC236}">
                      <a16:creationId xmlns:a16="http://schemas.microsoft.com/office/drawing/2014/main" id="{54E8C4E3-3926-120D-D98F-55CF51826C6A}"/>
                    </a:ext>
                  </a:extLst>
                </p:cNvPr>
                <p:cNvGrpSpPr/>
                <p:nvPr/>
              </p:nvGrpSpPr>
              <p:grpSpPr>
                <a:xfrm>
                  <a:off x="12276455" y="117555"/>
                  <a:ext cx="62865" cy="62786"/>
                  <a:chOff x="12276455" y="117555"/>
                  <a:chExt cx="62865" cy="62786"/>
                </a:xfrm>
              </p:grpSpPr>
              <p:sp>
                <p:nvSpPr>
                  <p:cNvPr id="35454" name="Freeform 99">
                    <a:extLst>
                      <a:ext uri="{FF2B5EF4-FFF2-40B4-BE49-F238E27FC236}">
                        <a16:creationId xmlns:a16="http://schemas.microsoft.com/office/drawing/2014/main" id="{7E96BB22-5455-655F-D78A-56C05A22603A}"/>
                      </a:ext>
                    </a:extLst>
                  </p:cNvPr>
                  <p:cNvSpPr/>
                  <p:nvPr/>
                </p:nvSpPr>
                <p:spPr>
                  <a:xfrm>
                    <a:off x="12276455" y="14894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55" name="Freeform 100">
                    <a:extLst>
                      <a:ext uri="{FF2B5EF4-FFF2-40B4-BE49-F238E27FC236}">
                        <a16:creationId xmlns:a16="http://schemas.microsoft.com/office/drawing/2014/main" id="{BF535526-5CD5-0EB7-01AF-E6D69AF5234A}"/>
                      </a:ext>
                    </a:extLst>
                  </p:cNvPr>
                  <p:cNvSpPr/>
                  <p:nvPr/>
                </p:nvSpPr>
                <p:spPr>
                  <a:xfrm>
                    <a:off x="12307888" y="11755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3" name="Graphic 19">
                  <a:extLst>
                    <a:ext uri="{FF2B5EF4-FFF2-40B4-BE49-F238E27FC236}">
                      <a16:creationId xmlns:a16="http://schemas.microsoft.com/office/drawing/2014/main" id="{3086BED5-7A8D-DC27-3D5C-C2317F481DD2}"/>
                    </a:ext>
                  </a:extLst>
                </p:cNvPr>
                <p:cNvGrpSpPr/>
                <p:nvPr/>
              </p:nvGrpSpPr>
              <p:grpSpPr>
                <a:xfrm>
                  <a:off x="12350750" y="137532"/>
                  <a:ext cx="62865" cy="63737"/>
                  <a:chOff x="12350750" y="137532"/>
                  <a:chExt cx="62865" cy="63737"/>
                </a:xfrm>
              </p:grpSpPr>
              <p:sp>
                <p:nvSpPr>
                  <p:cNvPr id="35452" name="Freeform 102">
                    <a:extLst>
                      <a:ext uri="{FF2B5EF4-FFF2-40B4-BE49-F238E27FC236}">
                        <a16:creationId xmlns:a16="http://schemas.microsoft.com/office/drawing/2014/main" id="{ED0C436A-731E-9B4C-B553-51BB4BE3BA92}"/>
                      </a:ext>
                    </a:extLst>
                  </p:cNvPr>
                  <p:cNvSpPr/>
                  <p:nvPr/>
                </p:nvSpPr>
                <p:spPr>
                  <a:xfrm>
                    <a:off x="12350750" y="16892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53" name="Freeform 103">
                    <a:extLst>
                      <a:ext uri="{FF2B5EF4-FFF2-40B4-BE49-F238E27FC236}">
                        <a16:creationId xmlns:a16="http://schemas.microsoft.com/office/drawing/2014/main" id="{FE4E7018-30D0-F07C-F4C0-CF30E13CE2F3}"/>
                      </a:ext>
                    </a:extLst>
                  </p:cNvPr>
                  <p:cNvSpPr/>
                  <p:nvPr/>
                </p:nvSpPr>
                <p:spPr>
                  <a:xfrm>
                    <a:off x="12382183" y="13753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4" name="Graphic 19">
                  <a:extLst>
                    <a:ext uri="{FF2B5EF4-FFF2-40B4-BE49-F238E27FC236}">
                      <a16:creationId xmlns:a16="http://schemas.microsoft.com/office/drawing/2014/main" id="{EE57DC91-D918-DCEB-B680-257B1FE36169}"/>
                    </a:ext>
                  </a:extLst>
                </p:cNvPr>
                <p:cNvGrpSpPr/>
                <p:nvPr/>
              </p:nvGrpSpPr>
              <p:grpSpPr>
                <a:xfrm>
                  <a:off x="12508865" y="177487"/>
                  <a:ext cx="63817" cy="62786"/>
                  <a:chOff x="12508865" y="177487"/>
                  <a:chExt cx="63817" cy="62786"/>
                </a:xfrm>
              </p:grpSpPr>
              <p:sp>
                <p:nvSpPr>
                  <p:cNvPr id="35450" name="Freeform 105">
                    <a:extLst>
                      <a:ext uri="{FF2B5EF4-FFF2-40B4-BE49-F238E27FC236}">
                        <a16:creationId xmlns:a16="http://schemas.microsoft.com/office/drawing/2014/main" id="{3A128BE9-04D2-3A3C-FFFD-97154CB531B1}"/>
                      </a:ext>
                    </a:extLst>
                  </p:cNvPr>
                  <p:cNvSpPr/>
                  <p:nvPr/>
                </p:nvSpPr>
                <p:spPr>
                  <a:xfrm>
                    <a:off x="12508865" y="208880"/>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51" name="Freeform 106">
                    <a:extLst>
                      <a:ext uri="{FF2B5EF4-FFF2-40B4-BE49-F238E27FC236}">
                        <a16:creationId xmlns:a16="http://schemas.microsoft.com/office/drawing/2014/main" id="{98935E79-C1F2-AC37-97AA-DDCBCBCDD47A}"/>
                      </a:ext>
                    </a:extLst>
                  </p:cNvPr>
                  <p:cNvSpPr/>
                  <p:nvPr/>
                </p:nvSpPr>
                <p:spPr>
                  <a:xfrm>
                    <a:off x="12541250" y="17748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5" name="Graphic 19">
                  <a:extLst>
                    <a:ext uri="{FF2B5EF4-FFF2-40B4-BE49-F238E27FC236}">
                      <a16:creationId xmlns:a16="http://schemas.microsoft.com/office/drawing/2014/main" id="{D7399521-3BE8-EDF3-60DF-E88F59BC5CA7}"/>
                    </a:ext>
                  </a:extLst>
                </p:cNvPr>
                <p:cNvGrpSpPr/>
                <p:nvPr/>
              </p:nvGrpSpPr>
              <p:grpSpPr>
                <a:xfrm>
                  <a:off x="12512675" y="177487"/>
                  <a:ext cx="63817" cy="62786"/>
                  <a:chOff x="12512675" y="177487"/>
                  <a:chExt cx="63817" cy="62786"/>
                </a:xfrm>
              </p:grpSpPr>
              <p:sp>
                <p:nvSpPr>
                  <p:cNvPr id="35448" name="Freeform 108">
                    <a:extLst>
                      <a:ext uri="{FF2B5EF4-FFF2-40B4-BE49-F238E27FC236}">
                        <a16:creationId xmlns:a16="http://schemas.microsoft.com/office/drawing/2014/main" id="{80AFDDA0-829D-5FC1-A2C6-4FDEBA73DA1C}"/>
                      </a:ext>
                    </a:extLst>
                  </p:cNvPr>
                  <p:cNvSpPr/>
                  <p:nvPr/>
                </p:nvSpPr>
                <p:spPr>
                  <a:xfrm>
                    <a:off x="12512675" y="20888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49" name="Freeform 109">
                    <a:extLst>
                      <a:ext uri="{FF2B5EF4-FFF2-40B4-BE49-F238E27FC236}">
                        <a16:creationId xmlns:a16="http://schemas.microsoft.com/office/drawing/2014/main" id="{39DB2333-3455-307C-AEFD-C02BF17A80B8}"/>
                      </a:ext>
                    </a:extLst>
                  </p:cNvPr>
                  <p:cNvSpPr/>
                  <p:nvPr/>
                </p:nvSpPr>
                <p:spPr>
                  <a:xfrm>
                    <a:off x="12544108" y="17748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6" name="Graphic 19">
                  <a:extLst>
                    <a:ext uri="{FF2B5EF4-FFF2-40B4-BE49-F238E27FC236}">
                      <a16:creationId xmlns:a16="http://schemas.microsoft.com/office/drawing/2014/main" id="{411AB4AB-5504-1495-6D44-C69A1A9F774C}"/>
                    </a:ext>
                  </a:extLst>
                </p:cNvPr>
                <p:cNvGrpSpPr/>
                <p:nvPr/>
              </p:nvGrpSpPr>
              <p:grpSpPr>
                <a:xfrm>
                  <a:off x="13067030" y="258349"/>
                  <a:ext cx="62865" cy="62786"/>
                  <a:chOff x="13067030" y="258349"/>
                  <a:chExt cx="62865" cy="62786"/>
                </a:xfrm>
              </p:grpSpPr>
              <p:sp>
                <p:nvSpPr>
                  <p:cNvPr id="35446" name="Freeform 111">
                    <a:extLst>
                      <a:ext uri="{FF2B5EF4-FFF2-40B4-BE49-F238E27FC236}">
                        <a16:creationId xmlns:a16="http://schemas.microsoft.com/office/drawing/2014/main" id="{E27D0281-B828-6E5E-75E3-2BF0C00B5E64}"/>
                      </a:ext>
                    </a:extLst>
                  </p:cNvPr>
                  <p:cNvSpPr/>
                  <p:nvPr/>
                </p:nvSpPr>
                <p:spPr>
                  <a:xfrm>
                    <a:off x="13067030" y="28974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47" name="Freeform 112">
                    <a:extLst>
                      <a:ext uri="{FF2B5EF4-FFF2-40B4-BE49-F238E27FC236}">
                        <a16:creationId xmlns:a16="http://schemas.microsoft.com/office/drawing/2014/main" id="{C508661E-8746-DC18-40F7-FEC0E4BF5613}"/>
                      </a:ext>
                    </a:extLst>
                  </p:cNvPr>
                  <p:cNvSpPr/>
                  <p:nvPr/>
                </p:nvSpPr>
                <p:spPr>
                  <a:xfrm>
                    <a:off x="13098463" y="258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7" name="Graphic 19">
                  <a:extLst>
                    <a:ext uri="{FF2B5EF4-FFF2-40B4-BE49-F238E27FC236}">
                      <a16:creationId xmlns:a16="http://schemas.microsoft.com/office/drawing/2014/main" id="{8209F069-AC2D-F751-243E-C8F7D08ED541}"/>
                    </a:ext>
                  </a:extLst>
                </p:cNvPr>
                <p:cNvGrpSpPr/>
                <p:nvPr/>
              </p:nvGrpSpPr>
              <p:grpSpPr>
                <a:xfrm>
                  <a:off x="13070840" y="258349"/>
                  <a:ext cx="62864" cy="62786"/>
                  <a:chOff x="13070840" y="258349"/>
                  <a:chExt cx="62864" cy="62786"/>
                </a:xfrm>
              </p:grpSpPr>
              <p:sp>
                <p:nvSpPr>
                  <p:cNvPr id="35444" name="Freeform 114">
                    <a:extLst>
                      <a:ext uri="{FF2B5EF4-FFF2-40B4-BE49-F238E27FC236}">
                        <a16:creationId xmlns:a16="http://schemas.microsoft.com/office/drawing/2014/main" id="{38EEACF7-5B4E-FE22-0CF7-4E917095E6EA}"/>
                      </a:ext>
                    </a:extLst>
                  </p:cNvPr>
                  <p:cNvSpPr/>
                  <p:nvPr/>
                </p:nvSpPr>
                <p:spPr>
                  <a:xfrm>
                    <a:off x="13070840" y="28974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45" name="Freeform 115">
                    <a:extLst>
                      <a:ext uri="{FF2B5EF4-FFF2-40B4-BE49-F238E27FC236}">
                        <a16:creationId xmlns:a16="http://schemas.microsoft.com/office/drawing/2014/main" id="{C99CE5C6-8CE3-F58D-D0EB-F106D7C92500}"/>
                      </a:ext>
                    </a:extLst>
                  </p:cNvPr>
                  <p:cNvSpPr/>
                  <p:nvPr/>
                </p:nvSpPr>
                <p:spPr>
                  <a:xfrm>
                    <a:off x="13102273" y="258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8" name="Graphic 19">
                  <a:extLst>
                    <a:ext uri="{FF2B5EF4-FFF2-40B4-BE49-F238E27FC236}">
                      <a16:creationId xmlns:a16="http://schemas.microsoft.com/office/drawing/2014/main" id="{2BD018B2-B08F-D5AE-554E-95EEBEB2D29F}"/>
                    </a:ext>
                  </a:extLst>
                </p:cNvPr>
                <p:cNvGrpSpPr/>
                <p:nvPr/>
              </p:nvGrpSpPr>
              <p:grpSpPr>
                <a:xfrm>
                  <a:off x="13083223" y="258349"/>
                  <a:ext cx="62865" cy="62786"/>
                  <a:chOff x="13083223" y="258349"/>
                  <a:chExt cx="62865" cy="62786"/>
                </a:xfrm>
              </p:grpSpPr>
              <p:sp>
                <p:nvSpPr>
                  <p:cNvPr id="35442" name="Freeform 117">
                    <a:extLst>
                      <a:ext uri="{FF2B5EF4-FFF2-40B4-BE49-F238E27FC236}">
                        <a16:creationId xmlns:a16="http://schemas.microsoft.com/office/drawing/2014/main" id="{8EEC16F3-9C61-7F16-C74C-5C03531BA1F2}"/>
                      </a:ext>
                    </a:extLst>
                  </p:cNvPr>
                  <p:cNvSpPr/>
                  <p:nvPr/>
                </p:nvSpPr>
                <p:spPr>
                  <a:xfrm>
                    <a:off x="13083223" y="28974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43" name="Freeform 118">
                    <a:extLst>
                      <a:ext uri="{FF2B5EF4-FFF2-40B4-BE49-F238E27FC236}">
                        <a16:creationId xmlns:a16="http://schemas.microsoft.com/office/drawing/2014/main" id="{42042409-DDDA-A4D2-3466-283DFC52CCCB}"/>
                      </a:ext>
                    </a:extLst>
                  </p:cNvPr>
                  <p:cNvSpPr/>
                  <p:nvPr/>
                </p:nvSpPr>
                <p:spPr>
                  <a:xfrm>
                    <a:off x="13114655" y="258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89" name="Graphic 19">
                  <a:extLst>
                    <a:ext uri="{FF2B5EF4-FFF2-40B4-BE49-F238E27FC236}">
                      <a16:creationId xmlns:a16="http://schemas.microsoft.com/office/drawing/2014/main" id="{7E23A83D-36A7-C715-72D7-2EE3B41D6D7D}"/>
                    </a:ext>
                  </a:extLst>
                </p:cNvPr>
                <p:cNvGrpSpPr/>
                <p:nvPr/>
              </p:nvGrpSpPr>
              <p:grpSpPr>
                <a:xfrm>
                  <a:off x="13086080" y="258349"/>
                  <a:ext cx="62865" cy="62786"/>
                  <a:chOff x="13086080" y="258349"/>
                  <a:chExt cx="62865" cy="62786"/>
                </a:xfrm>
              </p:grpSpPr>
              <p:sp>
                <p:nvSpPr>
                  <p:cNvPr id="35440" name="Freeform 120">
                    <a:extLst>
                      <a:ext uri="{FF2B5EF4-FFF2-40B4-BE49-F238E27FC236}">
                        <a16:creationId xmlns:a16="http://schemas.microsoft.com/office/drawing/2014/main" id="{649AFC9A-7E20-C6C7-8035-53CEFFE13308}"/>
                      </a:ext>
                    </a:extLst>
                  </p:cNvPr>
                  <p:cNvSpPr/>
                  <p:nvPr/>
                </p:nvSpPr>
                <p:spPr>
                  <a:xfrm>
                    <a:off x="13086080" y="28974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41" name="Freeform 121">
                    <a:extLst>
                      <a:ext uri="{FF2B5EF4-FFF2-40B4-BE49-F238E27FC236}">
                        <a16:creationId xmlns:a16="http://schemas.microsoft.com/office/drawing/2014/main" id="{7C64B836-9026-7B65-E12D-11204F4F4ECC}"/>
                      </a:ext>
                    </a:extLst>
                  </p:cNvPr>
                  <p:cNvSpPr/>
                  <p:nvPr/>
                </p:nvSpPr>
                <p:spPr>
                  <a:xfrm>
                    <a:off x="13117513" y="258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0" name="Graphic 19">
                  <a:extLst>
                    <a:ext uri="{FF2B5EF4-FFF2-40B4-BE49-F238E27FC236}">
                      <a16:creationId xmlns:a16="http://schemas.microsoft.com/office/drawing/2014/main" id="{F6F1B6EE-3973-E646-21CD-CE190704AFDE}"/>
                    </a:ext>
                  </a:extLst>
                </p:cNvPr>
                <p:cNvGrpSpPr/>
                <p:nvPr/>
              </p:nvGrpSpPr>
              <p:grpSpPr>
                <a:xfrm>
                  <a:off x="13118465" y="258349"/>
                  <a:ext cx="63817" cy="62786"/>
                  <a:chOff x="13118465" y="258349"/>
                  <a:chExt cx="63817" cy="62786"/>
                </a:xfrm>
              </p:grpSpPr>
              <p:sp>
                <p:nvSpPr>
                  <p:cNvPr id="35438" name="Freeform 123">
                    <a:extLst>
                      <a:ext uri="{FF2B5EF4-FFF2-40B4-BE49-F238E27FC236}">
                        <a16:creationId xmlns:a16="http://schemas.microsoft.com/office/drawing/2014/main" id="{2551FCB6-1F64-D268-5D1C-DF571EC3C92C}"/>
                      </a:ext>
                    </a:extLst>
                  </p:cNvPr>
                  <p:cNvSpPr/>
                  <p:nvPr/>
                </p:nvSpPr>
                <p:spPr>
                  <a:xfrm>
                    <a:off x="13118465" y="289742"/>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39" name="Freeform 124">
                    <a:extLst>
                      <a:ext uri="{FF2B5EF4-FFF2-40B4-BE49-F238E27FC236}">
                        <a16:creationId xmlns:a16="http://schemas.microsoft.com/office/drawing/2014/main" id="{42CD0840-4B9C-DBB6-A3D0-17B9C2A39693}"/>
                      </a:ext>
                    </a:extLst>
                  </p:cNvPr>
                  <p:cNvSpPr/>
                  <p:nvPr/>
                </p:nvSpPr>
                <p:spPr>
                  <a:xfrm>
                    <a:off x="13150850" y="258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1" name="Graphic 19">
                  <a:extLst>
                    <a:ext uri="{FF2B5EF4-FFF2-40B4-BE49-F238E27FC236}">
                      <a16:creationId xmlns:a16="http://schemas.microsoft.com/office/drawing/2014/main" id="{3687F976-92DB-5D44-D1E3-49AB2E4FD661}"/>
                    </a:ext>
                  </a:extLst>
                </p:cNvPr>
                <p:cNvGrpSpPr/>
                <p:nvPr/>
              </p:nvGrpSpPr>
              <p:grpSpPr>
                <a:xfrm>
                  <a:off x="13140373" y="258349"/>
                  <a:ext cx="63817" cy="62786"/>
                  <a:chOff x="13140373" y="258349"/>
                  <a:chExt cx="63817" cy="62786"/>
                </a:xfrm>
              </p:grpSpPr>
              <p:sp>
                <p:nvSpPr>
                  <p:cNvPr id="35436" name="Freeform 126">
                    <a:extLst>
                      <a:ext uri="{FF2B5EF4-FFF2-40B4-BE49-F238E27FC236}">
                        <a16:creationId xmlns:a16="http://schemas.microsoft.com/office/drawing/2014/main" id="{46FE6B6B-8C15-734F-20F5-87C265175635}"/>
                      </a:ext>
                    </a:extLst>
                  </p:cNvPr>
                  <p:cNvSpPr/>
                  <p:nvPr/>
                </p:nvSpPr>
                <p:spPr>
                  <a:xfrm>
                    <a:off x="13140373" y="28974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37" name="Freeform 127">
                    <a:extLst>
                      <a:ext uri="{FF2B5EF4-FFF2-40B4-BE49-F238E27FC236}">
                        <a16:creationId xmlns:a16="http://schemas.microsoft.com/office/drawing/2014/main" id="{07691CF0-4437-13FF-0347-91B5AE7EB2DA}"/>
                      </a:ext>
                    </a:extLst>
                  </p:cNvPr>
                  <p:cNvSpPr/>
                  <p:nvPr/>
                </p:nvSpPr>
                <p:spPr>
                  <a:xfrm>
                    <a:off x="13172758" y="258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2" name="Graphic 19">
                  <a:extLst>
                    <a:ext uri="{FF2B5EF4-FFF2-40B4-BE49-F238E27FC236}">
                      <a16:creationId xmlns:a16="http://schemas.microsoft.com/office/drawing/2014/main" id="{10F6F431-81E7-9F74-4F9A-535E815A2BC3}"/>
                    </a:ext>
                  </a:extLst>
                </p:cNvPr>
                <p:cNvGrpSpPr/>
                <p:nvPr/>
              </p:nvGrpSpPr>
              <p:grpSpPr>
                <a:xfrm>
                  <a:off x="13146088" y="261203"/>
                  <a:ext cx="63817" cy="62786"/>
                  <a:chOff x="13146088" y="261203"/>
                  <a:chExt cx="63817" cy="62786"/>
                </a:xfrm>
              </p:grpSpPr>
              <p:sp>
                <p:nvSpPr>
                  <p:cNvPr id="35434" name="Freeform 129">
                    <a:extLst>
                      <a:ext uri="{FF2B5EF4-FFF2-40B4-BE49-F238E27FC236}">
                        <a16:creationId xmlns:a16="http://schemas.microsoft.com/office/drawing/2014/main" id="{22220153-3A90-E2C9-0942-423CF8225DFC}"/>
                      </a:ext>
                    </a:extLst>
                  </p:cNvPr>
                  <p:cNvSpPr/>
                  <p:nvPr/>
                </p:nvSpPr>
                <p:spPr>
                  <a:xfrm>
                    <a:off x="13146088" y="29259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35" name="Freeform 130">
                    <a:extLst>
                      <a:ext uri="{FF2B5EF4-FFF2-40B4-BE49-F238E27FC236}">
                        <a16:creationId xmlns:a16="http://schemas.microsoft.com/office/drawing/2014/main" id="{CBD7EF5D-AF8D-3FBE-5432-3A6E9911C34A}"/>
                      </a:ext>
                    </a:extLst>
                  </p:cNvPr>
                  <p:cNvSpPr/>
                  <p:nvPr/>
                </p:nvSpPr>
                <p:spPr>
                  <a:xfrm>
                    <a:off x="13178473" y="26120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3" name="Graphic 19">
                  <a:extLst>
                    <a:ext uri="{FF2B5EF4-FFF2-40B4-BE49-F238E27FC236}">
                      <a16:creationId xmlns:a16="http://schemas.microsoft.com/office/drawing/2014/main" id="{79193C09-B419-6727-ADC7-036C44CAB671}"/>
                    </a:ext>
                  </a:extLst>
                </p:cNvPr>
                <p:cNvGrpSpPr/>
                <p:nvPr/>
              </p:nvGrpSpPr>
              <p:grpSpPr>
                <a:xfrm>
                  <a:off x="13149898" y="269764"/>
                  <a:ext cx="63817" cy="62786"/>
                  <a:chOff x="13149898" y="269764"/>
                  <a:chExt cx="63817" cy="62786"/>
                </a:xfrm>
              </p:grpSpPr>
              <p:sp>
                <p:nvSpPr>
                  <p:cNvPr id="35432" name="Freeform 132">
                    <a:extLst>
                      <a:ext uri="{FF2B5EF4-FFF2-40B4-BE49-F238E27FC236}">
                        <a16:creationId xmlns:a16="http://schemas.microsoft.com/office/drawing/2014/main" id="{4F216954-A2F1-78B9-16E8-8BCFE5BA89D2}"/>
                      </a:ext>
                    </a:extLst>
                  </p:cNvPr>
                  <p:cNvSpPr/>
                  <p:nvPr/>
                </p:nvSpPr>
                <p:spPr>
                  <a:xfrm>
                    <a:off x="13149898" y="30115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33" name="Freeform 133">
                    <a:extLst>
                      <a:ext uri="{FF2B5EF4-FFF2-40B4-BE49-F238E27FC236}">
                        <a16:creationId xmlns:a16="http://schemas.microsoft.com/office/drawing/2014/main" id="{2293BD9B-B39C-B2C1-4C1B-CC4874415502}"/>
                      </a:ext>
                    </a:extLst>
                  </p:cNvPr>
                  <p:cNvSpPr/>
                  <p:nvPr/>
                </p:nvSpPr>
                <p:spPr>
                  <a:xfrm>
                    <a:off x="13181330" y="269764"/>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4" name="Graphic 19">
                  <a:extLst>
                    <a:ext uri="{FF2B5EF4-FFF2-40B4-BE49-F238E27FC236}">
                      <a16:creationId xmlns:a16="http://schemas.microsoft.com/office/drawing/2014/main" id="{984C4523-9D05-E301-A80C-80C860AE0D4E}"/>
                    </a:ext>
                  </a:extLst>
                </p:cNvPr>
                <p:cNvGrpSpPr/>
                <p:nvPr/>
              </p:nvGrpSpPr>
              <p:grpSpPr>
                <a:xfrm>
                  <a:off x="13165138" y="272618"/>
                  <a:ext cx="63817" cy="62786"/>
                  <a:chOff x="13165138" y="272618"/>
                  <a:chExt cx="63817" cy="62786"/>
                </a:xfrm>
              </p:grpSpPr>
              <p:sp>
                <p:nvSpPr>
                  <p:cNvPr id="35430" name="Freeform 135">
                    <a:extLst>
                      <a:ext uri="{FF2B5EF4-FFF2-40B4-BE49-F238E27FC236}">
                        <a16:creationId xmlns:a16="http://schemas.microsoft.com/office/drawing/2014/main" id="{DA6E0E38-67C1-4FED-5D27-5554B6F33CA5}"/>
                      </a:ext>
                    </a:extLst>
                  </p:cNvPr>
                  <p:cNvSpPr/>
                  <p:nvPr/>
                </p:nvSpPr>
                <p:spPr>
                  <a:xfrm>
                    <a:off x="13165138" y="30401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31" name="Freeform 136">
                    <a:extLst>
                      <a:ext uri="{FF2B5EF4-FFF2-40B4-BE49-F238E27FC236}">
                        <a16:creationId xmlns:a16="http://schemas.microsoft.com/office/drawing/2014/main" id="{151ED1B1-AADE-CBBE-C1D4-557FAB55A39C}"/>
                      </a:ext>
                    </a:extLst>
                  </p:cNvPr>
                  <p:cNvSpPr/>
                  <p:nvPr/>
                </p:nvSpPr>
                <p:spPr>
                  <a:xfrm>
                    <a:off x="13196570" y="27261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5" name="Graphic 19">
                  <a:extLst>
                    <a:ext uri="{FF2B5EF4-FFF2-40B4-BE49-F238E27FC236}">
                      <a16:creationId xmlns:a16="http://schemas.microsoft.com/office/drawing/2014/main" id="{E05B77B6-E5AA-2979-F6E2-0C2F17C39693}"/>
                    </a:ext>
                  </a:extLst>
                </p:cNvPr>
                <p:cNvGrpSpPr/>
                <p:nvPr/>
              </p:nvGrpSpPr>
              <p:grpSpPr>
                <a:xfrm>
                  <a:off x="13171805" y="276423"/>
                  <a:ext cx="62865" cy="62786"/>
                  <a:chOff x="13171805" y="276423"/>
                  <a:chExt cx="62865" cy="62786"/>
                </a:xfrm>
              </p:grpSpPr>
              <p:sp>
                <p:nvSpPr>
                  <p:cNvPr id="35428" name="Freeform 138">
                    <a:extLst>
                      <a:ext uri="{FF2B5EF4-FFF2-40B4-BE49-F238E27FC236}">
                        <a16:creationId xmlns:a16="http://schemas.microsoft.com/office/drawing/2014/main" id="{538071A9-CD16-1695-2FD0-ED6D50F02F99}"/>
                      </a:ext>
                    </a:extLst>
                  </p:cNvPr>
                  <p:cNvSpPr/>
                  <p:nvPr/>
                </p:nvSpPr>
                <p:spPr>
                  <a:xfrm>
                    <a:off x="13171805" y="30781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29" name="Freeform 139">
                    <a:extLst>
                      <a:ext uri="{FF2B5EF4-FFF2-40B4-BE49-F238E27FC236}">
                        <a16:creationId xmlns:a16="http://schemas.microsoft.com/office/drawing/2014/main" id="{FE40CCE8-F525-97F2-C8EB-5DAE75866F36}"/>
                      </a:ext>
                    </a:extLst>
                  </p:cNvPr>
                  <p:cNvSpPr/>
                  <p:nvPr/>
                </p:nvSpPr>
                <p:spPr>
                  <a:xfrm>
                    <a:off x="13203238" y="27642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6" name="Graphic 19">
                  <a:extLst>
                    <a:ext uri="{FF2B5EF4-FFF2-40B4-BE49-F238E27FC236}">
                      <a16:creationId xmlns:a16="http://schemas.microsoft.com/office/drawing/2014/main" id="{8AF55E90-D0A8-D9EC-3B27-0C52EB7D325A}"/>
                    </a:ext>
                  </a:extLst>
                </p:cNvPr>
                <p:cNvGrpSpPr/>
                <p:nvPr/>
              </p:nvGrpSpPr>
              <p:grpSpPr>
                <a:xfrm>
                  <a:off x="13176568" y="280229"/>
                  <a:ext cx="63817" cy="63737"/>
                  <a:chOff x="13176568" y="280229"/>
                  <a:chExt cx="63817" cy="63737"/>
                </a:xfrm>
              </p:grpSpPr>
              <p:sp>
                <p:nvSpPr>
                  <p:cNvPr id="35426" name="Freeform 141">
                    <a:extLst>
                      <a:ext uri="{FF2B5EF4-FFF2-40B4-BE49-F238E27FC236}">
                        <a16:creationId xmlns:a16="http://schemas.microsoft.com/office/drawing/2014/main" id="{846B4955-17CE-273A-AAE7-AEC0238467FE}"/>
                      </a:ext>
                    </a:extLst>
                  </p:cNvPr>
                  <p:cNvSpPr/>
                  <p:nvPr/>
                </p:nvSpPr>
                <p:spPr>
                  <a:xfrm>
                    <a:off x="13176568" y="312573"/>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27" name="Freeform 142">
                    <a:extLst>
                      <a:ext uri="{FF2B5EF4-FFF2-40B4-BE49-F238E27FC236}">
                        <a16:creationId xmlns:a16="http://schemas.microsoft.com/office/drawing/2014/main" id="{2530F51D-EB2E-B017-A930-DDE09DC13852}"/>
                      </a:ext>
                    </a:extLst>
                  </p:cNvPr>
                  <p:cNvSpPr/>
                  <p:nvPr/>
                </p:nvSpPr>
                <p:spPr>
                  <a:xfrm>
                    <a:off x="13208000" y="28022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7" name="Graphic 19">
                  <a:extLst>
                    <a:ext uri="{FF2B5EF4-FFF2-40B4-BE49-F238E27FC236}">
                      <a16:creationId xmlns:a16="http://schemas.microsoft.com/office/drawing/2014/main" id="{CFCEBFD8-BA5A-D91D-7CC9-6566C54A9A36}"/>
                    </a:ext>
                  </a:extLst>
                </p:cNvPr>
                <p:cNvGrpSpPr/>
                <p:nvPr/>
              </p:nvGrpSpPr>
              <p:grpSpPr>
                <a:xfrm>
                  <a:off x="13181330" y="284985"/>
                  <a:ext cx="63817" cy="62786"/>
                  <a:chOff x="13181330" y="284985"/>
                  <a:chExt cx="63817" cy="62786"/>
                </a:xfrm>
              </p:grpSpPr>
              <p:sp>
                <p:nvSpPr>
                  <p:cNvPr id="35424" name="Freeform 144">
                    <a:extLst>
                      <a:ext uri="{FF2B5EF4-FFF2-40B4-BE49-F238E27FC236}">
                        <a16:creationId xmlns:a16="http://schemas.microsoft.com/office/drawing/2014/main" id="{150F37B8-0A73-CF70-580B-0D89DD239BFA}"/>
                      </a:ext>
                    </a:extLst>
                  </p:cNvPr>
                  <p:cNvSpPr/>
                  <p:nvPr/>
                </p:nvSpPr>
                <p:spPr>
                  <a:xfrm>
                    <a:off x="13181330" y="31637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25" name="Freeform 145">
                    <a:extLst>
                      <a:ext uri="{FF2B5EF4-FFF2-40B4-BE49-F238E27FC236}">
                        <a16:creationId xmlns:a16="http://schemas.microsoft.com/office/drawing/2014/main" id="{228A30B5-04D8-A522-C7C9-441A172725D8}"/>
                      </a:ext>
                    </a:extLst>
                  </p:cNvPr>
                  <p:cNvSpPr/>
                  <p:nvPr/>
                </p:nvSpPr>
                <p:spPr>
                  <a:xfrm>
                    <a:off x="13213715" y="28498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8" name="Graphic 19">
                  <a:extLst>
                    <a:ext uri="{FF2B5EF4-FFF2-40B4-BE49-F238E27FC236}">
                      <a16:creationId xmlns:a16="http://schemas.microsoft.com/office/drawing/2014/main" id="{56518373-4DDE-AF20-A196-12CDACE925A0}"/>
                    </a:ext>
                  </a:extLst>
                </p:cNvPr>
                <p:cNvGrpSpPr/>
                <p:nvPr/>
              </p:nvGrpSpPr>
              <p:grpSpPr>
                <a:xfrm>
                  <a:off x="13186093" y="291644"/>
                  <a:ext cx="62865" cy="63737"/>
                  <a:chOff x="13186093" y="291644"/>
                  <a:chExt cx="62865" cy="63737"/>
                </a:xfrm>
              </p:grpSpPr>
              <p:sp>
                <p:nvSpPr>
                  <p:cNvPr id="35422" name="Freeform 147">
                    <a:extLst>
                      <a:ext uri="{FF2B5EF4-FFF2-40B4-BE49-F238E27FC236}">
                        <a16:creationId xmlns:a16="http://schemas.microsoft.com/office/drawing/2014/main" id="{0B31EF8E-F994-8EE0-74E2-8DEDDA09D8DB}"/>
                      </a:ext>
                    </a:extLst>
                  </p:cNvPr>
                  <p:cNvSpPr/>
                  <p:nvPr/>
                </p:nvSpPr>
                <p:spPr>
                  <a:xfrm>
                    <a:off x="13186093" y="32303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23" name="Freeform 148">
                    <a:extLst>
                      <a:ext uri="{FF2B5EF4-FFF2-40B4-BE49-F238E27FC236}">
                        <a16:creationId xmlns:a16="http://schemas.microsoft.com/office/drawing/2014/main" id="{73DA6404-3C44-9FDD-AE31-024F5D194EEA}"/>
                      </a:ext>
                    </a:extLst>
                  </p:cNvPr>
                  <p:cNvSpPr/>
                  <p:nvPr/>
                </p:nvSpPr>
                <p:spPr>
                  <a:xfrm>
                    <a:off x="13217525" y="29164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999" name="Graphic 19">
                  <a:extLst>
                    <a:ext uri="{FF2B5EF4-FFF2-40B4-BE49-F238E27FC236}">
                      <a16:creationId xmlns:a16="http://schemas.microsoft.com/office/drawing/2014/main" id="{D8F6B843-B950-E3F8-CB48-8722A1B0F156}"/>
                    </a:ext>
                  </a:extLst>
                </p:cNvPr>
                <p:cNvGrpSpPr/>
                <p:nvPr/>
              </p:nvGrpSpPr>
              <p:grpSpPr>
                <a:xfrm>
                  <a:off x="13187998" y="291644"/>
                  <a:ext cx="63817" cy="63737"/>
                  <a:chOff x="13187998" y="291644"/>
                  <a:chExt cx="63817" cy="63737"/>
                </a:xfrm>
              </p:grpSpPr>
              <p:sp>
                <p:nvSpPr>
                  <p:cNvPr id="35420" name="Freeform 150">
                    <a:extLst>
                      <a:ext uri="{FF2B5EF4-FFF2-40B4-BE49-F238E27FC236}">
                        <a16:creationId xmlns:a16="http://schemas.microsoft.com/office/drawing/2014/main" id="{2B85C9EE-B8B4-93FB-DC84-B574B2E3F912}"/>
                      </a:ext>
                    </a:extLst>
                  </p:cNvPr>
                  <p:cNvSpPr/>
                  <p:nvPr/>
                </p:nvSpPr>
                <p:spPr>
                  <a:xfrm>
                    <a:off x="13187998" y="32303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21" name="Freeform 151">
                    <a:extLst>
                      <a:ext uri="{FF2B5EF4-FFF2-40B4-BE49-F238E27FC236}">
                        <a16:creationId xmlns:a16="http://schemas.microsoft.com/office/drawing/2014/main" id="{DA017D6C-6815-3673-EA4A-FB71B3EA829A}"/>
                      </a:ext>
                    </a:extLst>
                  </p:cNvPr>
                  <p:cNvSpPr/>
                  <p:nvPr/>
                </p:nvSpPr>
                <p:spPr>
                  <a:xfrm>
                    <a:off x="13219430" y="29164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0" name="Graphic 19">
                  <a:extLst>
                    <a:ext uri="{FF2B5EF4-FFF2-40B4-BE49-F238E27FC236}">
                      <a16:creationId xmlns:a16="http://schemas.microsoft.com/office/drawing/2014/main" id="{1662457F-E738-1F84-C1E8-6788AD738EF4}"/>
                    </a:ext>
                  </a:extLst>
                </p:cNvPr>
                <p:cNvGrpSpPr/>
                <p:nvPr/>
              </p:nvGrpSpPr>
              <p:grpSpPr>
                <a:xfrm>
                  <a:off x="13190855" y="291644"/>
                  <a:ext cx="62865" cy="63737"/>
                  <a:chOff x="13190855" y="291644"/>
                  <a:chExt cx="62865" cy="63737"/>
                </a:xfrm>
              </p:grpSpPr>
              <p:sp>
                <p:nvSpPr>
                  <p:cNvPr id="35418" name="Freeform 153">
                    <a:extLst>
                      <a:ext uri="{FF2B5EF4-FFF2-40B4-BE49-F238E27FC236}">
                        <a16:creationId xmlns:a16="http://schemas.microsoft.com/office/drawing/2014/main" id="{E0974FD8-AF8B-1F11-AC7A-2B3F12F4D664}"/>
                      </a:ext>
                    </a:extLst>
                  </p:cNvPr>
                  <p:cNvSpPr/>
                  <p:nvPr/>
                </p:nvSpPr>
                <p:spPr>
                  <a:xfrm>
                    <a:off x="13190855" y="32303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19" name="Freeform 154">
                    <a:extLst>
                      <a:ext uri="{FF2B5EF4-FFF2-40B4-BE49-F238E27FC236}">
                        <a16:creationId xmlns:a16="http://schemas.microsoft.com/office/drawing/2014/main" id="{36055A84-24FE-4463-2577-DC607F731731}"/>
                      </a:ext>
                    </a:extLst>
                  </p:cNvPr>
                  <p:cNvSpPr/>
                  <p:nvPr/>
                </p:nvSpPr>
                <p:spPr>
                  <a:xfrm>
                    <a:off x="13222288" y="29164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1" name="Graphic 19">
                  <a:extLst>
                    <a:ext uri="{FF2B5EF4-FFF2-40B4-BE49-F238E27FC236}">
                      <a16:creationId xmlns:a16="http://schemas.microsoft.com/office/drawing/2014/main" id="{6C9C53D9-F588-44A0-87E7-58FDC1640FE3}"/>
                    </a:ext>
                  </a:extLst>
                </p:cNvPr>
                <p:cNvGrpSpPr/>
                <p:nvPr/>
              </p:nvGrpSpPr>
              <p:grpSpPr>
                <a:xfrm>
                  <a:off x="13192760" y="291644"/>
                  <a:ext cx="62865" cy="63737"/>
                  <a:chOff x="13192760" y="291644"/>
                  <a:chExt cx="62865" cy="63737"/>
                </a:xfrm>
              </p:grpSpPr>
              <p:sp>
                <p:nvSpPr>
                  <p:cNvPr id="35416" name="Freeform 156">
                    <a:extLst>
                      <a:ext uri="{FF2B5EF4-FFF2-40B4-BE49-F238E27FC236}">
                        <a16:creationId xmlns:a16="http://schemas.microsoft.com/office/drawing/2014/main" id="{FEAFDE4E-7407-EBDF-907A-B34040C3A61F}"/>
                      </a:ext>
                    </a:extLst>
                  </p:cNvPr>
                  <p:cNvSpPr/>
                  <p:nvPr/>
                </p:nvSpPr>
                <p:spPr>
                  <a:xfrm>
                    <a:off x="13192760" y="32303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17" name="Freeform 157">
                    <a:extLst>
                      <a:ext uri="{FF2B5EF4-FFF2-40B4-BE49-F238E27FC236}">
                        <a16:creationId xmlns:a16="http://schemas.microsoft.com/office/drawing/2014/main" id="{52B32DBD-CC58-B562-499B-8D52678913C1}"/>
                      </a:ext>
                    </a:extLst>
                  </p:cNvPr>
                  <p:cNvSpPr/>
                  <p:nvPr/>
                </p:nvSpPr>
                <p:spPr>
                  <a:xfrm>
                    <a:off x="13224193" y="29164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2" name="Graphic 19">
                  <a:extLst>
                    <a:ext uri="{FF2B5EF4-FFF2-40B4-BE49-F238E27FC236}">
                      <a16:creationId xmlns:a16="http://schemas.microsoft.com/office/drawing/2014/main" id="{38B7FC3A-8EF5-F0E5-E681-5A5B572E8DD1}"/>
                    </a:ext>
                  </a:extLst>
                </p:cNvPr>
                <p:cNvGrpSpPr/>
                <p:nvPr/>
              </p:nvGrpSpPr>
              <p:grpSpPr>
                <a:xfrm>
                  <a:off x="13206095" y="300206"/>
                  <a:ext cx="62864" cy="63737"/>
                  <a:chOff x="13206095" y="300206"/>
                  <a:chExt cx="62864" cy="63737"/>
                </a:xfrm>
              </p:grpSpPr>
              <p:sp>
                <p:nvSpPr>
                  <p:cNvPr id="35414" name="Freeform 159">
                    <a:extLst>
                      <a:ext uri="{FF2B5EF4-FFF2-40B4-BE49-F238E27FC236}">
                        <a16:creationId xmlns:a16="http://schemas.microsoft.com/office/drawing/2014/main" id="{9D94AE74-6905-489A-48BD-E858A443F00C}"/>
                      </a:ext>
                    </a:extLst>
                  </p:cNvPr>
                  <p:cNvSpPr/>
                  <p:nvPr/>
                </p:nvSpPr>
                <p:spPr>
                  <a:xfrm>
                    <a:off x="13206095" y="331600"/>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15" name="Freeform 160">
                    <a:extLst>
                      <a:ext uri="{FF2B5EF4-FFF2-40B4-BE49-F238E27FC236}">
                        <a16:creationId xmlns:a16="http://schemas.microsoft.com/office/drawing/2014/main" id="{1128463A-4223-44AF-77D4-B3507549CD16}"/>
                      </a:ext>
                    </a:extLst>
                  </p:cNvPr>
                  <p:cNvSpPr/>
                  <p:nvPr/>
                </p:nvSpPr>
                <p:spPr>
                  <a:xfrm>
                    <a:off x="13237528" y="30020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3" name="Graphic 19">
                  <a:extLst>
                    <a:ext uri="{FF2B5EF4-FFF2-40B4-BE49-F238E27FC236}">
                      <a16:creationId xmlns:a16="http://schemas.microsoft.com/office/drawing/2014/main" id="{62E79112-684F-5B31-3D80-E00213ECA44B}"/>
                    </a:ext>
                  </a:extLst>
                </p:cNvPr>
                <p:cNvGrpSpPr/>
                <p:nvPr/>
              </p:nvGrpSpPr>
              <p:grpSpPr>
                <a:xfrm>
                  <a:off x="13210858" y="300206"/>
                  <a:ext cx="62864" cy="63737"/>
                  <a:chOff x="13210858" y="300206"/>
                  <a:chExt cx="62864" cy="63737"/>
                </a:xfrm>
              </p:grpSpPr>
              <p:sp>
                <p:nvSpPr>
                  <p:cNvPr id="35412" name="Freeform 162">
                    <a:extLst>
                      <a:ext uri="{FF2B5EF4-FFF2-40B4-BE49-F238E27FC236}">
                        <a16:creationId xmlns:a16="http://schemas.microsoft.com/office/drawing/2014/main" id="{CAD46186-8BAC-D6F9-86BA-2E3558093757}"/>
                      </a:ext>
                    </a:extLst>
                  </p:cNvPr>
                  <p:cNvSpPr/>
                  <p:nvPr/>
                </p:nvSpPr>
                <p:spPr>
                  <a:xfrm>
                    <a:off x="13210858" y="331600"/>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13" name="Freeform 163">
                    <a:extLst>
                      <a:ext uri="{FF2B5EF4-FFF2-40B4-BE49-F238E27FC236}">
                        <a16:creationId xmlns:a16="http://schemas.microsoft.com/office/drawing/2014/main" id="{ED2D8CC0-DC39-F2A7-0D11-0A08EB3F5F57}"/>
                      </a:ext>
                    </a:extLst>
                  </p:cNvPr>
                  <p:cNvSpPr/>
                  <p:nvPr/>
                </p:nvSpPr>
                <p:spPr>
                  <a:xfrm>
                    <a:off x="13242290" y="30020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4" name="Graphic 19">
                  <a:extLst>
                    <a:ext uri="{FF2B5EF4-FFF2-40B4-BE49-F238E27FC236}">
                      <a16:creationId xmlns:a16="http://schemas.microsoft.com/office/drawing/2014/main" id="{EA6733DE-E7DB-E431-39CB-07CD052C306D}"/>
                    </a:ext>
                  </a:extLst>
                </p:cNvPr>
                <p:cNvGrpSpPr/>
                <p:nvPr/>
              </p:nvGrpSpPr>
              <p:grpSpPr>
                <a:xfrm>
                  <a:off x="13213715" y="300206"/>
                  <a:ext cx="62864" cy="63737"/>
                  <a:chOff x="13213715" y="300206"/>
                  <a:chExt cx="62864" cy="63737"/>
                </a:xfrm>
              </p:grpSpPr>
              <p:sp>
                <p:nvSpPr>
                  <p:cNvPr id="35410" name="Freeform 165">
                    <a:extLst>
                      <a:ext uri="{FF2B5EF4-FFF2-40B4-BE49-F238E27FC236}">
                        <a16:creationId xmlns:a16="http://schemas.microsoft.com/office/drawing/2014/main" id="{53D2B882-0C22-3A91-D89E-290BBB15CC67}"/>
                      </a:ext>
                    </a:extLst>
                  </p:cNvPr>
                  <p:cNvSpPr/>
                  <p:nvPr/>
                </p:nvSpPr>
                <p:spPr>
                  <a:xfrm>
                    <a:off x="13213715" y="331600"/>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11" name="Freeform 166">
                    <a:extLst>
                      <a:ext uri="{FF2B5EF4-FFF2-40B4-BE49-F238E27FC236}">
                        <a16:creationId xmlns:a16="http://schemas.microsoft.com/office/drawing/2014/main" id="{97752FBF-72B7-22C7-412D-F87022AF8708}"/>
                      </a:ext>
                    </a:extLst>
                  </p:cNvPr>
                  <p:cNvSpPr/>
                  <p:nvPr/>
                </p:nvSpPr>
                <p:spPr>
                  <a:xfrm>
                    <a:off x="13245148" y="30020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5" name="Graphic 19">
                  <a:extLst>
                    <a:ext uri="{FF2B5EF4-FFF2-40B4-BE49-F238E27FC236}">
                      <a16:creationId xmlns:a16="http://schemas.microsoft.com/office/drawing/2014/main" id="{682B55FC-7251-202A-279D-D6E0A1A5A5F9}"/>
                    </a:ext>
                  </a:extLst>
                </p:cNvPr>
                <p:cNvGrpSpPr/>
                <p:nvPr/>
              </p:nvGrpSpPr>
              <p:grpSpPr>
                <a:xfrm>
                  <a:off x="13226098" y="306865"/>
                  <a:ext cx="62865" cy="62786"/>
                  <a:chOff x="13226098" y="306865"/>
                  <a:chExt cx="62865" cy="62786"/>
                </a:xfrm>
              </p:grpSpPr>
              <p:sp>
                <p:nvSpPr>
                  <p:cNvPr id="35408" name="Freeform 168">
                    <a:extLst>
                      <a:ext uri="{FF2B5EF4-FFF2-40B4-BE49-F238E27FC236}">
                        <a16:creationId xmlns:a16="http://schemas.microsoft.com/office/drawing/2014/main" id="{F78DC63D-DDEE-E35E-792E-C6108842EED2}"/>
                      </a:ext>
                    </a:extLst>
                  </p:cNvPr>
                  <p:cNvSpPr/>
                  <p:nvPr/>
                </p:nvSpPr>
                <p:spPr>
                  <a:xfrm>
                    <a:off x="13226098" y="33825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09" name="Freeform 169">
                    <a:extLst>
                      <a:ext uri="{FF2B5EF4-FFF2-40B4-BE49-F238E27FC236}">
                        <a16:creationId xmlns:a16="http://schemas.microsoft.com/office/drawing/2014/main" id="{A5A50172-F90E-F587-FE32-9516A6340B91}"/>
                      </a:ext>
                    </a:extLst>
                  </p:cNvPr>
                  <p:cNvSpPr/>
                  <p:nvPr/>
                </p:nvSpPr>
                <p:spPr>
                  <a:xfrm>
                    <a:off x="13257530"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6" name="Graphic 19">
                  <a:extLst>
                    <a:ext uri="{FF2B5EF4-FFF2-40B4-BE49-F238E27FC236}">
                      <a16:creationId xmlns:a16="http://schemas.microsoft.com/office/drawing/2014/main" id="{578D7B50-9F72-1CC2-872E-2B3B6D173D34}"/>
                    </a:ext>
                  </a:extLst>
                </p:cNvPr>
                <p:cNvGrpSpPr/>
                <p:nvPr/>
              </p:nvGrpSpPr>
              <p:grpSpPr>
                <a:xfrm>
                  <a:off x="13229908" y="306865"/>
                  <a:ext cx="62864" cy="62786"/>
                  <a:chOff x="13229908" y="306865"/>
                  <a:chExt cx="62864" cy="62786"/>
                </a:xfrm>
              </p:grpSpPr>
              <p:sp>
                <p:nvSpPr>
                  <p:cNvPr id="35406" name="Freeform 171">
                    <a:extLst>
                      <a:ext uri="{FF2B5EF4-FFF2-40B4-BE49-F238E27FC236}">
                        <a16:creationId xmlns:a16="http://schemas.microsoft.com/office/drawing/2014/main" id="{05118640-9161-2820-EBD9-894AE4EC145F}"/>
                      </a:ext>
                    </a:extLst>
                  </p:cNvPr>
                  <p:cNvSpPr/>
                  <p:nvPr/>
                </p:nvSpPr>
                <p:spPr>
                  <a:xfrm>
                    <a:off x="13229908" y="33825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07" name="Freeform 172">
                    <a:extLst>
                      <a:ext uri="{FF2B5EF4-FFF2-40B4-BE49-F238E27FC236}">
                        <a16:creationId xmlns:a16="http://schemas.microsoft.com/office/drawing/2014/main" id="{2EF6B9A8-15B0-D1E9-8C16-4FD4D28BB92D}"/>
                      </a:ext>
                    </a:extLst>
                  </p:cNvPr>
                  <p:cNvSpPr/>
                  <p:nvPr/>
                </p:nvSpPr>
                <p:spPr>
                  <a:xfrm>
                    <a:off x="13261340"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7" name="Graphic 19">
                  <a:extLst>
                    <a:ext uri="{FF2B5EF4-FFF2-40B4-BE49-F238E27FC236}">
                      <a16:creationId xmlns:a16="http://schemas.microsoft.com/office/drawing/2014/main" id="{A006B858-ADFA-D911-BD25-95D03BB0508C}"/>
                    </a:ext>
                  </a:extLst>
                </p:cNvPr>
                <p:cNvGrpSpPr/>
                <p:nvPr/>
              </p:nvGrpSpPr>
              <p:grpSpPr>
                <a:xfrm>
                  <a:off x="13234670" y="314476"/>
                  <a:ext cx="62864" cy="63737"/>
                  <a:chOff x="13234670" y="314476"/>
                  <a:chExt cx="62864" cy="63737"/>
                </a:xfrm>
              </p:grpSpPr>
              <p:sp>
                <p:nvSpPr>
                  <p:cNvPr id="35404" name="Freeform 174">
                    <a:extLst>
                      <a:ext uri="{FF2B5EF4-FFF2-40B4-BE49-F238E27FC236}">
                        <a16:creationId xmlns:a16="http://schemas.microsoft.com/office/drawing/2014/main" id="{33F5AEC9-B241-5FF9-D989-31410545BFCA}"/>
                      </a:ext>
                    </a:extLst>
                  </p:cNvPr>
                  <p:cNvSpPr/>
                  <p:nvPr/>
                </p:nvSpPr>
                <p:spPr>
                  <a:xfrm>
                    <a:off x="13234670" y="346820"/>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05" name="Freeform 175">
                    <a:extLst>
                      <a:ext uri="{FF2B5EF4-FFF2-40B4-BE49-F238E27FC236}">
                        <a16:creationId xmlns:a16="http://schemas.microsoft.com/office/drawing/2014/main" id="{03AC465D-AEE8-C12F-DAC5-5A4B5619A233}"/>
                      </a:ext>
                    </a:extLst>
                  </p:cNvPr>
                  <p:cNvSpPr/>
                  <p:nvPr/>
                </p:nvSpPr>
                <p:spPr>
                  <a:xfrm>
                    <a:off x="13266103" y="31447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8" name="Graphic 19">
                  <a:extLst>
                    <a:ext uri="{FF2B5EF4-FFF2-40B4-BE49-F238E27FC236}">
                      <a16:creationId xmlns:a16="http://schemas.microsoft.com/office/drawing/2014/main" id="{A234DC02-FD39-214F-FF5D-328BBCB85769}"/>
                    </a:ext>
                  </a:extLst>
                </p:cNvPr>
                <p:cNvGrpSpPr/>
                <p:nvPr/>
              </p:nvGrpSpPr>
              <p:grpSpPr>
                <a:xfrm>
                  <a:off x="13238480" y="314476"/>
                  <a:ext cx="63817" cy="63737"/>
                  <a:chOff x="13238480" y="314476"/>
                  <a:chExt cx="63817" cy="63737"/>
                </a:xfrm>
              </p:grpSpPr>
              <p:sp>
                <p:nvSpPr>
                  <p:cNvPr id="35402" name="Freeform 177">
                    <a:extLst>
                      <a:ext uri="{FF2B5EF4-FFF2-40B4-BE49-F238E27FC236}">
                        <a16:creationId xmlns:a16="http://schemas.microsoft.com/office/drawing/2014/main" id="{B66DEC7B-0274-4E9C-BC8A-5D861A0D8B97}"/>
                      </a:ext>
                    </a:extLst>
                  </p:cNvPr>
                  <p:cNvSpPr/>
                  <p:nvPr/>
                </p:nvSpPr>
                <p:spPr>
                  <a:xfrm>
                    <a:off x="13238480" y="346820"/>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03" name="Freeform 178">
                    <a:extLst>
                      <a:ext uri="{FF2B5EF4-FFF2-40B4-BE49-F238E27FC236}">
                        <a16:creationId xmlns:a16="http://schemas.microsoft.com/office/drawing/2014/main" id="{A8CF95F1-5036-FC48-F1C4-68EBD1402E8B}"/>
                      </a:ext>
                    </a:extLst>
                  </p:cNvPr>
                  <p:cNvSpPr/>
                  <p:nvPr/>
                </p:nvSpPr>
                <p:spPr>
                  <a:xfrm>
                    <a:off x="13270865" y="31447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09" name="Graphic 19">
                  <a:extLst>
                    <a:ext uri="{FF2B5EF4-FFF2-40B4-BE49-F238E27FC236}">
                      <a16:creationId xmlns:a16="http://schemas.microsoft.com/office/drawing/2014/main" id="{9ED10A26-BDED-39BE-5DCB-77A1CE0C5DAF}"/>
                    </a:ext>
                  </a:extLst>
                </p:cNvPr>
                <p:cNvGrpSpPr/>
                <p:nvPr/>
              </p:nvGrpSpPr>
              <p:grpSpPr>
                <a:xfrm>
                  <a:off x="13248958" y="323989"/>
                  <a:ext cx="62864" cy="63737"/>
                  <a:chOff x="13248958" y="323989"/>
                  <a:chExt cx="62864" cy="63737"/>
                </a:xfrm>
              </p:grpSpPr>
              <p:sp>
                <p:nvSpPr>
                  <p:cNvPr id="35400" name="Freeform 180">
                    <a:extLst>
                      <a:ext uri="{FF2B5EF4-FFF2-40B4-BE49-F238E27FC236}">
                        <a16:creationId xmlns:a16="http://schemas.microsoft.com/office/drawing/2014/main" id="{0C343069-B2F5-B50C-8505-2C07DB1BA44E}"/>
                      </a:ext>
                    </a:extLst>
                  </p:cNvPr>
                  <p:cNvSpPr/>
                  <p:nvPr/>
                </p:nvSpPr>
                <p:spPr>
                  <a:xfrm>
                    <a:off x="13248958" y="35538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401" name="Freeform 181">
                    <a:extLst>
                      <a:ext uri="{FF2B5EF4-FFF2-40B4-BE49-F238E27FC236}">
                        <a16:creationId xmlns:a16="http://schemas.microsoft.com/office/drawing/2014/main" id="{5F560CCF-A41E-6A9A-B07F-AE3D45392B10}"/>
                      </a:ext>
                    </a:extLst>
                  </p:cNvPr>
                  <p:cNvSpPr/>
                  <p:nvPr/>
                </p:nvSpPr>
                <p:spPr>
                  <a:xfrm>
                    <a:off x="13280390" y="32398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0" name="Graphic 19">
                  <a:extLst>
                    <a:ext uri="{FF2B5EF4-FFF2-40B4-BE49-F238E27FC236}">
                      <a16:creationId xmlns:a16="http://schemas.microsoft.com/office/drawing/2014/main" id="{B50C05F1-406A-748D-0E10-D293F5901FFC}"/>
                    </a:ext>
                  </a:extLst>
                </p:cNvPr>
                <p:cNvGrpSpPr/>
                <p:nvPr/>
              </p:nvGrpSpPr>
              <p:grpSpPr>
                <a:xfrm>
                  <a:off x="13252768" y="323989"/>
                  <a:ext cx="62865" cy="63737"/>
                  <a:chOff x="13252768" y="323989"/>
                  <a:chExt cx="62865" cy="63737"/>
                </a:xfrm>
              </p:grpSpPr>
              <p:sp>
                <p:nvSpPr>
                  <p:cNvPr id="35398" name="Freeform 183">
                    <a:extLst>
                      <a:ext uri="{FF2B5EF4-FFF2-40B4-BE49-F238E27FC236}">
                        <a16:creationId xmlns:a16="http://schemas.microsoft.com/office/drawing/2014/main" id="{5F9AD4B8-6B4E-B30E-EFBD-3F322F2A6F9D}"/>
                      </a:ext>
                    </a:extLst>
                  </p:cNvPr>
                  <p:cNvSpPr/>
                  <p:nvPr/>
                </p:nvSpPr>
                <p:spPr>
                  <a:xfrm>
                    <a:off x="13252768" y="35538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99" name="Freeform 184">
                    <a:extLst>
                      <a:ext uri="{FF2B5EF4-FFF2-40B4-BE49-F238E27FC236}">
                        <a16:creationId xmlns:a16="http://schemas.microsoft.com/office/drawing/2014/main" id="{3666463A-96B4-005B-5CFD-B8C0B3296BAC}"/>
                      </a:ext>
                    </a:extLst>
                  </p:cNvPr>
                  <p:cNvSpPr/>
                  <p:nvPr/>
                </p:nvSpPr>
                <p:spPr>
                  <a:xfrm>
                    <a:off x="13284200" y="32398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1" name="Graphic 19">
                  <a:extLst>
                    <a:ext uri="{FF2B5EF4-FFF2-40B4-BE49-F238E27FC236}">
                      <a16:creationId xmlns:a16="http://schemas.microsoft.com/office/drawing/2014/main" id="{68627B84-526D-60D1-064A-7BC7ED9F123E}"/>
                    </a:ext>
                  </a:extLst>
                </p:cNvPr>
                <p:cNvGrpSpPr/>
                <p:nvPr/>
              </p:nvGrpSpPr>
              <p:grpSpPr>
                <a:xfrm>
                  <a:off x="13259435" y="329697"/>
                  <a:ext cx="62865" cy="63737"/>
                  <a:chOff x="13259435" y="329697"/>
                  <a:chExt cx="62865" cy="63737"/>
                </a:xfrm>
              </p:grpSpPr>
              <p:sp>
                <p:nvSpPr>
                  <p:cNvPr id="35396" name="Freeform 186">
                    <a:extLst>
                      <a:ext uri="{FF2B5EF4-FFF2-40B4-BE49-F238E27FC236}">
                        <a16:creationId xmlns:a16="http://schemas.microsoft.com/office/drawing/2014/main" id="{7CDA2995-4AEB-0586-DF6A-FB95F5747136}"/>
                      </a:ext>
                    </a:extLst>
                  </p:cNvPr>
                  <p:cNvSpPr/>
                  <p:nvPr/>
                </p:nvSpPr>
                <p:spPr>
                  <a:xfrm>
                    <a:off x="13259435" y="36109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97" name="Freeform 187">
                    <a:extLst>
                      <a:ext uri="{FF2B5EF4-FFF2-40B4-BE49-F238E27FC236}">
                        <a16:creationId xmlns:a16="http://schemas.microsoft.com/office/drawing/2014/main" id="{DEAD8E28-E495-9C07-3DEB-B6C47FDBE491}"/>
                      </a:ext>
                    </a:extLst>
                  </p:cNvPr>
                  <p:cNvSpPr/>
                  <p:nvPr/>
                </p:nvSpPr>
                <p:spPr>
                  <a:xfrm>
                    <a:off x="13290868" y="32969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2" name="Graphic 19">
                  <a:extLst>
                    <a:ext uri="{FF2B5EF4-FFF2-40B4-BE49-F238E27FC236}">
                      <a16:creationId xmlns:a16="http://schemas.microsoft.com/office/drawing/2014/main" id="{8781C2C0-3CD1-F60D-DD12-F789CD2BE11A}"/>
                    </a:ext>
                  </a:extLst>
                </p:cNvPr>
                <p:cNvGrpSpPr/>
                <p:nvPr/>
              </p:nvGrpSpPr>
              <p:grpSpPr>
                <a:xfrm>
                  <a:off x="13268008" y="332551"/>
                  <a:ext cx="62864" cy="63737"/>
                  <a:chOff x="13268008" y="332551"/>
                  <a:chExt cx="62864" cy="63737"/>
                </a:xfrm>
              </p:grpSpPr>
              <p:sp>
                <p:nvSpPr>
                  <p:cNvPr id="35394" name="Freeform 189">
                    <a:extLst>
                      <a:ext uri="{FF2B5EF4-FFF2-40B4-BE49-F238E27FC236}">
                        <a16:creationId xmlns:a16="http://schemas.microsoft.com/office/drawing/2014/main" id="{CF5BF19A-6044-DBB6-3C24-98DC8E8A9B16}"/>
                      </a:ext>
                    </a:extLst>
                  </p:cNvPr>
                  <p:cNvSpPr/>
                  <p:nvPr/>
                </p:nvSpPr>
                <p:spPr>
                  <a:xfrm>
                    <a:off x="13268008" y="36394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95" name="Freeform 190">
                    <a:extLst>
                      <a:ext uri="{FF2B5EF4-FFF2-40B4-BE49-F238E27FC236}">
                        <a16:creationId xmlns:a16="http://schemas.microsoft.com/office/drawing/2014/main" id="{277F2EBC-AE5A-7B8B-4B51-4A796B855823}"/>
                      </a:ext>
                    </a:extLst>
                  </p:cNvPr>
                  <p:cNvSpPr/>
                  <p:nvPr/>
                </p:nvSpPr>
                <p:spPr>
                  <a:xfrm>
                    <a:off x="13299440" y="33255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3" name="Graphic 19">
                  <a:extLst>
                    <a:ext uri="{FF2B5EF4-FFF2-40B4-BE49-F238E27FC236}">
                      <a16:creationId xmlns:a16="http://schemas.microsoft.com/office/drawing/2014/main" id="{B44B0984-0103-1E75-21D8-3CC972730920}"/>
                    </a:ext>
                  </a:extLst>
                </p:cNvPr>
                <p:cNvGrpSpPr/>
                <p:nvPr/>
              </p:nvGrpSpPr>
              <p:grpSpPr>
                <a:xfrm>
                  <a:off x="13271818" y="332551"/>
                  <a:ext cx="62865" cy="63737"/>
                  <a:chOff x="13271818" y="332551"/>
                  <a:chExt cx="62865" cy="63737"/>
                </a:xfrm>
              </p:grpSpPr>
              <p:sp>
                <p:nvSpPr>
                  <p:cNvPr id="35392" name="Freeform 192">
                    <a:extLst>
                      <a:ext uri="{FF2B5EF4-FFF2-40B4-BE49-F238E27FC236}">
                        <a16:creationId xmlns:a16="http://schemas.microsoft.com/office/drawing/2014/main" id="{8B08C4ED-2F32-F9EC-51C9-93B863036CC2}"/>
                      </a:ext>
                    </a:extLst>
                  </p:cNvPr>
                  <p:cNvSpPr/>
                  <p:nvPr/>
                </p:nvSpPr>
                <p:spPr>
                  <a:xfrm>
                    <a:off x="13271818" y="36394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93" name="Freeform 193">
                    <a:extLst>
                      <a:ext uri="{FF2B5EF4-FFF2-40B4-BE49-F238E27FC236}">
                        <a16:creationId xmlns:a16="http://schemas.microsoft.com/office/drawing/2014/main" id="{9C3A1C59-74E6-6761-D5FD-136F10C50F81}"/>
                      </a:ext>
                    </a:extLst>
                  </p:cNvPr>
                  <p:cNvSpPr/>
                  <p:nvPr/>
                </p:nvSpPr>
                <p:spPr>
                  <a:xfrm>
                    <a:off x="13303250" y="33255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4" name="Graphic 19">
                  <a:extLst>
                    <a:ext uri="{FF2B5EF4-FFF2-40B4-BE49-F238E27FC236}">
                      <a16:creationId xmlns:a16="http://schemas.microsoft.com/office/drawing/2014/main" id="{365D58F9-9F06-08BF-E817-9EF1F3527283}"/>
                    </a:ext>
                  </a:extLst>
                </p:cNvPr>
                <p:cNvGrpSpPr/>
                <p:nvPr/>
              </p:nvGrpSpPr>
              <p:grpSpPr>
                <a:xfrm>
                  <a:off x="13274675" y="332551"/>
                  <a:ext cx="62865" cy="63737"/>
                  <a:chOff x="13274675" y="332551"/>
                  <a:chExt cx="62865" cy="63737"/>
                </a:xfrm>
              </p:grpSpPr>
              <p:sp>
                <p:nvSpPr>
                  <p:cNvPr id="35390" name="Freeform 195">
                    <a:extLst>
                      <a:ext uri="{FF2B5EF4-FFF2-40B4-BE49-F238E27FC236}">
                        <a16:creationId xmlns:a16="http://schemas.microsoft.com/office/drawing/2014/main" id="{205B2EE7-CCE2-C870-8A33-FC6B080B76E8}"/>
                      </a:ext>
                    </a:extLst>
                  </p:cNvPr>
                  <p:cNvSpPr/>
                  <p:nvPr/>
                </p:nvSpPr>
                <p:spPr>
                  <a:xfrm>
                    <a:off x="13274675" y="36394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91" name="Freeform 196">
                    <a:extLst>
                      <a:ext uri="{FF2B5EF4-FFF2-40B4-BE49-F238E27FC236}">
                        <a16:creationId xmlns:a16="http://schemas.microsoft.com/office/drawing/2014/main" id="{0158162C-35ED-D3AC-8693-AAFCD59FDAB3}"/>
                      </a:ext>
                    </a:extLst>
                  </p:cNvPr>
                  <p:cNvSpPr/>
                  <p:nvPr/>
                </p:nvSpPr>
                <p:spPr>
                  <a:xfrm>
                    <a:off x="13306108" y="33255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5" name="Graphic 19">
                  <a:extLst>
                    <a:ext uri="{FF2B5EF4-FFF2-40B4-BE49-F238E27FC236}">
                      <a16:creationId xmlns:a16="http://schemas.microsoft.com/office/drawing/2014/main" id="{DCB62B7A-5AA5-CEF1-3E3C-3825D407258B}"/>
                    </a:ext>
                  </a:extLst>
                </p:cNvPr>
                <p:cNvGrpSpPr/>
                <p:nvPr/>
              </p:nvGrpSpPr>
              <p:grpSpPr>
                <a:xfrm>
                  <a:off x="13298488" y="342064"/>
                  <a:ext cx="62865" cy="63737"/>
                  <a:chOff x="13298488" y="342064"/>
                  <a:chExt cx="62865" cy="63737"/>
                </a:xfrm>
              </p:grpSpPr>
              <p:sp>
                <p:nvSpPr>
                  <p:cNvPr id="35388" name="Freeform 198">
                    <a:extLst>
                      <a:ext uri="{FF2B5EF4-FFF2-40B4-BE49-F238E27FC236}">
                        <a16:creationId xmlns:a16="http://schemas.microsoft.com/office/drawing/2014/main" id="{B7FE1FF2-C6F3-E92A-61D7-4924108BBCF8}"/>
                      </a:ext>
                    </a:extLst>
                  </p:cNvPr>
                  <p:cNvSpPr/>
                  <p:nvPr/>
                </p:nvSpPr>
                <p:spPr>
                  <a:xfrm>
                    <a:off x="13298488" y="3744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89" name="Freeform 199">
                    <a:extLst>
                      <a:ext uri="{FF2B5EF4-FFF2-40B4-BE49-F238E27FC236}">
                        <a16:creationId xmlns:a16="http://schemas.microsoft.com/office/drawing/2014/main" id="{B9B8CD74-BA01-1E5F-5AFC-51B2556AB8F0}"/>
                      </a:ext>
                    </a:extLst>
                  </p:cNvPr>
                  <p:cNvSpPr/>
                  <p:nvPr/>
                </p:nvSpPr>
                <p:spPr>
                  <a:xfrm>
                    <a:off x="13329920" y="3420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6" name="Graphic 19">
                  <a:extLst>
                    <a:ext uri="{FF2B5EF4-FFF2-40B4-BE49-F238E27FC236}">
                      <a16:creationId xmlns:a16="http://schemas.microsoft.com/office/drawing/2014/main" id="{EC3F60EA-4D58-62DF-C7AD-2AABBE1642BC}"/>
                    </a:ext>
                  </a:extLst>
                </p:cNvPr>
                <p:cNvGrpSpPr/>
                <p:nvPr/>
              </p:nvGrpSpPr>
              <p:grpSpPr>
                <a:xfrm>
                  <a:off x="13338493" y="356334"/>
                  <a:ext cx="62865" cy="62786"/>
                  <a:chOff x="13338493" y="356334"/>
                  <a:chExt cx="62865" cy="62786"/>
                </a:xfrm>
              </p:grpSpPr>
              <p:sp>
                <p:nvSpPr>
                  <p:cNvPr id="35386" name="Freeform 201">
                    <a:extLst>
                      <a:ext uri="{FF2B5EF4-FFF2-40B4-BE49-F238E27FC236}">
                        <a16:creationId xmlns:a16="http://schemas.microsoft.com/office/drawing/2014/main" id="{9F2A7E2A-106E-910F-11E1-FD68CBA40770}"/>
                      </a:ext>
                    </a:extLst>
                  </p:cNvPr>
                  <p:cNvSpPr/>
                  <p:nvPr/>
                </p:nvSpPr>
                <p:spPr>
                  <a:xfrm>
                    <a:off x="13338493" y="38772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87" name="Freeform 202">
                    <a:extLst>
                      <a:ext uri="{FF2B5EF4-FFF2-40B4-BE49-F238E27FC236}">
                        <a16:creationId xmlns:a16="http://schemas.microsoft.com/office/drawing/2014/main" id="{F7833A0D-2C4C-3E05-1247-EB96B8C3C47F}"/>
                      </a:ext>
                    </a:extLst>
                  </p:cNvPr>
                  <p:cNvSpPr/>
                  <p:nvPr/>
                </p:nvSpPr>
                <p:spPr>
                  <a:xfrm>
                    <a:off x="13369925" y="356334"/>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7" name="Graphic 19">
                  <a:extLst>
                    <a:ext uri="{FF2B5EF4-FFF2-40B4-BE49-F238E27FC236}">
                      <a16:creationId xmlns:a16="http://schemas.microsoft.com/office/drawing/2014/main" id="{299D9A7C-9474-7B1F-CB32-D7C5182EE266}"/>
                    </a:ext>
                  </a:extLst>
                </p:cNvPr>
                <p:cNvGrpSpPr/>
                <p:nvPr/>
              </p:nvGrpSpPr>
              <p:grpSpPr>
                <a:xfrm>
                  <a:off x="13397548" y="370603"/>
                  <a:ext cx="62865" cy="62786"/>
                  <a:chOff x="13397548" y="370603"/>
                  <a:chExt cx="62865" cy="62786"/>
                </a:xfrm>
              </p:grpSpPr>
              <p:sp>
                <p:nvSpPr>
                  <p:cNvPr id="35384" name="Freeform 204">
                    <a:extLst>
                      <a:ext uri="{FF2B5EF4-FFF2-40B4-BE49-F238E27FC236}">
                        <a16:creationId xmlns:a16="http://schemas.microsoft.com/office/drawing/2014/main" id="{7BC0663A-57A2-848E-FF94-05B9E60B098D}"/>
                      </a:ext>
                    </a:extLst>
                  </p:cNvPr>
                  <p:cNvSpPr/>
                  <p:nvPr/>
                </p:nvSpPr>
                <p:spPr>
                  <a:xfrm>
                    <a:off x="13397548" y="40199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85" name="Freeform 205">
                    <a:extLst>
                      <a:ext uri="{FF2B5EF4-FFF2-40B4-BE49-F238E27FC236}">
                        <a16:creationId xmlns:a16="http://schemas.microsoft.com/office/drawing/2014/main" id="{A2084641-AED3-A1F2-7318-1EFDB3082AD5}"/>
                      </a:ext>
                    </a:extLst>
                  </p:cNvPr>
                  <p:cNvSpPr/>
                  <p:nvPr/>
                </p:nvSpPr>
                <p:spPr>
                  <a:xfrm>
                    <a:off x="13428980" y="37060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8" name="Graphic 19">
                  <a:extLst>
                    <a:ext uri="{FF2B5EF4-FFF2-40B4-BE49-F238E27FC236}">
                      <a16:creationId xmlns:a16="http://schemas.microsoft.com/office/drawing/2014/main" id="{AF1CD84B-4100-319C-53B6-C179550B728D}"/>
                    </a:ext>
                  </a:extLst>
                </p:cNvPr>
                <p:cNvGrpSpPr/>
                <p:nvPr/>
              </p:nvGrpSpPr>
              <p:grpSpPr>
                <a:xfrm>
                  <a:off x="13408978" y="374409"/>
                  <a:ext cx="62864" cy="63737"/>
                  <a:chOff x="13408978" y="374409"/>
                  <a:chExt cx="62864" cy="63737"/>
                </a:xfrm>
              </p:grpSpPr>
              <p:sp>
                <p:nvSpPr>
                  <p:cNvPr id="35382" name="Freeform 207">
                    <a:extLst>
                      <a:ext uri="{FF2B5EF4-FFF2-40B4-BE49-F238E27FC236}">
                        <a16:creationId xmlns:a16="http://schemas.microsoft.com/office/drawing/2014/main" id="{5126A109-71A5-AC40-CC94-E04D93AC517A}"/>
                      </a:ext>
                    </a:extLst>
                  </p:cNvPr>
                  <p:cNvSpPr/>
                  <p:nvPr/>
                </p:nvSpPr>
                <p:spPr>
                  <a:xfrm>
                    <a:off x="13408978" y="40675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83" name="Freeform 208">
                    <a:extLst>
                      <a:ext uri="{FF2B5EF4-FFF2-40B4-BE49-F238E27FC236}">
                        <a16:creationId xmlns:a16="http://schemas.microsoft.com/office/drawing/2014/main" id="{06AC1796-B495-661E-BBFD-7794171CA242}"/>
                      </a:ext>
                    </a:extLst>
                  </p:cNvPr>
                  <p:cNvSpPr/>
                  <p:nvPr/>
                </p:nvSpPr>
                <p:spPr>
                  <a:xfrm>
                    <a:off x="13440410" y="37440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19" name="Graphic 19">
                  <a:extLst>
                    <a:ext uri="{FF2B5EF4-FFF2-40B4-BE49-F238E27FC236}">
                      <a16:creationId xmlns:a16="http://schemas.microsoft.com/office/drawing/2014/main" id="{7860B2DD-B4D0-A5A5-2E12-766D93ED78BF}"/>
                    </a:ext>
                  </a:extLst>
                </p:cNvPr>
                <p:cNvGrpSpPr/>
                <p:nvPr/>
              </p:nvGrpSpPr>
              <p:grpSpPr>
                <a:xfrm>
                  <a:off x="13417550" y="381068"/>
                  <a:ext cx="63817" cy="63737"/>
                  <a:chOff x="13417550" y="381068"/>
                  <a:chExt cx="63817" cy="63737"/>
                </a:xfrm>
              </p:grpSpPr>
              <p:sp>
                <p:nvSpPr>
                  <p:cNvPr id="35380" name="Freeform 210">
                    <a:extLst>
                      <a:ext uri="{FF2B5EF4-FFF2-40B4-BE49-F238E27FC236}">
                        <a16:creationId xmlns:a16="http://schemas.microsoft.com/office/drawing/2014/main" id="{85F7179E-C73A-AFA0-850A-4D7685013759}"/>
                      </a:ext>
                    </a:extLst>
                  </p:cNvPr>
                  <p:cNvSpPr/>
                  <p:nvPr/>
                </p:nvSpPr>
                <p:spPr>
                  <a:xfrm>
                    <a:off x="13417550" y="41246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81" name="Freeform 211">
                    <a:extLst>
                      <a:ext uri="{FF2B5EF4-FFF2-40B4-BE49-F238E27FC236}">
                        <a16:creationId xmlns:a16="http://schemas.microsoft.com/office/drawing/2014/main" id="{BF33D698-16EF-A46E-65A5-5C327D7EB721}"/>
                      </a:ext>
                    </a:extLst>
                  </p:cNvPr>
                  <p:cNvSpPr/>
                  <p:nvPr/>
                </p:nvSpPr>
                <p:spPr>
                  <a:xfrm>
                    <a:off x="13449935" y="38106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0" name="Graphic 19">
                  <a:extLst>
                    <a:ext uri="{FF2B5EF4-FFF2-40B4-BE49-F238E27FC236}">
                      <a16:creationId xmlns:a16="http://schemas.microsoft.com/office/drawing/2014/main" id="{CE984A13-0B1E-4AAA-CAB7-3B6750CA2B62}"/>
                    </a:ext>
                  </a:extLst>
                </p:cNvPr>
                <p:cNvGrpSpPr/>
                <p:nvPr/>
              </p:nvGrpSpPr>
              <p:grpSpPr>
                <a:xfrm>
                  <a:off x="13423265" y="389629"/>
                  <a:ext cx="62864" cy="62786"/>
                  <a:chOff x="13423265" y="389629"/>
                  <a:chExt cx="62864" cy="62786"/>
                </a:xfrm>
              </p:grpSpPr>
              <p:sp>
                <p:nvSpPr>
                  <p:cNvPr id="35378" name="Freeform 213">
                    <a:extLst>
                      <a:ext uri="{FF2B5EF4-FFF2-40B4-BE49-F238E27FC236}">
                        <a16:creationId xmlns:a16="http://schemas.microsoft.com/office/drawing/2014/main" id="{751937FB-36D2-811E-2700-69F58552E65F}"/>
                      </a:ext>
                    </a:extLst>
                  </p:cNvPr>
                  <p:cNvSpPr/>
                  <p:nvPr/>
                </p:nvSpPr>
                <p:spPr>
                  <a:xfrm>
                    <a:off x="13423265" y="42102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79" name="Freeform 214">
                    <a:extLst>
                      <a:ext uri="{FF2B5EF4-FFF2-40B4-BE49-F238E27FC236}">
                        <a16:creationId xmlns:a16="http://schemas.microsoft.com/office/drawing/2014/main" id="{14D052E1-B07D-83B8-CE7E-72E61C38591B}"/>
                      </a:ext>
                    </a:extLst>
                  </p:cNvPr>
                  <p:cNvSpPr/>
                  <p:nvPr/>
                </p:nvSpPr>
                <p:spPr>
                  <a:xfrm>
                    <a:off x="13454698" y="38962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1" name="Graphic 19">
                  <a:extLst>
                    <a:ext uri="{FF2B5EF4-FFF2-40B4-BE49-F238E27FC236}">
                      <a16:creationId xmlns:a16="http://schemas.microsoft.com/office/drawing/2014/main" id="{75CCA549-DC18-313D-A4A3-E50ABFDE57A1}"/>
                    </a:ext>
                  </a:extLst>
                </p:cNvPr>
                <p:cNvGrpSpPr/>
                <p:nvPr/>
              </p:nvGrpSpPr>
              <p:grpSpPr>
                <a:xfrm>
                  <a:off x="13436600" y="389629"/>
                  <a:ext cx="62865" cy="62786"/>
                  <a:chOff x="13436600" y="389629"/>
                  <a:chExt cx="62865" cy="62786"/>
                </a:xfrm>
              </p:grpSpPr>
              <p:sp>
                <p:nvSpPr>
                  <p:cNvPr id="35376" name="Freeform 216">
                    <a:extLst>
                      <a:ext uri="{FF2B5EF4-FFF2-40B4-BE49-F238E27FC236}">
                        <a16:creationId xmlns:a16="http://schemas.microsoft.com/office/drawing/2014/main" id="{6C92ED13-2D6A-61F2-3F64-BC3580A7157E}"/>
                      </a:ext>
                    </a:extLst>
                  </p:cNvPr>
                  <p:cNvSpPr/>
                  <p:nvPr/>
                </p:nvSpPr>
                <p:spPr>
                  <a:xfrm>
                    <a:off x="13436600" y="42102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77" name="Freeform 217">
                    <a:extLst>
                      <a:ext uri="{FF2B5EF4-FFF2-40B4-BE49-F238E27FC236}">
                        <a16:creationId xmlns:a16="http://schemas.microsoft.com/office/drawing/2014/main" id="{5D801FD3-EC04-2A33-01A4-B65ACE49AA71}"/>
                      </a:ext>
                    </a:extLst>
                  </p:cNvPr>
                  <p:cNvSpPr/>
                  <p:nvPr/>
                </p:nvSpPr>
                <p:spPr>
                  <a:xfrm>
                    <a:off x="13468033" y="38962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2" name="Graphic 19">
                  <a:extLst>
                    <a:ext uri="{FF2B5EF4-FFF2-40B4-BE49-F238E27FC236}">
                      <a16:creationId xmlns:a16="http://schemas.microsoft.com/office/drawing/2014/main" id="{B4DB262F-39A5-7C89-F9BC-FD0DF8098FB4}"/>
                    </a:ext>
                  </a:extLst>
                </p:cNvPr>
                <p:cNvGrpSpPr/>
                <p:nvPr/>
              </p:nvGrpSpPr>
              <p:grpSpPr>
                <a:xfrm>
                  <a:off x="13439458" y="389629"/>
                  <a:ext cx="63817" cy="62786"/>
                  <a:chOff x="13439458" y="389629"/>
                  <a:chExt cx="63817" cy="62786"/>
                </a:xfrm>
              </p:grpSpPr>
              <p:sp>
                <p:nvSpPr>
                  <p:cNvPr id="35374" name="Freeform 219">
                    <a:extLst>
                      <a:ext uri="{FF2B5EF4-FFF2-40B4-BE49-F238E27FC236}">
                        <a16:creationId xmlns:a16="http://schemas.microsoft.com/office/drawing/2014/main" id="{45644FC9-51EC-8402-DD4A-966C85EA5D53}"/>
                      </a:ext>
                    </a:extLst>
                  </p:cNvPr>
                  <p:cNvSpPr/>
                  <p:nvPr/>
                </p:nvSpPr>
                <p:spPr>
                  <a:xfrm>
                    <a:off x="13439458" y="42102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75" name="Freeform 220">
                    <a:extLst>
                      <a:ext uri="{FF2B5EF4-FFF2-40B4-BE49-F238E27FC236}">
                        <a16:creationId xmlns:a16="http://schemas.microsoft.com/office/drawing/2014/main" id="{5743DB91-AEB8-3F30-3B52-F33CDDE098F2}"/>
                      </a:ext>
                    </a:extLst>
                  </p:cNvPr>
                  <p:cNvSpPr/>
                  <p:nvPr/>
                </p:nvSpPr>
                <p:spPr>
                  <a:xfrm>
                    <a:off x="13471843" y="38962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3" name="Graphic 19">
                  <a:extLst>
                    <a:ext uri="{FF2B5EF4-FFF2-40B4-BE49-F238E27FC236}">
                      <a16:creationId xmlns:a16="http://schemas.microsoft.com/office/drawing/2014/main" id="{26A908F6-5639-42CC-7B20-15EF1A2B5958}"/>
                    </a:ext>
                  </a:extLst>
                </p:cNvPr>
                <p:cNvGrpSpPr/>
                <p:nvPr/>
              </p:nvGrpSpPr>
              <p:grpSpPr>
                <a:xfrm>
                  <a:off x="13451840" y="419120"/>
                  <a:ext cx="63817" cy="62786"/>
                  <a:chOff x="13451840" y="419120"/>
                  <a:chExt cx="63817" cy="62786"/>
                </a:xfrm>
              </p:grpSpPr>
              <p:sp>
                <p:nvSpPr>
                  <p:cNvPr id="35372" name="Freeform 222">
                    <a:extLst>
                      <a:ext uri="{FF2B5EF4-FFF2-40B4-BE49-F238E27FC236}">
                        <a16:creationId xmlns:a16="http://schemas.microsoft.com/office/drawing/2014/main" id="{2736F195-E88B-5069-C976-A50F3076A6C6}"/>
                      </a:ext>
                    </a:extLst>
                  </p:cNvPr>
                  <p:cNvSpPr/>
                  <p:nvPr/>
                </p:nvSpPr>
                <p:spPr>
                  <a:xfrm>
                    <a:off x="13451840" y="450513"/>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73" name="Freeform 223">
                    <a:extLst>
                      <a:ext uri="{FF2B5EF4-FFF2-40B4-BE49-F238E27FC236}">
                        <a16:creationId xmlns:a16="http://schemas.microsoft.com/office/drawing/2014/main" id="{429D4A1B-7945-D26E-E9DA-2B15470CC8C2}"/>
                      </a:ext>
                    </a:extLst>
                  </p:cNvPr>
                  <p:cNvSpPr/>
                  <p:nvPr/>
                </p:nvSpPr>
                <p:spPr>
                  <a:xfrm>
                    <a:off x="13483273" y="41912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4" name="Graphic 19">
                  <a:extLst>
                    <a:ext uri="{FF2B5EF4-FFF2-40B4-BE49-F238E27FC236}">
                      <a16:creationId xmlns:a16="http://schemas.microsoft.com/office/drawing/2014/main" id="{6AAC58A9-B891-93B2-1D24-32648C9E8FBB}"/>
                    </a:ext>
                  </a:extLst>
                </p:cNvPr>
                <p:cNvGrpSpPr/>
                <p:nvPr/>
              </p:nvGrpSpPr>
              <p:grpSpPr>
                <a:xfrm>
                  <a:off x="13464223" y="431487"/>
                  <a:ext cx="62865" cy="63737"/>
                  <a:chOff x="13464223" y="431487"/>
                  <a:chExt cx="62865" cy="63737"/>
                </a:xfrm>
              </p:grpSpPr>
              <p:sp>
                <p:nvSpPr>
                  <p:cNvPr id="35370" name="Freeform 225">
                    <a:extLst>
                      <a:ext uri="{FF2B5EF4-FFF2-40B4-BE49-F238E27FC236}">
                        <a16:creationId xmlns:a16="http://schemas.microsoft.com/office/drawing/2014/main" id="{8617C48A-E1D0-3340-CC74-C92EF07AE2DC}"/>
                      </a:ext>
                    </a:extLst>
                  </p:cNvPr>
                  <p:cNvSpPr/>
                  <p:nvPr/>
                </p:nvSpPr>
                <p:spPr>
                  <a:xfrm>
                    <a:off x="13464223" y="46383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71" name="Freeform 226">
                    <a:extLst>
                      <a:ext uri="{FF2B5EF4-FFF2-40B4-BE49-F238E27FC236}">
                        <a16:creationId xmlns:a16="http://schemas.microsoft.com/office/drawing/2014/main" id="{7D5A4CFF-C65C-AA0A-E82D-12F5CC68C0E7}"/>
                      </a:ext>
                    </a:extLst>
                  </p:cNvPr>
                  <p:cNvSpPr/>
                  <p:nvPr/>
                </p:nvSpPr>
                <p:spPr>
                  <a:xfrm>
                    <a:off x="13495655" y="43148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5" name="Graphic 19">
                  <a:extLst>
                    <a:ext uri="{FF2B5EF4-FFF2-40B4-BE49-F238E27FC236}">
                      <a16:creationId xmlns:a16="http://schemas.microsoft.com/office/drawing/2014/main" id="{2FCDCAE4-4656-0D49-B735-E9E419CC044E}"/>
                    </a:ext>
                  </a:extLst>
                </p:cNvPr>
                <p:cNvGrpSpPr/>
                <p:nvPr/>
              </p:nvGrpSpPr>
              <p:grpSpPr>
                <a:xfrm>
                  <a:off x="13471843" y="451465"/>
                  <a:ext cx="62865" cy="63737"/>
                  <a:chOff x="13471843" y="451465"/>
                  <a:chExt cx="62865" cy="63737"/>
                </a:xfrm>
              </p:grpSpPr>
              <p:sp>
                <p:nvSpPr>
                  <p:cNvPr id="35368" name="Freeform 228">
                    <a:extLst>
                      <a:ext uri="{FF2B5EF4-FFF2-40B4-BE49-F238E27FC236}">
                        <a16:creationId xmlns:a16="http://schemas.microsoft.com/office/drawing/2014/main" id="{B346A563-9093-A5C1-DF38-9065BC01244A}"/>
                      </a:ext>
                    </a:extLst>
                  </p:cNvPr>
                  <p:cNvSpPr/>
                  <p:nvPr/>
                </p:nvSpPr>
                <p:spPr>
                  <a:xfrm>
                    <a:off x="13471843" y="4828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69" name="Freeform 229">
                    <a:extLst>
                      <a:ext uri="{FF2B5EF4-FFF2-40B4-BE49-F238E27FC236}">
                        <a16:creationId xmlns:a16="http://schemas.microsoft.com/office/drawing/2014/main" id="{49B4B3B8-F84D-7ACD-90A1-20F1077C5560}"/>
                      </a:ext>
                    </a:extLst>
                  </p:cNvPr>
                  <p:cNvSpPr/>
                  <p:nvPr/>
                </p:nvSpPr>
                <p:spPr>
                  <a:xfrm>
                    <a:off x="1350327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6" name="Graphic 19">
                  <a:extLst>
                    <a:ext uri="{FF2B5EF4-FFF2-40B4-BE49-F238E27FC236}">
                      <a16:creationId xmlns:a16="http://schemas.microsoft.com/office/drawing/2014/main" id="{FCC91041-85C1-EBAD-6E76-5BE57CD52E47}"/>
                    </a:ext>
                  </a:extLst>
                </p:cNvPr>
                <p:cNvGrpSpPr/>
                <p:nvPr/>
              </p:nvGrpSpPr>
              <p:grpSpPr>
                <a:xfrm>
                  <a:off x="13479463" y="451465"/>
                  <a:ext cx="62865" cy="63737"/>
                  <a:chOff x="13479463" y="451465"/>
                  <a:chExt cx="62865" cy="63737"/>
                </a:xfrm>
              </p:grpSpPr>
              <p:sp>
                <p:nvSpPr>
                  <p:cNvPr id="35366" name="Freeform 231">
                    <a:extLst>
                      <a:ext uri="{FF2B5EF4-FFF2-40B4-BE49-F238E27FC236}">
                        <a16:creationId xmlns:a16="http://schemas.microsoft.com/office/drawing/2014/main" id="{5781BC35-28FD-CFA2-6732-74A8D5226721}"/>
                      </a:ext>
                    </a:extLst>
                  </p:cNvPr>
                  <p:cNvSpPr/>
                  <p:nvPr/>
                </p:nvSpPr>
                <p:spPr>
                  <a:xfrm>
                    <a:off x="13479463" y="4828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67" name="Freeform 232">
                    <a:extLst>
                      <a:ext uri="{FF2B5EF4-FFF2-40B4-BE49-F238E27FC236}">
                        <a16:creationId xmlns:a16="http://schemas.microsoft.com/office/drawing/2014/main" id="{A0816764-4441-4AD0-5101-DD56BCB3F5B9}"/>
                      </a:ext>
                    </a:extLst>
                  </p:cNvPr>
                  <p:cNvSpPr/>
                  <p:nvPr/>
                </p:nvSpPr>
                <p:spPr>
                  <a:xfrm>
                    <a:off x="1351089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7" name="Graphic 19">
                  <a:extLst>
                    <a:ext uri="{FF2B5EF4-FFF2-40B4-BE49-F238E27FC236}">
                      <a16:creationId xmlns:a16="http://schemas.microsoft.com/office/drawing/2014/main" id="{83709D4B-7533-F399-D235-AB57D5CA8DC2}"/>
                    </a:ext>
                  </a:extLst>
                </p:cNvPr>
                <p:cNvGrpSpPr/>
                <p:nvPr/>
              </p:nvGrpSpPr>
              <p:grpSpPr>
                <a:xfrm>
                  <a:off x="13494703" y="451465"/>
                  <a:ext cx="63817" cy="63737"/>
                  <a:chOff x="13494703" y="451465"/>
                  <a:chExt cx="63817" cy="63737"/>
                </a:xfrm>
              </p:grpSpPr>
              <p:sp>
                <p:nvSpPr>
                  <p:cNvPr id="35364" name="Freeform 234">
                    <a:extLst>
                      <a:ext uri="{FF2B5EF4-FFF2-40B4-BE49-F238E27FC236}">
                        <a16:creationId xmlns:a16="http://schemas.microsoft.com/office/drawing/2014/main" id="{32B50919-6346-908E-C3CA-9956AD696EAF}"/>
                      </a:ext>
                    </a:extLst>
                  </p:cNvPr>
                  <p:cNvSpPr/>
                  <p:nvPr/>
                </p:nvSpPr>
                <p:spPr>
                  <a:xfrm>
                    <a:off x="13494703" y="48285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65" name="Freeform 235">
                    <a:extLst>
                      <a:ext uri="{FF2B5EF4-FFF2-40B4-BE49-F238E27FC236}">
                        <a16:creationId xmlns:a16="http://schemas.microsoft.com/office/drawing/2014/main" id="{482931C5-9731-71E9-E0B3-FC45EF3B112F}"/>
                      </a:ext>
                    </a:extLst>
                  </p:cNvPr>
                  <p:cNvSpPr/>
                  <p:nvPr/>
                </p:nvSpPr>
                <p:spPr>
                  <a:xfrm>
                    <a:off x="1352613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8" name="Graphic 19">
                  <a:extLst>
                    <a:ext uri="{FF2B5EF4-FFF2-40B4-BE49-F238E27FC236}">
                      <a16:creationId xmlns:a16="http://schemas.microsoft.com/office/drawing/2014/main" id="{384BE59A-D902-8A74-893A-E52501DB6612}"/>
                    </a:ext>
                  </a:extLst>
                </p:cNvPr>
                <p:cNvGrpSpPr/>
                <p:nvPr/>
              </p:nvGrpSpPr>
              <p:grpSpPr>
                <a:xfrm>
                  <a:off x="13497560" y="451465"/>
                  <a:ext cx="63817" cy="63737"/>
                  <a:chOff x="13497560" y="451465"/>
                  <a:chExt cx="63817" cy="63737"/>
                </a:xfrm>
              </p:grpSpPr>
              <p:sp>
                <p:nvSpPr>
                  <p:cNvPr id="35362" name="Freeform 237">
                    <a:extLst>
                      <a:ext uri="{FF2B5EF4-FFF2-40B4-BE49-F238E27FC236}">
                        <a16:creationId xmlns:a16="http://schemas.microsoft.com/office/drawing/2014/main" id="{7F6385BD-5C5F-60D5-7F43-973B12660511}"/>
                      </a:ext>
                    </a:extLst>
                  </p:cNvPr>
                  <p:cNvSpPr/>
                  <p:nvPr/>
                </p:nvSpPr>
                <p:spPr>
                  <a:xfrm>
                    <a:off x="13497560" y="48285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63" name="Freeform 238">
                    <a:extLst>
                      <a:ext uri="{FF2B5EF4-FFF2-40B4-BE49-F238E27FC236}">
                        <a16:creationId xmlns:a16="http://schemas.microsoft.com/office/drawing/2014/main" id="{A20F732C-062D-F19A-F1B9-F771FACC7F02}"/>
                      </a:ext>
                    </a:extLst>
                  </p:cNvPr>
                  <p:cNvSpPr/>
                  <p:nvPr/>
                </p:nvSpPr>
                <p:spPr>
                  <a:xfrm>
                    <a:off x="13528993"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29" name="Graphic 19">
                  <a:extLst>
                    <a:ext uri="{FF2B5EF4-FFF2-40B4-BE49-F238E27FC236}">
                      <a16:creationId xmlns:a16="http://schemas.microsoft.com/office/drawing/2014/main" id="{A45D7372-8566-AB0E-35B1-B0BE9FD9AC16}"/>
                    </a:ext>
                  </a:extLst>
                </p:cNvPr>
                <p:cNvGrpSpPr/>
                <p:nvPr/>
              </p:nvGrpSpPr>
              <p:grpSpPr>
                <a:xfrm>
                  <a:off x="13524230" y="451465"/>
                  <a:ext cx="63817" cy="63737"/>
                  <a:chOff x="13524230" y="451465"/>
                  <a:chExt cx="63817" cy="63737"/>
                </a:xfrm>
              </p:grpSpPr>
              <p:sp>
                <p:nvSpPr>
                  <p:cNvPr id="35360" name="Freeform 240">
                    <a:extLst>
                      <a:ext uri="{FF2B5EF4-FFF2-40B4-BE49-F238E27FC236}">
                        <a16:creationId xmlns:a16="http://schemas.microsoft.com/office/drawing/2014/main" id="{E9A34201-722F-31FC-B683-4B8D0CDBFCEF}"/>
                      </a:ext>
                    </a:extLst>
                  </p:cNvPr>
                  <p:cNvSpPr/>
                  <p:nvPr/>
                </p:nvSpPr>
                <p:spPr>
                  <a:xfrm>
                    <a:off x="13524230" y="48285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61" name="Freeform 241">
                    <a:extLst>
                      <a:ext uri="{FF2B5EF4-FFF2-40B4-BE49-F238E27FC236}">
                        <a16:creationId xmlns:a16="http://schemas.microsoft.com/office/drawing/2014/main" id="{1D52D786-E4A8-1B59-F745-C4E9C03598FC}"/>
                      </a:ext>
                    </a:extLst>
                  </p:cNvPr>
                  <p:cNvSpPr/>
                  <p:nvPr/>
                </p:nvSpPr>
                <p:spPr>
                  <a:xfrm>
                    <a:off x="13555663"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0" name="Graphic 19">
                  <a:extLst>
                    <a:ext uri="{FF2B5EF4-FFF2-40B4-BE49-F238E27FC236}">
                      <a16:creationId xmlns:a16="http://schemas.microsoft.com/office/drawing/2014/main" id="{A919B43C-4BAB-DBD2-4D09-1167E7C2CB07}"/>
                    </a:ext>
                  </a:extLst>
                </p:cNvPr>
                <p:cNvGrpSpPr/>
                <p:nvPr/>
              </p:nvGrpSpPr>
              <p:grpSpPr>
                <a:xfrm>
                  <a:off x="13539470" y="451465"/>
                  <a:ext cx="63817" cy="63737"/>
                  <a:chOff x="13539470" y="451465"/>
                  <a:chExt cx="63817" cy="63737"/>
                </a:xfrm>
              </p:grpSpPr>
              <p:sp>
                <p:nvSpPr>
                  <p:cNvPr id="35358" name="Freeform 243">
                    <a:extLst>
                      <a:ext uri="{FF2B5EF4-FFF2-40B4-BE49-F238E27FC236}">
                        <a16:creationId xmlns:a16="http://schemas.microsoft.com/office/drawing/2014/main" id="{6B87FDF6-FF07-8C8F-5CE1-F6394E85B87D}"/>
                      </a:ext>
                    </a:extLst>
                  </p:cNvPr>
                  <p:cNvSpPr/>
                  <p:nvPr/>
                </p:nvSpPr>
                <p:spPr>
                  <a:xfrm>
                    <a:off x="13539470" y="48285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59" name="Freeform 244">
                    <a:extLst>
                      <a:ext uri="{FF2B5EF4-FFF2-40B4-BE49-F238E27FC236}">
                        <a16:creationId xmlns:a16="http://schemas.microsoft.com/office/drawing/2014/main" id="{EBFCB299-AFEE-582B-461D-7821B5C17B3E}"/>
                      </a:ext>
                    </a:extLst>
                  </p:cNvPr>
                  <p:cNvSpPr/>
                  <p:nvPr/>
                </p:nvSpPr>
                <p:spPr>
                  <a:xfrm>
                    <a:off x="1357185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1" name="Graphic 19">
                  <a:extLst>
                    <a:ext uri="{FF2B5EF4-FFF2-40B4-BE49-F238E27FC236}">
                      <a16:creationId xmlns:a16="http://schemas.microsoft.com/office/drawing/2014/main" id="{5E750DC4-68D8-D363-D651-A6ED163C4926}"/>
                    </a:ext>
                  </a:extLst>
                </p:cNvPr>
                <p:cNvGrpSpPr/>
                <p:nvPr/>
              </p:nvGrpSpPr>
              <p:grpSpPr>
                <a:xfrm>
                  <a:off x="13562330" y="451465"/>
                  <a:ext cx="63817" cy="63737"/>
                  <a:chOff x="13562330" y="451465"/>
                  <a:chExt cx="63817" cy="63737"/>
                </a:xfrm>
              </p:grpSpPr>
              <p:sp>
                <p:nvSpPr>
                  <p:cNvPr id="35356" name="Freeform 246">
                    <a:extLst>
                      <a:ext uri="{FF2B5EF4-FFF2-40B4-BE49-F238E27FC236}">
                        <a16:creationId xmlns:a16="http://schemas.microsoft.com/office/drawing/2014/main" id="{6F4FC7E5-D982-FA46-0E5F-9DE8AD1D8D35}"/>
                      </a:ext>
                    </a:extLst>
                  </p:cNvPr>
                  <p:cNvSpPr/>
                  <p:nvPr/>
                </p:nvSpPr>
                <p:spPr>
                  <a:xfrm>
                    <a:off x="13562330" y="48285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57" name="Freeform 247">
                    <a:extLst>
                      <a:ext uri="{FF2B5EF4-FFF2-40B4-BE49-F238E27FC236}">
                        <a16:creationId xmlns:a16="http://schemas.microsoft.com/office/drawing/2014/main" id="{E3C334E8-37C4-94B5-C9CD-B5D54B692FFF}"/>
                      </a:ext>
                    </a:extLst>
                  </p:cNvPr>
                  <p:cNvSpPr/>
                  <p:nvPr/>
                </p:nvSpPr>
                <p:spPr>
                  <a:xfrm>
                    <a:off x="13593763"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2" name="Graphic 19">
                  <a:extLst>
                    <a:ext uri="{FF2B5EF4-FFF2-40B4-BE49-F238E27FC236}">
                      <a16:creationId xmlns:a16="http://schemas.microsoft.com/office/drawing/2014/main" id="{B98BE382-0D2B-E697-61BB-9AD2B3BB2541}"/>
                    </a:ext>
                  </a:extLst>
                </p:cNvPr>
                <p:cNvGrpSpPr/>
                <p:nvPr/>
              </p:nvGrpSpPr>
              <p:grpSpPr>
                <a:xfrm>
                  <a:off x="13567093" y="451465"/>
                  <a:ext cx="62865" cy="63737"/>
                  <a:chOff x="13567093" y="451465"/>
                  <a:chExt cx="62865" cy="63737"/>
                </a:xfrm>
              </p:grpSpPr>
              <p:sp>
                <p:nvSpPr>
                  <p:cNvPr id="35354" name="Freeform 249">
                    <a:extLst>
                      <a:ext uri="{FF2B5EF4-FFF2-40B4-BE49-F238E27FC236}">
                        <a16:creationId xmlns:a16="http://schemas.microsoft.com/office/drawing/2014/main" id="{04C4DFE4-8060-B07F-A5BB-F16F604CBBB9}"/>
                      </a:ext>
                    </a:extLst>
                  </p:cNvPr>
                  <p:cNvSpPr/>
                  <p:nvPr/>
                </p:nvSpPr>
                <p:spPr>
                  <a:xfrm>
                    <a:off x="13567093" y="4828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55" name="Freeform 250">
                    <a:extLst>
                      <a:ext uri="{FF2B5EF4-FFF2-40B4-BE49-F238E27FC236}">
                        <a16:creationId xmlns:a16="http://schemas.microsoft.com/office/drawing/2014/main" id="{78863422-0E91-79B5-8F89-70C03E3CB040}"/>
                      </a:ext>
                    </a:extLst>
                  </p:cNvPr>
                  <p:cNvSpPr/>
                  <p:nvPr/>
                </p:nvSpPr>
                <p:spPr>
                  <a:xfrm>
                    <a:off x="1359852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3" name="Graphic 19">
                  <a:extLst>
                    <a:ext uri="{FF2B5EF4-FFF2-40B4-BE49-F238E27FC236}">
                      <a16:creationId xmlns:a16="http://schemas.microsoft.com/office/drawing/2014/main" id="{3B6B9D50-9EF7-D3C5-B937-3BB23F201F20}"/>
                    </a:ext>
                  </a:extLst>
                </p:cNvPr>
                <p:cNvGrpSpPr/>
                <p:nvPr/>
              </p:nvGrpSpPr>
              <p:grpSpPr>
                <a:xfrm>
                  <a:off x="13570903" y="451465"/>
                  <a:ext cx="62864" cy="63737"/>
                  <a:chOff x="13570903" y="451465"/>
                  <a:chExt cx="62864" cy="63737"/>
                </a:xfrm>
              </p:grpSpPr>
              <p:sp>
                <p:nvSpPr>
                  <p:cNvPr id="35352" name="Freeform 252">
                    <a:extLst>
                      <a:ext uri="{FF2B5EF4-FFF2-40B4-BE49-F238E27FC236}">
                        <a16:creationId xmlns:a16="http://schemas.microsoft.com/office/drawing/2014/main" id="{25A0E953-43E4-5C42-BBAF-91CF48C0D5E7}"/>
                      </a:ext>
                    </a:extLst>
                  </p:cNvPr>
                  <p:cNvSpPr/>
                  <p:nvPr/>
                </p:nvSpPr>
                <p:spPr>
                  <a:xfrm>
                    <a:off x="13570903" y="482858"/>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53" name="Freeform 253">
                    <a:extLst>
                      <a:ext uri="{FF2B5EF4-FFF2-40B4-BE49-F238E27FC236}">
                        <a16:creationId xmlns:a16="http://schemas.microsoft.com/office/drawing/2014/main" id="{F098F251-3AE2-0F16-B694-A1910E31E0F0}"/>
                      </a:ext>
                    </a:extLst>
                  </p:cNvPr>
                  <p:cNvSpPr/>
                  <p:nvPr/>
                </p:nvSpPr>
                <p:spPr>
                  <a:xfrm>
                    <a:off x="1360233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4" name="Graphic 19">
                  <a:extLst>
                    <a:ext uri="{FF2B5EF4-FFF2-40B4-BE49-F238E27FC236}">
                      <a16:creationId xmlns:a16="http://schemas.microsoft.com/office/drawing/2014/main" id="{6EB996BC-B356-122A-74F3-00D03784DF9F}"/>
                    </a:ext>
                  </a:extLst>
                </p:cNvPr>
                <p:cNvGrpSpPr/>
                <p:nvPr/>
              </p:nvGrpSpPr>
              <p:grpSpPr>
                <a:xfrm>
                  <a:off x="13574713" y="451465"/>
                  <a:ext cx="62865" cy="63737"/>
                  <a:chOff x="13574713" y="451465"/>
                  <a:chExt cx="62865" cy="63737"/>
                </a:xfrm>
              </p:grpSpPr>
              <p:sp>
                <p:nvSpPr>
                  <p:cNvPr id="35350" name="Freeform 255">
                    <a:extLst>
                      <a:ext uri="{FF2B5EF4-FFF2-40B4-BE49-F238E27FC236}">
                        <a16:creationId xmlns:a16="http://schemas.microsoft.com/office/drawing/2014/main" id="{22C6EC4F-8460-E986-EB0C-E462A10E6882}"/>
                      </a:ext>
                    </a:extLst>
                  </p:cNvPr>
                  <p:cNvSpPr/>
                  <p:nvPr/>
                </p:nvSpPr>
                <p:spPr>
                  <a:xfrm>
                    <a:off x="13574713" y="4828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51" name="Freeform 256">
                    <a:extLst>
                      <a:ext uri="{FF2B5EF4-FFF2-40B4-BE49-F238E27FC236}">
                        <a16:creationId xmlns:a16="http://schemas.microsoft.com/office/drawing/2014/main" id="{AF5A2013-26A6-3FF1-0D1B-169E1877DBB9}"/>
                      </a:ext>
                    </a:extLst>
                  </p:cNvPr>
                  <p:cNvSpPr/>
                  <p:nvPr/>
                </p:nvSpPr>
                <p:spPr>
                  <a:xfrm>
                    <a:off x="1360614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5" name="Graphic 19">
                  <a:extLst>
                    <a:ext uri="{FF2B5EF4-FFF2-40B4-BE49-F238E27FC236}">
                      <a16:creationId xmlns:a16="http://schemas.microsoft.com/office/drawing/2014/main" id="{B54DADFF-5FDD-9BC8-EE3C-2013697F5E49}"/>
                    </a:ext>
                  </a:extLst>
                </p:cNvPr>
                <p:cNvGrpSpPr/>
                <p:nvPr/>
              </p:nvGrpSpPr>
              <p:grpSpPr>
                <a:xfrm>
                  <a:off x="13578523" y="451465"/>
                  <a:ext cx="63817" cy="63737"/>
                  <a:chOff x="13578523" y="451465"/>
                  <a:chExt cx="63817" cy="63737"/>
                </a:xfrm>
              </p:grpSpPr>
              <p:sp>
                <p:nvSpPr>
                  <p:cNvPr id="35348" name="Freeform 258">
                    <a:extLst>
                      <a:ext uri="{FF2B5EF4-FFF2-40B4-BE49-F238E27FC236}">
                        <a16:creationId xmlns:a16="http://schemas.microsoft.com/office/drawing/2014/main" id="{E028BD77-1246-A2E2-1A94-E37D16F7749F}"/>
                      </a:ext>
                    </a:extLst>
                  </p:cNvPr>
                  <p:cNvSpPr/>
                  <p:nvPr/>
                </p:nvSpPr>
                <p:spPr>
                  <a:xfrm>
                    <a:off x="13578523" y="48285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49" name="Freeform 259">
                    <a:extLst>
                      <a:ext uri="{FF2B5EF4-FFF2-40B4-BE49-F238E27FC236}">
                        <a16:creationId xmlns:a16="http://schemas.microsoft.com/office/drawing/2014/main" id="{2D6328D0-8B3E-72CE-3B1F-275E108B70F2}"/>
                      </a:ext>
                    </a:extLst>
                  </p:cNvPr>
                  <p:cNvSpPr/>
                  <p:nvPr/>
                </p:nvSpPr>
                <p:spPr>
                  <a:xfrm>
                    <a:off x="1360995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6" name="Graphic 19">
                  <a:extLst>
                    <a:ext uri="{FF2B5EF4-FFF2-40B4-BE49-F238E27FC236}">
                      <a16:creationId xmlns:a16="http://schemas.microsoft.com/office/drawing/2014/main" id="{4CFF0D9B-A9D1-B872-31CF-1A9E6753F21A}"/>
                    </a:ext>
                  </a:extLst>
                </p:cNvPr>
                <p:cNvGrpSpPr/>
                <p:nvPr/>
              </p:nvGrpSpPr>
              <p:grpSpPr>
                <a:xfrm>
                  <a:off x="13583285" y="451465"/>
                  <a:ext cx="62865" cy="63737"/>
                  <a:chOff x="13583285" y="451465"/>
                  <a:chExt cx="62865" cy="63737"/>
                </a:xfrm>
              </p:grpSpPr>
              <p:sp>
                <p:nvSpPr>
                  <p:cNvPr id="35346" name="Freeform 261">
                    <a:extLst>
                      <a:ext uri="{FF2B5EF4-FFF2-40B4-BE49-F238E27FC236}">
                        <a16:creationId xmlns:a16="http://schemas.microsoft.com/office/drawing/2014/main" id="{BDEE61CD-3EB1-8000-5870-DB3C5EFEEA86}"/>
                      </a:ext>
                    </a:extLst>
                  </p:cNvPr>
                  <p:cNvSpPr/>
                  <p:nvPr/>
                </p:nvSpPr>
                <p:spPr>
                  <a:xfrm>
                    <a:off x="13583285" y="4828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47" name="Freeform 262">
                    <a:extLst>
                      <a:ext uri="{FF2B5EF4-FFF2-40B4-BE49-F238E27FC236}">
                        <a16:creationId xmlns:a16="http://schemas.microsoft.com/office/drawing/2014/main" id="{4EE5A67A-1113-B1C5-C3EE-C2EF10CB8155}"/>
                      </a:ext>
                    </a:extLst>
                  </p:cNvPr>
                  <p:cNvSpPr/>
                  <p:nvPr/>
                </p:nvSpPr>
                <p:spPr>
                  <a:xfrm>
                    <a:off x="13614718"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7" name="Graphic 19">
                  <a:extLst>
                    <a:ext uri="{FF2B5EF4-FFF2-40B4-BE49-F238E27FC236}">
                      <a16:creationId xmlns:a16="http://schemas.microsoft.com/office/drawing/2014/main" id="{6CA8EA2C-4C4A-1365-6C31-1955D15DC3E0}"/>
                    </a:ext>
                  </a:extLst>
                </p:cNvPr>
                <p:cNvGrpSpPr/>
                <p:nvPr/>
              </p:nvGrpSpPr>
              <p:grpSpPr>
                <a:xfrm>
                  <a:off x="13587095" y="451465"/>
                  <a:ext cx="62864" cy="63737"/>
                  <a:chOff x="13587095" y="451465"/>
                  <a:chExt cx="62864" cy="63737"/>
                </a:xfrm>
              </p:grpSpPr>
              <p:sp>
                <p:nvSpPr>
                  <p:cNvPr id="35344" name="Freeform 264">
                    <a:extLst>
                      <a:ext uri="{FF2B5EF4-FFF2-40B4-BE49-F238E27FC236}">
                        <a16:creationId xmlns:a16="http://schemas.microsoft.com/office/drawing/2014/main" id="{0B5E82E0-02F5-4734-C24A-9A86CA2516D8}"/>
                      </a:ext>
                    </a:extLst>
                  </p:cNvPr>
                  <p:cNvSpPr/>
                  <p:nvPr/>
                </p:nvSpPr>
                <p:spPr>
                  <a:xfrm>
                    <a:off x="13587095" y="482858"/>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45" name="Freeform 265">
                    <a:extLst>
                      <a:ext uri="{FF2B5EF4-FFF2-40B4-BE49-F238E27FC236}">
                        <a16:creationId xmlns:a16="http://schemas.microsoft.com/office/drawing/2014/main" id="{5852DCB1-193D-2058-58D3-077E6CCF3280}"/>
                      </a:ext>
                    </a:extLst>
                  </p:cNvPr>
                  <p:cNvSpPr/>
                  <p:nvPr/>
                </p:nvSpPr>
                <p:spPr>
                  <a:xfrm>
                    <a:off x="13618528"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8" name="Graphic 19">
                  <a:extLst>
                    <a:ext uri="{FF2B5EF4-FFF2-40B4-BE49-F238E27FC236}">
                      <a16:creationId xmlns:a16="http://schemas.microsoft.com/office/drawing/2014/main" id="{663D7DD0-F5AA-A2D1-C4D4-B537BEB35172}"/>
                    </a:ext>
                  </a:extLst>
                </p:cNvPr>
                <p:cNvGrpSpPr/>
                <p:nvPr/>
              </p:nvGrpSpPr>
              <p:grpSpPr>
                <a:xfrm>
                  <a:off x="13590905" y="451465"/>
                  <a:ext cx="62865" cy="63737"/>
                  <a:chOff x="13590905" y="451465"/>
                  <a:chExt cx="62865" cy="63737"/>
                </a:xfrm>
              </p:grpSpPr>
              <p:sp>
                <p:nvSpPr>
                  <p:cNvPr id="35342" name="Freeform 267">
                    <a:extLst>
                      <a:ext uri="{FF2B5EF4-FFF2-40B4-BE49-F238E27FC236}">
                        <a16:creationId xmlns:a16="http://schemas.microsoft.com/office/drawing/2014/main" id="{32D60C79-5B17-94C0-7482-6B86824376E5}"/>
                      </a:ext>
                    </a:extLst>
                  </p:cNvPr>
                  <p:cNvSpPr/>
                  <p:nvPr/>
                </p:nvSpPr>
                <p:spPr>
                  <a:xfrm>
                    <a:off x="13590905" y="4828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43" name="Freeform 268">
                    <a:extLst>
                      <a:ext uri="{FF2B5EF4-FFF2-40B4-BE49-F238E27FC236}">
                        <a16:creationId xmlns:a16="http://schemas.microsoft.com/office/drawing/2014/main" id="{F1C39965-BD1B-EBE5-38F3-78F286A9564F}"/>
                      </a:ext>
                    </a:extLst>
                  </p:cNvPr>
                  <p:cNvSpPr/>
                  <p:nvPr/>
                </p:nvSpPr>
                <p:spPr>
                  <a:xfrm>
                    <a:off x="13622338"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39" name="Graphic 19">
                  <a:extLst>
                    <a:ext uri="{FF2B5EF4-FFF2-40B4-BE49-F238E27FC236}">
                      <a16:creationId xmlns:a16="http://schemas.microsoft.com/office/drawing/2014/main" id="{96E243B4-4C09-0E83-E4F6-B5434B8614AE}"/>
                    </a:ext>
                  </a:extLst>
                </p:cNvPr>
                <p:cNvGrpSpPr/>
                <p:nvPr/>
              </p:nvGrpSpPr>
              <p:grpSpPr>
                <a:xfrm>
                  <a:off x="13594715" y="451465"/>
                  <a:ext cx="63817" cy="63737"/>
                  <a:chOff x="13594715" y="451465"/>
                  <a:chExt cx="63817" cy="63737"/>
                </a:xfrm>
              </p:grpSpPr>
              <p:sp>
                <p:nvSpPr>
                  <p:cNvPr id="35340" name="Freeform 270">
                    <a:extLst>
                      <a:ext uri="{FF2B5EF4-FFF2-40B4-BE49-F238E27FC236}">
                        <a16:creationId xmlns:a16="http://schemas.microsoft.com/office/drawing/2014/main" id="{A60BD1DC-3D54-9061-5FD1-4C7B3CF944C6}"/>
                      </a:ext>
                    </a:extLst>
                  </p:cNvPr>
                  <p:cNvSpPr/>
                  <p:nvPr/>
                </p:nvSpPr>
                <p:spPr>
                  <a:xfrm>
                    <a:off x="13594715" y="48285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41" name="Freeform 271">
                    <a:extLst>
                      <a:ext uri="{FF2B5EF4-FFF2-40B4-BE49-F238E27FC236}">
                        <a16:creationId xmlns:a16="http://schemas.microsoft.com/office/drawing/2014/main" id="{305E4F9D-21EE-D562-54D9-C16B7A8CC091}"/>
                      </a:ext>
                    </a:extLst>
                  </p:cNvPr>
                  <p:cNvSpPr/>
                  <p:nvPr/>
                </p:nvSpPr>
                <p:spPr>
                  <a:xfrm>
                    <a:off x="13627100"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0" name="Graphic 19">
                  <a:extLst>
                    <a:ext uri="{FF2B5EF4-FFF2-40B4-BE49-F238E27FC236}">
                      <a16:creationId xmlns:a16="http://schemas.microsoft.com/office/drawing/2014/main" id="{D5406394-C037-AD1F-99CA-089610A34D53}"/>
                    </a:ext>
                  </a:extLst>
                </p:cNvPr>
                <p:cNvGrpSpPr/>
                <p:nvPr/>
              </p:nvGrpSpPr>
              <p:grpSpPr>
                <a:xfrm>
                  <a:off x="13613765" y="451465"/>
                  <a:ext cx="63817" cy="63737"/>
                  <a:chOff x="13613765" y="451465"/>
                  <a:chExt cx="63817" cy="63737"/>
                </a:xfrm>
              </p:grpSpPr>
              <p:sp>
                <p:nvSpPr>
                  <p:cNvPr id="35338" name="Freeform 273">
                    <a:extLst>
                      <a:ext uri="{FF2B5EF4-FFF2-40B4-BE49-F238E27FC236}">
                        <a16:creationId xmlns:a16="http://schemas.microsoft.com/office/drawing/2014/main" id="{7D02AB4B-7D90-3F22-E5E6-4D8B58602860}"/>
                      </a:ext>
                    </a:extLst>
                  </p:cNvPr>
                  <p:cNvSpPr/>
                  <p:nvPr/>
                </p:nvSpPr>
                <p:spPr>
                  <a:xfrm>
                    <a:off x="13613765" y="48285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39" name="Freeform 274">
                    <a:extLst>
                      <a:ext uri="{FF2B5EF4-FFF2-40B4-BE49-F238E27FC236}">
                        <a16:creationId xmlns:a16="http://schemas.microsoft.com/office/drawing/2014/main" id="{23C148A6-D928-EA79-8A33-FA3A5302BACB}"/>
                      </a:ext>
                    </a:extLst>
                  </p:cNvPr>
                  <p:cNvSpPr/>
                  <p:nvPr/>
                </p:nvSpPr>
                <p:spPr>
                  <a:xfrm>
                    <a:off x="13645198"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1" name="Graphic 19">
                  <a:extLst>
                    <a:ext uri="{FF2B5EF4-FFF2-40B4-BE49-F238E27FC236}">
                      <a16:creationId xmlns:a16="http://schemas.microsoft.com/office/drawing/2014/main" id="{851FE954-3ABC-BEC4-D16A-FE08D8284D10}"/>
                    </a:ext>
                  </a:extLst>
                </p:cNvPr>
                <p:cNvGrpSpPr/>
                <p:nvPr/>
              </p:nvGrpSpPr>
              <p:grpSpPr>
                <a:xfrm>
                  <a:off x="13616623" y="451465"/>
                  <a:ext cx="63817" cy="63737"/>
                  <a:chOff x="13616623" y="451465"/>
                  <a:chExt cx="63817" cy="63737"/>
                </a:xfrm>
              </p:grpSpPr>
              <p:sp>
                <p:nvSpPr>
                  <p:cNvPr id="35336" name="Freeform 276">
                    <a:extLst>
                      <a:ext uri="{FF2B5EF4-FFF2-40B4-BE49-F238E27FC236}">
                        <a16:creationId xmlns:a16="http://schemas.microsoft.com/office/drawing/2014/main" id="{0B7398EF-F6E2-5CD4-2EFC-D54F5E035AFB}"/>
                      </a:ext>
                    </a:extLst>
                  </p:cNvPr>
                  <p:cNvSpPr/>
                  <p:nvPr/>
                </p:nvSpPr>
                <p:spPr>
                  <a:xfrm>
                    <a:off x="13616623" y="48285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37" name="Freeform 277">
                    <a:extLst>
                      <a:ext uri="{FF2B5EF4-FFF2-40B4-BE49-F238E27FC236}">
                        <a16:creationId xmlns:a16="http://schemas.microsoft.com/office/drawing/2014/main" id="{406DD6E1-0EB4-0D6A-D751-9922D854BE98}"/>
                      </a:ext>
                    </a:extLst>
                  </p:cNvPr>
                  <p:cNvSpPr/>
                  <p:nvPr/>
                </p:nvSpPr>
                <p:spPr>
                  <a:xfrm>
                    <a:off x="1364805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2" name="Graphic 19">
                  <a:extLst>
                    <a:ext uri="{FF2B5EF4-FFF2-40B4-BE49-F238E27FC236}">
                      <a16:creationId xmlns:a16="http://schemas.microsoft.com/office/drawing/2014/main" id="{F31A58C6-3167-0B10-9061-9DDFC62CD783}"/>
                    </a:ext>
                  </a:extLst>
                </p:cNvPr>
                <p:cNvGrpSpPr/>
                <p:nvPr/>
              </p:nvGrpSpPr>
              <p:grpSpPr>
                <a:xfrm>
                  <a:off x="13629005" y="451465"/>
                  <a:ext cx="63817" cy="63737"/>
                  <a:chOff x="13629005" y="451465"/>
                  <a:chExt cx="63817" cy="63737"/>
                </a:xfrm>
              </p:grpSpPr>
              <p:sp>
                <p:nvSpPr>
                  <p:cNvPr id="35334" name="Freeform 279">
                    <a:extLst>
                      <a:ext uri="{FF2B5EF4-FFF2-40B4-BE49-F238E27FC236}">
                        <a16:creationId xmlns:a16="http://schemas.microsoft.com/office/drawing/2014/main" id="{9A0D0A3B-1705-BAAD-0BEE-1E3A42110D64}"/>
                      </a:ext>
                    </a:extLst>
                  </p:cNvPr>
                  <p:cNvSpPr/>
                  <p:nvPr/>
                </p:nvSpPr>
                <p:spPr>
                  <a:xfrm>
                    <a:off x="13629005" y="48285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35" name="Freeform 280">
                    <a:extLst>
                      <a:ext uri="{FF2B5EF4-FFF2-40B4-BE49-F238E27FC236}">
                        <a16:creationId xmlns:a16="http://schemas.microsoft.com/office/drawing/2014/main" id="{9DD04791-DCD8-7DBA-689A-FA70072686C9}"/>
                      </a:ext>
                    </a:extLst>
                  </p:cNvPr>
                  <p:cNvSpPr/>
                  <p:nvPr/>
                </p:nvSpPr>
                <p:spPr>
                  <a:xfrm>
                    <a:off x="13661390"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3" name="Graphic 19">
                  <a:extLst>
                    <a:ext uri="{FF2B5EF4-FFF2-40B4-BE49-F238E27FC236}">
                      <a16:creationId xmlns:a16="http://schemas.microsoft.com/office/drawing/2014/main" id="{CAD60844-06CE-F79F-08F1-27D882FA032D}"/>
                    </a:ext>
                  </a:extLst>
                </p:cNvPr>
                <p:cNvGrpSpPr/>
                <p:nvPr/>
              </p:nvGrpSpPr>
              <p:grpSpPr>
                <a:xfrm>
                  <a:off x="13633768" y="451465"/>
                  <a:ext cx="62865" cy="63737"/>
                  <a:chOff x="13633768" y="451465"/>
                  <a:chExt cx="62865" cy="63737"/>
                </a:xfrm>
              </p:grpSpPr>
              <p:sp>
                <p:nvSpPr>
                  <p:cNvPr id="35332" name="Freeform 282">
                    <a:extLst>
                      <a:ext uri="{FF2B5EF4-FFF2-40B4-BE49-F238E27FC236}">
                        <a16:creationId xmlns:a16="http://schemas.microsoft.com/office/drawing/2014/main" id="{7AAF0FC2-B583-C9EB-9FB0-A515F05960A2}"/>
                      </a:ext>
                    </a:extLst>
                  </p:cNvPr>
                  <p:cNvSpPr/>
                  <p:nvPr/>
                </p:nvSpPr>
                <p:spPr>
                  <a:xfrm>
                    <a:off x="13633768" y="4828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33" name="Freeform 283">
                    <a:extLst>
                      <a:ext uri="{FF2B5EF4-FFF2-40B4-BE49-F238E27FC236}">
                        <a16:creationId xmlns:a16="http://schemas.microsoft.com/office/drawing/2014/main" id="{BCDA47D0-E4C7-FF7C-0186-9D9DEEDD67BA}"/>
                      </a:ext>
                    </a:extLst>
                  </p:cNvPr>
                  <p:cNvSpPr/>
                  <p:nvPr/>
                </p:nvSpPr>
                <p:spPr>
                  <a:xfrm>
                    <a:off x="13665200"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4" name="Graphic 19">
                  <a:extLst>
                    <a:ext uri="{FF2B5EF4-FFF2-40B4-BE49-F238E27FC236}">
                      <a16:creationId xmlns:a16="http://schemas.microsoft.com/office/drawing/2014/main" id="{F284C875-231F-4BBC-FAA4-6F4A235F3D03}"/>
                    </a:ext>
                  </a:extLst>
                </p:cNvPr>
                <p:cNvGrpSpPr/>
                <p:nvPr/>
              </p:nvGrpSpPr>
              <p:grpSpPr>
                <a:xfrm>
                  <a:off x="13662343" y="451465"/>
                  <a:ext cx="62865" cy="63737"/>
                  <a:chOff x="13662343" y="451465"/>
                  <a:chExt cx="62865" cy="63737"/>
                </a:xfrm>
              </p:grpSpPr>
              <p:sp>
                <p:nvSpPr>
                  <p:cNvPr id="35330" name="Freeform 285">
                    <a:extLst>
                      <a:ext uri="{FF2B5EF4-FFF2-40B4-BE49-F238E27FC236}">
                        <a16:creationId xmlns:a16="http://schemas.microsoft.com/office/drawing/2014/main" id="{00732684-2E97-AD1A-1F5B-DC8B8F042001}"/>
                      </a:ext>
                    </a:extLst>
                  </p:cNvPr>
                  <p:cNvSpPr/>
                  <p:nvPr/>
                </p:nvSpPr>
                <p:spPr>
                  <a:xfrm>
                    <a:off x="13662343" y="4828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31" name="Freeform 286">
                    <a:extLst>
                      <a:ext uri="{FF2B5EF4-FFF2-40B4-BE49-F238E27FC236}">
                        <a16:creationId xmlns:a16="http://schemas.microsoft.com/office/drawing/2014/main" id="{96C562B7-952B-481E-B289-99C3D3725A65}"/>
                      </a:ext>
                    </a:extLst>
                  </p:cNvPr>
                  <p:cNvSpPr/>
                  <p:nvPr/>
                </p:nvSpPr>
                <p:spPr>
                  <a:xfrm>
                    <a:off x="13693775"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5" name="Graphic 19">
                  <a:extLst>
                    <a:ext uri="{FF2B5EF4-FFF2-40B4-BE49-F238E27FC236}">
                      <a16:creationId xmlns:a16="http://schemas.microsoft.com/office/drawing/2014/main" id="{40FEB5D4-CFDF-F043-C217-94BE73F2D6ED}"/>
                    </a:ext>
                  </a:extLst>
                </p:cNvPr>
                <p:cNvGrpSpPr/>
                <p:nvPr/>
              </p:nvGrpSpPr>
              <p:grpSpPr>
                <a:xfrm>
                  <a:off x="13667105" y="451465"/>
                  <a:ext cx="62865" cy="63737"/>
                  <a:chOff x="13667105" y="451465"/>
                  <a:chExt cx="62865" cy="63737"/>
                </a:xfrm>
              </p:grpSpPr>
              <p:sp>
                <p:nvSpPr>
                  <p:cNvPr id="35328" name="Freeform 288">
                    <a:extLst>
                      <a:ext uri="{FF2B5EF4-FFF2-40B4-BE49-F238E27FC236}">
                        <a16:creationId xmlns:a16="http://schemas.microsoft.com/office/drawing/2014/main" id="{54DD3777-A358-6F59-8CB0-803B726AF154}"/>
                      </a:ext>
                    </a:extLst>
                  </p:cNvPr>
                  <p:cNvSpPr/>
                  <p:nvPr/>
                </p:nvSpPr>
                <p:spPr>
                  <a:xfrm>
                    <a:off x="13667105" y="4828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29" name="Freeform 289">
                    <a:extLst>
                      <a:ext uri="{FF2B5EF4-FFF2-40B4-BE49-F238E27FC236}">
                        <a16:creationId xmlns:a16="http://schemas.microsoft.com/office/drawing/2014/main" id="{15C8F15C-707B-B035-D7F4-201C30DD2FA4}"/>
                      </a:ext>
                    </a:extLst>
                  </p:cNvPr>
                  <p:cNvSpPr/>
                  <p:nvPr/>
                </p:nvSpPr>
                <p:spPr>
                  <a:xfrm>
                    <a:off x="13698538" y="451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6" name="Graphic 19">
                  <a:extLst>
                    <a:ext uri="{FF2B5EF4-FFF2-40B4-BE49-F238E27FC236}">
                      <a16:creationId xmlns:a16="http://schemas.microsoft.com/office/drawing/2014/main" id="{317F2C76-9E7C-6402-6EC4-70D02B485E8E}"/>
                    </a:ext>
                  </a:extLst>
                </p:cNvPr>
                <p:cNvGrpSpPr/>
                <p:nvPr/>
              </p:nvGrpSpPr>
              <p:grpSpPr>
                <a:xfrm>
                  <a:off x="13675678" y="463832"/>
                  <a:ext cx="62864" cy="62786"/>
                  <a:chOff x="13675678" y="463832"/>
                  <a:chExt cx="62864" cy="62786"/>
                </a:xfrm>
              </p:grpSpPr>
              <p:sp>
                <p:nvSpPr>
                  <p:cNvPr id="35326" name="Freeform 291">
                    <a:extLst>
                      <a:ext uri="{FF2B5EF4-FFF2-40B4-BE49-F238E27FC236}">
                        <a16:creationId xmlns:a16="http://schemas.microsoft.com/office/drawing/2014/main" id="{04F5E084-E889-FCE6-0C89-F4209DFE7435}"/>
                      </a:ext>
                    </a:extLst>
                  </p:cNvPr>
                  <p:cNvSpPr/>
                  <p:nvPr/>
                </p:nvSpPr>
                <p:spPr>
                  <a:xfrm>
                    <a:off x="13675678" y="495225"/>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27" name="Freeform 292">
                    <a:extLst>
                      <a:ext uri="{FF2B5EF4-FFF2-40B4-BE49-F238E27FC236}">
                        <a16:creationId xmlns:a16="http://schemas.microsoft.com/office/drawing/2014/main" id="{7F16486D-154C-F76D-9490-78A5412E22A6}"/>
                      </a:ext>
                    </a:extLst>
                  </p:cNvPr>
                  <p:cNvSpPr/>
                  <p:nvPr/>
                </p:nvSpPr>
                <p:spPr>
                  <a:xfrm>
                    <a:off x="13707110" y="46383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7" name="Graphic 19">
                  <a:extLst>
                    <a:ext uri="{FF2B5EF4-FFF2-40B4-BE49-F238E27FC236}">
                      <a16:creationId xmlns:a16="http://schemas.microsoft.com/office/drawing/2014/main" id="{4BC06039-A78F-B019-2A7A-F5ABB19C6E10}"/>
                    </a:ext>
                  </a:extLst>
                </p:cNvPr>
                <p:cNvGrpSpPr/>
                <p:nvPr/>
              </p:nvGrpSpPr>
              <p:grpSpPr>
                <a:xfrm>
                  <a:off x="13678535" y="463832"/>
                  <a:ext cx="62865" cy="62786"/>
                  <a:chOff x="13678535" y="463832"/>
                  <a:chExt cx="62865" cy="62786"/>
                </a:xfrm>
              </p:grpSpPr>
              <p:sp>
                <p:nvSpPr>
                  <p:cNvPr id="35324" name="Freeform 294">
                    <a:extLst>
                      <a:ext uri="{FF2B5EF4-FFF2-40B4-BE49-F238E27FC236}">
                        <a16:creationId xmlns:a16="http://schemas.microsoft.com/office/drawing/2014/main" id="{49024D67-D487-E857-4F37-76B688C51B88}"/>
                      </a:ext>
                    </a:extLst>
                  </p:cNvPr>
                  <p:cNvSpPr/>
                  <p:nvPr/>
                </p:nvSpPr>
                <p:spPr>
                  <a:xfrm>
                    <a:off x="13678535" y="49522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25" name="Freeform 295">
                    <a:extLst>
                      <a:ext uri="{FF2B5EF4-FFF2-40B4-BE49-F238E27FC236}">
                        <a16:creationId xmlns:a16="http://schemas.microsoft.com/office/drawing/2014/main" id="{5C2DB280-1AB7-1BAA-A47C-53D64D592FC5}"/>
                      </a:ext>
                    </a:extLst>
                  </p:cNvPr>
                  <p:cNvSpPr/>
                  <p:nvPr/>
                </p:nvSpPr>
                <p:spPr>
                  <a:xfrm>
                    <a:off x="13709968" y="46383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8" name="Graphic 19">
                  <a:extLst>
                    <a:ext uri="{FF2B5EF4-FFF2-40B4-BE49-F238E27FC236}">
                      <a16:creationId xmlns:a16="http://schemas.microsoft.com/office/drawing/2014/main" id="{44B6FD5D-B32E-7156-5C7D-3F9E8EFD1377}"/>
                    </a:ext>
                  </a:extLst>
                </p:cNvPr>
                <p:cNvGrpSpPr/>
                <p:nvPr/>
              </p:nvGrpSpPr>
              <p:grpSpPr>
                <a:xfrm>
                  <a:off x="13683298" y="462880"/>
                  <a:ext cx="62865" cy="63737"/>
                  <a:chOff x="13683298" y="462880"/>
                  <a:chExt cx="62865" cy="63737"/>
                </a:xfrm>
              </p:grpSpPr>
              <p:sp>
                <p:nvSpPr>
                  <p:cNvPr id="35322" name="Freeform 297">
                    <a:extLst>
                      <a:ext uri="{FF2B5EF4-FFF2-40B4-BE49-F238E27FC236}">
                        <a16:creationId xmlns:a16="http://schemas.microsoft.com/office/drawing/2014/main" id="{C22A994A-1FC1-65DE-1DD7-0708F31BD7DD}"/>
                      </a:ext>
                    </a:extLst>
                  </p:cNvPr>
                  <p:cNvSpPr/>
                  <p:nvPr/>
                </p:nvSpPr>
                <p:spPr>
                  <a:xfrm>
                    <a:off x="13683298" y="49427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23" name="Freeform 298">
                    <a:extLst>
                      <a:ext uri="{FF2B5EF4-FFF2-40B4-BE49-F238E27FC236}">
                        <a16:creationId xmlns:a16="http://schemas.microsoft.com/office/drawing/2014/main" id="{C11A25A3-D0B9-4DDC-EE1B-B9DF26775AE8}"/>
                      </a:ext>
                    </a:extLst>
                  </p:cNvPr>
                  <p:cNvSpPr/>
                  <p:nvPr/>
                </p:nvSpPr>
                <p:spPr>
                  <a:xfrm>
                    <a:off x="13714730"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49" name="Graphic 19">
                  <a:extLst>
                    <a:ext uri="{FF2B5EF4-FFF2-40B4-BE49-F238E27FC236}">
                      <a16:creationId xmlns:a16="http://schemas.microsoft.com/office/drawing/2014/main" id="{2B950DD9-1C5D-4CD1-57C5-F290FF7BE5B8}"/>
                    </a:ext>
                  </a:extLst>
                </p:cNvPr>
                <p:cNvGrpSpPr/>
                <p:nvPr/>
              </p:nvGrpSpPr>
              <p:grpSpPr>
                <a:xfrm>
                  <a:off x="13694728" y="462880"/>
                  <a:ext cx="63817" cy="63737"/>
                  <a:chOff x="13694728" y="462880"/>
                  <a:chExt cx="63817" cy="63737"/>
                </a:xfrm>
              </p:grpSpPr>
              <p:sp>
                <p:nvSpPr>
                  <p:cNvPr id="35320" name="Freeform 300">
                    <a:extLst>
                      <a:ext uri="{FF2B5EF4-FFF2-40B4-BE49-F238E27FC236}">
                        <a16:creationId xmlns:a16="http://schemas.microsoft.com/office/drawing/2014/main" id="{BA6472DA-7D9E-76BB-EC89-8D649C7B1AAC}"/>
                      </a:ext>
                    </a:extLst>
                  </p:cNvPr>
                  <p:cNvSpPr/>
                  <p:nvPr/>
                </p:nvSpPr>
                <p:spPr>
                  <a:xfrm>
                    <a:off x="13694728" y="494274"/>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21" name="Freeform 301">
                    <a:extLst>
                      <a:ext uri="{FF2B5EF4-FFF2-40B4-BE49-F238E27FC236}">
                        <a16:creationId xmlns:a16="http://schemas.microsoft.com/office/drawing/2014/main" id="{FCA1534B-5341-0D78-98E6-AF1D465F0EBF}"/>
                      </a:ext>
                    </a:extLst>
                  </p:cNvPr>
                  <p:cNvSpPr/>
                  <p:nvPr/>
                </p:nvSpPr>
                <p:spPr>
                  <a:xfrm>
                    <a:off x="13727113"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0" name="Graphic 19">
                  <a:extLst>
                    <a:ext uri="{FF2B5EF4-FFF2-40B4-BE49-F238E27FC236}">
                      <a16:creationId xmlns:a16="http://schemas.microsoft.com/office/drawing/2014/main" id="{78A3EB6A-3BC5-F0E0-2C81-75FB805872ED}"/>
                    </a:ext>
                  </a:extLst>
                </p:cNvPr>
                <p:cNvGrpSpPr/>
                <p:nvPr/>
              </p:nvGrpSpPr>
              <p:grpSpPr>
                <a:xfrm>
                  <a:off x="13700443" y="462880"/>
                  <a:ext cx="62865" cy="63737"/>
                  <a:chOff x="13700443" y="462880"/>
                  <a:chExt cx="62865" cy="63737"/>
                </a:xfrm>
              </p:grpSpPr>
              <p:sp>
                <p:nvSpPr>
                  <p:cNvPr id="35318" name="Freeform 303">
                    <a:extLst>
                      <a:ext uri="{FF2B5EF4-FFF2-40B4-BE49-F238E27FC236}">
                        <a16:creationId xmlns:a16="http://schemas.microsoft.com/office/drawing/2014/main" id="{7282098E-5EE1-248E-FDDF-223E53F1698F}"/>
                      </a:ext>
                    </a:extLst>
                  </p:cNvPr>
                  <p:cNvSpPr/>
                  <p:nvPr/>
                </p:nvSpPr>
                <p:spPr>
                  <a:xfrm>
                    <a:off x="13700443" y="49427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19" name="Freeform 304">
                    <a:extLst>
                      <a:ext uri="{FF2B5EF4-FFF2-40B4-BE49-F238E27FC236}">
                        <a16:creationId xmlns:a16="http://schemas.microsoft.com/office/drawing/2014/main" id="{7C34BFBD-5DCC-10A4-053A-5D62CF4C3820}"/>
                      </a:ext>
                    </a:extLst>
                  </p:cNvPr>
                  <p:cNvSpPr/>
                  <p:nvPr/>
                </p:nvSpPr>
                <p:spPr>
                  <a:xfrm>
                    <a:off x="13731875"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1" name="Graphic 19">
                  <a:extLst>
                    <a:ext uri="{FF2B5EF4-FFF2-40B4-BE49-F238E27FC236}">
                      <a16:creationId xmlns:a16="http://schemas.microsoft.com/office/drawing/2014/main" id="{4AFAC0DA-1FBD-B182-8208-8BCFA8AE8574}"/>
                    </a:ext>
                  </a:extLst>
                </p:cNvPr>
                <p:cNvGrpSpPr/>
                <p:nvPr/>
              </p:nvGrpSpPr>
              <p:grpSpPr>
                <a:xfrm>
                  <a:off x="13705205" y="462880"/>
                  <a:ext cx="63817" cy="63737"/>
                  <a:chOff x="13705205" y="462880"/>
                  <a:chExt cx="63817" cy="63737"/>
                </a:xfrm>
              </p:grpSpPr>
              <p:sp>
                <p:nvSpPr>
                  <p:cNvPr id="35316" name="Freeform 306">
                    <a:extLst>
                      <a:ext uri="{FF2B5EF4-FFF2-40B4-BE49-F238E27FC236}">
                        <a16:creationId xmlns:a16="http://schemas.microsoft.com/office/drawing/2014/main" id="{EBDB4589-D6D6-4788-57B0-49644D765684}"/>
                      </a:ext>
                    </a:extLst>
                  </p:cNvPr>
                  <p:cNvSpPr/>
                  <p:nvPr/>
                </p:nvSpPr>
                <p:spPr>
                  <a:xfrm>
                    <a:off x="13705205" y="494274"/>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17" name="Freeform 307">
                    <a:extLst>
                      <a:ext uri="{FF2B5EF4-FFF2-40B4-BE49-F238E27FC236}">
                        <a16:creationId xmlns:a16="http://schemas.microsoft.com/office/drawing/2014/main" id="{C8C05E05-8249-0E2E-77BF-7FB255FB0B73}"/>
                      </a:ext>
                    </a:extLst>
                  </p:cNvPr>
                  <p:cNvSpPr/>
                  <p:nvPr/>
                </p:nvSpPr>
                <p:spPr>
                  <a:xfrm>
                    <a:off x="13737590"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2" name="Graphic 19">
                  <a:extLst>
                    <a:ext uri="{FF2B5EF4-FFF2-40B4-BE49-F238E27FC236}">
                      <a16:creationId xmlns:a16="http://schemas.microsoft.com/office/drawing/2014/main" id="{47720D34-1E5E-E782-9642-90095139ACD4}"/>
                    </a:ext>
                  </a:extLst>
                </p:cNvPr>
                <p:cNvGrpSpPr/>
                <p:nvPr/>
              </p:nvGrpSpPr>
              <p:grpSpPr>
                <a:xfrm>
                  <a:off x="13710920" y="462880"/>
                  <a:ext cx="62864" cy="63737"/>
                  <a:chOff x="13710920" y="462880"/>
                  <a:chExt cx="62864" cy="63737"/>
                </a:xfrm>
              </p:grpSpPr>
              <p:sp>
                <p:nvSpPr>
                  <p:cNvPr id="35314" name="Freeform 309">
                    <a:extLst>
                      <a:ext uri="{FF2B5EF4-FFF2-40B4-BE49-F238E27FC236}">
                        <a16:creationId xmlns:a16="http://schemas.microsoft.com/office/drawing/2014/main" id="{C452E8F2-4BE6-BF1D-C7D4-EAFAB43F828E}"/>
                      </a:ext>
                    </a:extLst>
                  </p:cNvPr>
                  <p:cNvSpPr/>
                  <p:nvPr/>
                </p:nvSpPr>
                <p:spPr>
                  <a:xfrm>
                    <a:off x="13710920" y="49427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15" name="Freeform 310">
                    <a:extLst>
                      <a:ext uri="{FF2B5EF4-FFF2-40B4-BE49-F238E27FC236}">
                        <a16:creationId xmlns:a16="http://schemas.microsoft.com/office/drawing/2014/main" id="{0579856D-4001-D97A-B9EE-F9A0E976CCD0}"/>
                      </a:ext>
                    </a:extLst>
                  </p:cNvPr>
                  <p:cNvSpPr/>
                  <p:nvPr/>
                </p:nvSpPr>
                <p:spPr>
                  <a:xfrm>
                    <a:off x="13742353"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3" name="Graphic 19">
                  <a:extLst>
                    <a:ext uri="{FF2B5EF4-FFF2-40B4-BE49-F238E27FC236}">
                      <a16:creationId xmlns:a16="http://schemas.microsoft.com/office/drawing/2014/main" id="{B91D4C4C-B287-FC53-DAD4-E0F6D1FD293E}"/>
                    </a:ext>
                  </a:extLst>
                </p:cNvPr>
                <p:cNvGrpSpPr/>
                <p:nvPr/>
              </p:nvGrpSpPr>
              <p:grpSpPr>
                <a:xfrm>
                  <a:off x="13716635" y="462880"/>
                  <a:ext cx="62865" cy="63737"/>
                  <a:chOff x="13716635" y="462880"/>
                  <a:chExt cx="62865" cy="63737"/>
                </a:xfrm>
              </p:grpSpPr>
              <p:sp>
                <p:nvSpPr>
                  <p:cNvPr id="35312" name="Freeform 312">
                    <a:extLst>
                      <a:ext uri="{FF2B5EF4-FFF2-40B4-BE49-F238E27FC236}">
                        <a16:creationId xmlns:a16="http://schemas.microsoft.com/office/drawing/2014/main" id="{744F873B-B08A-A771-7343-8333DDB609D8}"/>
                      </a:ext>
                    </a:extLst>
                  </p:cNvPr>
                  <p:cNvSpPr/>
                  <p:nvPr/>
                </p:nvSpPr>
                <p:spPr>
                  <a:xfrm>
                    <a:off x="13716635" y="49427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13" name="Freeform 313">
                    <a:extLst>
                      <a:ext uri="{FF2B5EF4-FFF2-40B4-BE49-F238E27FC236}">
                        <a16:creationId xmlns:a16="http://schemas.microsoft.com/office/drawing/2014/main" id="{2305E1E0-82C1-1E1F-332E-D05D8ACDC9A4}"/>
                      </a:ext>
                    </a:extLst>
                  </p:cNvPr>
                  <p:cNvSpPr/>
                  <p:nvPr/>
                </p:nvSpPr>
                <p:spPr>
                  <a:xfrm>
                    <a:off x="13748068"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4" name="Graphic 19">
                  <a:extLst>
                    <a:ext uri="{FF2B5EF4-FFF2-40B4-BE49-F238E27FC236}">
                      <a16:creationId xmlns:a16="http://schemas.microsoft.com/office/drawing/2014/main" id="{5A2D76E6-6A65-4F1E-5796-6E69893CA6EC}"/>
                    </a:ext>
                  </a:extLst>
                </p:cNvPr>
                <p:cNvGrpSpPr/>
                <p:nvPr/>
              </p:nvGrpSpPr>
              <p:grpSpPr>
                <a:xfrm>
                  <a:off x="13721398" y="462880"/>
                  <a:ext cx="62865" cy="63737"/>
                  <a:chOff x="13721398" y="462880"/>
                  <a:chExt cx="62865" cy="63737"/>
                </a:xfrm>
              </p:grpSpPr>
              <p:sp>
                <p:nvSpPr>
                  <p:cNvPr id="35310" name="Freeform 315">
                    <a:extLst>
                      <a:ext uri="{FF2B5EF4-FFF2-40B4-BE49-F238E27FC236}">
                        <a16:creationId xmlns:a16="http://schemas.microsoft.com/office/drawing/2014/main" id="{3E939D44-3D40-FA8E-6661-9B3E0D126C34}"/>
                      </a:ext>
                    </a:extLst>
                  </p:cNvPr>
                  <p:cNvSpPr/>
                  <p:nvPr/>
                </p:nvSpPr>
                <p:spPr>
                  <a:xfrm>
                    <a:off x="13721398" y="49427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11" name="Freeform 316">
                    <a:extLst>
                      <a:ext uri="{FF2B5EF4-FFF2-40B4-BE49-F238E27FC236}">
                        <a16:creationId xmlns:a16="http://schemas.microsoft.com/office/drawing/2014/main" id="{B08FFEE5-D3C9-C989-B0DB-55B657B94C0C}"/>
                      </a:ext>
                    </a:extLst>
                  </p:cNvPr>
                  <p:cNvSpPr/>
                  <p:nvPr/>
                </p:nvSpPr>
                <p:spPr>
                  <a:xfrm>
                    <a:off x="13752830"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5" name="Graphic 19">
                  <a:extLst>
                    <a:ext uri="{FF2B5EF4-FFF2-40B4-BE49-F238E27FC236}">
                      <a16:creationId xmlns:a16="http://schemas.microsoft.com/office/drawing/2014/main" id="{E2EED952-BD29-4639-C20B-9AEFAD7AA0CB}"/>
                    </a:ext>
                  </a:extLst>
                </p:cNvPr>
                <p:cNvGrpSpPr/>
                <p:nvPr/>
              </p:nvGrpSpPr>
              <p:grpSpPr>
                <a:xfrm>
                  <a:off x="13727113" y="462880"/>
                  <a:ext cx="62865" cy="63737"/>
                  <a:chOff x="13727113" y="462880"/>
                  <a:chExt cx="62865" cy="63737"/>
                </a:xfrm>
              </p:grpSpPr>
              <p:sp>
                <p:nvSpPr>
                  <p:cNvPr id="35308" name="Freeform 318">
                    <a:extLst>
                      <a:ext uri="{FF2B5EF4-FFF2-40B4-BE49-F238E27FC236}">
                        <a16:creationId xmlns:a16="http://schemas.microsoft.com/office/drawing/2014/main" id="{1A2E6888-14EB-953F-8DF3-9E6F759169FF}"/>
                      </a:ext>
                    </a:extLst>
                  </p:cNvPr>
                  <p:cNvSpPr/>
                  <p:nvPr/>
                </p:nvSpPr>
                <p:spPr>
                  <a:xfrm>
                    <a:off x="13727113" y="49427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09" name="Freeform 319">
                    <a:extLst>
                      <a:ext uri="{FF2B5EF4-FFF2-40B4-BE49-F238E27FC236}">
                        <a16:creationId xmlns:a16="http://schemas.microsoft.com/office/drawing/2014/main" id="{1970663E-995A-A589-EF3F-4386E2BA2AD4}"/>
                      </a:ext>
                    </a:extLst>
                  </p:cNvPr>
                  <p:cNvSpPr/>
                  <p:nvPr/>
                </p:nvSpPr>
                <p:spPr>
                  <a:xfrm>
                    <a:off x="13758545"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6" name="Graphic 19">
                  <a:extLst>
                    <a:ext uri="{FF2B5EF4-FFF2-40B4-BE49-F238E27FC236}">
                      <a16:creationId xmlns:a16="http://schemas.microsoft.com/office/drawing/2014/main" id="{C606D8E9-D11E-FF4D-C388-2662F1A40DCF}"/>
                    </a:ext>
                  </a:extLst>
                </p:cNvPr>
                <p:cNvGrpSpPr/>
                <p:nvPr/>
              </p:nvGrpSpPr>
              <p:grpSpPr>
                <a:xfrm>
                  <a:off x="13731875" y="462880"/>
                  <a:ext cx="63817" cy="63737"/>
                  <a:chOff x="13731875" y="462880"/>
                  <a:chExt cx="63817" cy="63737"/>
                </a:xfrm>
              </p:grpSpPr>
              <p:sp>
                <p:nvSpPr>
                  <p:cNvPr id="35306" name="Freeform 321">
                    <a:extLst>
                      <a:ext uri="{FF2B5EF4-FFF2-40B4-BE49-F238E27FC236}">
                        <a16:creationId xmlns:a16="http://schemas.microsoft.com/office/drawing/2014/main" id="{C160F1E1-57D0-64E2-7673-8D2FDF279501}"/>
                      </a:ext>
                    </a:extLst>
                  </p:cNvPr>
                  <p:cNvSpPr/>
                  <p:nvPr/>
                </p:nvSpPr>
                <p:spPr>
                  <a:xfrm>
                    <a:off x="13731875" y="49427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07" name="Freeform 322">
                    <a:extLst>
                      <a:ext uri="{FF2B5EF4-FFF2-40B4-BE49-F238E27FC236}">
                        <a16:creationId xmlns:a16="http://schemas.microsoft.com/office/drawing/2014/main" id="{FCFA3D29-F306-F46E-4270-4413A4EFAEE9}"/>
                      </a:ext>
                    </a:extLst>
                  </p:cNvPr>
                  <p:cNvSpPr/>
                  <p:nvPr/>
                </p:nvSpPr>
                <p:spPr>
                  <a:xfrm>
                    <a:off x="13763308"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7" name="Graphic 19">
                  <a:extLst>
                    <a:ext uri="{FF2B5EF4-FFF2-40B4-BE49-F238E27FC236}">
                      <a16:creationId xmlns:a16="http://schemas.microsoft.com/office/drawing/2014/main" id="{53920C20-1E13-2E34-41A0-B25FB4DC867F}"/>
                    </a:ext>
                  </a:extLst>
                </p:cNvPr>
                <p:cNvGrpSpPr/>
                <p:nvPr/>
              </p:nvGrpSpPr>
              <p:grpSpPr>
                <a:xfrm>
                  <a:off x="13737590" y="462880"/>
                  <a:ext cx="62864" cy="63737"/>
                  <a:chOff x="13737590" y="462880"/>
                  <a:chExt cx="62864" cy="63737"/>
                </a:xfrm>
              </p:grpSpPr>
              <p:sp>
                <p:nvSpPr>
                  <p:cNvPr id="35304" name="Freeform 324">
                    <a:extLst>
                      <a:ext uri="{FF2B5EF4-FFF2-40B4-BE49-F238E27FC236}">
                        <a16:creationId xmlns:a16="http://schemas.microsoft.com/office/drawing/2014/main" id="{EB701C77-0644-88C9-ECF4-54705957CE68}"/>
                      </a:ext>
                    </a:extLst>
                  </p:cNvPr>
                  <p:cNvSpPr/>
                  <p:nvPr/>
                </p:nvSpPr>
                <p:spPr>
                  <a:xfrm>
                    <a:off x="13737590" y="49427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05" name="Freeform 325">
                    <a:extLst>
                      <a:ext uri="{FF2B5EF4-FFF2-40B4-BE49-F238E27FC236}">
                        <a16:creationId xmlns:a16="http://schemas.microsoft.com/office/drawing/2014/main" id="{1B558559-0835-17DE-8FB3-30165A8E3F82}"/>
                      </a:ext>
                    </a:extLst>
                  </p:cNvPr>
                  <p:cNvSpPr/>
                  <p:nvPr/>
                </p:nvSpPr>
                <p:spPr>
                  <a:xfrm>
                    <a:off x="13769023" y="46288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8" name="Graphic 19">
                  <a:extLst>
                    <a:ext uri="{FF2B5EF4-FFF2-40B4-BE49-F238E27FC236}">
                      <a16:creationId xmlns:a16="http://schemas.microsoft.com/office/drawing/2014/main" id="{2DE89018-E9C7-267D-0877-B9527E91027E}"/>
                    </a:ext>
                  </a:extLst>
                </p:cNvPr>
                <p:cNvGrpSpPr/>
                <p:nvPr/>
              </p:nvGrpSpPr>
              <p:grpSpPr>
                <a:xfrm>
                  <a:off x="13749020" y="477150"/>
                  <a:ext cx="62864" cy="62786"/>
                  <a:chOff x="13749020" y="477150"/>
                  <a:chExt cx="62864" cy="62786"/>
                </a:xfrm>
              </p:grpSpPr>
              <p:sp>
                <p:nvSpPr>
                  <p:cNvPr id="35302" name="Freeform 327">
                    <a:extLst>
                      <a:ext uri="{FF2B5EF4-FFF2-40B4-BE49-F238E27FC236}">
                        <a16:creationId xmlns:a16="http://schemas.microsoft.com/office/drawing/2014/main" id="{C31ECEB9-794E-9DCC-B28E-37B82364E0BA}"/>
                      </a:ext>
                    </a:extLst>
                  </p:cNvPr>
                  <p:cNvSpPr/>
                  <p:nvPr/>
                </p:nvSpPr>
                <p:spPr>
                  <a:xfrm>
                    <a:off x="13749020" y="50854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03" name="Freeform 328">
                    <a:extLst>
                      <a:ext uri="{FF2B5EF4-FFF2-40B4-BE49-F238E27FC236}">
                        <a16:creationId xmlns:a16="http://schemas.microsoft.com/office/drawing/2014/main" id="{EB1C392F-5D2A-65A6-716E-9C07E7320C2A}"/>
                      </a:ext>
                    </a:extLst>
                  </p:cNvPr>
                  <p:cNvSpPr/>
                  <p:nvPr/>
                </p:nvSpPr>
                <p:spPr>
                  <a:xfrm>
                    <a:off x="13780453"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59" name="Graphic 19">
                  <a:extLst>
                    <a:ext uri="{FF2B5EF4-FFF2-40B4-BE49-F238E27FC236}">
                      <a16:creationId xmlns:a16="http://schemas.microsoft.com/office/drawing/2014/main" id="{77DBDD73-A0EB-CC1D-A137-5CF5C3D6867D}"/>
                    </a:ext>
                  </a:extLst>
                </p:cNvPr>
                <p:cNvGrpSpPr/>
                <p:nvPr/>
              </p:nvGrpSpPr>
              <p:grpSpPr>
                <a:xfrm>
                  <a:off x="13751878" y="477150"/>
                  <a:ext cx="63817" cy="62786"/>
                  <a:chOff x="13751878" y="477150"/>
                  <a:chExt cx="63817" cy="62786"/>
                </a:xfrm>
              </p:grpSpPr>
              <p:sp>
                <p:nvSpPr>
                  <p:cNvPr id="35300" name="Freeform 330">
                    <a:extLst>
                      <a:ext uri="{FF2B5EF4-FFF2-40B4-BE49-F238E27FC236}">
                        <a16:creationId xmlns:a16="http://schemas.microsoft.com/office/drawing/2014/main" id="{D00C5C8E-BFCD-EEA2-0190-6E9541C42A32}"/>
                      </a:ext>
                    </a:extLst>
                  </p:cNvPr>
                  <p:cNvSpPr/>
                  <p:nvPr/>
                </p:nvSpPr>
                <p:spPr>
                  <a:xfrm>
                    <a:off x="13751878" y="508543"/>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301" name="Freeform 331">
                    <a:extLst>
                      <a:ext uri="{FF2B5EF4-FFF2-40B4-BE49-F238E27FC236}">
                        <a16:creationId xmlns:a16="http://schemas.microsoft.com/office/drawing/2014/main" id="{EA33F8BE-9CAF-C09D-29E3-A7B37C5B7F6C}"/>
                      </a:ext>
                    </a:extLst>
                  </p:cNvPr>
                  <p:cNvSpPr/>
                  <p:nvPr/>
                </p:nvSpPr>
                <p:spPr>
                  <a:xfrm>
                    <a:off x="13784263"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0" name="Graphic 19">
                  <a:extLst>
                    <a:ext uri="{FF2B5EF4-FFF2-40B4-BE49-F238E27FC236}">
                      <a16:creationId xmlns:a16="http://schemas.microsoft.com/office/drawing/2014/main" id="{07B17D7B-178D-9964-49BE-DCA9AB00C191}"/>
                    </a:ext>
                  </a:extLst>
                </p:cNvPr>
                <p:cNvGrpSpPr/>
                <p:nvPr/>
              </p:nvGrpSpPr>
              <p:grpSpPr>
                <a:xfrm>
                  <a:off x="13776643" y="477150"/>
                  <a:ext cx="62865" cy="62786"/>
                  <a:chOff x="13776643" y="477150"/>
                  <a:chExt cx="62865" cy="62786"/>
                </a:xfrm>
              </p:grpSpPr>
              <p:sp>
                <p:nvSpPr>
                  <p:cNvPr id="35298" name="Freeform 333">
                    <a:extLst>
                      <a:ext uri="{FF2B5EF4-FFF2-40B4-BE49-F238E27FC236}">
                        <a16:creationId xmlns:a16="http://schemas.microsoft.com/office/drawing/2014/main" id="{F3D08CA9-DDB0-B7D2-22FB-E2867462E16C}"/>
                      </a:ext>
                    </a:extLst>
                  </p:cNvPr>
                  <p:cNvSpPr/>
                  <p:nvPr/>
                </p:nvSpPr>
                <p:spPr>
                  <a:xfrm>
                    <a:off x="13776643" y="50854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99" name="Freeform 334">
                    <a:extLst>
                      <a:ext uri="{FF2B5EF4-FFF2-40B4-BE49-F238E27FC236}">
                        <a16:creationId xmlns:a16="http://schemas.microsoft.com/office/drawing/2014/main" id="{7D70A6CA-32EE-657F-254E-A72D78E53CF8}"/>
                      </a:ext>
                    </a:extLst>
                  </p:cNvPr>
                  <p:cNvSpPr/>
                  <p:nvPr/>
                </p:nvSpPr>
                <p:spPr>
                  <a:xfrm>
                    <a:off x="13808075"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1" name="Graphic 19">
                  <a:extLst>
                    <a:ext uri="{FF2B5EF4-FFF2-40B4-BE49-F238E27FC236}">
                      <a16:creationId xmlns:a16="http://schemas.microsoft.com/office/drawing/2014/main" id="{F576F847-C458-DAFC-C536-CF1661A21DD5}"/>
                    </a:ext>
                  </a:extLst>
                </p:cNvPr>
                <p:cNvGrpSpPr/>
                <p:nvPr/>
              </p:nvGrpSpPr>
              <p:grpSpPr>
                <a:xfrm>
                  <a:off x="13788073" y="477150"/>
                  <a:ext cx="63817" cy="62786"/>
                  <a:chOff x="13788073" y="477150"/>
                  <a:chExt cx="63817" cy="62786"/>
                </a:xfrm>
              </p:grpSpPr>
              <p:sp>
                <p:nvSpPr>
                  <p:cNvPr id="35296" name="Freeform 336">
                    <a:extLst>
                      <a:ext uri="{FF2B5EF4-FFF2-40B4-BE49-F238E27FC236}">
                        <a16:creationId xmlns:a16="http://schemas.microsoft.com/office/drawing/2014/main" id="{F250FA31-1728-7FB4-B3DB-62C4E114FE06}"/>
                      </a:ext>
                    </a:extLst>
                  </p:cNvPr>
                  <p:cNvSpPr/>
                  <p:nvPr/>
                </p:nvSpPr>
                <p:spPr>
                  <a:xfrm>
                    <a:off x="13788073" y="50854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97" name="Freeform 337">
                    <a:extLst>
                      <a:ext uri="{FF2B5EF4-FFF2-40B4-BE49-F238E27FC236}">
                        <a16:creationId xmlns:a16="http://schemas.microsoft.com/office/drawing/2014/main" id="{63B6BA5E-BF11-B53F-6595-1B0E3A98FEA1}"/>
                      </a:ext>
                    </a:extLst>
                  </p:cNvPr>
                  <p:cNvSpPr/>
                  <p:nvPr/>
                </p:nvSpPr>
                <p:spPr>
                  <a:xfrm>
                    <a:off x="13819505"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2" name="Graphic 19">
                  <a:extLst>
                    <a:ext uri="{FF2B5EF4-FFF2-40B4-BE49-F238E27FC236}">
                      <a16:creationId xmlns:a16="http://schemas.microsoft.com/office/drawing/2014/main" id="{7D2BB227-1E46-C1DD-67E3-34E978027801}"/>
                    </a:ext>
                  </a:extLst>
                </p:cNvPr>
                <p:cNvGrpSpPr/>
                <p:nvPr/>
              </p:nvGrpSpPr>
              <p:grpSpPr>
                <a:xfrm>
                  <a:off x="13882370" y="477150"/>
                  <a:ext cx="62865" cy="62786"/>
                  <a:chOff x="13882370" y="477150"/>
                  <a:chExt cx="62865" cy="62786"/>
                </a:xfrm>
              </p:grpSpPr>
              <p:sp>
                <p:nvSpPr>
                  <p:cNvPr id="35294" name="Freeform 339">
                    <a:extLst>
                      <a:ext uri="{FF2B5EF4-FFF2-40B4-BE49-F238E27FC236}">
                        <a16:creationId xmlns:a16="http://schemas.microsoft.com/office/drawing/2014/main" id="{85960696-50BF-1FCC-657C-4221977E83C8}"/>
                      </a:ext>
                    </a:extLst>
                  </p:cNvPr>
                  <p:cNvSpPr/>
                  <p:nvPr/>
                </p:nvSpPr>
                <p:spPr>
                  <a:xfrm>
                    <a:off x="13882370" y="50854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95" name="Freeform 340">
                    <a:extLst>
                      <a:ext uri="{FF2B5EF4-FFF2-40B4-BE49-F238E27FC236}">
                        <a16:creationId xmlns:a16="http://schemas.microsoft.com/office/drawing/2014/main" id="{314D95B8-BF7D-B190-2939-1FA58BB919C5}"/>
                      </a:ext>
                    </a:extLst>
                  </p:cNvPr>
                  <p:cNvSpPr/>
                  <p:nvPr/>
                </p:nvSpPr>
                <p:spPr>
                  <a:xfrm>
                    <a:off x="13913803"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3" name="Graphic 19">
                  <a:extLst>
                    <a:ext uri="{FF2B5EF4-FFF2-40B4-BE49-F238E27FC236}">
                      <a16:creationId xmlns:a16="http://schemas.microsoft.com/office/drawing/2014/main" id="{C6EB558D-62FA-08FE-3481-7514EF6A87EA}"/>
                    </a:ext>
                  </a:extLst>
                </p:cNvPr>
                <p:cNvGrpSpPr/>
                <p:nvPr/>
              </p:nvGrpSpPr>
              <p:grpSpPr>
                <a:xfrm>
                  <a:off x="13889990" y="477150"/>
                  <a:ext cx="62865" cy="62786"/>
                  <a:chOff x="13889990" y="477150"/>
                  <a:chExt cx="62865" cy="62786"/>
                </a:xfrm>
              </p:grpSpPr>
              <p:sp>
                <p:nvSpPr>
                  <p:cNvPr id="35292" name="Freeform 342">
                    <a:extLst>
                      <a:ext uri="{FF2B5EF4-FFF2-40B4-BE49-F238E27FC236}">
                        <a16:creationId xmlns:a16="http://schemas.microsoft.com/office/drawing/2014/main" id="{379957DD-B4F7-5C79-C0CB-512BB74789F1}"/>
                      </a:ext>
                    </a:extLst>
                  </p:cNvPr>
                  <p:cNvSpPr/>
                  <p:nvPr/>
                </p:nvSpPr>
                <p:spPr>
                  <a:xfrm>
                    <a:off x="13889990" y="50854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93" name="Freeform 343">
                    <a:extLst>
                      <a:ext uri="{FF2B5EF4-FFF2-40B4-BE49-F238E27FC236}">
                        <a16:creationId xmlns:a16="http://schemas.microsoft.com/office/drawing/2014/main" id="{8EA4BBE8-6517-FFDC-A6F5-EC37CD9FA83B}"/>
                      </a:ext>
                    </a:extLst>
                  </p:cNvPr>
                  <p:cNvSpPr/>
                  <p:nvPr/>
                </p:nvSpPr>
                <p:spPr>
                  <a:xfrm>
                    <a:off x="13921423"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4" name="Graphic 19">
                  <a:extLst>
                    <a:ext uri="{FF2B5EF4-FFF2-40B4-BE49-F238E27FC236}">
                      <a16:creationId xmlns:a16="http://schemas.microsoft.com/office/drawing/2014/main" id="{D5742BBC-98B3-E8C2-DA1F-1F0FFD823D33}"/>
                    </a:ext>
                  </a:extLst>
                </p:cNvPr>
                <p:cNvGrpSpPr/>
                <p:nvPr/>
              </p:nvGrpSpPr>
              <p:grpSpPr>
                <a:xfrm>
                  <a:off x="13904278" y="477150"/>
                  <a:ext cx="62865" cy="62786"/>
                  <a:chOff x="13904278" y="477150"/>
                  <a:chExt cx="62865" cy="62786"/>
                </a:xfrm>
              </p:grpSpPr>
              <p:sp>
                <p:nvSpPr>
                  <p:cNvPr id="35290" name="Freeform 345">
                    <a:extLst>
                      <a:ext uri="{FF2B5EF4-FFF2-40B4-BE49-F238E27FC236}">
                        <a16:creationId xmlns:a16="http://schemas.microsoft.com/office/drawing/2014/main" id="{B3DEAEF3-DFCB-ECFE-D5A1-16C91CF9954D}"/>
                      </a:ext>
                    </a:extLst>
                  </p:cNvPr>
                  <p:cNvSpPr/>
                  <p:nvPr/>
                </p:nvSpPr>
                <p:spPr>
                  <a:xfrm>
                    <a:off x="13904278" y="50854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91" name="Freeform 346">
                    <a:extLst>
                      <a:ext uri="{FF2B5EF4-FFF2-40B4-BE49-F238E27FC236}">
                        <a16:creationId xmlns:a16="http://schemas.microsoft.com/office/drawing/2014/main" id="{C2B16939-3E03-E025-C26B-95B14C8BFA4B}"/>
                      </a:ext>
                    </a:extLst>
                  </p:cNvPr>
                  <p:cNvSpPr/>
                  <p:nvPr/>
                </p:nvSpPr>
                <p:spPr>
                  <a:xfrm>
                    <a:off x="13935710"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5" name="Graphic 19">
                  <a:extLst>
                    <a:ext uri="{FF2B5EF4-FFF2-40B4-BE49-F238E27FC236}">
                      <a16:creationId xmlns:a16="http://schemas.microsoft.com/office/drawing/2014/main" id="{58A1DEB8-1750-B96A-54DB-436C343030FB}"/>
                    </a:ext>
                  </a:extLst>
                </p:cNvPr>
                <p:cNvGrpSpPr/>
                <p:nvPr/>
              </p:nvGrpSpPr>
              <p:grpSpPr>
                <a:xfrm>
                  <a:off x="13914755" y="477150"/>
                  <a:ext cx="62864" cy="62786"/>
                  <a:chOff x="13914755" y="477150"/>
                  <a:chExt cx="62864" cy="62786"/>
                </a:xfrm>
              </p:grpSpPr>
              <p:sp>
                <p:nvSpPr>
                  <p:cNvPr id="35288" name="Freeform 348">
                    <a:extLst>
                      <a:ext uri="{FF2B5EF4-FFF2-40B4-BE49-F238E27FC236}">
                        <a16:creationId xmlns:a16="http://schemas.microsoft.com/office/drawing/2014/main" id="{38B4C01B-AFD4-DEDA-525E-1A463E654DF6}"/>
                      </a:ext>
                    </a:extLst>
                  </p:cNvPr>
                  <p:cNvSpPr/>
                  <p:nvPr/>
                </p:nvSpPr>
                <p:spPr>
                  <a:xfrm>
                    <a:off x="13914755" y="50854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89" name="Freeform 349">
                    <a:extLst>
                      <a:ext uri="{FF2B5EF4-FFF2-40B4-BE49-F238E27FC236}">
                        <a16:creationId xmlns:a16="http://schemas.microsoft.com/office/drawing/2014/main" id="{92F3340E-8599-0B02-D821-45E112C8E544}"/>
                      </a:ext>
                    </a:extLst>
                  </p:cNvPr>
                  <p:cNvSpPr/>
                  <p:nvPr/>
                </p:nvSpPr>
                <p:spPr>
                  <a:xfrm>
                    <a:off x="13946188"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6" name="Graphic 19">
                  <a:extLst>
                    <a:ext uri="{FF2B5EF4-FFF2-40B4-BE49-F238E27FC236}">
                      <a16:creationId xmlns:a16="http://schemas.microsoft.com/office/drawing/2014/main" id="{DE5D0388-F7EF-75EF-16ED-E77E24D13CFE}"/>
                    </a:ext>
                  </a:extLst>
                </p:cNvPr>
                <p:cNvGrpSpPr/>
                <p:nvPr/>
              </p:nvGrpSpPr>
              <p:grpSpPr>
                <a:xfrm>
                  <a:off x="13931900" y="477150"/>
                  <a:ext cx="62865" cy="62786"/>
                  <a:chOff x="13931900" y="477150"/>
                  <a:chExt cx="62865" cy="62786"/>
                </a:xfrm>
              </p:grpSpPr>
              <p:sp>
                <p:nvSpPr>
                  <p:cNvPr id="35286" name="Freeform 351">
                    <a:extLst>
                      <a:ext uri="{FF2B5EF4-FFF2-40B4-BE49-F238E27FC236}">
                        <a16:creationId xmlns:a16="http://schemas.microsoft.com/office/drawing/2014/main" id="{96DA3734-0A10-35AE-C397-4C57CAB9986C}"/>
                      </a:ext>
                    </a:extLst>
                  </p:cNvPr>
                  <p:cNvSpPr/>
                  <p:nvPr/>
                </p:nvSpPr>
                <p:spPr>
                  <a:xfrm>
                    <a:off x="13931900" y="50854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87" name="Freeform 352">
                    <a:extLst>
                      <a:ext uri="{FF2B5EF4-FFF2-40B4-BE49-F238E27FC236}">
                        <a16:creationId xmlns:a16="http://schemas.microsoft.com/office/drawing/2014/main" id="{84CE8DA2-EBB5-E5F0-148B-5D3666166A90}"/>
                      </a:ext>
                    </a:extLst>
                  </p:cNvPr>
                  <p:cNvSpPr/>
                  <p:nvPr/>
                </p:nvSpPr>
                <p:spPr>
                  <a:xfrm>
                    <a:off x="13963333"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7" name="Graphic 19">
                  <a:extLst>
                    <a:ext uri="{FF2B5EF4-FFF2-40B4-BE49-F238E27FC236}">
                      <a16:creationId xmlns:a16="http://schemas.microsoft.com/office/drawing/2014/main" id="{12CAC778-1837-6DD6-3AD7-7342F61CA7CD}"/>
                    </a:ext>
                  </a:extLst>
                </p:cNvPr>
                <p:cNvGrpSpPr/>
                <p:nvPr/>
              </p:nvGrpSpPr>
              <p:grpSpPr>
                <a:xfrm>
                  <a:off x="13936663" y="477150"/>
                  <a:ext cx="63817" cy="62786"/>
                  <a:chOff x="13936663" y="477150"/>
                  <a:chExt cx="63817" cy="62786"/>
                </a:xfrm>
              </p:grpSpPr>
              <p:sp>
                <p:nvSpPr>
                  <p:cNvPr id="35284" name="Freeform 354">
                    <a:extLst>
                      <a:ext uri="{FF2B5EF4-FFF2-40B4-BE49-F238E27FC236}">
                        <a16:creationId xmlns:a16="http://schemas.microsoft.com/office/drawing/2014/main" id="{8E0DAE6C-D712-1F67-4408-B02EF59A8668}"/>
                      </a:ext>
                    </a:extLst>
                  </p:cNvPr>
                  <p:cNvSpPr/>
                  <p:nvPr/>
                </p:nvSpPr>
                <p:spPr>
                  <a:xfrm>
                    <a:off x="13936663" y="50854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85" name="Freeform 355">
                    <a:extLst>
                      <a:ext uri="{FF2B5EF4-FFF2-40B4-BE49-F238E27FC236}">
                        <a16:creationId xmlns:a16="http://schemas.microsoft.com/office/drawing/2014/main" id="{4511D4A7-478C-CACE-3919-529D7774E942}"/>
                      </a:ext>
                    </a:extLst>
                  </p:cNvPr>
                  <p:cNvSpPr/>
                  <p:nvPr/>
                </p:nvSpPr>
                <p:spPr>
                  <a:xfrm>
                    <a:off x="13969048"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8" name="Graphic 19">
                  <a:extLst>
                    <a:ext uri="{FF2B5EF4-FFF2-40B4-BE49-F238E27FC236}">
                      <a16:creationId xmlns:a16="http://schemas.microsoft.com/office/drawing/2014/main" id="{BE8B4AAA-7623-9472-8146-36C5A72D0CF4}"/>
                    </a:ext>
                  </a:extLst>
                </p:cNvPr>
                <p:cNvGrpSpPr/>
                <p:nvPr/>
              </p:nvGrpSpPr>
              <p:grpSpPr>
                <a:xfrm>
                  <a:off x="13943330" y="477150"/>
                  <a:ext cx="63817" cy="62786"/>
                  <a:chOff x="13943330" y="477150"/>
                  <a:chExt cx="63817" cy="62786"/>
                </a:xfrm>
              </p:grpSpPr>
              <p:sp>
                <p:nvSpPr>
                  <p:cNvPr id="35282" name="Freeform 357">
                    <a:extLst>
                      <a:ext uri="{FF2B5EF4-FFF2-40B4-BE49-F238E27FC236}">
                        <a16:creationId xmlns:a16="http://schemas.microsoft.com/office/drawing/2014/main" id="{E4A415AF-2B19-1CF9-295F-5E34E0D36817}"/>
                      </a:ext>
                    </a:extLst>
                  </p:cNvPr>
                  <p:cNvSpPr/>
                  <p:nvPr/>
                </p:nvSpPr>
                <p:spPr>
                  <a:xfrm>
                    <a:off x="13943330" y="50854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83" name="Freeform 358">
                    <a:extLst>
                      <a:ext uri="{FF2B5EF4-FFF2-40B4-BE49-F238E27FC236}">
                        <a16:creationId xmlns:a16="http://schemas.microsoft.com/office/drawing/2014/main" id="{F30E646C-E1B2-6C88-A583-6A74ABDC3D40}"/>
                      </a:ext>
                    </a:extLst>
                  </p:cNvPr>
                  <p:cNvSpPr/>
                  <p:nvPr/>
                </p:nvSpPr>
                <p:spPr>
                  <a:xfrm>
                    <a:off x="13974763"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69" name="Graphic 19">
                  <a:extLst>
                    <a:ext uri="{FF2B5EF4-FFF2-40B4-BE49-F238E27FC236}">
                      <a16:creationId xmlns:a16="http://schemas.microsoft.com/office/drawing/2014/main" id="{9D73D944-660C-2C05-103D-C7E6B7B41F1A}"/>
                    </a:ext>
                  </a:extLst>
                </p:cNvPr>
                <p:cNvGrpSpPr/>
                <p:nvPr/>
              </p:nvGrpSpPr>
              <p:grpSpPr>
                <a:xfrm>
                  <a:off x="13949998" y="476199"/>
                  <a:ext cx="62865" cy="63737"/>
                  <a:chOff x="13949998" y="476199"/>
                  <a:chExt cx="62865" cy="63737"/>
                </a:xfrm>
              </p:grpSpPr>
              <p:sp>
                <p:nvSpPr>
                  <p:cNvPr id="35280" name="Freeform 360">
                    <a:extLst>
                      <a:ext uri="{FF2B5EF4-FFF2-40B4-BE49-F238E27FC236}">
                        <a16:creationId xmlns:a16="http://schemas.microsoft.com/office/drawing/2014/main" id="{C6F19113-D01D-E68E-3083-E3143CCA3352}"/>
                      </a:ext>
                    </a:extLst>
                  </p:cNvPr>
                  <p:cNvSpPr/>
                  <p:nvPr/>
                </p:nvSpPr>
                <p:spPr>
                  <a:xfrm>
                    <a:off x="13949998" y="50759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81" name="Freeform 361">
                    <a:extLst>
                      <a:ext uri="{FF2B5EF4-FFF2-40B4-BE49-F238E27FC236}">
                        <a16:creationId xmlns:a16="http://schemas.microsoft.com/office/drawing/2014/main" id="{10AE1BF0-AF9C-2241-BED6-A43736C5B649}"/>
                      </a:ext>
                    </a:extLst>
                  </p:cNvPr>
                  <p:cNvSpPr/>
                  <p:nvPr/>
                </p:nvSpPr>
                <p:spPr>
                  <a:xfrm>
                    <a:off x="13981430" y="47619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0" name="Graphic 19">
                  <a:extLst>
                    <a:ext uri="{FF2B5EF4-FFF2-40B4-BE49-F238E27FC236}">
                      <a16:creationId xmlns:a16="http://schemas.microsoft.com/office/drawing/2014/main" id="{32CC4F94-773A-F5C1-7466-CAECAE0F331F}"/>
                    </a:ext>
                  </a:extLst>
                </p:cNvPr>
                <p:cNvGrpSpPr/>
                <p:nvPr/>
              </p:nvGrpSpPr>
              <p:grpSpPr>
                <a:xfrm>
                  <a:off x="13965238" y="476199"/>
                  <a:ext cx="62865" cy="63737"/>
                  <a:chOff x="13965238" y="476199"/>
                  <a:chExt cx="62865" cy="63737"/>
                </a:xfrm>
              </p:grpSpPr>
              <p:sp>
                <p:nvSpPr>
                  <p:cNvPr id="35278" name="Freeform 363">
                    <a:extLst>
                      <a:ext uri="{FF2B5EF4-FFF2-40B4-BE49-F238E27FC236}">
                        <a16:creationId xmlns:a16="http://schemas.microsoft.com/office/drawing/2014/main" id="{E638397A-21A1-33DE-9BBC-D85703ADF887}"/>
                      </a:ext>
                    </a:extLst>
                  </p:cNvPr>
                  <p:cNvSpPr/>
                  <p:nvPr/>
                </p:nvSpPr>
                <p:spPr>
                  <a:xfrm>
                    <a:off x="13965238" y="50759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79" name="Freeform 364">
                    <a:extLst>
                      <a:ext uri="{FF2B5EF4-FFF2-40B4-BE49-F238E27FC236}">
                        <a16:creationId xmlns:a16="http://schemas.microsoft.com/office/drawing/2014/main" id="{ADB76C71-FB5E-4EDB-E533-64D36A291D84}"/>
                      </a:ext>
                    </a:extLst>
                  </p:cNvPr>
                  <p:cNvSpPr/>
                  <p:nvPr/>
                </p:nvSpPr>
                <p:spPr>
                  <a:xfrm>
                    <a:off x="13996670" y="47619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1" name="Graphic 19">
                  <a:extLst>
                    <a:ext uri="{FF2B5EF4-FFF2-40B4-BE49-F238E27FC236}">
                      <a16:creationId xmlns:a16="http://schemas.microsoft.com/office/drawing/2014/main" id="{C131533A-AB3E-118D-5383-1C3B6A104A4A}"/>
                    </a:ext>
                  </a:extLst>
                </p:cNvPr>
                <p:cNvGrpSpPr/>
                <p:nvPr/>
              </p:nvGrpSpPr>
              <p:grpSpPr>
                <a:xfrm>
                  <a:off x="13976668" y="476199"/>
                  <a:ext cx="62864" cy="63737"/>
                  <a:chOff x="13976668" y="476199"/>
                  <a:chExt cx="62864" cy="63737"/>
                </a:xfrm>
              </p:grpSpPr>
              <p:sp>
                <p:nvSpPr>
                  <p:cNvPr id="35276" name="Freeform 366">
                    <a:extLst>
                      <a:ext uri="{FF2B5EF4-FFF2-40B4-BE49-F238E27FC236}">
                        <a16:creationId xmlns:a16="http://schemas.microsoft.com/office/drawing/2014/main" id="{8ADE9DD4-D908-9D0B-C482-FFA416352076}"/>
                      </a:ext>
                    </a:extLst>
                  </p:cNvPr>
                  <p:cNvSpPr/>
                  <p:nvPr/>
                </p:nvSpPr>
                <p:spPr>
                  <a:xfrm>
                    <a:off x="13976668" y="50759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77" name="Freeform 367">
                    <a:extLst>
                      <a:ext uri="{FF2B5EF4-FFF2-40B4-BE49-F238E27FC236}">
                        <a16:creationId xmlns:a16="http://schemas.microsoft.com/office/drawing/2014/main" id="{F410B98D-A995-BD37-F647-9CADE0E5668B}"/>
                      </a:ext>
                    </a:extLst>
                  </p:cNvPr>
                  <p:cNvSpPr/>
                  <p:nvPr/>
                </p:nvSpPr>
                <p:spPr>
                  <a:xfrm>
                    <a:off x="14008100" y="47619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2" name="Graphic 19">
                  <a:extLst>
                    <a:ext uri="{FF2B5EF4-FFF2-40B4-BE49-F238E27FC236}">
                      <a16:creationId xmlns:a16="http://schemas.microsoft.com/office/drawing/2014/main" id="{C104F09B-C5DD-94AA-11D9-EBE991CE667D}"/>
                    </a:ext>
                  </a:extLst>
                </p:cNvPr>
                <p:cNvGrpSpPr/>
                <p:nvPr/>
              </p:nvGrpSpPr>
              <p:grpSpPr>
                <a:xfrm>
                  <a:off x="13981430" y="476199"/>
                  <a:ext cx="62864" cy="63737"/>
                  <a:chOff x="13981430" y="476199"/>
                  <a:chExt cx="62864" cy="63737"/>
                </a:xfrm>
              </p:grpSpPr>
              <p:sp>
                <p:nvSpPr>
                  <p:cNvPr id="35274" name="Freeform 369">
                    <a:extLst>
                      <a:ext uri="{FF2B5EF4-FFF2-40B4-BE49-F238E27FC236}">
                        <a16:creationId xmlns:a16="http://schemas.microsoft.com/office/drawing/2014/main" id="{21A5B583-9D40-A889-A72C-016F6ED5553F}"/>
                      </a:ext>
                    </a:extLst>
                  </p:cNvPr>
                  <p:cNvSpPr/>
                  <p:nvPr/>
                </p:nvSpPr>
                <p:spPr>
                  <a:xfrm>
                    <a:off x="13981430" y="50759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75" name="Freeform 370">
                    <a:extLst>
                      <a:ext uri="{FF2B5EF4-FFF2-40B4-BE49-F238E27FC236}">
                        <a16:creationId xmlns:a16="http://schemas.microsoft.com/office/drawing/2014/main" id="{560182EA-CAC6-02B3-E069-CA7ED078C154}"/>
                      </a:ext>
                    </a:extLst>
                  </p:cNvPr>
                  <p:cNvSpPr/>
                  <p:nvPr/>
                </p:nvSpPr>
                <p:spPr>
                  <a:xfrm>
                    <a:off x="14012863" y="47619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3" name="Graphic 19">
                  <a:extLst>
                    <a:ext uri="{FF2B5EF4-FFF2-40B4-BE49-F238E27FC236}">
                      <a16:creationId xmlns:a16="http://schemas.microsoft.com/office/drawing/2014/main" id="{551D8237-065E-237C-715F-03C40A2DAF32}"/>
                    </a:ext>
                  </a:extLst>
                </p:cNvPr>
                <p:cNvGrpSpPr/>
                <p:nvPr/>
              </p:nvGrpSpPr>
              <p:grpSpPr>
                <a:xfrm>
                  <a:off x="13984288" y="476199"/>
                  <a:ext cx="63817" cy="63737"/>
                  <a:chOff x="13984288" y="476199"/>
                  <a:chExt cx="63817" cy="63737"/>
                </a:xfrm>
              </p:grpSpPr>
              <p:sp>
                <p:nvSpPr>
                  <p:cNvPr id="35272" name="Freeform 372">
                    <a:extLst>
                      <a:ext uri="{FF2B5EF4-FFF2-40B4-BE49-F238E27FC236}">
                        <a16:creationId xmlns:a16="http://schemas.microsoft.com/office/drawing/2014/main" id="{206E6BD4-4057-3046-F87A-2D5FEFD1E246}"/>
                      </a:ext>
                    </a:extLst>
                  </p:cNvPr>
                  <p:cNvSpPr/>
                  <p:nvPr/>
                </p:nvSpPr>
                <p:spPr>
                  <a:xfrm>
                    <a:off x="13984288" y="50759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73" name="Freeform 373">
                    <a:extLst>
                      <a:ext uri="{FF2B5EF4-FFF2-40B4-BE49-F238E27FC236}">
                        <a16:creationId xmlns:a16="http://schemas.microsoft.com/office/drawing/2014/main" id="{9F2E1D1B-95D3-0960-03D9-08F376E4891F}"/>
                      </a:ext>
                    </a:extLst>
                  </p:cNvPr>
                  <p:cNvSpPr/>
                  <p:nvPr/>
                </p:nvSpPr>
                <p:spPr>
                  <a:xfrm>
                    <a:off x="14015720" y="47619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4" name="Graphic 19">
                  <a:extLst>
                    <a:ext uri="{FF2B5EF4-FFF2-40B4-BE49-F238E27FC236}">
                      <a16:creationId xmlns:a16="http://schemas.microsoft.com/office/drawing/2014/main" id="{DD795E59-97B2-061B-E858-7A9FB990DAC6}"/>
                    </a:ext>
                  </a:extLst>
                </p:cNvPr>
                <p:cNvGrpSpPr/>
                <p:nvPr/>
              </p:nvGrpSpPr>
              <p:grpSpPr>
                <a:xfrm>
                  <a:off x="13999528" y="495225"/>
                  <a:ext cx="62865" cy="62786"/>
                  <a:chOff x="13999528" y="495225"/>
                  <a:chExt cx="62865" cy="62786"/>
                </a:xfrm>
              </p:grpSpPr>
              <p:sp>
                <p:nvSpPr>
                  <p:cNvPr id="35270" name="Freeform 375">
                    <a:extLst>
                      <a:ext uri="{FF2B5EF4-FFF2-40B4-BE49-F238E27FC236}">
                        <a16:creationId xmlns:a16="http://schemas.microsoft.com/office/drawing/2014/main" id="{CD36AD96-E89D-45B7-C1FB-6E82BF805CC8}"/>
                      </a:ext>
                    </a:extLst>
                  </p:cNvPr>
                  <p:cNvSpPr/>
                  <p:nvPr/>
                </p:nvSpPr>
                <p:spPr>
                  <a:xfrm>
                    <a:off x="13999528" y="52661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71" name="Freeform 376">
                    <a:extLst>
                      <a:ext uri="{FF2B5EF4-FFF2-40B4-BE49-F238E27FC236}">
                        <a16:creationId xmlns:a16="http://schemas.microsoft.com/office/drawing/2014/main" id="{8B469C8A-5F41-C50C-62C7-958EF7563B42}"/>
                      </a:ext>
                    </a:extLst>
                  </p:cNvPr>
                  <p:cNvSpPr/>
                  <p:nvPr/>
                </p:nvSpPr>
                <p:spPr>
                  <a:xfrm>
                    <a:off x="14030960" y="49522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5" name="Graphic 19">
                  <a:extLst>
                    <a:ext uri="{FF2B5EF4-FFF2-40B4-BE49-F238E27FC236}">
                      <a16:creationId xmlns:a16="http://schemas.microsoft.com/office/drawing/2014/main" id="{8F12EAD8-E7FC-3D2C-5C91-DB72FC23FF4A}"/>
                    </a:ext>
                  </a:extLst>
                </p:cNvPr>
                <p:cNvGrpSpPr/>
                <p:nvPr/>
              </p:nvGrpSpPr>
              <p:grpSpPr>
                <a:xfrm>
                  <a:off x="14004290" y="495225"/>
                  <a:ext cx="62865" cy="62786"/>
                  <a:chOff x="14004290" y="495225"/>
                  <a:chExt cx="62865" cy="62786"/>
                </a:xfrm>
              </p:grpSpPr>
              <p:sp>
                <p:nvSpPr>
                  <p:cNvPr id="35268" name="Freeform 378">
                    <a:extLst>
                      <a:ext uri="{FF2B5EF4-FFF2-40B4-BE49-F238E27FC236}">
                        <a16:creationId xmlns:a16="http://schemas.microsoft.com/office/drawing/2014/main" id="{51582BF7-C6DD-EAFA-7D2E-D818FC5FFEA1}"/>
                      </a:ext>
                    </a:extLst>
                  </p:cNvPr>
                  <p:cNvSpPr/>
                  <p:nvPr/>
                </p:nvSpPr>
                <p:spPr>
                  <a:xfrm>
                    <a:off x="14004290" y="52661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69" name="Freeform 379">
                    <a:extLst>
                      <a:ext uri="{FF2B5EF4-FFF2-40B4-BE49-F238E27FC236}">
                        <a16:creationId xmlns:a16="http://schemas.microsoft.com/office/drawing/2014/main" id="{98D6D026-3727-3AD8-EEF9-3C408E3762F2}"/>
                      </a:ext>
                    </a:extLst>
                  </p:cNvPr>
                  <p:cNvSpPr/>
                  <p:nvPr/>
                </p:nvSpPr>
                <p:spPr>
                  <a:xfrm>
                    <a:off x="14035723" y="49522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6" name="Graphic 19">
                  <a:extLst>
                    <a:ext uri="{FF2B5EF4-FFF2-40B4-BE49-F238E27FC236}">
                      <a16:creationId xmlns:a16="http://schemas.microsoft.com/office/drawing/2014/main" id="{44C869A8-0FD2-EC24-986F-D761B69C686D}"/>
                    </a:ext>
                  </a:extLst>
                </p:cNvPr>
                <p:cNvGrpSpPr/>
                <p:nvPr/>
              </p:nvGrpSpPr>
              <p:grpSpPr>
                <a:xfrm>
                  <a:off x="14008100" y="495225"/>
                  <a:ext cx="63817" cy="62786"/>
                  <a:chOff x="14008100" y="495225"/>
                  <a:chExt cx="63817" cy="62786"/>
                </a:xfrm>
              </p:grpSpPr>
              <p:sp>
                <p:nvSpPr>
                  <p:cNvPr id="35266" name="Freeform 381">
                    <a:extLst>
                      <a:ext uri="{FF2B5EF4-FFF2-40B4-BE49-F238E27FC236}">
                        <a16:creationId xmlns:a16="http://schemas.microsoft.com/office/drawing/2014/main" id="{372C4683-34C1-2440-CFE5-2EAC0D23F113}"/>
                      </a:ext>
                    </a:extLst>
                  </p:cNvPr>
                  <p:cNvSpPr/>
                  <p:nvPr/>
                </p:nvSpPr>
                <p:spPr>
                  <a:xfrm>
                    <a:off x="14008100" y="52661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67" name="Freeform 382">
                    <a:extLst>
                      <a:ext uri="{FF2B5EF4-FFF2-40B4-BE49-F238E27FC236}">
                        <a16:creationId xmlns:a16="http://schemas.microsoft.com/office/drawing/2014/main" id="{7C4F65BD-DA86-23E7-1498-2821F221AB91}"/>
                      </a:ext>
                    </a:extLst>
                  </p:cNvPr>
                  <p:cNvSpPr/>
                  <p:nvPr/>
                </p:nvSpPr>
                <p:spPr>
                  <a:xfrm>
                    <a:off x="14039533" y="49522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7" name="Graphic 19">
                  <a:extLst>
                    <a:ext uri="{FF2B5EF4-FFF2-40B4-BE49-F238E27FC236}">
                      <a16:creationId xmlns:a16="http://schemas.microsoft.com/office/drawing/2014/main" id="{53CF1164-85D2-C335-17F7-3C8DD7607CA2}"/>
                    </a:ext>
                  </a:extLst>
                </p:cNvPr>
                <p:cNvGrpSpPr/>
                <p:nvPr/>
              </p:nvGrpSpPr>
              <p:grpSpPr>
                <a:xfrm>
                  <a:off x="14020483" y="495225"/>
                  <a:ext cx="62865" cy="62786"/>
                  <a:chOff x="14020483" y="495225"/>
                  <a:chExt cx="62865" cy="62786"/>
                </a:xfrm>
              </p:grpSpPr>
              <p:sp>
                <p:nvSpPr>
                  <p:cNvPr id="35264" name="Freeform 384">
                    <a:extLst>
                      <a:ext uri="{FF2B5EF4-FFF2-40B4-BE49-F238E27FC236}">
                        <a16:creationId xmlns:a16="http://schemas.microsoft.com/office/drawing/2014/main" id="{13E2BABE-576B-F822-BF34-E0F59F10B3B0}"/>
                      </a:ext>
                    </a:extLst>
                  </p:cNvPr>
                  <p:cNvSpPr/>
                  <p:nvPr/>
                </p:nvSpPr>
                <p:spPr>
                  <a:xfrm>
                    <a:off x="14020483" y="52661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65" name="Freeform 385">
                    <a:extLst>
                      <a:ext uri="{FF2B5EF4-FFF2-40B4-BE49-F238E27FC236}">
                        <a16:creationId xmlns:a16="http://schemas.microsoft.com/office/drawing/2014/main" id="{DC5C1D41-11A7-092A-0600-310B0C0F2C75}"/>
                      </a:ext>
                    </a:extLst>
                  </p:cNvPr>
                  <p:cNvSpPr/>
                  <p:nvPr/>
                </p:nvSpPr>
                <p:spPr>
                  <a:xfrm>
                    <a:off x="14051915" y="49522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8" name="Graphic 19">
                  <a:extLst>
                    <a:ext uri="{FF2B5EF4-FFF2-40B4-BE49-F238E27FC236}">
                      <a16:creationId xmlns:a16="http://schemas.microsoft.com/office/drawing/2014/main" id="{9AA49E93-9EE6-E016-9BF6-E0E25C21E64E}"/>
                    </a:ext>
                  </a:extLst>
                </p:cNvPr>
                <p:cNvGrpSpPr/>
                <p:nvPr/>
              </p:nvGrpSpPr>
              <p:grpSpPr>
                <a:xfrm>
                  <a:off x="14026198" y="495225"/>
                  <a:ext cx="62865" cy="62786"/>
                  <a:chOff x="14026198" y="495225"/>
                  <a:chExt cx="62865" cy="62786"/>
                </a:xfrm>
              </p:grpSpPr>
              <p:sp>
                <p:nvSpPr>
                  <p:cNvPr id="35262" name="Freeform 387">
                    <a:extLst>
                      <a:ext uri="{FF2B5EF4-FFF2-40B4-BE49-F238E27FC236}">
                        <a16:creationId xmlns:a16="http://schemas.microsoft.com/office/drawing/2014/main" id="{E3A0A95B-6C42-CFFE-83C5-3A5D5486A4B9}"/>
                      </a:ext>
                    </a:extLst>
                  </p:cNvPr>
                  <p:cNvSpPr/>
                  <p:nvPr/>
                </p:nvSpPr>
                <p:spPr>
                  <a:xfrm>
                    <a:off x="14026198" y="52661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63" name="Freeform 388">
                    <a:extLst>
                      <a:ext uri="{FF2B5EF4-FFF2-40B4-BE49-F238E27FC236}">
                        <a16:creationId xmlns:a16="http://schemas.microsoft.com/office/drawing/2014/main" id="{485FBC80-1524-0386-E1DF-6D620564F6EF}"/>
                      </a:ext>
                    </a:extLst>
                  </p:cNvPr>
                  <p:cNvSpPr/>
                  <p:nvPr/>
                </p:nvSpPr>
                <p:spPr>
                  <a:xfrm>
                    <a:off x="14057630" y="49522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79" name="Graphic 19">
                  <a:extLst>
                    <a:ext uri="{FF2B5EF4-FFF2-40B4-BE49-F238E27FC236}">
                      <a16:creationId xmlns:a16="http://schemas.microsoft.com/office/drawing/2014/main" id="{6EC629D6-28E2-7B31-C691-D81305268811}"/>
                    </a:ext>
                  </a:extLst>
                </p:cNvPr>
                <p:cNvGrpSpPr/>
                <p:nvPr/>
              </p:nvGrpSpPr>
              <p:grpSpPr>
                <a:xfrm>
                  <a:off x="14030960" y="495225"/>
                  <a:ext cx="62865" cy="62786"/>
                  <a:chOff x="14030960" y="495225"/>
                  <a:chExt cx="62865" cy="62786"/>
                </a:xfrm>
              </p:grpSpPr>
              <p:sp>
                <p:nvSpPr>
                  <p:cNvPr id="35260" name="Freeform 390">
                    <a:extLst>
                      <a:ext uri="{FF2B5EF4-FFF2-40B4-BE49-F238E27FC236}">
                        <a16:creationId xmlns:a16="http://schemas.microsoft.com/office/drawing/2014/main" id="{D0E6BC91-47A7-3151-720E-C86FD77D67C0}"/>
                      </a:ext>
                    </a:extLst>
                  </p:cNvPr>
                  <p:cNvSpPr/>
                  <p:nvPr/>
                </p:nvSpPr>
                <p:spPr>
                  <a:xfrm>
                    <a:off x="14030960" y="52661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61" name="Freeform 391">
                    <a:extLst>
                      <a:ext uri="{FF2B5EF4-FFF2-40B4-BE49-F238E27FC236}">
                        <a16:creationId xmlns:a16="http://schemas.microsoft.com/office/drawing/2014/main" id="{5283AF7A-2BC1-9273-9DF4-8F4F975A8089}"/>
                      </a:ext>
                    </a:extLst>
                  </p:cNvPr>
                  <p:cNvSpPr/>
                  <p:nvPr/>
                </p:nvSpPr>
                <p:spPr>
                  <a:xfrm>
                    <a:off x="14062393" y="49522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0" name="Graphic 19">
                  <a:extLst>
                    <a:ext uri="{FF2B5EF4-FFF2-40B4-BE49-F238E27FC236}">
                      <a16:creationId xmlns:a16="http://schemas.microsoft.com/office/drawing/2014/main" id="{1ECC0AD2-27D1-7FDF-7D9C-A23021A17307}"/>
                    </a:ext>
                  </a:extLst>
                </p:cNvPr>
                <p:cNvGrpSpPr/>
                <p:nvPr/>
              </p:nvGrpSpPr>
              <p:grpSpPr>
                <a:xfrm>
                  <a:off x="14046200" y="495225"/>
                  <a:ext cx="63817" cy="62786"/>
                  <a:chOff x="14046200" y="495225"/>
                  <a:chExt cx="63817" cy="62786"/>
                </a:xfrm>
              </p:grpSpPr>
              <p:sp>
                <p:nvSpPr>
                  <p:cNvPr id="35258" name="Freeform 393">
                    <a:extLst>
                      <a:ext uri="{FF2B5EF4-FFF2-40B4-BE49-F238E27FC236}">
                        <a16:creationId xmlns:a16="http://schemas.microsoft.com/office/drawing/2014/main" id="{3AC1868C-5353-5556-09EC-50F6D366CCDC}"/>
                      </a:ext>
                    </a:extLst>
                  </p:cNvPr>
                  <p:cNvSpPr/>
                  <p:nvPr/>
                </p:nvSpPr>
                <p:spPr>
                  <a:xfrm>
                    <a:off x="14046200" y="52661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59" name="Freeform 394">
                    <a:extLst>
                      <a:ext uri="{FF2B5EF4-FFF2-40B4-BE49-F238E27FC236}">
                        <a16:creationId xmlns:a16="http://schemas.microsoft.com/office/drawing/2014/main" id="{F3FE2A71-CC20-BA5A-F366-2CAC3D557BF8}"/>
                      </a:ext>
                    </a:extLst>
                  </p:cNvPr>
                  <p:cNvSpPr/>
                  <p:nvPr/>
                </p:nvSpPr>
                <p:spPr>
                  <a:xfrm>
                    <a:off x="14077633" y="49522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1" name="Graphic 19">
                  <a:extLst>
                    <a:ext uri="{FF2B5EF4-FFF2-40B4-BE49-F238E27FC236}">
                      <a16:creationId xmlns:a16="http://schemas.microsoft.com/office/drawing/2014/main" id="{D4759EB3-2436-2A23-2475-9B5D91D7A645}"/>
                    </a:ext>
                  </a:extLst>
                </p:cNvPr>
                <p:cNvGrpSpPr/>
                <p:nvPr/>
              </p:nvGrpSpPr>
              <p:grpSpPr>
                <a:xfrm>
                  <a:off x="14035723" y="495225"/>
                  <a:ext cx="63817" cy="62786"/>
                  <a:chOff x="14035723" y="495225"/>
                  <a:chExt cx="63817" cy="62786"/>
                </a:xfrm>
              </p:grpSpPr>
              <p:sp>
                <p:nvSpPr>
                  <p:cNvPr id="35256" name="Freeform 396">
                    <a:extLst>
                      <a:ext uri="{FF2B5EF4-FFF2-40B4-BE49-F238E27FC236}">
                        <a16:creationId xmlns:a16="http://schemas.microsoft.com/office/drawing/2014/main" id="{281CD235-C974-0AD3-1DD3-3F3A05750148}"/>
                      </a:ext>
                    </a:extLst>
                  </p:cNvPr>
                  <p:cNvSpPr/>
                  <p:nvPr/>
                </p:nvSpPr>
                <p:spPr>
                  <a:xfrm>
                    <a:off x="14035723" y="52661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57" name="Freeform 397">
                    <a:extLst>
                      <a:ext uri="{FF2B5EF4-FFF2-40B4-BE49-F238E27FC236}">
                        <a16:creationId xmlns:a16="http://schemas.microsoft.com/office/drawing/2014/main" id="{04B9DD96-9BFE-2C7B-F770-DA6AD0108B21}"/>
                      </a:ext>
                    </a:extLst>
                  </p:cNvPr>
                  <p:cNvSpPr/>
                  <p:nvPr/>
                </p:nvSpPr>
                <p:spPr>
                  <a:xfrm>
                    <a:off x="14067155" y="49522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2" name="Graphic 19">
                  <a:extLst>
                    <a:ext uri="{FF2B5EF4-FFF2-40B4-BE49-F238E27FC236}">
                      <a16:creationId xmlns:a16="http://schemas.microsoft.com/office/drawing/2014/main" id="{4F573779-A581-BC23-744C-417630EB7EAB}"/>
                    </a:ext>
                  </a:extLst>
                </p:cNvPr>
                <p:cNvGrpSpPr/>
                <p:nvPr/>
              </p:nvGrpSpPr>
              <p:grpSpPr>
                <a:xfrm>
                  <a:off x="14058583" y="512349"/>
                  <a:ext cx="63817" cy="63737"/>
                  <a:chOff x="14058583" y="512349"/>
                  <a:chExt cx="63817" cy="63737"/>
                </a:xfrm>
              </p:grpSpPr>
              <p:sp>
                <p:nvSpPr>
                  <p:cNvPr id="35254" name="Freeform 399">
                    <a:extLst>
                      <a:ext uri="{FF2B5EF4-FFF2-40B4-BE49-F238E27FC236}">
                        <a16:creationId xmlns:a16="http://schemas.microsoft.com/office/drawing/2014/main" id="{AF3957E0-CC36-9A77-787D-1482AF3231E6}"/>
                      </a:ext>
                    </a:extLst>
                  </p:cNvPr>
                  <p:cNvSpPr/>
                  <p:nvPr/>
                </p:nvSpPr>
                <p:spPr>
                  <a:xfrm>
                    <a:off x="14058583" y="54374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55" name="Freeform 400">
                    <a:extLst>
                      <a:ext uri="{FF2B5EF4-FFF2-40B4-BE49-F238E27FC236}">
                        <a16:creationId xmlns:a16="http://schemas.microsoft.com/office/drawing/2014/main" id="{4B568243-8FA6-AF56-E3AB-57FC3B6AEE15}"/>
                      </a:ext>
                    </a:extLst>
                  </p:cNvPr>
                  <p:cNvSpPr/>
                  <p:nvPr/>
                </p:nvSpPr>
                <p:spPr>
                  <a:xfrm>
                    <a:off x="14090968" y="51234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3" name="Graphic 19">
                  <a:extLst>
                    <a:ext uri="{FF2B5EF4-FFF2-40B4-BE49-F238E27FC236}">
                      <a16:creationId xmlns:a16="http://schemas.microsoft.com/office/drawing/2014/main" id="{AB843B74-F421-49A7-1C5C-4D1E96108E41}"/>
                    </a:ext>
                  </a:extLst>
                </p:cNvPr>
                <p:cNvGrpSpPr/>
                <p:nvPr/>
              </p:nvGrpSpPr>
              <p:grpSpPr>
                <a:xfrm>
                  <a:off x="14074775" y="512349"/>
                  <a:ext cx="62865" cy="62786"/>
                  <a:chOff x="14074775" y="512349"/>
                  <a:chExt cx="62865" cy="62786"/>
                </a:xfrm>
              </p:grpSpPr>
              <p:sp>
                <p:nvSpPr>
                  <p:cNvPr id="35252" name="Freeform 402">
                    <a:extLst>
                      <a:ext uri="{FF2B5EF4-FFF2-40B4-BE49-F238E27FC236}">
                        <a16:creationId xmlns:a16="http://schemas.microsoft.com/office/drawing/2014/main" id="{1FB60FAD-5E34-7209-7AF6-037778362C49}"/>
                      </a:ext>
                    </a:extLst>
                  </p:cNvPr>
                  <p:cNvSpPr/>
                  <p:nvPr/>
                </p:nvSpPr>
                <p:spPr>
                  <a:xfrm>
                    <a:off x="14074775" y="54374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53" name="Freeform 403">
                    <a:extLst>
                      <a:ext uri="{FF2B5EF4-FFF2-40B4-BE49-F238E27FC236}">
                        <a16:creationId xmlns:a16="http://schemas.microsoft.com/office/drawing/2014/main" id="{B4B63296-53BF-AC34-2435-5E85A6AAAC1E}"/>
                      </a:ext>
                    </a:extLst>
                  </p:cNvPr>
                  <p:cNvSpPr/>
                  <p:nvPr/>
                </p:nvSpPr>
                <p:spPr>
                  <a:xfrm>
                    <a:off x="14106208" y="512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4" name="Graphic 19">
                  <a:extLst>
                    <a:ext uri="{FF2B5EF4-FFF2-40B4-BE49-F238E27FC236}">
                      <a16:creationId xmlns:a16="http://schemas.microsoft.com/office/drawing/2014/main" id="{AB7BF880-A954-472C-E314-E429AFDBA899}"/>
                    </a:ext>
                  </a:extLst>
                </p:cNvPr>
                <p:cNvGrpSpPr/>
                <p:nvPr/>
              </p:nvGrpSpPr>
              <p:grpSpPr>
                <a:xfrm>
                  <a:off x="14097635" y="512349"/>
                  <a:ext cx="62865" cy="62786"/>
                  <a:chOff x="14097635" y="512349"/>
                  <a:chExt cx="62865" cy="62786"/>
                </a:xfrm>
              </p:grpSpPr>
              <p:sp>
                <p:nvSpPr>
                  <p:cNvPr id="35250" name="Freeform 405">
                    <a:extLst>
                      <a:ext uri="{FF2B5EF4-FFF2-40B4-BE49-F238E27FC236}">
                        <a16:creationId xmlns:a16="http://schemas.microsoft.com/office/drawing/2014/main" id="{A7DF975D-28FB-C9CC-C93F-DE54F32A669D}"/>
                      </a:ext>
                    </a:extLst>
                  </p:cNvPr>
                  <p:cNvSpPr/>
                  <p:nvPr/>
                </p:nvSpPr>
                <p:spPr>
                  <a:xfrm>
                    <a:off x="14097635" y="54374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51" name="Freeform 406">
                    <a:extLst>
                      <a:ext uri="{FF2B5EF4-FFF2-40B4-BE49-F238E27FC236}">
                        <a16:creationId xmlns:a16="http://schemas.microsoft.com/office/drawing/2014/main" id="{93E48DBF-4987-2CD2-2AB2-3DFA2E3C9494}"/>
                      </a:ext>
                    </a:extLst>
                  </p:cNvPr>
                  <p:cNvSpPr/>
                  <p:nvPr/>
                </p:nvSpPr>
                <p:spPr>
                  <a:xfrm>
                    <a:off x="14129068" y="512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5" name="Graphic 19">
                  <a:extLst>
                    <a:ext uri="{FF2B5EF4-FFF2-40B4-BE49-F238E27FC236}">
                      <a16:creationId xmlns:a16="http://schemas.microsoft.com/office/drawing/2014/main" id="{8AA87D5A-EF3D-DDF1-AA1C-6CE6BD119650}"/>
                    </a:ext>
                  </a:extLst>
                </p:cNvPr>
                <p:cNvGrpSpPr/>
                <p:nvPr/>
              </p:nvGrpSpPr>
              <p:grpSpPr>
                <a:xfrm>
                  <a:off x="14102398" y="512349"/>
                  <a:ext cx="62865" cy="62786"/>
                  <a:chOff x="14102398" y="512349"/>
                  <a:chExt cx="62865" cy="62786"/>
                </a:xfrm>
              </p:grpSpPr>
              <p:sp>
                <p:nvSpPr>
                  <p:cNvPr id="35248" name="Freeform 408">
                    <a:extLst>
                      <a:ext uri="{FF2B5EF4-FFF2-40B4-BE49-F238E27FC236}">
                        <a16:creationId xmlns:a16="http://schemas.microsoft.com/office/drawing/2014/main" id="{B6363B08-499C-47CC-CE72-E756E6A0955E}"/>
                      </a:ext>
                    </a:extLst>
                  </p:cNvPr>
                  <p:cNvSpPr/>
                  <p:nvPr/>
                </p:nvSpPr>
                <p:spPr>
                  <a:xfrm>
                    <a:off x="14102398" y="54374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49" name="Freeform 409">
                    <a:extLst>
                      <a:ext uri="{FF2B5EF4-FFF2-40B4-BE49-F238E27FC236}">
                        <a16:creationId xmlns:a16="http://schemas.microsoft.com/office/drawing/2014/main" id="{D4EB2F73-2A79-0E88-1504-391A0784064E}"/>
                      </a:ext>
                    </a:extLst>
                  </p:cNvPr>
                  <p:cNvSpPr/>
                  <p:nvPr/>
                </p:nvSpPr>
                <p:spPr>
                  <a:xfrm>
                    <a:off x="14133830" y="512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6" name="Graphic 19">
                  <a:extLst>
                    <a:ext uri="{FF2B5EF4-FFF2-40B4-BE49-F238E27FC236}">
                      <a16:creationId xmlns:a16="http://schemas.microsoft.com/office/drawing/2014/main" id="{A0E43034-BE80-6FA3-01E5-CFCF50A9C520}"/>
                    </a:ext>
                  </a:extLst>
                </p:cNvPr>
                <p:cNvGrpSpPr/>
                <p:nvPr/>
              </p:nvGrpSpPr>
              <p:grpSpPr>
                <a:xfrm>
                  <a:off x="14108113" y="512349"/>
                  <a:ext cx="62865" cy="62786"/>
                  <a:chOff x="14108113" y="512349"/>
                  <a:chExt cx="62865" cy="62786"/>
                </a:xfrm>
              </p:grpSpPr>
              <p:sp>
                <p:nvSpPr>
                  <p:cNvPr id="35246" name="Freeform 411">
                    <a:extLst>
                      <a:ext uri="{FF2B5EF4-FFF2-40B4-BE49-F238E27FC236}">
                        <a16:creationId xmlns:a16="http://schemas.microsoft.com/office/drawing/2014/main" id="{81D60B51-C33D-FACC-35B0-235D31AC5EA0}"/>
                      </a:ext>
                    </a:extLst>
                  </p:cNvPr>
                  <p:cNvSpPr/>
                  <p:nvPr/>
                </p:nvSpPr>
                <p:spPr>
                  <a:xfrm>
                    <a:off x="14108113" y="54374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47" name="Freeform 412">
                    <a:extLst>
                      <a:ext uri="{FF2B5EF4-FFF2-40B4-BE49-F238E27FC236}">
                        <a16:creationId xmlns:a16="http://schemas.microsoft.com/office/drawing/2014/main" id="{56B9E253-5613-8653-84D2-7AA5B38718C3}"/>
                      </a:ext>
                    </a:extLst>
                  </p:cNvPr>
                  <p:cNvSpPr/>
                  <p:nvPr/>
                </p:nvSpPr>
                <p:spPr>
                  <a:xfrm>
                    <a:off x="14139545" y="51234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7" name="Graphic 19">
                  <a:extLst>
                    <a:ext uri="{FF2B5EF4-FFF2-40B4-BE49-F238E27FC236}">
                      <a16:creationId xmlns:a16="http://schemas.microsoft.com/office/drawing/2014/main" id="{6A8156AE-5817-1E13-CD6A-98F6D507B08E}"/>
                    </a:ext>
                  </a:extLst>
                </p:cNvPr>
                <p:cNvGrpSpPr/>
                <p:nvPr/>
              </p:nvGrpSpPr>
              <p:grpSpPr>
                <a:xfrm>
                  <a:off x="14152880" y="535180"/>
                  <a:ext cx="62864" cy="62786"/>
                  <a:chOff x="14152880" y="535180"/>
                  <a:chExt cx="62864" cy="62786"/>
                </a:xfrm>
              </p:grpSpPr>
              <p:sp>
                <p:nvSpPr>
                  <p:cNvPr id="35244" name="Freeform 414">
                    <a:extLst>
                      <a:ext uri="{FF2B5EF4-FFF2-40B4-BE49-F238E27FC236}">
                        <a16:creationId xmlns:a16="http://schemas.microsoft.com/office/drawing/2014/main" id="{14AA4F55-F035-A2E6-7592-446BDB79AA3B}"/>
                      </a:ext>
                    </a:extLst>
                  </p:cNvPr>
                  <p:cNvSpPr/>
                  <p:nvPr/>
                </p:nvSpPr>
                <p:spPr>
                  <a:xfrm>
                    <a:off x="14152880" y="56657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45" name="Freeform 415">
                    <a:extLst>
                      <a:ext uri="{FF2B5EF4-FFF2-40B4-BE49-F238E27FC236}">
                        <a16:creationId xmlns:a16="http://schemas.microsoft.com/office/drawing/2014/main" id="{96B957F4-47DC-4C0D-C098-F485EB4CFB2D}"/>
                      </a:ext>
                    </a:extLst>
                  </p:cNvPr>
                  <p:cNvSpPr/>
                  <p:nvPr/>
                </p:nvSpPr>
                <p:spPr>
                  <a:xfrm>
                    <a:off x="14184313" y="535180"/>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8" name="Graphic 19">
                  <a:extLst>
                    <a:ext uri="{FF2B5EF4-FFF2-40B4-BE49-F238E27FC236}">
                      <a16:creationId xmlns:a16="http://schemas.microsoft.com/office/drawing/2014/main" id="{A175C37B-3F5B-2A7C-4B04-DBC2C8086C16}"/>
                    </a:ext>
                  </a:extLst>
                </p:cNvPr>
                <p:cNvGrpSpPr/>
                <p:nvPr/>
              </p:nvGrpSpPr>
              <p:grpSpPr>
                <a:xfrm>
                  <a:off x="14175740" y="535180"/>
                  <a:ext cx="62865" cy="62786"/>
                  <a:chOff x="14175740" y="535180"/>
                  <a:chExt cx="62865" cy="62786"/>
                </a:xfrm>
              </p:grpSpPr>
              <p:sp>
                <p:nvSpPr>
                  <p:cNvPr id="35242" name="Freeform 417">
                    <a:extLst>
                      <a:ext uri="{FF2B5EF4-FFF2-40B4-BE49-F238E27FC236}">
                        <a16:creationId xmlns:a16="http://schemas.microsoft.com/office/drawing/2014/main" id="{3E657079-55BB-9330-0F15-CB32B96D88D9}"/>
                      </a:ext>
                    </a:extLst>
                  </p:cNvPr>
                  <p:cNvSpPr/>
                  <p:nvPr/>
                </p:nvSpPr>
                <p:spPr>
                  <a:xfrm>
                    <a:off x="14175740" y="56657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43" name="Freeform 418">
                    <a:extLst>
                      <a:ext uri="{FF2B5EF4-FFF2-40B4-BE49-F238E27FC236}">
                        <a16:creationId xmlns:a16="http://schemas.microsoft.com/office/drawing/2014/main" id="{0FC43B05-A365-6D3E-433A-9E5009AEC831}"/>
                      </a:ext>
                    </a:extLst>
                  </p:cNvPr>
                  <p:cNvSpPr/>
                  <p:nvPr/>
                </p:nvSpPr>
                <p:spPr>
                  <a:xfrm>
                    <a:off x="14207173" y="535180"/>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89" name="Graphic 19">
                  <a:extLst>
                    <a:ext uri="{FF2B5EF4-FFF2-40B4-BE49-F238E27FC236}">
                      <a16:creationId xmlns:a16="http://schemas.microsoft.com/office/drawing/2014/main" id="{A26823F4-B25E-0CD8-433A-914DCFF9C0A2}"/>
                    </a:ext>
                  </a:extLst>
                </p:cNvPr>
                <p:cNvGrpSpPr/>
                <p:nvPr/>
              </p:nvGrpSpPr>
              <p:grpSpPr>
                <a:xfrm>
                  <a:off x="14224318" y="557060"/>
                  <a:ext cx="62864" cy="62786"/>
                  <a:chOff x="14224318" y="557060"/>
                  <a:chExt cx="62864" cy="62786"/>
                </a:xfrm>
              </p:grpSpPr>
              <p:sp>
                <p:nvSpPr>
                  <p:cNvPr id="35240" name="Freeform 420">
                    <a:extLst>
                      <a:ext uri="{FF2B5EF4-FFF2-40B4-BE49-F238E27FC236}">
                        <a16:creationId xmlns:a16="http://schemas.microsoft.com/office/drawing/2014/main" id="{A4320B62-B51F-60DE-888A-63E2616010FD}"/>
                      </a:ext>
                    </a:extLst>
                  </p:cNvPr>
                  <p:cNvSpPr/>
                  <p:nvPr/>
                </p:nvSpPr>
                <p:spPr>
                  <a:xfrm>
                    <a:off x="14224318" y="58845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41" name="Freeform 421">
                    <a:extLst>
                      <a:ext uri="{FF2B5EF4-FFF2-40B4-BE49-F238E27FC236}">
                        <a16:creationId xmlns:a16="http://schemas.microsoft.com/office/drawing/2014/main" id="{D91DCEF1-FEE8-3DC2-ED37-8BFF3995174B}"/>
                      </a:ext>
                    </a:extLst>
                  </p:cNvPr>
                  <p:cNvSpPr/>
                  <p:nvPr/>
                </p:nvSpPr>
                <p:spPr>
                  <a:xfrm>
                    <a:off x="14255750"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0" name="Graphic 19">
                  <a:extLst>
                    <a:ext uri="{FF2B5EF4-FFF2-40B4-BE49-F238E27FC236}">
                      <a16:creationId xmlns:a16="http://schemas.microsoft.com/office/drawing/2014/main" id="{22AB58F6-5706-F7FB-8548-DAD11322A35A}"/>
                    </a:ext>
                  </a:extLst>
                </p:cNvPr>
                <p:cNvGrpSpPr/>
                <p:nvPr/>
              </p:nvGrpSpPr>
              <p:grpSpPr>
                <a:xfrm>
                  <a:off x="14235748" y="557060"/>
                  <a:ext cx="62865" cy="62786"/>
                  <a:chOff x="14235748" y="557060"/>
                  <a:chExt cx="62865" cy="62786"/>
                </a:xfrm>
              </p:grpSpPr>
              <p:sp>
                <p:nvSpPr>
                  <p:cNvPr id="35238" name="Freeform 423">
                    <a:extLst>
                      <a:ext uri="{FF2B5EF4-FFF2-40B4-BE49-F238E27FC236}">
                        <a16:creationId xmlns:a16="http://schemas.microsoft.com/office/drawing/2014/main" id="{FEC04C77-2BFE-5AA0-B0D1-17F22A739B63}"/>
                      </a:ext>
                    </a:extLst>
                  </p:cNvPr>
                  <p:cNvSpPr/>
                  <p:nvPr/>
                </p:nvSpPr>
                <p:spPr>
                  <a:xfrm>
                    <a:off x="14235748"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39" name="Freeform 424">
                    <a:extLst>
                      <a:ext uri="{FF2B5EF4-FFF2-40B4-BE49-F238E27FC236}">
                        <a16:creationId xmlns:a16="http://schemas.microsoft.com/office/drawing/2014/main" id="{B3FF93DD-8068-F8B3-6052-205EFEF089D4}"/>
                      </a:ext>
                    </a:extLst>
                  </p:cNvPr>
                  <p:cNvSpPr/>
                  <p:nvPr/>
                </p:nvSpPr>
                <p:spPr>
                  <a:xfrm>
                    <a:off x="14267180"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1" name="Graphic 19">
                  <a:extLst>
                    <a:ext uri="{FF2B5EF4-FFF2-40B4-BE49-F238E27FC236}">
                      <a16:creationId xmlns:a16="http://schemas.microsoft.com/office/drawing/2014/main" id="{891F47B1-1153-1F37-3301-A4A22036CD94}"/>
                    </a:ext>
                  </a:extLst>
                </p:cNvPr>
                <p:cNvGrpSpPr/>
                <p:nvPr/>
              </p:nvGrpSpPr>
              <p:grpSpPr>
                <a:xfrm>
                  <a:off x="14256703" y="557060"/>
                  <a:ext cx="62865" cy="62786"/>
                  <a:chOff x="14256703" y="557060"/>
                  <a:chExt cx="62865" cy="62786"/>
                </a:xfrm>
              </p:grpSpPr>
              <p:sp>
                <p:nvSpPr>
                  <p:cNvPr id="35236" name="Freeform 426">
                    <a:extLst>
                      <a:ext uri="{FF2B5EF4-FFF2-40B4-BE49-F238E27FC236}">
                        <a16:creationId xmlns:a16="http://schemas.microsoft.com/office/drawing/2014/main" id="{8BF36147-FE11-25B2-D0A2-AAFFE19BE777}"/>
                      </a:ext>
                    </a:extLst>
                  </p:cNvPr>
                  <p:cNvSpPr/>
                  <p:nvPr/>
                </p:nvSpPr>
                <p:spPr>
                  <a:xfrm>
                    <a:off x="14256703"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37" name="Freeform 427">
                    <a:extLst>
                      <a:ext uri="{FF2B5EF4-FFF2-40B4-BE49-F238E27FC236}">
                        <a16:creationId xmlns:a16="http://schemas.microsoft.com/office/drawing/2014/main" id="{39337197-F3B4-353F-1AD7-FD1FAEBB5F6E}"/>
                      </a:ext>
                    </a:extLst>
                  </p:cNvPr>
                  <p:cNvSpPr/>
                  <p:nvPr/>
                </p:nvSpPr>
                <p:spPr>
                  <a:xfrm>
                    <a:off x="14288135"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2" name="Graphic 19">
                  <a:extLst>
                    <a:ext uri="{FF2B5EF4-FFF2-40B4-BE49-F238E27FC236}">
                      <a16:creationId xmlns:a16="http://schemas.microsoft.com/office/drawing/2014/main" id="{B266AEEC-7B96-BAB4-CA8D-B420B0902757}"/>
                    </a:ext>
                  </a:extLst>
                </p:cNvPr>
                <p:cNvGrpSpPr/>
                <p:nvPr/>
              </p:nvGrpSpPr>
              <p:grpSpPr>
                <a:xfrm>
                  <a:off x="14262418" y="557060"/>
                  <a:ext cx="63817" cy="62786"/>
                  <a:chOff x="14262418" y="557060"/>
                  <a:chExt cx="63817" cy="62786"/>
                </a:xfrm>
              </p:grpSpPr>
              <p:sp>
                <p:nvSpPr>
                  <p:cNvPr id="35234" name="Freeform 429">
                    <a:extLst>
                      <a:ext uri="{FF2B5EF4-FFF2-40B4-BE49-F238E27FC236}">
                        <a16:creationId xmlns:a16="http://schemas.microsoft.com/office/drawing/2014/main" id="{7BB03129-F44B-B183-F87B-6D77E7BAABD7}"/>
                      </a:ext>
                    </a:extLst>
                  </p:cNvPr>
                  <p:cNvSpPr/>
                  <p:nvPr/>
                </p:nvSpPr>
                <p:spPr>
                  <a:xfrm>
                    <a:off x="14262418"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35" name="Freeform 430">
                    <a:extLst>
                      <a:ext uri="{FF2B5EF4-FFF2-40B4-BE49-F238E27FC236}">
                        <a16:creationId xmlns:a16="http://schemas.microsoft.com/office/drawing/2014/main" id="{7AEEDE6F-9824-C0EF-F732-96ED8D41AEEB}"/>
                      </a:ext>
                    </a:extLst>
                  </p:cNvPr>
                  <p:cNvSpPr/>
                  <p:nvPr/>
                </p:nvSpPr>
                <p:spPr>
                  <a:xfrm>
                    <a:off x="14294803"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3" name="Graphic 19">
                  <a:extLst>
                    <a:ext uri="{FF2B5EF4-FFF2-40B4-BE49-F238E27FC236}">
                      <a16:creationId xmlns:a16="http://schemas.microsoft.com/office/drawing/2014/main" id="{C204E0E0-BB46-F620-65C5-D7E4F9FB7105}"/>
                    </a:ext>
                  </a:extLst>
                </p:cNvPr>
                <p:cNvGrpSpPr/>
                <p:nvPr/>
              </p:nvGrpSpPr>
              <p:grpSpPr>
                <a:xfrm>
                  <a:off x="14308138" y="583697"/>
                  <a:ext cx="63817" cy="62786"/>
                  <a:chOff x="14308138" y="583697"/>
                  <a:chExt cx="63817" cy="62786"/>
                </a:xfrm>
              </p:grpSpPr>
              <p:sp>
                <p:nvSpPr>
                  <p:cNvPr id="35232" name="Freeform 432">
                    <a:extLst>
                      <a:ext uri="{FF2B5EF4-FFF2-40B4-BE49-F238E27FC236}">
                        <a16:creationId xmlns:a16="http://schemas.microsoft.com/office/drawing/2014/main" id="{59E20229-3AFD-654A-44B3-B751AD3FDD97}"/>
                      </a:ext>
                    </a:extLst>
                  </p:cNvPr>
                  <p:cNvSpPr/>
                  <p:nvPr/>
                </p:nvSpPr>
                <p:spPr>
                  <a:xfrm>
                    <a:off x="14308138" y="61509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33" name="Freeform 433">
                    <a:extLst>
                      <a:ext uri="{FF2B5EF4-FFF2-40B4-BE49-F238E27FC236}">
                        <a16:creationId xmlns:a16="http://schemas.microsoft.com/office/drawing/2014/main" id="{49B4B34D-DBCC-A370-0EA3-7DC3C9E127DC}"/>
                      </a:ext>
                    </a:extLst>
                  </p:cNvPr>
                  <p:cNvSpPr/>
                  <p:nvPr/>
                </p:nvSpPr>
                <p:spPr>
                  <a:xfrm>
                    <a:off x="14339570"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4" name="Graphic 19">
                  <a:extLst>
                    <a:ext uri="{FF2B5EF4-FFF2-40B4-BE49-F238E27FC236}">
                      <a16:creationId xmlns:a16="http://schemas.microsoft.com/office/drawing/2014/main" id="{84BFBB1D-CDE0-FAD7-F091-9B6156CEFB32}"/>
                    </a:ext>
                  </a:extLst>
                </p:cNvPr>
                <p:cNvGrpSpPr/>
                <p:nvPr/>
              </p:nvGrpSpPr>
              <p:grpSpPr>
                <a:xfrm>
                  <a:off x="14317663" y="583697"/>
                  <a:ext cx="62865" cy="62786"/>
                  <a:chOff x="14317663" y="583697"/>
                  <a:chExt cx="62865" cy="62786"/>
                </a:xfrm>
              </p:grpSpPr>
              <p:sp>
                <p:nvSpPr>
                  <p:cNvPr id="35230" name="Freeform 435">
                    <a:extLst>
                      <a:ext uri="{FF2B5EF4-FFF2-40B4-BE49-F238E27FC236}">
                        <a16:creationId xmlns:a16="http://schemas.microsoft.com/office/drawing/2014/main" id="{333AF4D4-5079-5524-6C68-D9BA6F0040A7}"/>
                      </a:ext>
                    </a:extLst>
                  </p:cNvPr>
                  <p:cNvSpPr/>
                  <p:nvPr/>
                </p:nvSpPr>
                <p:spPr>
                  <a:xfrm>
                    <a:off x="14317663" y="61509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31" name="Freeform 436">
                    <a:extLst>
                      <a:ext uri="{FF2B5EF4-FFF2-40B4-BE49-F238E27FC236}">
                        <a16:creationId xmlns:a16="http://schemas.microsoft.com/office/drawing/2014/main" id="{B3B5CE71-690E-C428-75C6-0A2892CDD582}"/>
                      </a:ext>
                    </a:extLst>
                  </p:cNvPr>
                  <p:cNvSpPr/>
                  <p:nvPr/>
                </p:nvSpPr>
                <p:spPr>
                  <a:xfrm>
                    <a:off x="14349095"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5" name="Graphic 19">
                  <a:extLst>
                    <a:ext uri="{FF2B5EF4-FFF2-40B4-BE49-F238E27FC236}">
                      <a16:creationId xmlns:a16="http://schemas.microsoft.com/office/drawing/2014/main" id="{5FE59D6C-9136-0534-48A5-338639DB0796}"/>
                    </a:ext>
                  </a:extLst>
                </p:cNvPr>
                <p:cNvGrpSpPr/>
                <p:nvPr/>
              </p:nvGrpSpPr>
              <p:grpSpPr>
                <a:xfrm>
                  <a:off x="14330045" y="582746"/>
                  <a:ext cx="62865" cy="63737"/>
                  <a:chOff x="14330045" y="582746"/>
                  <a:chExt cx="62865" cy="63737"/>
                </a:xfrm>
              </p:grpSpPr>
              <p:sp>
                <p:nvSpPr>
                  <p:cNvPr id="35228" name="Freeform 438">
                    <a:extLst>
                      <a:ext uri="{FF2B5EF4-FFF2-40B4-BE49-F238E27FC236}">
                        <a16:creationId xmlns:a16="http://schemas.microsoft.com/office/drawing/2014/main" id="{E7F323A5-3C56-9CE5-AAF4-45EC8B6A3B9A}"/>
                      </a:ext>
                    </a:extLst>
                  </p:cNvPr>
                  <p:cNvSpPr/>
                  <p:nvPr/>
                </p:nvSpPr>
                <p:spPr>
                  <a:xfrm>
                    <a:off x="14330045" y="61413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29" name="Freeform 439">
                    <a:extLst>
                      <a:ext uri="{FF2B5EF4-FFF2-40B4-BE49-F238E27FC236}">
                        <a16:creationId xmlns:a16="http://schemas.microsoft.com/office/drawing/2014/main" id="{0769609D-AA35-766D-CD6A-37B1A33A1CE0}"/>
                      </a:ext>
                    </a:extLst>
                  </p:cNvPr>
                  <p:cNvSpPr/>
                  <p:nvPr/>
                </p:nvSpPr>
                <p:spPr>
                  <a:xfrm>
                    <a:off x="14361478" y="58274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6" name="Graphic 19">
                  <a:extLst>
                    <a:ext uri="{FF2B5EF4-FFF2-40B4-BE49-F238E27FC236}">
                      <a16:creationId xmlns:a16="http://schemas.microsoft.com/office/drawing/2014/main" id="{78A69476-A2D1-C37D-1751-1A054B4CFACA}"/>
                    </a:ext>
                  </a:extLst>
                </p:cNvPr>
                <p:cNvGrpSpPr/>
                <p:nvPr/>
              </p:nvGrpSpPr>
              <p:grpSpPr>
                <a:xfrm>
                  <a:off x="14338618" y="582746"/>
                  <a:ext cx="62864" cy="63737"/>
                  <a:chOff x="14338618" y="582746"/>
                  <a:chExt cx="62864" cy="63737"/>
                </a:xfrm>
              </p:grpSpPr>
              <p:sp>
                <p:nvSpPr>
                  <p:cNvPr id="35226" name="Freeform 441">
                    <a:extLst>
                      <a:ext uri="{FF2B5EF4-FFF2-40B4-BE49-F238E27FC236}">
                        <a16:creationId xmlns:a16="http://schemas.microsoft.com/office/drawing/2014/main" id="{3111BCA8-6293-9BE8-613A-D671C589B45A}"/>
                      </a:ext>
                    </a:extLst>
                  </p:cNvPr>
                  <p:cNvSpPr/>
                  <p:nvPr/>
                </p:nvSpPr>
                <p:spPr>
                  <a:xfrm>
                    <a:off x="14338618" y="61413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27" name="Freeform 442">
                    <a:extLst>
                      <a:ext uri="{FF2B5EF4-FFF2-40B4-BE49-F238E27FC236}">
                        <a16:creationId xmlns:a16="http://schemas.microsoft.com/office/drawing/2014/main" id="{703110F8-7FE7-5648-D5B3-8037697BFF50}"/>
                      </a:ext>
                    </a:extLst>
                  </p:cNvPr>
                  <p:cNvSpPr/>
                  <p:nvPr/>
                </p:nvSpPr>
                <p:spPr>
                  <a:xfrm>
                    <a:off x="14370050" y="58274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7" name="Graphic 19">
                  <a:extLst>
                    <a:ext uri="{FF2B5EF4-FFF2-40B4-BE49-F238E27FC236}">
                      <a16:creationId xmlns:a16="http://schemas.microsoft.com/office/drawing/2014/main" id="{357DE1EA-3B54-9194-E7E5-C5AF494A560B}"/>
                    </a:ext>
                  </a:extLst>
                </p:cNvPr>
                <p:cNvGrpSpPr/>
                <p:nvPr/>
              </p:nvGrpSpPr>
              <p:grpSpPr>
                <a:xfrm>
                  <a:off x="14350048" y="582746"/>
                  <a:ext cx="62865" cy="63737"/>
                  <a:chOff x="14350048" y="582746"/>
                  <a:chExt cx="62865" cy="63737"/>
                </a:xfrm>
              </p:grpSpPr>
              <p:sp>
                <p:nvSpPr>
                  <p:cNvPr id="35224" name="Freeform 444">
                    <a:extLst>
                      <a:ext uri="{FF2B5EF4-FFF2-40B4-BE49-F238E27FC236}">
                        <a16:creationId xmlns:a16="http://schemas.microsoft.com/office/drawing/2014/main" id="{C3795B09-D34B-14A4-69B1-9B331D1B267C}"/>
                      </a:ext>
                    </a:extLst>
                  </p:cNvPr>
                  <p:cNvSpPr/>
                  <p:nvPr/>
                </p:nvSpPr>
                <p:spPr>
                  <a:xfrm>
                    <a:off x="14350048" y="61413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25" name="Freeform 445">
                    <a:extLst>
                      <a:ext uri="{FF2B5EF4-FFF2-40B4-BE49-F238E27FC236}">
                        <a16:creationId xmlns:a16="http://schemas.microsoft.com/office/drawing/2014/main" id="{4F43DF2B-1A40-8BBA-1374-685895D66CFC}"/>
                      </a:ext>
                    </a:extLst>
                  </p:cNvPr>
                  <p:cNvSpPr/>
                  <p:nvPr/>
                </p:nvSpPr>
                <p:spPr>
                  <a:xfrm>
                    <a:off x="14381480" y="58274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8" name="Graphic 19">
                  <a:extLst>
                    <a:ext uri="{FF2B5EF4-FFF2-40B4-BE49-F238E27FC236}">
                      <a16:creationId xmlns:a16="http://schemas.microsoft.com/office/drawing/2014/main" id="{03408F62-AADA-37AD-2487-97A43680A12E}"/>
                    </a:ext>
                  </a:extLst>
                </p:cNvPr>
                <p:cNvGrpSpPr/>
                <p:nvPr/>
              </p:nvGrpSpPr>
              <p:grpSpPr>
                <a:xfrm>
                  <a:off x="14355763" y="582746"/>
                  <a:ext cx="62865" cy="63737"/>
                  <a:chOff x="14355763" y="582746"/>
                  <a:chExt cx="62865" cy="63737"/>
                </a:xfrm>
              </p:grpSpPr>
              <p:sp>
                <p:nvSpPr>
                  <p:cNvPr id="35222" name="Freeform 447">
                    <a:extLst>
                      <a:ext uri="{FF2B5EF4-FFF2-40B4-BE49-F238E27FC236}">
                        <a16:creationId xmlns:a16="http://schemas.microsoft.com/office/drawing/2014/main" id="{FA7E78A2-E7E9-8982-F047-9007DA3AEB63}"/>
                      </a:ext>
                    </a:extLst>
                  </p:cNvPr>
                  <p:cNvSpPr/>
                  <p:nvPr/>
                </p:nvSpPr>
                <p:spPr>
                  <a:xfrm>
                    <a:off x="14355763" y="61413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23" name="Freeform 448">
                    <a:extLst>
                      <a:ext uri="{FF2B5EF4-FFF2-40B4-BE49-F238E27FC236}">
                        <a16:creationId xmlns:a16="http://schemas.microsoft.com/office/drawing/2014/main" id="{B58E35B8-E243-B9F5-DFFB-7F27E5703EA8}"/>
                      </a:ext>
                    </a:extLst>
                  </p:cNvPr>
                  <p:cNvSpPr/>
                  <p:nvPr/>
                </p:nvSpPr>
                <p:spPr>
                  <a:xfrm>
                    <a:off x="14387195" y="58274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099" name="Graphic 19">
                  <a:extLst>
                    <a:ext uri="{FF2B5EF4-FFF2-40B4-BE49-F238E27FC236}">
                      <a16:creationId xmlns:a16="http://schemas.microsoft.com/office/drawing/2014/main" id="{310A161C-CF7C-3CDD-906F-9B3DCE62B6FD}"/>
                    </a:ext>
                  </a:extLst>
                </p:cNvPr>
                <p:cNvGrpSpPr/>
                <p:nvPr/>
              </p:nvGrpSpPr>
              <p:grpSpPr>
                <a:xfrm>
                  <a:off x="14381480" y="582746"/>
                  <a:ext cx="63817" cy="63737"/>
                  <a:chOff x="14381480" y="582746"/>
                  <a:chExt cx="63817" cy="63737"/>
                </a:xfrm>
              </p:grpSpPr>
              <p:sp>
                <p:nvSpPr>
                  <p:cNvPr id="35220" name="Freeform 450">
                    <a:extLst>
                      <a:ext uri="{FF2B5EF4-FFF2-40B4-BE49-F238E27FC236}">
                        <a16:creationId xmlns:a16="http://schemas.microsoft.com/office/drawing/2014/main" id="{13DBEC8C-FB0A-E333-0C7A-9A6D217BDF51}"/>
                      </a:ext>
                    </a:extLst>
                  </p:cNvPr>
                  <p:cNvSpPr/>
                  <p:nvPr/>
                </p:nvSpPr>
                <p:spPr>
                  <a:xfrm>
                    <a:off x="14381480" y="61413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21" name="Freeform 451">
                    <a:extLst>
                      <a:ext uri="{FF2B5EF4-FFF2-40B4-BE49-F238E27FC236}">
                        <a16:creationId xmlns:a16="http://schemas.microsoft.com/office/drawing/2014/main" id="{FB0C306D-EF77-90F7-5714-E5F9D560F5C1}"/>
                      </a:ext>
                    </a:extLst>
                  </p:cNvPr>
                  <p:cNvSpPr/>
                  <p:nvPr/>
                </p:nvSpPr>
                <p:spPr>
                  <a:xfrm>
                    <a:off x="14412913" y="58274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0" name="Graphic 19">
                  <a:extLst>
                    <a:ext uri="{FF2B5EF4-FFF2-40B4-BE49-F238E27FC236}">
                      <a16:creationId xmlns:a16="http://schemas.microsoft.com/office/drawing/2014/main" id="{73E964C2-6B78-03CD-72F2-0FC71B6626AD}"/>
                    </a:ext>
                  </a:extLst>
                </p:cNvPr>
                <p:cNvGrpSpPr/>
                <p:nvPr/>
              </p:nvGrpSpPr>
              <p:grpSpPr>
                <a:xfrm>
                  <a:off x="14385290" y="583697"/>
                  <a:ext cx="62865" cy="62786"/>
                  <a:chOff x="14385290" y="583697"/>
                  <a:chExt cx="62865" cy="62786"/>
                </a:xfrm>
              </p:grpSpPr>
              <p:sp>
                <p:nvSpPr>
                  <p:cNvPr id="35218" name="Freeform 453">
                    <a:extLst>
                      <a:ext uri="{FF2B5EF4-FFF2-40B4-BE49-F238E27FC236}">
                        <a16:creationId xmlns:a16="http://schemas.microsoft.com/office/drawing/2014/main" id="{87DC1213-F8B3-A927-89C3-C1B914805F55}"/>
                      </a:ext>
                    </a:extLst>
                  </p:cNvPr>
                  <p:cNvSpPr/>
                  <p:nvPr/>
                </p:nvSpPr>
                <p:spPr>
                  <a:xfrm>
                    <a:off x="14385290" y="61509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19" name="Freeform 454">
                    <a:extLst>
                      <a:ext uri="{FF2B5EF4-FFF2-40B4-BE49-F238E27FC236}">
                        <a16:creationId xmlns:a16="http://schemas.microsoft.com/office/drawing/2014/main" id="{DE2ADFD9-E62B-89C6-0F8E-5382FDB04694}"/>
                      </a:ext>
                    </a:extLst>
                  </p:cNvPr>
                  <p:cNvSpPr/>
                  <p:nvPr/>
                </p:nvSpPr>
                <p:spPr>
                  <a:xfrm>
                    <a:off x="14416723"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1" name="Graphic 19">
                  <a:extLst>
                    <a:ext uri="{FF2B5EF4-FFF2-40B4-BE49-F238E27FC236}">
                      <a16:creationId xmlns:a16="http://schemas.microsoft.com/office/drawing/2014/main" id="{E38078A5-1BD9-CEEF-C524-FD3C655FE76E}"/>
                    </a:ext>
                  </a:extLst>
                </p:cNvPr>
                <p:cNvGrpSpPr/>
                <p:nvPr/>
              </p:nvGrpSpPr>
              <p:grpSpPr>
                <a:xfrm>
                  <a:off x="14416723" y="583697"/>
                  <a:ext cx="63817" cy="62786"/>
                  <a:chOff x="14416723" y="583697"/>
                  <a:chExt cx="63817" cy="62786"/>
                </a:xfrm>
              </p:grpSpPr>
              <p:sp>
                <p:nvSpPr>
                  <p:cNvPr id="35216" name="Freeform 456">
                    <a:extLst>
                      <a:ext uri="{FF2B5EF4-FFF2-40B4-BE49-F238E27FC236}">
                        <a16:creationId xmlns:a16="http://schemas.microsoft.com/office/drawing/2014/main" id="{93EEE436-E83B-5165-BEB0-EEDE53BDBCEC}"/>
                      </a:ext>
                    </a:extLst>
                  </p:cNvPr>
                  <p:cNvSpPr/>
                  <p:nvPr/>
                </p:nvSpPr>
                <p:spPr>
                  <a:xfrm>
                    <a:off x="14416723" y="615090"/>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17" name="Freeform 457">
                    <a:extLst>
                      <a:ext uri="{FF2B5EF4-FFF2-40B4-BE49-F238E27FC236}">
                        <a16:creationId xmlns:a16="http://schemas.microsoft.com/office/drawing/2014/main" id="{80E38D10-A2D7-383D-7AE2-9619E39111BF}"/>
                      </a:ext>
                    </a:extLst>
                  </p:cNvPr>
                  <p:cNvSpPr/>
                  <p:nvPr/>
                </p:nvSpPr>
                <p:spPr>
                  <a:xfrm>
                    <a:off x="14449108"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2" name="Graphic 19">
                  <a:extLst>
                    <a:ext uri="{FF2B5EF4-FFF2-40B4-BE49-F238E27FC236}">
                      <a16:creationId xmlns:a16="http://schemas.microsoft.com/office/drawing/2014/main" id="{6EB02E97-215D-F644-FF08-7A04D2E7A7A0}"/>
                    </a:ext>
                  </a:extLst>
                </p:cNvPr>
                <p:cNvGrpSpPr/>
                <p:nvPr/>
              </p:nvGrpSpPr>
              <p:grpSpPr>
                <a:xfrm>
                  <a:off x="14422438" y="583697"/>
                  <a:ext cx="62865" cy="62786"/>
                  <a:chOff x="14422438" y="583697"/>
                  <a:chExt cx="62865" cy="62786"/>
                </a:xfrm>
              </p:grpSpPr>
              <p:sp>
                <p:nvSpPr>
                  <p:cNvPr id="35214" name="Freeform 459">
                    <a:extLst>
                      <a:ext uri="{FF2B5EF4-FFF2-40B4-BE49-F238E27FC236}">
                        <a16:creationId xmlns:a16="http://schemas.microsoft.com/office/drawing/2014/main" id="{FB3F558B-078D-4AF3-8648-FE345AEC6586}"/>
                      </a:ext>
                    </a:extLst>
                  </p:cNvPr>
                  <p:cNvSpPr/>
                  <p:nvPr/>
                </p:nvSpPr>
                <p:spPr>
                  <a:xfrm>
                    <a:off x="14422438" y="61509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15" name="Freeform 460">
                    <a:extLst>
                      <a:ext uri="{FF2B5EF4-FFF2-40B4-BE49-F238E27FC236}">
                        <a16:creationId xmlns:a16="http://schemas.microsoft.com/office/drawing/2014/main" id="{45E0385A-60F6-5F96-0528-2F57924DCC2C}"/>
                      </a:ext>
                    </a:extLst>
                  </p:cNvPr>
                  <p:cNvSpPr/>
                  <p:nvPr/>
                </p:nvSpPr>
                <p:spPr>
                  <a:xfrm>
                    <a:off x="14453870"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3" name="Graphic 19">
                  <a:extLst>
                    <a:ext uri="{FF2B5EF4-FFF2-40B4-BE49-F238E27FC236}">
                      <a16:creationId xmlns:a16="http://schemas.microsoft.com/office/drawing/2014/main" id="{DC19420A-29FA-64E4-DBB8-76E16CC07F03}"/>
                    </a:ext>
                  </a:extLst>
                </p:cNvPr>
                <p:cNvGrpSpPr/>
                <p:nvPr/>
              </p:nvGrpSpPr>
              <p:grpSpPr>
                <a:xfrm>
                  <a:off x="14503400" y="583697"/>
                  <a:ext cx="62865" cy="62786"/>
                  <a:chOff x="14503400" y="583697"/>
                  <a:chExt cx="62865" cy="62786"/>
                </a:xfrm>
              </p:grpSpPr>
              <p:sp>
                <p:nvSpPr>
                  <p:cNvPr id="35212" name="Freeform 462">
                    <a:extLst>
                      <a:ext uri="{FF2B5EF4-FFF2-40B4-BE49-F238E27FC236}">
                        <a16:creationId xmlns:a16="http://schemas.microsoft.com/office/drawing/2014/main" id="{9C7A6BF0-B16E-EDE2-038B-A4D0200BCA20}"/>
                      </a:ext>
                    </a:extLst>
                  </p:cNvPr>
                  <p:cNvSpPr/>
                  <p:nvPr/>
                </p:nvSpPr>
                <p:spPr>
                  <a:xfrm>
                    <a:off x="14503400" y="61509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13" name="Freeform 463">
                    <a:extLst>
                      <a:ext uri="{FF2B5EF4-FFF2-40B4-BE49-F238E27FC236}">
                        <a16:creationId xmlns:a16="http://schemas.microsoft.com/office/drawing/2014/main" id="{80356524-5D4D-80DF-F009-C6479C90CB88}"/>
                      </a:ext>
                    </a:extLst>
                  </p:cNvPr>
                  <p:cNvSpPr/>
                  <p:nvPr/>
                </p:nvSpPr>
                <p:spPr>
                  <a:xfrm>
                    <a:off x="14534833"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4" name="Graphic 19">
                  <a:extLst>
                    <a:ext uri="{FF2B5EF4-FFF2-40B4-BE49-F238E27FC236}">
                      <a16:creationId xmlns:a16="http://schemas.microsoft.com/office/drawing/2014/main" id="{365B450F-2260-D567-9ACD-5BEF1668A338}"/>
                    </a:ext>
                  </a:extLst>
                </p:cNvPr>
                <p:cNvGrpSpPr/>
                <p:nvPr/>
              </p:nvGrpSpPr>
              <p:grpSpPr>
                <a:xfrm>
                  <a:off x="14508163" y="583697"/>
                  <a:ext cx="63817" cy="62786"/>
                  <a:chOff x="14508163" y="583697"/>
                  <a:chExt cx="63817" cy="62786"/>
                </a:xfrm>
              </p:grpSpPr>
              <p:sp>
                <p:nvSpPr>
                  <p:cNvPr id="35210" name="Freeform 465">
                    <a:extLst>
                      <a:ext uri="{FF2B5EF4-FFF2-40B4-BE49-F238E27FC236}">
                        <a16:creationId xmlns:a16="http://schemas.microsoft.com/office/drawing/2014/main" id="{232EFCDC-4BEE-7E60-9A5D-14BC9AC4BDEE}"/>
                      </a:ext>
                    </a:extLst>
                  </p:cNvPr>
                  <p:cNvSpPr/>
                  <p:nvPr/>
                </p:nvSpPr>
                <p:spPr>
                  <a:xfrm>
                    <a:off x="14508163" y="61509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11" name="Freeform 466">
                    <a:extLst>
                      <a:ext uri="{FF2B5EF4-FFF2-40B4-BE49-F238E27FC236}">
                        <a16:creationId xmlns:a16="http://schemas.microsoft.com/office/drawing/2014/main" id="{9E6A0437-70AF-C68D-F0E3-8FAB1DFE1B97}"/>
                      </a:ext>
                    </a:extLst>
                  </p:cNvPr>
                  <p:cNvSpPr/>
                  <p:nvPr/>
                </p:nvSpPr>
                <p:spPr>
                  <a:xfrm>
                    <a:off x="14540548"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5" name="Graphic 19">
                  <a:extLst>
                    <a:ext uri="{FF2B5EF4-FFF2-40B4-BE49-F238E27FC236}">
                      <a16:creationId xmlns:a16="http://schemas.microsoft.com/office/drawing/2014/main" id="{088DA3EB-0F30-9F75-8066-DA9F8D5DC4E5}"/>
                    </a:ext>
                  </a:extLst>
                </p:cNvPr>
                <p:cNvGrpSpPr/>
                <p:nvPr/>
              </p:nvGrpSpPr>
              <p:grpSpPr>
                <a:xfrm>
                  <a:off x="14533880" y="583697"/>
                  <a:ext cx="63817" cy="62786"/>
                  <a:chOff x="14533880" y="583697"/>
                  <a:chExt cx="63817" cy="62786"/>
                </a:xfrm>
              </p:grpSpPr>
              <p:sp>
                <p:nvSpPr>
                  <p:cNvPr id="35208" name="Freeform 468">
                    <a:extLst>
                      <a:ext uri="{FF2B5EF4-FFF2-40B4-BE49-F238E27FC236}">
                        <a16:creationId xmlns:a16="http://schemas.microsoft.com/office/drawing/2014/main" id="{CB307E66-CA14-4835-1A3F-C6E85BD9E485}"/>
                      </a:ext>
                    </a:extLst>
                  </p:cNvPr>
                  <p:cNvSpPr/>
                  <p:nvPr/>
                </p:nvSpPr>
                <p:spPr>
                  <a:xfrm>
                    <a:off x="14533880" y="61509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09" name="Freeform 469">
                    <a:extLst>
                      <a:ext uri="{FF2B5EF4-FFF2-40B4-BE49-F238E27FC236}">
                        <a16:creationId xmlns:a16="http://schemas.microsoft.com/office/drawing/2014/main" id="{060B8229-E59E-02E1-CE9B-AD6958506CEA}"/>
                      </a:ext>
                    </a:extLst>
                  </p:cNvPr>
                  <p:cNvSpPr/>
                  <p:nvPr/>
                </p:nvSpPr>
                <p:spPr>
                  <a:xfrm>
                    <a:off x="14565313"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6" name="Graphic 19">
                  <a:extLst>
                    <a:ext uri="{FF2B5EF4-FFF2-40B4-BE49-F238E27FC236}">
                      <a16:creationId xmlns:a16="http://schemas.microsoft.com/office/drawing/2014/main" id="{EB73189A-CBBC-B108-E9A4-95952501F6C0}"/>
                    </a:ext>
                  </a:extLst>
                </p:cNvPr>
                <p:cNvGrpSpPr/>
                <p:nvPr/>
              </p:nvGrpSpPr>
              <p:grpSpPr>
                <a:xfrm>
                  <a:off x="14537690" y="583697"/>
                  <a:ext cx="62865" cy="62786"/>
                  <a:chOff x="14537690" y="583697"/>
                  <a:chExt cx="62865" cy="62786"/>
                </a:xfrm>
              </p:grpSpPr>
              <p:sp>
                <p:nvSpPr>
                  <p:cNvPr id="35206" name="Freeform 471">
                    <a:extLst>
                      <a:ext uri="{FF2B5EF4-FFF2-40B4-BE49-F238E27FC236}">
                        <a16:creationId xmlns:a16="http://schemas.microsoft.com/office/drawing/2014/main" id="{B450CFCC-277B-88C9-0F1A-7C3B8247F0EF}"/>
                      </a:ext>
                    </a:extLst>
                  </p:cNvPr>
                  <p:cNvSpPr/>
                  <p:nvPr/>
                </p:nvSpPr>
                <p:spPr>
                  <a:xfrm>
                    <a:off x="14537690" y="61509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07" name="Freeform 472">
                    <a:extLst>
                      <a:ext uri="{FF2B5EF4-FFF2-40B4-BE49-F238E27FC236}">
                        <a16:creationId xmlns:a16="http://schemas.microsoft.com/office/drawing/2014/main" id="{B1E80294-86CC-1D5E-B5A9-864CF723359E}"/>
                      </a:ext>
                    </a:extLst>
                  </p:cNvPr>
                  <p:cNvSpPr/>
                  <p:nvPr/>
                </p:nvSpPr>
                <p:spPr>
                  <a:xfrm>
                    <a:off x="14569123"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7" name="Graphic 19">
                  <a:extLst>
                    <a:ext uri="{FF2B5EF4-FFF2-40B4-BE49-F238E27FC236}">
                      <a16:creationId xmlns:a16="http://schemas.microsoft.com/office/drawing/2014/main" id="{F279CE93-A397-FDCC-6F74-08BAAD8164A2}"/>
                    </a:ext>
                  </a:extLst>
                </p:cNvPr>
                <p:cNvGrpSpPr/>
                <p:nvPr/>
              </p:nvGrpSpPr>
              <p:grpSpPr>
                <a:xfrm>
                  <a:off x="14540548" y="583697"/>
                  <a:ext cx="62865" cy="62786"/>
                  <a:chOff x="14540548" y="583697"/>
                  <a:chExt cx="62865" cy="62786"/>
                </a:xfrm>
              </p:grpSpPr>
              <p:sp>
                <p:nvSpPr>
                  <p:cNvPr id="35204" name="Freeform 474">
                    <a:extLst>
                      <a:ext uri="{FF2B5EF4-FFF2-40B4-BE49-F238E27FC236}">
                        <a16:creationId xmlns:a16="http://schemas.microsoft.com/office/drawing/2014/main" id="{A80B0F4D-CEC6-F787-A6D9-17D30C8D2D84}"/>
                      </a:ext>
                    </a:extLst>
                  </p:cNvPr>
                  <p:cNvSpPr/>
                  <p:nvPr/>
                </p:nvSpPr>
                <p:spPr>
                  <a:xfrm>
                    <a:off x="14540548" y="61509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05" name="Freeform 475">
                    <a:extLst>
                      <a:ext uri="{FF2B5EF4-FFF2-40B4-BE49-F238E27FC236}">
                        <a16:creationId xmlns:a16="http://schemas.microsoft.com/office/drawing/2014/main" id="{F0FDCF74-7D84-B87F-83CC-7DFE2294433F}"/>
                      </a:ext>
                    </a:extLst>
                  </p:cNvPr>
                  <p:cNvSpPr/>
                  <p:nvPr/>
                </p:nvSpPr>
                <p:spPr>
                  <a:xfrm>
                    <a:off x="14571980"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8" name="Graphic 19">
                  <a:extLst>
                    <a:ext uri="{FF2B5EF4-FFF2-40B4-BE49-F238E27FC236}">
                      <a16:creationId xmlns:a16="http://schemas.microsoft.com/office/drawing/2014/main" id="{F6F06D1E-05A5-D1C3-9B76-2C59F01A36BA}"/>
                    </a:ext>
                  </a:extLst>
                </p:cNvPr>
                <p:cNvGrpSpPr/>
                <p:nvPr/>
              </p:nvGrpSpPr>
              <p:grpSpPr>
                <a:xfrm>
                  <a:off x="14585315" y="583697"/>
                  <a:ext cx="63817" cy="62786"/>
                  <a:chOff x="14585315" y="583697"/>
                  <a:chExt cx="63817" cy="62786"/>
                </a:xfrm>
              </p:grpSpPr>
              <p:sp>
                <p:nvSpPr>
                  <p:cNvPr id="35202" name="Freeform 477">
                    <a:extLst>
                      <a:ext uri="{FF2B5EF4-FFF2-40B4-BE49-F238E27FC236}">
                        <a16:creationId xmlns:a16="http://schemas.microsoft.com/office/drawing/2014/main" id="{95D2454E-3D73-A004-B326-55FB6BACD5BA}"/>
                      </a:ext>
                    </a:extLst>
                  </p:cNvPr>
                  <p:cNvSpPr/>
                  <p:nvPr/>
                </p:nvSpPr>
                <p:spPr>
                  <a:xfrm>
                    <a:off x="14585315" y="615090"/>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03" name="Freeform 478">
                    <a:extLst>
                      <a:ext uri="{FF2B5EF4-FFF2-40B4-BE49-F238E27FC236}">
                        <a16:creationId xmlns:a16="http://schemas.microsoft.com/office/drawing/2014/main" id="{0A166FC9-6FF3-8891-5446-F217463FF7AF}"/>
                      </a:ext>
                    </a:extLst>
                  </p:cNvPr>
                  <p:cNvSpPr/>
                  <p:nvPr/>
                </p:nvSpPr>
                <p:spPr>
                  <a:xfrm>
                    <a:off x="14617700"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09" name="Graphic 19">
                  <a:extLst>
                    <a:ext uri="{FF2B5EF4-FFF2-40B4-BE49-F238E27FC236}">
                      <a16:creationId xmlns:a16="http://schemas.microsoft.com/office/drawing/2014/main" id="{FAC30637-4925-D358-D049-9A79118AF654}"/>
                    </a:ext>
                  </a:extLst>
                </p:cNvPr>
                <p:cNvGrpSpPr/>
                <p:nvPr/>
              </p:nvGrpSpPr>
              <p:grpSpPr>
                <a:xfrm>
                  <a:off x="14620558" y="583697"/>
                  <a:ext cx="63817" cy="62786"/>
                  <a:chOff x="14620558" y="583697"/>
                  <a:chExt cx="63817" cy="62786"/>
                </a:xfrm>
              </p:grpSpPr>
              <p:sp>
                <p:nvSpPr>
                  <p:cNvPr id="35200" name="Freeform 480">
                    <a:extLst>
                      <a:ext uri="{FF2B5EF4-FFF2-40B4-BE49-F238E27FC236}">
                        <a16:creationId xmlns:a16="http://schemas.microsoft.com/office/drawing/2014/main" id="{3201E6C1-CE61-3C56-A855-315508A536D1}"/>
                      </a:ext>
                    </a:extLst>
                  </p:cNvPr>
                  <p:cNvSpPr/>
                  <p:nvPr/>
                </p:nvSpPr>
                <p:spPr>
                  <a:xfrm>
                    <a:off x="14620558" y="61509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201" name="Freeform 481">
                    <a:extLst>
                      <a:ext uri="{FF2B5EF4-FFF2-40B4-BE49-F238E27FC236}">
                        <a16:creationId xmlns:a16="http://schemas.microsoft.com/office/drawing/2014/main" id="{11E714F7-8DC7-E5C4-120A-37187AF09B02}"/>
                      </a:ext>
                    </a:extLst>
                  </p:cNvPr>
                  <p:cNvSpPr/>
                  <p:nvPr/>
                </p:nvSpPr>
                <p:spPr>
                  <a:xfrm>
                    <a:off x="14652943"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0" name="Graphic 19">
                  <a:extLst>
                    <a:ext uri="{FF2B5EF4-FFF2-40B4-BE49-F238E27FC236}">
                      <a16:creationId xmlns:a16="http://schemas.microsoft.com/office/drawing/2014/main" id="{9FD250D5-FC8E-0008-04FA-666B7CB4997B}"/>
                    </a:ext>
                  </a:extLst>
                </p:cNvPr>
                <p:cNvGrpSpPr/>
                <p:nvPr/>
              </p:nvGrpSpPr>
              <p:grpSpPr>
                <a:xfrm>
                  <a:off x="14657705" y="583697"/>
                  <a:ext cx="63817" cy="62786"/>
                  <a:chOff x="14657705" y="583697"/>
                  <a:chExt cx="63817" cy="62786"/>
                </a:xfrm>
              </p:grpSpPr>
              <p:sp>
                <p:nvSpPr>
                  <p:cNvPr id="35198" name="Freeform 483">
                    <a:extLst>
                      <a:ext uri="{FF2B5EF4-FFF2-40B4-BE49-F238E27FC236}">
                        <a16:creationId xmlns:a16="http://schemas.microsoft.com/office/drawing/2014/main" id="{336A8A6C-6737-A16F-D5B6-47C7F45F7FCC}"/>
                      </a:ext>
                    </a:extLst>
                  </p:cNvPr>
                  <p:cNvSpPr/>
                  <p:nvPr/>
                </p:nvSpPr>
                <p:spPr>
                  <a:xfrm>
                    <a:off x="14657705" y="61509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99" name="Freeform 484">
                    <a:extLst>
                      <a:ext uri="{FF2B5EF4-FFF2-40B4-BE49-F238E27FC236}">
                        <a16:creationId xmlns:a16="http://schemas.microsoft.com/office/drawing/2014/main" id="{D31B440B-499B-AC41-5F44-7CDE73840BCC}"/>
                      </a:ext>
                    </a:extLst>
                  </p:cNvPr>
                  <p:cNvSpPr/>
                  <p:nvPr/>
                </p:nvSpPr>
                <p:spPr>
                  <a:xfrm>
                    <a:off x="14690090"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1" name="Graphic 19">
                  <a:extLst>
                    <a:ext uri="{FF2B5EF4-FFF2-40B4-BE49-F238E27FC236}">
                      <a16:creationId xmlns:a16="http://schemas.microsoft.com/office/drawing/2014/main" id="{D4163387-D197-2A86-DDF3-E26B54133258}"/>
                    </a:ext>
                  </a:extLst>
                </p:cNvPr>
                <p:cNvGrpSpPr/>
                <p:nvPr/>
              </p:nvGrpSpPr>
              <p:grpSpPr>
                <a:xfrm>
                  <a:off x="14710093" y="583697"/>
                  <a:ext cx="63817" cy="62786"/>
                  <a:chOff x="14710093" y="583697"/>
                  <a:chExt cx="63817" cy="62786"/>
                </a:xfrm>
              </p:grpSpPr>
              <p:sp>
                <p:nvSpPr>
                  <p:cNvPr id="35196" name="Freeform 486">
                    <a:extLst>
                      <a:ext uri="{FF2B5EF4-FFF2-40B4-BE49-F238E27FC236}">
                        <a16:creationId xmlns:a16="http://schemas.microsoft.com/office/drawing/2014/main" id="{80C9249D-35B6-5B46-B700-319ED732C796}"/>
                      </a:ext>
                    </a:extLst>
                  </p:cNvPr>
                  <p:cNvSpPr/>
                  <p:nvPr/>
                </p:nvSpPr>
                <p:spPr>
                  <a:xfrm>
                    <a:off x="14710093" y="61509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97" name="Freeform 487">
                    <a:extLst>
                      <a:ext uri="{FF2B5EF4-FFF2-40B4-BE49-F238E27FC236}">
                        <a16:creationId xmlns:a16="http://schemas.microsoft.com/office/drawing/2014/main" id="{126D02D1-E51B-4006-26FA-8C49B1D2E87C}"/>
                      </a:ext>
                    </a:extLst>
                  </p:cNvPr>
                  <p:cNvSpPr/>
                  <p:nvPr/>
                </p:nvSpPr>
                <p:spPr>
                  <a:xfrm>
                    <a:off x="14742478"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2" name="Graphic 19">
                  <a:extLst>
                    <a:ext uri="{FF2B5EF4-FFF2-40B4-BE49-F238E27FC236}">
                      <a16:creationId xmlns:a16="http://schemas.microsoft.com/office/drawing/2014/main" id="{2C44D2FB-1FCC-19E4-0DA5-F551D23C3CFE}"/>
                    </a:ext>
                  </a:extLst>
                </p:cNvPr>
                <p:cNvGrpSpPr/>
                <p:nvPr/>
              </p:nvGrpSpPr>
              <p:grpSpPr>
                <a:xfrm>
                  <a:off x="14713903" y="583697"/>
                  <a:ext cx="63817" cy="62786"/>
                  <a:chOff x="14713903" y="583697"/>
                  <a:chExt cx="63817" cy="62786"/>
                </a:xfrm>
              </p:grpSpPr>
              <p:sp>
                <p:nvSpPr>
                  <p:cNvPr id="35194" name="Freeform 489">
                    <a:extLst>
                      <a:ext uri="{FF2B5EF4-FFF2-40B4-BE49-F238E27FC236}">
                        <a16:creationId xmlns:a16="http://schemas.microsoft.com/office/drawing/2014/main" id="{50634BE1-8966-11FA-809C-6489718136C8}"/>
                      </a:ext>
                    </a:extLst>
                  </p:cNvPr>
                  <p:cNvSpPr/>
                  <p:nvPr/>
                </p:nvSpPr>
                <p:spPr>
                  <a:xfrm>
                    <a:off x="14713903" y="615090"/>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95" name="Freeform 490">
                    <a:extLst>
                      <a:ext uri="{FF2B5EF4-FFF2-40B4-BE49-F238E27FC236}">
                        <a16:creationId xmlns:a16="http://schemas.microsoft.com/office/drawing/2014/main" id="{71AF5EA3-24FB-197D-3130-49D670A14407}"/>
                      </a:ext>
                    </a:extLst>
                  </p:cNvPr>
                  <p:cNvSpPr/>
                  <p:nvPr/>
                </p:nvSpPr>
                <p:spPr>
                  <a:xfrm>
                    <a:off x="14745335"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3" name="Graphic 19">
                  <a:extLst>
                    <a:ext uri="{FF2B5EF4-FFF2-40B4-BE49-F238E27FC236}">
                      <a16:creationId xmlns:a16="http://schemas.microsoft.com/office/drawing/2014/main" id="{0F1FFA4F-240D-B9FD-FD7F-534D075BE940}"/>
                    </a:ext>
                  </a:extLst>
                </p:cNvPr>
                <p:cNvGrpSpPr/>
                <p:nvPr/>
              </p:nvGrpSpPr>
              <p:grpSpPr>
                <a:xfrm>
                  <a:off x="14792008" y="689292"/>
                  <a:ext cx="63817" cy="63737"/>
                  <a:chOff x="14792008" y="689292"/>
                  <a:chExt cx="63817" cy="63737"/>
                </a:xfrm>
              </p:grpSpPr>
              <p:sp>
                <p:nvSpPr>
                  <p:cNvPr id="35192" name="Freeform 492">
                    <a:extLst>
                      <a:ext uri="{FF2B5EF4-FFF2-40B4-BE49-F238E27FC236}">
                        <a16:creationId xmlns:a16="http://schemas.microsoft.com/office/drawing/2014/main" id="{650B5464-EE6C-6539-CE35-3027DF14539E}"/>
                      </a:ext>
                    </a:extLst>
                  </p:cNvPr>
                  <p:cNvSpPr/>
                  <p:nvPr/>
                </p:nvSpPr>
                <p:spPr>
                  <a:xfrm>
                    <a:off x="14792008" y="72068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93" name="Freeform 493">
                    <a:extLst>
                      <a:ext uri="{FF2B5EF4-FFF2-40B4-BE49-F238E27FC236}">
                        <a16:creationId xmlns:a16="http://schemas.microsoft.com/office/drawing/2014/main" id="{2982AAEF-FBFE-BE51-DDAA-AB5BF5543050}"/>
                      </a:ext>
                    </a:extLst>
                  </p:cNvPr>
                  <p:cNvSpPr/>
                  <p:nvPr/>
                </p:nvSpPr>
                <p:spPr>
                  <a:xfrm>
                    <a:off x="14823440" y="68929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4" name="Graphic 19">
                  <a:extLst>
                    <a:ext uri="{FF2B5EF4-FFF2-40B4-BE49-F238E27FC236}">
                      <a16:creationId xmlns:a16="http://schemas.microsoft.com/office/drawing/2014/main" id="{3033804A-85CC-D72B-D34C-CB374F44C6AB}"/>
                    </a:ext>
                  </a:extLst>
                </p:cNvPr>
                <p:cNvGrpSpPr/>
                <p:nvPr/>
              </p:nvGrpSpPr>
              <p:grpSpPr>
                <a:xfrm>
                  <a:off x="14813915" y="689292"/>
                  <a:ext cx="63817" cy="63737"/>
                  <a:chOff x="14813915" y="689292"/>
                  <a:chExt cx="63817" cy="63737"/>
                </a:xfrm>
              </p:grpSpPr>
              <p:sp>
                <p:nvSpPr>
                  <p:cNvPr id="35190" name="Freeform 495">
                    <a:extLst>
                      <a:ext uri="{FF2B5EF4-FFF2-40B4-BE49-F238E27FC236}">
                        <a16:creationId xmlns:a16="http://schemas.microsoft.com/office/drawing/2014/main" id="{5ED085BA-904C-001F-F92A-1C1384B278C4}"/>
                      </a:ext>
                    </a:extLst>
                  </p:cNvPr>
                  <p:cNvSpPr/>
                  <p:nvPr/>
                </p:nvSpPr>
                <p:spPr>
                  <a:xfrm>
                    <a:off x="14813915" y="72068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91" name="Freeform 496">
                    <a:extLst>
                      <a:ext uri="{FF2B5EF4-FFF2-40B4-BE49-F238E27FC236}">
                        <a16:creationId xmlns:a16="http://schemas.microsoft.com/office/drawing/2014/main" id="{BF8FE939-1F7F-19E0-33A9-9FAE45F27605}"/>
                      </a:ext>
                    </a:extLst>
                  </p:cNvPr>
                  <p:cNvSpPr/>
                  <p:nvPr/>
                </p:nvSpPr>
                <p:spPr>
                  <a:xfrm>
                    <a:off x="14845348" y="68929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5" name="Graphic 19">
                  <a:extLst>
                    <a:ext uri="{FF2B5EF4-FFF2-40B4-BE49-F238E27FC236}">
                      <a16:creationId xmlns:a16="http://schemas.microsoft.com/office/drawing/2014/main" id="{AE0489AD-D075-C3F9-7B49-AF8F7A8BE24B}"/>
                    </a:ext>
                  </a:extLst>
                </p:cNvPr>
                <p:cNvGrpSpPr/>
                <p:nvPr/>
              </p:nvGrpSpPr>
              <p:grpSpPr>
                <a:xfrm>
                  <a:off x="14814868" y="743517"/>
                  <a:ext cx="63817" cy="62786"/>
                  <a:chOff x="14814868" y="743517"/>
                  <a:chExt cx="63817" cy="62786"/>
                </a:xfrm>
              </p:grpSpPr>
              <p:sp>
                <p:nvSpPr>
                  <p:cNvPr id="35188" name="Freeform 498">
                    <a:extLst>
                      <a:ext uri="{FF2B5EF4-FFF2-40B4-BE49-F238E27FC236}">
                        <a16:creationId xmlns:a16="http://schemas.microsoft.com/office/drawing/2014/main" id="{22B793F1-4C32-3E89-84F9-B06931E55035}"/>
                      </a:ext>
                    </a:extLst>
                  </p:cNvPr>
                  <p:cNvSpPr/>
                  <p:nvPr/>
                </p:nvSpPr>
                <p:spPr>
                  <a:xfrm>
                    <a:off x="14814868" y="77491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89" name="Freeform 499">
                    <a:extLst>
                      <a:ext uri="{FF2B5EF4-FFF2-40B4-BE49-F238E27FC236}">
                        <a16:creationId xmlns:a16="http://schemas.microsoft.com/office/drawing/2014/main" id="{8BD6EDC7-2972-868F-1014-DF48151712BD}"/>
                      </a:ext>
                    </a:extLst>
                  </p:cNvPr>
                  <p:cNvSpPr/>
                  <p:nvPr/>
                </p:nvSpPr>
                <p:spPr>
                  <a:xfrm>
                    <a:off x="14846300" y="74351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6" name="Graphic 19">
                  <a:extLst>
                    <a:ext uri="{FF2B5EF4-FFF2-40B4-BE49-F238E27FC236}">
                      <a16:creationId xmlns:a16="http://schemas.microsoft.com/office/drawing/2014/main" id="{05705E32-67D6-2F1B-149F-5E1C684438C4}"/>
                    </a:ext>
                  </a:extLst>
                </p:cNvPr>
                <p:cNvGrpSpPr/>
                <p:nvPr/>
              </p:nvGrpSpPr>
              <p:grpSpPr>
                <a:xfrm>
                  <a:off x="14818678" y="743517"/>
                  <a:ext cx="63817" cy="62786"/>
                  <a:chOff x="14818678" y="743517"/>
                  <a:chExt cx="63817" cy="62786"/>
                </a:xfrm>
              </p:grpSpPr>
              <p:sp>
                <p:nvSpPr>
                  <p:cNvPr id="35186" name="Freeform 501">
                    <a:extLst>
                      <a:ext uri="{FF2B5EF4-FFF2-40B4-BE49-F238E27FC236}">
                        <a16:creationId xmlns:a16="http://schemas.microsoft.com/office/drawing/2014/main" id="{63E4D525-08D2-2ECB-1229-D5BC78301DBF}"/>
                      </a:ext>
                    </a:extLst>
                  </p:cNvPr>
                  <p:cNvSpPr/>
                  <p:nvPr/>
                </p:nvSpPr>
                <p:spPr>
                  <a:xfrm>
                    <a:off x="14818678" y="774910"/>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87" name="Freeform 502">
                    <a:extLst>
                      <a:ext uri="{FF2B5EF4-FFF2-40B4-BE49-F238E27FC236}">
                        <a16:creationId xmlns:a16="http://schemas.microsoft.com/office/drawing/2014/main" id="{4E44A0C3-27B0-2CA4-3896-43E0D6504532}"/>
                      </a:ext>
                    </a:extLst>
                  </p:cNvPr>
                  <p:cNvSpPr/>
                  <p:nvPr/>
                </p:nvSpPr>
                <p:spPr>
                  <a:xfrm>
                    <a:off x="14851063" y="74351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7" name="Graphic 19">
                  <a:extLst>
                    <a:ext uri="{FF2B5EF4-FFF2-40B4-BE49-F238E27FC236}">
                      <a16:creationId xmlns:a16="http://schemas.microsoft.com/office/drawing/2014/main" id="{F8ED6ECB-CD5B-653F-F661-007B8F3660A1}"/>
                    </a:ext>
                  </a:extLst>
                </p:cNvPr>
                <p:cNvGrpSpPr/>
                <p:nvPr/>
              </p:nvGrpSpPr>
              <p:grpSpPr>
                <a:xfrm>
                  <a:off x="14846300" y="743517"/>
                  <a:ext cx="63817" cy="62786"/>
                  <a:chOff x="14846300" y="743517"/>
                  <a:chExt cx="63817" cy="62786"/>
                </a:xfrm>
              </p:grpSpPr>
              <p:sp>
                <p:nvSpPr>
                  <p:cNvPr id="35184" name="Freeform 504">
                    <a:extLst>
                      <a:ext uri="{FF2B5EF4-FFF2-40B4-BE49-F238E27FC236}">
                        <a16:creationId xmlns:a16="http://schemas.microsoft.com/office/drawing/2014/main" id="{C8B82462-FB69-62F7-99F4-E7B31DF0593D}"/>
                      </a:ext>
                    </a:extLst>
                  </p:cNvPr>
                  <p:cNvSpPr/>
                  <p:nvPr/>
                </p:nvSpPr>
                <p:spPr>
                  <a:xfrm>
                    <a:off x="14846300" y="77491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85" name="Freeform 505">
                    <a:extLst>
                      <a:ext uri="{FF2B5EF4-FFF2-40B4-BE49-F238E27FC236}">
                        <a16:creationId xmlns:a16="http://schemas.microsoft.com/office/drawing/2014/main" id="{D1CD98F4-DF93-9FDE-93F9-788407642C9E}"/>
                      </a:ext>
                    </a:extLst>
                  </p:cNvPr>
                  <p:cNvSpPr/>
                  <p:nvPr/>
                </p:nvSpPr>
                <p:spPr>
                  <a:xfrm>
                    <a:off x="14878685" y="74351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8" name="Graphic 19">
                  <a:extLst>
                    <a:ext uri="{FF2B5EF4-FFF2-40B4-BE49-F238E27FC236}">
                      <a16:creationId xmlns:a16="http://schemas.microsoft.com/office/drawing/2014/main" id="{90BCA67C-0CB1-4FFF-2455-E6785BA33B98}"/>
                    </a:ext>
                  </a:extLst>
                </p:cNvPr>
                <p:cNvGrpSpPr/>
                <p:nvPr/>
              </p:nvGrpSpPr>
              <p:grpSpPr>
                <a:xfrm>
                  <a:off x="14860588" y="743517"/>
                  <a:ext cx="62865" cy="62786"/>
                  <a:chOff x="14860588" y="743517"/>
                  <a:chExt cx="62865" cy="62786"/>
                </a:xfrm>
              </p:grpSpPr>
              <p:sp>
                <p:nvSpPr>
                  <p:cNvPr id="35182" name="Freeform 507">
                    <a:extLst>
                      <a:ext uri="{FF2B5EF4-FFF2-40B4-BE49-F238E27FC236}">
                        <a16:creationId xmlns:a16="http://schemas.microsoft.com/office/drawing/2014/main" id="{47A8CC4B-C02E-23A6-20C6-A06429DB1331}"/>
                      </a:ext>
                    </a:extLst>
                  </p:cNvPr>
                  <p:cNvSpPr/>
                  <p:nvPr/>
                </p:nvSpPr>
                <p:spPr>
                  <a:xfrm>
                    <a:off x="14860588" y="77491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83" name="Freeform 508">
                    <a:extLst>
                      <a:ext uri="{FF2B5EF4-FFF2-40B4-BE49-F238E27FC236}">
                        <a16:creationId xmlns:a16="http://schemas.microsoft.com/office/drawing/2014/main" id="{E5DCFC9B-5140-0966-8E49-2E1676ED4747}"/>
                      </a:ext>
                    </a:extLst>
                  </p:cNvPr>
                  <p:cNvSpPr/>
                  <p:nvPr/>
                </p:nvSpPr>
                <p:spPr>
                  <a:xfrm>
                    <a:off x="14892020" y="74351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19" name="Graphic 19">
                  <a:extLst>
                    <a:ext uri="{FF2B5EF4-FFF2-40B4-BE49-F238E27FC236}">
                      <a16:creationId xmlns:a16="http://schemas.microsoft.com/office/drawing/2014/main" id="{84ECC36B-75DB-2AE2-7256-A31C17ADA10C}"/>
                    </a:ext>
                  </a:extLst>
                </p:cNvPr>
                <p:cNvGrpSpPr/>
                <p:nvPr/>
              </p:nvGrpSpPr>
              <p:grpSpPr>
                <a:xfrm>
                  <a:off x="14864398" y="743517"/>
                  <a:ext cx="62865" cy="62786"/>
                  <a:chOff x="14864398" y="743517"/>
                  <a:chExt cx="62865" cy="62786"/>
                </a:xfrm>
              </p:grpSpPr>
              <p:sp>
                <p:nvSpPr>
                  <p:cNvPr id="35180" name="Freeform 510">
                    <a:extLst>
                      <a:ext uri="{FF2B5EF4-FFF2-40B4-BE49-F238E27FC236}">
                        <a16:creationId xmlns:a16="http://schemas.microsoft.com/office/drawing/2014/main" id="{0A6A2E18-2450-7E36-A751-2204848FA4AA}"/>
                      </a:ext>
                    </a:extLst>
                  </p:cNvPr>
                  <p:cNvSpPr/>
                  <p:nvPr/>
                </p:nvSpPr>
                <p:spPr>
                  <a:xfrm>
                    <a:off x="14864398" y="77491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81" name="Freeform 511">
                    <a:extLst>
                      <a:ext uri="{FF2B5EF4-FFF2-40B4-BE49-F238E27FC236}">
                        <a16:creationId xmlns:a16="http://schemas.microsoft.com/office/drawing/2014/main" id="{47A3C4BD-340A-4AD4-07BC-5036FC91FDF1}"/>
                      </a:ext>
                    </a:extLst>
                  </p:cNvPr>
                  <p:cNvSpPr/>
                  <p:nvPr/>
                </p:nvSpPr>
                <p:spPr>
                  <a:xfrm>
                    <a:off x="14895830" y="74351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0" name="Graphic 19">
                  <a:extLst>
                    <a:ext uri="{FF2B5EF4-FFF2-40B4-BE49-F238E27FC236}">
                      <a16:creationId xmlns:a16="http://schemas.microsoft.com/office/drawing/2014/main" id="{443B3303-F96B-6D48-AD3D-2CA379ED1572}"/>
                    </a:ext>
                  </a:extLst>
                </p:cNvPr>
                <p:cNvGrpSpPr/>
                <p:nvPr/>
              </p:nvGrpSpPr>
              <p:grpSpPr>
                <a:xfrm>
                  <a:off x="14869160" y="743517"/>
                  <a:ext cx="63817" cy="62786"/>
                  <a:chOff x="14869160" y="743517"/>
                  <a:chExt cx="63817" cy="62786"/>
                </a:xfrm>
              </p:grpSpPr>
              <p:sp>
                <p:nvSpPr>
                  <p:cNvPr id="35178" name="Freeform 513">
                    <a:extLst>
                      <a:ext uri="{FF2B5EF4-FFF2-40B4-BE49-F238E27FC236}">
                        <a16:creationId xmlns:a16="http://schemas.microsoft.com/office/drawing/2014/main" id="{2655B79A-AF63-97FB-296D-A098B688DCD4}"/>
                      </a:ext>
                    </a:extLst>
                  </p:cNvPr>
                  <p:cNvSpPr/>
                  <p:nvPr/>
                </p:nvSpPr>
                <p:spPr>
                  <a:xfrm>
                    <a:off x="14869160" y="774910"/>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79" name="Freeform 514">
                    <a:extLst>
                      <a:ext uri="{FF2B5EF4-FFF2-40B4-BE49-F238E27FC236}">
                        <a16:creationId xmlns:a16="http://schemas.microsoft.com/office/drawing/2014/main" id="{D0E8527B-168D-2B06-603E-D4A58124F5E3}"/>
                      </a:ext>
                    </a:extLst>
                  </p:cNvPr>
                  <p:cNvSpPr/>
                  <p:nvPr/>
                </p:nvSpPr>
                <p:spPr>
                  <a:xfrm>
                    <a:off x="14900593" y="74351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1" name="Graphic 19">
                  <a:extLst>
                    <a:ext uri="{FF2B5EF4-FFF2-40B4-BE49-F238E27FC236}">
                      <a16:creationId xmlns:a16="http://schemas.microsoft.com/office/drawing/2014/main" id="{6FE6A08A-6D58-EC80-FD5A-9639EC3ADF8E}"/>
                    </a:ext>
                  </a:extLst>
                </p:cNvPr>
                <p:cNvGrpSpPr/>
                <p:nvPr/>
              </p:nvGrpSpPr>
              <p:grpSpPr>
                <a:xfrm>
                  <a:off x="14875828" y="743517"/>
                  <a:ext cx="62865" cy="62786"/>
                  <a:chOff x="14875828" y="743517"/>
                  <a:chExt cx="62865" cy="62786"/>
                </a:xfrm>
              </p:grpSpPr>
              <p:sp>
                <p:nvSpPr>
                  <p:cNvPr id="35176" name="Freeform 516">
                    <a:extLst>
                      <a:ext uri="{FF2B5EF4-FFF2-40B4-BE49-F238E27FC236}">
                        <a16:creationId xmlns:a16="http://schemas.microsoft.com/office/drawing/2014/main" id="{0C887A52-95B9-3F83-69EE-15B00CEDA92F}"/>
                      </a:ext>
                    </a:extLst>
                  </p:cNvPr>
                  <p:cNvSpPr/>
                  <p:nvPr/>
                </p:nvSpPr>
                <p:spPr>
                  <a:xfrm>
                    <a:off x="14875828" y="77491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77" name="Freeform 517">
                    <a:extLst>
                      <a:ext uri="{FF2B5EF4-FFF2-40B4-BE49-F238E27FC236}">
                        <a16:creationId xmlns:a16="http://schemas.microsoft.com/office/drawing/2014/main" id="{17BB84AE-91D0-3F32-EDFE-1BD29A93752A}"/>
                      </a:ext>
                    </a:extLst>
                  </p:cNvPr>
                  <p:cNvSpPr/>
                  <p:nvPr/>
                </p:nvSpPr>
                <p:spPr>
                  <a:xfrm>
                    <a:off x="14907260" y="74351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2" name="Graphic 19">
                  <a:extLst>
                    <a:ext uri="{FF2B5EF4-FFF2-40B4-BE49-F238E27FC236}">
                      <a16:creationId xmlns:a16="http://schemas.microsoft.com/office/drawing/2014/main" id="{5F5B66B3-4731-AB8D-B864-8CAEEDE57A1A}"/>
                    </a:ext>
                  </a:extLst>
                </p:cNvPr>
                <p:cNvGrpSpPr/>
                <p:nvPr/>
              </p:nvGrpSpPr>
              <p:grpSpPr>
                <a:xfrm>
                  <a:off x="14918690" y="743517"/>
                  <a:ext cx="63817" cy="62786"/>
                  <a:chOff x="14918690" y="743517"/>
                  <a:chExt cx="63817" cy="62786"/>
                </a:xfrm>
              </p:grpSpPr>
              <p:sp>
                <p:nvSpPr>
                  <p:cNvPr id="35174" name="Freeform 519">
                    <a:extLst>
                      <a:ext uri="{FF2B5EF4-FFF2-40B4-BE49-F238E27FC236}">
                        <a16:creationId xmlns:a16="http://schemas.microsoft.com/office/drawing/2014/main" id="{1D7C4763-F213-8A81-F845-97ECE9FF4269}"/>
                      </a:ext>
                    </a:extLst>
                  </p:cNvPr>
                  <p:cNvSpPr/>
                  <p:nvPr/>
                </p:nvSpPr>
                <p:spPr>
                  <a:xfrm>
                    <a:off x="14918690" y="774910"/>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75" name="Freeform 520">
                    <a:extLst>
                      <a:ext uri="{FF2B5EF4-FFF2-40B4-BE49-F238E27FC236}">
                        <a16:creationId xmlns:a16="http://schemas.microsoft.com/office/drawing/2014/main" id="{90400484-68BA-9AA9-B331-6D4A689B21ED}"/>
                      </a:ext>
                    </a:extLst>
                  </p:cNvPr>
                  <p:cNvSpPr/>
                  <p:nvPr/>
                </p:nvSpPr>
                <p:spPr>
                  <a:xfrm>
                    <a:off x="14951075" y="74351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3" name="Graphic 19">
                  <a:extLst>
                    <a:ext uri="{FF2B5EF4-FFF2-40B4-BE49-F238E27FC236}">
                      <a16:creationId xmlns:a16="http://schemas.microsoft.com/office/drawing/2014/main" id="{E6A413A0-D8EC-72EB-2F5F-E11A1D30B518}"/>
                    </a:ext>
                  </a:extLst>
                </p:cNvPr>
                <p:cNvGrpSpPr/>
                <p:nvPr/>
              </p:nvGrpSpPr>
              <p:grpSpPr>
                <a:xfrm>
                  <a:off x="14937740" y="831038"/>
                  <a:ext cx="62865" cy="62786"/>
                  <a:chOff x="14937740" y="831038"/>
                  <a:chExt cx="62865" cy="62786"/>
                </a:xfrm>
              </p:grpSpPr>
              <p:sp>
                <p:nvSpPr>
                  <p:cNvPr id="35172" name="Freeform 522">
                    <a:extLst>
                      <a:ext uri="{FF2B5EF4-FFF2-40B4-BE49-F238E27FC236}">
                        <a16:creationId xmlns:a16="http://schemas.microsoft.com/office/drawing/2014/main" id="{E525AC35-E643-CB6A-866C-392336E467B0}"/>
                      </a:ext>
                    </a:extLst>
                  </p:cNvPr>
                  <p:cNvSpPr/>
                  <p:nvPr/>
                </p:nvSpPr>
                <p:spPr>
                  <a:xfrm>
                    <a:off x="14937740" y="862431"/>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73" name="Freeform 523">
                    <a:extLst>
                      <a:ext uri="{FF2B5EF4-FFF2-40B4-BE49-F238E27FC236}">
                        <a16:creationId xmlns:a16="http://schemas.microsoft.com/office/drawing/2014/main" id="{168F7F85-DBFA-4EB6-19B5-F38279C71CCF}"/>
                      </a:ext>
                    </a:extLst>
                  </p:cNvPr>
                  <p:cNvSpPr/>
                  <p:nvPr/>
                </p:nvSpPr>
                <p:spPr>
                  <a:xfrm>
                    <a:off x="14969173"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4" name="Graphic 19">
                  <a:extLst>
                    <a:ext uri="{FF2B5EF4-FFF2-40B4-BE49-F238E27FC236}">
                      <a16:creationId xmlns:a16="http://schemas.microsoft.com/office/drawing/2014/main" id="{3B5BCDC0-E5D8-F9BD-09EA-3FD2162E72A6}"/>
                    </a:ext>
                  </a:extLst>
                </p:cNvPr>
                <p:cNvGrpSpPr/>
                <p:nvPr/>
              </p:nvGrpSpPr>
              <p:grpSpPr>
                <a:xfrm>
                  <a:off x="14947265" y="831038"/>
                  <a:ext cx="62865" cy="62786"/>
                  <a:chOff x="14947265" y="831038"/>
                  <a:chExt cx="62865" cy="62786"/>
                </a:xfrm>
              </p:grpSpPr>
              <p:sp>
                <p:nvSpPr>
                  <p:cNvPr id="35170" name="Freeform 525">
                    <a:extLst>
                      <a:ext uri="{FF2B5EF4-FFF2-40B4-BE49-F238E27FC236}">
                        <a16:creationId xmlns:a16="http://schemas.microsoft.com/office/drawing/2014/main" id="{C12F8AE4-C385-788A-1B63-EE8FAA8B44A5}"/>
                      </a:ext>
                    </a:extLst>
                  </p:cNvPr>
                  <p:cNvSpPr/>
                  <p:nvPr/>
                </p:nvSpPr>
                <p:spPr>
                  <a:xfrm>
                    <a:off x="14947265" y="862431"/>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71" name="Freeform 526">
                    <a:extLst>
                      <a:ext uri="{FF2B5EF4-FFF2-40B4-BE49-F238E27FC236}">
                        <a16:creationId xmlns:a16="http://schemas.microsoft.com/office/drawing/2014/main" id="{A16A3938-153C-FBFF-D5C4-BE24BBE9BCEF}"/>
                      </a:ext>
                    </a:extLst>
                  </p:cNvPr>
                  <p:cNvSpPr/>
                  <p:nvPr/>
                </p:nvSpPr>
                <p:spPr>
                  <a:xfrm>
                    <a:off x="14978698"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5" name="Graphic 19">
                  <a:extLst>
                    <a:ext uri="{FF2B5EF4-FFF2-40B4-BE49-F238E27FC236}">
                      <a16:creationId xmlns:a16="http://schemas.microsoft.com/office/drawing/2014/main" id="{5A474723-D853-8258-EB3C-F02AA1083518}"/>
                    </a:ext>
                  </a:extLst>
                </p:cNvPr>
                <p:cNvGrpSpPr/>
                <p:nvPr/>
              </p:nvGrpSpPr>
              <p:grpSpPr>
                <a:xfrm>
                  <a:off x="14952980" y="831038"/>
                  <a:ext cx="62864" cy="62786"/>
                  <a:chOff x="14952980" y="831038"/>
                  <a:chExt cx="62864" cy="62786"/>
                </a:xfrm>
              </p:grpSpPr>
              <p:sp>
                <p:nvSpPr>
                  <p:cNvPr id="35168" name="Freeform 528">
                    <a:extLst>
                      <a:ext uri="{FF2B5EF4-FFF2-40B4-BE49-F238E27FC236}">
                        <a16:creationId xmlns:a16="http://schemas.microsoft.com/office/drawing/2014/main" id="{6A08C1EB-87DB-0878-93B0-BFFFA121D3A6}"/>
                      </a:ext>
                    </a:extLst>
                  </p:cNvPr>
                  <p:cNvSpPr/>
                  <p:nvPr/>
                </p:nvSpPr>
                <p:spPr>
                  <a:xfrm>
                    <a:off x="14952980" y="862431"/>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69" name="Freeform 529">
                    <a:extLst>
                      <a:ext uri="{FF2B5EF4-FFF2-40B4-BE49-F238E27FC236}">
                        <a16:creationId xmlns:a16="http://schemas.microsoft.com/office/drawing/2014/main" id="{AA9CDC2A-F4CE-3230-DD1E-03F9CF4CB422}"/>
                      </a:ext>
                    </a:extLst>
                  </p:cNvPr>
                  <p:cNvSpPr/>
                  <p:nvPr/>
                </p:nvSpPr>
                <p:spPr>
                  <a:xfrm>
                    <a:off x="14984413"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6" name="Graphic 19">
                  <a:extLst>
                    <a:ext uri="{FF2B5EF4-FFF2-40B4-BE49-F238E27FC236}">
                      <a16:creationId xmlns:a16="http://schemas.microsoft.com/office/drawing/2014/main" id="{F4B7AB66-0E7B-050A-F29D-83E847933BC6}"/>
                    </a:ext>
                  </a:extLst>
                </p:cNvPr>
                <p:cNvGrpSpPr/>
                <p:nvPr/>
              </p:nvGrpSpPr>
              <p:grpSpPr>
                <a:xfrm>
                  <a:off x="14930120" y="831038"/>
                  <a:ext cx="63817" cy="62786"/>
                  <a:chOff x="14930120" y="831038"/>
                  <a:chExt cx="63817" cy="62786"/>
                </a:xfrm>
              </p:grpSpPr>
              <p:sp>
                <p:nvSpPr>
                  <p:cNvPr id="35166" name="Freeform 531">
                    <a:extLst>
                      <a:ext uri="{FF2B5EF4-FFF2-40B4-BE49-F238E27FC236}">
                        <a16:creationId xmlns:a16="http://schemas.microsoft.com/office/drawing/2014/main" id="{7F03A4F8-A19E-D526-A163-B512BC88B63C}"/>
                      </a:ext>
                    </a:extLst>
                  </p:cNvPr>
                  <p:cNvSpPr/>
                  <p:nvPr/>
                </p:nvSpPr>
                <p:spPr>
                  <a:xfrm>
                    <a:off x="14930120" y="86243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67" name="Freeform 532">
                    <a:extLst>
                      <a:ext uri="{FF2B5EF4-FFF2-40B4-BE49-F238E27FC236}">
                        <a16:creationId xmlns:a16="http://schemas.microsoft.com/office/drawing/2014/main" id="{7AFA8333-A0C6-DA9F-5A71-5F13B5781F3F}"/>
                      </a:ext>
                    </a:extLst>
                  </p:cNvPr>
                  <p:cNvSpPr/>
                  <p:nvPr/>
                </p:nvSpPr>
                <p:spPr>
                  <a:xfrm>
                    <a:off x="14962505"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7" name="Graphic 19">
                  <a:extLst>
                    <a:ext uri="{FF2B5EF4-FFF2-40B4-BE49-F238E27FC236}">
                      <a16:creationId xmlns:a16="http://schemas.microsoft.com/office/drawing/2014/main" id="{9C187F96-7344-0A3D-3CCE-445A9306680C}"/>
                    </a:ext>
                  </a:extLst>
                </p:cNvPr>
                <p:cNvGrpSpPr/>
                <p:nvPr/>
              </p:nvGrpSpPr>
              <p:grpSpPr>
                <a:xfrm>
                  <a:off x="14979650" y="831038"/>
                  <a:ext cx="63817" cy="62786"/>
                  <a:chOff x="14979650" y="831038"/>
                  <a:chExt cx="63817" cy="62786"/>
                </a:xfrm>
              </p:grpSpPr>
              <p:sp>
                <p:nvSpPr>
                  <p:cNvPr id="35164" name="Freeform 534">
                    <a:extLst>
                      <a:ext uri="{FF2B5EF4-FFF2-40B4-BE49-F238E27FC236}">
                        <a16:creationId xmlns:a16="http://schemas.microsoft.com/office/drawing/2014/main" id="{0D5F11BC-4C69-DFDA-7F04-B2980850479E}"/>
                      </a:ext>
                    </a:extLst>
                  </p:cNvPr>
                  <p:cNvSpPr/>
                  <p:nvPr/>
                </p:nvSpPr>
                <p:spPr>
                  <a:xfrm>
                    <a:off x="14979650" y="86243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65" name="Freeform 535">
                    <a:extLst>
                      <a:ext uri="{FF2B5EF4-FFF2-40B4-BE49-F238E27FC236}">
                        <a16:creationId xmlns:a16="http://schemas.microsoft.com/office/drawing/2014/main" id="{0DE671D7-8C8A-3CEB-99F3-B75FD6C5F0ED}"/>
                      </a:ext>
                    </a:extLst>
                  </p:cNvPr>
                  <p:cNvSpPr/>
                  <p:nvPr/>
                </p:nvSpPr>
                <p:spPr>
                  <a:xfrm>
                    <a:off x="15011083"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8" name="Graphic 19">
                  <a:extLst>
                    <a:ext uri="{FF2B5EF4-FFF2-40B4-BE49-F238E27FC236}">
                      <a16:creationId xmlns:a16="http://schemas.microsoft.com/office/drawing/2014/main" id="{A989BD0D-EFB3-D3C3-583D-4A0D07FAF239}"/>
                    </a:ext>
                  </a:extLst>
                </p:cNvPr>
                <p:cNvGrpSpPr/>
                <p:nvPr/>
              </p:nvGrpSpPr>
              <p:grpSpPr>
                <a:xfrm>
                  <a:off x="14994890" y="831038"/>
                  <a:ext cx="62865" cy="62786"/>
                  <a:chOff x="14994890" y="831038"/>
                  <a:chExt cx="62865" cy="62786"/>
                </a:xfrm>
              </p:grpSpPr>
              <p:sp>
                <p:nvSpPr>
                  <p:cNvPr id="35162" name="Freeform 537">
                    <a:extLst>
                      <a:ext uri="{FF2B5EF4-FFF2-40B4-BE49-F238E27FC236}">
                        <a16:creationId xmlns:a16="http://schemas.microsoft.com/office/drawing/2014/main" id="{CADE2795-8461-B94F-57EF-87E5451C746C}"/>
                      </a:ext>
                    </a:extLst>
                  </p:cNvPr>
                  <p:cNvSpPr/>
                  <p:nvPr/>
                </p:nvSpPr>
                <p:spPr>
                  <a:xfrm>
                    <a:off x="14994890" y="862431"/>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63" name="Freeform 538">
                    <a:extLst>
                      <a:ext uri="{FF2B5EF4-FFF2-40B4-BE49-F238E27FC236}">
                        <a16:creationId xmlns:a16="http://schemas.microsoft.com/office/drawing/2014/main" id="{987270C3-0486-BD86-6A0D-A604C82138D2}"/>
                      </a:ext>
                    </a:extLst>
                  </p:cNvPr>
                  <p:cNvSpPr/>
                  <p:nvPr/>
                </p:nvSpPr>
                <p:spPr>
                  <a:xfrm>
                    <a:off x="15026323"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29" name="Graphic 19">
                  <a:extLst>
                    <a:ext uri="{FF2B5EF4-FFF2-40B4-BE49-F238E27FC236}">
                      <a16:creationId xmlns:a16="http://schemas.microsoft.com/office/drawing/2014/main" id="{342417B2-20BC-F97B-F644-14620211A911}"/>
                    </a:ext>
                  </a:extLst>
                </p:cNvPr>
                <p:cNvGrpSpPr/>
                <p:nvPr/>
              </p:nvGrpSpPr>
              <p:grpSpPr>
                <a:xfrm>
                  <a:off x="14995843" y="831038"/>
                  <a:ext cx="63817" cy="62786"/>
                  <a:chOff x="14995843" y="831038"/>
                  <a:chExt cx="63817" cy="62786"/>
                </a:xfrm>
              </p:grpSpPr>
              <p:sp>
                <p:nvSpPr>
                  <p:cNvPr id="35160" name="Freeform 540">
                    <a:extLst>
                      <a:ext uri="{FF2B5EF4-FFF2-40B4-BE49-F238E27FC236}">
                        <a16:creationId xmlns:a16="http://schemas.microsoft.com/office/drawing/2014/main" id="{B2D9EBB6-0BEC-89C0-FE1A-DDE4FEF3DBDD}"/>
                      </a:ext>
                    </a:extLst>
                  </p:cNvPr>
                  <p:cNvSpPr/>
                  <p:nvPr/>
                </p:nvSpPr>
                <p:spPr>
                  <a:xfrm>
                    <a:off x="14995843" y="86243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61" name="Freeform 541">
                    <a:extLst>
                      <a:ext uri="{FF2B5EF4-FFF2-40B4-BE49-F238E27FC236}">
                        <a16:creationId xmlns:a16="http://schemas.microsoft.com/office/drawing/2014/main" id="{96811400-9A44-6651-A78C-89DCB70C829E}"/>
                      </a:ext>
                    </a:extLst>
                  </p:cNvPr>
                  <p:cNvSpPr/>
                  <p:nvPr/>
                </p:nvSpPr>
                <p:spPr>
                  <a:xfrm>
                    <a:off x="15028228"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0" name="Graphic 19">
                  <a:extLst>
                    <a:ext uri="{FF2B5EF4-FFF2-40B4-BE49-F238E27FC236}">
                      <a16:creationId xmlns:a16="http://schemas.microsoft.com/office/drawing/2014/main" id="{08E4E13C-C60B-2042-E565-CE40F3939879}"/>
                    </a:ext>
                  </a:extLst>
                </p:cNvPr>
                <p:cNvGrpSpPr/>
                <p:nvPr/>
              </p:nvGrpSpPr>
              <p:grpSpPr>
                <a:xfrm>
                  <a:off x="15046325" y="831038"/>
                  <a:ext cx="62865" cy="62786"/>
                  <a:chOff x="15046325" y="831038"/>
                  <a:chExt cx="62865" cy="62786"/>
                </a:xfrm>
              </p:grpSpPr>
              <p:sp>
                <p:nvSpPr>
                  <p:cNvPr id="35158" name="Freeform 543">
                    <a:extLst>
                      <a:ext uri="{FF2B5EF4-FFF2-40B4-BE49-F238E27FC236}">
                        <a16:creationId xmlns:a16="http://schemas.microsoft.com/office/drawing/2014/main" id="{ADA10B16-BFE1-58B2-E5A0-D0C3645F7033}"/>
                      </a:ext>
                    </a:extLst>
                  </p:cNvPr>
                  <p:cNvSpPr/>
                  <p:nvPr/>
                </p:nvSpPr>
                <p:spPr>
                  <a:xfrm>
                    <a:off x="15046325" y="862431"/>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59" name="Freeform 544">
                    <a:extLst>
                      <a:ext uri="{FF2B5EF4-FFF2-40B4-BE49-F238E27FC236}">
                        <a16:creationId xmlns:a16="http://schemas.microsoft.com/office/drawing/2014/main" id="{32FD87CA-75B0-6670-AF4E-28ACC703464D}"/>
                      </a:ext>
                    </a:extLst>
                  </p:cNvPr>
                  <p:cNvSpPr/>
                  <p:nvPr/>
                </p:nvSpPr>
                <p:spPr>
                  <a:xfrm>
                    <a:off x="15077758"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1" name="Graphic 19">
                  <a:extLst>
                    <a:ext uri="{FF2B5EF4-FFF2-40B4-BE49-F238E27FC236}">
                      <a16:creationId xmlns:a16="http://schemas.microsoft.com/office/drawing/2014/main" id="{0350A2A1-B5C7-5CF2-496B-92C8CD6930FB}"/>
                    </a:ext>
                  </a:extLst>
                </p:cNvPr>
                <p:cNvGrpSpPr/>
                <p:nvPr/>
              </p:nvGrpSpPr>
              <p:grpSpPr>
                <a:xfrm>
                  <a:off x="15167293" y="831038"/>
                  <a:ext cx="62864" cy="62786"/>
                  <a:chOff x="15167293" y="831038"/>
                  <a:chExt cx="62864" cy="62786"/>
                </a:xfrm>
              </p:grpSpPr>
              <p:sp>
                <p:nvSpPr>
                  <p:cNvPr id="35156" name="Freeform 546">
                    <a:extLst>
                      <a:ext uri="{FF2B5EF4-FFF2-40B4-BE49-F238E27FC236}">
                        <a16:creationId xmlns:a16="http://schemas.microsoft.com/office/drawing/2014/main" id="{2C4B54F4-8C75-BBFB-B8D5-A4058F8A0C9E}"/>
                      </a:ext>
                    </a:extLst>
                  </p:cNvPr>
                  <p:cNvSpPr/>
                  <p:nvPr/>
                </p:nvSpPr>
                <p:spPr>
                  <a:xfrm>
                    <a:off x="15167293" y="862431"/>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57" name="Freeform 547">
                    <a:extLst>
                      <a:ext uri="{FF2B5EF4-FFF2-40B4-BE49-F238E27FC236}">
                        <a16:creationId xmlns:a16="http://schemas.microsoft.com/office/drawing/2014/main" id="{7F4EFE60-F4A2-1F4F-7981-82E8A79D4D93}"/>
                      </a:ext>
                    </a:extLst>
                  </p:cNvPr>
                  <p:cNvSpPr/>
                  <p:nvPr/>
                </p:nvSpPr>
                <p:spPr>
                  <a:xfrm>
                    <a:off x="15198725"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2" name="Graphic 19">
                  <a:extLst>
                    <a:ext uri="{FF2B5EF4-FFF2-40B4-BE49-F238E27FC236}">
                      <a16:creationId xmlns:a16="http://schemas.microsoft.com/office/drawing/2014/main" id="{ED6C45C4-5B0F-BFC5-5A23-874999D0941F}"/>
                    </a:ext>
                  </a:extLst>
                </p:cNvPr>
                <p:cNvGrpSpPr/>
                <p:nvPr/>
              </p:nvGrpSpPr>
              <p:grpSpPr>
                <a:xfrm>
                  <a:off x="15178723" y="831038"/>
                  <a:ext cx="63817" cy="62786"/>
                  <a:chOff x="15178723" y="831038"/>
                  <a:chExt cx="63817" cy="62786"/>
                </a:xfrm>
              </p:grpSpPr>
              <p:sp>
                <p:nvSpPr>
                  <p:cNvPr id="35154" name="Freeform 549">
                    <a:extLst>
                      <a:ext uri="{FF2B5EF4-FFF2-40B4-BE49-F238E27FC236}">
                        <a16:creationId xmlns:a16="http://schemas.microsoft.com/office/drawing/2014/main" id="{5644CCA2-8C42-8A36-0AB4-41FEDCFB2800}"/>
                      </a:ext>
                    </a:extLst>
                  </p:cNvPr>
                  <p:cNvSpPr/>
                  <p:nvPr/>
                </p:nvSpPr>
                <p:spPr>
                  <a:xfrm>
                    <a:off x="15178723" y="862431"/>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55" name="Freeform 550">
                    <a:extLst>
                      <a:ext uri="{FF2B5EF4-FFF2-40B4-BE49-F238E27FC236}">
                        <a16:creationId xmlns:a16="http://schemas.microsoft.com/office/drawing/2014/main" id="{29DC4C58-687E-2BEF-A279-B458A1153890}"/>
                      </a:ext>
                    </a:extLst>
                  </p:cNvPr>
                  <p:cNvSpPr/>
                  <p:nvPr/>
                </p:nvSpPr>
                <p:spPr>
                  <a:xfrm>
                    <a:off x="15210155" y="83103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3" name="Graphic 19">
                  <a:extLst>
                    <a:ext uri="{FF2B5EF4-FFF2-40B4-BE49-F238E27FC236}">
                      <a16:creationId xmlns:a16="http://schemas.microsoft.com/office/drawing/2014/main" id="{083BD11C-FDBA-AEDD-0CFD-1AED8DDE9F53}"/>
                    </a:ext>
                  </a:extLst>
                </p:cNvPr>
                <p:cNvGrpSpPr/>
                <p:nvPr/>
              </p:nvGrpSpPr>
              <p:grpSpPr>
                <a:xfrm>
                  <a:off x="14432915" y="583697"/>
                  <a:ext cx="62865" cy="62786"/>
                  <a:chOff x="14432915" y="583697"/>
                  <a:chExt cx="62865" cy="62786"/>
                </a:xfrm>
              </p:grpSpPr>
              <p:sp>
                <p:nvSpPr>
                  <p:cNvPr id="35152" name="Freeform 552">
                    <a:extLst>
                      <a:ext uri="{FF2B5EF4-FFF2-40B4-BE49-F238E27FC236}">
                        <a16:creationId xmlns:a16="http://schemas.microsoft.com/office/drawing/2014/main" id="{DD128752-FCE4-49B6-DEDD-596683DA338F}"/>
                      </a:ext>
                    </a:extLst>
                  </p:cNvPr>
                  <p:cNvSpPr/>
                  <p:nvPr/>
                </p:nvSpPr>
                <p:spPr>
                  <a:xfrm>
                    <a:off x="14432915" y="615090"/>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53" name="Freeform 553">
                    <a:extLst>
                      <a:ext uri="{FF2B5EF4-FFF2-40B4-BE49-F238E27FC236}">
                        <a16:creationId xmlns:a16="http://schemas.microsoft.com/office/drawing/2014/main" id="{8491C4CF-32BE-90A5-A6E8-F3B8FC9EAFBF}"/>
                      </a:ext>
                    </a:extLst>
                  </p:cNvPr>
                  <p:cNvSpPr/>
                  <p:nvPr/>
                </p:nvSpPr>
                <p:spPr>
                  <a:xfrm>
                    <a:off x="14464348"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4" name="Graphic 19">
                  <a:extLst>
                    <a:ext uri="{FF2B5EF4-FFF2-40B4-BE49-F238E27FC236}">
                      <a16:creationId xmlns:a16="http://schemas.microsoft.com/office/drawing/2014/main" id="{12AADBAD-8050-BF0C-EB1C-4A47E3AC5175}"/>
                    </a:ext>
                  </a:extLst>
                </p:cNvPr>
                <p:cNvGrpSpPr/>
                <p:nvPr/>
              </p:nvGrpSpPr>
              <p:grpSpPr>
                <a:xfrm>
                  <a:off x="14444345" y="583697"/>
                  <a:ext cx="63817" cy="62786"/>
                  <a:chOff x="14444345" y="583697"/>
                  <a:chExt cx="63817" cy="62786"/>
                </a:xfrm>
              </p:grpSpPr>
              <p:sp>
                <p:nvSpPr>
                  <p:cNvPr id="35150" name="Freeform 555">
                    <a:extLst>
                      <a:ext uri="{FF2B5EF4-FFF2-40B4-BE49-F238E27FC236}">
                        <a16:creationId xmlns:a16="http://schemas.microsoft.com/office/drawing/2014/main" id="{57D00E2C-7CE5-D9C3-0282-D84E19AC02E6}"/>
                      </a:ext>
                    </a:extLst>
                  </p:cNvPr>
                  <p:cNvSpPr/>
                  <p:nvPr/>
                </p:nvSpPr>
                <p:spPr>
                  <a:xfrm>
                    <a:off x="14444345" y="61509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51" name="Freeform 556">
                    <a:extLst>
                      <a:ext uri="{FF2B5EF4-FFF2-40B4-BE49-F238E27FC236}">
                        <a16:creationId xmlns:a16="http://schemas.microsoft.com/office/drawing/2014/main" id="{A4AC7613-8D69-3526-105A-3E848AB87962}"/>
                      </a:ext>
                    </a:extLst>
                  </p:cNvPr>
                  <p:cNvSpPr/>
                  <p:nvPr/>
                </p:nvSpPr>
                <p:spPr>
                  <a:xfrm>
                    <a:off x="14475778" y="5836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5" name="Graphic 19">
                  <a:extLst>
                    <a:ext uri="{FF2B5EF4-FFF2-40B4-BE49-F238E27FC236}">
                      <a16:creationId xmlns:a16="http://schemas.microsoft.com/office/drawing/2014/main" id="{B66E1B57-7508-B128-1F6C-DA0EB849BF51}"/>
                    </a:ext>
                  </a:extLst>
                </p:cNvPr>
                <p:cNvGrpSpPr/>
                <p:nvPr/>
              </p:nvGrpSpPr>
              <p:grpSpPr>
                <a:xfrm>
                  <a:off x="14267180" y="557060"/>
                  <a:ext cx="63817" cy="62786"/>
                  <a:chOff x="14267180" y="557060"/>
                  <a:chExt cx="63817" cy="62786"/>
                </a:xfrm>
              </p:grpSpPr>
              <p:sp>
                <p:nvSpPr>
                  <p:cNvPr id="35148" name="Freeform 558">
                    <a:extLst>
                      <a:ext uri="{FF2B5EF4-FFF2-40B4-BE49-F238E27FC236}">
                        <a16:creationId xmlns:a16="http://schemas.microsoft.com/office/drawing/2014/main" id="{B978DA0F-C062-A982-F11F-DDF7A5320013}"/>
                      </a:ext>
                    </a:extLst>
                  </p:cNvPr>
                  <p:cNvSpPr/>
                  <p:nvPr/>
                </p:nvSpPr>
                <p:spPr>
                  <a:xfrm>
                    <a:off x="14267180"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49" name="Freeform 559">
                    <a:extLst>
                      <a:ext uri="{FF2B5EF4-FFF2-40B4-BE49-F238E27FC236}">
                        <a16:creationId xmlns:a16="http://schemas.microsoft.com/office/drawing/2014/main" id="{FF39FE49-090E-D5C4-E8A3-AF348B24B7BA}"/>
                      </a:ext>
                    </a:extLst>
                  </p:cNvPr>
                  <p:cNvSpPr/>
                  <p:nvPr/>
                </p:nvSpPr>
                <p:spPr>
                  <a:xfrm>
                    <a:off x="14298613"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6" name="Graphic 19">
                  <a:extLst>
                    <a:ext uri="{FF2B5EF4-FFF2-40B4-BE49-F238E27FC236}">
                      <a16:creationId xmlns:a16="http://schemas.microsoft.com/office/drawing/2014/main" id="{63A344D9-33FA-1A96-0AE9-1AD00D04FAA1}"/>
                    </a:ext>
                  </a:extLst>
                </p:cNvPr>
                <p:cNvGrpSpPr/>
                <p:nvPr/>
              </p:nvGrpSpPr>
              <p:grpSpPr>
                <a:xfrm>
                  <a:off x="14279563" y="557060"/>
                  <a:ext cx="62865" cy="62786"/>
                  <a:chOff x="14279563" y="557060"/>
                  <a:chExt cx="62865" cy="62786"/>
                </a:xfrm>
              </p:grpSpPr>
              <p:sp>
                <p:nvSpPr>
                  <p:cNvPr id="35146" name="Freeform 561">
                    <a:extLst>
                      <a:ext uri="{FF2B5EF4-FFF2-40B4-BE49-F238E27FC236}">
                        <a16:creationId xmlns:a16="http://schemas.microsoft.com/office/drawing/2014/main" id="{E81CBD9E-90C8-048F-C76D-EC0B5FA971A2}"/>
                      </a:ext>
                    </a:extLst>
                  </p:cNvPr>
                  <p:cNvSpPr/>
                  <p:nvPr/>
                </p:nvSpPr>
                <p:spPr>
                  <a:xfrm>
                    <a:off x="14279563"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47" name="Freeform 562">
                    <a:extLst>
                      <a:ext uri="{FF2B5EF4-FFF2-40B4-BE49-F238E27FC236}">
                        <a16:creationId xmlns:a16="http://schemas.microsoft.com/office/drawing/2014/main" id="{67072126-9DEC-196D-5CD2-0DF263514142}"/>
                      </a:ext>
                    </a:extLst>
                  </p:cNvPr>
                  <p:cNvSpPr/>
                  <p:nvPr/>
                </p:nvSpPr>
                <p:spPr>
                  <a:xfrm>
                    <a:off x="14310995"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7" name="Graphic 19">
                  <a:extLst>
                    <a:ext uri="{FF2B5EF4-FFF2-40B4-BE49-F238E27FC236}">
                      <a16:creationId xmlns:a16="http://schemas.microsoft.com/office/drawing/2014/main" id="{469F4AC6-4FA3-A1E3-19B7-E6AC58B56E38}"/>
                    </a:ext>
                  </a:extLst>
                </p:cNvPr>
                <p:cNvGrpSpPr/>
                <p:nvPr/>
              </p:nvGrpSpPr>
              <p:grpSpPr>
                <a:xfrm>
                  <a:off x="14285278" y="557060"/>
                  <a:ext cx="62865" cy="62786"/>
                  <a:chOff x="14285278" y="557060"/>
                  <a:chExt cx="62865" cy="62786"/>
                </a:xfrm>
              </p:grpSpPr>
              <p:sp>
                <p:nvSpPr>
                  <p:cNvPr id="35144" name="Freeform 564">
                    <a:extLst>
                      <a:ext uri="{FF2B5EF4-FFF2-40B4-BE49-F238E27FC236}">
                        <a16:creationId xmlns:a16="http://schemas.microsoft.com/office/drawing/2014/main" id="{CF660B4B-6DAD-0055-F1C9-365F40C0810A}"/>
                      </a:ext>
                    </a:extLst>
                  </p:cNvPr>
                  <p:cNvSpPr/>
                  <p:nvPr/>
                </p:nvSpPr>
                <p:spPr>
                  <a:xfrm>
                    <a:off x="14285278"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45" name="Freeform 565">
                    <a:extLst>
                      <a:ext uri="{FF2B5EF4-FFF2-40B4-BE49-F238E27FC236}">
                        <a16:creationId xmlns:a16="http://schemas.microsoft.com/office/drawing/2014/main" id="{F6A8649D-297B-4D88-54CD-176E1397020E}"/>
                      </a:ext>
                    </a:extLst>
                  </p:cNvPr>
                  <p:cNvSpPr/>
                  <p:nvPr/>
                </p:nvSpPr>
                <p:spPr>
                  <a:xfrm>
                    <a:off x="14316710"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8" name="Graphic 19">
                  <a:extLst>
                    <a:ext uri="{FF2B5EF4-FFF2-40B4-BE49-F238E27FC236}">
                      <a16:creationId xmlns:a16="http://schemas.microsoft.com/office/drawing/2014/main" id="{EEFA4955-10C8-49F1-3896-0B1262B7DC80}"/>
                    </a:ext>
                  </a:extLst>
                </p:cNvPr>
                <p:cNvGrpSpPr/>
                <p:nvPr/>
              </p:nvGrpSpPr>
              <p:grpSpPr>
                <a:xfrm>
                  <a:off x="14290993" y="557060"/>
                  <a:ext cx="62864" cy="62786"/>
                  <a:chOff x="14290993" y="557060"/>
                  <a:chExt cx="62864" cy="62786"/>
                </a:xfrm>
              </p:grpSpPr>
              <p:sp>
                <p:nvSpPr>
                  <p:cNvPr id="35142" name="Freeform 567">
                    <a:extLst>
                      <a:ext uri="{FF2B5EF4-FFF2-40B4-BE49-F238E27FC236}">
                        <a16:creationId xmlns:a16="http://schemas.microsoft.com/office/drawing/2014/main" id="{711A9AEE-8E63-7727-25D6-83A7CB723B9A}"/>
                      </a:ext>
                    </a:extLst>
                  </p:cNvPr>
                  <p:cNvSpPr/>
                  <p:nvPr/>
                </p:nvSpPr>
                <p:spPr>
                  <a:xfrm>
                    <a:off x="14290993" y="58845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43" name="Freeform 568">
                    <a:extLst>
                      <a:ext uri="{FF2B5EF4-FFF2-40B4-BE49-F238E27FC236}">
                        <a16:creationId xmlns:a16="http://schemas.microsoft.com/office/drawing/2014/main" id="{D8EC36AB-2053-2118-07F8-8F09C9522A46}"/>
                      </a:ext>
                    </a:extLst>
                  </p:cNvPr>
                  <p:cNvSpPr/>
                  <p:nvPr/>
                </p:nvSpPr>
                <p:spPr>
                  <a:xfrm>
                    <a:off x="14322425"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139" name="Graphic 19">
                  <a:extLst>
                    <a:ext uri="{FF2B5EF4-FFF2-40B4-BE49-F238E27FC236}">
                      <a16:creationId xmlns:a16="http://schemas.microsoft.com/office/drawing/2014/main" id="{37C950C6-4520-9247-C576-921CB76AFB0C}"/>
                    </a:ext>
                  </a:extLst>
                </p:cNvPr>
                <p:cNvGrpSpPr/>
                <p:nvPr/>
              </p:nvGrpSpPr>
              <p:grpSpPr>
                <a:xfrm>
                  <a:off x="13892848" y="477150"/>
                  <a:ext cx="62865" cy="62786"/>
                  <a:chOff x="13892848" y="477150"/>
                  <a:chExt cx="62865" cy="62786"/>
                </a:xfrm>
              </p:grpSpPr>
              <p:sp>
                <p:nvSpPr>
                  <p:cNvPr id="35140" name="Freeform 570">
                    <a:extLst>
                      <a:ext uri="{FF2B5EF4-FFF2-40B4-BE49-F238E27FC236}">
                        <a16:creationId xmlns:a16="http://schemas.microsoft.com/office/drawing/2014/main" id="{2D6779BD-31DC-ACC6-6366-FF983196301B}"/>
                      </a:ext>
                    </a:extLst>
                  </p:cNvPr>
                  <p:cNvSpPr/>
                  <p:nvPr/>
                </p:nvSpPr>
                <p:spPr>
                  <a:xfrm>
                    <a:off x="13892848" y="50854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141" name="Freeform 571">
                    <a:extLst>
                      <a:ext uri="{FF2B5EF4-FFF2-40B4-BE49-F238E27FC236}">
                        <a16:creationId xmlns:a16="http://schemas.microsoft.com/office/drawing/2014/main" id="{48599AAD-BAF7-680D-4DDE-23FA9927A5B7}"/>
                      </a:ext>
                    </a:extLst>
                  </p:cNvPr>
                  <p:cNvSpPr/>
                  <p:nvPr/>
                </p:nvSpPr>
                <p:spPr>
                  <a:xfrm>
                    <a:off x="13924280" y="47715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34960" name="Freeform 572">
                <a:extLst>
                  <a:ext uri="{FF2B5EF4-FFF2-40B4-BE49-F238E27FC236}">
                    <a16:creationId xmlns:a16="http://schemas.microsoft.com/office/drawing/2014/main" id="{43D02975-05D5-971C-FA71-94471861A260}"/>
                  </a:ext>
                </a:extLst>
              </p:cNvPr>
              <p:cNvSpPr/>
              <p:nvPr/>
            </p:nvSpPr>
            <p:spPr>
              <a:xfrm>
                <a:off x="9618980" y="-144055"/>
                <a:ext cx="5592127" cy="1006486"/>
              </a:xfrm>
              <a:custGeom>
                <a:avLst/>
                <a:gdLst>
                  <a:gd name="connsiteX0" fmla="*/ 0 w 5592127"/>
                  <a:gd name="connsiteY0" fmla="*/ 0 h 1006486"/>
                  <a:gd name="connsiteX1" fmla="*/ 113348 w 5592127"/>
                  <a:gd name="connsiteY1" fmla="*/ 0 h 1006486"/>
                  <a:gd name="connsiteX2" fmla="*/ 113348 w 5592127"/>
                  <a:gd name="connsiteY2" fmla="*/ 9513 h 1006486"/>
                  <a:gd name="connsiteX3" fmla="*/ 131445 w 5592127"/>
                  <a:gd name="connsiteY3" fmla="*/ 9513 h 1006486"/>
                  <a:gd name="connsiteX4" fmla="*/ 131445 w 5592127"/>
                  <a:gd name="connsiteY4" fmla="*/ 14270 h 1006486"/>
                  <a:gd name="connsiteX5" fmla="*/ 194310 w 5592127"/>
                  <a:gd name="connsiteY5" fmla="*/ 14270 h 1006486"/>
                  <a:gd name="connsiteX6" fmla="*/ 194310 w 5592127"/>
                  <a:gd name="connsiteY6" fmla="*/ 25685 h 1006486"/>
                  <a:gd name="connsiteX7" fmla="*/ 239078 w 5592127"/>
                  <a:gd name="connsiteY7" fmla="*/ 25685 h 1006486"/>
                  <a:gd name="connsiteX8" fmla="*/ 239078 w 5592127"/>
                  <a:gd name="connsiteY8" fmla="*/ 34247 h 1006486"/>
                  <a:gd name="connsiteX9" fmla="*/ 275273 w 5592127"/>
                  <a:gd name="connsiteY9" fmla="*/ 34247 h 1006486"/>
                  <a:gd name="connsiteX10" fmla="*/ 275273 w 5592127"/>
                  <a:gd name="connsiteY10" fmla="*/ 43760 h 1006486"/>
                  <a:gd name="connsiteX11" fmla="*/ 538163 w 5592127"/>
                  <a:gd name="connsiteY11" fmla="*/ 43760 h 1006486"/>
                  <a:gd name="connsiteX12" fmla="*/ 538163 w 5592127"/>
                  <a:gd name="connsiteY12" fmla="*/ 49468 h 1006486"/>
                  <a:gd name="connsiteX13" fmla="*/ 678180 w 5592127"/>
                  <a:gd name="connsiteY13" fmla="*/ 49468 h 1006486"/>
                  <a:gd name="connsiteX14" fmla="*/ 678180 w 5592127"/>
                  <a:gd name="connsiteY14" fmla="*/ 54225 h 1006486"/>
                  <a:gd name="connsiteX15" fmla="*/ 721043 w 5592127"/>
                  <a:gd name="connsiteY15" fmla="*/ 54225 h 1006486"/>
                  <a:gd name="connsiteX16" fmla="*/ 721043 w 5592127"/>
                  <a:gd name="connsiteY16" fmla="*/ 68494 h 1006486"/>
                  <a:gd name="connsiteX17" fmla="*/ 741998 w 5592127"/>
                  <a:gd name="connsiteY17" fmla="*/ 68494 h 1006486"/>
                  <a:gd name="connsiteX18" fmla="*/ 741998 w 5592127"/>
                  <a:gd name="connsiteY18" fmla="*/ 76105 h 1006486"/>
                  <a:gd name="connsiteX19" fmla="*/ 784860 w 5592127"/>
                  <a:gd name="connsiteY19" fmla="*/ 76105 h 1006486"/>
                  <a:gd name="connsiteX20" fmla="*/ 784860 w 5592127"/>
                  <a:gd name="connsiteY20" fmla="*/ 84667 h 1006486"/>
                  <a:gd name="connsiteX21" fmla="*/ 1002030 w 5592127"/>
                  <a:gd name="connsiteY21" fmla="*/ 84667 h 1006486"/>
                  <a:gd name="connsiteX22" fmla="*/ 1002030 w 5592127"/>
                  <a:gd name="connsiteY22" fmla="*/ 93228 h 1006486"/>
                  <a:gd name="connsiteX23" fmla="*/ 1086803 w 5592127"/>
                  <a:gd name="connsiteY23" fmla="*/ 93228 h 1006486"/>
                  <a:gd name="connsiteX24" fmla="*/ 1086803 w 5592127"/>
                  <a:gd name="connsiteY24" fmla="*/ 100839 h 1006486"/>
                  <a:gd name="connsiteX25" fmla="*/ 1150620 w 5592127"/>
                  <a:gd name="connsiteY25" fmla="*/ 100839 h 1006486"/>
                  <a:gd name="connsiteX26" fmla="*/ 1150620 w 5592127"/>
                  <a:gd name="connsiteY26" fmla="*/ 106547 h 1006486"/>
                  <a:gd name="connsiteX27" fmla="*/ 1254443 w 5592127"/>
                  <a:gd name="connsiteY27" fmla="*/ 106547 h 1006486"/>
                  <a:gd name="connsiteX28" fmla="*/ 1254443 w 5592127"/>
                  <a:gd name="connsiteY28" fmla="*/ 115109 h 1006486"/>
                  <a:gd name="connsiteX29" fmla="*/ 1306830 w 5592127"/>
                  <a:gd name="connsiteY29" fmla="*/ 115109 h 1006486"/>
                  <a:gd name="connsiteX30" fmla="*/ 1306830 w 5592127"/>
                  <a:gd name="connsiteY30" fmla="*/ 121768 h 1006486"/>
                  <a:gd name="connsiteX31" fmla="*/ 1332548 w 5592127"/>
                  <a:gd name="connsiteY31" fmla="*/ 121768 h 1006486"/>
                  <a:gd name="connsiteX32" fmla="*/ 1332548 w 5592127"/>
                  <a:gd name="connsiteY32" fmla="*/ 130330 h 1006486"/>
                  <a:gd name="connsiteX33" fmla="*/ 1568768 w 5592127"/>
                  <a:gd name="connsiteY33" fmla="*/ 130330 h 1006486"/>
                  <a:gd name="connsiteX34" fmla="*/ 1568768 w 5592127"/>
                  <a:gd name="connsiteY34" fmla="*/ 137940 h 1006486"/>
                  <a:gd name="connsiteX35" fmla="*/ 1591628 w 5592127"/>
                  <a:gd name="connsiteY35" fmla="*/ 137940 h 1006486"/>
                  <a:gd name="connsiteX36" fmla="*/ 1591628 w 5592127"/>
                  <a:gd name="connsiteY36" fmla="*/ 156015 h 1006486"/>
                  <a:gd name="connsiteX37" fmla="*/ 1626870 w 5592127"/>
                  <a:gd name="connsiteY37" fmla="*/ 156015 h 1006486"/>
                  <a:gd name="connsiteX38" fmla="*/ 1626870 w 5592127"/>
                  <a:gd name="connsiteY38" fmla="*/ 162674 h 1006486"/>
                  <a:gd name="connsiteX39" fmla="*/ 1638300 w 5592127"/>
                  <a:gd name="connsiteY39" fmla="*/ 162674 h 1006486"/>
                  <a:gd name="connsiteX40" fmla="*/ 1638300 w 5592127"/>
                  <a:gd name="connsiteY40" fmla="*/ 176944 h 1006486"/>
                  <a:gd name="connsiteX41" fmla="*/ 1658303 w 5592127"/>
                  <a:gd name="connsiteY41" fmla="*/ 176944 h 1006486"/>
                  <a:gd name="connsiteX42" fmla="*/ 1658303 w 5592127"/>
                  <a:gd name="connsiteY42" fmla="*/ 181700 h 1006486"/>
                  <a:gd name="connsiteX43" fmla="*/ 1736408 w 5592127"/>
                  <a:gd name="connsiteY43" fmla="*/ 181700 h 1006486"/>
                  <a:gd name="connsiteX44" fmla="*/ 1736408 w 5592127"/>
                  <a:gd name="connsiteY44" fmla="*/ 189311 h 1006486"/>
                  <a:gd name="connsiteX45" fmla="*/ 1821180 w 5592127"/>
                  <a:gd name="connsiteY45" fmla="*/ 189311 h 1006486"/>
                  <a:gd name="connsiteX46" fmla="*/ 1821180 w 5592127"/>
                  <a:gd name="connsiteY46" fmla="*/ 195019 h 1006486"/>
                  <a:gd name="connsiteX47" fmla="*/ 1928813 w 5592127"/>
                  <a:gd name="connsiteY47" fmla="*/ 195019 h 1006486"/>
                  <a:gd name="connsiteX48" fmla="*/ 1928813 w 5592127"/>
                  <a:gd name="connsiteY48" fmla="*/ 203581 h 1006486"/>
                  <a:gd name="connsiteX49" fmla="*/ 1962150 w 5592127"/>
                  <a:gd name="connsiteY49" fmla="*/ 203581 h 1006486"/>
                  <a:gd name="connsiteX50" fmla="*/ 1962150 w 5592127"/>
                  <a:gd name="connsiteY50" fmla="*/ 210240 h 1006486"/>
                  <a:gd name="connsiteX51" fmla="*/ 2131695 w 5592127"/>
                  <a:gd name="connsiteY51" fmla="*/ 210240 h 1006486"/>
                  <a:gd name="connsiteX52" fmla="*/ 2131695 w 5592127"/>
                  <a:gd name="connsiteY52" fmla="*/ 222607 h 1006486"/>
                  <a:gd name="connsiteX53" fmla="*/ 2137410 w 5592127"/>
                  <a:gd name="connsiteY53" fmla="*/ 222607 h 1006486"/>
                  <a:gd name="connsiteX54" fmla="*/ 2137410 w 5592127"/>
                  <a:gd name="connsiteY54" fmla="*/ 227363 h 1006486"/>
                  <a:gd name="connsiteX55" fmla="*/ 2169795 w 5592127"/>
                  <a:gd name="connsiteY55" fmla="*/ 227363 h 1006486"/>
                  <a:gd name="connsiteX56" fmla="*/ 2169795 w 5592127"/>
                  <a:gd name="connsiteY56" fmla="*/ 240682 h 1006486"/>
                  <a:gd name="connsiteX57" fmla="*/ 2366010 w 5592127"/>
                  <a:gd name="connsiteY57" fmla="*/ 240682 h 1006486"/>
                  <a:gd name="connsiteX58" fmla="*/ 2366010 w 5592127"/>
                  <a:gd name="connsiteY58" fmla="*/ 252097 h 1006486"/>
                  <a:gd name="connsiteX59" fmla="*/ 2408873 w 5592127"/>
                  <a:gd name="connsiteY59" fmla="*/ 252097 h 1006486"/>
                  <a:gd name="connsiteX60" fmla="*/ 2408873 w 5592127"/>
                  <a:gd name="connsiteY60" fmla="*/ 258757 h 1006486"/>
                  <a:gd name="connsiteX61" fmla="*/ 2432685 w 5592127"/>
                  <a:gd name="connsiteY61" fmla="*/ 258757 h 1006486"/>
                  <a:gd name="connsiteX62" fmla="*/ 2432685 w 5592127"/>
                  <a:gd name="connsiteY62" fmla="*/ 262562 h 1006486"/>
                  <a:gd name="connsiteX63" fmla="*/ 2493645 w 5592127"/>
                  <a:gd name="connsiteY63" fmla="*/ 262562 h 1006486"/>
                  <a:gd name="connsiteX64" fmla="*/ 2493645 w 5592127"/>
                  <a:gd name="connsiteY64" fmla="*/ 274929 h 1006486"/>
                  <a:gd name="connsiteX65" fmla="*/ 2595563 w 5592127"/>
                  <a:gd name="connsiteY65" fmla="*/ 274929 h 1006486"/>
                  <a:gd name="connsiteX66" fmla="*/ 2595563 w 5592127"/>
                  <a:gd name="connsiteY66" fmla="*/ 284442 h 1006486"/>
                  <a:gd name="connsiteX67" fmla="*/ 2687003 w 5592127"/>
                  <a:gd name="connsiteY67" fmla="*/ 284442 h 1006486"/>
                  <a:gd name="connsiteX68" fmla="*/ 2687003 w 5592127"/>
                  <a:gd name="connsiteY68" fmla="*/ 293004 h 1006486"/>
                  <a:gd name="connsiteX69" fmla="*/ 2718435 w 5592127"/>
                  <a:gd name="connsiteY69" fmla="*/ 293004 h 1006486"/>
                  <a:gd name="connsiteX70" fmla="*/ 2718435 w 5592127"/>
                  <a:gd name="connsiteY70" fmla="*/ 301566 h 1006486"/>
                  <a:gd name="connsiteX71" fmla="*/ 2735580 w 5592127"/>
                  <a:gd name="connsiteY71" fmla="*/ 301566 h 1006486"/>
                  <a:gd name="connsiteX72" fmla="*/ 2735580 w 5592127"/>
                  <a:gd name="connsiteY72" fmla="*/ 312981 h 1006486"/>
                  <a:gd name="connsiteX73" fmla="*/ 2805113 w 5592127"/>
                  <a:gd name="connsiteY73" fmla="*/ 312981 h 1006486"/>
                  <a:gd name="connsiteX74" fmla="*/ 2805113 w 5592127"/>
                  <a:gd name="connsiteY74" fmla="*/ 322494 h 1006486"/>
                  <a:gd name="connsiteX75" fmla="*/ 2827973 w 5592127"/>
                  <a:gd name="connsiteY75" fmla="*/ 322494 h 1006486"/>
                  <a:gd name="connsiteX76" fmla="*/ 2827973 w 5592127"/>
                  <a:gd name="connsiteY76" fmla="*/ 332007 h 1006486"/>
                  <a:gd name="connsiteX77" fmla="*/ 2847975 w 5592127"/>
                  <a:gd name="connsiteY77" fmla="*/ 332007 h 1006486"/>
                  <a:gd name="connsiteX78" fmla="*/ 2847975 w 5592127"/>
                  <a:gd name="connsiteY78" fmla="*/ 340569 h 1006486"/>
                  <a:gd name="connsiteX79" fmla="*/ 2896553 w 5592127"/>
                  <a:gd name="connsiteY79" fmla="*/ 340569 h 1006486"/>
                  <a:gd name="connsiteX80" fmla="*/ 2896553 w 5592127"/>
                  <a:gd name="connsiteY80" fmla="*/ 352936 h 1006486"/>
                  <a:gd name="connsiteX81" fmla="*/ 3019425 w 5592127"/>
                  <a:gd name="connsiteY81" fmla="*/ 352936 h 1006486"/>
                  <a:gd name="connsiteX82" fmla="*/ 3019425 w 5592127"/>
                  <a:gd name="connsiteY82" fmla="*/ 362449 h 1006486"/>
                  <a:gd name="connsiteX83" fmla="*/ 3063240 w 5592127"/>
                  <a:gd name="connsiteY83" fmla="*/ 362449 h 1006486"/>
                  <a:gd name="connsiteX84" fmla="*/ 3063240 w 5592127"/>
                  <a:gd name="connsiteY84" fmla="*/ 371963 h 1006486"/>
                  <a:gd name="connsiteX85" fmla="*/ 3107055 w 5592127"/>
                  <a:gd name="connsiteY85" fmla="*/ 371963 h 1006486"/>
                  <a:gd name="connsiteX86" fmla="*/ 3107055 w 5592127"/>
                  <a:gd name="connsiteY86" fmla="*/ 379573 h 1006486"/>
                  <a:gd name="connsiteX87" fmla="*/ 3151823 w 5592127"/>
                  <a:gd name="connsiteY87" fmla="*/ 379573 h 1006486"/>
                  <a:gd name="connsiteX88" fmla="*/ 3151823 w 5592127"/>
                  <a:gd name="connsiteY88" fmla="*/ 387184 h 1006486"/>
                  <a:gd name="connsiteX89" fmla="*/ 3248978 w 5592127"/>
                  <a:gd name="connsiteY89" fmla="*/ 387184 h 1006486"/>
                  <a:gd name="connsiteX90" fmla="*/ 3248978 w 5592127"/>
                  <a:gd name="connsiteY90" fmla="*/ 394794 h 1006486"/>
                  <a:gd name="connsiteX91" fmla="*/ 3260408 w 5592127"/>
                  <a:gd name="connsiteY91" fmla="*/ 394794 h 1006486"/>
                  <a:gd name="connsiteX92" fmla="*/ 3260408 w 5592127"/>
                  <a:gd name="connsiteY92" fmla="*/ 401453 h 1006486"/>
                  <a:gd name="connsiteX93" fmla="*/ 3275648 w 5592127"/>
                  <a:gd name="connsiteY93" fmla="*/ 401453 h 1006486"/>
                  <a:gd name="connsiteX94" fmla="*/ 3275648 w 5592127"/>
                  <a:gd name="connsiteY94" fmla="*/ 410015 h 1006486"/>
                  <a:gd name="connsiteX95" fmla="*/ 3288030 w 5592127"/>
                  <a:gd name="connsiteY95" fmla="*/ 410015 h 1006486"/>
                  <a:gd name="connsiteX96" fmla="*/ 3288030 w 5592127"/>
                  <a:gd name="connsiteY96" fmla="*/ 416674 h 1006486"/>
                  <a:gd name="connsiteX97" fmla="*/ 3329940 w 5592127"/>
                  <a:gd name="connsiteY97" fmla="*/ 416674 h 1006486"/>
                  <a:gd name="connsiteX98" fmla="*/ 3329940 w 5592127"/>
                  <a:gd name="connsiteY98" fmla="*/ 423333 h 1006486"/>
                  <a:gd name="connsiteX99" fmla="*/ 3423285 w 5592127"/>
                  <a:gd name="connsiteY99" fmla="*/ 423333 h 1006486"/>
                  <a:gd name="connsiteX100" fmla="*/ 3423285 w 5592127"/>
                  <a:gd name="connsiteY100" fmla="*/ 434749 h 1006486"/>
                  <a:gd name="connsiteX101" fmla="*/ 3560445 w 5592127"/>
                  <a:gd name="connsiteY101" fmla="*/ 434749 h 1006486"/>
                  <a:gd name="connsiteX102" fmla="*/ 3560445 w 5592127"/>
                  <a:gd name="connsiteY102" fmla="*/ 446165 h 1006486"/>
                  <a:gd name="connsiteX103" fmla="*/ 3574733 w 5592127"/>
                  <a:gd name="connsiteY103" fmla="*/ 446165 h 1006486"/>
                  <a:gd name="connsiteX104" fmla="*/ 3574733 w 5592127"/>
                  <a:gd name="connsiteY104" fmla="*/ 454727 h 1006486"/>
                  <a:gd name="connsiteX105" fmla="*/ 3591878 w 5592127"/>
                  <a:gd name="connsiteY105" fmla="*/ 454727 h 1006486"/>
                  <a:gd name="connsiteX106" fmla="*/ 3591878 w 5592127"/>
                  <a:gd name="connsiteY106" fmla="*/ 468996 h 1006486"/>
                  <a:gd name="connsiteX107" fmla="*/ 3614738 w 5592127"/>
                  <a:gd name="connsiteY107" fmla="*/ 468996 h 1006486"/>
                  <a:gd name="connsiteX108" fmla="*/ 3614738 w 5592127"/>
                  <a:gd name="connsiteY108" fmla="*/ 475655 h 1006486"/>
                  <a:gd name="connsiteX109" fmla="*/ 3642360 w 5592127"/>
                  <a:gd name="connsiteY109" fmla="*/ 475655 h 1006486"/>
                  <a:gd name="connsiteX110" fmla="*/ 3642360 w 5592127"/>
                  <a:gd name="connsiteY110" fmla="*/ 490876 h 1006486"/>
                  <a:gd name="connsiteX111" fmla="*/ 3658553 w 5592127"/>
                  <a:gd name="connsiteY111" fmla="*/ 490876 h 1006486"/>
                  <a:gd name="connsiteX112" fmla="*/ 3658553 w 5592127"/>
                  <a:gd name="connsiteY112" fmla="*/ 499438 h 1006486"/>
                  <a:gd name="connsiteX113" fmla="*/ 3673793 w 5592127"/>
                  <a:gd name="connsiteY113" fmla="*/ 499438 h 1006486"/>
                  <a:gd name="connsiteX114" fmla="*/ 3673793 w 5592127"/>
                  <a:gd name="connsiteY114" fmla="*/ 508000 h 1006486"/>
                  <a:gd name="connsiteX115" fmla="*/ 3693795 w 5592127"/>
                  <a:gd name="connsiteY115" fmla="*/ 508000 h 1006486"/>
                  <a:gd name="connsiteX116" fmla="*/ 3693795 w 5592127"/>
                  <a:gd name="connsiteY116" fmla="*/ 517513 h 1006486"/>
                  <a:gd name="connsiteX117" fmla="*/ 3715703 w 5592127"/>
                  <a:gd name="connsiteY117" fmla="*/ 517513 h 1006486"/>
                  <a:gd name="connsiteX118" fmla="*/ 3715703 w 5592127"/>
                  <a:gd name="connsiteY118" fmla="*/ 523221 h 1006486"/>
                  <a:gd name="connsiteX119" fmla="*/ 3736658 w 5592127"/>
                  <a:gd name="connsiteY119" fmla="*/ 523221 h 1006486"/>
                  <a:gd name="connsiteX120" fmla="*/ 3736658 w 5592127"/>
                  <a:gd name="connsiteY120" fmla="*/ 532734 h 1006486"/>
                  <a:gd name="connsiteX121" fmla="*/ 3758565 w 5592127"/>
                  <a:gd name="connsiteY121" fmla="*/ 532734 h 1006486"/>
                  <a:gd name="connsiteX122" fmla="*/ 3758565 w 5592127"/>
                  <a:gd name="connsiteY122" fmla="*/ 537491 h 1006486"/>
                  <a:gd name="connsiteX123" fmla="*/ 3779520 w 5592127"/>
                  <a:gd name="connsiteY123" fmla="*/ 537491 h 1006486"/>
                  <a:gd name="connsiteX124" fmla="*/ 3779520 w 5592127"/>
                  <a:gd name="connsiteY124" fmla="*/ 542247 h 1006486"/>
                  <a:gd name="connsiteX125" fmla="*/ 3810953 w 5592127"/>
                  <a:gd name="connsiteY125" fmla="*/ 542247 h 1006486"/>
                  <a:gd name="connsiteX126" fmla="*/ 3810953 w 5592127"/>
                  <a:gd name="connsiteY126" fmla="*/ 550809 h 1006486"/>
                  <a:gd name="connsiteX127" fmla="*/ 3818573 w 5592127"/>
                  <a:gd name="connsiteY127" fmla="*/ 550809 h 1006486"/>
                  <a:gd name="connsiteX128" fmla="*/ 3818573 w 5592127"/>
                  <a:gd name="connsiteY128" fmla="*/ 562225 h 1006486"/>
                  <a:gd name="connsiteX129" fmla="*/ 3843338 w 5592127"/>
                  <a:gd name="connsiteY129" fmla="*/ 562225 h 1006486"/>
                  <a:gd name="connsiteX130" fmla="*/ 3854768 w 5592127"/>
                  <a:gd name="connsiteY130" fmla="*/ 562225 h 1006486"/>
                  <a:gd name="connsiteX131" fmla="*/ 3854768 w 5592127"/>
                  <a:gd name="connsiteY131" fmla="*/ 579348 h 1006486"/>
                  <a:gd name="connsiteX132" fmla="*/ 3862388 w 5592127"/>
                  <a:gd name="connsiteY132" fmla="*/ 579348 h 1006486"/>
                  <a:gd name="connsiteX133" fmla="*/ 3862388 w 5592127"/>
                  <a:gd name="connsiteY133" fmla="*/ 589813 h 1006486"/>
                  <a:gd name="connsiteX134" fmla="*/ 3878580 w 5592127"/>
                  <a:gd name="connsiteY134" fmla="*/ 589813 h 1006486"/>
                  <a:gd name="connsiteX135" fmla="*/ 3878580 w 5592127"/>
                  <a:gd name="connsiteY135" fmla="*/ 606936 h 1006486"/>
                  <a:gd name="connsiteX136" fmla="*/ 3886200 w 5592127"/>
                  <a:gd name="connsiteY136" fmla="*/ 606936 h 1006486"/>
                  <a:gd name="connsiteX137" fmla="*/ 3886200 w 5592127"/>
                  <a:gd name="connsiteY137" fmla="*/ 625963 h 1006486"/>
                  <a:gd name="connsiteX138" fmla="*/ 4079558 w 5592127"/>
                  <a:gd name="connsiteY138" fmla="*/ 625963 h 1006486"/>
                  <a:gd name="connsiteX139" fmla="*/ 4079558 w 5592127"/>
                  <a:gd name="connsiteY139" fmla="*/ 638330 h 1006486"/>
                  <a:gd name="connsiteX140" fmla="*/ 4163378 w 5592127"/>
                  <a:gd name="connsiteY140" fmla="*/ 638330 h 1006486"/>
                  <a:gd name="connsiteX141" fmla="*/ 4163378 w 5592127"/>
                  <a:gd name="connsiteY141" fmla="*/ 652599 h 1006486"/>
                  <a:gd name="connsiteX142" fmla="*/ 4417695 w 5592127"/>
                  <a:gd name="connsiteY142" fmla="*/ 652599 h 1006486"/>
                  <a:gd name="connsiteX143" fmla="*/ 4417695 w 5592127"/>
                  <a:gd name="connsiteY143" fmla="*/ 671626 h 1006486"/>
                  <a:gd name="connsiteX144" fmla="*/ 4460558 w 5592127"/>
                  <a:gd name="connsiteY144" fmla="*/ 671626 h 1006486"/>
                  <a:gd name="connsiteX145" fmla="*/ 4460558 w 5592127"/>
                  <a:gd name="connsiteY145" fmla="*/ 687798 h 1006486"/>
                  <a:gd name="connsiteX146" fmla="*/ 4561523 w 5592127"/>
                  <a:gd name="connsiteY146" fmla="*/ 687798 h 1006486"/>
                  <a:gd name="connsiteX147" fmla="*/ 4561523 w 5592127"/>
                  <a:gd name="connsiteY147" fmla="*/ 709678 h 1006486"/>
                  <a:gd name="connsiteX148" fmla="*/ 4632960 w 5592127"/>
                  <a:gd name="connsiteY148" fmla="*/ 709678 h 1006486"/>
                  <a:gd name="connsiteX149" fmla="*/ 4632960 w 5592127"/>
                  <a:gd name="connsiteY149" fmla="*/ 731558 h 1006486"/>
                  <a:gd name="connsiteX150" fmla="*/ 4725353 w 5592127"/>
                  <a:gd name="connsiteY150" fmla="*/ 731558 h 1006486"/>
                  <a:gd name="connsiteX151" fmla="*/ 4725353 w 5592127"/>
                  <a:gd name="connsiteY151" fmla="*/ 759146 h 1006486"/>
                  <a:gd name="connsiteX152" fmla="*/ 5167313 w 5592127"/>
                  <a:gd name="connsiteY152" fmla="*/ 759146 h 1006486"/>
                  <a:gd name="connsiteX153" fmla="*/ 5167313 w 5592127"/>
                  <a:gd name="connsiteY153" fmla="*/ 809566 h 1006486"/>
                  <a:gd name="connsiteX154" fmla="*/ 5187315 w 5592127"/>
                  <a:gd name="connsiteY154" fmla="*/ 809566 h 1006486"/>
                  <a:gd name="connsiteX155" fmla="*/ 5187315 w 5592127"/>
                  <a:gd name="connsiteY155" fmla="*/ 865693 h 1006486"/>
                  <a:gd name="connsiteX156" fmla="*/ 5229225 w 5592127"/>
                  <a:gd name="connsiteY156" fmla="*/ 865693 h 1006486"/>
                  <a:gd name="connsiteX157" fmla="*/ 5229225 w 5592127"/>
                  <a:gd name="connsiteY157" fmla="*/ 919918 h 1006486"/>
                  <a:gd name="connsiteX158" fmla="*/ 5334953 w 5592127"/>
                  <a:gd name="connsiteY158" fmla="*/ 919918 h 1006486"/>
                  <a:gd name="connsiteX159" fmla="*/ 5334953 w 5592127"/>
                  <a:gd name="connsiteY159" fmla="*/ 1006487 h 1006486"/>
                  <a:gd name="connsiteX160" fmla="*/ 5592128 w 5592127"/>
                  <a:gd name="connsiteY160" fmla="*/ 1006487 h 100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592127" h="1006486">
                    <a:moveTo>
                      <a:pt x="0" y="0"/>
                    </a:moveTo>
                    <a:lnTo>
                      <a:pt x="113348" y="0"/>
                    </a:lnTo>
                    <a:lnTo>
                      <a:pt x="113348" y="9513"/>
                    </a:lnTo>
                    <a:lnTo>
                      <a:pt x="131445" y="9513"/>
                    </a:lnTo>
                    <a:lnTo>
                      <a:pt x="131445" y="14270"/>
                    </a:lnTo>
                    <a:lnTo>
                      <a:pt x="194310" y="14270"/>
                    </a:lnTo>
                    <a:lnTo>
                      <a:pt x="194310" y="25685"/>
                    </a:lnTo>
                    <a:lnTo>
                      <a:pt x="239078" y="25685"/>
                    </a:lnTo>
                    <a:lnTo>
                      <a:pt x="239078" y="34247"/>
                    </a:lnTo>
                    <a:lnTo>
                      <a:pt x="275273" y="34247"/>
                    </a:lnTo>
                    <a:lnTo>
                      <a:pt x="275273" y="43760"/>
                    </a:lnTo>
                    <a:lnTo>
                      <a:pt x="538163" y="43760"/>
                    </a:lnTo>
                    <a:lnTo>
                      <a:pt x="538163" y="49468"/>
                    </a:lnTo>
                    <a:lnTo>
                      <a:pt x="678180" y="49468"/>
                    </a:lnTo>
                    <a:lnTo>
                      <a:pt x="678180" y="54225"/>
                    </a:lnTo>
                    <a:lnTo>
                      <a:pt x="721043" y="54225"/>
                    </a:lnTo>
                    <a:lnTo>
                      <a:pt x="721043" y="68494"/>
                    </a:lnTo>
                    <a:lnTo>
                      <a:pt x="741998" y="68494"/>
                    </a:lnTo>
                    <a:lnTo>
                      <a:pt x="741998" y="76105"/>
                    </a:lnTo>
                    <a:lnTo>
                      <a:pt x="784860" y="76105"/>
                    </a:lnTo>
                    <a:lnTo>
                      <a:pt x="784860" y="84667"/>
                    </a:lnTo>
                    <a:lnTo>
                      <a:pt x="1002030" y="84667"/>
                    </a:lnTo>
                    <a:lnTo>
                      <a:pt x="1002030" y="93228"/>
                    </a:lnTo>
                    <a:lnTo>
                      <a:pt x="1086803" y="93228"/>
                    </a:lnTo>
                    <a:lnTo>
                      <a:pt x="1086803" y="100839"/>
                    </a:lnTo>
                    <a:lnTo>
                      <a:pt x="1150620" y="100839"/>
                    </a:lnTo>
                    <a:lnTo>
                      <a:pt x="1150620" y="106547"/>
                    </a:lnTo>
                    <a:lnTo>
                      <a:pt x="1254443" y="106547"/>
                    </a:lnTo>
                    <a:lnTo>
                      <a:pt x="1254443" y="115109"/>
                    </a:lnTo>
                    <a:lnTo>
                      <a:pt x="1306830" y="115109"/>
                    </a:lnTo>
                    <a:lnTo>
                      <a:pt x="1306830" y="121768"/>
                    </a:lnTo>
                    <a:lnTo>
                      <a:pt x="1332548" y="121768"/>
                    </a:lnTo>
                    <a:lnTo>
                      <a:pt x="1332548" y="130330"/>
                    </a:lnTo>
                    <a:lnTo>
                      <a:pt x="1568768" y="130330"/>
                    </a:lnTo>
                    <a:lnTo>
                      <a:pt x="1568768" y="137940"/>
                    </a:lnTo>
                    <a:lnTo>
                      <a:pt x="1591628" y="137940"/>
                    </a:lnTo>
                    <a:lnTo>
                      <a:pt x="1591628" y="156015"/>
                    </a:lnTo>
                    <a:lnTo>
                      <a:pt x="1626870" y="156015"/>
                    </a:lnTo>
                    <a:lnTo>
                      <a:pt x="1626870" y="162674"/>
                    </a:lnTo>
                    <a:lnTo>
                      <a:pt x="1638300" y="162674"/>
                    </a:lnTo>
                    <a:lnTo>
                      <a:pt x="1638300" y="176944"/>
                    </a:lnTo>
                    <a:lnTo>
                      <a:pt x="1658303" y="176944"/>
                    </a:lnTo>
                    <a:lnTo>
                      <a:pt x="1658303" y="181700"/>
                    </a:lnTo>
                    <a:lnTo>
                      <a:pt x="1736408" y="181700"/>
                    </a:lnTo>
                    <a:lnTo>
                      <a:pt x="1736408" y="189311"/>
                    </a:lnTo>
                    <a:lnTo>
                      <a:pt x="1821180" y="189311"/>
                    </a:lnTo>
                    <a:lnTo>
                      <a:pt x="1821180" y="195019"/>
                    </a:lnTo>
                    <a:lnTo>
                      <a:pt x="1928813" y="195019"/>
                    </a:lnTo>
                    <a:lnTo>
                      <a:pt x="1928813" y="203581"/>
                    </a:lnTo>
                    <a:lnTo>
                      <a:pt x="1962150" y="203581"/>
                    </a:lnTo>
                    <a:lnTo>
                      <a:pt x="1962150" y="210240"/>
                    </a:lnTo>
                    <a:lnTo>
                      <a:pt x="2131695" y="210240"/>
                    </a:lnTo>
                    <a:lnTo>
                      <a:pt x="2131695" y="222607"/>
                    </a:lnTo>
                    <a:lnTo>
                      <a:pt x="2137410" y="222607"/>
                    </a:lnTo>
                    <a:lnTo>
                      <a:pt x="2137410" y="227363"/>
                    </a:lnTo>
                    <a:lnTo>
                      <a:pt x="2169795" y="227363"/>
                    </a:lnTo>
                    <a:lnTo>
                      <a:pt x="2169795" y="240682"/>
                    </a:lnTo>
                    <a:lnTo>
                      <a:pt x="2366010" y="240682"/>
                    </a:lnTo>
                    <a:lnTo>
                      <a:pt x="2366010" y="252097"/>
                    </a:lnTo>
                    <a:lnTo>
                      <a:pt x="2408873" y="252097"/>
                    </a:lnTo>
                    <a:lnTo>
                      <a:pt x="2408873" y="258757"/>
                    </a:lnTo>
                    <a:lnTo>
                      <a:pt x="2432685" y="258757"/>
                    </a:lnTo>
                    <a:lnTo>
                      <a:pt x="2432685" y="262562"/>
                    </a:lnTo>
                    <a:lnTo>
                      <a:pt x="2493645" y="262562"/>
                    </a:lnTo>
                    <a:lnTo>
                      <a:pt x="2493645" y="274929"/>
                    </a:lnTo>
                    <a:lnTo>
                      <a:pt x="2595563" y="274929"/>
                    </a:lnTo>
                    <a:lnTo>
                      <a:pt x="2595563" y="284442"/>
                    </a:lnTo>
                    <a:lnTo>
                      <a:pt x="2687003" y="284442"/>
                    </a:lnTo>
                    <a:lnTo>
                      <a:pt x="2687003" y="293004"/>
                    </a:lnTo>
                    <a:lnTo>
                      <a:pt x="2718435" y="293004"/>
                    </a:lnTo>
                    <a:lnTo>
                      <a:pt x="2718435" y="301566"/>
                    </a:lnTo>
                    <a:lnTo>
                      <a:pt x="2735580" y="301566"/>
                    </a:lnTo>
                    <a:lnTo>
                      <a:pt x="2735580" y="312981"/>
                    </a:lnTo>
                    <a:lnTo>
                      <a:pt x="2805113" y="312981"/>
                    </a:lnTo>
                    <a:lnTo>
                      <a:pt x="2805113" y="322494"/>
                    </a:lnTo>
                    <a:lnTo>
                      <a:pt x="2827973" y="322494"/>
                    </a:lnTo>
                    <a:lnTo>
                      <a:pt x="2827973" y="332007"/>
                    </a:lnTo>
                    <a:lnTo>
                      <a:pt x="2847975" y="332007"/>
                    </a:lnTo>
                    <a:lnTo>
                      <a:pt x="2847975" y="340569"/>
                    </a:lnTo>
                    <a:lnTo>
                      <a:pt x="2896553" y="340569"/>
                    </a:lnTo>
                    <a:lnTo>
                      <a:pt x="2896553" y="352936"/>
                    </a:lnTo>
                    <a:lnTo>
                      <a:pt x="3019425" y="352936"/>
                    </a:lnTo>
                    <a:lnTo>
                      <a:pt x="3019425" y="362449"/>
                    </a:lnTo>
                    <a:lnTo>
                      <a:pt x="3063240" y="362449"/>
                    </a:lnTo>
                    <a:lnTo>
                      <a:pt x="3063240" y="371963"/>
                    </a:lnTo>
                    <a:lnTo>
                      <a:pt x="3107055" y="371963"/>
                    </a:lnTo>
                    <a:lnTo>
                      <a:pt x="3107055" y="379573"/>
                    </a:lnTo>
                    <a:lnTo>
                      <a:pt x="3151823" y="379573"/>
                    </a:lnTo>
                    <a:lnTo>
                      <a:pt x="3151823" y="387184"/>
                    </a:lnTo>
                    <a:lnTo>
                      <a:pt x="3248978" y="387184"/>
                    </a:lnTo>
                    <a:lnTo>
                      <a:pt x="3248978" y="394794"/>
                    </a:lnTo>
                    <a:lnTo>
                      <a:pt x="3260408" y="394794"/>
                    </a:lnTo>
                    <a:lnTo>
                      <a:pt x="3260408" y="401453"/>
                    </a:lnTo>
                    <a:lnTo>
                      <a:pt x="3275648" y="401453"/>
                    </a:lnTo>
                    <a:lnTo>
                      <a:pt x="3275648" y="410015"/>
                    </a:lnTo>
                    <a:lnTo>
                      <a:pt x="3288030" y="410015"/>
                    </a:lnTo>
                    <a:lnTo>
                      <a:pt x="3288030" y="416674"/>
                    </a:lnTo>
                    <a:lnTo>
                      <a:pt x="3329940" y="416674"/>
                    </a:lnTo>
                    <a:lnTo>
                      <a:pt x="3329940" y="423333"/>
                    </a:lnTo>
                    <a:lnTo>
                      <a:pt x="3423285" y="423333"/>
                    </a:lnTo>
                    <a:lnTo>
                      <a:pt x="3423285" y="434749"/>
                    </a:lnTo>
                    <a:lnTo>
                      <a:pt x="3560445" y="434749"/>
                    </a:lnTo>
                    <a:lnTo>
                      <a:pt x="3560445" y="446165"/>
                    </a:lnTo>
                    <a:lnTo>
                      <a:pt x="3574733" y="446165"/>
                    </a:lnTo>
                    <a:lnTo>
                      <a:pt x="3574733" y="454727"/>
                    </a:lnTo>
                    <a:lnTo>
                      <a:pt x="3591878" y="454727"/>
                    </a:lnTo>
                    <a:lnTo>
                      <a:pt x="3591878" y="468996"/>
                    </a:lnTo>
                    <a:lnTo>
                      <a:pt x="3614738" y="468996"/>
                    </a:lnTo>
                    <a:lnTo>
                      <a:pt x="3614738" y="475655"/>
                    </a:lnTo>
                    <a:lnTo>
                      <a:pt x="3642360" y="475655"/>
                    </a:lnTo>
                    <a:lnTo>
                      <a:pt x="3642360" y="490876"/>
                    </a:lnTo>
                    <a:lnTo>
                      <a:pt x="3658553" y="490876"/>
                    </a:lnTo>
                    <a:lnTo>
                      <a:pt x="3658553" y="499438"/>
                    </a:lnTo>
                    <a:lnTo>
                      <a:pt x="3673793" y="499438"/>
                    </a:lnTo>
                    <a:lnTo>
                      <a:pt x="3673793" y="508000"/>
                    </a:lnTo>
                    <a:lnTo>
                      <a:pt x="3693795" y="508000"/>
                    </a:lnTo>
                    <a:lnTo>
                      <a:pt x="3693795" y="517513"/>
                    </a:lnTo>
                    <a:lnTo>
                      <a:pt x="3715703" y="517513"/>
                    </a:lnTo>
                    <a:lnTo>
                      <a:pt x="3715703" y="523221"/>
                    </a:lnTo>
                    <a:lnTo>
                      <a:pt x="3736658" y="523221"/>
                    </a:lnTo>
                    <a:lnTo>
                      <a:pt x="3736658" y="532734"/>
                    </a:lnTo>
                    <a:lnTo>
                      <a:pt x="3758565" y="532734"/>
                    </a:lnTo>
                    <a:lnTo>
                      <a:pt x="3758565" y="537491"/>
                    </a:lnTo>
                    <a:lnTo>
                      <a:pt x="3779520" y="537491"/>
                    </a:lnTo>
                    <a:lnTo>
                      <a:pt x="3779520" y="542247"/>
                    </a:lnTo>
                    <a:lnTo>
                      <a:pt x="3810953" y="542247"/>
                    </a:lnTo>
                    <a:lnTo>
                      <a:pt x="3810953" y="550809"/>
                    </a:lnTo>
                    <a:lnTo>
                      <a:pt x="3818573" y="550809"/>
                    </a:lnTo>
                    <a:lnTo>
                      <a:pt x="3818573" y="562225"/>
                    </a:lnTo>
                    <a:lnTo>
                      <a:pt x="3843338" y="562225"/>
                    </a:lnTo>
                    <a:lnTo>
                      <a:pt x="3854768" y="562225"/>
                    </a:lnTo>
                    <a:lnTo>
                      <a:pt x="3854768" y="579348"/>
                    </a:lnTo>
                    <a:lnTo>
                      <a:pt x="3862388" y="579348"/>
                    </a:lnTo>
                    <a:lnTo>
                      <a:pt x="3862388" y="589813"/>
                    </a:lnTo>
                    <a:lnTo>
                      <a:pt x="3878580" y="589813"/>
                    </a:lnTo>
                    <a:lnTo>
                      <a:pt x="3878580" y="606936"/>
                    </a:lnTo>
                    <a:lnTo>
                      <a:pt x="3886200" y="606936"/>
                    </a:lnTo>
                    <a:lnTo>
                      <a:pt x="3886200" y="625963"/>
                    </a:lnTo>
                    <a:lnTo>
                      <a:pt x="4079558" y="625963"/>
                    </a:lnTo>
                    <a:lnTo>
                      <a:pt x="4079558" y="638330"/>
                    </a:lnTo>
                    <a:lnTo>
                      <a:pt x="4163378" y="638330"/>
                    </a:lnTo>
                    <a:lnTo>
                      <a:pt x="4163378" y="652599"/>
                    </a:lnTo>
                    <a:lnTo>
                      <a:pt x="4417695" y="652599"/>
                    </a:lnTo>
                    <a:lnTo>
                      <a:pt x="4417695" y="671626"/>
                    </a:lnTo>
                    <a:lnTo>
                      <a:pt x="4460558" y="671626"/>
                    </a:lnTo>
                    <a:lnTo>
                      <a:pt x="4460558" y="687798"/>
                    </a:lnTo>
                    <a:lnTo>
                      <a:pt x="4561523" y="687798"/>
                    </a:lnTo>
                    <a:lnTo>
                      <a:pt x="4561523" y="709678"/>
                    </a:lnTo>
                    <a:lnTo>
                      <a:pt x="4632960" y="709678"/>
                    </a:lnTo>
                    <a:lnTo>
                      <a:pt x="4632960" y="731558"/>
                    </a:lnTo>
                    <a:lnTo>
                      <a:pt x="4725353" y="731558"/>
                    </a:lnTo>
                    <a:lnTo>
                      <a:pt x="4725353" y="759146"/>
                    </a:lnTo>
                    <a:lnTo>
                      <a:pt x="5167313" y="759146"/>
                    </a:lnTo>
                    <a:lnTo>
                      <a:pt x="5167313" y="809566"/>
                    </a:lnTo>
                    <a:lnTo>
                      <a:pt x="5187315" y="809566"/>
                    </a:lnTo>
                    <a:lnTo>
                      <a:pt x="5187315" y="865693"/>
                    </a:lnTo>
                    <a:lnTo>
                      <a:pt x="5229225" y="865693"/>
                    </a:lnTo>
                    <a:lnTo>
                      <a:pt x="5229225" y="919918"/>
                    </a:lnTo>
                    <a:lnTo>
                      <a:pt x="5334953" y="919918"/>
                    </a:lnTo>
                    <a:lnTo>
                      <a:pt x="5334953" y="1006487"/>
                    </a:lnTo>
                    <a:lnTo>
                      <a:pt x="5592128" y="1006487"/>
                    </a:lnTo>
                  </a:path>
                </a:pathLst>
              </a:custGeom>
              <a:noFill/>
              <a:ln w="28575"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79" name="Graphic 19">
              <a:extLst>
                <a:ext uri="{FF2B5EF4-FFF2-40B4-BE49-F238E27FC236}">
                  <a16:creationId xmlns:a16="http://schemas.microsoft.com/office/drawing/2014/main" id="{7267989E-D536-A32C-AF79-CFEF09A44B43}"/>
                </a:ext>
              </a:extLst>
            </p:cNvPr>
            <p:cNvGrpSpPr/>
            <p:nvPr/>
          </p:nvGrpSpPr>
          <p:grpSpPr>
            <a:xfrm>
              <a:off x="869334" y="247734"/>
              <a:ext cx="9820913" cy="805444"/>
              <a:chOff x="9618027" y="-155471"/>
              <a:chExt cx="5892165" cy="663063"/>
            </a:xfrm>
            <a:noFill/>
          </p:grpSpPr>
          <p:grpSp>
            <p:nvGrpSpPr>
              <p:cNvPr id="34381" name="Graphic 19">
                <a:extLst>
                  <a:ext uri="{FF2B5EF4-FFF2-40B4-BE49-F238E27FC236}">
                    <a16:creationId xmlns:a16="http://schemas.microsoft.com/office/drawing/2014/main" id="{458CD566-C485-3A22-F91F-8C2680C682CD}"/>
                  </a:ext>
                </a:extLst>
              </p:cNvPr>
              <p:cNvGrpSpPr/>
              <p:nvPr/>
            </p:nvGrpSpPr>
            <p:grpSpPr>
              <a:xfrm>
                <a:off x="9725660" y="-155471"/>
                <a:ext cx="5784532" cy="663063"/>
                <a:chOff x="9725660" y="-155471"/>
                <a:chExt cx="5784532" cy="663063"/>
              </a:xfrm>
            </p:grpSpPr>
            <p:grpSp>
              <p:nvGrpSpPr>
                <p:cNvPr id="34383" name="Graphic 19">
                  <a:extLst>
                    <a:ext uri="{FF2B5EF4-FFF2-40B4-BE49-F238E27FC236}">
                      <a16:creationId xmlns:a16="http://schemas.microsoft.com/office/drawing/2014/main" id="{612D5BE4-85A8-ED7A-B762-B2847EADC838}"/>
                    </a:ext>
                  </a:extLst>
                </p:cNvPr>
                <p:cNvGrpSpPr/>
                <p:nvPr/>
              </p:nvGrpSpPr>
              <p:grpSpPr>
                <a:xfrm>
                  <a:off x="9725660" y="-155471"/>
                  <a:ext cx="63817" cy="63737"/>
                  <a:chOff x="9725660" y="-155471"/>
                  <a:chExt cx="63817" cy="63737"/>
                </a:xfrm>
              </p:grpSpPr>
              <p:sp>
                <p:nvSpPr>
                  <p:cNvPr id="34957" name="Freeform 595">
                    <a:extLst>
                      <a:ext uri="{FF2B5EF4-FFF2-40B4-BE49-F238E27FC236}">
                        <a16:creationId xmlns:a16="http://schemas.microsoft.com/office/drawing/2014/main" id="{106D42DE-3A3B-65B6-FE10-699834850881}"/>
                      </a:ext>
                    </a:extLst>
                  </p:cNvPr>
                  <p:cNvSpPr/>
                  <p:nvPr/>
                </p:nvSpPr>
                <p:spPr>
                  <a:xfrm>
                    <a:off x="9725660" y="-12312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58" name="Freeform 596">
                    <a:extLst>
                      <a:ext uri="{FF2B5EF4-FFF2-40B4-BE49-F238E27FC236}">
                        <a16:creationId xmlns:a16="http://schemas.microsoft.com/office/drawing/2014/main" id="{F308240C-7785-368B-70F5-7CD2C975CF9E}"/>
                      </a:ext>
                    </a:extLst>
                  </p:cNvPr>
                  <p:cNvSpPr/>
                  <p:nvPr/>
                </p:nvSpPr>
                <p:spPr>
                  <a:xfrm>
                    <a:off x="9758045" y="-15547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84" name="Graphic 19">
                  <a:extLst>
                    <a:ext uri="{FF2B5EF4-FFF2-40B4-BE49-F238E27FC236}">
                      <a16:creationId xmlns:a16="http://schemas.microsoft.com/office/drawing/2014/main" id="{251DEB43-49C8-6993-26E5-3CD11BBC06E6}"/>
                    </a:ext>
                  </a:extLst>
                </p:cNvPr>
                <p:cNvGrpSpPr/>
                <p:nvPr/>
              </p:nvGrpSpPr>
              <p:grpSpPr>
                <a:xfrm>
                  <a:off x="10253345" y="-82220"/>
                  <a:ext cx="62864" cy="62786"/>
                  <a:chOff x="10253345" y="-82220"/>
                  <a:chExt cx="62864" cy="62786"/>
                </a:xfrm>
              </p:grpSpPr>
              <p:sp>
                <p:nvSpPr>
                  <p:cNvPr id="34955" name="Freeform 598">
                    <a:extLst>
                      <a:ext uri="{FF2B5EF4-FFF2-40B4-BE49-F238E27FC236}">
                        <a16:creationId xmlns:a16="http://schemas.microsoft.com/office/drawing/2014/main" id="{EF05DCA2-6668-47AF-D992-F3BE0D07159B}"/>
                      </a:ext>
                    </a:extLst>
                  </p:cNvPr>
                  <p:cNvSpPr/>
                  <p:nvPr/>
                </p:nvSpPr>
                <p:spPr>
                  <a:xfrm>
                    <a:off x="10253345" y="-5082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56" name="Freeform 599">
                    <a:extLst>
                      <a:ext uri="{FF2B5EF4-FFF2-40B4-BE49-F238E27FC236}">
                        <a16:creationId xmlns:a16="http://schemas.microsoft.com/office/drawing/2014/main" id="{A730E87D-0781-34B0-797C-681AA79640CD}"/>
                      </a:ext>
                    </a:extLst>
                  </p:cNvPr>
                  <p:cNvSpPr/>
                  <p:nvPr/>
                </p:nvSpPr>
                <p:spPr>
                  <a:xfrm>
                    <a:off x="10284778" y="-8222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85" name="Graphic 19">
                  <a:extLst>
                    <a:ext uri="{FF2B5EF4-FFF2-40B4-BE49-F238E27FC236}">
                      <a16:creationId xmlns:a16="http://schemas.microsoft.com/office/drawing/2014/main" id="{BEEA8B91-0E46-3D65-FA70-4310497CFAE8}"/>
                    </a:ext>
                  </a:extLst>
                </p:cNvPr>
                <p:cNvGrpSpPr/>
                <p:nvPr/>
              </p:nvGrpSpPr>
              <p:grpSpPr>
                <a:xfrm>
                  <a:off x="10924858" y="9105"/>
                  <a:ext cx="62864" cy="62786"/>
                  <a:chOff x="10924858" y="9105"/>
                  <a:chExt cx="62864" cy="62786"/>
                </a:xfrm>
              </p:grpSpPr>
              <p:sp>
                <p:nvSpPr>
                  <p:cNvPr id="34953" name="Freeform 601">
                    <a:extLst>
                      <a:ext uri="{FF2B5EF4-FFF2-40B4-BE49-F238E27FC236}">
                        <a16:creationId xmlns:a16="http://schemas.microsoft.com/office/drawing/2014/main" id="{9B018CFE-F243-2445-BAF8-13B113B4DD98}"/>
                      </a:ext>
                    </a:extLst>
                  </p:cNvPr>
                  <p:cNvSpPr/>
                  <p:nvPr/>
                </p:nvSpPr>
                <p:spPr>
                  <a:xfrm>
                    <a:off x="10924858" y="40498"/>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54" name="Freeform 602">
                    <a:extLst>
                      <a:ext uri="{FF2B5EF4-FFF2-40B4-BE49-F238E27FC236}">
                        <a16:creationId xmlns:a16="http://schemas.microsoft.com/office/drawing/2014/main" id="{A104EF99-EECF-06B8-9E3C-BA9F54A26B5F}"/>
                      </a:ext>
                    </a:extLst>
                  </p:cNvPr>
                  <p:cNvSpPr/>
                  <p:nvPr/>
                </p:nvSpPr>
                <p:spPr>
                  <a:xfrm>
                    <a:off x="10956290" y="910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86" name="Graphic 19">
                  <a:extLst>
                    <a:ext uri="{FF2B5EF4-FFF2-40B4-BE49-F238E27FC236}">
                      <a16:creationId xmlns:a16="http://schemas.microsoft.com/office/drawing/2014/main" id="{27CD8A1F-33A5-39C7-0629-7A6BB1C0A829}"/>
                    </a:ext>
                  </a:extLst>
                </p:cNvPr>
                <p:cNvGrpSpPr/>
                <p:nvPr/>
              </p:nvGrpSpPr>
              <p:grpSpPr>
                <a:xfrm>
                  <a:off x="10947718" y="24326"/>
                  <a:ext cx="62865" cy="62786"/>
                  <a:chOff x="10947718" y="24326"/>
                  <a:chExt cx="62865" cy="62786"/>
                </a:xfrm>
              </p:grpSpPr>
              <p:sp>
                <p:nvSpPr>
                  <p:cNvPr id="34951" name="Freeform 604">
                    <a:extLst>
                      <a:ext uri="{FF2B5EF4-FFF2-40B4-BE49-F238E27FC236}">
                        <a16:creationId xmlns:a16="http://schemas.microsoft.com/office/drawing/2014/main" id="{CA984186-18C1-E3E5-2FC0-5CB653B33716}"/>
                      </a:ext>
                    </a:extLst>
                  </p:cNvPr>
                  <p:cNvSpPr/>
                  <p:nvPr/>
                </p:nvSpPr>
                <p:spPr>
                  <a:xfrm>
                    <a:off x="10947718" y="5571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52" name="Freeform 605">
                    <a:extLst>
                      <a:ext uri="{FF2B5EF4-FFF2-40B4-BE49-F238E27FC236}">
                        <a16:creationId xmlns:a16="http://schemas.microsoft.com/office/drawing/2014/main" id="{09B7DF2F-1EED-EFEF-A13E-E69D29233DF8}"/>
                      </a:ext>
                    </a:extLst>
                  </p:cNvPr>
                  <p:cNvSpPr/>
                  <p:nvPr/>
                </p:nvSpPr>
                <p:spPr>
                  <a:xfrm>
                    <a:off x="10979150" y="2432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87" name="Graphic 19">
                  <a:extLst>
                    <a:ext uri="{FF2B5EF4-FFF2-40B4-BE49-F238E27FC236}">
                      <a16:creationId xmlns:a16="http://schemas.microsoft.com/office/drawing/2014/main" id="{3F7202ED-CE0E-0C5C-1705-67296711B411}"/>
                    </a:ext>
                  </a:extLst>
                </p:cNvPr>
                <p:cNvGrpSpPr/>
                <p:nvPr/>
              </p:nvGrpSpPr>
              <p:grpSpPr>
                <a:xfrm>
                  <a:off x="10988675" y="24326"/>
                  <a:ext cx="63817" cy="62786"/>
                  <a:chOff x="10988675" y="24326"/>
                  <a:chExt cx="63817" cy="62786"/>
                </a:xfrm>
              </p:grpSpPr>
              <p:sp>
                <p:nvSpPr>
                  <p:cNvPr id="34949" name="Freeform 607">
                    <a:extLst>
                      <a:ext uri="{FF2B5EF4-FFF2-40B4-BE49-F238E27FC236}">
                        <a16:creationId xmlns:a16="http://schemas.microsoft.com/office/drawing/2014/main" id="{B16B0FD9-E22F-E948-9FA1-C1F3BE9F2499}"/>
                      </a:ext>
                    </a:extLst>
                  </p:cNvPr>
                  <p:cNvSpPr/>
                  <p:nvPr/>
                </p:nvSpPr>
                <p:spPr>
                  <a:xfrm>
                    <a:off x="10988675" y="5571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50" name="Freeform 608">
                    <a:extLst>
                      <a:ext uri="{FF2B5EF4-FFF2-40B4-BE49-F238E27FC236}">
                        <a16:creationId xmlns:a16="http://schemas.microsoft.com/office/drawing/2014/main" id="{EB1B90FC-DDBF-CAC1-A1BE-4118B840A382}"/>
                      </a:ext>
                    </a:extLst>
                  </p:cNvPr>
                  <p:cNvSpPr/>
                  <p:nvPr/>
                </p:nvSpPr>
                <p:spPr>
                  <a:xfrm>
                    <a:off x="11020108" y="2432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88" name="Graphic 19">
                  <a:extLst>
                    <a:ext uri="{FF2B5EF4-FFF2-40B4-BE49-F238E27FC236}">
                      <a16:creationId xmlns:a16="http://schemas.microsoft.com/office/drawing/2014/main" id="{DCC0A928-17D3-5A60-5CAD-0B2A4CA0930B}"/>
                    </a:ext>
                  </a:extLst>
                </p:cNvPr>
                <p:cNvGrpSpPr/>
                <p:nvPr/>
              </p:nvGrpSpPr>
              <p:grpSpPr>
                <a:xfrm>
                  <a:off x="11002963" y="24326"/>
                  <a:ext cx="63817" cy="62786"/>
                  <a:chOff x="11002963" y="24326"/>
                  <a:chExt cx="63817" cy="62786"/>
                </a:xfrm>
              </p:grpSpPr>
              <p:sp>
                <p:nvSpPr>
                  <p:cNvPr id="34947" name="Freeform 610">
                    <a:extLst>
                      <a:ext uri="{FF2B5EF4-FFF2-40B4-BE49-F238E27FC236}">
                        <a16:creationId xmlns:a16="http://schemas.microsoft.com/office/drawing/2014/main" id="{C62E6FC8-CDF0-8F55-6673-B371E53DE50A}"/>
                      </a:ext>
                    </a:extLst>
                  </p:cNvPr>
                  <p:cNvSpPr/>
                  <p:nvPr/>
                </p:nvSpPr>
                <p:spPr>
                  <a:xfrm>
                    <a:off x="11002963" y="5571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48" name="Freeform 611">
                    <a:extLst>
                      <a:ext uri="{FF2B5EF4-FFF2-40B4-BE49-F238E27FC236}">
                        <a16:creationId xmlns:a16="http://schemas.microsoft.com/office/drawing/2014/main" id="{CABE0100-8037-A59A-DFA2-1498C1661E4B}"/>
                      </a:ext>
                    </a:extLst>
                  </p:cNvPr>
                  <p:cNvSpPr/>
                  <p:nvPr/>
                </p:nvSpPr>
                <p:spPr>
                  <a:xfrm>
                    <a:off x="11034395" y="2432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89" name="Graphic 19">
                  <a:extLst>
                    <a:ext uri="{FF2B5EF4-FFF2-40B4-BE49-F238E27FC236}">
                      <a16:creationId xmlns:a16="http://schemas.microsoft.com/office/drawing/2014/main" id="{F7798178-683C-74A8-7390-BEAF7F76EE61}"/>
                    </a:ext>
                  </a:extLst>
                </p:cNvPr>
                <p:cNvGrpSpPr/>
                <p:nvPr/>
              </p:nvGrpSpPr>
              <p:grpSpPr>
                <a:xfrm>
                  <a:off x="11196320" y="41450"/>
                  <a:ext cx="62864" cy="63737"/>
                  <a:chOff x="11196320" y="41450"/>
                  <a:chExt cx="62864" cy="63737"/>
                </a:xfrm>
              </p:grpSpPr>
              <p:sp>
                <p:nvSpPr>
                  <p:cNvPr id="34945" name="Freeform 613">
                    <a:extLst>
                      <a:ext uri="{FF2B5EF4-FFF2-40B4-BE49-F238E27FC236}">
                        <a16:creationId xmlns:a16="http://schemas.microsoft.com/office/drawing/2014/main" id="{25AA116E-232F-2DD2-321A-0C27451F2317}"/>
                      </a:ext>
                    </a:extLst>
                  </p:cNvPr>
                  <p:cNvSpPr/>
                  <p:nvPr/>
                </p:nvSpPr>
                <p:spPr>
                  <a:xfrm>
                    <a:off x="11196320" y="7284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46" name="Freeform 614">
                    <a:extLst>
                      <a:ext uri="{FF2B5EF4-FFF2-40B4-BE49-F238E27FC236}">
                        <a16:creationId xmlns:a16="http://schemas.microsoft.com/office/drawing/2014/main" id="{6EF23FD5-2BAA-EAF0-09C7-388BA26EC80D}"/>
                      </a:ext>
                    </a:extLst>
                  </p:cNvPr>
                  <p:cNvSpPr/>
                  <p:nvPr/>
                </p:nvSpPr>
                <p:spPr>
                  <a:xfrm>
                    <a:off x="11227753" y="41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0" name="Graphic 19">
                  <a:extLst>
                    <a:ext uri="{FF2B5EF4-FFF2-40B4-BE49-F238E27FC236}">
                      <a16:creationId xmlns:a16="http://schemas.microsoft.com/office/drawing/2014/main" id="{21D2A407-01CC-C940-85EB-125E31EE212D}"/>
                    </a:ext>
                  </a:extLst>
                </p:cNvPr>
                <p:cNvGrpSpPr/>
                <p:nvPr/>
              </p:nvGrpSpPr>
              <p:grpSpPr>
                <a:xfrm>
                  <a:off x="11199178" y="41450"/>
                  <a:ext cx="62864" cy="63737"/>
                  <a:chOff x="11199178" y="41450"/>
                  <a:chExt cx="62864" cy="63737"/>
                </a:xfrm>
              </p:grpSpPr>
              <p:sp>
                <p:nvSpPr>
                  <p:cNvPr id="34943" name="Freeform 616">
                    <a:extLst>
                      <a:ext uri="{FF2B5EF4-FFF2-40B4-BE49-F238E27FC236}">
                        <a16:creationId xmlns:a16="http://schemas.microsoft.com/office/drawing/2014/main" id="{F8D746D7-510F-ECB3-0B0E-B4629B877096}"/>
                      </a:ext>
                    </a:extLst>
                  </p:cNvPr>
                  <p:cNvSpPr/>
                  <p:nvPr/>
                </p:nvSpPr>
                <p:spPr>
                  <a:xfrm>
                    <a:off x="11199178" y="7284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44" name="Freeform 617">
                    <a:extLst>
                      <a:ext uri="{FF2B5EF4-FFF2-40B4-BE49-F238E27FC236}">
                        <a16:creationId xmlns:a16="http://schemas.microsoft.com/office/drawing/2014/main" id="{F95C37A0-669B-D321-2F2A-6D480F9DBB0F}"/>
                      </a:ext>
                    </a:extLst>
                  </p:cNvPr>
                  <p:cNvSpPr/>
                  <p:nvPr/>
                </p:nvSpPr>
                <p:spPr>
                  <a:xfrm>
                    <a:off x="11230610" y="41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1" name="Graphic 19">
                  <a:extLst>
                    <a:ext uri="{FF2B5EF4-FFF2-40B4-BE49-F238E27FC236}">
                      <a16:creationId xmlns:a16="http://schemas.microsoft.com/office/drawing/2014/main" id="{ED44FD03-DF9D-C6A8-9918-E932CDF5300D}"/>
                    </a:ext>
                  </a:extLst>
                </p:cNvPr>
                <p:cNvGrpSpPr/>
                <p:nvPr/>
              </p:nvGrpSpPr>
              <p:grpSpPr>
                <a:xfrm>
                  <a:off x="11202035" y="41450"/>
                  <a:ext cx="62864" cy="63737"/>
                  <a:chOff x="11202035" y="41450"/>
                  <a:chExt cx="62864" cy="63737"/>
                </a:xfrm>
              </p:grpSpPr>
              <p:sp>
                <p:nvSpPr>
                  <p:cNvPr id="34941" name="Freeform 619">
                    <a:extLst>
                      <a:ext uri="{FF2B5EF4-FFF2-40B4-BE49-F238E27FC236}">
                        <a16:creationId xmlns:a16="http://schemas.microsoft.com/office/drawing/2014/main" id="{35421616-343F-BCEC-AA80-D21A043068CA}"/>
                      </a:ext>
                    </a:extLst>
                  </p:cNvPr>
                  <p:cNvSpPr/>
                  <p:nvPr/>
                </p:nvSpPr>
                <p:spPr>
                  <a:xfrm>
                    <a:off x="11202035" y="7284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42" name="Freeform 620">
                    <a:extLst>
                      <a:ext uri="{FF2B5EF4-FFF2-40B4-BE49-F238E27FC236}">
                        <a16:creationId xmlns:a16="http://schemas.microsoft.com/office/drawing/2014/main" id="{4926B4DA-5B8A-15CA-37D5-84CE32ED1D8B}"/>
                      </a:ext>
                    </a:extLst>
                  </p:cNvPr>
                  <p:cNvSpPr/>
                  <p:nvPr/>
                </p:nvSpPr>
                <p:spPr>
                  <a:xfrm>
                    <a:off x="11233468" y="41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2" name="Graphic 19">
                  <a:extLst>
                    <a:ext uri="{FF2B5EF4-FFF2-40B4-BE49-F238E27FC236}">
                      <a16:creationId xmlns:a16="http://schemas.microsoft.com/office/drawing/2014/main" id="{6A190967-FF9D-26C8-F7A3-4DE602FFB035}"/>
                    </a:ext>
                  </a:extLst>
                </p:cNvPr>
                <p:cNvGrpSpPr/>
                <p:nvPr/>
              </p:nvGrpSpPr>
              <p:grpSpPr>
                <a:xfrm>
                  <a:off x="11204893" y="41450"/>
                  <a:ext cx="63817" cy="63737"/>
                  <a:chOff x="11204893" y="41450"/>
                  <a:chExt cx="63817" cy="63737"/>
                </a:xfrm>
              </p:grpSpPr>
              <p:sp>
                <p:nvSpPr>
                  <p:cNvPr id="34939" name="Freeform 622">
                    <a:extLst>
                      <a:ext uri="{FF2B5EF4-FFF2-40B4-BE49-F238E27FC236}">
                        <a16:creationId xmlns:a16="http://schemas.microsoft.com/office/drawing/2014/main" id="{05D1EE30-B91E-3319-DD05-E3FCDB6A5D73}"/>
                      </a:ext>
                    </a:extLst>
                  </p:cNvPr>
                  <p:cNvSpPr/>
                  <p:nvPr/>
                </p:nvSpPr>
                <p:spPr>
                  <a:xfrm>
                    <a:off x="11204893" y="72843"/>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40" name="Freeform 623">
                    <a:extLst>
                      <a:ext uri="{FF2B5EF4-FFF2-40B4-BE49-F238E27FC236}">
                        <a16:creationId xmlns:a16="http://schemas.microsoft.com/office/drawing/2014/main" id="{E97DCF06-23A6-3811-E3A2-92EE256B9732}"/>
                      </a:ext>
                    </a:extLst>
                  </p:cNvPr>
                  <p:cNvSpPr/>
                  <p:nvPr/>
                </p:nvSpPr>
                <p:spPr>
                  <a:xfrm>
                    <a:off x="11236325" y="41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3" name="Graphic 19">
                  <a:extLst>
                    <a:ext uri="{FF2B5EF4-FFF2-40B4-BE49-F238E27FC236}">
                      <a16:creationId xmlns:a16="http://schemas.microsoft.com/office/drawing/2014/main" id="{280C5959-5F3D-5D29-A67D-93E60F4FEA6E}"/>
                    </a:ext>
                  </a:extLst>
                </p:cNvPr>
                <p:cNvGrpSpPr/>
                <p:nvPr/>
              </p:nvGrpSpPr>
              <p:grpSpPr>
                <a:xfrm>
                  <a:off x="11207750" y="41450"/>
                  <a:ext cx="63817" cy="63737"/>
                  <a:chOff x="11207750" y="41450"/>
                  <a:chExt cx="63817" cy="63737"/>
                </a:xfrm>
              </p:grpSpPr>
              <p:sp>
                <p:nvSpPr>
                  <p:cNvPr id="34937" name="Freeform 625">
                    <a:extLst>
                      <a:ext uri="{FF2B5EF4-FFF2-40B4-BE49-F238E27FC236}">
                        <a16:creationId xmlns:a16="http://schemas.microsoft.com/office/drawing/2014/main" id="{3ED35844-F905-D4DE-7BB8-3088B40A1804}"/>
                      </a:ext>
                    </a:extLst>
                  </p:cNvPr>
                  <p:cNvSpPr/>
                  <p:nvPr/>
                </p:nvSpPr>
                <p:spPr>
                  <a:xfrm>
                    <a:off x="11207750" y="72843"/>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38" name="Freeform 626">
                    <a:extLst>
                      <a:ext uri="{FF2B5EF4-FFF2-40B4-BE49-F238E27FC236}">
                        <a16:creationId xmlns:a16="http://schemas.microsoft.com/office/drawing/2014/main" id="{EB55858F-CC57-8BA3-A8D9-C7C06EFC20AE}"/>
                      </a:ext>
                    </a:extLst>
                  </p:cNvPr>
                  <p:cNvSpPr/>
                  <p:nvPr/>
                </p:nvSpPr>
                <p:spPr>
                  <a:xfrm>
                    <a:off x="11239183" y="41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4" name="Graphic 19">
                  <a:extLst>
                    <a:ext uri="{FF2B5EF4-FFF2-40B4-BE49-F238E27FC236}">
                      <a16:creationId xmlns:a16="http://schemas.microsoft.com/office/drawing/2014/main" id="{42200845-89DC-4FA5-A12C-76B9FF1C4511}"/>
                    </a:ext>
                  </a:extLst>
                </p:cNvPr>
                <p:cNvGrpSpPr/>
                <p:nvPr/>
              </p:nvGrpSpPr>
              <p:grpSpPr>
                <a:xfrm>
                  <a:off x="11210608" y="41450"/>
                  <a:ext cx="63817" cy="63737"/>
                  <a:chOff x="11210608" y="41450"/>
                  <a:chExt cx="63817" cy="63737"/>
                </a:xfrm>
              </p:grpSpPr>
              <p:sp>
                <p:nvSpPr>
                  <p:cNvPr id="34935" name="Freeform 628">
                    <a:extLst>
                      <a:ext uri="{FF2B5EF4-FFF2-40B4-BE49-F238E27FC236}">
                        <a16:creationId xmlns:a16="http://schemas.microsoft.com/office/drawing/2014/main" id="{6A45E00B-1420-E1D4-AB9D-B8FC2552685F}"/>
                      </a:ext>
                    </a:extLst>
                  </p:cNvPr>
                  <p:cNvSpPr/>
                  <p:nvPr/>
                </p:nvSpPr>
                <p:spPr>
                  <a:xfrm>
                    <a:off x="11210608" y="7284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36" name="Freeform 629">
                    <a:extLst>
                      <a:ext uri="{FF2B5EF4-FFF2-40B4-BE49-F238E27FC236}">
                        <a16:creationId xmlns:a16="http://schemas.microsoft.com/office/drawing/2014/main" id="{240F4C42-2228-E837-0C18-FF64C9C37E37}"/>
                      </a:ext>
                    </a:extLst>
                  </p:cNvPr>
                  <p:cNvSpPr/>
                  <p:nvPr/>
                </p:nvSpPr>
                <p:spPr>
                  <a:xfrm>
                    <a:off x="11242993" y="41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5" name="Graphic 19">
                  <a:extLst>
                    <a:ext uri="{FF2B5EF4-FFF2-40B4-BE49-F238E27FC236}">
                      <a16:creationId xmlns:a16="http://schemas.microsoft.com/office/drawing/2014/main" id="{565DFF47-1372-EC4A-8A65-97408E2F1B84}"/>
                    </a:ext>
                  </a:extLst>
                </p:cNvPr>
                <p:cNvGrpSpPr/>
                <p:nvPr/>
              </p:nvGrpSpPr>
              <p:grpSpPr>
                <a:xfrm>
                  <a:off x="11269663" y="67135"/>
                  <a:ext cx="62864" cy="62786"/>
                  <a:chOff x="11269663" y="67135"/>
                  <a:chExt cx="62864" cy="62786"/>
                </a:xfrm>
              </p:grpSpPr>
              <p:sp>
                <p:nvSpPr>
                  <p:cNvPr id="34933" name="Freeform 631">
                    <a:extLst>
                      <a:ext uri="{FF2B5EF4-FFF2-40B4-BE49-F238E27FC236}">
                        <a16:creationId xmlns:a16="http://schemas.microsoft.com/office/drawing/2014/main" id="{98AFD620-6DC4-2A92-A027-6555FFFBAFD0}"/>
                      </a:ext>
                    </a:extLst>
                  </p:cNvPr>
                  <p:cNvSpPr/>
                  <p:nvPr/>
                </p:nvSpPr>
                <p:spPr>
                  <a:xfrm>
                    <a:off x="11269663" y="98528"/>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34" name="Freeform 632">
                    <a:extLst>
                      <a:ext uri="{FF2B5EF4-FFF2-40B4-BE49-F238E27FC236}">
                        <a16:creationId xmlns:a16="http://schemas.microsoft.com/office/drawing/2014/main" id="{85BB2FB5-30A9-C8D3-387D-2E37B067943B}"/>
                      </a:ext>
                    </a:extLst>
                  </p:cNvPr>
                  <p:cNvSpPr/>
                  <p:nvPr/>
                </p:nvSpPr>
                <p:spPr>
                  <a:xfrm>
                    <a:off x="11301095" y="6713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6" name="Graphic 19">
                  <a:extLst>
                    <a:ext uri="{FF2B5EF4-FFF2-40B4-BE49-F238E27FC236}">
                      <a16:creationId xmlns:a16="http://schemas.microsoft.com/office/drawing/2014/main" id="{60D27857-C19A-E045-38B1-DA0D9366B1EB}"/>
                    </a:ext>
                  </a:extLst>
                </p:cNvPr>
                <p:cNvGrpSpPr/>
                <p:nvPr/>
              </p:nvGrpSpPr>
              <p:grpSpPr>
                <a:xfrm>
                  <a:off x="11320145" y="80453"/>
                  <a:ext cx="63817" cy="63737"/>
                  <a:chOff x="11320145" y="80453"/>
                  <a:chExt cx="63817" cy="63737"/>
                </a:xfrm>
              </p:grpSpPr>
              <p:sp>
                <p:nvSpPr>
                  <p:cNvPr id="34931" name="Freeform 634">
                    <a:extLst>
                      <a:ext uri="{FF2B5EF4-FFF2-40B4-BE49-F238E27FC236}">
                        <a16:creationId xmlns:a16="http://schemas.microsoft.com/office/drawing/2014/main" id="{282CCAF1-83DA-A685-9729-DBD1A094E799}"/>
                      </a:ext>
                    </a:extLst>
                  </p:cNvPr>
                  <p:cNvSpPr/>
                  <p:nvPr/>
                </p:nvSpPr>
                <p:spPr>
                  <a:xfrm>
                    <a:off x="11320145" y="1118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32" name="Freeform 635">
                    <a:extLst>
                      <a:ext uri="{FF2B5EF4-FFF2-40B4-BE49-F238E27FC236}">
                        <a16:creationId xmlns:a16="http://schemas.microsoft.com/office/drawing/2014/main" id="{1D80314F-46F9-F7B5-6EA9-8AD98D72DAEC}"/>
                      </a:ext>
                    </a:extLst>
                  </p:cNvPr>
                  <p:cNvSpPr/>
                  <p:nvPr/>
                </p:nvSpPr>
                <p:spPr>
                  <a:xfrm>
                    <a:off x="11351578" y="804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7" name="Graphic 19">
                  <a:extLst>
                    <a:ext uri="{FF2B5EF4-FFF2-40B4-BE49-F238E27FC236}">
                      <a16:creationId xmlns:a16="http://schemas.microsoft.com/office/drawing/2014/main" id="{41E66F39-1DDB-0518-5B24-EF64EF148D4C}"/>
                    </a:ext>
                  </a:extLst>
                </p:cNvPr>
                <p:cNvGrpSpPr/>
                <p:nvPr/>
              </p:nvGrpSpPr>
              <p:grpSpPr>
                <a:xfrm>
                  <a:off x="11391583" y="80453"/>
                  <a:ext cx="62864" cy="63737"/>
                  <a:chOff x="11391583" y="80453"/>
                  <a:chExt cx="62864" cy="63737"/>
                </a:xfrm>
              </p:grpSpPr>
              <p:sp>
                <p:nvSpPr>
                  <p:cNvPr id="34929" name="Freeform 637">
                    <a:extLst>
                      <a:ext uri="{FF2B5EF4-FFF2-40B4-BE49-F238E27FC236}">
                        <a16:creationId xmlns:a16="http://schemas.microsoft.com/office/drawing/2014/main" id="{20A46F9B-7766-814E-625D-A002B1E5CD64}"/>
                      </a:ext>
                    </a:extLst>
                  </p:cNvPr>
                  <p:cNvSpPr/>
                  <p:nvPr/>
                </p:nvSpPr>
                <p:spPr>
                  <a:xfrm>
                    <a:off x="11391583" y="11184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30" name="Freeform 638">
                    <a:extLst>
                      <a:ext uri="{FF2B5EF4-FFF2-40B4-BE49-F238E27FC236}">
                        <a16:creationId xmlns:a16="http://schemas.microsoft.com/office/drawing/2014/main" id="{09DE0BA9-FF92-7212-D973-7D944A8F1F48}"/>
                      </a:ext>
                    </a:extLst>
                  </p:cNvPr>
                  <p:cNvSpPr/>
                  <p:nvPr/>
                </p:nvSpPr>
                <p:spPr>
                  <a:xfrm>
                    <a:off x="11423015" y="804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8" name="Graphic 19">
                  <a:extLst>
                    <a:ext uri="{FF2B5EF4-FFF2-40B4-BE49-F238E27FC236}">
                      <a16:creationId xmlns:a16="http://schemas.microsoft.com/office/drawing/2014/main" id="{D6FCF1CE-FB59-8724-B5F3-3067A687BE4B}"/>
                    </a:ext>
                  </a:extLst>
                </p:cNvPr>
                <p:cNvGrpSpPr/>
                <p:nvPr/>
              </p:nvGrpSpPr>
              <p:grpSpPr>
                <a:xfrm>
                  <a:off x="11492548" y="80453"/>
                  <a:ext cx="62865" cy="63737"/>
                  <a:chOff x="11492548" y="80453"/>
                  <a:chExt cx="62865" cy="63737"/>
                </a:xfrm>
              </p:grpSpPr>
              <p:sp>
                <p:nvSpPr>
                  <p:cNvPr id="34927" name="Freeform 640">
                    <a:extLst>
                      <a:ext uri="{FF2B5EF4-FFF2-40B4-BE49-F238E27FC236}">
                        <a16:creationId xmlns:a16="http://schemas.microsoft.com/office/drawing/2014/main" id="{9B930D4B-351F-E7E1-D051-4015C6FF9C8F}"/>
                      </a:ext>
                    </a:extLst>
                  </p:cNvPr>
                  <p:cNvSpPr/>
                  <p:nvPr/>
                </p:nvSpPr>
                <p:spPr>
                  <a:xfrm>
                    <a:off x="11492548" y="1118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28" name="Freeform 641">
                    <a:extLst>
                      <a:ext uri="{FF2B5EF4-FFF2-40B4-BE49-F238E27FC236}">
                        <a16:creationId xmlns:a16="http://schemas.microsoft.com/office/drawing/2014/main" id="{A9B43423-F6C7-1211-9C1E-0B04ECDAD462}"/>
                      </a:ext>
                    </a:extLst>
                  </p:cNvPr>
                  <p:cNvSpPr/>
                  <p:nvPr/>
                </p:nvSpPr>
                <p:spPr>
                  <a:xfrm>
                    <a:off x="11523980" y="804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399" name="Graphic 19">
                  <a:extLst>
                    <a:ext uri="{FF2B5EF4-FFF2-40B4-BE49-F238E27FC236}">
                      <a16:creationId xmlns:a16="http://schemas.microsoft.com/office/drawing/2014/main" id="{DE6A1D5A-0D07-8374-8C2C-47AEF53C5AF9}"/>
                    </a:ext>
                  </a:extLst>
                </p:cNvPr>
                <p:cNvGrpSpPr/>
                <p:nvPr/>
              </p:nvGrpSpPr>
              <p:grpSpPr>
                <a:xfrm>
                  <a:off x="11530648" y="80453"/>
                  <a:ext cx="63817" cy="63737"/>
                  <a:chOff x="11530648" y="80453"/>
                  <a:chExt cx="63817" cy="63737"/>
                </a:xfrm>
              </p:grpSpPr>
              <p:sp>
                <p:nvSpPr>
                  <p:cNvPr id="34925" name="Freeform 643">
                    <a:extLst>
                      <a:ext uri="{FF2B5EF4-FFF2-40B4-BE49-F238E27FC236}">
                        <a16:creationId xmlns:a16="http://schemas.microsoft.com/office/drawing/2014/main" id="{8D154790-3814-E5CA-1588-FF427F8ED4AA}"/>
                      </a:ext>
                    </a:extLst>
                  </p:cNvPr>
                  <p:cNvSpPr/>
                  <p:nvPr/>
                </p:nvSpPr>
                <p:spPr>
                  <a:xfrm>
                    <a:off x="11530648" y="1118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26" name="Freeform 644">
                    <a:extLst>
                      <a:ext uri="{FF2B5EF4-FFF2-40B4-BE49-F238E27FC236}">
                        <a16:creationId xmlns:a16="http://schemas.microsoft.com/office/drawing/2014/main" id="{A9F9606F-36B9-2E38-8AEC-ABBAD23697F5}"/>
                      </a:ext>
                    </a:extLst>
                  </p:cNvPr>
                  <p:cNvSpPr/>
                  <p:nvPr/>
                </p:nvSpPr>
                <p:spPr>
                  <a:xfrm>
                    <a:off x="11562080" y="804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0" name="Graphic 19">
                  <a:extLst>
                    <a:ext uri="{FF2B5EF4-FFF2-40B4-BE49-F238E27FC236}">
                      <a16:creationId xmlns:a16="http://schemas.microsoft.com/office/drawing/2014/main" id="{E71A61AD-243A-AC17-1FFC-E9F2724266E6}"/>
                    </a:ext>
                  </a:extLst>
                </p:cNvPr>
                <p:cNvGrpSpPr/>
                <p:nvPr/>
              </p:nvGrpSpPr>
              <p:grpSpPr>
                <a:xfrm>
                  <a:off x="11583035" y="80453"/>
                  <a:ext cx="62865" cy="63737"/>
                  <a:chOff x="11583035" y="80453"/>
                  <a:chExt cx="62865" cy="63737"/>
                </a:xfrm>
              </p:grpSpPr>
              <p:sp>
                <p:nvSpPr>
                  <p:cNvPr id="34923" name="Freeform 646">
                    <a:extLst>
                      <a:ext uri="{FF2B5EF4-FFF2-40B4-BE49-F238E27FC236}">
                        <a16:creationId xmlns:a16="http://schemas.microsoft.com/office/drawing/2014/main" id="{84F872CC-2BB6-73FC-60D2-6B6BF6AB5A71}"/>
                      </a:ext>
                    </a:extLst>
                  </p:cNvPr>
                  <p:cNvSpPr/>
                  <p:nvPr/>
                </p:nvSpPr>
                <p:spPr>
                  <a:xfrm>
                    <a:off x="11583035" y="1118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24" name="Freeform 647">
                    <a:extLst>
                      <a:ext uri="{FF2B5EF4-FFF2-40B4-BE49-F238E27FC236}">
                        <a16:creationId xmlns:a16="http://schemas.microsoft.com/office/drawing/2014/main" id="{C330CF7C-D20A-5931-08EB-F722910C8973}"/>
                      </a:ext>
                    </a:extLst>
                  </p:cNvPr>
                  <p:cNvSpPr/>
                  <p:nvPr/>
                </p:nvSpPr>
                <p:spPr>
                  <a:xfrm>
                    <a:off x="11614468" y="804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1" name="Graphic 19">
                  <a:extLst>
                    <a:ext uri="{FF2B5EF4-FFF2-40B4-BE49-F238E27FC236}">
                      <a16:creationId xmlns:a16="http://schemas.microsoft.com/office/drawing/2014/main" id="{52CBE2C1-5F8A-ED2F-F55B-7A1145762A12}"/>
                    </a:ext>
                  </a:extLst>
                </p:cNvPr>
                <p:cNvGrpSpPr/>
                <p:nvPr/>
              </p:nvGrpSpPr>
              <p:grpSpPr>
                <a:xfrm>
                  <a:off x="11596370" y="80453"/>
                  <a:ext cx="63817" cy="63737"/>
                  <a:chOff x="11596370" y="80453"/>
                  <a:chExt cx="63817" cy="63737"/>
                </a:xfrm>
              </p:grpSpPr>
              <p:sp>
                <p:nvSpPr>
                  <p:cNvPr id="34921" name="Freeform 649">
                    <a:extLst>
                      <a:ext uri="{FF2B5EF4-FFF2-40B4-BE49-F238E27FC236}">
                        <a16:creationId xmlns:a16="http://schemas.microsoft.com/office/drawing/2014/main" id="{3B958AFA-C61C-E4EA-13DC-A6E90A9342E0}"/>
                      </a:ext>
                    </a:extLst>
                  </p:cNvPr>
                  <p:cNvSpPr/>
                  <p:nvPr/>
                </p:nvSpPr>
                <p:spPr>
                  <a:xfrm>
                    <a:off x="11596370" y="1118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22" name="Freeform 650">
                    <a:extLst>
                      <a:ext uri="{FF2B5EF4-FFF2-40B4-BE49-F238E27FC236}">
                        <a16:creationId xmlns:a16="http://schemas.microsoft.com/office/drawing/2014/main" id="{9441CB7A-32CA-737A-B35A-F4AFD2AEBE4A}"/>
                      </a:ext>
                    </a:extLst>
                  </p:cNvPr>
                  <p:cNvSpPr/>
                  <p:nvPr/>
                </p:nvSpPr>
                <p:spPr>
                  <a:xfrm>
                    <a:off x="11627803" y="804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2" name="Graphic 19">
                  <a:extLst>
                    <a:ext uri="{FF2B5EF4-FFF2-40B4-BE49-F238E27FC236}">
                      <a16:creationId xmlns:a16="http://schemas.microsoft.com/office/drawing/2014/main" id="{E3ED26B4-5460-7618-84AC-ADC6A1539143}"/>
                    </a:ext>
                  </a:extLst>
                </p:cNvPr>
                <p:cNvGrpSpPr/>
                <p:nvPr/>
              </p:nvGrpSpPr>
              <p:grpSpPr>
                <a:xfrm>
                  <a:off x="11670665" y="80453"/>
                  <a:ext cx="62864" cy="63737"/>
                  <a:chOff x="11670665" y="80453"/>
                  <a:chExt cx="62864" cy="63737"/>
                </a:xfrm>
              </p:grpSpPr>
              <p:sp>
                <p:nvSpPr>
                  <p:cNvPr id="34919" name="Freeform 652">
                    <a:extLst>
                      <a:ext uri="{FF2B5EF4-FFF2-40B4-BE49-F238E27FC236}">
                        <a16:creationId xmlns:a16="http://schemas.microsoft.com/office/drawing/2014/main" id="{AC5301FD-E25B-C7D8-57BF-52FF8CC5DF95}"/>
                      </a:ext>
                    </a:extLst>
                  </p:cNvPr>
                  <p:cNvSpPr/>
                  <p:nvPr/>
                </p:nvSpPr>
                <p:spPr>
                  <a:xfrm>
                    <a:off x="11670665" y="11184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20" name="Freeform 653">
                    <a:extLst>
                      <a:ext uri="{FF2B5EF4-FFF2-40B4-BE49-F238E27FC236}">
                        <a16:creationId xmlns:a16="http://schemas.microsoft.com/office/drawing/2014/main" id="{5A41FE82-EB37-902D-041F-DF99F2D969A5}"/>
                      </a:ext>
                    </a:extLst>
                  </p:cNvPr>
                  <p:cNvSpPr/>
                  <p:nvPr/>
                </p:nvSpPr>
                <p:spPr>
                  <a:xfrm>
                    <a:off x="11702098" y="804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3" name="Graphic 19">
                  <a:extLst>
                    <a:ext uri="{FF2B5EF4-FFF2-40B4-BE49-F238E27FC236}">
                      <a16:creationId xmlns:a16="http://schemas.microsoft.com/office/drawing/2014/main" id="{F834D18C-0E00-B794-A570-6639C7A1760B}"/>
                    </a:ext>
                  </a:extLst>
                </p:cNvPr>
                <p:cNvGrpSpPr/>
                <p:nvPr/>
              </p:nvGrpSpPr>
              <p:grpSpPr>
                <a:xfrm>
                  <a:off x="11787823" y="87113"/>
                  <a:ext cx="62865" cy="62786"/>
                  <a:chOff x="11787823" y="87113"/>
                  <a:chExt cx="62865" cy="62786"/>
                </a:xfrm>
              </p:grpSpPr>
              <p:sp>
                <p:nvSpPr>
                  <p:cNvPr id="34917" name="Freeform 655">
                    <a:extLst>
                      <a:ext uri="{FF2B5EF4-FFF2-40B4-BE49-F238E27FC236}">
                        <a16:creationId xmlns:a16="http://schemas.microsoft.com/office/drawing/2014/main" id="{D5C772C9-D475-7DC3-19B1-2C2AE104D4E0}"/>
                      </a:ext>
                    </a:extLst>
                  </p:cNvPr>
                  <p:cNvSpPr/>
                  <p:nvPr/>
                </p:nvSpPr>
                <p:spPr>
                  <a:xfrm>
                    <a:off x="11787823" y="11850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18" name="Freeform 656">
                    <a:extLst>
                      <a:ext uri="{FF2B5EF4-FFF2-40B4-BE49-F238E27FC236}">
                        <a16:creationId xmlns:a16="http://schemas.microsoft.com/office/drawing/2014/main" id="{5D510AB9-91E6-700D-073B-EDB2EE479F53}"/>
                      </a:ext>
                    </a:extLst>
                  </p:cNvPr>
                  <p:cNvSpPr/>
                  <p:nvPr/>
                </p:nvSpPr>
                <p:spPr>
                  <a:xfrm>
                    <a:off x="11819255" y="8711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4" name="Graphic 19">
                  <a:extLst>
                    <a:ext uri="{FF2B5EF4-FFF2-40B4-BE49-F238E27FC236}">
                      <a16:creationId xmlns:a16="http://schemas.microsoft.com/office/drawing/2014/main" id="{A0B2FC64-67E2-3DE4-F4DB-BE4E1137344F}"/>
                    </a:ext>
                  </a:extLst>
                </p:cNvPr>
                <p:cNvGrpSpPr/>
                <p:nvPr/>
              </p:nvGrpSpPr>
              <p:grpSpPr>
                <a:xfrm>
                  <a:off x="11864023" y="93772"/>
                  <a:ext cx="63817" cy="63737"/>
                  <a:chOff x="11864023" y="93772"/>
                  <a:chExt cx="63817" cy="63737"/>
                </a:xfrm>
              </p:grpSpPr>
              <p:sp>
                <p:nvSpPr>
                  <p:cNvPr id="34915" name="Freeform 658">
                    <a:extLst>
                      <a:ext uri="{FF2B5EF4-FFF2-40B4-BE49-F238E27FC236}">
                        <a16:creationId xmlns:a16="http://schemas.microsoft.com/office/drawing/2014/main" id="{99C7B756-8C87-77A0-BC80-4CCFCA0502F1}"/>
                      </a:ext>
                    </a:extLst>
                  </p:cNvPr>
                  <p:cNvSpPr/>
                  <p:nvPr/>
                </p:nvSpPr>
                <p:spPr>
                  <a:xfrm>
                    <a:off x="11864023" y="12611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16" name="Freeform 659">
                    <a:extLst>
                      <a:ext uri="{FF2B5EF4-FFF2-40B4-BE49-F238E27FC236}">
                        <a16:creationId xmlns:a16="http://schemas.microsoft.com/office/drawing/2014/main" id="{1D2DBC0C-28D7-AFFE-3CA3-700A48E20B76}"/>
                      </a:ext>
                    </a:extLst>
                  </p:cNvPr>
                  <p:cNvSpPr/>
                  <p:nvPr/>
                </p:nvSpPr>
                <p:spPr>
                  <a:xfrm>
                    <a:off x="11896408" y="9377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5" name="Graphic 19">
                  <a:extLst>
                    <a:ext uri="{FF2B5EF4-FFF2-40B4-BE49-F238E27FC236}">
                      <a16:creationId xmlns:a16="http://schemas.microsoft.com/office/drawing/2014/main" id="{89F07A6D-2D5F-D76E-6525-E3EF3C36868B}"/>
                    </a:ext>
                  </a:extLst>
                </p:cNvPr>
                <p:cNvGrpSpPr/>
                <p:nvPr/>
              </p:nvGrpSpPr>
              <p:grpSpPr>
                <a:xfrm>
                  <a:off x="12017375" y="93772"/>
                  <a:ext cx="62865" cy="63737"/>
                  <a:chOff x="12017375" y="93772"/>
                  <a:chExt cx="62865" cy="63737"/>
                </a:xfrm>
              </p:grpSpPr>
              <p:sp>
                <p:nvSpPr>
                  <p:cNvPr id="34913" name="Freeform 661">
                    <a:extLst>
                      <a:ext uri="{FF2B5EF4-FFF2-40B4-BE49-F238E27FC236}">
                        <a16:creationId xmlns:a16="http://schemas.microsoft.com/office/drawing/2014/main" id="{C812691D-EBF2-1D62-1745-CB181504986D}"/>
                      </a:ext>
                    </a:extLst>
                  </p:cNvPr>
                  <p:cNvSpPr/>
                  <p:nvPr/>
                </p:nvSpPr>
                <p:spPr>
                  <a:xfrm>
                    <a:off x="12017375" y="1261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14" name="Freeform 662">
                    <a:extLst>
                      <a:ext uri="{FF2B5EF4-FFF2-40B4-BE49-F238E27FC236}">
                        <a16:creationId xmlns:a16="http://schemas.microsoft.com/office/drawing/2014/main" id="{C66669BA-75AF-A71C-5230-09975EFDE42E}"/>
                      </a:ext>
                    </a:extLst>
                  </p:cNvPr>
                  <p:cNvSpPr/>
                  <p:nvPr/>
                </p:nvSpPr>
                <p:spPr>
                  <a:xfrm>
                    <a:off x="12048808" y="93772"/>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6" name="Graphic 19">
                  <a:extLst>
                    <a:ext uri="{FF2B5EF4-FFF2-40B4-BE49-F238E27FC236}">
                      <a16:creationId xmlns:a16="http://schemas.microsoft.com/office/drawing/2014/main" id="{F69DA17C-35F6-FE53-86CC-D38BD08F243D}"/>
                    </a:ext>
                  </a:extLst>
                </p:cNvPr>
                <p:cNvGrpSpPr/>
                <p:nvPr/>
              </p:nvGrpSpPr>
              <p:grpSpPr>
                <a:xfrm>
                  <a:off x="12066905" y="103285"/>
                  <a:ext cx="63817" cy="62786"/>
                  <a:chOff x="12066905" y="103285"/>
                  <a:chExt cx="63817" cy="62786"/>
                </a:xfrm>
              </p:grpSpPr>
              <p:sp>
                <p:nvSpPr>
                  <p:cNvPr id="34911" name="Freeform 664">
                    <a:extLst>
                      <a:ext uri="{FF2B5EF4-FFF2-40B4-BE49-F238E27FC236}">
                        <a16:creationId xmlns:a16="http://schemas.microsoft.com/office/drawing/2014/main" id="{FD6714D7-C2A0-1515-66EA-4CB671B8E71D}"/>
                      </a:ext>
                    </a:extLst>
                  </p:cNvPr>
                  <p:cNvSpPr/>
                  <p:nvPr/>
                </p:nvSpPr>
                <p:spPr>
                  <a:xfrm>
                    <a:off x="12066905" y="13467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12" name="Freeform 665">
                    <a:extLst>
                      <a:ext uri="{FF2B5EF4-FFF2-40B4-BE49-F238E27FC236}">
                        <a16:creationId xmlns:a16="http://schemas.microsoft.com/office/drawing/2014/main" id="{862B9FAA-B3C3-3C9D-9891-BEA06C7B5CEF}"/>
                      </a:ext>
                    </a:extLst>
                  </p:cNvPr>
                  <p:cNvSpPr/>
                  <p:nvPr/>
                </p:nvSpPr>
                <p:spPr>
                  <a:xfrm>
                    <a:off x="12098338" y="10328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7" name="Graphic 19">
                  <a:extLst>
                    <a:ext uri="{FF2B5EF4-FFF2-40B4-BE49-F238E27FC236}">
                      <a16:creationId xmlns:a16="http://schemas.microsoft.com/office/drawing/2014/main" id="{3069CD23-C033-232C-7D6E-EB45EB701261}"/>
                    </a:ext>
                  </a:extLst>
                </p:cNvPr>
                <p:cNvGrpSpPr/>
                <p:nvPr/>
              </p:nvGrpSpPr>
              <p:grpSpPr>
                <a:xfrm>
                  <a:off x="12384088" y="119457"/>
                  <a:ext cx="63817" cy="63737"/>
                  <a:chOff x="12384088" y="119457"/>
                  <a:chExt cx="63817" cy="63737"/>
                </a:xfrm>
              </p:grpSpPr>
              <p:sp>
                <p:nvSpPr>
                  <p:cNvPr id="34909" name="Freeform 667">
                    <a:extLst>
                      <a:ext uri="{FF2B5EF4-FFF2-40B4-BE49-F238E27FC236}">
                        <a16:creationId xmlns:a16="http://schemas.microsoft.com/office/drawing/2014/main" id="{5072123E-AA18-5C08-518D-5DED1D0C6737}"/>
                      </a:ext>
                    </a:extLst>
                  </p:cNvPr>
                  <p:cNvSpPr/>
                  <p:nvPr/>
                </p:nvSpPr>
                <p:spPr>
                  <a:xfrm>
                    <a:off x="12384088" y="15085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10" name="Freeform 668">
                    <a:extLst>
                      <a:ext uri="{FF2B5EF4-FFF2-40B4-BE49-F238E27FC236}">
                        <a16:creationId xmlns:a16="http://schemas.microsoft.com/office/drawing/2014/main" id="{2577384B-386C-4956-C2D7-632C25E4E982}"/>
                      </a:ext>
                    </a:extLst>
                  </p:cNvPr>
                  <p:cNvSpPr/>
                  <p:nvPr/>
                </p:nvSpPr>
                <p:spPr>
                  <a:xfrm>
                    <a:off x="12415520" y="11945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8" name="Graphic 19">
                  <a:extLst>
                    <a:ext uri="{FF2B5EF4-FFF2-40B4-BE49-F238E27FC236}">
                      <a16:creationId xmlns:a16="http://schemas.microsoft.com/office/drawing/2014/main" id="{FEB88339-9314-3DD8-E5B0-E44BFB23669D}"/>
                    </a:ext>
                  </a:extLst>
                </p:cNvPr>
                <p:cNvGrpSpPr/>
                <p:nvPr/>
              </p:nvGrpSpPr>
              <p:grpSpPr>
                <a:xfrm>
                  <a:off x="12776518" y="125165"/>
                  <a:ext cx="62865" cy="62786"/>
                  <a:chOff x="12776518" y="125165"/>
                  <a:chExt cx="62865" cy="62786"/>
                </a:xfrm>
              </p:grpSpPr>
              <p:sp>
                <p:nvSpPr>
                  <p:cNvPr id="34907" name="Freeform 670">
                    <a:extLst>
                      <a:ext uri="{FF2B5EF4-FFF2-40B4-BE49-F238E27FC236}">
                        <a16:creationId xmlns:a16="http://schemas.microsoft.com/office/drawing/2014/main" id="{E7153418-E237-3B0C-3FBF-3EA8575A088A}"/>
                      </a:ext>
                    </a:extLst>
                  </p:cNvPr>
                  <p:cNvSpPr/>
                  <p:nvPr/>
                </p:nvSpPr>
                <p:spPr>
                  <a:xfrm>
                    <a:off x="12776518" y="15655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08" name="Freeform 671">
                    <a:extLst>
                      <a:ext uri="{FF2B5EF4-FFF2-40B4-BE49-F238E27FC236}">
                        <a16:creationId xmlns:a16="http://schemas.microsoft.com/office/drawing/2014/main" id="{656A680B-63E0-779B-ACE8-88DA2928B9C0}"/>
                      </a:ext>
                    </a:extLst>
                  </p:cNvPr>
                  <p:cNvSpPr/>
                  <p:nvPr/>
                </p:nvSpPr>
                <p:spPr>
                  <a:xfrm>
                    <a:off x="12807950" y="12516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09" name="Graphic 19">
                  <a:extLst>
                    <a:ext uri="{FF2B5EF4-FFF2-40B4-BE49-F238E27FC236}">
                      <a16:creationId xmlns:a16="http://schemas.microsoft.com/office/drawing/2014/main" id="{62F41620-0CDB-A160-27EE-D3380EF8F2A3}"/>
                    </a:ext>
                  </a:extLst>
                </p:cNvPr>
                <p:cNvGrpSpPr/>
                <p:nvPr/>
              </p:nvGrpSpPr>
              <p:grpSpPr>
                <a:xfrm>
                  <a:off x="12977495" y="144191"/>
                  <a:ext cx="62864" cy="63737"/>
                  <a:chOff x="12977495" y="144191"/>
                  <a:chExt cx="62864" cy="63737"/>
                </a:xfrm>
              </p:grpSpPr>
              <p:sp>
                <p:nvSpPr>
                  <p:cNvPr id="34905" name="Freeform 673">
                    <a:extLst>
                      <a:ext uri="{FF2B5EF4-FFF2-40B4-BE49-F238E27FC236}">
                        <a16:creationId xmlns:a16="http://schemas.microsoft.com/office/drawing/2014/main" id="{1285C0D1-504A-AD8B-3F7E-F80187A2DCF5}"/>
                      </a:ext>
                    </a:extLst>
                  </p:cNvPr>
                  <p:cNvSpPr/>
                  <p:nvPr/>
                </p:nvSpPr>
                <p:spPr>
                  <a:xfrm>
                    <a:off x="12977495" y="17653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06" name="Freeform 674">
                    <a:extLst>
                      <a:ext uri="{FF2B5EF4-FFF2-40B4-BE49-F238E27FC236}">
                        <a16:creationId xmlns:a16="http://schemas.microsoft.com/office/drawing/2014/main" id="{3B23B244-CDFD-BD23-F025-DC62B55DBC0C}"/>
                      </a:ext>
                    </a:extLst>
                  </p:cNvPr>
                  <p:cNvSpPr/>
                  <p:nvPr/>
                </p:nvSpPr>
                <p:spPr>
                  <a:xfrm>
                    <a:off x="13008928" y="14419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0" name="Graphic 19">
                  <a:extLst>
                    <a:ext uri="{FF2B5EF4-FFF2-40B4-BE49-F238E27FC236}">
                      <a16:creationId xmlns:a16="http://schemas.microsoft.com/office/drawing/2014/main" id="{D1C4C00A-F6DF-8ABC-6BE7-B1F0CF5B7D8A}"/>
                    </a:ext>
                  </a:extLst>
                </p:cNvPr>
                <p:cNvGrpSpPr/>
                <p:nvPr/>
              </p:nvGrpSpPr>
              <p:grpSpPr>
                <a:xfrm>
                  <a:off x="13000355" y="144191"/>
                  <a:ext cx="62865" cy="63737"/>
                  <a:chOff x="13000355" y="144191"/>
                  <a:chExt cx="62865" cy="63737"/>
                </a:xfrm>
              </p:grpSpPr>
              <p:sp>
                <p:nvSpPr>
                  <p:cNvPr id="34903" name="Freeform 676">
                    <a:extLst>
                      <a:ext uri="{FF2B5EF4-FFF2-40B4-BE49-F238E27FC236}">
                        <a16:creationId xmlns:a16="http://schemas.microsoft.com/office/drawing/2014/main" id="{A690C202-6683-B532-BDF6-E3DC5A185E11}"/>
                      </a:ext>
                    </a:extLst>
                  </p:cNvPr>
                  <p:cNvSpPr/>
                  <p:nvPr/>
                </p:nvSpPr>
                <p:spPr>
                  <a:xfrm>
                    <a:off x="13000355" y="17653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04" name="Freeform 677">
                    <a:extLst>
                      <a:ext uri="{FF2B5EF4-FFF2-40B4-BE49-F238E27FC236}">
                        <a16:creationId xmlns:a16="http://schemas.microsoft.com/office/drawing/2014/main" id="{306FED42-02D2-ADC0-7669-B798A484E093}"/>
                      </a:ext>
                    </a:extLst>
                  </p:cNvPr>
                  <p:cNvSpPr/>
                  <p:nvPr/>
                </p:nvSpPr>
                <p:spPr>
                  <a:xfrm>
                    <a:off x="13031788" y="14419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1" name="Graphic 19">
                  <a:extLst>
                    <a:ext uri="{FF2B5EF4-FFF2-40B4-BE49-F238E27FC236}">
                      <a16:creationId xmlns:a16="http://schemas.microsoft.com/office/drawing/2014/main" id="{4DAFC8E2-F93B-5AB3-6603-DE00802995A4}"/>
                    </a:ext>
                  </a:extLst>
                </p:cNvPr>
                <p:cNvGrpSpPr/>
                <p:nvPr/>
              </p:nvGrpSpPr>
              <p:grpSpPr>
                <a:xfrm>
                  <a:off x="13042265" y="144191"/>
                  <a:ext cx="62864" cy="63737"/>
                  <a:chOff x="13042265" y="144191"/>
                  <a:chExt cx="62864" cy="63737"/>
                </a:xfrm>
              </p:grpSpPr>
              <p:sp>
                <p:nvSpPr>
                  <p:cNvPr id="34901" name="Freeform 679">
                    <a:extLst>
                      <a:ext uri="{FF2B5EF4-FFF2-40B4-BE49-F238E27FC236}">
                        <a16:creationId xmlns:a16="http://schemas.microsoft.com/office/drawing/2014/main" id="{8B62577E-6017-4C20-94F3-E2144B948C8B}"/>
                      </a:ext>
                    </a:extLst>
                  </p:cNvPr>
                  <p:cNvSpPr/>
                  <p:nvPr/>
                </p:nvSpPr>
                <p:spPr>
                  <a:xfrm>
                    <a:off x="13042265" y="17653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02" name="Freeform 680">
                    <a:extLst>
                      <a:ext uri="{FF2B5EF4-FFF2-40B4-BE49-F238E27FC236}">
                        <a16:creationId xmlns:a16="http://schemas.microsoft.com/office/drawing/2014/main" id="{AD7D4FAC-C3A6-55EA-7FA2-2A3C3989183E}"/>
                      </a:ext>
                    </a:extLst>
                  </p:cNvPr>
                  <p:cNvSpPr/>
                  <p:nvPr/>
                </p:nvSpPr>
                <p:spPr>
                  <a:xfrm>
                    <a:off x="13073698" y="14419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2" name="Graphic 19">
                  <a:extLst>
                    <a:ext uri="{FF2B5EF4-FFF2-40B4-BE49-F238E27FC236}">
                      <a16:creationId xmlns:a16="http://schemas.microsoft.com/office/drawing/2014/main" id="{12AA66A0-37D7-A4BF-011D-7270D4E2C6D6}"/>
                    </a:ext>
                  </a:extLst>
                </p:cNvPr>
                <p:cNvGrpSpPr/>
                <p:nvPr/>
              </p:nvGrpSpPr>
              <p:grpSpPr>
                <a:xfrm>
                  <a:off x="13087985" y="152753"/>
                  <a:ext cx="63817" cy="63737"/>
                  <a:chOff x="13087985" y="152753"/>
                  <a:chExt cx="63817" cy="63737"/>
                </a:xfrm>
              </p:grpSpPr>
              <p:sp>
                <p:nvSpPr>
                  <p:cNvPr id="34899" name="Freeform 682">
                    <a:extLst>
                      <a:ext uri="{FF2B5EF4-FFF2-40B4-BE49-F238E27FC236}">
                        <a16:creationId xmlns:a16="http://schemas.microsoft.com/office/drawing/2014/main" id="{BAC7F62A-D991-9D89-57B4-5B1479B5AC77}"/>
                      </a:ext>
                    </a:extLst>
                  </p:cNvPr>
                  <p:cNvSpPr/>
                  <p:nvPr/>
                </p:nvSpPr>
                <p:spPr>
                  <a:xfrm>
                    <a:off x="13087985" y="18509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900" name="Freeform 683">
                    <a:extLst>
                      <a:ext uri="{FF2B5EF4-FFF2-40B4-BE49-F238E27FC236}">
                        <a16:creationId xmlns:a16="http://schemas.microsoft.com/office/drawing/2014/main" id="{47B44E24-39A3-AFA9-7659-38F4AB31F81E}"/>
                      </a:ext>
                    </a:extLst>
                  </p:cNvPr>
                  <p:cNvSpPr/>
                  <p:nvPr/>
                </p:nvSpPr>
                <p:spPr>
                  <a:xfrm>
                    <a:off x="13120370" y="1527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3" name="Graphic 19">
                  <a:extLst>
                    <a:ext uri="{FF2B5EF4-FFF2-40B4-BE49-F238E27FC236}">
                      <a16:creationId xmlns:a16="http://schemas.microsoft.com/office/drawing/2014/main" id="{5467E1FF-1568-53F9-BC25-C87F2FD9DBD6}"/>
                    </a:ext>
                  </a:extLst>
                </p:cNvPr>
                <p:cNvGrpSpPr/>
                <p:nvPr/>
              </p:nvGrpSpPr>
              <p:grpSpPr>
                <a:xfrm>
                  <a:off x="13093700" y="152753"/>
                  <a:ext cx="62865" cy="63737"/>
                  <a:chOff x="13093700" y="152753"/>
                  <a:chExt cx="62865" cy="63737"/>
                </a:xfrm>
              </p:grpSpPr>
              <p:sp>
                <p:nvSpPr>
                  <p:cNvPr id="34897" name="Freeform 685">
                    <a:extLst>
                      <a:ext uri="{FF2B5EF4-FFF2-40B4-BE49-F238E27FC236}">
                        <a16:creationId xmlns:a16="http://schemas.microsoft.com/office/drawing/2014/main" id="{1EE427BA-E514-580D-916E-2CF1B7A06215}"/>
                      </a:ext>
                    </a:extLst>
                  </p:cNvPr>
                  <p:cNvSpPr/>
                  <p:nvPr/>
                </p:nvSpPr>
                <p:spPr>
                  <a:xfrm>
                    <a:off x="13093700" y="18509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98" name="Freeform 686">
                    <a:extLst>
                      <a:ext uri="{FF2B5EF4-FFF2-40B4-BE49-F238E27FC236}">
                        <a16:creationId xmlns:a16="http://schemas.microsoft.com/office/drawing/2014/main" id="{C7BDFC49-BC04-97E1-423C-268D0499E3B9}"/>
                      </a:ext>
                    </a:extLst>
                  </p:cNvPr>
                  <p:cNvSpPr/>
                  <p:nvPr/>
                </p:nvSpPr>
                <p:spPr>
                  <a:xfrm>
                    <a:off x="13125133" y="1527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4" name="Graphic 19">
                  <a:extLst>
                    <a:ext uri="{FF2B5EF4-FFF2-40B4-BE49-F238E27FC236}">
                      <a16:creationId xmlns:a16="http://schemas.microsoft.com/office/drawing/2014/main" id="{74CF6575-C284-DF6F-3FBB-37C83FC79456}"/>
                    </a:ext>
                  </a:extLst>
                </p:cNvPr>
                <p:cNvGrpSpPr/>
                <p:nvPr/>
              </p:nvGrpSpPr>
              <p:grpSpPr>
                <a:xfrm>
                  <a:off x="13109893" y="152753"/>
                  <a:ext cx="62865" cy="63737"/>
                  <a:chOff x="13109893" y="152753"/>
                  <a:chExt cx="62865" cy="63737"/>
                </a:xfrm>
              </p:grpSpPr>
              <p:sp>
                <p:nvSpPr>
                  <p:cNvPr id="34895" name="Freeform 688">
                    <a:extLst>
                      <a:ext uri="{FF2B5EF4-FFF2-40B4-BE49-F238E27FC236}">
                        <a16:creationId xmlns:a16="http://schemas.microsoft.com/office/drawing/2014/main" id="{9FDD4D70-EAB2-4410-DF22-BF534A3039BD}"/>
                      </a:ext>
                    </a:extLst>
                  </p:cNvPr>
                  <p:cNvSpPr/>
                  <p:nvPr/>
                </p:nvSpPr>
                <p:spPr>
                  <a:xfrm>
                    <a:off x="13109893" y="18509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96" name="Freeform 689">
                    <a:extLst>
                      <a:ext uri="{FF2B5EF4-FFF2-40B4-BE49-F238E27FC236}">
                        <a16:creationId xmlns:a16="http://schemas.microsoft.com/office/drawing/2014/main" id="{D6A1EF28-C6C5-DB3D-3363-0454E530EAF5}"/>
                      </a:ext>
                    </a:extLst>
                  </p:cNvPr>
                  <p:cNvSpPr/>
                  <p:nvPr/>
                </p:nvSpPr>
                <p:spPr>
                  <a:xfrm>
                    <a:off x="13141325" y="1527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5" name="Graphic 19">
                  <a:extLst>
                    <a:ext uri="{FF2B5EF4-FFF2-40B4-BE49-F238E27FC236}">
                      <a16:creationId xmlns:a16="http://schemas.microsoft.com/office/drawing/2014/main" id="{D3A13192-789E-E02A-3E75-E003B984B264}"/>
                    </a:ext>
                  </a:extLst>
                </p:cNvPr>
                <p:cNvGrpSpPr/>
                <p:nvPr/>
              </p:nvGrpSpPr>
              <p:grpSpPr>
                <a:xfrm>
                  <a:off x="13114655" y="152753"/>
                  <a:ext cx="63817" cy="63737"/>
                  <a:chOff x="13114655" y="152753"/>
                  <a:chExt cx="63817" cy="63737"/>
                </a:xfrm>
              </p:grpSpPr>
              <p:sp>
                <p:nvSpPr>
                  <p:cNvPr id="34893" name="Freeform 691">
                    <a:extLst>
                      <a:ext uri="{FF2B5EF4-FFF2-40B4-BE49-F238E27FC236}">
                        <a16:creationId xmlns:a16="http://schemas.microsoft.com/office/drawing/2014/main" id="{2A27D158-F40B-76DD-57BE-95E2D6FFD09B}"/>
                      </a:ext>
                    </a:extLst>
                  </p:cNvPr>
                  <p:cNvSpPr/>
                  <p:nvPr/>
                </p:nvSpPr>
                <p:spPr>
                  <a:xfrm>
                    <a:off x="13114655" y="18509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94" name="Freeform 692">
                    <a:extLst>
                      <a:ext uri="{FF2B5EF4-FFF2-40B4-BE49-F238E27FC236}">
                        <a16:creationId xmlns:a16="http://schemas.microsoft.com/office/drawing/2014/main" id="{8C75D637-14DA-B8D9-F234-63A42FAFA7F3}"/>
                      </a:ext>
                    </a:extLst>
                  </p:cNvPr>
                  <p:cNvSpPr/>
                  <p:nvPr/>
                </p:nvSpPr>
                <p:spPr>
                  <a:xfrm>
                    <a:off x="13147040" y="1527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6" name="Graphic 19">
                  <a:extLst>
                    <a:ext uri="{FF2B5EF4-FFF2-40B4-BE49-F238E27FC236}">
                      <a16:creationId xmlns:a16="http://schemas.microsoft.com/office/drawing/2014/main" id="{CEAC9A90-5FAE-9529-8FEE-48337908E796}"/>
                    </a:ext>
                  </a:extLst>
                </p:cNvPr>
                <p:cNvGrpSpPr/>
                <p:nvPr/>
              </p:nvGrpSpPr>
              <p:grpSpPr>
                <a:xfrm>
                  <a:off x="13126085" y="152753"/>
                  <a:ext cx="63817" cy="63737"/>
                  <a:chOff x="13126085" y="152753"/>
                  <a:chExt cx="63817" cy="63737"/>
                </a:xfrm>
              </p:grpSpPr>
              <p:sp>
                <p:nvSpPr>
                  <p:cNvPr id="34891" name="Freeform 694">
                    <a:extLst>
                      <a:ext uri="{FF2B5EF4-FFF2-40B4-BE49-F238E27FC236}">
                        <a16:creationId xmlns:a16="http://schemas.microsoft.com/office/drawing/2014/main" id="{F4A88AC2-88C0-9BB1-F6B0-D1547FE744DA}"/>
                      </a:ext>
                    </a:extLst>
                  </p:cNvPr>
                  <p:cNvSpPr/>
                  <p:nvPr/>
                </p:nvSpPr>
                <p:spPr>
                  <a:xfrm>
                    <a:off x="13126085" y="18509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92" name="Freeform 695">
                    <a:extLst>
                      <a:ext uri="{FF2B5EF4-FFF2-40B4-BE49-F238E27FC236}">
                        <a16:creationId xmlns:a16="http://schemas.microsoft.com/office/drawing/2014/main" id="{EEA07CC2-CD2A-4B5C-2735-9F7C6B3B9816}"/>
                      </a:ext>
                    </a:extLst>
                  </p:cNvPr>
                  <p:cNvSpPr/>
                  <p:nvPr/>
                </p:nvSpPr>
                <p:spPr>
                  <a:xfrm>
                    <a:off x="13158470" y="1527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7" name="Graphic 19">
                  <a:extLst>
                    <a:ext uri="{FF2B5EF4-FFF2-40B4-BE49-F238E27FC236}">
                      <a16:creationId xmlns:a16="http://schemas.microsoft.com/office/drawing/2014/main" id="{C950746F-2E2D-2AF2-5A35-771BFC25DF93}"/>
                    </a:ext>
                  </a:extLst>
                </p:cNvPr>
                <p:cNvGrpSpPr/>
                <p:nvPr/>
              </p:nvGrpSpPr>
              <p:grpSpPr>
                <a:xfrm>
                  <a:off x="13137515" y="152753"/>
                  <a:ext cx="62864" cy="63737"/>
                  <a:chOff x="13137515" y="152753"/>
                  <a:chExt cx="62864" cy="63737"/>
                </a:xfrm>
              </p:grpSpPr>
              <p:sp>
                <p:nvSpPr>
                  <p:cNvPr id="34889" name="Freeform 697">
                    <a:extLst>
                      <a:ext uri="{FF2B5EF4-FFF2-40B4-BE49-F238E27FC236}">
                        <a16:creationId xmlns:a16="http://schemas.microsoft.com/office/drawing/2014/main" id="{CF9BE7F6-CA9B-3B32-EFF7-50349BAE669B}"/>
                      </a:ext>
                    </a:extLst>
                  </p:cNvPr>
                  <p:cNvSpPr/>
                  <p:nvPr/>
                </p:nvSpPr>
                <p:spPr>
                  <a:xfrm>
                    <a:off x="13137515" y="185098"/>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90" name="Freeform 698">
                    <a:extLst>
                      <a:ext uri="{FF2B5EF4-FFF2-40B4-BE49-F238E27FC236}">
                        <a16:creationId xmlns:a16="http://schemas.microsoft.com/office/drawing/2014/main" id="{23BEDD60-124F-C868-B161-E3FE816D0D5D}"/>
                      </a:ext>
                    </a:extLst>
                  </p:cNvPr>
                  <p:cNvSpPr/>
                  <p:nvPr/>
                </p:nvSpPr>
                <p:spPr>
                  <a:xfrm>
                    <a:off x="13168948" y="1527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8" name="Graphic 19">
                  <a:extLst>
                    <a:ext uri="{FF2B5EF4-FFF2-40B4-BE49-F238E27FC236}">
                      <a16:creationId xmlns:a16="http://schemas.microsoft.com/office/drawing/2014/main" id="{A59D2C98-AD9E-FC05-5C3B-1C428BF916E0}"/>
                    </a:ext>
                  </a:extLst>
                </p:cNvPr>
                <p:cNvGrpSpPr/>
                <p:nvPr/>
              </p:nvGrpSpPr>
              <p:grpSpPr>
                <a:xfrm>
                  <a:off x="13141325" y="152753"/>
                  <a:ext cx="63817" cy="63737"/>
                  <a:chOff x="13141325" y="152753"/>
                  <a:chExt cx="63817" cy="63737"/>
                </a:xfrm>
              </p:grpSpPr>
              <p:sp>
                <p:nvSpPr>
                  <p:cNvPr id="34887" name="Freeform 700">
                    <a:extLst>
                      <a:ext uri="{FF2B5EF4-FFF2-40B4-BE49-F238E27FC236}">
                        <a16:creationId xmlns:a16="http://schemas.microsoft.com/office/drawing/2014/main" id="{EF24A10B-EDD6-EE5A-E739-AF01A48BD9DA}"/>
                      </a:ext>
                    </a:extLst>
                  </p:cNvPr>
                  <p:cNvSpPr/>
                  <p:nvPr/>
                </p:nvSpPr>
                <p:spPr>
                  <a:xfrm>
                    <a:off x="13141325" y="18509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88" name="Freeform 701">
                    <a:extLst>
                      <a:ext uri="{FF2B5EF4-FFF2-40B4-BE49-F238E27FC236}">
                        <a16:creationId xmlns:a16="http://schemas.microsoft.com/office/drawing/2014/main" id="{F0E883EE-AFC9-3665-BE4B-7A1951EB3ABF}"/>
                      </a:ext>
                    </a:extLst>
                  </p:cNvPr>
                  <p:cNvSpPr/>
                  <p:nvPr/>
                </p:nvSpPr>
                <p:spPr>
                  <a:xfrm>
                    <a:off x="13172758" y="1527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19" name="Graphic 19">
                  <a:extLst>
                    <a:ext uri="{FF2B5EF4-FFF2-40B4-BE49-F238E27FC236}">
                      <a16:creationId xmlns:a16="http://schemas.microsoft.com/office/drawing/2014/main" id="{2FBEBA25-235E-C260-B811-FF56DF069484}"/>
                    </a:ext>
                  </a:extLst>
                </p:cNvPr>
                <p:cNvGrpSpPr/>
                <p:nvPr/>
              </p:nvGrpSpPr>
              <p:grpSpPr>
                <a:xfrm>
                  <a:off x="13145135" y="152753"/>
                  <a:ext cx="63817" cy="63737"/>
                  <a:chOff x="13145135" y="152753"/>
                  <a:chExt cx="63817" cy="63737"/>
                </a:xfrm>
              </p:grpSpPr>
              <p:sp>
                <p:nvSpPr>
                  <p:cNvPr id="34885" name="Freeform 703">
                    <a:extLst>
                      <a:ext uri="{FF2B5EF4-FFF2-40B4-BE49-F238E27FC236}">
                        <a16:creationId xmlns:a16="http://schemas.microsoft.com/office/drawing/2014/main" id="{E1095648-5E6C-1E6A-AEEE-5B30C69FC88E}"/>
                      </a:ext>
                    </a:extLst>
                  </p:cNvPr>
                  <p:cNvSpPr/>
                  <p:nvPr/>
                </p:nvSpPr>
                <p:spPr>
                  <a:xfrm>
                    <a:off x="13145135" y="18509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86" name="Freeform 704">
                    <a:extLst>
                      <a:ext uri="{FF2B5EF4-FFF2-40B4-BE49-F238E27FC236}">
                        <a16:creationId xmlns:a16="http://schemas.microsoft.com/office/drawing/2014/main" id="{0E4C7599-DAFB-CB50-50DD-15FC6C1FEF27}"/>
                      </a:ext>
                    </a:extLst>
                  </p:cNvPr>
                  <p:cNvSpPr/>
                  <p:nvPr/>
                </p:nvSpPr>
                <p:spPr>
                  <a:xfrm>
                    <a:off x="13177520" y="1527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0" name="Graphic 19">
                  <a:extLst>
                    <a:ext uri="{FF2B5EF4-FFF2-40B4-BE49-F238E27FC236}">
                      <a16:creationId xmlns:a16="http://schemas.microsoft.com/office/drawing/2014/main" id="{2E99C990-51FF-AA19-78F0-395B2AE0FF3A}"/>
                    </a:ext>
                  </a:extLst>
                </p:cNvPr>
                <p:cNvGrpSpPr/>
                <p:nvPr/>
              </p:nvGrpSpPr>
              <p:grpSpPr>
                <a:xfrm>
                  <a:off x="13147993" y="152753"/>
                  <a:ext cx="62865" cy="63737"/>
                  <a:chOff x="13147993" y="152753"/>
                  <a:chExt cx="62865" cy="63737"/>
                </a:xfrm>
              </p:grpSpPr>
              <p:sp>
                <p:nvSpPr>
                  <p:cNvPr id="34883" name="Freeform 706">
                    <a:extLst>
                      <a:ext uri="{FF2B5EF4-FFF2-40B4-BE49-F238E27FC236}">
                        <a16:creationId xmlns:a16="http://schemas.microsoft.com/office/drawing/2014/main" id="{F9874443-87C1-780A-9FE2-235C4B45E274}"/>
                      </a:ext>
                    </a:extLst>
                  </p:cNvPr>
                  <p:cNvSpPr/>
                  <p:nvPr/>
                </p:nvSpPr>
                <p:spPr>
                  <a:xfrm>
                    <a:off x="13147993" y="18509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84" name="Freeform 707">
                    <a:extLst>
                      <a:ext uri="{FF2B5EF4-FFF2-40B4-BE49-F238E27FC236}">
                        <a16:creationId xmlns:a16="http://schemas.microsoft.com/office/drawing/2014/main" id="{B0FB2826-B8AA-9974-6544-483ACE33036C}"/>
                      </a:ext>
                    </a:extLst>
                  </p:cNvPr>
                  <p:cNvSpPr/>
                  <p:nvPr/>
                </p:nvSpPr>
                <p:spPr>
                  <a:xfrm>
                    <a:off x="13179425" y="15275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1" name="Graphic 19">
                  <a:extLst>
                    <a:ext uri="{FF2B5EF4-FFF2-40B4-BE49-F238E27FC236}">
                      <a16:creationId xmlns:a16="http://schemas.microsoft.com/office/drawing/2014/main" id="{E50FD1B8-F46F-9065-1EA4-4F82516BAC69}"/>
                    </a:ext>
                  </a:extLst>
                </p:cNvPr>
                <p:cNvGrpSpPr/>
                <p:nvPr/>
              </p:nvGrpSpPr>
              <p:grpSpPr>
                <a:xfrm>
                  <a:off x="13151803" y="167023"/>
                  <a:ext cx="62864" cy="62786"/>
                  <a:chOff x="13151803" y="167023"/>
                  <a:chExt cx="62864" cy="62786"/>
                </a:xfrm>
              </p:grpSpPr>
              <p:sp>
                <p:nvSpPr>
                  <p:cNvPr id="34881" name="Freeform 709">
                    <a:extLst>
                      <a:ext uri="{FF2B5EF4-FFF2-40B4-BE49-F238E27FC236}">
                        <a16:creationId xmlns:a16="http://schemas.microsoft.com/office/drawing/2014/main" id="{C8D4D815-F023-ACC8-17C6-06D9BE51311B}"/>
                      </a:ext>
                    </a:extLst>
                  </p:cNvPr>
                  <p:cNvSpPr/>
                  <p:nvPr/>
                </p:nvSpPr>
                <p:spPr>
                  <a:xfrm>
                    <a:off x="13151803" y="19841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82" name="Freeform 710">
                    <a:extLst>
                      <a:ext uri="{FF2B5EF4-FFF2-40B4-BE49-F238E27FC236}">
                        <a16:creationId xmlns:a16="http://schemas.microsoft.com/office/drawing/2014/main" id="{D9EDF6D7-5599-7BB7-F031-CE5380F069A6}"/>
                      </a:ext>
                    </a:extLst>
                  </p:cNvPr>
                  <p:cNvSpPr/>
                  <p:nvPr/>
                </p:nvSpPr>
                <p:spPr>
                  <a:xfrm>
                    <a:off x="13183235" y="16702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2" name="Graphic 19">
                  <a:extLst>
                    <a:ext uri="{FF2B5EF4-FFF2-40B4-BE49-F238E27FC236}">
                      <a16:creationId xmlns:a16="http://schemas.microsoft.com/office/drawing/2014/main" id="{808E78B4-7C1A-53EE-AC9B-72D4BA96AD90}"/>
                    </a:ext>
                  </a:extLst>
                </p:cNvPr>
                <p:cNvGrpSpPr/>
                <p:nvPr/>
              </p:nvGrpSpPr>
              <p:grpSpPr>
                <a:xfrm>
                  <a:off x="13154660" y="167023"/>
                  <a:ext cx="62865" cy="62786"/>
                  <a:chOff x="13154660" y="167023"/>
                  <a:chExt cx="62865" cy="62786"/>
                </a:xfrm>
              </p:grpSpPr>
              <p:sp>
                <p:nvSpPr>
                  <p:cNvPr id="34879" name="Freeform 712">
                    <a:extLst>
                      <a:ext uri="{FF2B5EF4-FFF2-40B4-BE49-F238E27FC236}">
                        <a16:creationId xmlns:a16="http://schemas.microsoft.com/office/drawing/2014/main" id="{3A6F507B-9CA6-299E-7A80-9C3E2E398CF1}"/>
                      </a:ext>
                    </a:extLst>
                  </p:cNvPr>
                  <p:cNvSpPr/>
                  <p:nvPr/>
                </p:nvSpPr>
                <p:spPr>
                  <a:xfrm>
                    <a:off x="13154660" y="1984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80" name="Freeform 713">
                    <a:extLst>
                      <a:ext uri="{FF2B5EF4-FFF2-40B4-BE49-F238E27FC236}">
                        <a16:creationId xmlns:a16="http://schemas.microsoft.com/office/drawing/2014/main" id="{6010EFB6-DBB8-1F09-FFA5-A68EB6208FE6}"/>
                      </a:ext>
                    </a:extLst>
                  </p:cNvPr>
                  <p:cNvSpPr/>
                  <p:nvPr/>
                </p:nvSpPr>
                <p:spPr>
                  <a:xfrm>
                    <a:off x="13186093" y="16702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3" name="Graphic 19">
                  <a:extLst>
                    <a:ext uri="{FF2B5EF4-FFF2-40B4-BE49-F238E27FC236}">
                      <a16:creationId xmlns:a16="http://schemas.microsoft.com/office/drawing/2014/main" id="{77AE7D23-465D-A79E-11A2-3AB6D567BE60}"/>
                    </a:ext>
                  </a:extLst>
                </p:cNvPr>
                <p:cNvGrpSpPr/>
                <p:nvPr/>
              </p:nvGrpSpPr>
              <p:grpSpPr>
                <a:xfrm>
                  <a:off x="13165138" y="169877"/>
                  <a:ext cx="62865" cy="63737"/>
                  <a:chOff x="13165138" y="169877"/>
                  <a:chExt cx="62865" cy="63737"/>
                </a:xfrm>
              </p:grpSpPr>
              <p:sp>
                <p:nvSpPr>
                  <p:cNvPr id="34877" name="Freeform 715">
                    <a:extLst>
                      <a:ext uri="{FF2B5EF4-FFF2-40B4-BE49-F238E27FC236}">
                        <a16:creationId xmlns:a16="http://schemas.microsoft.com/office/drawing/2014/main" id="{A5A1635F-B490-8B49-4F28-FC5FA52F6656}"/>
                      </a:ext>
                    </a:extLst>
                  </p:cNvPr>
                  <p:cNvSpPr/>
                  <p:nvPr/>
                </p:nvSpPr>
                <p:spPr>
                  <a:xfrm>
                    <a:off x="13165138" y="202221"/>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78" name="Freeform 716">
                    <a:extLst>
                      <a:ext uri="{FF2B5EF4-FFF2-40B4-BE49-F238E27FC236}">
                        <a16:creationId xmlns:a16="http://schemas.microsoft.com/office/drawing/2014/main" id="{EB1ABF19-6A92-3705-1D37-33F191C8F9BC}"/>
                      </a:ext>
                    </a:extLst>
                  </p:cNvPr>
                  <p:cNvSpPr/>
                  <p:nvPr/>
                </p:nvSpPr>
                <p:spPr>
                  <a:xfrm>
                    <a:off x="13196570" y="16987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4" name="Graphic 19">
                  <a:extLst>
                    <a:ext uri="{FF2B5EF4-FFF2-40B4-BE49-F238E27FC236}">
                      <a16:creationId xmlns:a16="http://schemas.microsoft.com/office/drawing/2014/main" id="{BA742F82-6132-E081-82C1-CBD8F134FB18}"/>
                    </a:ext>
                  </a:extLst>
                </p:cNvPr>
                <p:cNvGrpSpPr/>
                <p:nvPr/>
              </p:nvGrpSpPr>
              <p:grpSpPr>
                <a:xfrm>
                  <a:off x="13167995" y="169877"/>
                  <a:ext cx="62864" cy="63737"/>
                  <a:chOff x="13167995" y="169877"/>
                  <a:chExt cx="62864" cy="63737"/>
                </a:xfrm>
              </p:grpSpPr>
              <p:sp>
                <p:nvSpPr>
                  <p:cNvPr id="34875" name="Freeform 718">
                    <a:extLst>
                      <a:ext uri="{FF2B5EF4-FFF2-40B4-BE49-F238E27FC236}">
                        <a16:creationId xmlns:a16="http://schemas.microsoft.com/office/drawing/2014/main" id="{A3719575-8203-FE46-154C-B61C84EFFADA}"/>
                      </a:ext>
                    </a:extLst>
                  </p:cNvPr>
                  <p:cNvSpPr/>
                  <p:nvPr/>
                </p:nvSpPr>
                <p:spPr>
                  <a:xfrm>
                    <a:off x="13167995" y="202221"/>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76" name="Freeform 719">
                    <a:extLst>
                      <a:ext uri="{FF2B5EF4-FFF2-40B4-BE49-F238E27FC236}">
                        <a16:creationId xmlns:a16="http://schemas.microsoft.com/office/drawing/2014/main" id="{C6B5D90E-00B0-279F-0457-D4499BB36637}"/>
                      </a:ext>
                    </a:extLst>
                  </p:cNvPr>
                  <p:cNvSpPr/>
                  <p:nvPr/>
                </p:nvSpPr>
                <p:spPr>
                  <a:xfrm>
                    <a:off x="13199428" y="16987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5" name="Graphic 19">
                  <a:extLst>
                    <a:ext uri="{FF2B5EF4-FFF2-40B4-BE49-F238E27FC236}">
                      <a16:creationId xmlns:a16="http://schemas.microsoft.com/office/drawing/2014/main" id="{D6615B67-71E8-DC07-D431-9901424A3FF7}"/>
                    </a:ext>
                  </a:extLst>
                </p:cNvPr>
                <p:cNvGrpSpPr/>
                <p:nvPr/>
              </p:nvGrpSpPr>
              <p:grpSpPr>
                <a:xfrm>
                  <a:off x="13170853" y="169877"/>
                  <a:ext cx="62864" cy="63737"/>
                  <a:chOff x="13170853" y="169877"/>
                  <a:chExt cx="62864" cy="63737"/>
                </a:xfrm>
              </p:grpSpPr>
              <p:sp>
                <p:nvSpPr>
                  <p:cNvPr id="34873" name="Freeform 721">
                    <a:extLst>
                      <a:ext uri="{FF2B5EF4-FFF2-40B4-BE49-F238E27FC236}">
                        <a16:creationId xmlns:a16="http://schemas.microsoft.com/office/drawing/2014/main" id="{5F76C87D-18AD-F04B-473B-B8303513D5C3}"/>
                      </a:ext>
                    </a:extLst>
                  </p:cNvPr>
                  <p:cNvSpPr/>
                  <p:nvPr/>
                </p:nvSpPr>
                <p:spPr>
                  <a:xfrm>
                    <a:off x="13170853" y="202221"/>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74" name="Freeform 722">
                    <a:extLst>
                      <a:ext uri="{FF2B5EF4-FFF2-40B4-BE49-F238E27FC236}">
                        <a16:creationId xmlns:a16="http://schemas.microsoft.com/office/drawing/2014/main" id="{E71F49F5-E9D6-9366-F596-2445C86A1A7D}"/>
                      </a:ext>
                    </a:extLst>
                  </p:cNvPr>
                  <p:cNvSpPr/>
                  <p:nvPr/>
                </p:nvSpPr>
                <p:spPr>
                  <a:xfrm>
                    <a:off x="13202285" y="16987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6" name="Graphic 19">
                  <a:extLst>
                    <a:ext uri="{FF2B5EF4-FFF2-40B4-BE49-F238E27FC236}">
                      <a16:creationId xmlns:a16="http://schemas.microsoft.com/office/drawing/2014/main" id="{BFE1B84D-7AE1-D4D2-CD51-B61DA47AA450}"/>
                    </a:ext>
                  </a:extLst>
                </p:cNvPr>
                <p:cNvGrpSpPr/>
                <p:nvPr/>
              </p:nvGrpSpPr>
              <p:grpSpPr>
                <a:xfrm>
                  <a:off x="13217525" y="180341"/>
                  <a:ext cx="63817" cy="62786"/>
                  <a:chOff x="13217525" y="180341"/>
                  <a:chExt cx="63817" cy="62786"/>
                </a:xfrm>
              </p:grpSpPr>
              <p:sp>
                <p:nvSpPr>
                  <p:cNvPr id="34871" name="Freeform 724">
                    <a:extLst>
                      <a:ext uri="{FF2B5EF4-FFF2-40B4-BE49-F238E27FC236}">
                        <a16:creationId xmlns:a16="http://schemas.microsoft.com/office/drawing/2014/main" id="{DA8065AD-8746-E37C-0976-D9EC8E6B3EA5}"/>
                      </a:ext>
                    </a:extLst>
                  </p:cNvPr>
                  <p:cNvSpPr/>
                  <p:nvPr/>
                </p:nvSpPr>
                <p:spPr>
                  <a:xfrm>
                    <a:off x="13217525" y="21173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72" name="Freeform 725">
                    <a:extLst>
                      <a:ext uri="{FF2B5EF4-FFF2-40B4-BE49-F238E27FC236}">
                        <a16:creationId xmlns:a16="http://schemas.microsoft.com/office/drawing/2014/main" id="{97334A1E-122C-8125-9B53-4A0CC88D9807}"/>
                      </a:ext>
                    </a:extLst>
                  </p:cNvPr>
                  <p:cNvSpPr/>
                  <p:nvPr/>
                </p:nvSpPr>
                <p:spPr>
                  <a:xfrm>
                    <a:off x="13249910"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7" name="Graphic 19">
                  <a:extLst>
                    <a:ext uri="{FF2B5EF4-FFF2-40B4-BE49-F238E27FC236}">
                      <a16:creationId xmlns:a16="http://schemas.microsoft.com/office/drawing/2014/main" id="{BDFF08CB-D6EC-7541-5D0C-B5376962D396}"/>
                    </a:ext>
                  </a:extLst>
                </p:cNvPr>
                <p:cNvGrpSpPr/>
                <p:nvPr/>
              </p:nvGrpSpPr>
              <p:grpSpPr>
                <a:xfrm>
                  <a:off x="13223240" y="180341"/>
                  <a:ext cx="62864" cy="62786"/>
                  <a:chOff x="13223240" y="180341"/>
                  <a:chExt cx="62864" cy="62786"/>
                </a:xfrm>
              </p:grpSpPr>
              <p:sp>
                <p:nvSpPr>
                  <p:cNvPr id="34869" name="Freeform 727">
                    <a:extLst>
                      <a:ext uri="{FF2B5EF4-FFF2-40B4-BE49-F238E27FC236}">
                        <a16:creationId xmlns:a16="http://schemas.microsoft.com/office/drawing/2014/main" id="{DE7B6E13-53A9-AB8C-207F-B45275C5B662}"/>
                      </a:ext>
                    </a:extLst>
                  </p:cNvPr>
                  <p:cNvSpPr/>
                  <p:nvPr/>
                </p:nvSpPr>
                <p:spPr>
                  <a:xfrm>
                    <a:off x="13223240" y="21173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70" name="Freeform 728">
                    <a:extLst>
                      <a:ext uri="{FF2B5EF4-FFF2-40B4-BE49-F238E27FC236}">
                        <a16:creationId xmlns:a16="http://schemas.microsoft.com/office/drawing/2014/main" id="{CE13D908-09DE-CE17-8411-397C9484214C}"/>
                      </a:ext>
                    </a:extLst>
                  </p:cNvPr>
                  <p:cNvSpPr/>
                  <p:nvPr/>
                </p:nvSpPr>
                <p:spPr>
                  <a:xfrm>
                    <a:off x="13254673"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8" name="Graphic 19">
                  <a:extLst>
                    <a:ext uri="{FF2B5EF4-FFF2-40B4-BE49-F238E27FC236}">
                      <a16:creationId xmlns:a16="http://schemas.microsoft.com/office/drawing/2014/main" id="{B20CE25A-C763-B697-25A1-B2A7308AB575}"/>
                    </a:ext>
                  </a:extLst>
                </p:cNvPr>
                <p:cNvGrpSpPr/>
                <p:nvPr/>
              </p:nvGrpSpPr>
              <p:grpSpPr>
                <a:xfrm>
                  <a:off x="13228003" y="180341"/>
                  <a:ext cx="63817" cy="62786"/>
                  <a:chOff x="13228003" y="180341"/>
                  <a:chExt cx="63817" cy="62786"/>
                </a:xfrm>
              </p:grpSpPr>
              <p:sp>
                <p:nvSpPr>
                  <p:cNvPr id="34867" name="Freeform 730">
                    <a:extLst>
                      <a:ext uri="{FF2B5EF4-FFF2-40B4-BE49-F238E27FC236}">
                        <a16:creationId xmlns:a16="http://schemas.microsoft.com/office/drawing/2014/main" id="{D95EE983-9250-D574-9C89-FF9FAABBCCF0}"/>
                      </a:ext>
                    </a:extLst>
                  </p:cNvPr>
                  <p:cNvSpPr/>
                  <p:nvPr/>
                </p:nvSpPr>
                <p:spPr>
                  <a:xfrm>
                    <a:off x="13228003" y="211734"/>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68" name="Freeform 731">
                    <a:extLst>
                      <a:ext uri="{FF2B5EF4-FFF2-40B4-BE49-F238E27FC236}">
                        <a16:creationId xmlns:a16="http://schemas.microsoft.com/office/drawing/2014/main" id="{00792ECA-8F46-0CA8-A176-4652EF4969F2}"/>
                      </a:ext>
                    </a:extLst>
                  </p:cNvPr>
                  <p:cNvSpPr/>
                  <p:nvPr/>
                </p:nvSpPr>
                <p:spPr>
                  <a:xfrm>
                    <a:off x="13260388"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29" name="Graphic 19">
                  <a:extLst>
                    <a:ext uri="{FF2B5EF4-FFF2-40B4-BE49-F238E27FC236}">
                      <a16:creationId xmlns:a16="http://schemas.microsoft.com/office/drawing/2014/main" id="{1012D804-0C8A-5383-6AFE-5C7E39FF8C84}"/>
                    </a:ext>
                  </a:extLst>
                </p:cNvPr>
                <p:cNvGrpSpPr/>
                <p:nvPr/>
              </p:nvGrpSpPr>
              <p:grpSpPr>
                <a:xfrm>
                  <a:off x="13230860" y="180341"/>
                  <a:ext cx="62865" cy="62786"/>
                  <a:chOff x="13230860" y="180341"/>
                  <a:chExt cx="62865" cy="62786"/>
                </a:xfrm>
              </p:grpSpPr>
              <p:sp>
                <p:nvSpPr>
                  <p:cNvPr id="34865" name="Freeform 733">
                    <a:extLst>
                      <a:ext uri="{FF2B5EF4-FFF2-40B4-BE49-F238E27FC236}">
                        <a16:creationId xmlns:a16="http://schemas.microsoft.com/office/drawing/2014/main" id="{3685F23D-A92C-6924-2BD1-7A23F75AA544}"/>
                      </a:ext>
                    </a:extLst>
                  </p:cNvPr>
                  <p:cNvSpPr/>
                  <p:nvPr/>
                </p:nvSpPr>
                <p:spPr>
                  <a:xfrm>
                    <a:off x="13230860"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66" name="Freeform 734">
                    <a:extLst>
                      <a:ext uri="{FF2B5EF4-FFF2-40B4-BE49-F238E27FC236}">
                        <a16:creationId xmlns:a16="http://schemas.microsoft.com/office/drawing/2014/main" id="{A2B0D0E1-2147-7760-E8F4-4AA7502D297D}"/>
                      </a:ext>
                    </a:extLst>
                  </p:cNvPr>
                  <p:cNvSpPr/>
                  <p:nvPr/>
                </p:nvSpPr>
                <p:spPr>
                  <a:xfrm>
                    <a:off x="13262293"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0" name="Graphic 19">
                  <a:extLst>
                    <a:ext uri="{FF2B5EF4-FFF2-40B4-BE49-F238E27FC236}">
                      <a16:creationId xmlns:a16="http://schemas.microsoft.com/office/drawing/2014/main" id="{A7A42F73-D41E-706A-3ECE-C98B65D1AB00}"/>
                    </a:ext>
                  </a:extLst>
                </p:cNvPr>
                <p:cNvGrpSpPr/>
                <p:nvPr/>
              </p:nvGrpSpPr>
              <p:grpSpPr>
                <a:xfrm>
                  <a:off x="13242290" y="180341"/>
                  <a:ext cx="63817" cy="62786"/>
                  <a:chOff x="13242290" y="180341"/>
                  <a:chExt cx="63817" cy="62786"/>
                </a:xfrm>
              </p:grpSpPr>
              <p:sp>
                <p:nvSpPr>
                  <p:cNvPr id="34863" name="Freeform 736">
                    <a:extLst>
                      <a:ext uri="{FF2B5EF4-FFF2-40B4-BE49-F238E27FC236}">
                        <a16:creationId xmlns:a16="http://schemas.microsoft.com/office/drawing/2014/main" id="{DCB1D930-CA93-C636-053E-F6C35D832CDD}"/>
                      </a:ext>
                    </a:extLst>
                  </p:cNvPr>
                  <p:cNvSpPr/>
                  <p:nvPr/>
                </p:nvSpPr>
                <p:spPr>
                  <a:xfrm>
                    <a:off x="13242290" y="211734"/>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64" name="Freeform 737">
                    <a:extLst>
                      <a:ext uri="{FF2B5EF4-FFF2-40B4-BE49-F238E27FC236}">
                        <a16:creationId xmlns:a16="http://schemas.microsoft.com/office/drawing/2014/main" id="{B81D8FD5-0041-39F8-16AA-272310134046}"/>
                      </a:ext>
                    </a:extLst>
                  </p:cNvPr>
                  <p:cNvSpPr/>
                  <p:nvPr/>
                </p:nvSpPr>
                <p:spPr>
                  <a:xfrm>
                    <a:off x="13273723"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1" name="Graphic 19">
                  <a:extLst>
                    <a:ext uri="{FF2B5EF4-FFF2-40B4-BE49-F238E27FC236}">
                      <a16:creationId xmlns:a16="http://schemas.microsoft.com/office/drawing/2014/main" id="{3BB7CDD2-1DC2-974C-5919-192039444CF8}"/>
                    </a:ext>
                  </a:extLst>
                </p:cNvPr>
                <p:cNvGrpSpPr/>
                <p:nvPr/>
              </p:nvGrpSpPr>
              <p:grpSpPr>
                <a:xfrm>
                  <a:off x="13247053" y="180341"/>
                  <a:ext cx="63817" cy="62786"/>
                  <a:chOff x="13247053" y="180341"/>
                  <a:chExt cx="63817" cy="62786"/>
                </a:xfrm>
              </p:grpSpPr>
              <p:sp>
                <p:nvSpPr>
                  <p:cNvPr id="34861" name="Freeform 739">
                    <a:extLst>
                      <a:ext uri="{FF2B5EF4-FFF2-40B4-BE49-F238E27FC236}">
                        <a16:creationId xmlns:a16="http://schemas.microsoft.com/office/drawing/2014/main" id="{761E01CC-091D-2A95-CC56-DF382C8601D2}"/>
                      </a:ext>
                    </a:extLst>
                  </p:cNvPr>
                  <p:cNvSpPr/>
                  <p:nvPr/>
                </p:nvSpPr>
                <p:spPr>
                  <a:xfrm>
                    <a:off x="13247053" y="211734"/>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62" name="Freeform 740">
                    <a:extLst>
                      <a:ext uri="{FF2B5EF4-FFF2-40B4-BE49-F238E27FC236}">
                        <a16:creationId xmlns:a16="http://schemas.microsoft.com/office/drawing/2014/main" id="{96B9326D-7047-4BAF-1AF6-C02D71271C22}"/>
                      </a:ext>
                    </a:extLst>
                  </p:cNvPr>
                  <p:cNvSpPr/>
                  <p:nvPr/>
                </p:nvSpPr>
                <p:spPr>
                  <a:xfrm>
                    <a:off x="13278485"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2" name="Graphic 19">
                  <a:extLst>
                    <a:ext uri="{FF2B5EF4-FFF2-40B4-BE49-F238E27FC236}">
                      <a16:creationId xmlns:a16="http://schemas.microsoft.com/office/drawing/2014/main" id="{D22BA971-B859-E928-9000-2AB3668C5A74}"/>
                    </a:ext>
                  </a:extLst>
                </p:cNvPr>
                <p:cNvGrpSpPr/>
                <p:nvPr/>
              </p:nvGrpSpPr>
              <p:grpSpPr>
                <a:xfrm>
                  <a:off x="13288963" y="180341"/>
                  <a:ext cx="63817" cy="62786"/>
                  <a:chOff x="13288963" y="180341"/>
                  <a:chExt cx="63817" cy="62786"/>
                </a:xfrm>
              </p:grpSpPr>
              <p:sp>
                <p:nvSpPr>
                  <p:cNvPr id="34859" name="Freeform 742">
                    <a:extLst>
                      <a:ext uri="{FF2B5EF4-FFF2-40B4-BE49-F238E27FC236}">
                        <a16:creationId xmlns:a16="http://schemas.microsoft.com/office/drawing/2014/main" id="{DC5066C3-E068-1667-6054-6AC97608DEA5}"/>
                      </a:ext>
                    </a:extLst>
                  </p:cNvPr>
                  <p:cNvSpPr/>
                  <p:nvPr/>
                </p:nvSpPr>
                <p:spPr>
                  <a:xfrm>
                    <a:off x="13288963" y="21173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60" name="Freeform 743">
                    <a:extLst>
                      <a:ext uri="{FF2B5EF4-FFF2-40B4-BE49-F238E27FC236}">
                        <a16:creationId xmlns:a16="http://schemas.microsoft.com/office/drawing/2014/main" id="{1775E52D-E00A-FDDA-6D5A-521D69D80BC9}"/>
                      </a:ext>
                    </a:extLst>
                  </p:cNvPr>
                  <p:cNvSpPr/>
                  <p:nvPr/>
                </p:nvSpPr>
                <p:spPr>
                  <a:xfrm>
                    <a:off x="13321348"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3" name="Graphic 19">
                  <a:extLst>
                    <a:ext uri="{FF2B5EF4-FFF2-40B4-BE49-F238E27FC236}">
                      <a16:creationId xmlns:a16="http://schemas.microsoft.com/office/drawing/2014/main" id="{804FA60D-25AB-0C70-04CB-ED43A824CED6}"/>
                    </a:ext>
                  </a:extLst>
                </p:cNvPr>
                <p:cNvGrpSpPr/>
                <p:nvPr/>
              </p:nvGrpSpPr>
              <p:grpSpPr>
                <a:xfrm>
                  <a:off x="13335635" y="180341"/>
                  <a:ext cx="62865" cy="62786"/>
                  <a:chOff x="13335635" y="180341"/>
                  <a:chExt cx="62865" cy="62786"/>
                </a:xfrm>
              </p:grpSpPr>
              <p:sp>
                <p:nvSpPr>
                  <p:cNvPr id="34857" name="Freeform 745">
                    <a:extLst>
                      <a:ext uri="{FF2B5EF4-FFF2-40B4-BE49-F238E27FC236}">
                        <a16:creationId xmlns:a16="http://schemas.microsoft.com/office/drawing/2014/main" id="{E8F5F484-102A-FF1B-4052-578AFEFFE468}"/>
                      </a:ext>
                    </a:extLst>
                  </p:cNvPr>
                  <p:cNvSpPr/>
                  <p:nvPr/>
                </p:nvSpPr>
                <p:spPr>
                  <a:xfrm>
                    <a:off x="13335635"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58" name="Freeform 746">
                    <a:extLst>
                      <a:ext uri="{FF2B5EF4-FFF2-40B4-BE49-F238E27FC236}">
                        <a16:creationId xmlns:a16="http://schemas.microsoft.com/office/drawing/2014/main" id="{D76B899E-6BAD-CA45-D184-79E7C0423723}"/>
                      </a:ext>
                    </a:extLst>
                  </p:cNvPr>
                  <p:cNvSpPr/>
                  <p:nvPr/>
                </p:nvSpPr>
                <p:spPr>
                  <a:xfrm>
                    <a:off x="13367068"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4" name="Graphic 19">
                  <a:extLst>
                    <a:ext uri="{FF2B5EF4-FFF2-40B4-BE49-F238E27FC236}">
                      <a16:creationId xmlns:a16="http://schemas.microsoft.com/office/drawing/2014/main" id="{ABE69ACE-2A7E-ED14-065F-91385A55D0B1}"/>
                    </a:ext>
                  </a:extLst>
                </p:cNvPr>
                <p:cNvGrpSpPr/>
                <p:nvPr/>
              </p:nvGrpSpPr>
              <p:grpSpPr>
                <a:xfrm>
                  <a:off x="13351828" y="180341"/>
                  <a:ext cx="62864" cy="62786"/>
                  <a:chOff x="13351828" y="180341"/>
                  <a:chExt cx="62864" cy="62786"/>
                </a:xfrm>
              </p:grpSpPr>
              <p:sp>
                <p:nvSpPr>
                  <p:cNvPr id="34855" name="Freeform 748">
                    <a:extLst>
                      <a:ext uri="{FF2B5EF4-FFF2-40B4-BE49-F238E27FC236}">
                        <a16:creationId xmlns:a16="http://schemas.microsoft.com/office/drawing/2014/main" id="{F4288369-842A-4560-E3B2-FB035B2D0739}"/>
                      </a:ext>
                    </a:extLst>
                  </p:cNvPr>
                  <p:cNvSpPr/>
                  <p:nvPr/>
                </p:nvSpPr>
                <p:spPr>
                  <a:xfrm>
                    <a:off x="13351828" y="21173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56" name="Freeform 749">
                    <a:extLst>
                      <a:ext uri="{FF2B5EF4-FFF2-40B4-BE49-F238E27FC236}">
                        <a16:creationId xmlns:a16="http://schemas.microsoft.com/office/drawing/2014/main" id="{93CC34ED-3BD4-9B3B-37C6-B56C3202B275}"/>
                      </a:ext>
                    </a:extLst>
                  </p:cNvPr>
                  <p:cNvSpPr/>
                  <p:nvPr/>
                </p:nvSpPr>
                <p:spPr>
                  <a:xfrm>
                    <a:off x="13383260"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5" name="Graphic 19">
                  <a:extLst>
                    <a:ext uri="{FF2B5EF4-FFF2-40B4-BE49-F238E27FC236}">
                      <a16:creationId xmlns:a16="http://schemas.microsoft.com/office/drawing/2014/main" id="{4EFFCDBA-0BA2-13A9-78ED-10442A29CDF6}"/>
                    </a:ext>
                  </a:extLst>
                </p:cNvPr>
                <p:cNvGrpSpPr/>
                <p:nvPr/>
              </p:nvGrpSpPr>
              <p:grpSpPr>
                <a:xfrm>
                  <a:off x="13368973" y="180341"/>
                  <a:ext cx="62865" cy="62786"/>
                  <a:chOff x="13368973" y="180341"/>
                  <a:chExt cx="62865" cy="62786"/>
                </a:xfrm>
              </p:grpSpPr>
              <p:sp>
                <p:nvSpPr>
                  <p:cNvPr id="34853" name="Freeform 751">
                    <a:extLst>
                      <a:ext uri="{FF2B5EF4-FFF2-40B4-BE49-F238E27FC236}">
                        <a16:creationId xmlns:a16="http://schemas.microsoft.com/office/drawing/2014/main" id="{F088BDC6-4DF8-941C-EF24-8A1F04669671}"/>
                      </a:ext>
                    </a:extLst>
                  </p:cNvPr>
                  <p:cNvSpPr/>
                  <p:nvPr/>
                </p:nvSpPr>
                <p:spPr>
                  <a:xfrm>
                    <a:off x="13368973"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54" name="Freeform 752">
                    <a:extLst>
                      <a:ext uri="{FF2B5EF4-FFF2-40B4-BE49-F238E27FC236}">
                        <a16:creationId xmlns:a16="http://schemas.microsoft.com/office/drawing/2014/main" id="{BA8B3EBE-E6B3-B17B-127E-A0EB3BC835E0}"/>
                      </a:ext>
                    </a:extLst>
                  </p:cNvPr>
                  <p:cNvSpPr/>
                  <p:nvPr/>
                </p:nvSpPr>
                <p:spPr>
                  <a:xfrm>
                    <a:off x="13400405"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6" name="Graphic 19">
                  <a:extLst>
                    <a:ext uri="{FF2B5EF4-FFF2-40B4-BE49-F238E27FC236}">
                      <a16:creationId xmlns:a16="http://schemas.microsoft.com/office/drawing/2014/main" id="{E3019034-D6CC-EE8C-D326-ADF0EC17D1B7}"/>
                    </a:ext>
                  </a:extLst>
                </p:cNvPr>
                <p:cNvGrpSpPr/>
                <p:nvPr/>
              </p:nvGrpSpPr>
              <p:grpSpPr>
                <a:xfrm>
                  <a:off x="13406120" y="180341"/>
                  <a:ext cx="63817" cy="62786"/>
                  <a:chOff x="13406120" y="180341"/>
                  <a:chExt cx="63817" cy="62786"/>
                </a:xfrm>
              </p:grpSpPr>
              <p:sp>
                <p:nvSpPr>
                  <p:cNvPr id="34851" name="Freeform 754">
                    <a:extLst>
                      <a:ext uri="{FF2B5EF4-FFF2-40B4-BE49-F238E27FC236}">
                        <a16:creationId xmlns:a16="http://schemas.microsoft.com/office/drawing/2014/main" id="{E2784759-6E43-E88F-CAD0-D209684929AC}"/>
                      </a:ext>
                    </a:extLst>
                  </p:cNvPr>
                  <p:cNvSpPr/>
                  <p:nvPr/>
                </p:nvSpPr>
                <p:spPr>
                  <a:xfrm>
                    <a:off x="13406120" y="21173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52" name="Freeform 755">
                    <a:extLst>
                      <a:ext uri="{FF2B5EF4-FFF2-40B4-BE49-F238E27FC236}">
                        <a16:creationId xmlns:a16="http://schemas.microsoft.com/office/drawing/2014/main" id="{F5C76484-07E5-B23B-40D8-EB17C33D1E9B}"/>
                      </a:ext>
                    </a:extLst>
                  </p:cNvPr>
                  <p:cNvSpPr/>
                  <p:nvPr/>
                </p:nvSpPr>
                <p:spPr>
                  <a:xfrm>
                    <a:off x="13438505"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7" name="Graphic 19">
                  <a:extLst>
                    <a:ext uri="{FF2B5EF4-FFF2-40B4-BE49-F238E27FC236}">
                      <a16:creationId xmlns:a16="http://schemas.microsoft.com/office/drawing/2014/main" id="{C9A53BA7-0079-6F9B-D5CA-BE38396E8337}"/>
                    </a:ext>
                  </a:extLst>
                </p:cNvPr>
                <p:cNvGrpSpPr/>
                <p:nvPr/>
              </p:nvGrpSpPr>
              <p:grpSpPr>
                <a:xfrm>
                  <a:off x="13411835" y="180341"/>
                  <a:ext cx="62865" cy="62786"/>
                  <a:chOff x="13411835" y="180341"/>
                  <a:chExt cx="62865" cy="62786"/>
                </a:xfrm>
              </p:grpSpPr>
              <p:sp>
                <p:nvSpPr>
                  <p:cNvPr id="34849" name="Freeform 757">
                    <a:extLst>
                      <a:ext uri="{FF2B5EF4-FFF2-40B4-BE49-F238E27FC236}">
                        <a16:creationId xmlns:a16="http://schemas.microsoft.com/office/drawing/2014/main" id="{D987800C-568C-5B2E-EFE9-17570F8F56EA}"/>
                      </a:ext>
                    </a:extLst>
                  </p:cNvPr>
                  <p:cNvSpPr/>
                  <p:nvPr/>
                </p:nvSpPr>
                <p:spPr>
                  <a:xfrm>
                    <a:off x="13411835"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50" name="Freeform 758">
                    <a:extLst>
                      <a:ext uri="{FF2B5EF4-FFF2-40B4-BE49-F238E27FC236}">
                        <a16:creationId xmlns:a16="http://schemas.microsoft.com/office/drawing/2014/main" id="{93D30982-91AF-BC89-1704-8A11D74B818F}"/>
                      </a:ext>
                    </a:extLst>
                  </p:cNvPr>
                  <p:cNvSpPr/>
                  <p:nvPr/>
                </p:nvSpPr>
                <p:spPr>
                  <a:xfrm>
                    <a:off x="13443268"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8" name="Graphic 19">
                  <a:extLst>
                    <a:ext uri="{FF2B5EF4-FFF2-40B4-BE49-F238E27FC236}">
                      <a16:creationId xmlns:a16="http://schemas.microsoft.com/office/drawing/2014/main" id="{57354D59-CE4E-20BF-9531-5793B98B22C4}"/>
                    </a:ext>
                  </a:extLst>
                </p:cNvPr>
                <p:cNvGrpSpPr/>
                <p:nvPr/>
              </p:nvGrpSpPr>
              <p:grpSpPr>
                <a:xfrm>
                  <a:off x="13417550" y="180341"/>
                  <a:ext cx="62865" cy="62786"/>
                  <a:chOff x="13417550" y="180341"/>
                  <a:chExt cx="62865" cy="62786"/>
                </a:xfrm>
              </p:grpSpPr>
              <p:sp>
                <p:nvSpPr>
                  <p:cNvPr id="34847" name="Freeform 760">
                    <a:extLst>
                      <a:ext uri="{FF2B5EF4-FFF2-40B4-BE49-F238E27FC236}">
                        <a16:creationId xmlns:a16="http://schemas.microsoft.com/office/drawing/2014/main" id="{4E57AA0E-CD5A-3C50-209F-0AAE41E5820B}"/>
                      </a:ext>
                    </a:extLst>
                  </p:cNvPr>
                  <p:cNvSpPr/>
                  <p:nvPr/>
                </p:nvSpPr>
                <p:spPr>
                  <a:xfrm>
                    <a:off x="13417550"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48" name="Freeform 761">
                    <a:extLst>
                      <a:ext uri="{FF2B5EF4-FFF2-40B4-BE49-F238E27FC236}">
                        <a16:creationId xmlns:a16="http://schemas.microsoft.com/office/drawing/2014/main" id="{33B13CC5-61C2-A382-2DBA-56DECBC2B68A}"/>
                      </a:ext>
                    </a:extLst>
                  </p:cNvPr>
                  <p:cNvSpPr/>
                  <p:nvPr/>
                </p:nvSpPr>
                <p:spPr>
                  <a:xfrm>
                    <a:off x="13448983"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39" name="Graphic 19">
                  <a:extLst>
                    <a:ext uri="{FF2B5EF4-FFF2-40B4-BE49-F238E27FC236}">
                      <a16:creationId xmlns:a16="http://schemas.microsoft.com/office/drawing/2014/main" id="{FF913CF2-81B9-D703-C4CA-C1D1E894A3EC}"/>
                    </a:ext>
                  </a:extLst>
                </p:cNvPr>
                <p:cNvGrpSpPr/>
                <p:nvPr/>
              </p:nvGrpSpPr>
              <p:grpSpPr>
                <a:xfrm>
                  <a:off x="13422313" y="180341"/>
                  <a:ext cx="62865" cy="62786"/>
                  <a:chOff x="13422313" y="180341"/>
                  <a:chExt cx="62865" cy="62786"/>
                </a:xfrm>
              </p:grpSpPr>
              <p:sp>
                <p:nvSpPr>
                  <p:cNvPr id="34845" name="Freeform 763">
                    <a:extLst>
                      <a:ext uri="{FF2B5EF4-FFF2-40B4-BE49-F238E27FC236}">
                        <a16:creationId xmlns:a16="http://schemas.microsoft.com/office/drawing/2014/main" id="{97BC569B-82A6-CB50-3215-245CB3B9CA12}"/>
                      </a:ext>
                    </a:extLst>
                  </p:cNvPr>
                  <p:cNvSpPr/>
                  <p:nvPr/>
                </p:nvSpPr>
                <p:spPr>
                  <a:xfrm>
                    <a:off x="13422313"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46" name="Freeform 764">
                    <a:extLst>
                      <a:ext uri="{FF2B5EF4-FFF2-40B4-BE49-F238E27FC236}">
                        <a16:creationId xmlns:a16="http://schemas.microsoft.com/office/drawing/2014/main" id="{ED6660CA-0BAE-7C95-B6C4-3FC49A11D04C}"/>
                      </a:ext>
                    </a:extLst>
                  </p:cNvPr>
                  <p:cNvSpPr/>
                  <p:nvPr/>
                </p:nvSpPr>
                <p:spPr>
                  <a:xfrm>
                    <a:off x="13453745"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0" name="Graphic 19">
                  <a:extLst>
                    <a:ext uri="{FF2B5EF4-FFF2-40B4-BE49-F238E27FC236}">
                      <a16:creationId xmlns:a16="http://schemas.microsoft.com/office/drawing/2014/main" id="{72B75EB2-A127-0C7F-1235-D62237682977}"/>
                    </a:ext>
                  </a:extLst>
                </p:cNvPr>
                <p:cNvGrpSpPr/>
                <p:nvPr/>
              </p:nvGrpSpPr>
              <p:grpSpPr>
                <a:xfrm>
                  <a:off x="13424218" y="180341"/>
                  <a:ext cx="62865" cy="62786"/>
                  <a:chOff x="13424218" y="180341"/>
                  <a:chExt cx="62865" cy="62786"/>
                </a:xfrm>
              </p:grpSpPr>
              <p:sp>
                <p:nvSpPr>
                  <p:cNvPr id="34843" name="Freeform 766">
                    <a:extLst>
                      <a:ext uri="{FF2B5EF4-FFF2-40B4-BE49-F238E27FC236}">
                        <a16:creationId xmlns:a16="http://schemas.microsoft.com/office/drawing/2014/main" id="{55C3761F-6AC1-4432-4249-BB7A1E113D7D}"/>
                      </a:ext>
                    </a:extLst>
                  </p:cNvPr>
                  <p:cNvSpPr/>
                  <p:nvPr/>
                </p:nvSpPr>
                <p:spPr>
                  <a:xfrm>
                    <a:off x="13424218"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44" name="Freeform 767">
                    <a:extLst>
                      <a:ext uri="{FF2B5EF4-FFF2-40B4-BE49-F238E27FC236}">
                        <a16:creationId xmlns:a16="http://schemas.microsoft.com/office/drawing/2014/main" id="{C18273E8-6FCD-F9C0-D8EF-7E87FE512CE6}"/>
                      </a:ext>
                    </a:extLst>
                  </p:cNvPr>
                  <p:cNvSpPr/>
                  <p:nvPr/>
                </p:nvSpPr>
                <p:spPr>
                  <a:xfrm>
                    <a:off x="13455650"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1" name="Graphic 19">
                  <a:extLst>
                    <a:ext uri="{FF2B5EF4-FFF2-40B4-BE49-F238E27FC236}">
                      <a16:creationId xmlns:a16="http://schemas.microsoft.com/office/drawing/2014/main" id="{FACF046D-F1C9-4613-0E14-B3789221176F}"/>
                    </a:ext>
                  </a:extLst>
                </p:cNvPr>
                <p:cNvGrpSpPr/>
                <p:nvPr/>
              </p:nvGrpSpPr>
              <p:grpSpPr>
                <a:xfrm>
                  <a:off x="13440410" y="180341"/>
                  <a:ext cx="63817" cy="62786"/>
                  <a:chOff x="13440410" y="180341"/>
                  <a:chExt cx="63817" cy="62786"/>
                </a:xfrm>
              </p:grpSpPr>
              <p:sp>
                <p:nvSpPr>
                  <p:cNvPr id="34841" name="Freeform 769">
                    <a:extLst>
                      <a:ext uri="{FF2B5EF4-FFF2-40B4-BE49-F238E27FC236}">
                        <a16:creationId xmlns:a16="http://schemas.microsoft.com/office/drawing/2014/main" id="{2B696E72-AABC-7ED6-2E9B-A12A20538FB5}"/>
                      </a:ext>
                    </a:extLst>
                  </p:cNvPr>
                  <p:cNvSpPr/>
                  <p:nvPr/>
                </p:nvSpPr>
                <p:spPr>
                  <a:xfrm>
                    <a:off x="13440410" y="21173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42" name="Freeform 770">
                    <a:extLst>
                      <a:ext uri="{FF2B5EF4-FFF2-40B4-BE49-F238E27FC236}">
                        <a16:creationId xmlns:a16="http://schemas.microsoft.com/office/drawing/2014/main" id="{34E4D37F-53D0-BB7D-F2B5-5A8F195FB425}"/>
                      </a:ext>
                    </a:extLst>
                  </p:cNvPr>
                  <p:cNvSpPr/>
                  <p:nvPr/>
                </p:nvSpPr>
                <p:spPr>
                  <a:xfrm>
                    <a:off x="13472795"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2" name="Graphic 19">
                  <a:extLst>
                    <a:ext uri="{FF2B5EF4-FFF2-40B4-BE49-F238E27FC236}">
                      <a16:creationId xmlns:a16="http://schemas.microsoft.com/office/drawing/2014/main" id="{810B052A-26BA-CF2C-E78D-C49818E7BF69}"/>
                    </a:ext>
                  </a:extLst>
                </p:cNvPr>
                <p:cNvGrpSpPr/>
                <p:nvPr/>
              </p:nvGrpSpPr>
              <p:grpSpPr>
                <a:xfrm>
                  <a:off x="13446125" y="180341"/>
                  <a:ext cx="62865" cy="62786"/>
                  <a:chOff x="13446125" y="180341"/>
                  <a:chExt cx="62865" cy="62786"/>
                </a:xfrm>
              </p:grpSpPr>
              <p:sp>
                <p:nvSpPr>
                  <p:cNvPr id="34839" name="Freeform 772">
                    <a:extLst>
                      <a:ext uri="{FF2B5EF4-FFF2-40B4-BE49-F238E27FC236}">
                        <a16:creationId xmlns:a16="http://schemas.microsoft.com/office/drawing/2014/main" id="{52893D9C-0B78-DC9C-82BF-29A9D0915B16}"/>
                      </a:ext>
                    </a:extLst>
                  </p:cNvPr>
                  <p:cNvSpPr/>
                  <p:nvPr/>
                </p:nvSpPr>
                <p:spPr>
                  <a:xfrm>
                    <a:off x="13446125"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40" name="Freeform 773">
                    <a:extLst>
                      <a:ext uri="{FF2B5EF4-FFF2-40B4-BE49-F238E27FC236}">
                        <a16:creationId xmlns:a16="http://schemas.microsoft.com/office/drawing/2014/main" id="{7E0C3191-9611-CCF2-CAD7-3B930E587546}"/>
                      </a:ext>
                    </a:extLst>
                  </p:cNvPr>
                  <p:cNvSpPr/>
                  <p:nvPr/>
                </p:nvSpPr>
                <p:spPr>
                  <a:xfrm>
                    <a:off x="13477558"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3" name="Graphic 19">
                  <a:extLst>
                    <a:ext uri="{FF2B5EF4-FFF2-40B4-BE49-F238E27FC236}">
                      <a16:creationId xmlns:a16="http://schemas.microsoft.com/office/drawing/2014/main" id="{F9F2B504-E1DD-7C60-9B21-1A445E385195}"/>
                    </a:ext>
                  </a:extLst>
                </p:cNvPr>
                <p:cNvGrpSpPr/>
                <p:nvPr/>
              </p:nvGrpSpPr>
              <p:grpSpPr>
                <a:xfrm>
                  <a:off x="13450888" y="180341"/>
                  <a:ext cx="62865" cy="62786"/>
                  <a:chOff x="13450888" y="180341"/>
                  <a:chExt cx="62865" cy="62786"/>
                </a:xfrm>
              </p:grpSpPr>
              <p:sp>
                <p:nvSpPr>
                  <p:cNvPr id="34837" name="Freeform 775">
                    <a:extLst>
                      <a:ext uri="{FF2B5EF4-FFF2-40B4-BE49-F238E27FC236}">
                        <a16:creationId xmlns:a16="http://schemas.microsoft.com/office/drawing/2014/main" id="{85172ABD-99FD-D558-AC0C-6F4BA7C21D5F}"/>
                      </a:ext>
                    </a:extLst>
                  </p:cNvPr>
                  <p:cNvSpPr/>
                  <p:nvPr/>
                </p:nvSpPr>
                <p:spPr>
                  <a:xfrm>
                    <a:off x="13450888"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38" name="Freeform 776">
                    <a:extLst>
                      <a:ext uri="{FF2B5EF4-FFF2-40B4-BE49-F238E27FC236}">
                        <a16:creationId xmlns:a16="http://schemas.microsoft.com/office/drawing/2014/main" id="{D8258387-7F3C-794D-17DF-7E87AFB3470C}"/>
                      </a:ext>
                    </a:extLst>
                  </p:cNvPr>
                  <p:cNvSpPr/>
                  <p:nvPr/>
                </p:nvSpPr>
                <p:spPr>
                  <a:xfrm>
                    <a:off x="13482320"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4" name="Graphic 19">
                  <a:extLst>
                    <a:ext uri="{FF2B5EF4-FFF2-40B4-BE49-F238E27FC236}">
                      <a16:creationId xmlns:a16="http://schemas.microsoft.com/office/drawing/2014/main" id="{8BA25432-3870-A5B9-69B9-5F91FC98131C}"/>
                    </a:ext>
                  </a:extLst>
                </p:cNvPr>
                <p:cNvGrpSpPr/>
                <p:nvPr/>
              </p:nvGrpSpPr>
              <p:grpSpPr>
                <a:xfrm>
                  <a:off x="13462318" y="180341"/>
                  <a:ext cx="62865" cy="62786"/>
                  <a:chOff x="13462318" y="180341"/>
                  <a:chExt cx="62865" cy="62786"/>
                </a:xfrm>
              </p:grpSpPr>
              <p:sp>
                <p:nvSpPr>
                  <p:cNvPr id="34835" name="Freeform 778">
                    <a:extLst>
                      <a:ext uri="{FF2B5EF4-FFF2-40B4-BE49-F238E27FC236}">
                        <a16:creationId xmlns:a16="http://schemas.microsoft.com/office/drawing/2014/main" id="{A5D29845-16D3-B794-27DC-07A9BCCB60A1}"/>
                      </a:ext>
                    </a:extLst>
                  </p:cNvPr>
                  <p:cNvSpPr/>
                  <p:nvPr/>
                </p:nvSpPr>
                <p:spPr>
                  <a:xfrm>
                    <a:off x="13462318"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36" name="Freeform 779">
                    <a:extLst>
                      <a:ext uri="{FF2B5EF4-FFF2-40B4-BE49-F238E27FC236}">
                        <a16:creationId xmlns:a16="http://schemas.microsoft.com/office/drawing/2014/main" id="{EFD43F8B-DFA2-A592-1E9E-645F85D49158}"/>
                      </a:ext>
                    </a:extLst>
                  </p:cNvPr>
                  <p:cNvSpPr/>
                  <p:nvPr/>
                </p:nvSpPr>
                <p:spPr>
                  <a:xfrm>
                    <a:off x="13493750"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5" name="Graphic 19">
                  <a:extLst>
                    <a:ext uri="{FF2B5EF4-FFF2-40B4-BE49-F238E27FC236}">
                      <a16:creationId xmlns:a16="http://schemas.microsoft.com/office/drawing/2014/main" id="{6E49B25B-514A-FA7F-14C2-CD45010F2A93}"/>
                    </a:ext>
                  </a:extLst>
                </p:cNvPr>
                <p:cNvGrpSpPr/>
                <p:nvPr/>
              </p:nvGrpSpPr>
              <p:grpSpPr>
                <a:xfrm>
                  <a:off x="13482320" y="190806"/>
                  <a:ext cx="63817" cy="62786"/>
                  <a:chOff x="13482320" y="190806"/>
                  <a:chExt cx="63817" cy="62786"/>
                </a:xfrm>
              </p:grpSpPr>
              <p:sp>
                <p:nvSpPr>
                  <p:cNvPr id="34833" name="Freeform 781">
                    <a:extLst>
                      <a:ext uri="{FF2B5EF4-FFF2-40B4-BE49-F238E27FC236}">
                        <a16:creationId xmlns:a16="http://schemas.microsoft.com/office/drawing/2014/main" id="{69AE1104-DA5A-B33D-9897-E712D8087E29}"/>
                      </a:ext>
                    </a:extLst>
                  </p:cNvPr>
                  <p:cNvSpPr/>
                  <p:nvPr/>
                </p:nvSpPr>
                <p:spPr>
                  <a:xfrm>
                    <a:off x="13482320" y="22219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34" name="Freeform 782">
                    <a:extLst>
                      <a:ext uri="{FF2B5EF4-FFF2-40B4-BE49-F238E27FC236}">
                        <a16:creationId xmlns:a16="http://schemas.microsoft.com/office/drawing/2014/main" id="{1A5022DA-DCD9-6BBE-4208-F712568251C2}"/>
                      </a:ext>
                    </a:extLst>
                  </p:cNvPr>
                  <p:cNvSpPr/>
                  <p:nvPr/>
                </p:nvSpPr>
                <p:spPr>
                  <a:xfrm>
                    <a:off x="13514705"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6" name="Graphic 19">
                  <a:extLst>
                    <a:ext uri="{FF2B5EF4-FFF2-40B4-BE49-F238E27FC236}">
                      <a16:creationId xmlns:a16="http://schemas.microsoft.com/office/drawing/2014/main" id="{BB79B715-CA41-B3A9-C5EF-6B0EC25100C1}"/>
                    </a:ext>
                  </a:extLst>
                </p:cNvPr>
                <p:cNvGrpSpPr/>
                <p:nvPr/>
              </p:nvGrpSpPr>
              <p:grpSpPr>
                <a:xfrm>
                  <a:off x="13487083" y="190806"/>
                  <a:ext cx="63817" cy="62786"/>
                  <a:chOff x="13487083" y="190806"/>
                  <a:chExt cx="63817" cy="62786"/>
                </a:xfrm>
              </p:grpSpPr>
              <p:sp>
                <p:nvSpPr>
                  <p:cNvPr id="34831" name="Freeform 784">
                    <a:extLst>
                      <a:ext uri="{FF2B5EF4-FFF2-40B4-BE49-F238E27FC236}">
                        <a16:creationId xmlns:a16="http://schemas.microsoft.com/office/drawing/2014/main" id="{26A6D94F-83CC-D25F-0862-EE9591A52391}"/>
                      </a:ext>
                    </a:extLst>
                  </p:cNvPr>
                  <p:cNvSpPr/>
                  <p:nvPr/>
                </p:nvSpPr>
                <p:spPr>
                  <a:xfrm>
                    <a:off x="13487083" y="22219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32" name="Freeform 785">
                    <a:extLst>
                      <a:ext uri="{FF2B5EF4-FFF2-40B4-BE49-F238E27FC236}">
                        <a16:creationId xmlns:a16="http://schemas.microsoft.com/office/drawing/2014/main" id="{17D455EE-F804-B920-1EFF-2CC58B2E9346}"/>
                      </a:ext>
                    </a:extLst>
                  </p:cNvPr>
                  <p:cNvSpPr/>
                  <p:nvPr/>
                </p:nvSpPr>
                <p:spPr>
                  <a:xfrm>
                    <a:off x="13519468"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7" name="Graphic 19">
                  <a:extLst>
                    <a:ext uri="{FF2B5EF4-FFF2-40B4-BE49-F238E27FC236}">
                      <a16:creationId xmlns:a16="http://schemas.microsoft.com/office/drawing/2014/main" id="{69507F4C-3D6A-9F5D-09D6-746978F4F50C}"/>
                    </a:ext>
                  </a:extLst>
                </p:cNvPr>
                <p:cNvGrpSpPr/>
                <p:nvPr/>
              </p:nvGrpSpPr>
              <p:grpSpPr>
                <a:xfrm>
                  <a:off x="13489940" y="190806"/>
                  <a:ext cx="62864" cy="62786"/>
                  <a:chOff x="13489940" y="190806"/>
                  <a:chExt cx="62864" cy="62786"/>
                </a:xfrm>
              </p:grpSpPr>
              <p:sp>
                <p:nvSpPr>
                  <p:cNvPr id="34829" name="Freeform 787">
                    <a:extLst>
                      <a:ext uri="{FF2B5EF4-FFF2-40B4-BE49-F238E27FC236}">
                        <a16:creationId xmlns:a16="http://schemas.microsoft.com/office/drawing/2014/main" id="{66F08EB3-00AE-F096-CAA9-6F6DFC8962BF}"/>
                      </a:ext>
                    </a:extLst>
                  </p:cNvPr>
                  <p:cNvSpPr/>
                  <p:nvPr/>
                </p:nvSpPr>
                <p:spPr>
                  <a:xfrm>
                    <a:off x="13489940" y="22219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30" name="Freeform 788">
                    <a:extLst>
                      <a:ext uri="{FF2B5EF4-FFF2-40B4-BE49-F238E27FC236}">
                        <a16:creationId xmlns:a16="http://schemas.microsoft.com/office/drawing/2014/main" id="{68A455A2-1C78-86A4-7FB7-2DA81C802C41}"/>
                      </a:ext>
                    </a:extLst>
                  </p:cNvPr>
                  <p:cNvSpPr/>
                  <p:nvPr/>
                </p:nvSpPr>
                <p:spPr>
                  <a:xfrm>
                    <a:off x="13521373"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8" name="Graphic 19">
                  <a:extLst>
                    <a:ext uri="{FF2B5EF4-FFF2-40B4-BE49-F238E27FC236}">
                      <a16:creationId xmlns:a16="http://schemas.microsoft.com/office/drawing/2014/main" id="{BB031C46-B842-52FD-0DB3-F351AAD6DE35}"/>
                    </a:ext>
                  </a:extLst>
                </p:cNvPr>
                <p:cNvGrpSpPr/>
                <p:nvPr/>
              </p:nvGrpSpPr>
              <p:grpSpPr>
                <a:xfrm>
                  <a:off x="13517563" y="190806"/>
                  <a:ext cx="63817" cy="62786"/>
                  <a:chOff x="13517563" y="190806"/>
                  <a:chExt cx="63817" cy="62786"/>
                </a:xfrm>
              </p:grpSpPr>
              <p:sp>
                <p:nvSpPr>
                  <p:cNvPr id="34827" name="Freeform 790">
                    <a:extLst>
                      <a:ext uri="{FF2B5EF4-FFF2-40B4-BE49-F238E27FC236}">
                        <a16:creationId xmlns:a16="http://schemas.microsoft.com/office/drawing/2014/main" id="{4923CAF3-952A-5585-5F2F-DF3CA7E4C524}"/>
                      </a:ext>
                    </a:extLst>
                  </p:cNvPr>
                  <p:cNvSpPr/>
                  <p:nvPr/>
                </p:nvSpPr>
                <p:spPr>
                  <a:xfrm>
                    <a:off x="13517563" y="22219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28" name="Freeform 791">
                    <a:extLst>
                      <a:ext uri="{FF2B5EF4-FFF2-40B4-BE49-F238E27FC236}">
                        <a16:creationId xmlns:a16="http://schemas.microsoft.com/office/drawing/2014/main" id="{64B42BEE-38F1-5364-1360-53AF88D66A2D}"/>
                      </a:ext>
                    </a:extLst>
                  </p:cNvPr>
                  <p:cNvSpPr/>
                  <p:nvPr/>
                </p:nvSpPr>
                <p:spPr>
                  <a:xfrm>
                    <a:off x="13548995"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49" name="Graphic 19">
                  <a:extLst>
                    <a:ext uri="{FF2B5EF4-FFF2-40B4-BE49-F238E27FC236}">
                      <a16:creationId xmlns:a16="http://schemas.microsoft.com/office/drawing/2014/main" id="{DFB58477-9396-FC1B-1610-9CD26391D4BD}"/>
                    </a:ext>
                  </a:extLst>
                </p:cNvPr>
                <p:cNvGrpSpPr/>
                <p:nvPr/>
              </p:nvGrpSpPr>
              <p:grpSpPr>
                <a:xfrm>
                  <a:off x="13537565" y="190806"/>
                  <a:ext cx="63817" cy="62786"/>
                  <a:chOff x="13537565" y="190806"/>
                  <a:chExt cx="63817" cy="62786"/>
                </a:xfrm>
              </p:grpSpPr>
              <p:sp>
                <p:nvSpPr>
                  <p:cNvPr id="34825" name="Freeform 793">
                    <a:extLst>
                      <a:ext uri="{FF2B5EF4-FFF2-40B4-BE49-F238E27FC236}">
                        <a16:creationId xmlns:a16="http://schemas.microsoft.com/office/drawing/2014/main" id="{F9353DF4-B12C-38C7-B68D-452492D9B4B8}"/>
                      </a:ext>
                    </a:extLst>
                  </p:cNvPr>
                  <p:cNvSpPr/>
                  <p:nvPr/>
                </p:nvSpPr>
                <p:spPr>
                  <a:xfrm>
                    <a:off x="13537565" y="22219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26" name="Freeform 794">
                    <a:extLst>
                      <a:ext uri="{FF2B5EF4-FFF2-40B4-BE49-F238E27FC236}">
                        <a16:creationId xmlns:a16="http://schemas.microsoft.com/office/drawing/2014/main" id="{5EA06930-DCAF-F5F8-F990-B5C4E3B0A0E5}"/>
                      </a:ext>
                    </a:extLst>
                  </p:cNvPr>
                  <p:cNvSpPr/>
                  <p:nvPr/>
                </p:nvSpPr>
                <p:spPr>
                  <a:xfrm>
                    <a:off x="13569950"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0" name="Graphic 19">
                  <a:extLst>
                    <a:ext uri="{FF2B5EF4-FFF2-40B4-BE49-F238E27FC236}">
                      <a16:creationId xmlns:a16="http://schemas.microsoft.com/office/drawing/2014/main" id="{50EFAB76-820C-3EDC-A916-49807A6E585F}"/>
                    </a:ext>
                  </a:extLst>
                </p:cNvPr>
                <p:cNvGrpSpPr/>
                <p:nvPr/>
              </p:nvGrpSpPr>
              <p:grpSpPr>
                <a:xfrm>
                  <a:off x="13543280" y="190806"/>
                  <a:ext cx="62865" cy="62786"/>
                  <a:chOff x="13543280" y="190806"/>
                  <a:chExt cx="62865" cy="62786"/>
                </a:xfrm>
              </p:grpSpPr>
              <p:sp>
                <p:nvSpPr>
                  <p:cNvPr id="34823" name="Freeform 796">
                    <a:extLst>
                      <a:ext uri="{FF2B5EF4-FFF2-40B4-BE49-F238E27FC236}">
                        <a16:creationId xmlns:a16="http://schemas.microsoft.com/office/drawing/2014/main" id="{3F96838C-C388-172E-3659-DB3F47496C6D}"/>
                      </a:ext>
                    </a:extLst>
                  </p:cNvPr>
                  <p:cNvSpPr/>
                  <p:nvPr/>
                </p:nvSpPr>
                <p:spPr>
                  <a:xfrm>
                    <a:off x="13543280" y="22219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24" name="Freeform 797">
                    <a:extLst>
                      <a:ext uri="{FF2B5EF4-FFF2-40B4-BE49-F238E27FC236}">
                        <a16:creationId xmlns:a16="http://schemas.microsoft.com/office/drawing/2014/main" id="{756A0E94-9838-D595-844F-F171A17A4F92}"/>
                      </a:ext>
                    </a:extLst>
                  </p:cNvPr>
                  <p:cNvSpPr/>
                  <p:nvPr/>
                </p:nvSpPr>
                <p:spPr>
                  <a:xfrm>
                    <a:off x="13574713"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1" name="Graphic 19">
                  <a:extLst>
                    <a:ext uri="{FF2B5EF4-FFF2-40B4-BE49-F238E27FC236}">
                      <a16:creationId xmlns:a16="http://schemas.microsoft.com/office/drawing/2014/main" id="{69175373-7296-E3FE-2AF8-B13BC4C87F40}"/>
                    </a:ext>
                  </a:extLst>
                </p:cNvPr>
                <p:cNvGrpSpPr/>
                <p:nvPr/>
              </p:nvGrpSpPr>
              <p:grpSpPr>
                <a:xfrm>
                  <a:off x="13548043" y="190806"/>
                  <a:ext cx="62865" cy="62786"/>
                  <a:chOff x="13548043" y="190806"/>
                  <a:chExt cx="62865" cy="62786"/>
                </a:xfrm>
              </p:grpSpPr>
              <p:sp>
                <p:nvSpPr>
                  <p:cNvPr id="34821" name="Freeform 799">
                    <a:extLst>
                      <a:ext uri="{FF2B5EF4-FFF2-40B4-BE49-F238E27FC236}">
                        <a16:creationId xmlns:a16="http://schemas.microsoft.com/office/drawing/2014/main" id="{39ABA1E4-560B-1F46-DE88-C9BDB3A94A9B}"/>
                      </a:ext>
                    </a:extLst>
                  </p:cNvPr>
                  <p:cNvSpPr/>
                  <p:nvPr/>
                </p:nvSpPr>
                <p:spPr>
                  <a:xfrm>
                    <a:off x="13548043" y="22219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22" name="Freeform 800">
                    <a:extLst>
                      <a:ext uri="{FF2B5EF4-FFF2-40B4-BE49-F238E27FC236}">
                        <a16:creationId xmlns:a16="http://schemas.microsoft.com/office/drawing/2014/main" id="{257C398A-549B-5A4A-E013-E2E2304C3F6D}"/>
                      </a:ext>
                    </a:extLst>
                  </p:cNvPr>
                  <p:cNvSpPr/>
                  <p:nvPr/>
                </p:nvSpPr>
                <p:spPr>
                  <a:xfrm>
                    <a:off x="13579475"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2" name="Graphic 19">
                  <a:extLst>
                    <a:ext uri="{FF2B5EF4-FFF2-40B4-BE49-F238E27FC236}">
                      <a16:creationId xmlns:a16="http://schemas.microsoft.com/office/drawing/2014/main" id="{9189C4B3-28FF-3FB3-430B-804BFD95B358}"/>
                    </a:ext>
                  </a:extLst>
                </p:cNvPr>
                <p:cNvGrpSpPr/>
                <p:nvPr/>
              </p:nvGrpSpPr>
              <p:grpSpPr>
                <a:xfrm>
                  <a:off x="13550900" y="190806"/>
                  <a:ext cx="62865" cy="62786"/>
                  <a:chOff x="13550900" y="190806"/>
                  <a:chExt cx="62865" cy="62786"/>
                </a:xfrm>
              </p:grpSpPr>
              <p:sp>
                <p:nvSpPr>
                  <p:cNvPr id="34819" name="Freeform 802">
                    <a:extLst>
                      <a:ext uri="{FF2B5EF4-FFF2-40B4-BE49-F238E27FC236}">
                        <a16:creationId xmlns:a16="http://schemas.microsoft.com/office/drawing/2014/main" id="{B4242764-12C4-8E4A-D608-3DB45F3E4EAC}"/>
                      </a:ext>
                    </a:extLst>
                  </p:cNvPr>
                  <p:cNvSpPr/>
                  <p:nvPr/>
                </p:nvSpPr>
                <p:spPr>
                  <a:xfrm>
                    <a:off x="13550900" y="22219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20" name="Freeform 803">
                    <a:extLst>
                      <a:ext uri="{FF2B5EF4-FFF2-40B4-BE49-F238E27FC236}">
                        <a16:creationId xmlns:a16="http://schemas.microsoft.com/office/drawing/2014/main" id="{ED10B6D1-B28A-61F2-FDFC-76B1AA87CF2E}"/>
                      </a:ext>
                    </a:extLst>
                  </p:cNvPr>
                  <p:cNvSpPr/>
                  <p:nvPr/>
                </p:nvSpPr>
                <p:spPr>
                  <a:xfrm>
                    <a:off x="13582333"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3" name="Graphic 19">
                  <a:extLst>
                    <a:ext uri="{FF2B5EF4-FFF2-40B4-BE49-F238E27FC236}">
                      <a16:creationId xmlns:a16="http://schemas.microsoft.com/office/drawing/2014/main" id="{A7226963-FD52-6387-91CE-C3180889C661}"/>
                    </a:ext>
                  </a:extLst>
                </p:cNvPr>
                <p:cNvGrpSpPr/>
                <p:nvPr/>
              </p:nvGrpSpPr>
              <p:grpSpPr>
                <a:xfrm>
                  <a:off x="13562330" y="190806"/>
                  <a:ext cx="62865" cy="62786"/>
                  <a:chOff x="13562330" y="190806"/>
                  <a:chExt cx="62865" cy="62786"/>
                </a:xfrm>
              </p:grpSpPr>
              <p:sp>
                <p:nvSpPr>
                  <p:cNvPr id="34817" name="Freeform 805">
                    <a:extLst>
                      <a:ext uri="{FF2B5EF4-FFF2-40B4-BE49-F238E27FC236}">
                        <a16:creationId xmlns:a16="http://schemas.microsoft.com/office/drawing/2014/main" id="{82BE0232-0360-B551-0EB3-33F05D526ADC}"/>
                      </a:ext>
                    </a:extLst>
                  </p:cNvPr>
                  <p:cNvSpPr/>
                  <p:nvPr/>
                </p:nvSpPr>
                <p:spPr>
                  <a:xfrm>
                    <a:off x="13562330" y="22219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18" name="Freeform 806">
                    <a:extLst>
                      <a:ext uri="{FF2B5EF4-FFF2-40B4-BE49-F238E27FC236}">
                        <a16:creationId xmlns:a16="http://schemas.microsoft.com/office/drawing/2014/main" id="{2064848D-4818-03E5-675D-5614EA05AD59}"/>
                      </a:ext>
                    </a:extLst>
                  </p:cNvPr>
                  <p:cNvSpPr/>
                  <p:nvPr/>
                </p:nvSpPr>
                <p:spPr>
                  <a:xfrm>
                    <a:off x="13593763"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4" name="Graphic 19">
                  <a:extLst>
                    <a:ext uri="{FF2B5EF4-FFF2-40B4-BE49-F238E27FC236}">
                      <a16:creationId xmlns:a16="http://schemas.microsoft.com/office/drawing/2014/main" id="{43DD8245-912F-7EBE-90B7-D79D39F3992B}"/>
                    </a:ext>
                  </a:extLst>
                </p:cNvPr>
                <p:cNvGrpSpPr/>
                <p:nvPr/>
              </p:nvGrpSpPr>
              <p:grpSpPr>
                <a:xfrm>
                  <a:off x="13566140" y="190806"/>
                  <a:ext cx="63817" cy="62786"/>
                  <a:chOff x="13566140" y="190806"/>
                  <a:chExt cx="63817" cy="62786"/>
                </a:xfrm>
              </p:grpSpPr>
              <p:sp>
                <p:nvSpPr>
                  <p:cNvPr id="34815" name="Freeform 808">
                    <a:extLst>
                      <a:ext uri="{FF2B5EF4-FFF2-40B4-BE49-F238E27FC236}">
                        <a16:creationId xmlns:a16="http://schemas.microsoft.com/office/drawing/2014/main" id="{C4FB3453-2EE6-FB69-B924-6FDCFBDD1742}"/>
                      </a:ext>
                    </a:extLst>
                  </p:cNvPr>
                  <p:cNvSpPr/>
                  <p:nvPr/>
                </p:nvSpPr>
                <p:spPr>
                  <a:xfrm>
                    <a:off x="13566140" y="22219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16" name="Freeform 809">
                    <a:extLst>
                      <a:ext uri="{FF2B5EF4-FFF2-40B4-BE49-F238E27FC236}">
                        <a16:creationId xmlns:a16="http://schemas.microsoft.com/office/drawing/2014/main" id="{DB6C5AD6-5FBD-FED6-605C-E16F69AB05DC}"/>
                      </a:ext>
                    </a:extLst>
                  </p:cNvPr>
                  <p:cNvSpPr/>
                  <p:nvPr/>
                </p:nvSpPr>
                <p:spPr>
                  <a:xfrm>
                    <a:off x="13597573"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5" name="Graphic 19">
                  <a:extLst>
                    <a:ext uri="{FF2B5EF4-FFF2-40B4-BE49-F238E27FC236}">
                      <a16:creationId xmlns:a16="http://schemas.microsoft.com/office/drawing/2014/main" id="{061864D7-EE69-7E9F-D0D3-3287B4F751FD}"/>
                    </a:ext>
                  </a:extLst>
                </p:cNvPr>
                <p:cNvGrpSpPr/>
                <p:nvPr/>
              </p:nvGrpSpPr>
              <p:grpSpPr>
                <a:xfrm>
                  <a:off x="13570903" y="190806"/>
                  <a:ext cx="62864" cy="62786"/>
                  <a:chOff x="13570903" y="190806"/>
                  <a:chExt cx="62864" cy="62786"/>
                </a:xfrm>
              </p:grpSpPr>
              <p:sp>
                <p:nvSpPr>
                  <p:cNvPr id="34813" name="Freeform 811">
                    <a:extLst>
                      <a:ext uri="{FF2B5EF4-FFF2-40B4-BE49-F238E27FC236}">
                        <a16:creationId xmlns:a16="http://schemas.microsoft.com/office/drawing/2014/main" id="{904A0316-9ED3-CD21-2F34-5FD7F82DDB75}"/>
                      </a:ext>
                    </a:extLst>
                  </p:cNvPr>
                  <p:cNvSpPr/>
                  <p:nvPr/>
                </p:nvSpPr>
                <p:spPr>
                  <a:xfrm>
                    <a:off x="13570903" y="22219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14" name="Freeform 812">
                    <a:extLst>
                      <a:ext uri="{FF2B5EF4-FFF2-40B4-BE49-F238E27FC236}">
                        <a16:creationId xmlns:a16="http://schemas.microsoft.com/office/drawing/2014/main" id="{3C08AD55-32D4-C57D-2615-F0D9296F8E86}"/>
                      </a:ext>
                    </a:extLst>
                  </p:cNvPr>
                  <p:cNvSpPr/>
                  <p:nvPr/>
                </p:nvSpPr>
                <p:spPr>
                  <a:xfrm>
                    <a:off x="13602335"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6" name="Graphic 19">
                  <a:extLst>
                    <a:ext uri="{FF2B5EF4-FFF2-40B4-BE49-F238E27FC236}">
                      <a16:creationId xmlns:a16="http://schemas.microsoft.com/office/drawing/2014/main" id="{ECCFED81-A4AC-4DA8-0056-09D69C5A66CE}"/>
                    </a:ext>
                  </a:extLst>
                </p:cNvPr>
                <p:cNvGrpSpPr/>
                <p:nvPr/>
              </p:nvGrpSpPr>
              <p:grpSpPr>
                <a:xfrm>
                  <a:off x="13572808" y="190806"/>
                  <a:ext cx="62864" cy="62786"/>
                  <a:chOff x="13572808" y="190806"/>
                  <a:chExt cx="62864" cy="62786"/>
                </a:xfrm>
              </p:grpSpPr>
              <p:sp>
                <p:nvSpPr>
                  <p:cNvPr id="34811" name="Freeform 814">
                    <a:extLst>
                      <a:ext uri="{FF2B5EF4-FFF2-40B4-BE49-F238E27FC236}">
                        <a16:creationId xmlns:a16="http://schemas.microsoft.com/office/drawing/2014/main" id="{CEA1F47E-36C9-9679-60C1-0FF0189085ED}"/>
                      </a:ext>
                    </a:extLst>
                  </p:cNvPr>
                  <p:cNvSpPr/>
                  <p:nvPr/>
                </p:nvSpPr>
                <p:spPr>
                  <a:xfrm>
                    <a:off x="13572808" y="22219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12" name="Freeform 815">
                    <a:extLst>
                      <a:ext uri="{FF2B5EF4-FFF2-40B4-BE49-F238E27FC236}">
                        <a16:creationId xmlns:a16="http://schemas.microsoft.com/office/drawing/2014/main" id="{CE230F8F-774C-1ABF-B70E-3B3DEF357F93}"/>
                      </a:ext>
                    </a:extLst>
                  </p:cNvPr>
                  <p:cNvSpPr/>
                  <p:nvPr/>
                </p:nvSpPr>
                <p:spPr>
                  <a:xfrm>
                    <a:off x="13604240"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7" name="Graphic 19">
                  <a:extLst>
                    <a:ext uri="{FF2B5EF4-FFF2-40B4-BE49-F238E27FC236}">
                      <a16:creationId xmlns:a16="http://schemas.microsoft.com/office/drawing/2014/main" id="{7A6D6FD0-0A03-A460-A96D-481B0583544F}"/>
                    </a:ext>
                  </a:extLst>
                </p:cNvPr>
                <p:cNvGrpSpPr/>
                <p:nvPr/>
              </p:nvGrpSpPr>
              <p:grpSpPr>
                <a:xfrm>
                  <a:off x="13584238" y="190806"/>
                  <a:ext cx="63817" cy="62786"/>
                  <a:chOff x="13584238" y="190806"/>
                  <a:chExt cx="63817" cy="62786"/>
                </a:xfrm>
              </p:grpSpPr>
              <p:sp>
                <p:nvSpPr>
                  <p:cNvPr id="34809" name="Freeform 817">
                    <a:extLst>
                      <a:ext uri="{FF2B5EF4-FFF2-40B4-BE49-F238E27FC236}">
                        <a16:creationId xmlns:a16="http://schemas.microsoft.com/office/drawing/2014/main" id="{5FEDDCAF-8B31-1333-43DB-578CC8BBBC1B}"/>
                      </a:ext>
                    </a:extLst>
                  </p:cNvPr>
                  <p:cNvSpPr/>
                  <p:nvPr/>
                </p:nvSpPr>
                <p:spPr>
                  <a:xfrm>
                    <a:off x="13584238" y="22219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10" name="Freeform 818">
                    <a:extLst>
                      <a:ext uri="{FF2B5EF4-FFF2-40B4-BE49-F238E27FC236}">
                        <a16:creationId xmlns:a16="http://schemas.microsoft.com/office/drawing/2014/main" id="{72F0B38F-D478-2A1B-760D-481B04DCD191}"/>
                      </a:ext>
                    </a:extLst>
                  </p:cNvPr>
                  <p:cNvSpPr/>
                  <p:nvPr/>
                </p:nvSpPr>
                <p:spPr>
                  <a:xfrm>
                    <a:off x="13616623"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8" name="Graphic 19">
                  <a:extLst>
                    <a:ext uri="{FF2B5EF4-FFF2-40B4-BE49-F238E27FC236}">
                      <a16:creationId xmlns:a16="http://schemas.microsoft.com/office/drawing/2014/main" id="{7E03B377-8A8E-2095-BFEE-0A48F5FBEB2A}"/>
                    </a:ext>
                  </a:extLst>
                </p:cNvPr>
                <p:cNvGrpSpPr/>
                <p:nvPr/>
              </p:nvGrpSpPr>
              <p:grpSpPr>
                <a:xfrm>
                  <a:off x="13607098" y="190806"/>
                  <a:ext cx="62865" cy="62786"/>
                  <a:chOff x="13607098" y="190806"/>
                  <a:chExt cx="62865" cy="62786"/>
                </a:xfrm>
              </p:grpSpPr>
              <p:sp>
                <p:nvSpPr>
                  <p:cNvPr id="34807" name="Freeform 820">
                    <a:extLst>
                      <a:ext uri="{FF2B5EF4-FFF2-40B4-BE49-F238E27FC236}">
                        <a16:creationId xmlns:a16="http://schemas.microsoft.com/office/drawing/2014/main" id="{46DC2E0C-209A-DFD9-25F5-E8B9513D090A}"/>
                      </a:ext>
                    </a:extLst>
                  </p:cNvPr>
                  <p:cNvSpPr/>
                  <p:nvPr/>
                </p:nvSpPr>
                <p:spPr>
                  <a:xfrm>
                    <a:off x="13607098" y="22219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08" name="Freeform 821">
                    <a:extLst>
                      <a:ext uri="{FF2B5EF4-FFF2-40B4-BE49-F238E27FC236}">
                        <a16:creationId xmlns:a16="http://schemas.microsoft.com/office/drawing/2014/main" id="{DBDCA25C-578B-B403-E6D4-1491624B9DE0}"/>
                      </a:ext>
                    </a:extLst>
                  </p:cNvPr>
                  <p:cNvSpPr/>
                  <p:nvPr/>
                </p:nvSpPr>
                <p:spPr>
                  <a:xfrm>
                    <a:off x="13638530"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59" name="Graphic 19">
                  <a:extLst>
                    <a:ext uri="{FF2B5EF4-FFF2-40B4-BE49-F238E27FC236}">
                      <a16:creationId xmlns:a16="http://schemas.microsoft.com/office/drawing/2014/main" id="{ECE51E14-07E3-76E1-0AF4-68A0994D8F59}"/>
                    </a:ext>
                  </a:extLst>
                </p:cNvPr>
                <p:cNvGrpSpPr/>
                <p:nvPr/>
              </p:nvGrpSpPr>
              <p:grpSpPr>
                <a:xfrm>
                  <a:off x="13639483" y="190806"/>
                  <a:ext cx="62864" cy="62786"/>
                  <a:chOff x="13639483" y="190806"/>
                  <a:chExt cx="62864" cy="62786"/>
                </a:xfrm>
              </p:grpSpPr>
              <p:sp>
                <p:nvSpPr>
                  <p:cNvPr id="34805" name="Freeform 823">
                    <a:extLst>
                      <a:ext uri="{FF2B5EF4-FFF2-40B4-BE49-F238E27FC236}">
                        <a16:creationId xmlns:a16="http://schemas.microsoft.com/office/drawing/2014/main" id="{5E764DD9-8D77-822F-29B6-9D539A5F0670}"/>
                      </a:ext>
                    </a:extLst>
                  </p:cNvPr>
                  <p:cNvSpPr/>
                  <p:nvPr/>
                </p:nvSpPr>
                <p:spPr>
                  <a:xfrm>
                    <a:off x="13639483" y="22219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06" name="Freeform 824">
                    <a:extLst>
                      <a:ext uri="{FF2B5EF4-FFF2-40B4-BE49-F238E27FC236}">
                        <a16:creationId xmlns:a16="http://schemas.microsoft.com/office/drawing/2014/main" id="{D5AB9D09-1EE9-F934-ED96-344642D27E45}"/>
                      </a:ext>
                    </a:extLst>
                  </p:cNvPr>
                  <p:cNvSpPr/>
                  <p:nvPr/>
                </p:nvSpPr>
                <p:spPr>
                  <a:xfrm>
                    <a:off x="13670915" y="190806"/>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0" name="Graphic 19">
                  <a:extLst>
                    <a:ext uri="{FF2B5EF4-FFF2-40B4-BE49-F238E27FC236}">
                      <a16:creationId xmlns:a16="http://schemas.microsoft.com/office/drawing/2014/main" id="{74ED48A2-CAB1-5BA8-C317-D5EB981DC1ED}"/>
                    </a:ext>
                  </a:extLst>
                </p:cNvPr>
                <p:cNvGrpSpPr/>
                <p:nvPr/>
              </p:nvGrpSpPr>
              <p:grpSpPr>
                <a:xfrm>
                  <a:off x="13650913" y="203173"/>
                  <a:ext cx="62865" cy="62786"/>
                  <a:chOff x="13650913" y="203173"/>
                  <a:chExt cx="62865" cy="62786"/>
                </a:xfrm>
              </p:grpSpPr>
              <p:sp>
                <p:nvSpPr>
                  <p:cNvPr id="34803" name="Freeform 826">
                    <a:extLst>
                      <a:ext uri="{FF2B5EF4-FFF2-40B4-BE49-F238E27FC236}">
                        <a16:creationId xmlns:a16="http://schemas.microsoft.com/office/drawing/2014/main" id="{98D9CC66-E176-32D5-D81A-506CF0122F40}"/>
                      </a:ext>
                    </a:extLst>
                  </p:cNvPr>
                  <p:cNvSpPr/>
                  <p:nvPr/>
                </p:nvSpPr>
                <p:spPr>
                  <a:xfrm>
                    <a:off x="13650913" y="23456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04" name="Freeform 827">
                    <a:extLst>
                      <a:ext uri="{FF2B5EF4-FFF2-40B4-BE49-F238E27FC236}">
                        <a16:creationId xmlns:a16="http://schemas.microsoft.com/office/drawing/2014/main" id="{48E301E7-FA54-EE7B-34F9-BCB2D16EB414}"/>
                      </a:ext>
                    </a:extLst>
                  </p:cNvPr>
                  <p:cNvSpPr/>
                  <p:nvPr/>
                </p:nvSpPr>
                <p:spPr>
                  <a:xfrm>
                    <a:off x="13682345"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1" name="Graphic 19">
                  <a:extLst>
                    <a:ext uri="{FF2B5EF4-FFF2-40B4-BE49-F238E27FC236}">
                      <a16:creationId xmlns:a16="http://schemas.microsoft.com/office/drawing/2014/main" id="{783943B1-0258-847A-F47B-9684697C3075}"/>
                    </a:ext>
                  </a:extLst>
                </p:cNvPr>
                <p:cNvGrpSpPr/>
                <p:nvPr/>
              </p:nvGrpSpPr>
              <p:grpSpPr>
                <a:xfrm>
                  <a:off x="13678535" y="203173"/>
                  <a:ext cx="62865" cy="62786"/>
                  <a:chOff x="13678535" y="203173"/>
                  <a:chExt cx="62865" cy="62786"/>
                </a:xfrm>
              </p:grpSpPr>
              <p:sp>
                <p:nvSpPr>
                  <p:cNvPr id="34801" name="Freeform 829">
                    <a:extLst>
                      <a:ext uri="{FF2B5EF4-FFF2-40B4-BE49-F238E27FC236}">
                        <a16:creationId xmlns:a16="http://schemas.microsoft.com/office/drawing/2014/main" id="{CABE9EC6-8CA0-E4C6-D1FF-96D0CE7BD890}"/>
                      </a:ext>
                    </a:extLst>
                  </p:cNvPr>
                  <p:cNvSpPr/>
                  <p:nvPr/>
                </p:nvSpPr>
                <p:spPr>
                  <a:xfrm>
                    <a:off x="13678535" y="23456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02" name="Freeform 830">
                    <a:extLst>
                      <a:ext uri="{FF2B5EF4-FFF2-40B4-BE49-F238E27FC236}">
                        <a16:creationId xmlns:a16="http://schemas.microsoft.com/office/drawing/2014/main" id="{1DA37FC1-CFEA-E3A8-A547-72EA40FDF2FD}"/>
                      </a:ext>
                    </a:extLst>
                  </p:cNvPr>
                  <p:cNvSpPr/>
                  <p:nvPr/>
                </p:nvSpPr>
                <p:spPr>
                  <a:xfrm>
                    <a:off x="13709968"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2" name="Graphic 19">
                  <a:extLst>
                    <a:ext uri="{FF2B5EF4-FFF2-40B4-BE49-F238E27FC236}">
                      <a16:creationId xmlns:a16="http://schemas.microsoft.com/office/drawing/2014/main" id="{BA5192FA-809A-5E33-020C-7347B47534A0}"/>
                    </a:ext>
                  </a:extLst>
                </p:cNvPr>
                <p:cNvGrpSpPr/>
                <p:nvPr/>
              </p:nvGrpSpPr>
              <p:grpSpPr>
                <a:xfrm>
                  <a:off x="13694728" y="203173"/>
                  <a:ext cx="63817" cy="62786"/>
                  <a:chOff x="13694728" y="203173"/>
                  <a:chExt cx="63817" cy="62786"/>
                </a:xfrm>
              </p:grpSpPr>
              <p:sp>
                <p:nvSpPr>
                  <p:cNvPr id="34799" name="Freeform 832">
                    <a:extLst>
                      <a:ext uri="{FF2B5EF4-FFF2-40B4-BE49-F238E27FC236}">
                        <a16:creationId xmlns:a16="http://schemas.microsoft.com/office/drawing/2014/main" id="{77456FB6-6DEC-71F1-D279-01DAC9BA9ED6}"/>
                      </a:ext>
                    </a:extLst>
                  </p:cNvPr>
                  <p:cNvSpPr/>
                  <p:nvPr/>
                </p:nvSpPr>
                <p:spPr>
                  <a:xfrm>
                    <a:off x="13694728" y="23456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800" name="Freeform 833">
                    <a:extLst>
                      <a:ext uri="{FF2B5EF4-FFF2-40B4-BE49-F238E27FC236}">
                        <a16:creationId xmlns:a16="http://schemas.microsoft.com/office/drawing/2014/main" id="{64D3AD5D-D1D9-3070-C955-A492C6CA42BD}"/>
                      </a:ext>
                    </a:extLst>
                  </p:cNvPr>
                  <p:cNvSpPr/>
                  <p:nvPr/>
                </p:nvSpPr>
                <p:spPr>
                  <a:xfrm>
                    <a:off x="13726160"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3" name="Graphic 19">
                  <a:extLst>
                    <a:ext uri="{FF2B5EF4-FFF2-40B4-BE49-F238E27FC236}">
                      <a16:creationId xmlns:a16="http://schemas.microsoft.com/office/drawing/2014/main" id="{E8D79C28-914E-81D2-8D45-9EB009D09126}"/>
                    </a:ext>
                  </a:extLst>
                </p:cNvPr>
                <p:cNvGrpSpPr/>
                <p:nvPr/>
              </p:nvGrpSpPr>
              <p:grpSpPr>
                <a:xfrm>
                  <a:off x="13699490" y="203173"/>
                  <a:ext cx="62864" cy="62786"/>
                  <a:chOff x="13699490" y="203173"/>
                  <a:chExt cx="62864" cy="62786"/>
                </a:xfrm>
              </p:grpSpPr>
              <p:sp>
                <p:nvSpPr>
                  <p:cNvPr id="34797" name="Freeform 835">
                    <a:extLst>
                      <a:ext uri="{FF2B5EF4-FFF2-40B4-BE49-F238E27FC236}">
                        <a16:creationId xmlns:a16="http://schemas.microsoft.com/office/drawing/2014/main" id="{E0843E7F-5E61-D7F0-A907-8F9E5995207B}"/>
                      </a:ext>
                    </a:extLst>
                  </p:cNvPr>
                  <p:cNvSpPr/>
                  <p:nvPr/>
                </p:nvSpPr>
                <p:spPr>
                  <a:xfrm>
                    <a:off x="13699490" y="23456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98" name="Freeform 836">
                    <a:extLst>
                      <a:ext uri="{FF2B5EF4-FFF2-40B4-BE49-F238E27FC236}">
                        <a16:creationId xmlns:a16="http://schemas.microsoft.com/office/drawing/2014/main" id="{A5B685ED-1CC9-44F8-C8CF-7F70CC7540CF}"/>
                      </a:ext>
                    </a:extLst>
                  </p:cNvPr>
                  <p:cNvSpPr/>
                  <p:nvPr/>
                </p:nvSpPr>
                <p:spPr>
                  <a:xfrm>
                    <a:off x="13730923"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4" name="Graphic 19">
                  <a:extLst>
                    <a:ext uri="{FF2B5EF4-FFF2-40B4-BE49-F238E27FC236}">
                      <a16:creationId xmlns:a16="http://schemas.microsoft.com/office/drawing/2014/main" id="{FC102C9E-8E29-BF14-FEB1-FD85EF812DC9}"/>
                    </a:ext>
                  </a:extLst>
                </p:cNvPr>
                <p:cNvGrpSpPr/>
                <p:nvPr/>
              </p:nvGrpSpPr>
              <p:grpSpPr>
                <a:xfrm>
                  <a:off x="13722350" y="203173"/>
                  <a:ext cx="63817" cy="62786"/>
                  <a:chOff x="13722350" y="203173"/>
                  <a:chExt cx="63817" cy="62786"/>
                </a:xfrm>
              </p:grpSpPr>
              <p:sp>
                <p:nvSpPr>
                  <p:cNvPr id="34795" name="Freeform 838">
                    <a:extLst>
                      <a:ext uri="{FF2B5EF4-FFF2-40B4-BE49-F238E27FC236}">
                        <a16:creationId xmlns:a16="http://schemas.microsoft.com/office/drawing/2014/main" id="{5C879239-77FF-D69D-C056-9A7F209CDEB8}"/>
                      </a:ext>
                    </a:extLst>
                  </p:cNvPr>
                  <p:cNvSpPr/>
                  <p:nvPr/>
                </p:nvSpPr>
                <p:spPr>
                  <a:xfrm>
                    <a:off x="13722350" y="23456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96" name="Freeform 839">
                    <a:extLst>
                      <a:ext uri="{FF2B5EF4-FFF2-40B4-BE49-F238E27FC236}">
                        <a16:creationId xmlns:a16="http://schemas.microsoft.com/office/drawing/2014/main" id="{EA0E234E-0DE7-1F62-F354-52D98E26FA7D}"/>
                      </a:ext>
                    </a:extLst>
                  </p:cNvPr>
                  <p:cNvSpPr/>
                  <p:nvPr/>
                </p:nvSpPr>
                <p:spPr>
                  <a:xfrm>
                    <a:off x="13753783"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5" name="Graphic 19">
                  <a:extLst>
                    <a:ext uri="{FF2B5EF4-FFF2-40B4-BE49-F238E27FC236}">
                      <a16:creationId xmlns:a16="http://schemas.microsoft.com/office/drawing/2014/main" id="{A48571BF-CA9A-BCF1-AA57-4D4B102EA2B0}"/>
                    </a:ext>
                  </a:extLst>
                </p:cNvPr>
                <p:cNvGrpSpPr/>
                <p:nvPr/>
              </p:nvGrpSpPr>
              <p:grpSpPr>
                <a:xfrm>
                  <a:off x="13727113" y="203173"/>
                  <a:ext cx="63817" cy="62786"/>
                  <a:chOff x="13727113" y="203173"/>
                  <a:chExt cx="63817" cy="62786"/>
                </a:xfrm>
              </p:grpSpPr>
              <p:sp>
                <p:nvSpPr>
                  <p:cNvPr id="34793" name="Freeform 841">
                    <a:extLst>
                      <a:ext uri="{FF2B5EF4-FFF2-40B4-BE49-F238E27FC236}">
                        <a16:creationId xmlns:a16="http://schemas.microsoft.com/office/drawing/2014/main" id="{A067408C-D4B4-AD87-20FE-E75F2FC53DB7}"/>
                      </a:ext>
                    </a:extLst>
                  </p:cNvPr>
                  <p:cNvSpPr/>
                  <p:nvPr/>
                </p:nvSpPr>
                <p:spPr>
                  <a:xfrm>
                    <a:off x="13727113" y="23456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94" name="Freeform 842">
                    <a:extLst>
                      <a:ext uri="{FF2B5EF4-FFF2-40B4-BE49-F238E27FC236}">
                        <a16:creationId xmlns:a16="http://schemas.microsoft.com/office/drawing/2014/main" id="{AEE7C4F6-01DA-C465-A1B1-DD0250F043A5}"/>
                      </a:ext>
                    </a:extLst>
                  </p:cNvPr>
                  <p:cNvSpPr/>
                  <p:nvPr/>
                </p:nvSpPr>
                <p:spPr>
                  <a:xfrm>
                    <a:off x="13759498"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6" name="Graphic 19">
                  <a:extLst>
                    <a:ext uri="{FF2B5EF4-FFF2-40B4-BE49-F238E27FC236}">
                      <a16:creationId xmlns:a16="http://schemas.microsoft.com/office/drawing/2014/main" id="{DC95015E-E8C9-D027-7FA3-977585139646}"/>
                    </a:ext>
                  </a:extLst>
                </p:cNvPr>
                <p:cNvGrpSpPr/>
                <p:nvPr/>
              </p:nvGrpSpPr>
              <p:grpSpPr>
                <a:xfrm>
                  <a:off x="13738543" y="203173"/>
                  <a:ext cx="63817" cy="62786"/>
                  <a:chOff x="13738543" y="203173"/>
                  <a:chExt cx="63817" cy="62786"/>
                </a:xfrm>
              </p:grpSpPr>
              <p:sp>
                <p:nvSpPr>
                  <p:cNvPr id="34791" name="Freeform 844">
                    <a:extLst>
                      <a:ext uri="{FF2B5EF4-FFF2-40B4-BE49-F238E27FC236}">
                        <a16:creationId xmlns:a16="http://schemas.microsoft.com/office/drawing/2014/main" id="{523E9E81-5CFF-167F-E372-5CFA20EAEA45}"/>
                      </a:ext>
                    </a:extLst>
                  </p:cNvPr>
                  <p:cNvSpPr/>
                  <p:nvPr/>
                </p:nvSpPr>
                <p:spPr>
                  <a:xfrm>
                    <a:off x="13738543" y="23456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92" name="Freeform 845">
                    <a:extLst>
                      <a:ext uri="{FF2B5EF4-FFF2-40B4-BE49-F238E27FC236}">
                        <a16:creationId xmlns:a16="http://schemas.microsoft.com/office/drawing/2014/main" id="{C42B2641-3B01-DA15-0C2E-8D43341ECD64}"/>
                      </a:ext>
                    </a:extLst>
                  </p:cNvPr>
                  <p:cNvSpPr/>
                  <p:nvPr/>
                </p:nvSpPr>
                <p:spPr>
                  <a:xfrm>
                    <a:off x="13770928"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7" name="Graphic 19">
                  <a:extLst>
                    <a:ext uri="{FF2B5EF4-FFF2-40B4-BE49-F238E27FC236}">
                      <a16:creationId xmlns:a16="http://schemas.microsoft.com/office/drawing/2014/main" id="{76294353-9A46-9812-23C9-80DB179D00C5}"/>
                    </a:ext>
                  </a:extLst>
                </p:cNvPr>
                <p:cNvGrpSpPr/>
                <p:nvPr/>
              </p:nvGrpSpPr>
              <p:grpSpPr>
                <a:xfrm>
                  <a:off x="13749973" y="203173"/>
                  <a:ext cx="62865" cy="62786"/>
                  <a:chOff x="13749973" y="203173"/>
                  <a:chExt cx="62865" cy="62786"/>
                </a:xfrm>
              </p:grpSpPr>
              <p:sp>
                <p:nvSpPr>
                  <p:cNvPr id="34789" name="Freeform 847">
                    <a:extLst>
                      <a:ext uri="{FF2B5EF4-FFF2-40B4-BE49-F238E27FC236}">
                        <a16:creationId xmlns:a16="http://schemas.microsoft.com/office/drawing/2014/main" id="{8D3D5B58-5841-2560-AAF8-4A29467F9855}"/>
                      </a:ext>
                    </a:extLst>
                  </p:cNvPr>
                  <p:cNvSpPr/>
                  <p:nvPr/>
                </p:nvSpPr>
                <p:spPr>
                  <a:xfrm>
                    <a:off x="13749973" y="23456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90" name="Freeform 848">
                    <a:extLst>
                      <a:ext uri="{FF2B5EF4-FFF2-40B4-BE49-F238E27FC236}">
                        <a16:creationId xmlns:a16="http://schemas.microsoft.com/office/drawing/2014/main" id="{0E53E822-A80B-E0C6-E63B-5F9BE28F7802}"/>
                      </a:ext>
                    </a:extLst>
                  </p:cNvPr>
                  <p:cNvSpPr/>
                  <p:nvPr/>
                </p:nvSpPr>
                <p:spPr>
                  <a:xfrm>
                    <a:off x="13781405"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8" name="Graphic 19">
                  <a:extLst>
                    <a:ext uri="{FF2B5EF4-FFF2-40B4-BE49-F238E27FC236}">
                      <a16:creationId xmlns:a16="http://schemas.microsoft.com/office/drawing/2014/main" id="{DBBF08BA-6D27-BAD6-4612-5F04191FFD63}"/>
                    </a:ext>
                  </a:extLst>
                </p:cNvPr>
                <p:cNvGrpSpPr/>
                <p:nvPr/>
              </p:nvGrpSpPr>
              <p:grpSpPr>
                <a:xfrm>
                  <a:off x="13754735" y="203173"/>
                  <a:ext cx="62865" cy="62786"/>
                  <a:chOff x="13754735" y="203173"/>
                  <a:chExt cx="62865" cy="62786"/>
                </a:xfrm>
              </p:grpSpPr>
              <p:sp>
                <p:nvSpPr>
                  <p:cNvPr id="34787" name="Freeform 850">
                    <a:extLst>
                      <a:ext uri="{FF2B5EF4-FFF2-40B4-BE49-F238E27FC236}">
                        <a16:creationId xmlns:a16="http://schemas.microsoft.com/office/drawing/2014/main" id="{D24BD03B-5D07-D140-3704-A21F51AE3FF8}"/>
                      </a:ext>
                    </a:extLst>
                  </p:cNvPr>
                  <p:cNvSpPr/>
                  <p:nvPr/>
                </p:nvSpPr>
                <p:spPr>
                  <a:xfrm>
                    <a:off x="13754735" y="23456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88" name="Freeform 851">
                    <a:extLst>
                      <a:ext uri="{FF2B5EF4-FFF2-40B4-BE49-F238E27FC236}">
                        <a16:creationId xmlns:a16="http://schemas.microsoft.com/office/drawing/2014/main" id="{30F9B32A-5646-2C83-4DD3-2F590ECEF3AC}"/>
                      </a:ext>
                    </a:extLst>
                  </p:cNvPr>
                  <p:cNvSpPr/>
                  <p:nvPr/>
                </p:nvSpPr>
                <p:spPr>
                  <a:xfrm>
                    <a:off x="13786168"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69" name="Graphic 19">
                  <a:extLst>
                    <a:ext uri="{FF2B5EF4-FFF2-40B4-BE49-F238E27FC236}">
                      <a16:creationId xmlns:a16="http://schemas.microsoft.com/office/drawing/2014/main" id="{F9DE873D-31D4-F884-4E3B-B81570F3E712}"/>
                    </a:ext>
                  </a:extLst>
                </p:cNvPr>
                <p:cNvGrpSpPr/>
                <p:nvPr/>
              </p:nvGrpSpPr>
              <p:grpSpPr>
                <a:xfrm>
                  <a:off x="13771880" y="203173"/>
                  <a:ext cx="63817" cy="62786"/>
                  <a:chOff x="13771880" y="203173"/>
                  <a:chExt cx="63817" cy="62786"/>
                </a:xfrm>
              </p:grpSpPr>
              <p:sp>
                <p:nvSpPr>
                  <p:cNvPr id="34785" name="Freeform 853">
                    <a:extLst>
                      <a:ext uri="{FF2B5EF4-FFF2-40B4-BE49-F238E27FC236}">
                        <a16:creationId xmlns:a16="http://schemas.microsoft.com/office/drawing/2014/main" id="{EE182B3B-1911-DAC1-A594-BAF1E6B3DC8C}"/>
                      </a:ext>
                    </a:extLst>
                  </p:cNvPr>
                  <p:cNvSpPr/>
                  <p:nvPr/>
                </p:nvSpPr>
                <p:spPr>
                  <a:xfrm>
                    <a:off x="13771880" y="23456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86" name="Freeform 854">
                    <a:extLst>
                      <a:ext uri="{FF2B5EF4-FFF2-40B4-BE49-F238E27FC236}">
                        <a16:creationId xmlns:a16="http://schemas.microsoft.com/office/drawing/2014/main" id="{C1A536BA-22DB-AED2-16C1-AB1EB09B8D34}"/>
                      </a:ext>
                    </a:extLst>
                  </p:cNvPr>
                  <p:cNvSpPr/>
                  <p:nvPr/>
                </p:nvSpPr>
                <p:spPr>
                  <a:xfrm>
                    <a:off x="13803313"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0" name="Graphic 19">
                  <a:extLst>
                    <a:ext uri="{FF2B5EF4-FFF2-40B4-BE49-F238E27FC236}">
                      <a16:creationId xmlns:a16="http://schemas.microsoft.com/office/drawing/2014/main" id="{6C0FD43F-47E2-5646-3D5A-BFAC8927A136}"/>
                    </a:ext>
                  </a:extLst>
                </p:cNvPr>
                <p:cNvGrpSpPr/>
                <p:nvPr/>
              </p:nvGrpSpPr>
              <p:grpSpPr>
                <a:xfrm>
                  <a:off x="13776643" y="203173"/>
                  <a:ext cx="63817" cy="62786"/>
                  <a:chOff x="13776643" y="203173"/>
                  <a:chExt cx="63817" cy="62786"/>
                </a:xfrm>
              </p:grpSpPr>
              <p:sp>
                <p:nvSpPr>
                  <p:cNvPr id="34783" name="Freeform 856">
                    <a:extLst>
                      <a:ext uri="{FF2B5EF4-FFF2-40B4-BE49-F238E27FC236}">
                        <a16:creationId xmlns:a16="http://schemas.microsoft.com/office/drawing/2014/main" id="{22EDA1B1-E30A-BA46-720C-01B309F55CEC}"/>
                      </a:ext>
                    </a:extLst>
                  </p:cNvPr>
                  <p:cNvSpPr/>
                  <p:nvPr/>
                </p:nvSpPr>
                <p:spPr>
                  <a:xfrm>
                    <a:off x="13776643" y="23456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84" name="Freeform 857">
                    <a:extLst>
                      <a:ext uri="{FF2B5EF4-FFF2-40B4-BE49-F238E27FC236}">
                        <a16:creationId xmlns:a16="http://schemas.microsoft.com/office/drawing/2014/main" id="{B0464137-D722-E930-A268-110CE5169300}"/>
                      </a:ext>
                    </a:extLst>
                  </p:cNvPr>
                  <p:cNvSpPr/>
                  <p:nvPr/>
                </p:nvSpPr>
                <p:spPr>
                  <a:xfrm>
                    <a:off x="13808075"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1" name="Graphic 19">
                  <a:extLst>
                    <a:ext uri="{FF2B5EF4-FFF2-40B4-BE49-F238E27FC236}">
                      <a16:creationId xmlns:a16="http://schemas.microsoft.com/office/drawing/2014/main" id="{30464917-519A-22DA-5496-7EA5B10C4F2B}"/>
                    </a:ext>
                  </a:extLst>
                </p:cNvPr>
                <p:cNvGrpSpPr/>
                <p:nvPr/>
              </p:nvGrpSpPr>
              <p:grpSpPr>
                <a:xfrm>
                  <a:off x="13788073" y="203173"/>
                  <a:ext cx="63817" cy="62786"/>
                  <a:chOff x="13788073" y="203173"/>
                  <a:chExt cx="63817" cy="62786"/>
                </a:xfrm>
              </p:grpSpPr>
              <p:sp>
                <p:nvSpPr>
                  <p:cNvPr id="34781" name="Freeform 859">
                    <a:extLst>
                      <a:ext uri="{FF2B5EF4-FFF2-40B4-BE49-F238E27FC236}">
                        <a16:creationId xmlns:a16="http://schemas.microsoft.com/office/drawing/2014/main" id="{69382668-8518-9B12-87ED-A715E827BBA7}"/>
                      </a:ext>
                    </a:extLst>
                  </p:cNvPr>
                  <p:cNvSpPr/>
                  <p:nvPr/>
                </p:nvSpPr>
                <p:spPr>
                  <a:xfrm>
                    <a:off x="13788073" y="23456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82" name="Freeform 860">
                    <a:extLst>
                      <a:ext uri="{FF2B5EF4-FFF2-40B4-BE49-F238E27FC236}">
                        <a16:creationId xmlns:a16="http://schemas.microsoft.com/office/drawing/2014/main" id="{F62AEBEE-71A0-F65F-1C6E-8351E4C48290}"/>
                      </a:ext>
                    </a:extLst>
                  </p:cNvPr>
                  <p:cNvSpPr/>
                  <p:nvPr/>
                </p:nvSpPr>
                <p:spPr>
                  <a:xfrm>
                    <a:off x="13819505"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2" name="Graphic 19">
                  <a:extLst>
                    <a:ext uri="{FF2B5EF4-FFF2-40B4-BE49-F238E27FC236}">
                      <a16:creationId xmlns:a16="http://schemas.microsoft.com/office/drawing/2014/main" id="{549F955D-76D5-7E96-AEAF-CA217C05B719}"/>
                    </a:ext>
                  </a:extLst>
                </p:cNvPr>
                <p:cNvGrpSpPr/>
                <p:nvPr/>
              </p:nvGrpSpPr>
              <p:grpSpPr>
                <a:xfrm>
                  <a:off x="13793788" y="203173"/>
                  <a:ext cx="62865" cy="62786"/>
                  <a:chOff x="13793788" y="203173"/>
                  <a:chExt cx="62865" cy="62786"/>
                </a:xfrm>
              </p:grpSpPr>
              <p:sp>
                <p:nvSpPr>
                  <p:cNvPr id="34779" name="Freeform 862">
                    <a:extLst>
                      <a:ext uri="{FF2B5EF4-FFF2-40B4-BE49-F238E27FC236}">
                        <a16:creationId xmlns:a16="http://schemas.microsoft.com/office/drawing/2014/main" id="{0BB0E5FA-550F-2A91-A5B7-93023513F5E3}"/>
                      </a:ext>
                    </a:extLst>
                  </p:cNvPr>
                  <p:cNvSpPr/>
                  <p:nvPr/>
                </p:nvSpPr>
                <p:spPr>
                  <a:xfrm>
                    <a:off x="13793788" y="23456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80" name="Freeform 863">
                    <a:extLst>
                      <a:ext uri="{FF2B5EF4-FFF2-40B4-BE49-F238E27FC236}">
                        <a16:creationId xmlns:a16="http://schemas.microsoft.com/office/drawing/2014/main" id="{2DA53F50-DC17-FFCA-2B14-A3BC18F2ED52}"/>
                      </a:ext>
                    </a:extLst>
                  </p:cNvPr>
                  <p:cNvSpPr/>
                  <p:nvPr/>
                </p:nvSpPr>
                <p:spPr>
                  <a:xfrm>
                    <a:off x="13825220"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3" name="Graphic 19">
                  <a:extLst>
                    <a:ext uri="{FF2B5EF4-FFF2-40B4-BE49-F238E27FC236}">
                      <a16:creationId xmlns:a16="http://schemas.microsoft.com/office/drawing/2014/main" id="{B624C4DA-D01A-3257-AA45-4A14CF8869E4}"/>
                    </a:ext>
                  </a:extLst>
                </p:cNvPr>
                <p:cNvGrpSpPr/>
                <p:nvPr/>
              </p:nvGrpSpPr>
              <p:grpSpPr>
                <a:xfrm>
                  <a:off x="13798550" y="203173"/>
                  <a:ext cx="63817" cy="62786"/>
                  <a:chOff x="13798550" y="203173"/>
                  <a:chExt cx="63817" cy="62786"/>
                </a:xfrm>
              </p:grpSpPr>
              <p:sp>
                <p:nvSpPr>
                  <p:cNvPr id="34777" name="Freeform 865">
                    <a:extLst>
                      <a:ext uri="{FF2B5EF4-FFF2-40B4-BE49-F238E27FC236}">
                        <a16:creationId xmlns:a16="http://schemas.microsoft.com/office/drawing/2014/main" id="{A1888A63-D6DC-00EE-8CEC-35EC511F2868}"/>
                      </a:ext>
                    </a:extLst>
                  </p:cNvPr>
                  <p:cNvSpPr/>
                  <p:nvPr/>
                </p:nvSpPr>
                <p:spPr>
                  <a:xfrm>
                    <a:off x="13798550" y="23456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78" name="Freeform 866">
                    <a:extLst>
                      <a:ext uri="{FF2B5EF4-FFF2-40B4-BE49-F238E27FC236}">
                        <a16:creationId xmlns:a16="http://schemas.microsoft.com/office/drawing/2014/main" id="{ACAB4A6B-BE51-D25B-81C1-356B441CF94B}"/>
                      </a:ext>
                    </a:extLst>
                  </p:cNvPr>
                  <p:cNvSpPr/>
                  <p:nvPr/>
                </p:nvSpPr>
                <p:spPr>
                  <a:xfrm>
                    <a:off x="13829983"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4" name="Graphic 19">
                  <a:extLst>
                    <a:ext uri="{FF2B5EF4-FFF2-40B4-BE49-F238E27FC236}">
                      <a16:creationId xmlns:a16="http://schemas.microsoft.com/office/drawing/2014/main" id="{66B6B3A2-A03B-AA8B-1953-7C8C85314211}"/>
                    </a:ext>
                  </a:extLst>
                </p:cNvPr>
                <p:cNvGrpSpPr/>
                <p:nvPr/>
              </p:nvGrpSpPr>
              <p:grpSpPr>
                <a:xfrm>
                  <a:off x="13820458" y="203173"/>
                  <a:ext cx="63817" cy="62786"/>
                  <a:chOff x="13820458" y="203173"/>
                  <a:chExt cx="63817" cy="62786"/>
                </a:xfrm>
              </p:grpSpPr>
              <p:sp>
                <p:nvSpPr>
                  <p:cNvPr id="34775" name="Freeform 868">
                    <a:extLst>
                      <a:ext uri="{FF2B5EF4-FFF2-40B4-BE49-F238E27FC236}">
                        <a16:creationId xmlns:a16="http://schemas.microsoft.com/office/drawing/2014/main" id="{EF5C1706-6011-FA3D-CFEF-7C1234EDAC5D}"/>
                      </a:ext>
                    </a:extLst>
                  </p:cNvPr>
                  <p:cNvSpPr/>
                  <p:nvPr/>
                </p:nvSpPr>
                <p:spPr>
                  <a:xfrm>
                    <a:off x="13820458" y="23456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76" name="Freeform 869">
                    <a:extLst>
                      <a:ext uri="{FF2B5EF4-FFF2-40B4-BE49-F238E27FC236}">
                        <a16:creationId xmlns:a16="http://schemas.microsoft.com/office/drawing/2014/main" id="{105CD16C-AFF2-B8C4-18BC-2CA3507C4294}"/>
                      </a:ext>
                    </a:extLst>
                  </p:cNvPr>
                  <p:cNvSpPr/>
                  <p:nvPr/>
                </p:nvSpPr>
                <p:spPr>
                  <a:xfrm>
                    <a:off x="13852843"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5" name="Graphic 19">
                  <a:extLst>
                    <a:ext uri="{FF2B5EF4-FFF2-40B4-BE49-F238E27FC236}">
                      <a16:creationId xmlns:a16="http://schemas.microsoft.com/office/drawing/2014/main" id="{883AF04B-CBC0-6BF5-3598-80D4D799E43C}"/>
                    </a:ext>
                  </a:extLst>
                </p:cNvPr>
                <p:cNvGrpSpPr/>
                <p:nvPr/>
              </p:nvGrpSpPr>
              <p:grpSpPr>
                <a:xfrm>
                  <a:off x="13843318" y="203173"/>
                  <a:ext cx="62864" cy="62786"/>
                  <a:chOff x="13843318" y="203173"/>
                  <a:chExt cx="62864" cy="62786"/>
                </a:xfrm>
              </p:grpSpPr>
              <p:sp>
                <p:nvSpPr>
                  <p:cNvPr id="34773" name="Freeform 871">
                    <a:extLst>
                      <a:ext uri="{FF2B5EF4-FFF2-40B4-BE49-F238E27FC236}">
                        <a16:creationId xmlns:a16="http://schemas.microsoft.com/office/drawing/2014/main" id="{58A2F556-95AB-C5CA-167E-5FBE8089E0CB}"/>
                      </a:ext>
                    </a:extLst>
                  </p:cNvPr>
                  <p:cNvSpPr/>
                  <p:nvPr/>
                </p:nvSpPr>
                <p:spPr>
                  <a:xfrm>
                    <a:off x="13843318" y="23456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74" name="Freeform 872">
                    <a:extLst>
                      <a:ext uri="{FF2B5EF4-FFF2-40B4-BE49-F238E27FC236}">
                        <a16:creationId xmlns:a16="http://schemas.microsoft.com/office/drawing/2014/main" id="{BE29CD31-A3B1-8E77-9655-E5F0DD638F6A}"/>
                      </a:ext>
                    </a:extLst>
                  </p:cNvPr>
                  <p:cNvSpPr/>
                  <p:nvPr/>
                </p:nvSpPr>
                <p:spPr>
                  <a:xfrm>
                    <a:off x="13874750" y="20317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6" name="Graphic 19">
                  <a:extLst>
                    <a:ext uri="{FF2B5EF4-FFF2-40B4-BE49-F238E27FC236}">
                      <a16:creationId xmlns:a16="http://schemas.microsoft.com/office/drawing/2014/main" id="{02E59DEC-4CD0-9626-DAE0-1D32BC317D72}"/>
                    </a:ext>
                  </a:extLst>
                </p:cNvPr>
                <p:cNvGrpSpPr/>
                <p:nvPr/>
              </p:nvGrpSpPr>
              <p:grpSpPr>
                <a:xfrm>
                  <a:off x="13860463" y="215540"/>
                  <a:ext cx="62865" cy="63737"/>
                  <a:chOff x="13860463" y="215540"/>
                  <a:chExt cx="62865" cy="63737"/>
                </a:xfrm>
              </p:grpSpPr>
              <p:sp>
                <p:nvSpPr>
                  <p:cNvPr id="34771" name="Freeform 874">
                    <a:extLst>
                      <a:ext uri="{FF2B5EF4-FFF2-40B4-BE49-F238E27FC236}">
                        <a16:creationId xmlns:a16="http://schemas.microsoft.com/office/drawing/2014/main" id="{9C1E647C-6348-EA21-098C-720BF4A0B0E2}"/>
                      </a:ext>
                    </a:extLst>
                  </p:cNvPr>
                  <p:cNvSpPr/>
                  <p:nvPr/>
                </p:nvSpPr>
                <p:spPr>
                  <a:xfrm>
                    <a:off x="13860463" y="24788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72" name="Freeform 875">
                    <a:extLst>
                      <a:ext uri="{FF2B5EF4-FFF2-40B4-BE49-F238E27FC236}">
                        <a16:creationId xmlns:a16="http://schemas.microsoft.com/office/drawing/2014/main" id="{B8C93E35-0A13-6803-6A45-6FFF42F2CC99}"/>
                      </a:ext>
                    </a:extLst>
                  </p:cNvPr>
                  <p:cNvSpPr/>
                  <p:nvPr/>
                </p:nvSpPr>
                <p:spPr>
                  <a:xfrm>
                    <a:off x="13891895" y="21554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7" name="Graphic 19">
                  <a:extLst>
                    <a:ext uri="{FF2B5EF4-FFF2-40B4-BE49-F238E27FC236}">
                      <a16:creationId xmlns:a16="http://schemas.microsoft.com/office/drawing/2014/main" id="{90CCC03A-664A-D6D3-B850-C7BC707D9330}"/>
                    </a:ext>
                  </a:extLst>
                </p:cNvPr>
                <p:cNvGrpSpPr/>
                <p:nvPr/>
              </p:nvGrpSpPr>
              <p:grpSpPr>
                <a:xfrm>
                  <a:off x="13865225" y="215540"/>
                  <a:ext cx="63817" cy="63737"/>
                  <a:chOff x="13865225" y="215540"/>
                  <a:chExt cx="63817" cy="63737"/>
                </a:xfrm>
              </p:grpSpPr>
              <p:sp>
                <p:nvSpPr>
                  <p:cNvPr id="34769" name="Freeform 877">
                    <a:extLst>
                      <a:ext uri="{FF2B5EF4-FFF2-40B4-BE49-F238E27FC236}">
                        <a16:creationId xmlns:a16="http://schemas.microsoft.com/office/drawing/2014/main" id="{C25CCE3F-3522-6970-F431-0507FDA6C979}"/>
                      </a:ext>
                    </a:extLst>
                  </p:cNvPr>
                  <p:cNvSpPr/>
                  <p:nvPr/>
                </p:nvSpPr>
                <p:spPr>
                  <a:xfrm>
                    <a:off x="13865225" y="24788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70" name="Freeform 878">
                    <a:extLst>
                      <a:ext uri="{FF2B5EF4-FFF2-40B4-BE49-F238E27FC236}">
                        <a16:creationId xmlns:a16="http://schemas.microsoft.com/office/drawing/2014/main" id="{1A962AA6-7D0B-4649-F827-A37A5916C42D}"/>
                      </a:ext>
                    </a:extLst>
                  </p:cNvPr>
                  <p:cNvSpPr/>
                  <p:nvPr/>
                </p:nvSpPr>
                <p:spPr>
                  <a:xfrm>
                    <a:off x="13897610" y="21554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8" name="Graphic 19">
                  <a:extLst>
                    <a:ext uri="{FF2B5EF4-FFF2-40B4-BE49-F238E27FC236}">
                      <a16:creationId xmlns:a16="http://schemas.microsoft.com/office/drawing/2014/main" id="{FEB24A61-9892-0966-04B6-B02F562BB1A0}"/>
                    </a:ext>
                  </a:extLst>
                </p:cNvPr>
                <p:cNvGrpSpPr/>
                <p:nvPr/>
              </p:nvGrpSpPr>
              <p:grpSpPr>
                <a:xfrm>
                  <a:off x="13870940" y="215540"/>
                  <a:ext cx="62865" cy="63737"/>
                  <a:chOff x="13870940" y="215540"/>
                  <a:chExt cx="62865" cy="63737"/>
                </a:xfrm>
              </p:grpSpPr>
              <p:sp>
                <p:nvSpPr>
                  <p:cNvPr id="34767" name="Freeform 880">
                    <a:extLst>
                      <a:ext uri="{FF2B5EF4-FFF2-40B4-BE49-F238E27FC236}">
                        <a16:creationId xmlns:a16="http://schemas.microsoft.com/office/drawing/2014/main" id="{34EFB973-AF74-0390-CA55-EC017362E4F1}"/>
                      </a:ext>
                    </a:extLst>
                  </p:cNvPr>
                  <p:cNvSpPr/>
                  <p:nvPr/>
                </p:nvSpPr>
                <p:spPr>
                  <a:xfrm>
                    <a:off x="13870940" y="24788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68" name="Freeform 881">
                    <a:extLst>
                      <a:ext uri="{FF2B5EF4-FFF2-40B4-BE49-F238E27FC236}">
                        <a16:creationId xmlns:a16="http://schemas.microsoft.com/office/drawing/2014/main" id="{3928D0C1-7DF0-B74C-FE6C-E2E907B4F543}"/>
                      </a:ext>
                    </a:extLst>
                  </p:cNvPr>
                  <p:cNvSpPr/>
                  <p:nvPr/>
                </p:nvSpPr>
                <p:spPr>
                  <a:xfrm>
                    <a:off x="13902373" y="21554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79" name="Graphic 19">
                  <a:extLst>
                    <a:ext uri="{FF2B5EF4-FFF2-40B4-BE49-F238E27FC236}">
                      <a16:creationId xmlns:a16="http://schemas.microsoft.com/office/drawing/2014/main" id="{1256CF69-02F2-84DB-7279-DD43BDF7E063}"/>
                    </a:ext>
                  </a:extLst>
                </p:cNvPr>
                <p:cNvGrpSpPr/>
                <p:nvPr/>
              </p:nvGrpSpPr>
              <p:grpSpPr>
                <a:xfrm>
                  <a:off x="13876655" y="215540"/>
                  <a:ext cx="62864" cy="63737"/>
                  <a:chOff x="13876655" y="215540"/>
                  <a:chExt cx="62864" cy="63737"/>
                </a:xfrm>
              </p:grpSpPr>
              <p:sp>
                <p:nvSpPr>
                  <p:cNvPr id="34765" name="Freeform 883">
                    <a:extLst>
                      <a:ext uri="{FF2B5EF4-FFF2-40B4-BE49-F238E27FC236}">
                        <a16:creationId xmlns:a16="http://schemas.microsoft.com/office/drawing/2014/main" id="{477793AE-8813-EA38-5282-321456B9BED4}"/>
                      </a:ext>
                    </a:extLst>
                  </p:cNvPr>
                  <p:cNvSpPr/>
                  <p:nvPr/>
                </p:nvSpPr>
                <p:spPr>
                  <a:xfrm>
                    <a:off x="13876655" y="24788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66" name="Freeform 884">
                    <a:extLst>
                      <a:ext uri="{FF2B5EF4-FFF2-40B4-BE49-F238E27FC236}">
                        <a16:creationId xmlns:a16="http://schemas.microsoft.com/office/drawing/2014/main" id="{BDEDA7F8-D2B2-513E-5F0B-76BF5EAC4D83}"/>
                      </a:ext>
                    </a:extLst>
                  </p:cNvPr>
                  <p:cNvSpPr/>
                  <p:nvPr/>
                </p:nvSpPr>
                <p:spPr>
                  <a:xfrm>
                    <a:off x="13908088" y="21554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0" name="Graphic 19">
                  <a:extLst>
                    <a:ext uri="{FF2B5EF4-FFF2-40B4-BE49-F238E27FC236}">
                      <a16:creationId xmlns:a16="http://schemas.microsoft.com/office/drawing/2014/main" id="{7AF47D84-CBF1-9B6B-C046-27CBF651D1DC}"/>
                    </a:ext>
                  </a:extLst>
                </p:cNvPr>
                <p:cNvGrpSpPr/>
                <p:nvPr/>
              </p:nvGrpSpPr>
              <p:grpSpPr>
                <a:xfrm>
                  <a:off x="13905230" y="215540"/>
                  <a:ext cx="62864" cy="63737"/>
                  <a:chOff x="13905230" y="215540"/>
                  <a:chExt cx="62864" cy="63737"/>
                </a:xfrm>
              </p:grpSpPr>
              <p:sp>
                <p:nvSpPr>
                  <p:cNvPr id="34763" name="Freeform 886">
                    <a:extLst>
                      <a:ext uri="{FF2B5EF4-FFF2-40B4-BE49-F238E27FC236}">
                        <a16:creationId xmlns:a16="http://schemas.microsoft.com/office/drawing/2014/main" id="{A81987E3-0B78-BD3D-BEEA-23D2D9560F4E}"/>
                      </a:ext>
                    </a:extLst>
                  </p:cNvPr>
                  <p:cNvSpPr/>
                  <p:nvPr/>
                </p:nvSpPr>
                <p:spPr>
                  <a:xfrm>
                    <a:off x="13905230" y="24788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64" name="Freeform 887">
                    <a:extLst>
                      <a:ext uri="{FF2B5EF4-FFF2-40B4-BE49-F238E27FC236}">
                        <a16:creationId xmlns:a16="http://schemas.microsoft.com/office/drawing/2014/main" id="{DAF6C151-1E6E-7F52-9121-0BA888944D8D}"/>
                      </a:ext>
                    </a:extLst>
                  </p:cNvPr>
                  <p:cNvSpPr/>
                  <p:nvPr/>
                </p:nvSpPr>
                <p:spPr>
                  <a:xfrm>
                    <a:off x="13936663" y="21554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1" name="Graphic 19">
                  <a:extLst>
                    <a:ext uri="{FF2B5EF4-FFF2-40B4-BE49-F238E27FC236}">
                      <a16:creationId xmlns:a16="http://schemas.microsoft.com/office/drawing/2014/main" id="{D0148F16-13AA-3C84-ED5D-F03650BF6591}"/>
                    </a:ext>
                  </a:extLst>
                </p:cNvPr>
                <p:cNvGrpSpPr/>
                <p:nvPr/>
              </p:nvGrpSpPr>
              <p:grpSpPr>
                <a:xfrm>
                  <a:off x="13909040" y="215540"/>
                  <a:ext cx="63817" cy="63737"/>
                  <a:chOff x="13909040" y="215540"/>
                  <a:chExt cx="63817" cy="63737"/>
                </a:xfrm>
              </p:grpSpPr>
              <p:sp>
                <p:nvSpPr>
                  <p:cNvPr id="34761" name="Freeform 889">
                    <a:extLst>
                      <a:ext uri="{FF2B5EF4-FFF2-40B4-BE49-F238E27FC236}">
                        <a16:creationId xmlns:a16="http://schemas.microsoft.com/office/drawing/2014/main" id="{1D34FFC1-B338-1392-411C-EB230B76A89E}"/>
                      </a:ext>
                    </a:extLst>
                  </p:cNvPr>
                  <p:cNvSpPr/>
                  <p:nvPr/>
                </p:nvSpPr>
                <p:spPr>
                  <a:xfrm>
                    <a:off x="13909040" y="247884"/>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62" name="Freeform 890">
                    <a:extLst>
                      <a:ext uri="{FF2B5EF4-FFF2-40B4-BE49-F238E27FC236}">
                        <a16:creationId xmlns:a16="http://schemas.microsoft.com/office/drawing/2014/main" id="{E80D0200-EA4D-989A-F390-C0D05A8A3C04}"/>
                      </a:ext>
                    </a:extLst>
                  </p:cNvPr>
                  <p:cNvSpPr/>
                  <p:nvPr/>
                </p:nvSpPr>
                <p:spPr>
                  <a:xfrm>
                    <a:off x="13940473" y="21554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2" name="Graphic 19">
                  <a:extLst>
                    <a:ext uri="{FF2B5EF4-FFF2-40B4-BE49-F238E27FC236}">
                      <a16:creationId xmlns:a16="http://schemas.microsoft.com/office/drawing/2014/main" id="{E61A4BA4-BF21-808E-C7F0-F876775243A9}"/>
                    </a:ext>
                  </a:extLst>
                </p:cNvPr>
                <p:cNvGrpSpPr/>
                <p:nvPr/>
              </p:nvGrpSpPr>
              <p:grpSpPr>
                <a:xfrm>
                  <a:off x="13987145" y="230761"/>
                  <a:ext cx="62865" cy="62786"/>
                  <a:chOff x="13987145" y="230761"/>
                  <a:chExt cx="62865" cy="62786"/>
                </a:xfrm>
              </p:grpSpPr>
              <p:sp>
                <p:nvSpPr>
                  <p:cNvPr id="34759" name="Freeform 892">
                    <a:extLst>
                      <a:ext uri="{FF2B5EF4-FFF2-40B4-BE49-F238E27FC236}">
                        <a16:creationId xmlns:a16="http://schemas.microsoft.com/office/drawing/2014/main" id="{17177A3C-68BF-87C4-36E3-7B00C1570FDD}"/>
                      </a:ext>
                    </a:extLst>
                  </p:cNvPr>
                  <p:cNvSpPr/>
                  <p:nvPr/>
                </p:nvSpPr>
                <p:spPr>
                  <a:xfrm>
                    <a:off x="13987145" y="26215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60" name="Freeform 893">
                    <a:extLst>
                      <a:ext uri="{FF2B5EF4-FFF2-40B4-BE49-F238E27FC236}">
                        <a16:creationId xmlns:a16="http://schemas.microsoft.com/office/drawing/2014/main" id="{101AF6A0-AA97-D5E6-71F5-7EF1500A7230}"/>
                      </a:ext>
                    </a:extLst>
                  </p:cNvPr>
                  <p:cNvSpPr/>
                  <p:nvPr/>
                </p:nvSpPr>
                <p:spPr>
                  <a:xfrm>
                    <a:off x="14018578"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3" name="Graphic 19">
                  <a:extLst>
                    <a:ext uri="{FF2B5EF4-FFF2-40B4-BE49-F238E27FC236}">
                      <a16:creationId xmlns:a16="http://schemas.microsoft.com/office/drawing/2014/main" id="{9A72EBC0-76F4-51B4-58CB-588D164F8618}"/>
                    </a:ext>
                  </a:extLst>
                </p:cNvPr>
                <p:cNvGrpSpPr/>
                <p:nvPr/>
              </p:nvGrpSpPr>
              <p:grpSpPr>
                <a:xfrm>
                  <a:off x="13991908" y="230761"/>
                  <a:ext cx="63817" cy="62786"/>
                  <a:chOff x="13991908" y="230761"/>
                  <a:chExt cx="63817" cy="62786"/>
                </a:xfrm>
              </p:grpSpPr>
              <p:sp>
                <p:nvSpPr>
                  <p:cNvPr id="34757" name="Freeform 895">
                    <a:extLst>
                      <a:ext uri="{FF2B5EF4-FFF2-40B4-BE49-F238E27FC236}">
                        <a16:creationId xmlns:a16="http://schemas.microsoft.com/office/drawing/2014/main" id="{8EB8D7A3-F74C-FA9E-911F-28521EB7617A}"/>
                      </a:ext>
                    </a:extLst>
                  </p:cNvPr>
                  <p:cNvSpPr/>
                  <p:nvPr/>
                </p:nvSpPr>
                <p:spPr>
                  <a:xfrm>
                    <a:off x="13991908" y="26215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58" name="Freeform 896">
                    <a:extLst>
                      <a:ext uri="{FF2B5EF4-FFF2-40B4-BE49-F238E27FC236}">
                        <a16:creationId xmlns:a16="http://schemas.microsoft.com/office/drawing/2014/main" id="{8A4A62E4-E560-AB08-1835-32327EAC0C0E}"/>
                      </a:ext>
                    </a:extLst>
                  </p:cNvPr>
                  <p:cNvSpPr/>
                  <p:nvPr/>
                </p:nvSpPr>
                <p:spPr>
                  <a:xfrm>
                    <a:off x="14024293"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4" name="Graphic 19">
                  <a:extLst>
                    <a:ext uri="{FF2B5EF4-FFF2-40B4-BE49-F238E27FC236}">
                      <a16:creationId xmlns:a16="http://schemas.microsoft.com/office/drawing/2014/main" id="{BD423D56-E632-13A5-E925-7365ADA0F1F7}"/>
                    </a:ext>
                  </a:extLst>
                </p:cNvPr>
                <p:cNvGrpSpPr/>
                <p:nvPr/>
              </p:nvGrpSpPr>
              <p:grpSpPr>
                <a:xfrm>
                  <a:off x="13998575" y="230761"/>
                  <a:ext cx="62865" cy="62786"/>
                  <a:chOff x="13998575" y="230761"/>
                  <a:chExt cx="62865" cy="62786"/>
                </a:xfrm>
              </p:grpSpPr>
              <p:sp>
                <p:nvSpPr>
                  <p:cNvPr id="34755" name="Freeform 898">
                    <a:extLst>
                      <a:ext uri="{FF2B5EF4-FFF2-40B4-BE49-F238E27FC236}">
                        <a16:creationId xmlns:a16="http://schemas.microsoft.com/office/drawing/2014/main" id="{DEDC6D45-2A19-74D3-7293-608F45AED2D6}"/>
                      </a:ext>
                    </a:extLst>
                  </p:cNvPr>
                  <p:cNvSpPr/>
                  <p:nvPr/>
                </p:nvSpPr>
                <p:spPr>
                  <a:xfrm>
                    <a:off x="13998575" y="26215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56" name="Freeform 899">
                    <a:extLst>
                      <a:ext uri="{FF2B5EF4-FFF2-40B4-BE49-F238E27FC236}">
                        <a16:creationId xmlns:a16="http://schemas.microsoft.com/office/drawing/2014/main" id="{95D5F458-E8E5-13E7-2086-884A63195244}"/>
                      </a:ext>
                    </a:extLst>
                  </p:cNvPr>
                  <p:cNvSpPr/>
                  <p:nvPr/>
                </p:nvSpPr>
                <p:spPr>
                  <a:xfrm>
                    <a:off x="14030008"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5" name="Graphic 19">
                  <a:extLst>
                    <a:ext uri="{FF2B5EF4-FFF2-40B4-BE49-F238E27FC236}">
                      <a16:creationId xmlns:a16="http://schemas.microsoft.com/office/drawing/2014/main" id="{1BA76EA0-9D07-521F-012E-DC6593C94628}"/>
                    </a:ext>
                  </a:extLst>
                </p:cNvPr>
                <p:cNvGrpSpPr/>
                <p:nvPr/>
              </p:nvGrpSpPr>
              <p:grpSpPr>
                <a:xfrm>
                  <a:off x="14004290" y="230761"/>
                  <a:ext cx="62865" cy="62786"/>
                  <a:chOff x="14004290" y="230761"/>
                  <a:chExt cx="62865" cy="62786"/>
                </a:xfrm>
              </p:grpSpPr>
              <p:sp>
                <p:nvSpPr>
                  <p:cNvPr id="34753" name="Freeform 901">
                    <a:extLst>
                      <a:ext uri="{FF2B5EF4-FFF2-40B4-BE49-F238E27FC236}">
                        <a16:creationId xmlns:a16="http://schemas.microsoft.com/office/drawing/2014/main" id="{802DA65F-0C48-8B92-F9B1-2F6FB0000DBA}"/>
                      </a:ext>
                    </a:extLst>
                  </p:cNvPr>
                  <p:cNvSpPr/>
                  <p:nvPr/>
                </p:nvSpPr>
                <p:spPr>
                  <a:xfrm>
                    <a:off x="14004290" y="26215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54" name="Freeform 902">
                    <a:extLst>
                      <a:ext uri="{FF2B5EF4-FFF2-40B4-BE49-F238E27FC236}">
                        <a16:creationId xmlns:a16="http://schemas.microsoft.com/office/drawing/2014/main" id="{95A3ADF6-DDEC-86E0-DD82-3D67AC244F11}"/>
                      </a:ext>
                    </a:extLst>
                  </p:cNvPr>
                  <p:cNvSpPr/>
                  <p:nvPr/>
                </p:nvSpPr>
                <p:spPr>
                  <a:xfrm>
                    <a:off x="14035723"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6" name="Graphic 19">
                  <a:extLst>
                    <a:ext uri="{FF2B5EF4-FFF2-40B4-BE49-F238E27FC236}">
                      <a16:creationId xmlns:a16="http://schemas.microsoft.com/office/drawing/2014/main" id="{7A39F2F9-7680-84C8-3A2E-FCAAAE426C1E}"/>
                    </a:ext>
                  </a:extLst>
                </p:cNvPr>
                <p:cNvGrpSpPr/>
                <p:nvPr/>
              </p:nvGrpSpPr>
              <p:grpSpPr>
                <a:xfrm>
                  <a:off x="14010005" y="230761"/>
                  <a:ext cx="62864" cy="62786"/>
                  <a:chOff x="14010005" y="230761"/>
                  <a:chExt cx="62864" cy="62786"/>
                </a:xfrm>
              </p:grpSpPr>
              <p:sp>
                <p:nvSpPr>
                  <p:cNvPr id="34751" name="Freeform 904">
                    <a:extLst>
                      <a:ext uri="{FF2B5EF4-FFF2-40B4-BE49-F238E27FC236}">
                        <a16:creationId xmlns:a16="http://schemas.microsoft.com/office/drawing/2014/main" id="{72E9A06F-744D-56A3-5EC5-4CA5C92F4E22}"/>
                      </a:ext>
                    </a:extLst>
                  </p:cNvPr>
                  <p:cNvSpPr/>
                  <p:nvPr/>
                </p:nvSpPr>
                <p:spPr>
                  <a:xfrm>
                    <a:off x="14010005" y="26215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52" name="Freeform 905">
                    <a:extLst>
                      <a:ext uri="{FF2B5EF4-FFF2-40B4-BE49-F238E27FC236}">
                        <a16:creationId xmlns:a16="http://schemas.microsoft.com/office/drawing/2014/main" id="{E1C1515A-6F54-329A-26FF-3F3C58AA7442}"/>
                      </a:ext>
                    </a:extLst>
                  </p:cNvPr>
                  <p:cNvSpPr/>
                  <p:nvPr/>
                </p:nvSpPr>
                <p:spPr>
                  <a:xfrm>
                    <a:off x="14041438"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7" name="Graphic 19">
                  <a:extLst>
                    <a:ext uri="{FF2B5EF4-FFF2-40B4-BE49-F238E27FC236}">
                      <a16:creationId xmlns:a16="http://schemas.microsoft.com/office/drawing/2014/main" id="{492D8C04-3910-5ABE-591F-3113910A8D40}"/>
                    </a:ext>
                  </a:extLst>
                </p:cNvPr>
                <p:cNvGrpSpPr/>
                <p:nvPr/>
              </p:nvGrpSpPr>
              <p:grpSpPr>
                <a:xfrm>
                  <a:off x="14015720" y="230761"/>
                  <a:ext cx="62865" cy="62786"/>
                  <a:chOff x="14015720" y="230761"/>
                  <a:chExt cx="62865" cy="62786"/>
                </a:xfrm>
              </p:grpSpPr>
              <p:sp>
                <p:nvSpPr>
                  <p:cNvPr id="34749" name="Freeform 907">
                    <a:extLst>
                      <a:ext uri="{FF2B5EF4-FFF2-40B4-BE49-F238E27FC236}">
                        <a16:creationId xmlns:a16="http://schemas.microsoft.com/office/drawing/2014/main" id="{78F0990B-834A-8DE6-48B9-851E13729F63}"/>
                      </a:ext>
                    </a:extLst>
                  </p:cNvPr>
                  <p:cNvSpPr/>
                  <p:nvPr/>
                </p:nvSpPr>
                <p:spPr>
                  <a:xfrm>
                    <a:off x="14015720" y="26215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50" name="Freeform 908">
                    <a:extLst>
                      <a:ext uri="{FF2B5EF4-FFF2-40B4-BE49-F238E27FC236}">
                        <a16:creationId xmlns:a16="http://schemas.microsoft.com/office/drawing/2014/main" id="{7DA8C6C4-500B-697E-917A-1BA03F01EC69}"/>
                      </a:ext>
                    </a:extLst>
                  </p:cNvPr>
                  <p:cNvSpPr/>
                  <p:nvPr/>
                </p:nvSpPr>
                <p:spPr>
                  <a:xfrm>
                    <a:off x="14047153"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8" name="Graphic 19">
                  <a:extLst>
                    <a:ext uri="{FF2B5EF4-FFF2-40B4-BE49-F238E27FC236}">
                      <a16:creationId xmlns:a16="http://schemas.microsoft.com/office/drawing/2014/main" id="{FE48F49F-FB30-4387-5E52-426624366664}"/>
                    </a:ext>
                  </a:extLst>
                </p:cNvPr>
                <p:cNvGrpSpPr/>
                <p:nvPr/>
              </p:nvGrpSpPr>
              <p:grpSpPr>
                <a:xfrm>
                  <a:off x="14021435" y="230761"/>
                  <a:ext cx="63817" cy="62786"/>
                  <a:chOff x="14021435" y="230761"/>
                  <a:chExt cx="63817" cy="62786"/>
                </a:xfrm>
              </p:grpSpPr>
              <p:sp>
                <p:nvSpPr>
                  <p:cNvPr id="34747" name="Freeform 910">
                    <a:extLst>
                      <a:ext uri="{FF2B5EF4-FFF2-40B4-BE49-F238E27FC236}">
                        <a16:creationId xmlns:a16="http://schemas.microsoft.com/office/drawing/2014/main" id="{2ED1414D-5AF3-1085-DD73-293027E0EDAE}"/>
                      </a:ext>
                    </a:extLst>
                  </p:cNvPr>
                  <p:cNvSpPr/>
                  <p:nvPr/>
                </p:nvSpPr>
                <p:spPr>
                  <a:xfrm>
                    <a:off x="14021435" y="262154"/>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48" name="Freeform 911">
                    <a:extLst>
                      <a:ext uri="{FF2B5EF4-FFF2-40B4-BE49-F238E27FC236}">
                        <a16:creationId xmlns:a16="http://schemas.microsoft.com/office/drawing/2014/main" id="{D8BB9001-7863-FEA3-4922-8D416BC38455}"/>
                      </a:ext>
                    </a:extLst>
                  </p:cNvPr>
                  <p:cNvSpPr/>
                  <p:nvPr/>
                </p:nvSpPr>
                <p:spPr>
                  <a:xfrm>
                    <a:off x="14052868"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89" name="Graphic 19">
                  <a:extLst>
                    <a:ext uri="{FF2B5EF4-FFF2-40B4-BE49-F238E27FC236}">
                      <a16:creationId xmlns:a16="http://schemas.microsoft.com/office/drawing/2014/main" id="{4A57B30B-A39E-01AB-8541-436851E08432}"/>
                    </a:ext>
                  </a:extLst>
                </p:cNvPr>
                <p:cNvGrpSpPr/>
                <p:nvPr/>
              </p:nvGrpSpPr>
              <p:grpSpPr>
                <a:xfrm>
                  <a:off x="14027150" y="230761"/>
                  <a:ext cx="63817" cy="62786"/>
                  <a:chOff x="14027150" y="230761"/>
                  <a:chExt cx="63817" cy="62786"/>
                </a:xfrm>
              </p:grpSpPr>
              <p:sp>
                <p:nvSpPr>
                  <p:cNvPr id="34745" name="Freeform 913">
                    <a:extLst>
                      <a:ext uri="{FF2B5EF4-FFF2-40B4-BE49-F238E27FC236}">
                        <a16:creationId xmlns:a16="http://schemas.microsoft.com/office/drawing/2014/main" id="{D568996C-6DF9-4B11-C081-F25F217A5C7E}"/>
                      </a:ext>
                    </a:extLst>
                  </p:cNvPr>
                  <p:cNvSpPr/>
                  <p:nvPr/>
                </p:nvSpPr>
                <p:spPr>
                  <a:xfrm>
                    <a:off x="14027150" y="26215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46" name="Freeform 914">
                    <a:extLst>
                      <a:ext uri="{FF2B5EF4-FFF2-40B4-BE49-F238E27FC236}">
                        <a16:creationId xmlns:a16="http://schemas.microsoft.com/office/drawing/2014/main" id="{87A2FAA9-257A-1B0E-A738-9198AFC20861}"/>
                      </a:ext>
                    </a:extLst>
                  </p:cNvPr>
                  <p:cNvSpPr/>
                  <p:nvPr/>
                </p:nvSpPr>
                <p:spPr>
                  <a:xfrm>
                    <a:off x="14059535"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0" name="Graphic 19">
                  <a:extLst>
                    <a:ext uri="{FF2B5EF4-FFF2-40B4-BE49-F238E27FC236}">
                      <a16:creationId xmlns:a16="http://schemas.microsoft.com/office/drawing/2014/main" id="{A9A22CAC-DFA2-76FE-2C7C-EDFFB88A2FF3}"/>
                    </a:ext>
                  </a:extLst>
                </p:cNvPr>
                <p:cNvGrpSpPr/>
                <p:nvPr/>
              </p:nvGrpSpPr>
              <p:grpSpPr>
                <a:xfrm>
                  <a:off x="14036675" y="230761"/>
                  <a:ext cx="63817" cy="62786"/>
                  <a:chOff x="14036675" y="230761"/>
                  <a:chExt cx="63817" cy="62786"/>
                </a:xfrm>
              </p:grpSpPr>
              <p:sp>
                <p:nvSpPr>
                  <p:cNvPr id="34743" name="Freeform 916">
                    <a:extLst>
                      <a:ext uri="{FF2B5EF4-FFF2-40B4-BE49-F238E27FC236}">
                        <a16:creationId xmlns:a16="http://schemas.microsoft.com/office/drawing/2014/main" id="{C7F2EC59-533F-7F7A-18DF-62787ACC741B}"/>
                      </a:ext>
                    </a:extLst>
                  </p:cNvPr>
                  <p:cNvSpPr/>
                  <p:nvPr/>
                </p:nvSpPr>
                <p:spPr>
                  <a:xfrm>
                    <a:off x="14036675" y="26215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44" name="Freeform 917">
                    <a:extLst>
                      <a:ext uri="{FF2B5EF4-FFF2-40B4-BE49-F238E27FC236}">
                        <a16:creationId xmlns:a16="http://schemas.microsoft.com/office/drawing/2014/main" id="{502CC6DA-E75B-C112-7270-02EED5647E5F}"/>
                      </a:ext>
                    </a:extLst>
                  </p:cNvPr>
                  <p:cNvSpPr/>
                  <p:nvPr/>
                </p:nvSpPr>
                <p:spPr>
                  <a:xfrm>
                    <a:off x="14069060"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1" name="Graphic 19">
                  <a:extLst>
                    <a:ext uri="{FF2B5EF4-FFF2-40B4-BE49-F238E27FC236}">
                      <a16:creationId xmlns:a16="http://schemas.microsoft.com/office/drawing/2014/main" id="{2C96D80B-496A-7065-1E32-54D1671F6B1A}"/>
                    </a:ext>
                  </a:extLst>
                </p:cNvPr>
                <p:cNvGrpSpPr/>
                <p:nvPr/>
              </p:nvGrpSpPr>
              <p:grpSpPr>
                <a:xfrm>
                  <a:off x="14042390" y="230761"/>
                  <a:ext cx="62865" cy="62786"/>
                  <a:chOff x="14042390" y="230761"/>
                  <a:chExt cx="62865" cy="62786"/>
                </a:xfrm>
              </p:grpSpPr>
              <p:sp>
                <p:nvSpPr>
                  <p:cNvPr id="34741" name="Freeform 919">
                    <a:extLst>
                      <a:ext uri="{FF2B5EF4-FFF2-40B4-BE49-F238E27FC236}">
                        <a16:creationId xmlns:a16="http://schemas.microsoft.com/office/drawing/2014/main" id="{77ABAEFC-B705-04F1-210F-860A4F14F037}"/>
                      </a:ext>
                    </a:extLst>
                  </p:cNvPr>
                  <p:cNvSpPr/>
                  <p:nvPr/>
                </p:nvSpPr>
                <p:spPr>
                  <a:xfrm>
                    <a:off x="14042390" y="26215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42" name="Freeform 920">
                    <a:extLst>
                      <a:ext uri="{FF2B5EF4-FFF2-40B4-BE49-F238E27FC236}">
                        <a16:creationId xmlns:a16="http://schemas.microsoft.com/office/drawing/2014/main" id="{DEA3AE15-BBB8-39B8-9907-3CDC6FBBC52E}"/>
                      </a:ext>
                    </a:extLst>
                  </p:cNvPr>
                  <p:cNvSpPr/>
                  <p:nvPr/>
                </p:nvSpPr>
                <p:spPr>
                  <a:xfrm>
                    <a:off x="14073823"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2" name="Graphic 19">
                  <a:extLst>
                    <a:ext uri="{FF2B5EF4-FFF2-40B4-BE49-F238E27FC236}">
                      <a16:creationId xmlns:a16="http://schemas.microsoft.com/office/drawing/2014/main" id="{A2BEE4E5-0D00-2979-7A4F-C67B52441D99}"/>
                    </a:ext>
                  </a:extLst>
                </p:cNvPr>
                <p:cNvGrpSpPr/>
                <p:nvPr/>
              </p:nvGrpSpPr>
              <p:grpSpPr>
                <a:xfrm>
                  <a:off x="14069060" y="230761"/>
                  <a:ext cx="62865" cy="62786"/>
                  <a:chOff x="14069060" y="230761"/>
                  <a:chExt cx="62865" cy="62786"/>
                </a:xfrm>
              </p:grpSpPr>
              <p:sp>
                <p:nvSpPr>
                  <p:cNvPr id="34739" name="Freeform 922">
                    <a:extLst>
                      <a:ext uri="{FF2B5EF4-FFF2-40B4-BE49-F238E27FC236}">
                        <a16:creationId xmlns:a16="http://schemas.microsoft.com/office/drawing/2014/main" id="{1D25F022-A148-23B9-1BDC-4BB1E7D7058A}"/>
                      </a:ext>
                    </a:extLst>
                  </p:cNvPr>
                  <p:cNvSpPr/>
                  <p:nvPr/>
                </p:nvSpPr>
                <p:spPr>
                  <a:xfrm>
                    <a:off x="14069060" y="26215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40" name="Freeform 923">
                    <a:extLst>
                      <a:ext uri="{FF2B5EF4-FFF2-40B4-BE49-F238E27FC236}">
                        <a16:creationId xmlns:a16="http://schemas.microsoft.com/office/drawing/2014/main" id="{611FD641-2E43-0B5D-75A5-24C9C230F925}"/>
                      </a:ext>
                    </a:extLst>
                  </p:cNvPr>
                  <p:cNvSpPr/>
                  <p:nvPr/>
                </p:nvSpPr>
                <p:spPr>
                  <a:xfrm>
                    <a:off x="14100493" y="2307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3" name="Graphic 19">
                  <a:extLst>
                    <a:ext uri="{FF2B5EF4-FFF2-40B4-BE49-F238E27FC236}">
                      <a16:creationId xmlns:a16="http://schemas.microsoft.com/office/drawing/2014/main" id="{3239E86B-B39C-0AE7-BE06-027F79804B88}"/>
                    </a:ext>
                  </a:extLst>
                </p:cNvPr>
                <p:cNvGrpSpPr/>
                <p:nvPr/>
              </p:nvGrpSpPr>
              <p:grpSpPr>
                <a:xfrm>
                  <a:off x="14075728" y="251689"/>
                  <a:ext cx="62865" cy="62786"/>
                  <a:chOff x="14075728" y="251689"/>
                  <a:chExt cx="62865" cy="62786"/>
                </a:xfrm>
              </p:grpSpPr>
              <p:sp>
                <p:nvSpPr>
                  <p:cNvPr id="34737" name="Freeform 925">
                    <a:extLst>
                      <a:ext uri="{FF2B5EF4-FFF2-40B4-BE49-F238E27FC236}">
                        <a16:creationId xmlns:a16="http://schemas.microsoft.com/office/drawing/2014/main" id="{ACB1B34D-6CE6-833A-9739-0525FF56FFE2}"/>
                      </a:ext>
                    </a:extLst>
                  </p:cNvPr>
                  <p:cNvSpPr/>
                  <p:nvPr/>
                </p:nvSpPr>
                <p:spPr>
                  <a:xfrm>
                    <a:off x="14075728" y="28308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38" name="Freeform 926">
                    <a:extLst>
                      <a:ext uri="{FF2B5EF4-FFF2-40B4-BE49-F238E27FC236}">
                        <a16:creationId xmlns:a16="http://schemas.microsoft.com/office/drawing/2014/main" id="{B7502DDD-073B-FA8A-405A-F8041D6B8E9F}"/>
                      </a:ext>
                    </a:extLst>
                  </p:cNvPr>
                  <p:cNvSpPr/>
                  <p:nvPr/>
                </p:nvSpPr>
                <p:spPr>
                  <a:xfrm>
                    <a:off x="14107160" y="25168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4" name="Graphic 19">
                  <a:extLst>
                    <a:ext uri="{FF2B5EF4-FFF2-40B4-BE49-F238E27FC236}">
                      <a16:creationId xmlns:a16="http://schemas.microsoft.com/office/drawing/2014/main" id="{6E99B705-E145-03D0-67DA-1B6A890B178D}"/>
                    </a:ext>
                  </a:extLst>
                </p:cNvPr>
                <p:cNvGrpSpPr/>
                <p:nvPr/>
              </p:nvGrpSpPr>
              <p:grpSpPr>
                <a:xfrm>
                  <a:off x="14080490" y="251689"/>
                  <a:ext cx="62865" cy="62786"/>
                  <a:chOff x="14080490" y="251689"/>
                  <a:chExt cx="62865" cy="62786"/>
                </a:xfrm>
              </p:grpSpPr>
              <p:sp>
                <p:nvSpPr>
                  <p:cNvPr id="34735" name="Freeform 928">
                    <a:extLst>
                      <a:ext uri="{FF2B5EF4-FFF2-40B4-BE49-F238E27FC236}">
                        <a16:creationId xmlns:a16="http://schemas.microsoft.com/office/drawing/2014/main" id="{A3B41D8F-EE83-CFDF-BB59-31D89D362537}"/>
                      </a:ext>
                    </a:extLst>
                  </p:cNvPr>
                  <p:cNvSpPr/>
                  <p:nvPr/>
                </p:nvSpPr>
                <p:spPr>
                  <a:xfrm>
                    <a:off x="14080490" y="28308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36" name="Freeform 929">
                    <a:extLst>
                      <a:ext uri="{FF2B5EF4-FFF2-40B4-BE49-F238E27FC236}">
                        <a16:creationId xmlns:a16="http://schemas.microsoft.com/office/drawing/2014/main" id="{AE898EAB-5780-D6A4-2301-E6E1FCF5F034}"/>
                      </a:ext>
                    </a:extLst>
                  </p:cNvPr>
                  <p:cNvSpPr/>
                  <p:nvPr/>
                </p:nvSpPr>
                <p:spPr>
                  <a:xfrm>
                    <a:off x="14111923" y="25168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5" name="Graphic 19">
                  <a:extLst>
                    <a:ext uri="{FF2B5EF4-FFF2-40B4-BE49-F238E27FC236}">
                      <a16:creationId xmlns:a16="http://schemas.microsoft.com/office/drawing/2014/main" id="{1D0AB3E5-8029-2FC5-DCF1-7E76B3221C74}"/>
                    </a:ext>
                  </a:extLst>
                </p:cNvPr>
                <p:cNvGrpSpPr/>
                <p:nvPr/>
              </p:nvGrpSpPr>
              <p:grpSpPr>
                <a:xfrm>
                  <a:off x="14113828" y="251689"/>
                  <a:ext cx="63817" cy="62786"/>
                  <a:chOff x="14113828" y="251689"/>
                  <a:chExt cx="63817" cy="62786"/>
                </a:xfrm>
              </p:grpSpPr>
              <p:sp>
                <p:nvSpPr>
                  <p:cNvPr id="34733" name="Freeform 931">
                    <a:extLst>
                      <a:ext uri="{FF2B5EF4-FFF2-40B4-BE49-F238E27FC236}">
                        <a16:creationId xmlns:a16="http://schemas.microsoft.com/office/drawing/2014/main" id="{B89DABE2-98A9-6195-A3F6-E0DF78CFCA44}"/>
                      </a:ext>
                    </a:extLst>
                  </p:cNvPr>
                  <p:cNvSpPr/>
                  <p:nvPr/>
                </p:nvSpPr>
                <p:spPr>
                  <a:xfrm>
                    <a:off x="14113828" y="283083"/>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34" name="Freeform 932">
                    <a:extLst>
                      <a:ext uri="{FF2B5EF4-FFF2-40B4-BE49-F238E27FC236}">
                        <a16:creationId xmlns:a16="http://schemas.microsoft.com/office/drawing/2014/main" id="{6D83ABE9-EB0B-1B9A-297B-D8FA6A75ABD1}"/>
                      </a:ext>
                    </a:extLst>
                  </p:cNvPr>
                  <p:cNvSpPr/>
                  <p:nvPr/>
                </p:nvSpPr>
                <p:spPr>
                  <a:xfrm>
                    <a:off x="14146213" y="25168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6" name="Graphic 19">
                  <a:extLst>
                    <a:ext uri="{FF2B5EF4-FFF2-40B4-BE49-F238E27FC236}">
                      <a16:creationId xmlns:a16="http://schemas.microsoft.com/office/drawing/2014/main" id="{B4CFD446-84D6-AD55-59AA-4D61860BB804}"/>
                    </a:ext>
                  </a:extLst>
                </p:cNvPr>
                <p:cNvGrpSpPr/>
                <p:nvPr/>
              </p:nvGrpSpPr>
              <p:grpSpPr>
                <a:xfrm>
                  <a:off x="14119543" y="251689"/>
                  <a:ext cx="62864" cy="62786"/>
                  <a:chOff x="14119543" y="251689"/>
                  <a:chExt cx="62864" cy="62786"/>
                </a:xfrm>
              </p:grpSpPr>
              <p:sp>
                <p:nvSpPr>
                  <p:cNvPr id="34731" name="Freeform 934">
                    <a:extLst>
                      <a:ext uri="{FF2B5EF4-FFF2-40B4-BE49-F238E27FC236}">
                        <a16:creationId xmlns:a16="http://schemas.microsoft.com/office/drawing/2014/main" id="{2D1DCDC6-ACC0-4628-D0EE-6FE702B7485F}"/>
                      </a:ext>
                    </a:extLst>
                  </p:cNvPr>
                  <p:cNvSpPr/>
                  <p:nvPr/>
                </p:nvSpPr>
                <p:spPr>
                  <a:xfrm>
                    <a:off x="14119543" y="28308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32" name="Freeform 935">
                    <a:extLst>
                      <a:ext uri="{FF2B5EF4-FFF2-40B4-BE49-F238E27FC236}">
                        <a16:creationId xmlns:a16="http://schemas.microsoft.com/office/drawing/2014/main" id="{3889285F-0509-9859-9501-E07014C329AB}"/>
                      </a:ext>
                    </a:extLst>
                  </p:cNvPr>
                  <p:cNvSpPr/>
                  <p:nvPr/>
                </p:nvSpPr>
                <p:spPr>
                  <a:xfrm>
                    <a:off x="14150975" y="25168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7" name="Graphic 19">
                  <a:extLst>
                    <a:ext uri="{FF2B5EF4-FFF2-40B4-BE49-F238E27FC236}">
                      <a16:creationId xmlns:a16="http://schemas.microsoft.com/office/drawing/2014/main" id="{AF1C2F73-B813-8FCC-2FB7-12445DAEF0A4}"/>
                    </a:ext>
                  </a:extLst>
                </p:cNvPr>
                <p:cNvGrpSpPr/>
                <p:nvPr/>
              </p:nvGrpSpPr>
              <p:grpSpPr>
                <a:xfrm>
                  <a:off x="14141450" y="251689"/>
                  <a:ext cx="62865" cy="62786"/>
                  <a:chOff x="14141450" y="251689"/>
                  <a:chExt cx="62865" cy="62786"/>
                </a:xfrm>
              </p:grpSpPr>
              <p:sp>
                <p:nvSpPr>
                  <p:cNvPr id="34729" name="Freeform 937">
                    <a:extLst>
                      <a:ext uri="{FF2B5EF4-FFF2-40B4-BE49-F238E27FC236}">
                        <a16:creationId xmlns:a16="http://schemas.microsoft.com/office/drawing/2014/main" id="{0E675E3E-ED77-7062-B1BC-1EA85FF6B3E4}"/>
                      </a:ext>
                    </a:extLst>
                  </p:cNvPr>
                  <p:cNvSpPr/>
                  <p:nvPr/>
                </p:nvSpPr>
                <p:spPr>
                  <a:xfrm>
                    <a:off x="14141450" y="28308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30" name="Freeform 938">
                    <a:extLst>
                      <a:ext uri="{FF2B5EF4-FFF2-40B4-BE49-F238E27FC236}">
                        <a16:creationId xmlns:a16="http://schemas.microsoft.com/office/drawing/2014/main" id="{08C8DE83-DCE9-D272-A3B7-99D6EC232763}"/>
                      </a:ext>
                    </a:extLst>
                  </p:cNvPr>
                  <p:cNvSpPr/>
                  <p:nvPr/>
                </p:nvSpPr>
                <p:spPr>
                  <a:xfrm>
                    <a:off x="14172883" y="25168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8" name="Graphic 19">
                  <a:extLst>
                    <a:ext uri="{FF2B5EF4-FFF2-40B4-BE49-F238E27FC236}">
                      <a16:creationId xmlns:a16="http://schemas.microsoft.com/office/drawing/2014/main" id="{BEE24282-D4D3-D7E5-DD06-ABE7782F2C61}"/>
                    </a:ext>
                  </a:extLst>
                </p:cNvPr>
                <p:cNvGrpSpPr/>
                <p:nvPr/>
              </p:nvGrpSpPr>
              <p:grpSpPr>
                <a:xfrm>
                  <a:off x="14163358" y="251689"/>
                  <a:ext cx="63817" cy="62786"/>
                  <a:chOff x="14163358" y="251689"/>
                  <a:chExt cx="63817" cy="62786"/>
                </a:xfrm>
              </p:grpSpPr>
              <p:sp>
                <p:nvSpPr>
                  <p:cNvPr id="34727" name="Freeform 940">
                    <a:extLst>
                      <a:ext uri="{FF2B5EF4-FFF2-40B4-BE49-F238E27FC236}">
                        <a16:creationId xmlns:a16="http://schemas.microsoft.com/office/drawing/2014/main" id="{0218F7F8-55CA-D39A-B562-7F5C8789FD30}"/>
                      </a:ext>
                    </a:extLst>
                  </p:cNvPr>
                  <p:cNvSpPr/>
                  <p:nvPr/>
                </p:nvSpPr>
                <p:spPr>
                  <a:xfrm>
                    <a:off x="14163358" y="28308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28" name="Freeform 941">
                    <a:extLst>
                      <a:ext uri="{FF2B5EF4-FFF2-40B4-BE49-F238E27FC236}">
                        <a16:creationId xmlns:a16="http://schemas.microsoft.com/office/drawing/2014/main" id="{4023A750-DB86-FB52-035E-6E3B13AD50F3}"/>
                      </a:ext>
                    </a:extLst>
                  </p:cNvPr>
                  <p:cNvSpPr/>
                  <p:nvPr/>
                </p:nvSpPr>
                <p:spPr>
                  <a:xfrm>
                    <a:off x="14195743" y="25168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499" name="Graphic 19">
                  <a:extLst>
                    <a:ext uri="{FF2B5EF4-FFF2-40B4-BE49-F238E27FC236}">
                      <a16:creationId xmlns:a16="http://schemas.microsoft.com/office/drawing/2014/main" id="{E6469D21-17D7-56ED-DD15-1F3F03A488BC}"/>
                    </a:ext>
                  </a:extLst>
                </p:cNvPr>
                <p:cNvGrpSpPr/>
                <p:nvPr/>
              </p:nvGrpSpPr>
              <p:grpSpPr>
                <a:xfrm>
                  <a:off x="14174788" y="251689"/>
                  <a:ext cx="63817" cy="62786"/>
                  <a:chOff x="14174788" y="251689"/>
                  <a:chExt cx="63817" cy="62786"/>
                </a:xfrm>
              </p:grpSpPr>
              <p:sp>
                <p:nvSpPr>
                  <p:cNvPr id="34725" name="Freeform 943">
                    <a:extLst>
                      <a:ext uri="{FF2B5EF4-FFF2-40B4-BE49-F238E27FC236}">
                        <a16:creationId xmlns:a16="http://schemas.microsoft.com/office/drawing/2014/main" id="{75C7A797-257A-B3CC-F0DE-90F08025628F}"/>
                      </a:ext>
                    </a:extLst>
                  </p:cNvPr>
                  <p:cNvSpPr/>
                  <p:nvPr/>
                </p:nvSpPr>
                <p:spPr>
                  <a:xfrm>
                    <a:off x="14174788" y="28308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26" name="Freeform 944">
                    <a:extLst>
                      <a:ext uri="{FF2B5EF4-FFF2-40B4-BE49-F238E27FC236}">
                        <a16:creationId xmlns:a16="http://schemas.microsoft.com/office/drawing/2014/main" id="{3CD2E26C-0EC7-7792-0861-038D560E5C3A}"/>
                      </a:ext>
                    </a:extLst>
                  </p:cNvPr>
                  <p:cNvSpPr/>
                  <p:nvPr/>
                </p:nvSpPr>
                <p:spPr>
                  <a:xfrm>
                    <a:off x="14207173" y="25168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0" name="Graphic 19">
                  <a:extLst>
                    <a:ext uri="{FF2B5EF4-FFF2-40B4-BE49-F238E27FC236}">
                      <a16:creationId xmlns:a16="http://schemas.microsoft.com/office/drawing/2014/main" id="{65AC117A-555E-2BB5-82B6-93D9647E6F27}"/>
                    </a:ext>
                  </a:extLst>
                </p:cNvPr>
                <p:cNvGrpSpPr/>
                <p:nvPr/>
              </p:nvGrpSpPr>
              <p:grpSpPr>
                <a:xfrm>
                  <a:off x="14190028" y="269764"/>
                  <a:ext cx="62865" cy="63737"/>
                  <a:chOff x="14190028" y="269764"/>
                  <a:chExt cx="62865" cy="63737"/>
                </a:xfrm>
              </p:grpSpPr>
              <p:sp>
                <p:nvSpPr>
                  <p:cNvPr id="34723" name="Freeform 946">
                    <a:extLst>
                      <a:ext uri="{FF2B5EF4-FFF2-40B4-BE49-F238E27FC236}">
                        <a16:creationId xmlns:a16="http://schemas.microsoft.com/office/drawing/2014/main" id="{530B261A-2A79-5CF5-10DF-76D68C92B9B1}"/>
                      </a:ext>
                    </a:extLst>
                  </p:cNvPr>
                  <p:cNvSpPr/>
                  <p:nvPr/>
                </p:nvSpPr>
                <p:spPr>
                  <a:xfrm>
                    <a:off x="14190028"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24" name="Freeform 947">
                    <a:extLst>
                      <a:ext uri="{FF2B5EF4-FFF2-40B4-BE49-F238E27FC236}">
                        <a16:creationId xmlns:a16="http://schemas.microsoft.com/office/drawing/2014/main" id="{C4DB1452-8A25-4A51-5373-1EE35929F59A}"/>
                      </a:ext>
                    </a:extLst>
                  </p:cNvPr>
                  <p:cNvSpPr/>
                  <p:nvPr/>
                </p:nvSpPr>
                <p:spPr>
                  <a:xfrm>
                    <a:off x="14221460"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1" name="Graphic 19">
                  <a:extLst>
                    <a:ext uri="{FF2B5EF4-FFF2-40B4-BE49-F238E27FC236}">
                      <a16:creationId xmlns:a16="http://schemas.microsoft.com/office/drawing/2014/main" id="{D23E6A02-C2E6-109E-C684-57DFFEF14962}"/>
                    </a:ext>
                  </a:extLst>
                </p:cNvPr>
                <p:cNvGrpSpPr/>
                <p:nvPr/>
              </p:nvGrpSpPr>
              <p:grpSpPr>
                <a:xfrm>
                  <a:off x="14194790" y="269764"/>
                  <a:ext cx="62865" cy="63737"/>
                  <a:chOff x="14194790" y="269764"/>
                  <a:chExt cx="62865" cy="63737"/>
                </a:xfrm>
              </p:grpSpPr>
              <p:sp>
                <p:nvSpPr>
                  <p:cNvPr id="34721" name="Freeform 949">
                    <a:extLst>
                      <a:ext uri="{FF2B5EF4-FFF2-40B4-BE49-F238E27FC236}">
                        <a16:creationId xmlns:a16="http://schemas.microsoft.com/office/drawing/2014/main" id="{AC91EE7F-1C1C-2815-5D42-C52623C5ED0C}"/>
                      </a:ext>
                    </a:extLst>
                  </p:cNvPr>
                  <p:cNvSpPr/>
                  <p:nvPr/>
                </p:nvSpPr>
                <p:spPr>
                  <a:xfrm>
                    <a:off x="14194790"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22" name="Freeform 950">
                    <a:extLst>
                      <a:ext uri="{FF2B5EF4-FFF2-40B4-BE49-F238E27FC236}">
                        <a16:creationId xmlns:a16="http://schemas.microsoft.com/office/drawing/2014/main" id="{7DE72AC7-91AF-7FF0-5547-C9D80C9C9329}"/>
                      </a:ext>
                    </a:extLst>
                  </p:cNvPr>
                  <p:cNvSpPr/>
                  <p:nvPr/>
                </p:nvSpPr>
                <p:spPr>
                  <a:xfrm>
                    <a:off x="14226223"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2" name="Graphic 19">
                  <a:extLst>
                    <a:ext uri="{FF2B5EF4-FFF2-40B4-BE49-F238E27FC236}">
                      <a16:creationId xmlns:a16="http://schemas.microsoft.com/office/drawing/2014/main" id="{8D35B3C9-7724-DB6E-1FB0-40D286712A33}"/>
                    </a:ext>
                  </a:extLst>
                </p:cNvPr>
                <p:cNvGrpSpPr/>
                <p:nvPr/>
              </p:nvGrpSpPr>
              <p:grpSpPr>
                <a:xfrm>
                  <a:off x="14230985" y="269764"/>
                  <a:ext cx="62865" cy="63737"/>
                  <a:chOff x="14230985" y="269764"/>
                  <a:chExt cx="62865" cy="63737"/>
                </a:xfrm>
              </p:grpSpPr>
              <p:sp>
                <p:nvSpPr>
                  <p:cNvPr id="34719" name="Freeform 952">
                    <a:extLst>
                      <a:ext uri="{FF2B5EF4-FFF2-40B4-BE49-F238E27FC236}">
                        <a16:creationId xmlns:a16="http://schemas.microsoft.com/office/drawing/2014/main" id="{B0B72EC5-6BEF-49D1-F0D2-3E40C7AA9AE2}"/>
                      </a:ext>
                    </a:extLst>
                  </p:cNvPr>
                  <p:cNvSpPr/>
                  <p:nvPr/>
                </p:nvSpPr>
                <p:spPr>
                  <a:xfrm>
                    <a:off x="14230985"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20" name="Freeform 953">
                    <a:extLst>
                      <a:ext uri="{FF2B5EF4-FFF2-40B4-BE49-F238E27FC236}">
                        <a16:creationId xmlns:a16="http://schemas.microsoft.com/office/drawing/2014/main" id="{B39B5AFD-7C1B-DB7B-3358-9DCE31B5E243}"/>
                      </a:ext>
                    </a:extLst>
                  </p:cNvPr>
                  <p:cNvSpPr/>
                  <p:nvPr/>
                </p:nvSpPr>
                <p:spPr>
                  <a:xfrm>
                    <a:off x="14262418"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3" name="Graphic 19">
                  <a:extLst>
                    <a:ext uri="{FF2B5EF4-FFF2-40B4-BE49-F238E27FC236}">
                      <a16:creationId xmlns:a16="http://schemas.microsoft.com/office/drawing/2014/main" id="{106D3DBA-2E4D-276F-7036-8F9AD19B96B4}"/>
                    </a:ext>
                  </a:extLst>
                </p:cNvPr>
                <p:cNvGrpSpPr/>
                <p:nvPr/>
              </p:nvGrpSpPr>
              <p:grpSpPr>
                <a:xfrm>
                  <a:off x="14234795" y="269764"/>
                  <a:ext cx="62865" cy="63737"/>
                  <a:chOff x="14234795" y="269764"/>
                  <a:chExt cx="62865" cy="63737"/>
                </a:xfrm>
              </p:grpSpPr>
              <p:sp>
                <p:nvSpPr>
                  <p:cNvPr id="34717" name="Freeform 955">
                    <a:extLst>
                      <a:ext uri="{FF2B5EF4-FFF2-40B4-BE49-F238E27FC236}">
                        <a16:creationId xmlns:a16="http://schemas.microsoft.com/office/drawing/2014/main" id="{2C47D1C4-BF15-BC2F-7033-62BEE888CA9D}"/>
                      </a:ext>
                    </a:extLst>
                  </p:cNvPr>
                  <p:cNvSpPr/>
                  <p:nvPr/>
                </p:nvSpPr>
                <p:spPr>
                  <a:xfrm>
                    <a:off x="14234795"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18" name="Freeform 956">
                    <a:extLst>
                      <a:ext uri="{FF2B5EF4-FFF2-40B4-BE49-F238E27FC236}">
                        <a16:creationId xmlns:a16="http://schemas.microsoft.com/office/drawing/2014/main" id="{41D34CE8-2937-CE28-5D84-DD79FB3E66FE}"/>
                      </a:ext>
                    </a:extLst>
                  </p:cNvPr>
                  <p:cNvSpPr/>
                  <p:nvPr/>
                </p:nvSpPr>
                <p:spPr>
                  <a:xfrm>
                    <a:off x="14266228"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4" name="Graphic 19">
                  <a:extLst>
                    <a:ext uri="{FF2B5EF4-FFF2-40B4-BE49-F238E27FC236}">
                      <a16:creationId xmlns:a16="http://schemas.microsoft.com/office/drawing/2014/main" id="{A8273041-07B6-8530-C4B3-BBDCA0652740}"/>
                    </a:ext>
                  </a:extLst>
                </p:cNvPr>
                <p:cNvGrpSpPr/>
                <p:nvPr/>
              </p:nvGrpSpPr>
              <p:grpSpPr>
                <a:xfrm>
                  <a:off x="14247178" y="269764"/>
                  <a:ext cx="62865" cy="63737"/>
                  <a:chOff x="14247178" y="269764"/>
                  <a:chExt cx="62865" cy="63737"/>
                </a:xfrm>
              </p:grpSpPr>
              <p:sp>
                <p:nvSpPr>
                  <p:cNvPr id="34715" name="Freeform 958">
                    <a:extLst>
                      <a:ext uri="{FF2B5EF4-FFF2-40B4-BE49-F238E27FC236}">
                        <a16:creationId xmlns:a16="http://schemas.microsoft.com/office/drawing/2014/main" id="{B2F95102-A601-D584-5B36-65C94B09EA05}"/>
                      </a:ext>
                    </a:extLst>
                  </p:cNvPr>
                  <p:cNvSpPr/>
                  <p:nvPr/>
                </p:nvSpPr>
                <p:spPr>
                  <a:xfrm>
                    <a:off x="14247178"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16" name="Freeform 959">
                    <a:extLst>
                      <a:ext uri="{FF2B5EF4-FFF2-40B4-BE49-F238E27FC236}">
                        <a16:creationId xmlns:a16="http://schemas.microsoft.com/office/drawing/2014/main" id="{3C4EEF69-0C01-6E26-D549-E5A068D41FCE}"/>
                      </a:ext>
                    </a:extLst>
                  </p:cNvPr>
                  <p:cNvSpPr/>
                  <p:nvPr/>
                </p:nvSpPr>
                <p:spPr>
                  <a:xfrm>
                    <a:off x="14278610"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5" name="Graphic 19">
                  <a:extLst>
                    <a:ext uri="{FF2B5EF4-FFF2-40B4-BE49-F238E27FC236}">
                      <a16:creationId xmlns:a16="http://schemas.microsoft.com/office/drawing/2014/main" id="{3F56CF1B-2303-EC63-BA05-8A32B9E578FD}"/>
                    </a:ext>
                  </a:extLst>
                </p:cNvPr>
                <p:cNvGrpSpPr/>
                <p:nvPr/>
              </p:nvGrpSpPr>
              <p:grpSpPr>
                <a:xfrm>
                  <a:off x="14251940" y="269764"/>
                  <a:ext cx="63817" cy="63737"/>
                  <a:chOff x="14251940" y="269764"/>
                  <a:chExt cx="63817" cy="63737"/>
                </a:xfrm>
              </p:grpSpPr>
              <p:sp>
                <p:nvSpPr>
                  <p:cNvPr id="34713" name="Freeform 961">
                    <a:extLst>
                      <a:ext uri="{FF2B5EF4-FFF2-40B4-BE49-F238E27FC236}">
                        <a16:creationId xmlns:a16="http://schemas.microsoft.com/office/drawing/2014/main" id="{5A48320A-56B9-2759-A209-8DF52CBD15CA}"/>
                      </a:ext>
                    </a:extLst>
                  </p:cNvPr>
                  <p:cNvSpPr/>
                  <p:nvPr/>
                </p:nvSpPr>
                <p:spPr>
                  <a:xfrm>
                    <a:off x="14251940" y="30210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14" name="Freeform 962">
                    <a:extLst>
                      <a:ext uri="{FF2B5EF4-FFF2-40B4-BE49-F238E27FC236}">
                        <a16:creationId xmlns:a16="http://schemas.microsoft.com/office/drawing/2014/main" id="{E7D3B3C8-F3C8-2287-3E95-F4621516EF03}"/>
                      </a:ext>
                    </a:extLst>
                  </p:cNvPr>
                  <p:cNvSpPr/>
                  <p:nvPr/>
                </p:nvSpPr>
                <p:spPr>
                  <a:xfrm>
                    <a:off x="14284325"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6" name="Graphic 19">
                  <a:extLst>
                    <a:ext uri="{FF2B5EF4-FFF2-40B4-BE49-F238E27FC236}">
                      <a16:creationId xmlns:a16="http://schemas.microsoft.com/office/drawing/2014/main" id="{324CDFC1-6A0F-2211-12C8-8D7851A01E5F}"/>
                    </a:ext>
                  </a:extLst>
                </p:cNvPr>
                <p:cNvGrpSpPr/>
                <p:nvPr/>
              </p:nvGrpSpPr>
              <p:grpSpPr>
                <a:xfrm>
                  <a:off x="14257655" y="269764"/>
                  <a:ext cx="62864" cy="63737"/>
                  <a:chOff x="14257655" y="269764"/>
                  <a:chExt cx="62864" cy="63737"/>
                </a:xfrm>
              </p:grpSpPr>
              <p:sp>
                <p:nvSpPr>
                  <p:cNvPr id="34711" name="Freeform 964">
                    <a:extLst>
                      <a:ext uri="{FF2B5EF4-FFF2-40B4-BE49-F238E27FC236}">
                        <a16:creationId xmlns:a16="http://schemas.microsoft.com/office/drawing/2014/main" id="{CD2EFFCF-828B-BDD5-38E7-B19A8E00C2BE}"/>
                      </a:ext>
                    </a:extLst>
                  </p:cNvPr>
                  <p:cNvSpPr/>
                  <p:nvPr/>
                </p:nvSpPr>
                <p:spPr>
                  <a:xfrm>
                    <a:off x="14257655" y="30210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12" name="Freeform 965">
                    <a:extLst>
                      <a:ext uri="{FF2B5EF4-FFF2-40B4-BE49-F238E27FC236}">
                        <a16:creationId xmlns:a16="http://schemas.microsoft.com/office/drawing/2014/main" id="{D8A6D7EE-2AC8-1A54-D3E6-B6935D6463E8}"/>
                      </a:ext>
                    </a:extLst>
                  </p:cNvPr>
                  <p:cNvSpPr/>
                  <p:nvPr/>
                </p:nvSpPr>
                <p:spPr>
                  <a:xfrm>
                    <a:off x="14289088"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7" name="Graphic 19">
                  <a:extLst>
                    <a:ext uri="{FF2B5EF4-FFF2-40B4-BE49-F238E27FC236}">
                      <a16:creationId xmlns:a16="http://schemas.microsoft.com/office/drawing/2014/main" id="{4BB96D10-2674-C84E-32F5-F160D08CA97A}"/>
                    </a:ext>
                  </a:extLst>
                </p:cNvPr>
                <p:cNvGrpSpPr/>
                <p:nvPr/>
              </p:nvGrpSpPr>
              <p:grpSpPr>
                <a:xfrm>
                  <a:off x="14263370" y="269764"/>
                  <a:ext cx="62865" cy="63737"/>
                  <a:chOff x="14263370" y="269764"/>
                  <a:chExt cx="62865" cy="63737"/>
                </a:xfrm>
              </p:grpSpPr>
              <p:sp>
                <p:nvSpPr>
                  <p:cNvPr id="34709" name="Freeform 967">
                    <a:extLst>
                      <a:ext uri="{FF2B5EF4-FFF2-40B4-BE49-F238E27FC236}">
                        <a16:creationId xmlns:a16="http://schemas.microsoft.com/office/drawing/2014/main" id="{B5C98C18-7841-B6C0-DFF4-0716F3A75D43}"/>
                      </a:ext>
                    </a:extLst>
                  </p:cNvPr>
                  <p:cNvSpPr/>
                  <p:nvPr/>
                </p:nvSpPr>
                <p:spPr>
                  <a:xfrm>
                    <a:off x="14263370"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10" name="Freeform 968">
                    <a:extLst>
                      <a:ext uri="{FF2B5EF4-FFF2-40B4-BE49-F238E27FC236}">
                        <a16:creationId xmlns:a16="http://schemas.microsoft.com/office/drawing/2014/main" id="{3E23A793-A638-47E2-E70B-A9212DB7B9D1}"/>
                      </a:ext>
                    </a:extLst>
                  </p:cNvPr>
                  <p:cNvSpPr/>
                  <p:nvPr/>
                </p:nvSpPr>
                <p:spPr>
                  <a:xfrm>
                    <a:off x="14294803"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8" name="Graphic 19">
                  <a:extLst>
                    <a:ext uri="{FF2B5EF4-FFF2-40B4-BE49-F238E27FC236}">
                      <a16:creationId xmlns:a16="http://schemas.microsoft.com/office/drawing/2014/main" id="{589E6B36-72A7-65A5-85FF-2A24E662F724}"/>
                    </a:ext>
                  </a:extLst>
                </p:cNvPr>
                <p:cNvGrpSpPr/>
                <p:nvPr/>
              </p:nvGrpSpPr>
              <p:grpSpPr>
                <a:xfrm>
                  <a:off x="14269085" y="269764"/>
                  <a:ext cx="62865" cy="63737"/>
                  <a:chOff x="14269085" y="269764"/>
                  <a:chExt cx="62865" cy="63737"/>
                </a:xfrm>
              </p:grpSpPr>
              <p:sp>
                <p:nvSpPr>
                  <p:cNvPr id="34707" name="Freeform 970">
                    <a:extLst>
                      <a:ext uri="{FF2B5EF4-FFF2-40B4-BE49-F238E27FC236}">
                        <a16:creationId xmlns:a16="http://schemas.microsoft.com/office/drawing/2014/main" id="{123A5035-62D7-F746-9CF4-9432F9DA400D}"/>
                      </a:ext>
                    </a:extLst>
                  </p:cNvPr>
                  <p:cNvSpPr/>
                  <p:nvPr/>
                </p:nvSpPr>
                <p:spPr>
                  <a:xfrm>
                    <a:off x="14269085"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08" name="Freeform 971">
                    <a:extLst>
                      <a:ext uri="{FF2B5EF4-FFF2-40B4-BE49-F238E27FC236}">
                        <a16:creationId xmlns:a16="http://schemas.microsoft.com/office/drawing/2014/main" id="{1726AC0C-7435-6945-8764-3E47756D9AD5}"/>
                      </a:ext>
                    </a:extLst>
                  </p:cNvPr>
                  <p:cNvSpPr/>
                  <p:nvPr/>
                </p:nvSpPr>
                <p:spPr>
                  <a:xfrm>
                    <a:off x="14300518"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09" name="Graphic 19">
                  <a:extLst>
                    <a:ext uri="{FF2B5EF4-FFF2-40B4-BE49-F238E27FC236}">
                      <a16:creationId xmlns:a16="http://schemas.microsoft.com/office/drawing/2014/main" id="{3269B379-8144-7757-4768-8161708FD6FA}"/>
                    </a:ext>
                  </a:extLst>
                </p:cNvPr>
                <p:cNvGrpSpPr/>
                <p:nvPr/>
              </p:nvGrpSpPr>
              <p:grpSpPr>
                <a:xfrm>
                  <a:off x="14280515" y="269764"/>
                  <a:ext cx="62865" cy="63737"/>
                  <a:chOff x="14280515" y="269764"/>
                  <a:chExt cx="62865" cy="63737"/>
                </a:xfrm>
              </p:grpSpPr>
              <p:sp>
                <p:nvSpPr>
                  <p:cNvPr id="34705" name="Freeform 973">
                    <a:extLst>
                      <a:ext uri="{FF2B5EF4-FFF2-40B4-BE49-F238E27FC236}">
                        <a16:creationId xmlns:a16="http://schemas.microsoft.com/office/drawing/2014/main" id="{44B87F18-7A93-AB10-7ECD-2E7B9CBDA9B6}"/>
                      </a:ext>
                    </a:extLst>
                  </p:cNvPr>
                  <p:cNvSpPr/>
                  <p:nvPr/>
                </p:nvSpPr>
                <p:spPr>
                  <a:xfrm>
                    <a:off x="14280515"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06" name="Freeform 974">
                    <a:extLst>
                      <a:ext uri="{FF2B5EF4-FFF2-40B4-BE49-F238E27FC236}">
                        <a16:creationId xmlns:a16="http://schemas.microsoft.com/office/drawing/2014/main" id="{86752812-4E59-779B-A19D-29F0138FF7A4}"/>
                      </a:ext>
                    </a:extLst>
                  </p:cNvPr>
                  <p:cNvSpPr/>
                  <p:nvPr/>
                </p:nvSpPr>
                <p:spPr>
                  <a:xfrm>
                    <a:off x="14311948"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0" name="Graphic 19">
                  <a:extLst>
                    <a:ext uri="{FF2B5EF4-FFF2-40B4-BE49-F238E27FC236}">
                      <a16:creationId xmlns:a16="http://schemas.microsoft.com/office/drawing/2014/main" id="{4DE856A2-1D40-CB21-0D4E-B68D69F01627}"/>
                    </a:ext>
                  </a:extLst>
                </p:cNvPr>
                <p:cNvGrpSpPr/>
                <p:nvPr/>
              </p:nvGrpSpPr>
              <p:grpSpPr>
                <a:xfrm>
                  <a:off x="14284325" y="269764"/>
                  <a:ext cx="63817" cy="63737"/>
                  <a:chOff x="14284325" y="269764"/>
                  <a:chExt cx="63817" cy="63737"/>
                </a:xfrm>
              </p:grpSpPr>
              <p:sp>
                <p:nvSpPr>
                  <p:cNvPr id="34703" name="Freeform 976">
                    <a:extLst>
                      <a:ext uri="{FF2B5EF4-FFF2-40B4-BE49-F238E27FC236}">
                        <a16:creationId xmlns:a16="http://schemas.microsoft.com/office/drawing/2014/main" id="{41F6A673-7C86-66EC-5962-9ED0E392525B}"/>
                      </a:ext>
                    </a:extLst>
                  </p:cNvPr>
                  <p:cNvSpPr/>
                  <p:nvPr/>
                </p:nvSpPr>
                <p:spPr>
                  <a:xfrm>
                    <a:off x="14284325" y="30210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04" name="Freeform 977">
                    <a:extLst>
                      <a:ext uri="{FF2B5EF4-FFF2-40B4-BE49-F238E27FC236}">
                        <a16:creationId xmlns:a16="http://schemas.microsoft.com/office/drawing/2014/main" id="{34412237-8AB2-7AD7-D450-E3AE8BFDCEA9}"/>
                      </a:ext>
                    </a:extLst>
                  </p:cNvPr>
                  <p:cNvSpPr/>
                  <p:nvPr/>
                </p:nvSpPr>
                <p:spPr>
                  <a:xfrm>
                    <a:off x="14316710"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1" name="Graphic 19">
                  <a:extLst>
                    <a:ext uri="{FF2B5EF4-FFF2-40B4-BE49-F238E27FC236}">
                      <a16:creationId xmlns:a16="http://schemas.microsoft.com/office/drawing/2014/main" id="{E15405F2-C240-7AA5-81CC-06ACF5630A87}"/>
                    </a:ext>
                  </a:extLst>
                </p:cNvPr>
                <p:cNvGrpSpPr/>
                <p:nvPr/>
              </p:nvGrpSpPr>
              <p:grpSpPr>
                <a:xfrm>
                  <a:off x="14290040" y="269764"/>
                  <a:ext cx="62865" cy="63737"/>
                  <a:chOff x="14290040" y="269764"/>
                  <a:chExt cx="62865" cy="63737"/>
                </a:xfrm>
              </p:grpSpPr>
              <p:sp>
                <p:nvSpPr>
                  <p:cNvPr id="34701" name="Freeform 979">
                    <a:extLst>
                      <a:ext uri="{FF2B5EF4-FFF2-40B4-BE49-F238E27FC236}">
                        <a16:creationId xmlns:a16="http://schemas.microsoft.com/office/drawing/2014/main" id="{CDD2B0F1-47F5-D647-E850-8A053BBF433F}"/>
                      </a:ext>
                    </a:extLst>
                  </p:cNvPr>
                  <p:cNvSpPr/>
                  <p:nvPr/>
                </p:nvSpPr>
                <p:spPr>
                  <a:xfrm>
                    <a:off x="14290040"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02" name="Freeform 980">
                    <a:extLst>
                      <a:ext uri="{FF2B5EF4-FFF2-40B4-BE49-F238E27FC236}">
                        <a16:creationId xmlns:a16="http://schemas.microsoft.com/office/drawing/2014/main" id="{2A0B1B88-BD7A-6B0A-148D-5EF6ED41BC0F}"/>
                      </a:ext>
                    </a:extLst>
                  </p:cNvPr>
                  <p:cNvSpPr/>
                  <p:nvPr/>
                </p:nvSpPr>
                <p:spPr>
                  <a:xfrm>
                    <a:off x="14321473"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2" name="Graphic 19">
                  <a:extLst>
                    <a:ext uri="{FF2B5EF4-FFF2-40B4-BE49-F238E27FC236}">
                      <a16:creationId xmlns:a16="http://schemas.microsoft.com/office/drawing/2014/main" id="{E86F4641-896C-A2D8-D029-CBE3AD29ACEB}"/>
                    </a:ext>
                  </a:extLst>
                </p:cNvPr>
                <p:cNvGrpSpPr/>
                <p:nvPr/>
              </p:nvGrpSpPr>
              <p:grpSpPr>
                <a:xfrm>
                  <a:off x="14301470" y="269764"/>
                  <a:ext cx="63817" cy="63737"/>
                  <a:chOff x="14301470" y="269764"/>
                  <a:chExt cx="63817" cy="63737"/>
                </a:xfrm>
              </p:grpSpPr>
              <p:sp>
                <p:nvSpPr>
                  <p:cNvPr id="34699" name="Freeform 982">
                    <a:extLst>
                      <a:ext uri="{FF2B5EF4-FFF2-40B4-BE49-F238E27FC236}">
                        <a16:creationId xmlns:a16="http://schemas.microsoft.com/office/drawing/2014/main" id="{33BEDF5B-4481-145D-314C-7B7CA0E28207}"/>
                      </a:ext>
                    </a:extLst>
                  </p:cNvPr>
                  <p:cNvSpPr/>
                  <p:nvPr/>
                </p:nvSpPr>
                <p:spPr>
                  <a:xfrm>
                    <a:off x="14301470" y="30210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700" name="Freeform 983">
                    <a:extLst>
                      <a:ext uri="{FF2B5EF4-FFF2-40B4-BE49-F238E27FC236}">
                        <a16:creationId xmlns:a16="http://schemas.microsoft.com/office/drawing/2014/main" id="{1CD56C3E-3403-A762-4939-6C9E96BC9EC4}"/>
                      </a:ext>
                    </a:extLst>
                  </p:cNvPr>
                  <p:cNvSpPr/>
                  <p:nvPr/>
                </p:nvSpPr>
                <p:spPr>
                  <a:xfrm>
                    <a:off x="14333855"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3" name="Graphic 19">
                  <a:extLst>
                    <a:ext uri="{FF2B5EF4-FFF2-40B4-BE49-F238E27FC236}">
                      <a16:creationId xmlns:a16="http://schemas.microsoft.com/office/drawing/2014/main" id="{61EB938E-37AE-1F50-E5B9-94A59E3EA30D}"/>
                    </a:ext>
                  </a:extLst>
                </p:cNvPr>
                <p:cNvGrpSpPr/>
                <p:nvPr/>
              </p:nvGrpSpPr>
              <p:grpSpPr>
                <a:xfrm>
                  <a:off x="14306233" y="269764"/>
                  <a:ext cx="63817" cy="63737"/>
                  <a:chOff x="14306233" y="269764"/>
                  <a:chExt cx="63817" cy="63737"/>
                </a:xfrm>
              </p:grpSpPr>
              <p:sp>
                <p:nvSpPr>
                  <p:cNvPr id="34697" name="Freeform 985">
                    <a:extLst>
                      <a:ext uri="{FF2B5EF4-FFF2-40B4-BE49-F238E27FC236}">
                        <a16:creationId xmlns:a16="http://schemas.microsoft.com/office/drawing/2014/main" id="{91CD2117-4D92-3854-EA72-FAC677CDBBA8}"/>
                      </a:ext>
                    </a:extLst>
                  </p:cNvPr>
                  <p:cNvSpPr/>
                  <p:nvPr/>
                </p:nvSpPr>
                <p:spPr>
                  <a:xfrm>
                    <a:off x="14306233" y="30210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98" name="Freeform 986">
                    <a:extLst>
                      <a:ext uri="{FF2B5EF4-FFF2-40B4-BE49-F238E27FC236}">
                        <a16:creationId xmlns:a16="http://schemas.microsoft.com/office/drawing/2014/main" id="{9EE05616-06E1-F02B-2CEB-9D04E9D32FAA}"/>
                      </a:ext>
                    </a:extLst>
                  </p:cNvPr>
                  <p:cNvSpPr/>
                  <p:nvPr/>
                </p:nvSpPr>
                <p:spPr>
                  <a:xfrm>
                    <a:off x="14338618"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4" name="Graphic 19">
                  <a:extLst>
                    <a:ext uri="{FF2B5EF4-FFF2-40B4-BE49-F238E27FC236}">
                      <a16:creationId xmlns:a16="http://schemas.microsoft.com/office/drawing/2014/main" id="{D74C966F-16E4-1B5E-F169-A4635DB01A3D}"/>
                    </a:ext>
                  </a:extLst>
                </p:cNvPr>
                <p:cNvGrpSpPr/>
                <p:nvPr/>
              </p:nvGrpSpPr>
              <p:grpSpPr>
                <a:xfrm>
                  <a:off x="14317663" y="269764"/>
                  <a:ext cx="63817" cy="63737"/>
                  <a:chOff x="14317663" y="269764"/>
                  <a:chExt cx="63817" cy="63737"/>
                </a:xfrm>
              </p:grpSpPr>
              <p:sp>
                <p:nvSpPr>
                  <p:cNvPr id="34695" name="Freeform 988">
                    <a:extLst>
                      <a:ext uri="{FF2B5EF4-FFF2-40B4-BE49-F238E27FC236}">
                        <a16:creationId xmlns:a16="http://schemas.microsoft.com/office/drawing/2014/main" id="{08841300-CC40-C6DE-3769-1BD19F0533A7}"/>
                      </a:ext>
                    </a:extLst>
                  </p:cNvPr>
                  <p:cNvSpPr/>
                  <p:nvPr/>
                </p:nvSpPr>
                <p:spPr>
                  <a:xfrm>
                    <a:off x="14317663" y="30210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96" name="Freeform 989">
                    <a:extLst>
                      <a:ext uri="{FF2B5EF4-FFF2-40B4-BE49-F238E27FC236}">
                        <a16:creationId xmlns:a16="http://schemas.microsoft.com/office/drawing/2014/main" id="{2734AE08-1BCB-1AD2-F111-773D672A3403}"/>
                      </a:ext>
                    </a:extLst>
                  </p:cNvPr>
                  <p:cNvSpPr/>
                  <p:nvPr/>
                </p:nvSpPr>
                <p:spPr>
                  <a:xfrm>
                    <a:off x="14350048"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5" name="Graphic 19">
                  <a:extLst>
                    <a:ext uri="{FF2B5EF4-FFF2-40B4-BE49-F238E27FC236}">
                      <a16:creationId xmlns:a16="http://schemas.microsoft.com/office/drawing/2014/main" id="{0D67E626-3D27-3A3E-F227-78B2B37C0740}"/>
                    </a:ext>
                  </a:extLst>
                </p:cNvPr>
                <p:cNvGrpSpPr/>
                <p:nvPr/>
              </p:nvGrpSpPr>
              <p:grpSpPr>
                <a:xfrm>
                  <a:off x="14334808" y="269764"/>
                  <a:ext cx="63817" cy="63737"/>
                  <a:chOff x="14334808" y="269764"/>
                  <a:chExt cx="63817" cy="63737"/>
                </a:xfrm>
              </p:grpSpPr>
              <p:sp>
                <p:nvSpPr>
                  <p:cNvPr id="34693" name="Freeform 991">
                    <a:extLst>
                      <a:ext uri="{FF2B5EF4-FFF2-40B4-BE49-F238E27FC236}">
                        <a16:creationId xmlns:a16="http://schemas.microsoft.com/office/drawing/2014/main" id="{BA96DD45-5C9D-408C-A502-4C5AF3EFE648}"/>
                      </a:ext>
                    </a:extLst>
                  </p:cNvPr>
                  <p:cNvSpPr/>
                  <p:nvPr/>
                </p:nvSpPr>
                <p:spPr>
                  <a:xfrm>
                    <a:off x="14334808" y="30210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94" name="Freeform 992">
                    <a:extLst>
                      <a:ext uri="{FF2B5EF4-FFF2-40B4-BE49-F238E27FC236}">
                        <a16:creationId xmlns:a16="http://schemas.microsoft.com/office/drawing/2014/main" id="{7ECA6DCD-1E3E-2071-DD99-125FBFF7A3B0}"/>
                      </a:ext>
                    </a:extLst>
                  </p:cNvPr>
                  <p:cNvSpPr/>
                  <p:nvPr/>
                </p:nvSpPr>
                <p:spPr>
                  <a:xfrm>
                    <a:off x="14366240"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6" name="Graphic 19">
                  <a:extLst>
                    <a:ext uri="{FF2B5EF4-FFF2-40B4-BE49-F238E27FC236}">
                      <a16:creationId xmlns:a16="http://schemas.microsoft.com/office/drawing/2014/main" id="{748899AA-17E9-7F7A-3217-527732DC6146}"/>
                    </a:ext>
                  </a:extLst>
                </p:cNvPr>
                <p:cNvGrpSpPr/>
                <p:nvPr/>
              </p:nvGrpSpPr>
              <p:grpSpPr>
                <a:xfrm>
                  <a:off x="14340523" y="269764"/>
                  <a:ext cx="63817" cy="63737"/>
                  <a:chOff x="14340523" y="269764"/>
                  <a:chExt cx="63817" cy="63737"/>
                </a:xfrm>
              </p:grpSpPr>
              <p:sp>
                <p:nvSpPr>
                  <p:cNvPr id="34691" name="Freeform 994">
                    <a:extLst>
                      <a:ext uri="{FF2B5EF4-FFF2-40B4-BE49-F238E27FC236}">
                        <a16:creationId xmlns:a16="http://schemas.microsoft.com/office/drawing/2014/main" id="{C4281EC4-4C9B-DD42-CF3E-EE35783E1DAF}"/>
                      </a:ext>
                    </a:extLst>
                  </p:cNvPr>
                  <p:cNvSpPr/>
                  <p:nvPr/>
                </p:nvSpPr>
                <p:spPr>
                  <a:xfrm>
                    <a:off x="14340523" y="30210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92" name="Freeform 995">
                    <a:extLst>
                      <a:ext uri="{FF2B5EF4-FFF2-40B4-BE49-F238E27FC236}">
                        <a16:creationId xmlns:a16="http://schemas.microsoft.com/office/drawing/2014/main" id="{D30BFEC1-536D-64FD-9C95-1C32DF56B54C}"/>
                      </a:ext>
                    </a:extLst>
                  </p:cNvPr>
                  <p:cNvSpPr/>
                  <p:nvPr/>
                </p:nvSpPr>
                <p:spPr>
                  <a:xfrm>
                    <a:off x="14371955"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7" name="Graphic 19">
                  <a:extLst>
                    <a:ext uri="{FF2B5EF4-FFF2-40B4-BE49-F238E27FC236}">
                      <a16:creationId xmlns:a16="http://schemas.microsoft.com/office/drawing/2014/main" id="{F864F67C-B410-74C9-9629-8255DF4A8F90}"/>
                    </a:ext>
                  </a:extLst>
                </p:cNvPr>
                <p:cNvGrpSpPr/>
                <p:nvPr/>
              </p:nvGrpSpPr>
              <p:grpSpPr>
                <a:xfrm>
                  <a:off x="14346238" y="269764"/>
                  <a:ext cx="62865" cy="63737"/>
                  <a:chOff x="14346238" y="269764"/>
                  <a:chExt cx="62865" cy="63737"/>
                </a:xfrm>
              </p:grpSpPr>
              <p:sp>
                <p:nvSpPr>
                  <p:cNvPr id="34689" name="Freeform 997">
                    <a:extLst>
                      <a:ext uri="{FF2B5EF4-FFF2-40B4-BE49-F238E27FC236}">
                        <a16:creationId xmlns:a16="http://schemas.microsoft.com/office/drawing/2014/main" id="{D48DECB6-306A-063A-C12C-1B646644DCD9}"/>
                      </a:ext>
                    </a:extLst>
                  </p:cNvPr>
                  <p:cNvSpPr/>
                  <p:nvPr/>
                </p:nvSpPr>
                <p:spPr>
                  <a:xfrm>
                    <a:off x="14346238"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90" name="Freeform 998">
                    <a:extLst>
                      <a:ext uri="{FF2B5EF4-FFF2-40B4-BE49-F238E27FC236}">
                        <a16:creationId xmlns:a16="http://schemas.microsoft.com/office/drawing/2014/main" id="{A54802F3-BEC9-0BDD-38DC-B56357125211}"/>
                      </a:ext>
                    </a:extLst>
                  </p:cNvPr>
                  <p:cNvSpPr/>
                  <p:nvPr/>
                </p:nvSpPr>
                <p:spPr>
                  <a:xfrm>
                    <a:off x="14377670"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8" name="Graphic 19">
                  <a:extLst>
                    <a:ext uri="{FF2B5EF4-FFF2-40B4-BE49-F238E27FC236}">
                      <a16:creationId xmlns:a16="http://schemas.microsoft.com/office/drawing/2014/main" id="{A579A53F-E4BB-48FF-8C43-E28E3A9FE068}"/>
                    </a:ext>
                  </a:extLst>
                </p:cNvPr>
                <p:cNvGrpSpPr/>
                <p:nvPr/>
              </p:nvGrpSpPr>
              <p:grpSpPr>
                <a:xfrm>
                  <a:off x="14351953" y="269764"/>
                  <a:ext cx="62865" cy="63737"/>
                  <a:chOff x="14351953" y="269764"/>
                  <a:chExt cx="62865" cy="63737"/>
                </a:xfrm>
              </p:grpSpPr>
              <p:sp>
                <p:nvSpPr>
                  <p:cNvPr id="34687" name="Freeform 1000">
                    <a:extLst>
                      <a:ext uri="{FF2B5EF4-FFF2-40B4-BE49-F238E27FC236}">
                        <a16:creationId xmlns:a16="http://schemas.microsoft.com/office/drawing/2014/main" id="{70B6BFA9-4DC2-6EA0-053A-606D75CF0814}"/>
                      </a:ext>
                    </a:extLst>
                  </p:cNvPr>
                  <p:cNvSpPr/>
                  <p:nvPr/>
                </p:nvSpPr>
                <p:spPr>
                  <a:xfrm>
                    <a:off x="14351953"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88" name="Freeform 1001">
                    <a:extLst>
                      <a:ext uri="{FF2B5EF4-FFF2-40B4-BE49-F238E27FC236}">
                        <a16:creationId xmlns:a16="http://schemas.microsoft.com/office/drawing/2014/main" id="{2B13246E-3A6A-9189-5856-C5A362E79A17}"/>
                      </a:ext>
                    </a:extLst>
                  </p:cNvPr>
                  <p:cNvSpPr/>
                  <p:nvPr/>
                </p:nvSpPr>
                <p:spPr>
                  <a:xfrm>
                    <a:off x="14383385"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19" name="Graphic 19">
                  <a:extLst>
                    <a:ext uri="{FF2B5EF4-FFF2-40B4-BE49-F238E27FC236}">
                      <a16:creationId xmlns:a16="http://schemas.microsoft.com/office/drawing/2014/main" id="{41F426C1-C8B2-56D3-4966-F1786218E2C3}"/>
                    </a:ext>
                  </a:extLst>
                </p:cNvPr>
                <p:cNvGrpSpPr/>
                <p:nvPr/>
              </p:nvGrpSpPr>
              <p:grpSpPr>
                <a:xfrm>
                  <a:off x="14357668" y="269764"/>
                  <a:ext cx="62864" cy="63737"/>
                  <a:chOff x="14357668" y="269764"/>
                  <a:chExt cx="62864" cy="63737"/>
                </a:xfrm>
              </p:grpSpPr>
              <p:sp>
                <p:nvSpPr>
                  <p:cNvPr id="34685" name="Freeform 1003">
                    <a:extLst>
                      <a:ext uri="{FF2B5EF4-FFF2-40B4-BE49-F238E27FC236}">
                        <a16:creationId xmlns:a16="http://schemas.microsoft.com/office/drawing/2014/main" id="{75C119F1-3DF3-AFDD-A9EC-7A76E6370DD5}"/>
                      </a:ext>
                    </a:extLst>
                  </p:cNvPr>
                  <p:cNvSpPr/>
                  <p:nvPr/>
                </p:nvSpPr>
                <p:spPr>
                  <a:xfrm>
                    <a:off x="14357668" y="30210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86" name="Freeform 1004">
                    <a:extLst>
                      <a:ext uri="{FF2B5EF4-FFF2-40B4-BE49-F238E27FC236}">
                        <a16:creationId xmlns:a16="http://schemas.microsoft.com/office/drawing/2014/main" id="{4EEFC697-DEC7-8FE0-63FC-D4C1D56D3120}"/>
                      </a:ext>
                    </a:extLst>
                  </p:cNvPr>
                  <p:cNvSpPr/>
                  <p:nvPr/>
                </p:nvSpPr>
                <p:spPr>
                  <a:xfrm>
                    <a:off x="14389100"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0" name="Graphic 19">
                  <a:extLst>
                    <a:ext uri="{FF2B5EF4-FFF2-40B4-BE49-F238E27FC236}">
                      <a16:creationId xmlns:a16="http://schemas.microsoft.com/office/drawing/2014/main" id="{0DB66779-AEDC-AB59-0910-AF86DE70B023}"/>
                    </a:ext>
                  </a:extLst>
                </p:cNvPr>
                <p:cNvGrpSpPr/>
                <p:nvPr/>
              </p:nvGrpSpPr>
              <p:grpSpPr>
                <a:xfrm>
                  <a:off x="14363383" y="269764"/>
                  <a:ext cx="62865" cy="63737"/>
                  <a:chOff x="14363383" y="269764"/>
                  <a:chExt cx="62865" cy="63737"/>
                </a:xfrm>
              </p:grpSpPr>
              <p:sp>
                <p:nvSpPr>
                  <p:cNvPr id="34683" name="Freeform 1006">
                    <a:extLst>
                      <a:ext uri="{FF2B5EF4-FFF2-40B4-BE49-F238E27FC236}">
                        <a16:creationId xmlns:a16="http://schemas.microsoft.com/office/drawing/2014/main" id="{EB03AFC6-04B8-1342-D9C9-65529F7414E9}"/>
                      </a:ext>
                    </a:extLst>
                  </p:cNvPr>
                  <p:cNvSpPr/>
                  <p:nvPr/>
                </p:nvSpPr>
                <p:spPr>
                  <a:xfrm>
                    <a:off x="14363383"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84" name="Freeform 1007">
                    <a:extLst>
                      <a:ext uri="{FF2B5EF4-FFF2-40B4-BE49-F238E27FC236}">
                        <a16:creationId xmlns:a16="http://schemas.microsoft.com/office/drawing/2014/main" id="{BCFDEC31-794D-9E9E-BD2D-207EF72624BE}"/>
                      </a:ext>
                    </a:extLst>
                  </p:cNvPr>
                  <p:cNvSpPr/>
                  <p:nvPr/>
                </p:nvSpPr>
                <p:spPr>
                  <a:xfrm>
                    <a:off x="14394815"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1" name="Graphic 19">
                  <a:extLst>
                    <a:ext uri="{FF2B5EF4-FFF2-40B4-BE49-F238E27FC236}">
                      <a16:creationId xmlns:a16="http://schemas.microsoft.com/office/drawing/2014/main" id="{407557FD-DF18-B22C-737F-C51680CFCEFC}"/>
                    </a:ext>
                  </a:extLst>
                </p:cNvPr>
                <p:cNvGrpSpPr/>
                <p:nvPr/>
              </p:nvGrpSpPr>
              <p:grpSpPr>
                <a:xfrm>
                  <a:off x="14390053" y="269764"/>
                  <a:ext cx="63817" cy="63737"/>
                  <a:chOff x="14390053" y="269764"/>
                  <a:chExt cx="63817" cy="63737"/>
                </a:xfrm>
              </p:grpSpPr>
              <p:sp>
                <p:nvSpPr>
                  <p:cNvPr id="34681" name="Freeform 1009">
                    <a:extLst>
                      <a:ext uri="{FF2B5EF4-FFF2-40B4-BE49-F238E27FC236}">
                        <a16:creationId xmlns:a16="http://schemas.microsoft.com/office/drawing/2014/main" id="{38D68036-6A2A-CD2F-6DBC-2A3D88B3C3AF}"/>
                      </a:ext>
                    </a:extLst>
                  </p:cNvPr>
                  <p:cNvSpPr/>
                  <p:nvPr/>
                </p:nvSpPr>
                <p:spPr>
                  <a:xfrm>
                    <a:off x="14390053" y="30210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82" name="Freeform 1010">
                    <a:extLst>
                      <a:ext uri="{FF2B5EF4-FFF2-40B4-BE49-F238E27FC236}">
                        <a16:creationId xmlns:a16="http://schemas.microsoft.com/office/drawing/2014/main" id="{5092FDD2-C92C-CA7C-6312-CBCB63526D3C}"/>
                      </a:ext>
                    </a:extLst>
                  </p:cNvPr>
                  <p:cNvSpPr/>
                  <p:nvPr/>
                </p:nvSpPr>
                <p:spPr>
                  <a:xfrm>
                    <a:off x="14421485"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2" name="Graphic 19">
                  <a:extLst>
                    <a:ext uri="{FF2B5EF4-FFF2-40B4-BE49-F238E27FC236}">
                      <a16:creationId xmlns:a16="http://schemas.microsoft.com/office/drawing/2014/main" id="{5CB041BD-8385-FF41-DB4E-388EA9259C2A}"/>
                    </a:ext>
                  </a:extLst>
                </p:cNvPr>
                <p:cNvGrpSpPr/>
                <p:nvPr/>
              </p:nvGrpSpPr>
              <p:grpSpPr>
                <a:xfrm>
                  <a:off x="14394815" y="269764"/>
                  <a:ext cx="62865" cy="63737"/>
                  <a:chOff x="14394815" y="269764"/>
                  <a:chExt cx="62865" cy="63737"/>
                </a:xfrm>
              </p:grpSpPr>
              <p:sp>
                <p:nvSpPr>
                  <p:cNvPr id="34679" name="Freeform 1012">
                    <a:extLst>
                      <a:ext uri="{FF2B5EF4-FFF2-40B4-BE49-F238E27FC236}">
                        <a16:creationId xmlns:a16="http://schemas.microsoft.com/office/drawing/2014/main" id="{55C7F580-68F1-EFF1-C005-65B3C2634768}"/>
                      </a:ext>
                    </a:extLst>
                  </p:cNvPr>
                  <p:cNvSpPr/>
                  <p:nvPr/>
                </p:nvSpPr>
                <p:spPr>
                  <a:xfrm>
                    <a:off x="14394815"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80" name="Freeform 1013">
                    <a:extLst>
                      <a:ext uri="{FF2B5EF4-FFF2-40B4-BE49-F238E27FC236}">
                        <a16:creationId xmlns:a16="http://schemas.microsoft.com/office/drawing/2014/main" id="{43379F11-A322-E5E0-C940-B6F359E73CB8}"/>
                      </a:ext>
                    </a:extLst>
                  </p:cNvPr>
                  <p:cNvSpPr/>
                  <p:nvPr/>
                </p:nvSpPr>
                <p:spPr>
                  <a:xfrm>
                    <a:off x="14426248"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3" name="Graphic 19">
                  <a:extLst>
                    <a:ext uri="{FF2B5EF4-FFF2-40B4-BE49-F238E27FC236}">
                      <a16:creationId xmlns:a16="http://schemas.microsoft.com/office/drawing/2014/main" id="{A87F5240-6F83-3B3F-CF1E-B15AE29A7663}"/>
                    </a:ext>
                  </a:extLst>
                </p:cNvPr>
                <p:cNvGrpSpPr/>
                <p:nvPr/>
              </p:nvGrpSpPr>
              <p:grpSpPr>
                <a:xfrm>
                  <a:off x="14450060" y="269764"/>
                  <a:ext cx="63817" cy="63737"/>
                  <a:chOff x="14450060" y="269764"/>
                  <a:chExt cx="63817" cy="63737"/>
                </a:xfrm>
              </p:grpSpPr>
              <p:sp>
                <p:nvSpPr>
                  <p:cNvPr id="34677" name="Freeform 1015">
                    <a:extLst>
                      <a:ext uri="{FF2B5EF4-FFF2-40B4-BE49-F238E27FC236}">
                        <a16:creationId xmlns:a16="http://schemas.microsoft.com/office/drawing/2014/main" id="{37204822-31F7-2CA3-50AF-E8A8212CAF14}"/>
                      </a:ext>
                    </a:extLst>
                  </p:cNvPr>
                  <p:cNvSpPr/>
                  <p:nvPr/>
                </p:nvSpPr>
                <p:spPr>
                  <a:xfrm>
                    <a:off x="14450060" y="30210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78" name="Freeform 1016">
                    <a:extLst>
                      <a:ext uri="{FF2B5EF4-FFF2-40B4-BE49-F238E27FC236}">
                        <a16:creationId xmlns:a16="http://schemas.microsoft.com/office/drawing/2014/main" id="{CF535C47-0F40-1DE2-CFCE-B00E3DB35438}"/>
                      </a:ext>
                    </a:extLst>
                  </p:cNvPr>
                  <p:cNvSpPr/>
                  <p:nvPr/>
                </p:nvSpPr>
                <p:spPr>
                  <a:xfrm>
                    <a:off x="14481493"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4" name="Graphic 19">
                  <a:extLst>
                    <a:ext uri="{FF2B5EF4-FFF2-40B4-BE49-F238E27FC236}">
                      <a16:creationId xmlns:a16="http://schemas.microsoft.com/office/drawing/2014/main" id="{57CA5287-FD55-D43F-2996-4C1627CAAF05}"/>
                    </a:ext>
                  </a:extLst>
                </p:cNvPr>
                <p:cNvGrpSpPr/>
                <p:nvPr/>
              </p:nvGrpSpPr>
              <p:grpSpPr>
                <a:xfrm>
                  <a:off x="14467205" y="269764"/>
                  <a:ext cx="62864" cy="63737"/>
                  <a:chOff x="14467205" y="269764"/>
                  <a:chExt cx="62864" cy="63737"/>
                </a:xfrm>
              </p:grpSpPr>
              <p:sp>
                <p:nvSpPr>
                  <p:cNvPr id="34675" name="Freeform 1018">
                    <a:extLst>
                      <a:ext uri="{FF2B5EF4-FFF2-40B4-BE49-F238E27FC236}">
                        <a16:creationId xmlns:a16="http://schemas.microsoft.com/office/drawing/2014/main" id="{B1614A5B-3CC6-85A6-FC42-0D25FD1AA3D3}"/>
                      </a:ext>
                    </a:extLst>
                  </p:cNvPr>
                  <p:cNvSpPr/>
                  <p:nvPr/>
                </p:nvSpPr>
                <p:spPr>
                  <a:xfrm>
                    <a:off x="14467205" y="30210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76" name="Freeform 1019">
                    <a:extLst>
                      <a:ext uri="{FF2B5EF4-FFF2-40B4-BE49-F238E27FC236}">
                        <a16:creationId xmlns:a16="http://schemas.microsoft.com/office/drawing/2014/main" id="{E93BC992-BD53-9562-4DE8-A8B6B5E8E92A}"/>
                      </a:ext>
                    </a:extLst>
                  </p:cNvPr>
                  <p:cNvSpPr/>
                  <p:nvPr/>
                </p:nvSpPr>
                <p:spPr>
                  <a:xfrm>
                    <a:off x="14498638"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5" name="Graphic 19">
                  <a:extLst>
                    <a:ext uri="{FF2B5EF4-FFF2-40B4-BE49-F238E27FC236}">
                      <a16:creationId xmlns:a16="http://schemas.microsoft.com/office/drawing/2014/main" id="{A3C5AA7E-19CE-CEB5-A6A7-BD071802CF6F}"/>
                    </a:ext>
                  </a:extLst>
                </p:cNvPr>
                <p:cNvGrpSpPr/>
                <p:nvPr/>
              </p:nvGrpSpPr>
              <p:grpSpPr>
                <a:xfrm>
                  <a:off x="14472920" y="269764"/>
                  <a:ext cx="62865" cy="63737"/>
                  <a:chOff x="14472920" y="269764"/>
                  <a:chExt cx="62865" cy="63737"/>
                </a:xfrm>
              </p:grpSpPr>
              <p:sp>
                <p:nvSpPr>
                  <p:cNvPr id="34673" name="Freeform 1021">
                    <a:extLst>
                      <a:ext uri="{FF2B5EF4-FFF2-40B4-BE49-F238E27FC236}">
                        <a16:creationId xmlns:a16="http://schemas.microsoft.com/office/drawing/2014/main" id="{ECF0EF59-7B50-24F2-DD02-4EBCCFF7F370}"/>
                      </a:ext>
                    </a:extLst>
                  </p:cNvPr>
                  <p:cNvSpPr/>
                  <p:nvPr/>
                </p:nvSpPr>
                <p:spPr>
                  <a:xfrm>
                    <a:off x="14472920"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74" name="Freeform 1022">
                    <a:extLst>
                      <a:ext uri="{FF2B5EF4-FFF2-40B4-BE49-F238E27FC236}">
                        <a16:creationId xmlns:a16="http://schemas.microsoft.com/office/drawing/2014/main" id="{7B93200A-0D42-3585-C917-1BDFF3ABA02B}"/>
                      </a:ext>
                    </a:extLst>
                  </p:cNvPr>
                  <p:cNvSpPr/>
                  <p:nvPr/>
                </p:nvSpPr>
                <p:spPr>
                  <a:xfrm>
                    <a:off x="14504353"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6" name="Graphic 19">
                  <a:extLst>
                    <a:ext uri="{FF2B5EF4-FFF2-40B4-BE49-F238E27FC236}">
                      <a16:creationId xmlns:a16="http://schemas.microsoft.com/office/drawing/2014/main" id="{F2FCB586-9AD6-D431-E70E-1A67430AF234}"/>
                    </a:ext>
                  </a:extLst>
                </p:cNvPr>
                <p:cNvGrpSpPr/>
                <p:nvPr/>
              </p:nvGrpSpPr>
              <p:grpSpPr>
                <a:xfrm>
                  <a:off x="14489113" y="269764"/>
                  <a:ext cx="62865" cy="63737"/>
                  <a:chOff x="14489113" y="269764"/>
                  <a:chExt cx="62865" cy="63737"/>
                </a:xfrm>
              </p:grpSpPr>
              <p:sp>
                <p:nvSpPr>
                  <p:cNvPr id="34671" name="Freeform 1024">
                    <a:extLst>
                      <a:ext uri="{FF2B5EF4-FFF2-40B4-BE49-F238E27FC236}">
                        <a16:creationId xmlns:a16="http://schemas.microsoft.com/office/drawing/2014/main" id="{72955F10-8E19-BD4F-8F90-4DAD5E204A8D}"/>
                      </a:ext>
                    </a:extLst>
                  </p:cNvPr>
                  <p:cNvSpPr/>
                  <p:nvPr/>
                </p:nvSpPr>
                <p:spPr>
                  <a:xfrm>
                    <a:off x="14489113" y="3021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72" name="Freeform 1025">
                    <a:extLst>
                      <a:ext uri="{FF2B5EF4-FFF2-40B4-BE49-F238E27FC236}">
                        <a16:creationId xmlns:a16="http://schemas.microsoft.com/office/drawing/2014/main" id="{19B0C708-4B3C-F956-A9C2-6E88F8233FA0}"/>
                      </a:ext>
                    </a:extLst>
                  </p:cNvPr>
                  <p:cNvSpPr/>
                  <p:nvPr/>
                </p:nvSpPr>
                <p:spPr>
                  <a:xfrm>
                    <a:off x="14520545" y="26976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7" name="Graphic 19">
                  <a:extLst>
                    <a:ext uri="{FF2B5EF4-FFF2-40B4-BE49-F238E27FC236}">
                      <a16:creationId xmlns:a16="http://schemas.microsoft.com/office/drawing/2014/main" id="{BC364B75-1D2C-1EDE-67E2-20A9895C4CBE}"/>
                    </a:ext>
                  </a:extLst>
                </p:cNvPr>
                <p:cNvGrpSpPr/>
                <p:nvPr/>
              </p:nvGrpSpPr>
              <p:grpSpPr>
                <a:xfrm>
                  <a:off x="14589125" y="306865"/>
                  <a:ext cx="62865" cy="62786"/>
                  <a:chOff x="14589125" y="306865"/>
                  <a:chExt cx="62865" cy="62786"/>
                </a:xfrm>
              </p:grpSpPr>
              <p:sp>
                <p:nvSpPr>
                  <p:cNvPr id="34669" name="Freeform 1027">
                    <a:extLst>
                      <a:ext uri="{FF2B5EF4-FFF2-40B4-BE49-F238E27FC236}">
                        <a16:creationId xmlns:a16="http://schemas.microsoft.com/office/drawing/2014/main" id="{7AE35031-49BA-54DF-6D56-B938609F7CCA}"/>
                      </a:ext>
                    </a:extLst>
                  </p:cNvPr>
                  <p:cNvSpPr/>
                  <p:nvPr/>
                </p:nvSpPr>
                <p:spPr>
                  <a:xfrm>
                    <a:off x="14589125" y="33825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70" name="Freeform 1028">
                    <a:extLst>
                      <a:ext uri="{FF2B5EF4-FFF2-40B4-BE49-F238E27FC236}">
                        <a16:creationId xmlns:a16="http://schemas.microsoft.com/office/drawing/2014/main" id="{E7C51CE5-C53E-0456-2F31-9D1F01959C1C}"/>
                      </a:ext>
                    </a:extLst>
                  </p:cNvPr>
                  <p:cNvSpPr/>
                  <p:nvPr/>
                </p:nvSpPr>
                <p:spPr>
                  <a:xfrm>
                    <a:off x="14620558"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8" name="Graphic 19">
                  <a:extLst>
                    <a:ext uri="{FF2B5EF4-FFF2-40B4-BE49-F238E27FC236}">
                      <a16:creationId xmlns:a16="http://schemas.microsoft.com/office/drawing/2014/main" id="{EE830164-7EB6-5B83-E13E-83939AC48F95}"/>
                    </a:ext>
                  </a:extLst>
                </p:cNvPr>
                <p:cNvGrpSpPr/>
                <p:nvPr/>
              </p:nvGrpSpPr>
              <p:grpSpPr>
                <a:xfrm>
                  <a:off x="14593888" y="306865"/>
                  <a:ext cx="62865" cy="62786"/>
                  <a:chOff x="14593888" y="306865"/>
                  <a:chExt cx="62865" cy="62786"/>
                </a:xfrm>
              </p:grpSpPr>
              <p:sp>
                <p:nvSpPr>
                  <p:cNvPr id="34667" name="Freeform 1030">
                    <a:extLst>
                      <a:ext uri="{FF2B5EF4-FFF2-40B4-BE49-F238E27FC236}">
                        <a16:creationId xmlns:a16="http://schemas.microsoft.com/office/drawing/2014/main" id="{7E1A4B74-4EC1-DBEC-63A0-713BE3488AD8}"/>
                      </a:ext>
                    </a:extLst>
                  </p:cNvPr>
                  <p:cNvSpPr/>
                  <p:nvPr/>
                </p:nvSpPr>
                <p:spPr>
                  <a:xfrm>
                    <a:off x="14593888" y="33825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68" name="Freeform 1031">
                    <a:extLst>
                      <a:ext uri="{FF2B5EF4-FFF2-40B4-BE49-F238E27FC236}">
                        <a16:creationId xmlns:a16="http://schemas.microsoft.com/office/drawing/2014/main" id="{7F696793-5460-FED6-6FE3-661D25A1C0A3}"/>
                      </a:ext>
                    </a:extLst>
                  </p:cNvPr>
                  <p:cNvSpPr/>
                  <p:nvPr/>
                </p:nvSpPr>
                <p:spPr>
                  <a:xfrm>
                    <a:off x="14625320"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29" name="Graphic 19">
                  <a:extLst>
                    <a:ext uri="{FF2B5EF4-FFF2-40B4-BE49-F238E27FC236}">
                      <a16:creationId xmlns:a16="http://schemas.microsoft.com/office/drawing/2014/main" id="{AAADEED1-BB32-9833-D057-2CCFB8AD253C}"/>
                    </a:ext>
                  </a:extLst>
                </p:cNvPr>
                <p:cNvGrpSpPr/>
                <p:nvPr/>
              </p:nvGrpSpPr>
              <p:grpSpPr>
                <a:xfrm>
                  <a:off x="14598650" y="306865"/>
                  <a:ext cx="63817" cy="62786"/>
                  <a:chOff x="14598650" y="306865"/>
                  <a:chExt cx="63817" cy="62786"/>
                </a:xfrm>
              </p:grpSpPr>
              <p:sp>
                <p:nvSpPr>
                  <p:cNvPr id="34665" name="Freeform 1033">
                    <a:extLst>
                      <a:ext uri="{FF2B5EF4-FFF2-40B4-BE49-F238E27FC236}">
                        <a16:creationId xmlns:a16="http://schemas.microsoft.com/office/drawing/2014/main" id="{4313FB2D-94DA-8EBC-2848-9076BD4B1B4A}"/>
                      </a:ext>
                    </a:extLst>
                  </p:cNvPr>
                  <p:cNvSpPr/>
                  <p:nvPr/>
                </p:nvSpPr>
                <p:spPr>
                  <a:xfrm>
                    <a:off x="14598650" y="33825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66" name="Freeform 1034">
                    <a:extLst>
                      <a:ext uri="{FF2B5EF4-FFF2-40B4-BE49-F238E27FC236}">
                        <a16:creationId xmlns:a16="http://schemas.microsoft.com/office/drawing/2014/main" id="{99191022-AA7F-2CFE-0E1C-DDAC0CFAB6B7}"/>
                      </a:ext>
                    </a:extLst>
                  </p:cNvPr>
                  <p:cNvSpPr/>
                  <p:nvPr/>
                </p:nvSpPr>
                <p:spPr>
                  <a:xfrm>
                    <a:off x="14630083"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0" name="Graphic 19">
                  <a:extLst>
                    <a:ext uri="{FF2B5EF4-FFF2-40B4-BE49-F238E27FC236}">
                      <a16:creationId xmlns:a16="http://schemas.microsoft.com/office/drawing/2014/main" id="{60FFEE33-6887-9FA8-3B71-C007E8D82928}"/>
                    </a:ext>
                  </a:extLst>
                </p:cNvPr>
                <p:cNvGrpSpPr/>
                <p:nvPr/>
              </p:nvGrpSpPr>
              <p:grpSpPr>
                <a:xfrm>
                  <a:off x="14615795" y="306865"/>
                  <a:ext cx="63817" cy="62786"/>
                  <a:chOff x="14615795" y="306865"/>
                  <a:chExt cx="63817" cy="62786"/>
                </a:xfrm>
              </p:grpSpPr>
              <p:sp>
                <p:nvSpPr>
                  <p:cNvPr id="34663" name="Freeform 1036">
                    <a:extLst>
                      <a:ext uri="{FF2B5EF4-FFF2-40B4-BE49-F238E27FC236}">
                        <a16:creationId xmlns:a16="http://schemas.microsoft.com/office/drawing/2014/main" id="{AF28020A-3118-357A-5A01-F4C543AE2363}"/>
                      </a:ext>
                    </a:extLst>
                  </p:cNvPr>
                  <p:cNvSpPr/>
                  <p:nvPr/>
                </p:nvSpPr>
                <p:spPr>
                  <a:xfrm>
                    <a:off x="14615795" y="33825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64" name="Freeform 1037">
                    <a:extLst>
                      <a:ext uri="{FF2B5EF4-FFF2-40B4-BE49-F238E27FC236}">
                        <a16:creationId xmlns:a16="http://schemas.microsoft.com/office/drawing/2014/main" id="{55900F99-A464-978E-A8FF-BF6FD7FEE681}"/>
                      </a:ext>
                    </a:extLst>
                  </p:cNvPr>
                  <p:cNvSpPr/>
                  <p:nvPr/>
                </p:nvSpPr>
                <p:spPr>
                  <a:xfrm>
                    <a:off x="14647228"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1" name="Graphic 19">
                  <a:extLst>
                    <a:ext uri="{FF2B5EF4-FFF2-40B4-BE49-F238E27FC236}">
                      <a16:creationId xmlns:a16="http://schemas.microsoft.com/office/drawing/2014/main" id="{DBA35729-5AB9-155D-33E0-588D6329826D}"/>
                    </a:ext>
                  </a:extLst>
                </p:cNvPr>
                <p:cNvGrpSpPr/>
                <p:nvPr/>
              </p:nvGrpSpPr>
              <p:grpSpPr>
                <a:xfrm>
                  <a:off x="14621510" y="306865"/>
                  <a:ext cx="63817" cy="62786"/>
                  <a:chOff x="14621510" y="306865"/>
                  <a:chExt cx="63817" cy="62786"/>
                </a:xfrm>
              </p:grpSpPr>
              <p:sp>
                <p:nvSpPr>
                  <p:cNvPr id="34661" name="Freeform 1039">
                    <a:extLst>
                      <a:ext uri="{FF2B5EF4-FFF2-40B4-BE49-F238E27FC236}">
                        <a16:creationId xmlns:a16="http://schemas.microsoft.com/office/drawing/2014/main" id="{B24AA859-1EEF-E42E-5580-5707B1FF14E7}"/>
                      </a:ext>
                    </a:extLst>
                  </p:cNvPr>
                  <p:cNvSpPr/>
                  <p:nvPr/>
                </p:nvSpPr>
                <p:spPr>
                  <a:xfrm>
                    <a:off x="14621510" y="33825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62" name="Freeform 1040">
                    <a:extLst>
                      <a:ext uri="{FF2B5EF4-FFF2-40B4-BE49-F238E27FC236}">
                        <a16:creationId xmlns:a16="http://schemas.microsoft.com/office/drawing/2014/main" id="{6DE36B3D-5347-41F3-3337-4B3BC268EAEA}"/>
                      </a:ext>
                    </a:extLst>
                  </p:cNvPr>
                  <p:cNvSpPr/>
                  <p:nvPr/>
                </p:nvSpPr>
                <p:spPr>
                  <a:xfrm>
                    <a:off x="14653895"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2" name="Graphic 19">
                  <a:extLst>
                    <a:ext uri="{FF2B5EF4-FFF2-40B4-BE49-F238E27FC236}">
                      <a16:creationId xmlns:a16="http://schemas.microsoft.com/office/drawing/2014/main" id="{47BD40DA-0B7D-0D39-CAAB-6762F9039D1C}"/>
                    </a:ext>
                  </a:extLst>
                </p:cNvPr>
                <p:cNvGrpSpPr/>
                <p:nvPr/>
              </p:nvGrpSpPr>
              <p:grpSpPr>
                <a:xfrm>
                  <a:off x="14631988" y="306865"/>
                  <a:ext cx="62865" cy="62786"/>
                  <a:chOff x="14631988" y="306865"/>
                  <a:chExt cx="62865" cy="62786"/>
                </a:xfrm>
              </p:grpSpPr>
              <p:sp>
                <p:nvSpPr>
                  <p:cNvPr id="34659" name="Freeform 1042">
                    <a:extLst>
                      <a:ext uri="{FF2B5EF4-FFF2-40B4-BE49-F238E27FC236}">
                        <a16:creationId xmlns:a16="http://schemas.microsoft.com/office/drawing/2014/main" id="{C1BC66FB-B083-EA5B-8EEC-FF2DD5613913}"/>
                      </a:ext>
                    </a:extLst>
                  </p:cNvPr>
                  <p:cNvSpPr/>
                  <p:nvPr/>
                </p:nvSpPr>
                <p:spPr>
                  <a:xfrm>
                    <a:off x="14631988" y="33825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60" name="Freeform 1043">
                    <a:extLst>
                      <a:ext uri="{FF2B5EF4-FFF2-40B4-BE49-F238E27FC236}">
                        <a16:creationId xmlns:a16="http://schemas.microsoft.com/office/drawing/2014/main" id="{1A36EAF2-C77B-86DF-AA48-0E6AAD99016B}"/>
                      </a:ext>
                    </a:extLst>
                  </p:cNvPr>
                  <p:cNvSpPr/>
                  <p:nvPr/>
                </p:nvSpPr>
                <p:spPr>
                  <a:xfrm>
                    <a:off x="14663420"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3" name="Graphic 19">
                  <a:extLst>
                    <a:ext uri="{FF2B5EF4-FFF2-40B4-BE49-F238E27FC236}">
                      <a16:creationId xmlns:a16="http://schemas.microsoft.com/office/drawing/2014/main" id="{2CFCFB50-2D67-0ED6-3F09-E32859362D97}"/>
                    </a:ext>
                  </a:extLst>
                </p:cNvPr>
                <p:cNvGrpSpPr/>
                <p:nvPr/>
              </p:nvGrpSpPr>
              <p:grpSpPr>
                <a:xfrm>
                  <a:off x="14682470" y="306865"/>
                  <a:ext cx="62865" cy="62786"/>
                  <a:chOff x="14682470" y="306865"/>
                  <a:chExt cx="62865" cy="62786"/>
                </a:xfrm>
              </p:grpSpPr>
              <p:sp>
                <p:nvSpPr>
                  <p:cNvPr id="34657" name="Freeform 1045">
                    <a:extLst>
                      <a:ext uri="{FF2B5EF4-FFF2-40B4-BE49-F238E27FC236}">
                        <a16:creationId xmlns:a16="http://schemas.microsoft.com/office/drawing/2014/main" id="{3E4F8562-8533-B4E8-AAA9-AAE21C2A1D29}"/>
                      </a:ext>
                    </a:extLst>
                  </p:cNvPr>
                  <p:cNvSpPr/>
                  <p:nvPr/>
                </p:nvSpPr>
                <p:spPr>
                  <a:xfrm>
                    <a:off x="14682470" y="33825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58" name="Freeform 1046">
                    <a:extLst>
                      <a:ext uri="{FF2B5EF4-FFF2-40B4-BE49-F238E27FC236}">
                        <a16:creationId xmlns:a16="http://schemas.microsoft.com/office/drawing/2014/main" id="{618050ED-7C38-BA87-4425-35A49F622728}"/>
                      </a:ext>
                    </a:extLst>
                  </p:cNvPr>
                  <p:cNvSpPr/>
                  <p:nvPr/>
                </p:nvSpPr>
                <p:spPr>
                  <a:xfrm>
                    <a:off x="14713903"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4" name="Graphic 19">
                  <a:extLst>
                    <a:ext uri="{FF2B5EF4-FFF2-40B4-BE49-F238E27FC236}">
                      <a16:creationId xmlns:a16="http://schemas.microsoft.com/office/drawing/2014/main" id="{F4ACC57B-7F5A-C9F5-F181-053C077D1C2A}"/>
                    </a:ext>
                  </a:extLst>
                </p:cNvPr>
                <p:cNvGrpSpPr/>
                <p:nvPr/>
              </p:nvGrpSpPr>
              <p:grpSpPr>
                <a:xfrm>
                  <a:off x="14687233" y="306865"/>
                  <a:ext cx="62865" cy="62786"/>
                  <a:chOff x="14687233" y="306865"/>
                  <a:chExt cx="62865" cy="62786"/>
                </a:xfrm>
              </p:grpSpPr>
              <p:sp>
                <p:nvSpPr>
                  <p:cNvPr id="34655" name="Freeform 1048">
                    <a:extLst>
                      <a:ext uri="{FF2B5EF4-FFF2-40B4-BE49-F238E27FC236}">
                        <a16:creationId xmlns:a16="http://schemas.microsoft.com/office/drawing/2014/main" id="{D57CBFDD-3735-5C53-9F29-588AEC44334B}"/>
                      </a:ext>
                    </a:extLst>
                  </p:cNvPr>
                  <p:cNvSpPr/>
                  <p:nvPr/>
                </p:nvSpPr>
                <p:spPr>
                  <a:xfrm>
                    <a:off x="14687233" y="33825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56" name="Freeform 1049">
                    <a:extLst>
                      <a:ext uri="{FF2B5EF4-FFF2-40B4-BE49-F238E27FC236}">
                        <a16:creationId xmlns:a16="http://schemas.microsoft.com/office/drawing/2014/main" id="{096B204A-0276-72C9-54BA-C1D525606707}"/>
                      </a:ext>
                    </a:extLst>
                  </p:cNvPr>
                  <p:cNvSpPr/>
                  <p:nvPr/>
                </p:nvSpPr>
                <p:spPr>
                  <a:xfrm>
                    <a:off x="14718665" y="306865"/>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5" name="Graphic 19">
                  <a:extLst>
                    <a:ext uri="{FF2B5EF4-FFF2-40B4-BE49-F238E27FC236}">
                      <a16:creationId xmlns:a16="http://schemas.microsoft.com/office/drawing/2014/main" id="{40B82055-591C-AD57-666C-BD93B0980254}"/>
                    </a:ext>
                  </a:extLst>
                </p:cNvPr>
                <p:cNvGrpSpPr/>
                <p:nvPr/>
              </p:nvGrpSpPr>
              <p:grpSpPr>
                <a:xfrm>
                  <a:off x="14794865" y="343967"/>
                  <a:ext cx="63817" cy="63737"/>
                  <a:chOff x="14794865" y="343967"/>
                  <a:chExt cx="63817" cy="63737"/>
                </a:xfrm>
              </p:grpSpPr>
              <p:sp>
                <p:nvSpPr>
                  <p:cNvPr id="34653" name="Freeform 1051">
                    <a:extLst>
                      <a:ext uri="{FF2B5EF4-FFF2-40B4-BE49-F238E27FC236}">
                        <a16:creationId xmlns:a16="http://schemas.microsoft.com/office/drawing/2014/main" id="{F2CF4F35-40D9-8AED-2E99-A83DD7631A2C}"/>
                      </a:ext>
                    </a:extLst>
                  </p:cNvPr>
                  <p:cNvSpPr/>
                  <p:nvPr/>
                </p:nvSpPr>
                <p:spPr>
                  <a:xfrm>
                    <a:off x="14794865" y="375360"/>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54" name="Freeform 1052">
                    <a:extLst>
                      <a:ext uri="{FF2B5EF4-FFF2-40B4-BE49-F238E27FC236}">
                        <a16:creationId xmlns:a16="http://schemas.microsoft.com/office/drawing/2014/main" id="{A3CB9A2B-CEEE-E9C8-65C5-D147019885CE}"/>
                      </a:ext>
                    </a:extLst>
                  </p:cNvPr>
                  <p:cNvSpPr/>
                  <p:nvPr/>
                </p:nvSpPr>
                <p:spPr>
                  <a:xfrm>
                    <a:off x="14827250" y="34396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6" name="Graphic 19">
                  <a:extLst>
                    <a:ext uri="{FF2B5EF4-FFF2-40B4-BE49-F238E27FC236}">
                      <a16:creationId xmlns:a16="http://schemas.microsoft.com/office/drawing/2014/main" id="{C6E2A5FB-0A8A-4294-9936-F625C3ADE156}"/>
                    </a:ext>
                  </a:extLst>
                </p:cNvPr>
                <p:cNvGrpSpPr/>
                <p:nvPr/>
              </p:nvGrpSpPr>
              <p:grpSpPr>
                <a:xfrm>
                  <a:off x="14800580" y="343967"/>
                  <a:ext cx="62864" cy="63737"/>
                  <a:chOff x="14800580" y="343967"/>
                  <a:chExt cx="62864" cy="63737"/>
                </a:xfrm>
              </p:grpSpPr>
              <p:sp>
                <p:nvSpPr>
                  <p:cNvPr id="34651" name="Freeform 1054">
                    <a:extLst>
                      <a:ext uri="{FF2B5EF4-FFF2-40B4-BE49-F238E27FC236}">
                        <a16:creationId xmlns:a16="http://schemas.microsoft.com/office/drawing/2014/main" id="{42AF970D-655E-1F26-F93F-BCD72130F60F}"/>
                      </a:ext>
                    </a:extLst>
                  </p:cNvPr>
                  <p:cNvSpPr/>
                  <p:nvPr/>
                </p:nvSpPr>
                <p:spPr>
                  <a:xfrm>
                    <a:off x="14800580" y="375360"/>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52" name="Freeform 1055">
                    <a:extLst>
                      <a:ext uri="{FF2B5EF4-FFF2-40B4-BE49-F238E27FC236}">
                        <a16:creationId xmlns:a16="http://schemas.microsoft.com/office/drawing/2014/main" id="{4EAA28E0-791A-57F5-04AF-114327622D07}"/>
                      </a:ext>
                    </a:extLst>
                  </p:cNvPr>
                  <p:cNvSpPr/>
                  <p:nvPr/>
                </p:nvSpPr>
                <p:spPr>
                  <a:xfrm>
                    <a:off x="14832013" y="34396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7" name="Graphic 19">
                  <a:extLst>
                    <a:ext uri="{FF2B5EF4-FFF2-40B4-BE49-F238E27FC236}">
                      <a16:creationId xmlns:a16="http://schemas.microsoft.com/office/drawing/2014/main" id="{CAD78F8A-9496-1456-28AB-AE53CEC85042}"/>
                    </a:ext>
                  </a:extLst>
                </p:cNvPr>
                <p:cNvGrpSpPr/>
                <p:nvPr/>
              </p:nvGrpSpPr>
              <p:grpSpPr>
                <a:xfrm>
                  <a:off x="14805343" y="343967"/>
                  <a:ext cx="62864" cy="63737"/>
                  <a:chOff x="14805343" y="343967"/>
                  <a:chExt cx="62864" cy="63737"/>
                </a:xfrm>
              </p:grpSpPr>
              <p:sp>
                <p:nvSpPr>
                  <p:cNvPr id="34649" name="Freeform 1057">
                    <a:extLst>
                      <a:ext uri="{FF2B5EF4-FFF2-40B4-BE49-F238E27FC236}">
                        <a16:creationId xmlns:a16="http://schemas.microsoft.com/office/drawing/2014/main" id="{383144CE-8CB5-ED09-08E7-939054695DC0}"/>
                      </a:ext>
                    </a:extLst>
                  </p:cNvPr>
                  <p:cNvSpPr/>
                  <p:nvPr/>
                </p:nvSpPr>
                <p:spPr>
                  <a:xfrm>
                    <a:off x="14805343" y="375360"/>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50" name="Freeform 1058">
                    <a:extLst>
                      <a:ext uri="{FF2B5EF4-FFF2-40B4-BE49-F238E27FC236}">
                        <a16:creationId xmlns:a16="http://schemas.microsoft.com/office/drawing/2014/main" id="{800509D7-FF5C-F615-399B-D03B6C285EE0}"/>
                      </a:ext>
                    </a:extLst>
                  </p:cNvPr>
                  <p:cNvSpPr/>
                  <p:nvPr/>
                </p:nvSpPr>
                <p:spPr>
                  <a:xfrm>
                    <a:off x="14836775" y="34396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8" name="Graphic 19">
                  <a:extLst>
                    <a:ext uri="{FF2B5EF4-FFF2-40B4-BE49-F238E27FC236}">
                      <a16:creationId xmlns:a16="http://schemas.microsoft.com/office/drawing/2014/main" id="{7C4AD127-E9B2-9D98-5648-4F73894A9C93}"/>
                    </a:ext>
                  </a:extLst>
                </p:cNvPr>
                <p:cNvGrpSpPr/>
                <p:nvPr/>
              </p:nvGrpSpPr>
              <p:grpSpPr>
                <a:xfrm>
                  <a:off x="14814868" y="391532"/>
                  <a:ext cx="63817" cy="62786"/>
                  <a:chOff x="14814868" y="391532"/>
                  <a:chExt cx="63817" cy="62786"/>
                </a:xfrm>
              </p:grpSpPr>
              <p:sp>
                <p:nvSpPr>
                  <p:cNvPr id="34647" name="Freeform 1060">
                    <a:extLst>
                      <a:ext uri="{FF2B5EF4-FFF2-40B4-BE49-F238E27FC236}">
                        <a16:creationId xmlns:a16="http://schemas.microsoft.com/office/drawing/2014/main" id="{7B08439B-767D-8CCB-BD13-32523DE8F470}"/>
                      </a:ext>
                    </a:extLst>
                  </p:cNvPr>
                  <p:cNvSpPr/>
                  <p:nvPr/>
                </p:nvSpPr>
                <p:spPr>
                  <a:xfrm>
                    <a:off x="14814868" y="422925"/>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48" name="Freeform 1061">
                    <a:extLst>
                      <a:ext uri="{FF2B5EF4-FFF2-40B4-BE49-F238E27FC236}">
                        <a16:creationId xmlns:a16="http://schemas.microsoft.com/office/drawing/2014/main" id="{36077D4C-B087-E8B8-E3B6-557562FC3E25}"/>
                      </a:ext>
                    </a:extLst>
                  </p:cNvPr>
                  <p:cNvSpPr/>
                  <p:nvPr/>
                </p:nvSpPr>
                <p:spPr>
                  <a:xfrm>
                    <a:off x="14846300" y="391532"/>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39" name="Graphic 19">
                  <a:extLst>
                    <a:ext uri="{FF2B5EF4-FFF2-40B4-BE49-F238E27FC236}">
                      <a16:creationId xmlns:a16="http://schemas.microsoft.com/office/drawing/2014/main" id="{0841A6E1-CC4C-2A73-E62F-87B91370613D}"/>
                    </a:ext>
                  </a:extLst>
                </p:cNvPr>
                <p:cNvGrpSpPr/>
                <p:nvPr/>
              </p:nvGrpSpPr>
              <p:grpSpPr>
                <a:xfrm>
                  <a:off x="14819630" y="391532"/>
                  <a:ext cx="63817" cy="62786"/>
                  <a:chOff x="14819630" y="391532"/>
                  <a:chExt cx="63817" cy="62786"/>
                </a:xfrm>
              </p:grpSpPr>
              <p:sp>
                <p:nvSpPr>
                  <p:cNvPr id="34645" name="Freeform 1063">
                    <a:extLst>
                      <a:ext uri="{FF2B5EF4-FFF2-40B4-BE49-F238E27FC236}">
                        <a16:creationId xmlns:a16="http://schemas.microsoft.com/office/drawing/2014/main" id="{96561C65-6E06-3DBB-0B1A-C3A8159C6FA7}"/>
                      </a:ext>
                    </a:extLst>
                  </p:cNvPr>
                  <p:cNvSpPr/>
                  <p:nvPr/>
                </p:nvSpPr>
                <p:spPr>
                  <a:xfrm>
                    <a:off x="14819630" y="422925"/>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46" name="Freeform 1064">
                    <a:extLst>
                      <a:ext uri="{FF2B5EF4-FFF2-40B4-BE49-F238E27FC236}">
                        <a16:creationId xmlns:a16="http://schemas.microsoft.com/office/drawing/2014/main" id="{7BB288CA-AA37-9242-9D6A-1B57E46D24F9}"/>
                      </a:ext>
                    </a:extLst>
                  </p:cNvPr>
                  <p:cNvSpPr/>
                  <p:nvPr/>
                </p:nvSpPr>
                <p:spPr>
                  <a:xfrm>
                    <a:off x="14852015" y="391532"/>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0" name="Graphic 19">
                  <a:extLst>
                    <a:ext uri="{FF2B5EF4-FFF2-40B4-BE49-F238E27FC236}">
                      <a16:creationId xmlns:a16="http://schemas.microsoft.com/office/drawing/2014/main" id="{6F4DE7CD-C1D8-98A0-602B-51DFA1F824DC}"/>
                    </a:ext>
                  </a:extLst>
                </p:cNvPr>
                <p:cNvGrpSpPr/>
                <p:nvPr/>
              </p:nvGrpSpPr>
              <p:grpSpPr>
                <a:xfrm>
                  <a:off x="14831060" y="391532"/>
                  <a:ext cx="62865" cy="62786"/>
                  <a:chOff x="14831060" y="391532"/>
                  <a:chExt cx="62865" cy="62786"/>
                </a:xfrm>
              </p:grpSpPr>
              <p:sp>
                <p:nvSpPr>
                  <p:cNvPr id="34643" name="Freeform 1066">
                    <a:extLst>
                      <a:ext uri="{FF2B5EF4-FFF2-40B4-BE49-F238E27FC236}">
                        <a16:creationId xmlns:a16="http://schemas.microsoft.com/office/drawing/2014/main" id="{765B32D0-2197-E3B1-923B-ABE1978A17E6}"/>
                      </a:ext>
                    </a:extLst>
                  </p:cNvPr>
                  <p:cNvSpPr/>
                  <p:nvPr/>
                </p:nvSpPr>
                <p:spPr>
                  <a:xfrm>
                    <a:off x="14831060" y="42292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44" name="Freeform 1067">
                    <a:extLst>
                      <a:ext uri="{FF2B5EF4-FFF2-40B4-BE49-F238E27FC236}">
                        <a16:creationId xmlns:a16="http://schemas.microsoft.com/office/drawing/2014/main" id="{7811FBAA-F831-DC88-656F-1528A0598D67}"/>
                      </a:ext>
                    </a:extLst>
                  </p:cNvPr>
                  <p:cNvSpPr/>
                  <p:nvPr/>
                </p:nvSpPr>
                <p:spPr>
                  <a:xfrm>
                    <a:off x="14862493" y="391532"/>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1" name="Graphic 19">
                  <a:extLst>
                    <a:ext uri="{FF2B5EF4-FFF2-40B4-BE49-F238E27FC236}">
                      <a16:creationId xmlns:a16="http://schemas.microsoft.com/office/drawing/2014/main" id="{1EC34256-B47C-736E-69FE-9D69818D2B39}"/>
                    </a:ext>
                  </a:extLst>
                </p:cNvPr>
                <p:cNvGrpSpPr/>
                <p:nvPr/>
              </p:nvGrpSpPr>
              <p:grpSpPr>
                <a:xfrm>
                  <a:off x="14843443" y="443854"/>
                  <a:ext cx="62864" cy="63737"/>
                  <a:chOff x="14843443" y="443854"/>
                  <a:chExt cx="62864" cy="63737"/>
                </a:xfrm>
              </p:grpSpPr>
              <p:sp>
                <p:nvSpPr>
                  <p:cNvPr id="34641" name="Freeform 1069">
                    <a:extLst>
                      <a:ext uri="{FF2B5EF4-FFF2-40B4-BE49-F238E27FC236}">
                        <a16:creationId xmlns:a16="http://schemas.microsoft.com/office/drawing/2014/main" id="{47B74B72-91CD-C01D-8FE6-82D55BB93AFA}"/>
                      </a:ext>
                    </a:extLst>
                  </p:cNvPr>
                  <p:cNvSpPr/>
                  <p:nvPr/>
                </p:nvSpPr>
                <p:spPr>
                  <a:xfrm>
                    <a:off x="14843443" y="47524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42" name="Freeform 1070">
                    <a:extLst>
                      <a:ext uri="{FF2B5EF4-FFF2-40B4-BE49-F238E27FC236}">
                        <a16:creationId xmlns:a16="http://schemas.microsoft.com/office/drawing/2014/main" id="{7F3A0C9C-342D-47E4-45EE-85B595EFDA3D}"/>
                      </a:ext>
                    </a:extLst>
                  </p:cNvPr>
                  <p:cNvSpPr/>
                  <p:nvPr/>
                </p:nvSpPr>
                <p:spPr>
                  <a:xfrm>
                    <a:off x="1487487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2" name="Graphic 19">
                  <a:extLst>
                    <a:ext uri="{FF2B5EF4-FFF2-40B4-BE49-F238E27FC236}">
                      <a16:creationId xmlns:a16="http://schemas.microsoft.com/office/drawing/2014/main" id="{B12AC30C-46A6-4A4E-6570-746CDAFE51F5}"/>
                    </a:ext>
                  </a:extLst>
                </p:cNvPr>
                <p:cNvGrpSpPr/>
                <p:nvPr/>
              </p:nvGrpSpPr>
              <p:grpSpPr>
                <a:xfrm>
                  <a:off x="14847253" y="443854"/>
                  <a:ext cx="62865" cy="63737"/>
                  <a:chOff x="14847253" y="443854"/>
                  <a:chExt cx="62865" cy="63737"/>
                </a:xfrm>
              </p:grpSpPr>
              <p:sp>
                <p:nvSpPr>
                  <p:cNvPr id="34639" name="Freeform 1072">
                    <a:extLst>
                      <a:ext uri="{FF2B5EF4-FFF2-40B4-BE49-F238E27FC236}">
                        <a16:creationId xmlns:a16="http://schemas.microsoft.com/office/drawing/2014/main" id="{3E73A15A-93BC-7AB7-E7A4-D32F19A424F4}"/>
                      </a:ext>
                    </a:extLst>
                  </p:cNvPr>
                  <p:cNvSpPr/>
                  <p:nvPr/>
                </p:nvSpPr>
                <p:spPr>
                  <a:xfrm>
                    <a:off x="14847253"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40" name="Freeform 1073">
                    <a:extLst>
                      <a:ext uri="{FF2B5EF4-FFF2-40B4-BE49-F238E27FC236}">
                        <a16:creationId xmlns:a16="http://schemas.microsoft.com/office/drawing/2014/main" id="{B4C7B353-20EB-CC12-7856-4F8E76487C6A}"/>
                      </a:ext>
                    </a:extLst>
                  </p:cNvPr>
                  <p:cNvSpPr/>
                  <p:nvPr/>
                </p:nvSpPr>
                <p:spPr>
                  <a:xfrm>
                    <a:off x="1487868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3" name="Graphic 19">
                  <a:extLst>
                    <a:ext uri="{FF2B5EF4-FFF2-40B4-BE49-F238E27FC236}">
                      <a16:creationId xmlns:a16="http://schemas.microsoft.com/office/drawing/2014/main" id="{0E30937E-0154-8D2F-18F3-CAF2F9F37195}"/>
                    </a:ext>
                  </a:extLst>
                </p:cNvPr>
                <p:cNvGrpSpPr/>
                <p:nvPr/>
              </p:nvGrpSpPr>
              <p:grpSpPr>
                <a:xfrm>
                  <a:off x="14857730" y="443854"/>
                  <a:ext cx="63817" cy="63737"/>
                  <a:chOff x="14857730" y="443854"/>
                  <a:chExt cx="63817" cy="63737"/>
                </a:xfrm>
              </p:grpSpPr>
              <p:sp>
                <p:nvSpPr>
                  <p:cNvPr id="34637" name="Freeform 1075">
                    <a:extLst>
                      <a:ext uri="{FF2B5EF4-FFF2-40B4-BE49-F238E27FC236}">
                        <a16:creationId xmlns:a16="http://schemas.microsoft.com/office/drawing/2014/main" id="{7A99994B-DF66-EA73-1843-281D44746423}"/>
                      </a:ext>
                    </a:extLst>
                  </p:cNvPr>
                  <p:cNvSpPr/>
                  <p:nvPr/>
                </p:nvSpPr>
                <p:spPr>
                  <a:xfrm>
                    <a:off x="14857730" y="4752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38" name="Freeform 1076">
                    <a:extLst>
                      <a:ext uri="{FF2B5EF4-FFF2-40B4-BE49-F238E27FC236}">
                        <a16:creationId xmlns:a16="http://schemas.microsoft.com/office/drawing/2014/main" id="{BAFA4E8F-1C88-4DEC-732D-E4B749E5C350}"/>
                      </a:ext>
                    </a:extLst>
                  </p:cNvPr>
                  <p:cNvSpPr/>
                  <p:nvPr/>
                </p:nvSpPr>
                <p:spPr>
                  <a:xfrm>
                    <a:off x="14889163"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4" name="Graphic 19">
                  <a:extLst>
                    <a:ext uri="{FF2B5EF4-FFF2-40B4-BE49-F238E27FC236}">
                      <a16:creationId xmlns:a16="http://schemas.microsoft.com/office/drawing/2014/main" id="{790EFECF-5AD0-47B6-CC21-A14FA3071CF6}"/>
                    </a:ext>
                  </a:extLst>
                </p:cNvPr>
                <p:cNvGrpSpPr/>
                <p:nvPr/>
              </p:nvGrpSpPr>
              <p:grpSpPr>
                <a:xfrm>
                  <a:off x="14869160" y="443854"/>
                  <a:ext cx="63817" cy="63737"/>
                  <a:chOff x="14869160" y="443854"/>
                  <a:chExt cx="63817" cy="63737"/>
                </a:xfrm>
              </p:grpSpPr>
              <p:sp>
                <p:nvSpPr>
                  <p:cNvPr id="34635" name="Freeform 1078">
                    <a:extLst>
                      <a:ext uri="{FF2B5EF4-FFF2-40B4-BE49-F238E27FC236}">
                        <a16:creationId xmlns:a16="http://schemas.microsoft.com/office/drawing/2014/main" id="{6CF488A0-ADCF-B09C-1325-5FB31607788E}"/>
                      </a:ext>
                    </a:extLst>
                  </p:cNvPr>
                  <p:cNvSpPr/>
                  <p:nvPr/>
                </p:nvSpPr>
                <p:spPr>
                  <a:xfrm>
                    <a:off x="14869160" y="475247"/>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36" name="Freeform 1079">
                    <a:extLst>
                      <a:ext uri="{FF2B5EF4-FFF2-40B4-BE49-F238E27FC236}">
                        <a16:creationId xmlns:a16="http://schemas.microsoft.com/office/drawing/2014/main" id="{3BD6EB55-B83D-D36D-25D3-172B4B799E7C}"/>
                      </a:ext>
                    </a:extLst>
                  </p:cNvPr>
                  <p:cNvSpPr/>
                  <p:nvPr/>
                </p:nvSpPr>
                <p:spPr>
                  <a:xfrm>
                    <a:off x="1490154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5" name="Graphic 19">
                  <a:extLst>
                    <a:ext uri="{FF2B5EF4-FFF2-40B4-BE49-F238E27FC236}">
                      <a16:creationId xmlns:a16="http://schemas.microsoft.com/office/drawing/2014/main" id="{85E9C399-8970-92F8-ABD0-3C4145123CFC}"/>
                    </a:ext>
                  </a:extLst>
                </p:cNvPr>
                <p:cNvGrpSpPr/>
                <p:nvPr/>
              </p:nvGrpSpPr>
              <p:grpSpPr>
                <a:xfrm>
                  <a:off x="14873923" y="443854"/>
                  <a:ext cx="62865" cy="63737"/>
                  <a:chOff x="14873923" y="443854"/>
                  <a:chExt cx="62865" cy="63737"/>
                </a:xfrm>
              </p:grpSpPr>
              <p:sp>
                <p:nvSpPr>
                  <p:cNvPr id="34633" name="Freeform 1081">
                    <a:extLst>
                      <a:ext uri="{FF2B5EF4-FFF2-40B4-BE49-F238E27FC236}">
                        <a16:creationId xmlns:a16="http://schemas.microsoft.com/office/drawing/2014/main" id="{41A55BD0-110D-2D8B-54F7-49F47377D6F4}"/>
                      </a:ext>
                    </a:extLst>
                  </p:cNvPr>
                  <p:cNvSpPr/>
                  <p:nvPr/>
                </p:nvSpPr>
                <p:spPr>
                  <a:xfrm>
                    <a:off x="14873923"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34" name="Freeform 1082">
                    <a:extLst>
                      <a:ext uri="{FF2B5EF4-FFF2-40B4-BE49-F238E27FC236}">
                        <a16:creationId xmlns:a16="http://schemas.microsoft.com/office/drawing/2014/main" id="{3147C010-4762-52E3-2801-9994CD2F6BD3}"/>
                      </a:ext>
                    </a:extLst>
                  </p:cNvPr>
                  <p:cNvSpPr/>
                  <p:nvPr/>
                </p:nvSpPr>
                <p:spPr>
                  <a:xfrm>
                    <a:off x="1490535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6" name="Graphic 19">
                  <a:extLst>
                    <a:ext uri="{FF2B5EF4-FFF2-40B4-BE49-F238E27FC236}">
                      <a16:creationId xmlns:a16="http://schemas.microsoft.com/office/drawing/2014/main" id="{02BF2D9B-FEF0-8876-3C3E-B1917CF1C6F4}"/>
                    </a:ext>
                  </a:extLst>
                </p:cNvPr>
                <p:cNvGrpSpPr/>
                <p:nvPr/>
              </p:nvGrpSpPr>
              <p:grpSpPr>
                <a:xfrm>
                  <a:off x="14878685" y="443854"/>
                  <a:ext cx="62865" cy="63737"/>
                  <a:chOff x="14878685" y="443854"/>
                  <a:chExt cx="62865" cy="63737"/>
                </a:xfrm>
              </p:grpSpPr>
              <p:sp>
                <p:nvSpPr>
                  <p:cNvPr id="34631" name="Freeform 1084">
                    <a:extLst>
                      <a:ext uri="{FF2B5EF4-FFF2-40B4-BE49-F238E27FC236}">
                        <a16:creationId xmlns:a16="http://schemas.microsoft.com/office/drawing/2014/main" id="{33F886E4-1DEA-5E24-1F25-7FBB946B8014}"/>
                      </a:ext>
                    </a:extLst>
                  </p:cNvPr>
                  <p:cNvSpPr/>
                  <p:nvPr/>
                </p:nvSpPr>
                <p:spPr>
                  <a:xfrm>
                    <a:off x="14878685"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32" name="Freeform 1085">
                    <a:extLst>
                      <a:ext uri="{FF2B5EF4-FFF2-40B4-BE49-F238E27FC236}">
                        <a16:creationId xmlns:a16="http://schemas.microsoft.com/office/drawing/2014/main" id="{0641EE86-A883-A666-DA64-1A933FAB56A4}"/>
                      </a:ext>
                    </a:extLst>
                  </p:cNvPr>
                  <p:cNvSpPr/>
                  <p:nvPr/>
                </p:nvSpPr>
                <p:spPr>
                  <a:xfrm>
                    <a:off x="1491011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7" name="Graphic 19">
                  <a:extLst>
                    <a:ext uri="{FF2B5EF4-FFF2-40B4-BE49-F238E27FC236}">
                      <a16:creationId xmlns:a16="http://schemas.microsoft.com/office/drawing/2014/main" id="{D92C559D-4C7A-11A1-7EB1-F0FB90FB6F7B}"/>
                    </a:ext>
                  </a:extLst>
                </p:cNvPr>
                <p:cNvGrpSpPr/>
                <p:nvPr/>
              </p:nvGrpSpPr>
              <p:grpSpPr>
                <a:xfrm>
                  <a:off x="14882495" y="443854"/>
                  <a:ext cx="63817" cy="63737"/>
                  <a:chOff x="14882495" y="443854"/>
                  <a:chExt cx="63817" cy="63737"/>
                </a:xfrm>
              </p:grpSpPr>
              <p:sp>
                <p:nvSpPr>
                  <p:cNvPr id="34629" name="Freeform 1087">
                    <a:extLst>
                      <a:ext uri="{FF2B5EF4-FFF2-40B4-BE49-F238E27FC236}">
                        <a16:creationId xmlns:a16="http://schemas.microsoft.com/office/drawing/2014/main" id="{6EBB0BF3-3611-9C0C-730A-24D893ACF639}"/>
                      </a:ext>
                    </a:extLst>
                  </p:cNvPr>
                  <p:cNvSpPr/>
                  <p:nvPr/>
                </p:nvSpPr>
                <p:spPr>
                  <a:xfrm>
                    <a:off x="14882495" y="4752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30" name="Freeform 1088">
                    <a:extLst>
                      <a:ext uri="{FF2B5EF4-FFF2-40B4-BE49-F238E27FC236}">
                        <a16:creationId xmlns:a16="http://schemas.microsoft.com/office/drawing/2014/main" id="{7C069B82-8B6E-A098-0909-45E27C82D020}"/>
                      </a:ext>
                    </a:extLst>
                  </p:cNvPr>
                  <p:cNvSpPr/>
                  <p:nvPr/>
                </p:nvSpPr>
                <p:spPr>
                  <a:xfrm>
                    <a:off x="14914880"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8" name="Graphic 19">
                  <a:extLst>
                    <a:ext uri="{FF2B5EF4-FFF2-40B4-BE49-F238E27FC236}">
                      <a16:creationId xmlns:a16="http://schemas.microsoft.com/office/drawing/2014/main" id="{57AB0BEA-B35A-1444-CB4C-B575AC01B27F}"/>
                    </a:ext>
                  </a:extLst>
                </p:cNvPr>
                <p:cNvGrpSpPr/>
                <p:nvPr/>
              </p:nvGrpSpPr>
              <p:grpSpPr>
                <a:xfrm>
                  <a:off x="14909165" y="443854"/>
                  <a:ext cx="62865" cy="63737"/>
                  <a:chOff x="14909165" y="443854"/>
                  <a:chExt cx="62865" cy="63737"/>
                </a:xfrm>
              </p:grpSpPr>
              <p:sp>
                <p:nvSpPr>
                  <p:cNvPr id="34627" name="Freeform 1090">
                    <a:extLst>
                      <a:ext uri="{FF2B5EF4-FFF2-40B4-BE49-F238E27FC236}">
                        <a16:creationId xmlns:a16="http://schemas.microsoft.com/office/drawing/2014/main" id="{560E5B7E-BE71-203C-ECFC-7536327B2718}"/>
                      </a:ext>
                    </a:extLst>
                  </p:cNvPr>
                  <p:cNvSpPr/>
                  <p:nvPr/>
                </p:nvSpPr>
                <p:spPr>
                  <a:xfrm>
                    <a:off x="14909165"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28" name="Freeform 1091">
                    <a:extLst>
                      <a:ext uri="{FF2B5EF4-FFF2-40B4-BE49-F238E27FC236}">
                        <a16:creationId xmlns:a16="http://schemas.microsoft.com/office/drawing/2014/main" id="{978FA852-8136-E360-56FC-F843D1FD2ACB}"/>
                      </a:ext>
                    </a:extLst>
                  </p:cNvPr>
                  <p:cNvSpPr/>
                  <p:nvPr/>
                </p:nvSpPr>
                <p:spPr>
                  <a:xfrm>
                    <a:off x="1494059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49" name="Graphic 19">
                  <a:extLst>
                    <a:ext uri="{FF2B5EF4-FFF2-40B4-BE49-F238E27FC236}">
                      <a16:creationId xmlns:a16="http://schemas.microsoft.com/office/drawing/2014/main" id="{FDB2F8F0-24C6-59B3-BF09-570C51A403A2}"/>
                    </a:ext>
                  </a:extLst>
                </p:cNvPr>
                <p:cNvGrpSpPr/>
                <p:nvPr/>
              </p:nvGrpSpPr>
              <p:grpSpPr>
                <a:xfrm>
                  <a:off x="14913928" y="443854"/>
                  <a:ext cx="62865" cy="63737"/>
                  <a:chOff x="14913928" y="443854"/>
                  <a:chExt cx="62865" cy="63737"/>
                </a:xfrm>
              </p:grpSpPr>
              <p:sp>
                <p:nvSpPr>
                  <p:cNvPr id="34625" name="Freeform 1093">
                    <a:extLst>
                      <a:ext uri="{FF2B5EF4-FFF2-40B4-BE49-F238E27FC236}">
                        <a16:creationId xmlns:a16="http://schemas.microsoft.com/office/drawing/2014/main" id="{04CC2E07-A90A-9637-FC19-4E3073477A87}"/>
                      </a:ext>
                    </a:extLst>
                  </p:cNvPr>
                  <p:cNvSpPr/>
                  <p:nvPr/>
                </p:nvSpPr>
                <p:spPr>
                  <a:xfrm>
                    <a:off x="14913928"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26" name="Freeform 1094">
                    <a:extLst>
                      <a:ext uri="{FF2B5EF4-FFF2-40B4-BE49-F238E27FC236}">
                        <a16:creationId xmlns:a16="http://schemas.microsoft.com/office/drawing/2014/main" id="{FBACE7D7-C8B4-6F2B-731F-0A7CBB57A5DA}"/>
                      </a:ext>
                    </a:extLst>
                  </p:cNvPr>
                  <p:cNvSpPr/>
                  <p:nvPr/>
                </p:nvSpPr>
                <p:spPr>
                  <a:xfrm>
                    <a:off x="14945360"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0" name="Graphic 19">
                  <a:extLst>
                    <a:ext uri="{FF2B5EF4-FFF2-40B4-BE49-F238E27FC236}">
                      <a16:creationId xmlns:a16="http://schemas.microsoft.com/office/drawing/2014/main" id="{EB1BE901-042D-70E0-83B3-331295818FC3}"/>
                    </a:ext>
                  </a:extLst>
                </p:cNvPr>
                <p:cNvGrpSpPr/>
                <p:nvPr/>
              </p:nvGrpSpPr>
              <p:grpSpPr>
                <a:xfrm>
                  <a:off x="14930120" y="443854"/>
                  <a:ext cx="62865" cy="63737"/>
                  <a:chOff x="14930120" y="443854"/>
                  <a:chExt cx="62865" cy="63737"/>
                </a:xfrm>
              </p:grpSpPr>
              <p:sp>
                <p:nvSpPr>
                  <p:cNvPr id="34623" name="Freeform 1096">
                    <a:extLst>
                      <a:ext uri="{FF2B5EF4-FFF2-40B4-BE49-F238E27FC236}">
                        <a16:creationId xmlns:a16="http://schemas.microsoft.com/office/drawing/2014/main" id="{743AEAE2-1EEE-D492-B8C6-79C78E2055A3}"/>
                      </a:ext>
                    </a:extLst>
                  </p:cNvPr>
                  <p:cNvSpPr/>
                  <p:nvPr/>
                </p:nvSpPr>
                <p:spPr>
                  <a:xfrm>
                    <a:off x="14930120"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24" name="Freeform 1097">
                    <a:extLst>
                      <a:ext uri="{FF2B5EF4-FFF2-40B4-BE49-F238E27FC236}">
                        <a16:creationId xmlns:a16="http://schemas.microsoft.com/office/drawing/2014/main" id="{21366A9C-43C3-64D1-D0D4-6EA06811E41F}"/>
                      </a:ext>
                    </a:extLst>
                  </p:cNvPr>
                  <p:cNvSpPr/>
                  <p:nvPr/>
                </p:nvSpPr>
                <p:spPr>
                  <a:xfrm>
                    <a:off x="14961553"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1" name="Graphic 19">
                  <a:extLst>
                    <a:ext uri="{FF2B5EF4-FFF2-40B4-BE49-F238E27FC236}">
                      <a16:creationId xmlns:a16="http://schemas.microsoft.com/office/drawing/2014/main" id="{E09308DC-A6C8-8F41-3649-0D251FB6EDE7}"/>
                    </a:ext>
                  </a:extLst>
                </p:cNvPr>
                <p:cNvGrpSpPr/>
                <p:nvPr/>
              </p:nvGrpSpPr>
              <p:grpSpPr>
                <a:xfrm>
                  <a:off x="14937740" y="443854"/>
                  <a:ext cx="63817" cy="63737"/>
                  <a:chOff x="14937740" y="443854"/>
                  <a:chExt cx="63817" cy="63737"/>
                </a:xfrm>
              </p:grpSpPr>
              <p:sp>
                <p:nvSpPr>
                  <p:cNvPr id="34621" name="Freeform 1099">
                    <a:extLst>
                      <a:ext uri="{FF2B5EF4-FFF2-40B4-BE49-F238E27FC236}">
                        <a16:creationId xmlns:a16="http://schemas.microsoft.com/office/drawing/2014/main" id="{5DB82540-6CC6-A87C-2C7E-526C5244337D}"/>
                      </a:ext>
                    </a:extLst>
                  </p:cNvPr>
                  <p:cNvSpPr/>
                  <p:nvPr/>
                </p:nvSpPr>
                <p:spPr>
                  <a:xfrm>
                    <a:off x="14937740" y="475247"/>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22" name="Freeform 1100">
                    <a:extLst>
                      <a:ext uri="{FF2B5EF4-FFF2-40B4-BE49-F238E27FC236}">
                        <a16:creationId xmlns:a16="http://schemas.microsoft.com/office/drawing/2014/main" id="{70EAAC11-3CA8-0B30-5497-522485965544}"/>
                      </a:ext>
                    </a:extLst>
                  </p:cNvPr>
                  <p:cNvSpPr/>
                  <p:nvPr/>
                </p:nvSpPr>
                <p:spPr>
                  <a:xfrm>
                    <a:off x="1497012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2" name="Graphic 19">
                  <a:extLst>
                    <a:ext uri="{FF2B5EF4-FFF2-40B4-BE49-F238E27FC236}">
                      <a16:creationId xmlns:a16="http://schemas.microsoft.com/office/drawing/2014/main" id="{2C93D3A4-1029-5BCB-E553-BFDE68CC5AE1}"/>
                    </a:ext>
                  </a:extLst>
                </p:cNvPr>
                <p:cNvGrpSpPr/>
                <p:nvPr/>
              </p:nvGrpSpPr>
              <p:grpSpPr>
                <a:xfrm>
                  <a:off x="14952980" y="443854"/>
                  <a:ext cx="62864" cy="63737"/>
                  <a:chOff x="14952980" y="443854"/>
                  <a:chExt cx="62864" cy="63737"/>
                </a:xfrm>
              </p:grpSpPr>
              <p:sp>
                <p:nvSpPr>
                  <p:cNvPr id="34619" name="Freeform 1102">
                    <a:extLst>
                      <a:ext uri="{FF2B5EF4-FFF2-40B4-BE49-F238E27FC236}">
                        <a16:creationId xmlns:a16="http://schemas.microsoft.com/office/drawing/2014/main" id="{3A942A62-3885-82CC-A007-F616F7A19165}"/>
                      </a:ext>
                    </a:extLst>
                  </p:cNvPr>
                  <p:cNvSpPr/>
                  <p:nvPr/>
                </p:nvSpPr>
                <p:spPr>
                  <a:xfrm>
                    <a:off x="14952980" y="47524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20" name="Freeform 1103">
                    <a:extLst>
                      <a:ext uri="{FF2B5EF4-FFF2-40B4-BE49-F238E27FC236}">
                        <a16:creationId xmlns:a16="http://schemas.microsoft.com/office/drawing/2014/main" id="{1CCE9766-4C94-F3F6-F5BC-F87467B321D4}"/>
                      </a:ext>
                    </a:extLst>
                  </p:cNvPr>
                  <p:cNvSpPr/>
                  <p:nvPr/>
                </p:nvSpPr>
                <p:spPr>
                  <a:xfrm>
                    <a:off x="14984413"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3" name="Graphic 19">
                  <a:extLst>
                    <a:ext uri="{FF2B5EF4-FFF2-40B4-BE49-F238E27FC236}">
                      <a16:creationId xmlns:a16="http://schemas.microsoft.com/office/drawing/2014/main" id="{7334D1F2-D850-B378-EB52-50A69A5C4E0F}"/>
                    </a:ext>
                  </a:extLst>
                </p:cNvPr>
                <p:cNvGrpSpPr/>
                <p:nvPr/>
              </p:nvGrpSpPr>
              <p:grpSpPr>
                <a:xfrm>
                  <a:off x="14957743" y="443854"/>
                  <a:ext cx="62864" cy="63737"/>
                  <a:chOff x="14957743" y="443854"/>
                  <a:chExt cx="62864" cy="63737"/>
                </a:xfrm>
              </p:grpSpPr>
              <p:sp>
                <p:nvSpPr>
                  <p:cNvPr id="34617" name="Freeform 1105">
                    <a:extLst>
                      <a:ext uri="{FF2B5EF4-FFF2-40B4-BE49-F238E27FC236}">
                        <a16:creationId xmlns:a16="http://schemas.microsoft.com/office/drawing/2014/main" id="{CE3E8977-366C-D144-114B-163C67F3AF77}"/>
                      </a:ext>
                    </a:extLst>
                  </p:cNvPr>
                  <p:cNvSpPr/>
                  <p:nvPr/>
                </p:nvSpPr>
                <p:spPr>
                  <a:xfrm>
                    <a:off x="14957743" y="47524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18" name="Freeform 1106">
                    <a:extLst>
                      <a:ext uri="{FF2B5EF4-FFF2-40B4-BE49-F238E27FC236}">
                        <a16:creationId xmlns:a16="http://schemas.microsoft.com/office/drawing/2014/main" id="{28B22799-E36C-9B1A-6E12-602097F45060}"/>
                      </a:ext>
                    </a:extLst>
                  </p:cNvPr>
                  <p:cNvSpPr/>
                  <p:nvPr/>
                </p:nvSpPr>
                <p:spPr>
                  <a:xfrm>
                    <a:off x="1498917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4" name="Graphic 19">
                  <a:extLst>
                    <a:ext uri="{FF2B5EF4-FFF2-40B4-BE49-F238E27FC236}">
                      <a16:creationId xmlns:a16="http://schemas.microsoft.com/office/drawing/2014/main" id="{CABB3905-D75D-349C-81EC-77D893F1ADFC}"/>
                    </a:ext>
                  </a:extLst>
                </p:cNvPr>
                <p:cNvGrpSpPr/>
                <p:nvPr/>
              </p:nvGrpSpPr>
              <p:grpSpPr>
                <a:xfrm>
                  <a:off x="14965363" y="443854"/>
                  <a:ext cx="62865" cy="63737"/>
                  <a:chOff x="14965363" y="443854"/>
                  <a:chExt cx="62865" cy="63737"/>
                </a:xfrm>
              </p:grpSpPr>
              <p:sp>
                <p:nvSpPr>
                  <p:cNvPr id="34615" name="Freeform 1108">
                    <a:extLst>
                      <a:ext uri="{FF2B5EF4-FFF2-40B4-BE49-F238E27FC236}">
                        <a16:creationId xmlns:a16="http://schemas.microsoft.com/office/drawing/2014/main" id="{03693068-E193-7235-AF19-B531A289A065}"/>
                      </a:ext>
                    </a:extLst>
                  </p:cNvPr>
                  <p:cNvSpPr/>
                  <p:nvPr/>
                </p:nvSpPr>
                <p:spPr>
                  <a:xfrm>
                    <a:off x="14965363"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16" name="Freeform 1109">
                    <a:extLst>
                      <a:ext uri="{FF2B5EF4-FFF2-40B4-BE49-F238E27FC236}">
                        <a16:creationId xmlns:a16="http://schemas.microsoft.com/office/drawing/2014/main" id="{06D7DC6E-74B3-8C7B-D1C9-9A07C752BAED}"/>
                      </a:ext>
                    </a:extLst>
                  </p:cNvPr>
                  <p:cNvSpPr/>
                  <p:nvPr/>
                </p:nvSpPr>
                <p:spPr>
                  <a:xfrm>
                    <a:off x="1499679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5" name="Graphic 19">
                  <a:extLst>
                    <a:ext uri="{FF2B5EF4-FFF2-40B4-BE49-F238E27FC236}">
                      <a16:creationId xmlns:a16="http://schemas.microsoft.com/office/drawing/2014/main" id="{C4F8CE0B-C8AF-653E-D3D6-A61D563435CA}"/>
                    </a:ext>
                  </a:extLst>
                </p:cNvPr>
                <p:cNvGrpSpPr/>
                <p:nvPr/>
              </p:nvGrpSpPr>
              <p:grpSpPr>
                <a:xfrm>
                  <a:off x="14977745" y="443854"/>
                  <a:ext cx="62865" cy="63737"/>
                  <a:chOff x="14977745" y="443854"/>
                  <a:chExt cx="62865" cy="63737"/>
                </a:xfrm>
              </p:grpSpPr>
              <p:sp>
                <p:nvSpPr>
                  <p:cNvPr id="34613" name="Freeform 1111">
                    <a:extLst>
                      <a:ext uri="{FF2B5EF4-FFF2-40B4-BE49-F238E27FC236}">
                        <a16:creationId xmlns:a16="http://schemas.microsoft.com/office/drawing/2014/main" id="{FD00936E-8BEA-26CB-EF6C-EE3C202D1F5A}"/>
                      </a:ext>
                    </a:extLst>
                  </p:cNvPr>
                  <p:cNvSpPr/>
                  <p:nvPr/>
                </p:nvSpPr>
                <p:spPr>
                  <a:xfrm>
                    <a:off x="14977745"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14" name="Freeform 1112">
                    <a:extLst>
                      <a:ext uri="{FF2B5EF4-FFF2-40B4-BE49-F238E27FC236}">
                        <a16:creationId xmlns:a16="http://schemas.microsoft.com/office/drawing/2014/main" id="{1B9E92E3-6C38-AECA-CD0C-813795FF16A9}"/>
                      </a:ext>
                    </a:extLst>
                  </p:cNvPr>
                  <p:cNvSpPr/>
                  <p:nvPr/>
                </p:nvSpPr>
                <p:spPr>
                  <a:xfrm>
                    <a:off x="1500917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6" name="Graphic 19">
                  <a:extLst>
                    <a:ext uri="{FF2B5EF4-FFF2-40B4-BE49-F238E27FC236}">
                      <a16:creationId xmlns:a16="http://schemas.microsoft.com/office/drawing/2014/main" id="{626A6319-B5E2-1348-F49A-B242FF550B1F}"/>
                    </a:ext>
                  </a:extLst>
                </p:cNvPr>
                <p:cNvGrpSpPr/>
                <p:nvPr/>
              </p:nvGrpSpPr>
              <p:grpSpPr>
                <a:xfrm>
                  <a:off x="14980603" y="443854"/>
                  <a:ext cx="62865" cy="63737"/>
                  <a:chOff x="14980603" y="443854"/>
                  <a:chExt cx="62865" cy="63737"/>
                </a:xfrm>
              </p:grpSpPr>
              <p:sp>
                <p:nvSpPr>
                  <p:cNvPr id="34611" name="Freeform 1114">
                    <a:extLst>
                      <a:ext uri="{FF2B5EF4-FFF2-40B4-BE49-F238E27FC236}">
                        <a16:creationId xmlns:a16="http://schemas.microsoft.com/office/drawing/2014/main" id="{1DEC1BF5-B886-E8B8-07D4-D79417AADBFB}"/>
                      </a:ext>
                    </a:extLst>
                  </p:cNvPr>
                  <p:cNvSpPr/>
                  <p:nvPr/>
                </p:nvSpPr>
                <p:spPr>
                  <a:xfrm>
                    <a:off x="14980603"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12" name="Freeform 1115">
                    <a:extLst>
                      <a:ext uri="{FF2B5EF4-FFF2-40B4-BE49-F238E27FC236}">
                        <a16:creationId xmlns:a16="http://schemas.microsoft.com/office/drawing/2014/main" id="{31BC04A2-D227-9DEB-AEB9-9E096465C238}"/>
                      </a:ext>
                    </a:extLst>
                  </p:cNvPr>
                  <p:cNvSpPr/>
                  <p:nvPr/>
                </p:nvSpPr>
                <p:spPr>
                  <a:xfrm>
                    <a:off x="1501203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7" name="Graphic 19">
                  <a:extLst>
                    <a:ext uri="{FF2B5EF4-FFF2-40B4-BE49-F238E27FC236}">
                      <a16:creationId xmlns:a16="http://schemas.microsoft.com/office/drawing/2014/main" id="{7928EB77-7A7E-904C-C567-480463464BFE}"/>
                    </a:ext>
                  </a:extLst>
                </p:cNvPr>
                <p:cNvGrpSpPr/>
                <p:nvPr/>
              </p:nvGrpSpPr>
              <p:grpSpPr>
                <a:xfrm>
                  <a:off x="15001558" y="443854"/>
                  <a:ext cx="62865" cy="63737"/>
                  <a:chOff x="15001558" y="443854"/>
                  <a:chExt cx="62865" cy="63737"/>
                </a:xfrm>
              </p:grpSpPr>
              <p:sp>
                <p:nvSpPr>
                  <p:cNvPr id="34609" name="Freeform 1117">
                    <a:extLst>
                      <a:ext uri="{FF2B5EF4-FFF2-40B4-BE49-F238E27FC236}">
                        <a16:creationId xmlns:a16="http://schemas.microsoft.com/office/drawing/2014/main" id="{15B04149-F38A-F8F9-72AD-F3B436E394C0}"/>
                      </a:ext>
                    </a:extLst>
                  </p:cNvPr>
                  <p:cNvSpPr/>
                  <p:nvPr/>
                </p:nvSpPr>
                <p:spPr>
                  <a:xfrm>
                    <a:off x="15001558"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10" name="Freeform 1118">
                    <a:extLst>
                      <a:ext uri="{FF2B5EF4-FFF2-40B4-BE49-F238E27FC236}">
                        <a16:creationId xmlns:a16="http://schemas.microsoft.com/office/drawing/2014/main" id="{A8FC1A2E-E0AB-BFBB-DA49-CADCFB4BB02E}"/>
                      </a:ext>
                    </a:extLst>
                  </p:cNvPr>
                  <p:cNvSpPr/>
                  <p:nvPr/>
                </p:nvSpPr>
                <p:spPr>
                  <a:xfrm>
                    <a:off x="15032990"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8" name="Graphic 19">
                  <a:extLst>
                    <a:ext uri="{FF2B5EF4-FFF2-40B4-BE49-F238E27FC236}">
                      <a16:creationId xmlns:a16="http://schemas.microsoft.com/office/drawing/2014/main" id="{A7F1473B-B5DA-5633-87D6-88178BE333AB}"/>
                    </a:ext>
                  </a:extLst>
                </p:cNvPr>
                <p:cNvGrpSpPr/>
                <p:nvPr/>
              </p:nvGrpSpPr>
              <p:grpSpPr>
                <a:xfrm>
                  <a:off x="15012988" y="443854"/>
                  <a:ext cx="63817" cy="63737"/>
                  <a:chOff x="15012988" y="443854"/>
                  <a:chExt cx="63817" cy="63737"/>
                </a:xfrm>
              </p:grpSpPr>
              <p:sp>
                <p:nvSpPr>
                  <p:cNvPr id="34607" name="Freeform 1120">
                    <a:extLst>
                      <a:ext uri="{FF2B5EF4-FFF2-40B4-BE49-F238E27FC236}">
                        <a16:creationId xmlns:a16="http://schemas.microsoft.com/office/drawing/2014/main" id="{8AB50558-928A-185E-5872-D0458DA46C6A}"/>
                      </a:ext>
                    </a:extLst>
                  </p:cNvPr>
                  <p:cNvSpPr/>
                  <p:nvPr/>
                </p:nvSpPr>
                <p:spPr>
                  <a:xfrm>
                    <a:off x="15012988" y="4752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08" name="Freeform 1121">
                    <a:extLst>
                      <a:ext uri="{FF2B5EF4-FFF2-40B4-BE49-F238E27FC236}">
                        <a16:creationId xmlns:a16="http://schemas.microsoft.com/office/drawing/2014/main" id="{08908AE6-C38C-9D21-521E-442C677B4038}"/>
                      </a:ext>
                    </a:extLst>
                  </p:cNvPr>
                  <p:cNvSpPr/>
                  <p:nvPr/>
                </p:nvSpPr>
                <p:spPr>
                  <a:xfrm>
                    <a:off x="15045373"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59" name="Graphic 19">
                  <a:extLst>
                    <a:ext uri="{FF2B5EF4-FFF2-40B4-BE49-F238E27FC236}">
                      <a16:creationId xmlns:a16="http://schemas.microsoft.com/office/drawing/2014/main" id="{FB7BFAC2-4D75-7E42-DD6A-2B4C78D1B141}"/>
                    </a:ext>
                  </a:extLst>
                </p:cNvPr>
                <p:cNvGrpSpPr/>
                <p:nvPr/>
              </p:nvGrpSpPr>
              <p:grpSpPr>
                <a:xfrm>
                  <a:off x="15023465" y="443854"/>
                  <a:ext cx="62865" cy="63737"/>
                  <a:chOff x="15023465" y="443854"/>
                  <a:chExt cx="62865" cy="63737"/>
                </a:xfrm>
              </p:grpSpPr>
              <p:sp>
                <p:nvSpPr>
                  <p:cNvPr id="34605" name="Freeform 1123">
                    <a:extLst>
                      <a:ext uri="{FF2B5EF4-FFF2-40B4-BE49-F238E27FC236}">
                        <a16:creationId xmlns:a16="http://schemas.microsoft.com/office/drawing/2014/main" id="{D3A3710F-3451-1BC3-94F9-1B7589E6115F}"/>
                      </a:ext>
                    </a:extLst>
                  </p:cNvPr>
                  <p:cNvSpPr/>
                  <p:nvPr/>
                </p:nvSpPr>
                <p:spPr>
                  <a:xfrm>
                    <a:off x="15023465"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06" name="Freeform 1124">
                    <a:extLst>
                      <a:ext uri="{FF2B5EF4-FFF2-40B4-BE49-F238E27FC236}">
                        <a16:creationId xmlns:a16="http://schemas.microsoft.com/office/drawing/2014/main" id="{B8788D46-F8C9-73A2-B79C-8D8CFF04EF9B}"/>
                      </a:ext>
                    </a:extLst>
                  </p:cNvPr>
                  <p:cNvSpPr/>
                  <p:nvPr/>
                </p:nvSpPr>
                <p:spPr>
                  <a:xfrm>
                    <a:off x="1505489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0" name="Graphic 19">
                  <a:extLst>
                    <a:ext uri="{FF2B5EF4-FFF2-40B4-BE49-F238E27FC236}">
                      <a16:creationId xmlns:a16="http://schemas.microsoft.com/office/drawing/2014/main" id="{E91549A4-1B3B-3D9D-1A86-3A960DA64491}"/>
                    </a:ext>
                  </a:extLst>
                </p:cNvPr>
                <p:cNvGrpSpPr/>
                <p:nvPr/>
              </p:nvGrpSpPr>
              <p:grpSpPr>
                <a:xfrm>
                  <a:off x="15027275" y="443854"/>
                  <a:ext cx="62865" cy="63737"/>
                  <a:chOff x="15027275" y="443854"/>
                  <a:chExt cx="62865" cy="63737"/>
                </a:xfrm>
              </p:grpSpPr>
              <p:sp>
                <p:nvSpPr>
                  <p:cNvPr id="34603" name="Freeform 1126">
                    <a:extLst>
                      <a:ext uri="{FF2B5EF4-FFF2-40B4-BE49-F238E27FC236}">
                        <a16:creationId xmlns:a16="http://schemas.microsoft.com/office/drawing/2014/main" id="{07A193A0-452D-833E-90A1-3BF5BC52D700}"/>
                      </a:ext>
                    </a:extLst>
                  </p:cNvPr>
                  <p:cNvSpPr/>
                  <p:nvPr/>
                </p:nvSpPr>
                <p:spPr>
                  <a:xfrm>
                    <a:off x="15027275"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04" name="Freeform 1127">
                    <a:extLst>
                      <a:ext uri="{FF2B5EF4-FFF2-40B4-BE49-F238E27FC236}">
                        <a16:creationId xmlns:a16="http://schemas.microsoft.com/office/drawing/2014/main" id="{8B2D1CFC-5DB5-1BEA-3D7C-104E34E00B7C}"/>
                      </a:ext>
                    </a:extLst>
                  </p:cNvPr>
                  <p:cNvSpPr/>
                  <p:nvPr/>
                </p:nvSpPr>
                <p:spPr>
                  <a:xfrm>
                    <a:off x="1505870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1" name="Graphic 19">
                  <a:extLst>
                    <a:ext uri="{FF2B5EF4-FFF2-40B4-BE49-F238E27FC236}">
                      <a16:creationId xmlns:a16="http://schemas.microsoft.com/office/drawing/2014/main" id="{89D58056-903A-9498-1222-3B6CE825FF08}"/>
                    </a:ext>
                  </a:extLst>
                </p:cNvPr>
                <p:cNvGrpSpPr/>
                <p:nvPr/>
              </p:nvGrpSpPr>
              <p:grpSpPr>
                <a:xfrm>
                  <a:off x="15029180" y="443854"/>
                  <a:ext cx="63817" cy="63737"/>
                  <a:chOff x="15029180" y="443854"/>
                  <a:chExt cx="63817" cy="63737"/>
                </a:xfrm>
              </p:grpSpPr>
              <p:sp>
                <p:nvSpPr>
                  <p:cNvPr id="34601" name="Freeform 1129">
                    <a:extLst>
                      <a:ext uri="{FF2B5EF4-FFF2-40B4-BE49-F238E27FC236}">
                        <a16:creationId xmlns:a16="http://schemas.microsoft.com/office/drawing/2014/main" id="{179C8083-B0D2-3A03-55D6-8B70C9DA779E}"/>
                      </a:ext>
                    </a:extLst>
                  </p:cNvPr>
                  <p:cNvSpPr/>
                  <p:nvPr/>
                </p:nvSpPr>
                <p:spPr>
                  <a:xfrm>
                    <a:off x="15029180" y="4752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02" name="Freeform 1130">
                    <a:extLst>
                      <a:ext uri="{FF2B5EF4-FFF2-40B4-BE49-F238E27FC236}">
                        <a16:creationId xmlns:a16="http://schemas.microsoft.com/office/drawing/2014/main" id="{E0710480-BBDF-D656-34DF-6DEBD7E961CB}"/>
                      </a:ext>
                    </a:extLst>
                  </p:cNvPr>
                  <p:cNvSpPr/>
                  <p:nvPr/>
                </p:nvSpPr>
                <p:spPr>
                  <a:xfrm>
                    <a:off x="1506156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2" name="Graphic 19">
                  <a:extLst>
                    <a:ext uri="{FF2B5EF4-FFF2-40B4-BE49-F238E27FC236}">
                      <a16:creationId xmlns:a16="http://schemas.microsoft.com/office/drawing/2014/main" id="{0F547DFE-2783-D52B-949A-552BE6E0A85A}"/>
                    </a:ext>
                  </a:extLst>
                </p:cNvPr>
                <p:cNvGrpSpPr/>
                <p:nvPr/>
              </p:nvGrpSpPr>
              <p:grpSpPr>
                <a:xfrm>
                  <a:off x="15071090" y="443854"/>
                  <a:ext cx="62865" cy="63737"/>
                  <a:chOff x="15071090" y="443854"/>
                  <a:chExt cx="62865" cy="63737"/>
                </a:xfrm>
              </p:grpSpPr>
              <p:sp>
                <p:nvSpPr>
                  <p:cNvPr id="34599" name="Freeform 1132">
                    <a:extLst>
                      <a:ext uri="{FF2B5EF4-FFF2-40B4-BE49-F238E27FC236}">
                        <a16:creationId xmlns:a16="http://schemas.microsoft.com/office/drawing/2014/main" id="{CA21C646-40B8-DE4C-9421-5D223DBE54BE}"/>
                      </a:ext>
                    </a:extLst>
                  </p:cNvPr>
                  <p:cNvSpPr/>
                  <p:nvPr/>
                </p:nvSpPr>
                <p:spPr>
                  <a:xfrm>
                    <a:off x="15071090"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600" name="Freeform 1133">
                    <a:extLst>
                      <a:ext uri="{FF2B5EF4-FFF2-40B4-BE49-F238E27FC236}">
                        <a16:creationId xmlns:a16="http://schemas.microsoft.com/office/drawing/2014/main" id="{013CCF6E-B451-1152-428D-2D1E6BB3D75E}"/>
                      </a:ext>
                    </a:extLst>
                  </p:cNvPr>
                  <p:cNvSpPr/>
                  <p:nvPr/>
                </p:nvSpPr>
                <p:spPr>
                  <a:xfrm>
                    <a:off x="15102523"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3" name="Graphic 19">
                  <a:extLst>
                    <a:ext uri="{FF2B5EF4-FFF2-40B4-BE49-F238E27FC236}">
                      <a16:creationId xmlns:a16="http://schemas.microsoft.com/office/drawing/2014/main" id="{0FFFF8DB-1FB0-652F-C28C-1E9C5C29ADE8}"/>
                    </a:ext>
                  </a:extLst>
                </p:cNvPr>
                <p:cNvGrpSpPr/>
                <p:nvPr/>
              </p:nvGrpSpPr>
              <p:grpSpPr>
                <a:xfrm>
                  <a:off x="15073948" y="443854"/>
                  <a:ext cx="62865" cy="63737"/>
                  <a:chOff x="15073948" y="443854"/>
                  <a:chExt cx="62865" cy="63737"/>
                </a:xfrm>
              </p:grpSpPr>
              <p:sp>
                <p:nvSpPr>
                  <p:cNvPr id="34597" name="Freeform 1135">
                    <a:extLst>
                      <a:ext uri="{FF2B5EF4-FFF2-40B4-BE49-F238E27FC236}">
                        <a16:creationId xmlns:a16="http://schemas.microsoft.com/office/drawing/2014/main" id="{843D9080-51C7-3652-93B4-5DB4A32372B4}"/>
                      </a:ext>
                    </a:extLst>
                  </p:cNvPr>
                  <p:cNvSpPr/>
                  <p:nvPr/>
                </p:nvSpPr>
                <p:spPr>
                  <a:xfrm>
                    <a:off x="15073948"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98" name="Freeform 1136">
                    <a:extLst>
                      <a:ext uri="{FF2B5EF4-FFF2-40B4-BE49-F238E27FC236}">
                        <a16:creationId xmlns:a16="http://schemas.microsoft.com/office/drawing/2014/main" id="{A2330BE9-CE87-5702-93FF-7801B2B62D56}"/>
                      </a:ext>
                    </a:extLst>
                  </p:cNvPr>
                  <p:cNvSpPr/>
                  <p:nvPr/>
                </p:nvSpPr>
                <p:spPr>
                  <a:xfrm>
                    <a:off x="15105380"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4" name="Graphic 19">
                  <a:extLst>
                    <a:ext uri="{FF2B5EF4-FFF2-40B4-BE49-F238E27FC236}">
                      <a16:creationId xmlns:a16="http://schemas.microsoft.com/office/drawing/2014/main" id="{057BE307-81FD-BF25-A580-7395CD1FD5EE}"/>
                    </a:ext>
                  </a:extLst>
                </p:cNvPr>
                <p:cNvGrpSpPr/>
                <p:nvPr/>
              </p:nvGrpSpPr>
              <p:grpSpPr>
                <a:xfrm>
                  <a:off x="15156815" y="443854"/>
                  <a:ext cx="62865" cy="63737"/>
                  <a:chOff x="15156815" y="443854"/>
                  <a:chExt cx="62865" cy="63737"/>
                </a:xfrm>
              </p:grpSpPr>
              <p:sp>
                <p:nvSpPr>
                  <p:cNvPr id="34595" name="Freeform 1138">
                    <a:extLst>
                      <a:ext uri="{FF2B5EF4-FFF2-40B4-BE49-F238E27FC236}">
                        <a16:creationId xmlns:a16="http://schemas.microsoft.com/office/drawing/2014/main" id="{26184640-0599-ABE2-C60A-FC526D8E9E4A}"/>
                      </a:ext>
                    </a:extLst>
                  </p:cNvPr>
                  <p:cNvSpPr/>
                  <p:nvPr/>
                </p:nvSpPr>
                <p:spPr>
                  <a:xfrm>
                    <a:off x="15156815"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96" name="Freeform 1139">
                    <a:extLst>
                      <a:ext uri="{FF2B5EF4-FFF2-40B4-BE49-F238E27FC236}">
                        <a16:creationId xmlns:a16="http://schemas.microsoft.com/office/drawing/2014/main" id="{CCCA25A0-A1D2-705C-3AC7-18B19901F5D4}"/>
                      </a:ext>
                    </a:extLst>
                  </p:cNvPr>
                  <p:cNvSpPr/>
                  <p:nvPr/>
                </p:nvSpPr>
                <p:spPr>
                  <a:xfrm>
                    <a:off x="1518824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5" name="Graphic 19">
                  <a:extLst>
                    <a:ext uri="{FF2B5EF4-FFF2-40B4-BE49-F238E27FC236}">
                      <a16:creationId xmlns:a16="http://schemas.microsoft.com/office/drawing/2014/main" id="{70D91741-780B-1C8E-3CB1-F41372E2C34A}"/>
                    </a:ext>
                  </a:extLst>
                </p:cNvPr>
                <p:cNvGrpSpPr/>
                <p:nvPr/>
              </p:nvGrpSpPr>
              <p:grpSpPr>
                <a:xfrm>
                  <a:off x="15158720" y="443854"/>
                  <a:ext cx="62865" cy="63737"/>
                  <a:chOff x="15158720" y="443854"/>
                  <a:chExt cx="62865" cy="63737"/>
                </a:xfrm>
              </p:grpSpPr>
              <p:sp>
                <p:nvSpPr>
                  <p:cNvPr id="34593" name="Freeform 1141">
                    <a:extLst>
                      <a:ext uri="{FF2B5EF4-FFF2-40B4-BE49-F238E27FC236}">
                        <a16:creationId xmlns:a16="http://schemas.microsoft.com/office/drawing/2014/main" id="{63A6099C-167F-4A1C-E93A-9554FBB29E59}"/>
                      </a:ext>
                    </a:extLst>
                  </p:cNvPr>
                  <p:cNvSpPr/>
                  <p:nvPr/>
                </p:nvSpPr>
                <p:spPr>
                  <a:xfrm>
                    <a:off x="15158720"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94" name="Freeform 1142">
                    <a:extLst>
                      <a:ext uri="{FF2B5EF4-FFF2-40B4-BE49-F238E27FC236}">
                        <a16:creationId xmlns:a16="http://schemas.microsoft.com/office/drawing/2014/main" id="{5489ABF6-A89C-E561-ED65-1E7078594BE2}"/>
                      </a:ext>
                    </a:extLst>
                  </p:cNvPr>
                  <p:cNvSpPr/>
                  <p:nvPr/>
                </p:nvSpPr>
                <p:spPr>
                  <a:xfrm>
                    <a:off x="15190153"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6" name="Graphic 19">
                  <a:extLst>
                    <a:ext uri="{FF2B5EF4-FFF2-40B4-BE49-F238E27FC236}">
                      <a16:creationId xmlns:a16="http://schemas.microsoft.com/office/drawing/2014/main" id="{A4459B1D-3BCE-3C5E-6A15-887C729916B0}"/>
                    </a:ext>
                  </a:extLst>
                </p:cNvPr>
                <p:cNvGrpSpPr/>
                <p:nvPr/>
              </p:nvGrpSpPr>
              <p:grpSpPr>
                <a:xfrm>
                  <a:off x="15377795" y="443854"/>
                  <a:ext cx="63817" cy="63737"/>
                  <a:chOff x="15377795" y="443854"/>
                  <a:chExt cx="63817" cy="63737"/>
                </a:xfrm>
              </p:grpSpPr>
              <p:sp>
                <p:nvSpPr>
                  <p:cNvPr id="34591" name="Freeform 1144">
                    <a:extLst>
                      <a:ext uri="{FF2B5EF4-FFF2-40B4-BE49-F238E27FC236}">
                        <a16:creationId xmlns:a16="http://schemas.microsoft.com/office/drawing/2014/main" id="{303A2F84-2A15-9DC5-2882-E79C50F114CB}"/>
                      </a:ext>
                    </a:extLst>
                  </p:cNvPr>
                  <p:cNvSpPr/>
                  <p:nvPr/>
                </p:nvSpPr>
                <p:spPr>
                  <a:xfrm>
                    <a:off x="15377795" y="4752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92" name="Freeform 1145">
                    <a:extLst>
                      <a:ext uri="{FF2B5EF4-FFF2-40B4-BE49-F238E27FC236}">
                        <a16:creationId xmlns:a16="http://schemas.microsoft.com/office/drawing/2014/main" id="{5012E530-0E5C-86DB-45CE-B2049BF0F107}"/>
                      </a:ext>
                    </a:extLst>
                  </p:cNvPr>
                  <p:cNvSpPr/>
                  <p:nvPr/>
                </p:nvSpPr>
                <p:spPr>
                  <a:xfrm>
                    <a:off x="1540922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7" name="Graphic 19">
                  <a:extLst>
                    <a:ext uri="{FF2B5EF4-FFF2-40B4-BE49-F238E27FC236}">
                      <a16:creationId xmlns:a16="http://schemas.microsoft.com/office/drawing/2014/main" id="{38E9E044-1A19-A2E1-91CD-5E4102CCBF22}"/>
                    </a:ext>
                  </a:extLst>
                </p:cNvPr>
                <p:cNvGrpSpPr/>
                <p:nvPr/>
              </p:nvGrpSpPr>
              <p:grpSpPr>
                <a:xfrm>
                  <a:off x="15380653" y="443854"/>
                  <a:ext cx="63817" cy="63737"/>
                  <a:chOff x="15380653" y="443854"/>
                  <a:chExt cx="63817" cy="63737"/>
                </a:xfrm>
              </p:grpSpPr>
              <p:sp>
                <p:nvSpPr>
                  <p:cNvPr id="34589" name="Freeform 1147">
                    <a:extLst>
                      <a:ext uri="{FF2B5EF4-FFF2-40B4-BE49-F238E27FC236}">
                        <a16:creationId xmlns:a16="http://schemas.microsoft.com/office/drawing/2014/main" id="{487C2328-3FE6-F93C-3FCB-40D206CEF528}"/>
                      </a:ext>
                    </a:extLst>
                  </p:cNvPr>
                  <p:cNvSpPr/>
                  <p:nvPr/>
                </p:nvSpPr>
                <p:spPr>
                  <a:xfrm>
                    <a:off x="15380653" y="475247"/>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90" name="Freeform 1148">
                    <a:extLst>
                      <a:ext uri="{FF2B5EF4-FFF2-40B4-BE49-F238E27FC236}">
                        <a16:creationId xmlns:a16="http://schemas.microsoft.com/office/drawing/2014/main" id="{59CE9D90-022C-8CCB-A78B-8760719ECE27}"/>
                      </a:ext>
                    </a:extLst>
                  </p:cNvPr>
                  <p:cNvSpPr/>
                  <p:nvPr/>
                </p:nvSpPr>
                <p:spPr>
                  <a:xfrm>
                    <a:off x="1541303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8" name="Graphic 19">
                  <a:extLst>
                    <a:ext uri="{FF2B5EF4-FFF2-40B4-BE49-F238E27FC236}">
                      <a16:creationId xmlns:a16="http://schemas.microsoft.com/office/drawing/2014/main" id="{BCF76773-EB47-CB7D-63A2-D78DAD61C82B}"/>
                    </a:ext>
                  </a:extLst>
                </p:cNvPr>
                <p:cNvGrpSpPr/>
                <p:nvPr/>
              </p:nvGrpSpPr>
              <p:grpSpPr>
                <a:xfrm>
                  <a:off x="15385415" y="443854"/>
                  <a:ext cx="62865" cy="63737"/>
                  <a:chOff x="15385415" y="443854"/>
                  <a:chExt cx="62865" cy="63737"/>
                </a:xfrm>
              </p:grpSpPr>
              <p:sp>
                <p:nvSpPr>
                  <p:cNvPr id="34587" name="Freeform 1150">
                    <a:extLst>
                      <a:ext uri="{FF2B5EF4-FFF2-40B4-BE49-F238E27FC236}">
                        <a16:creationId xmlns:a16="http://schemas.microsoft.com/office/drawing/2014/main" id="{6839750D-A884-E576-1C4D-0C8E1BBE1D18}"/>
                      </a:ext>
                    </a:extLst>
                  </p:cNvPr>
                  <p:cNvSpPr/>
                  <p:nvPr/>
                </p:nvSpPr>
                <p:spPr>
                  <a:xfrm>
                    <a:off x="15385415"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88" name="Freeform 1151">
                    <a:extLst>
                      <a:ext uri="{FF2B5EF4-FFF2-40B4-BE49-F238E27FC236}">
                        <a16:creationId xmlns:a16="http://schemas.microsoft.com/office/drawing/2014/main" id="{E3868564-0801-7B0A-BA46-2C5D6739EF7C}"/>
                      </a:ext>
                    </a:extLst>
                  </p:cNvPr>
                  <p:cNvSpPr/>
                  <p:nvPr/>
                </p:nvSpPr>
                <p:spPr>
                  <a:xfrm>
                    <a:off x="1541684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69" name="Graphic 19">
                  <a:extLst>
                    <a:ext uri="{FF2B5EF4-FFF2-40B4-BE49-F238E27FC236}">
                      <a16:creationId xmlns:a16="http://schemas.microsoft.com/office/drawing/2014/main" id="{45F07716-EA1C-645D-646B-A8F3DCDBCA3D}"/>
                    </a:ext>
                  </a:extLst>
                </p:cNvPr>
                <p:cNvGrpSpPr/>
                <p:nvPr/>
              </p:nvGrpSpPr>
              <p:grpSpPr>
                <a:xfrm>
                  <a:off x="15388273" y="443854"/>
                  <a:ext cx="62865" cy="63737"/>
                  <a:chOff x="15388273" y="443854"/>
                  <a:chExt cx="62865" cy="63737"/>
                </a:xfrm>
              </p:grpSpPr>
              <p:sp>
                <p:nvSpPr>
                  <p:cNvPr id="34585" name="Freeform 1153">
                    <a:extLst>
                      <a:ext uri="{FF2B5EF4-FFF2-40B4-BE49-F238E27FC236}">
                        <a16:creationId xmlns:a16="http://schemas.microsoft.com/office/drawing/2014/main" id="{306411E8-7E1C-31FA-6209-5F4826AFB48B}"/>
                      </a:ext>
                    </a:extLst>
                  </p:cNvPr>
                  <p:cNvSpPr/>
                  <p:nvPr/>
                </p:nvSpPr>
                <p:spPr>
                  <a:xfrm>
                    <a:off x="15388273"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86" name="Freeform 1154">
                    <a:extLst>
                      <a:ext uri="{FF2B5EF4-FFF2-40B4-BE49-F238E27FC236}">
                        <a16:creationId xmlns:a16="http://schemas.microsoft.com/office/drawing/2014/main" id="{316AF04A-3418-3C29-8326-038E1ADD2233}"/>
                      </a:ext>
                    </a:extLst>
                  </p:cNvPr>
                  <p:cNvSpPr/>
                  <p:nvPr/>
                </p:nvSpPr>
                <p:spPr>
                  <a:xfrm>
                    <a:off x="15419705"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70" name="Graphic 19">
                  <a:extLst>
                    <a:ext uri="{FF2B5EF4-FFF2-40B4-BE49-F238E27FC236}">
                      <a16:creationId xmlns:a16="http://schemas.microsoft.com/office/drawing/2014/main" id="{B3C20446-07D3-11D7-0E03-8DAB4EAAF00F}"/>
                    </a:ext>
                  </a:extLst>
                </p:cNvPr>
                <p:cNvGrpSpPr/>
                <p:nvPr/>
              </p:nvGrpSpPr>
              <p:grpSpPr>
                <a:xfrm>
                  <a:off x="15414943" y="443854"/>
                  <a:ext cx="63817" cy="63737"/>
                  <a:chOff x="15414943" y="443854"/>
                  <a:chExt cx="63817" cy="63737"/>
                </a:xfrm>
              </p:grpSpPr>
              <p:sp>
                <p:nvSpPr>
                  <p:cNvPr id="34583" name="Freeform 1156">
                    <a:extLst>
                      <a:ext uri="{FF2B5EF4-FFF2-40B4-BE49-F238E27FC236}">
                        <a16:creationId xmlns:a16="http://schemas.microsoft.com/office/drawing/2014/main" id="{171E1C4E-D9E1-52CC-FB42-CB2C17F72E0D}"/>
                      </a:ext>
                    </a:extLst>
                  </p:cNvPr>
                  <p:cNvSpPr/>
                  <p:nvPr/>
                </p:nvSpPr>
                <p:spPr>
                  <a:xfrm>
                    <a:off x="15414943" y="4752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84" name="Freeform 1157">
                    <a:extLst>
                      <a:ext uri="{FF2B5EF4-FFF2-40B4-BE49-F238E27FC236}">
                        <a16:creationId xmlns:a16="http://schemas.microsoft.com/office/drawing/2014/main" id="{9D091652-9E58-4026-820F-2F74FF9A3DF2}"/>
                      </a:ext>
                    </a:extLst>
                  </p:cNvPr>
                  <p:cNvSpPr/>
                  <p:nvPr/>
                </p:nvSpPr>
                <p:spPr>
                  <a:xfrm>
                    <a:off x="15447328"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71" name="Graphic 19">
                  <a:extLst>
                    <a:ext uri="{FF2B5EF4-FFF2-40B4-BE49-F238E27FC236}">
                      <a16:creationId xmlns:a16="http://schemas.microsoft.com/office/drawing/2014/main" id="{412AE1D6-B2B6-C518-9348-4AB0714B241C}"/>
                    </a:ext>
                  </a:extLst>
                </p:cNvPr>
                <p:cNvGrpSpPr/>
                <p:nvPr/>
              </p:nvGrpSpPr>
              <p:grpSpPr>
                <a:xfrm>
                  <a:off x="15443518" y="443854"/>
                  <a:ext cx="62864" cy="63737"/>
                  <a:chOff x="15443518" y="443854"/>
                  <a:chExt cx="62864" cy="63737"/>
                </a:xfrm>
              </p:grpSpPr>
              <p:sp>
                <p:nvSpPr>
                  <p:cNvPr id="34581" name="Freeform 1159">
                    <a:extLst>
                      <a:ext uri="{FF2B5EF4-FFF2-40B4-BE49-F238E27FC236}">
                        <a16:creationId xmlns:a16="http://schemas.microsoft.com/office/drawing/2014/main" id="{605B7999-4A51-CAE2-C691-07CACD106361}"/>
                      </a:ext>
                    </a:extLst>
                  </p:cNvPr>
                  <p:cNvSpPr/>
                  <p:nvPr/>
                </p:nvSpPr>
                <p:spPr>
                  <a:xfrm>
                    <a:off x="15443518" y="47524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82" name="Freeform 1160">
                    <a:extLst>
                      <a:ext uri="{FF2B5EF4-FFF2-40B4-BE49-F238E27FC236}">
                        <a16:creationId xmlns:a16="http://schemas.microsoft.com/office/drawing/2014/main" id="{C4FD2ECC-C6C4-DAA0-FC52-01189F455DCA}"/>
                      </a:ext>
                    </a:extLst>
                  </p:cNvPr>
                  <p:cNvSpPr/>
                  <p:nvPr/>
                </p:nvSpPr>
                <p:spPr>
                  <a:xfrm>
                    <a:off x="15474950"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72" name="Graphic 19">
                  <a:extLst>
                    <a:ext uri="{FF2B5EF4-FFF2-40B4-BE49-F238E27FC236}">
                      <a16:creationId xmlns:a16="http://schemas.microsoft.com/office/drawing/2014/main" id="{9E94ABE0-2ECD-27CB-0CE8-90F11A4B8B13}"/>
                    </a:ext>
                  </a:extLst>
                </p:cNvPr>
                <p:cNvGrpSpPr/>
                <p:nvPr/>
              </p:nvGrpSpPr>
              <p:grpSpPr>
                <a:xfrm>
                  <a:off x="15447328" y="443854"/>
                  <a:ext cx="62865" cy="63737"/>
                  <a:chOff x="15447328" y="443854"/>
                  <a:chExt cx="62865" cy="63737"/>
                </a:xfrm>
              </p:grpSpPr>
              <p:sp>
                <p:nvSpPr>
                  <p:cNvPr id="34579" name="Freeform 1162">
                    <a:extLst>
                      <a:ext uri="{FF2B5EF4-FFF2-40B4-BE49-F238E27FC236}">
                        <a16:creationId xmlns:a16="http://schemas.microsoft.com/office/drawing/2014/main" id="{3CF4939F-ACCF-A3FC-6C90-CB813AC8880C}"/>
                      </a:ext>
                    </a:extLst>
                  </p:cNvPr>
                  <p:cNvSpPr/>
                  <p:nvPr/>
                </p:nvSpPr>
                <p:spPr>
                  <a:xfrm>
                    <a:off x="15447328" y="4752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80" name="Freeform 1163">
                    <a:extLst>
                      <a:ext uri="{FF2B5EF4-FFF2-40B4-BE49-F238E27FC236}">
                        <a16:creationId xmlns:a16="http://schemas.microsoft.com/office/drawing/2014/main" id="{35E31840-F491-A736-2321-2BD71D1DFB37}"/>
                      </a:ext>
                    </a:extLst>
                  </p:cNvPr>
                  <p:cNvSpPr/>
                  <p:nvPr/>
                </p:nvSpPr>
                <p:spPr>
                  <a:xfrm>
                    <a:off x="15478760" y="4438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73" name="Graphic 19">
                  <a:extLst>
                    <a:ext uri="{FF2B5EF4-FFF2-40B4-BE49-F238E27FC236}">
                      <a16:creationId xmlns:a16="http://schemas.microsoft.com/office/drawing/2014/main" id="{1E1FFDD9-3074-5A51-BA79-09B4D2DDF6D1}"/>
                    </a:ext>
                  </a:extLst>
                </p:cNvPr>
                <p:cNvGrpSpPr/>
                <p:nvPr/>
              </p:nvGrpSpPr>
              <p:grpSpPr>
                <a:xfrm>
                  <a:off x="13259435" y="180341"/>
                  <a:ext cx="62865" cy="62786"/>
                  <a:chOff x="13259435" y="180341"/>
                  <a:chExt cx="62865" cy="62786"/>
                </a:xfrm>
              </p:grpSpPr>
              <p:sp>
                <p:nvSpPr>
                  <p:cNvPr id="34577" name="Freeform 1165">
                    <a:extLst>
                      <a:ext uri="{FF2B5EF4-FFF2-40B4-BE49-F238E27FC236}">
                        <a16:creationId xmlns:a16="http://schemas.microsoft.com/office/drawing/2014/main" id="{5B451784-2FB1-1BB5-E990-C00CA63E35BF}"/>
                      </a:ext>
                    </a:extLst>
                  </p:cNvPr>
                  <p:cNvSpPr/>
                  <p:nvPr/>
                </p:nvSpPr>
                <p:spPr>
                  <a:xfrm>
                    <a:off x="13259435" y="21173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78" name="Freeform 1166">
                    <a:extLst>
                      <a:ext uri="{FF2B5EF4-FFF2-40B4-BE49-F238E27FC236}">
                        <a16:creationId xmlns:a16="http://schemas.microsoft.com/office/drawing/2014/main" id="{07DCB85B-F089-5824-00C6-3FAB1E3E4BAD}"/>
                      </a:ext>
                    </a:extLst>
                  </p:cNvPr>
                  <p:cNvSpPr/>
                  <p:nvPr/>
                </p:nvSpPr>
                <p:spPr>
                  <a:xfrm>
                    <a:off x="13290868"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574" name="Graphic 19">
                  <a:extLst>
                    <a:ext uri="{FF2B5EF4-FFF2-40B4-BE49-F238E27FC236}">
                      <a16:creationId xmlns:a16="http://schemas.microsoft.com/office/drawing/2014/main" id="{CC349D2B-58B4-1104-2C9B-2510910E7B5A}"/>
                    </a:ext>
                  </a:extLst>
                </p:cNvPr>
                <p:cNvGrpSpPr/>
                <p:nvPr/>
              </p:nvGrpSpPr>
              <p:grpSpPr>
                <a:xfrm>
                  <a:off x="13263245" y="180341"/>
                  <a:ext cx="63817" cy="62786"/>
                  <a:chOff x="13263245" y="180341"/>
                  <a:chExt cx="63817" cy="62786"/>
                </a:xfrm>
              </p:grpSpPr>
              <p:sp>
                <p:nvSpPr>
                  <p:cNvPr id="34575" name="Freeform 1168">
                    <a:extLst>
                      <a:ext uri="{FF2B5EF4-FFF2-40B4-BE49-F238E27FC236}">
                        <a16:creationId xmlns:a16="http://schemas.microsoft.com/office/drawing/2014/main" id="{CA8A9A86-2E67-3091-4B7F-2DD7DC2F89BB}"/>
                      </a:ext>
                    </a:extLst>
                  </p:cNvPr>
                  <p:cNvSpPr/>
                  <p:nvPr/>
                </p:nvSpPr>
                <p:spPr>
                  <a:xfrm>
                    <a:off x="13263245" y="21173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576" name="Freeform 1169">
                    <a:extLst>
                      <a:ext uri="{FF2B5EF4-FFF2-40B4-BE49-F238E27FC236}">
                        <a16:creationId xmlns:a16="http://schemas.microsoft.com/office/drawing/2014/main" id="{F974DED2-8751-C3BB-DD03-02F4363FE604}"/>
                      </a:ext>
                    </a:extLst>
                  </p:cNvPr>
                  <p:cNvSpPr/>
                  <p:nvPr/>
                </p:nvSpPr>
                <p:spPr>
                  <a:xfrm>
                    <a:off x="13295630" y="180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34382" name="Freeform 1170">
                <a:extLst>
                  <a:ext uri="{FF2B5EF4-FFF2-40B4-BE49-F238E27FC236}">
                    <a16:creationId xmlns:a16="http://schemas.microsoft.com/office/drawing/2014/main" id="{A2605961-80D9-C7B7-14A3-697067BA86D9}"/>
                  </a:ext>
                </a:extLst>
              </p:cNvPr>
              <p:cNvSpPr/>
              <p:nvPr/>
            </p:nvSpPr>
            <p:spPr>
              <a:xfrm>
                <a:off x="9618027" y="-145006"/>
                <a:ext cx="5858827" cy="619303"/>
              </a:xfrm>
              <a:custGeom>
                <a:avLst/>
                <a:gdLst>
                  <a:gd name="connsiteX0" fmla="*/ 0 w 5858827"/>
                  <a:gd name="connsiteY0" fmla="*/ 0 h 619303"/>
                  <a:gd name="connsiteX1" fmla="*/ 48577 w 5858827"/>
                  <a:gd name="connsiteY1" fmla="*/ 0 h 619303"/>
                  <a:gd name="connsiteX2" fmla="*/ 48577 w 5858827"/>
                  <a:gd name="connsiteY2" fmla="*/ 8562 h 619303"/>
                  <a:gd name="connsiteX3" fmla="*/ 66675 w 5858827"/>
                  <a:gd name="connsiteY3" fmla="*/ 8562 h 619303"/>
                  <a:gd name="connsiteX4" fmla="*/ 66675 w 5858827"/>
                  <a:gd name="connsiteY4" fmla="*/ 14270 h 619303"/>
                  <a:gd name="connsiteX5" fmla="*/ 118110 w 5858827"/>
                  <a:gd name="connsiteY5" fmla="*/ 14270 h 619303"/>
                  <a:gd name="connsiteX6" fmla="*/ 118110 w 5858827"/>
                  <a:gd name="connsiteY6" fmla="*/ 21880 h 619303"/>
                  <a:gd name="connsiteX7" fmla="*/ 205740 w 5858827"/>
                  <a:gd name="connsiteY7" fmla="*/ 21880 h 619303"/>
                  <a:gd name="connsiteX8" fmla="*/ 205740 w 5858827"/>
                  <a:gd name="connsiteY8" fmla="*/ 30442 h 619303"/>
                  <a:gd name="connsiteX9" fmla="*/ 333375 w 5858827"/>
                  <a:gd name="connsiteY9" fmla="*/ 30442 h 619303"/>
                  <a:gd name="connsiteX10" fmla="*/ 333375 w 5858827"/>
                  <a:gd name="connsiteY10" fmla="*/ 43760 h 619303"/>
                  <a:gd name="connsiteX11" fmla="*/ 421005 w 5858827"/>
                  <a:gd name="connsiteY11" fmla="*/ 43760 h 619303"/>
                  <a:gd name="connsiteX12" fmla="*/ 421005 w 5858827"/>
                  <a:gd name="connsiteY12" fmla="*/ 53273 h 619303"/>
                  <a:gd name="connsiteX13" fmla="*/ 466725 w 5858827"/>
                  <a:gd name="connsiteY13" fmla="*/ 53273 h 619303"/>
                  <a:gd name="connsiteX14" fmla="*/ 466725 w 5858827"/>
                  <a:gd name="connsiteY14" fmla="*/ 66592 h 619303"/>
                  <a:gd name="connsiteX15" fmla="*/ 533400 w 5858827"/>
                  <a:gd name="connsiteY15" fmla="*/ 66592 h 619303"/>
                  <a:gd name="connsiteX16" fmla="*/ 533400 w 5858827"/>
                  <a:gd name="connsiteY16" fmla="*/ 73251 h 619303"/>
                  <a:gd name="connsiteX17" fmla="*/ 581025 w 5858827"/>
                  <a:gd name="connsiteY17" fmla="*/ 73251 h 619303"/>
                  <a:gd name="connsiteX18" fmla="*/ 581025 w 5858827"/>
                  <a:gd name="connsiteY18" fmla="*/ 81813 h 619303"/>
                  <a:gd name="connsiteX19" fmla="*/ 633413 w 5858827"/>
                  <a:gd name="connsiteY19" fmla="*/ 81813 h 619303"/>
                  <a:gd name="connsiteX20" fmla="*/ 633413 w 5858827"/>
                  <a:gd name="connsiteY20" fmla="*/ 89423 h 619303"/>
                  <a:gd name="connsiteX21" fmla="*/ 664845 w 5858827"/>
                  <a:gd name="connsiteY21" fmla="*/ 89423 h 619303"/>
                  <a:gd name="connsiteX22" fmla="*/ 664845 w 5858827"/>
                  <a:gd name="connsiteY22" fmla="*/ 95131 h 619303"/>
                  <a:gd name="connsiteX23" fmla="*/ 708660 w 5858827"/>
                  <a:gd name="connsiteY23" fmla="*/ 95131 h 619303"/>
                  <a:gd name="connsiteX24" fmla="*/ 708660 w 5858827"/>
                  <a:gd name="connsiteY24" fmla="*/ 111303 h 619303"/>
                  <a:gd name="connsiteX25" fmla="*/ 772478 w 5858827"/>
                  <a:gd name="connsiteY25" fmla="*/ 111303 h 619303"/>
                  <a:gd name="connsiteX26" fmla="*/ 772478 w 5858827"/>
                  <a:gd name="connsiteY26" fmla="*/ 123670 h 619303"/>
                  <a:gd name="connsiteX27" fmla="*/ 796290 w 5858827"/>
                  <a:gd name="connsiteY27" fmla="*/ 123670 h 619303"/>
                  <a:gd name="connsiteX28" fmla="*/ 796290 w 5858827"/>
                  <a:gd name="connsiteY28" fmla="*/ 129378 h 619303"/>
                  <a:gd name="connsiteX29" fmla="*/ 806768 w 5858827"/>
                  <a:gd name="connsiteY29" fmla="*/ 129378 h 619303"/>
                  <a:gd name="connsiteX30" fmla="*/ 806768 w 5858827"/>
                  <a:gd name="connsiteY30" fmla="*/ 136037 h 619303"/>
                  <a:gd name="connsiteX31" fmla="*/ 817245 w 5858827"/>
                  <a:gd name="connsiteY31" fmla="*/ 136037 h 619303"/>
                  <a:gd name="connsiteX32" fmla="*/ 817245 w 5858827"/>
                  <a:gd name="connsiteY32" fmla="*/ 141745 h 619303"/>
                  <a:gd name="connsiteX33" fmla="*/ 901065 w 5858827"/>
                  <a:gd name="connsiteY33" fmla="*/ 141745 h 619303"/>
                  <a:gd name="connsiteX34" fmla="*/ 901065 w 5858827"/>
                  <a:gd name="connsiteY34" fmla="*/ 148405 h 619303"/>
                  <a:gd name="connsiteX35" fmla="*/ 982980 w 5858827"/>
                  <a:gd name="connsiteY35" fmla="*/ 148405 h 619303"/>
                  <a:gd name="connsiteX36" fmla="*/ 982980 w 5858827"/>
                  <a:gd name="connsiteY36" fmla="*/ 163625 h 619303"/>
                  <a:gd name="connsiteX37" fmla="*/ 1023938 w 5858827"/>
                  <a:gd name="connsiteY37" fmla="*/ 163625 h 619303"/>
                  <a:gd name="connsiteX38" fmla="*/ 1023938 w 5858827"/>
                  <a:gd name="connsiteY38" fmla="*/ 172187 h 619303"/>
                  <a:gd name="connsiteX39" fmla="*/ 1096328 w 5858827"/>
                  <a:gd name="connsiteY39" fmla="*/ 172187 h 619303"/>
                  <a:gd name="connsiteX40" fmla="*/ 1096328 w 5858827"/>
                  <a:gd name="connsiteY40" fmla="*/ 179798 h 619303"/>
                  <a:gd name="connsiteX41" fmla="*/ 1235393 w 5858827"/>
                  <a:gd name="connsiteY41" fmla="*/ 179798 h 619303"/>
                  <a:gd name="connsiteX42" fmla="*/ 1235393 w 5858827"/>
                  <a:gd name="connsiteY42" fmla="*/ 186457 h 619303"/>
                  <a:gd name="connsiteX43" fmla="*/ 1353503 w 5858827"/>
                  <a:gd name="connsiteY43" fmla="*/ 186457 h 619303"/>
                  <a:gd name="connsiteX44" fmla="*/ 1353503 w 5858827"/>
                  <a:gd name="connsiteY44" fmla="*/ 199775 h 619303"/>
                  <a:gd name="connsiteX45" fmla="*/ 1540193 w 5858827"/>
                  <a:gd name="connsiteY45" fmla="*/ 199775 h 619303"/>
                  <a:gd name="connsiteX46" fmla="*/ 1540193 w 5858827"/>
                  <a:gd name="connsiteY46" fmla="*/ 209288 h 619303"/>
                  <a:gd name="connsiteX47" fmla="*/ 1583055 w 5858827"/>
                  <a:gd name="connsiteY47" fmla="*/ 209288 h 619303"/>
                  <a:gd name="connsiteX48" fmla="*/ 1583055 w 5858827"/>
                  <a:gd name="connsiteY48" fmla="*/ 217850 h 619303"/>
                  <a:gd name="connsiteX49" fmla="*/ 1640205 w 5858827"/>
                  <a:gd name="connsiteY49" fmla="*/ 217850 h 619303"/>
                  <a:gd name="connsiteX50" fmla="*/ 1640205 w 5858827"/>
                  <a:gd name="connsiteY50" fmla="*/ 224509 h 619303"/>
                  <a:gd name="connsiteX51" fmla="*/ 1651635 w 5858827"/>
                  <a:gd name="connsiteY51" fmla="*/ 224509 h 619303"/>
                  <a:gd name="connsiteX52" fmla="*/ 1651635 w 5858827"/>
                  <a:gd name="connsiteY52" fmla="*/ 234974 h 619303"/>
                  <a:gd name="connsiteX53" fmla="*/ 1665923 w 5858827"/>
                  <a:gd name="connsiteY53" fmla="*/ 234974 h 619303"/>
                  <a:gd name="connsiteX54" fmla="*/ 1665923 w 5858827"/>
                  <a:gd name="connsiteY54" fmla="*/ 240682 h 619303"/>
                  <a:gd name="connsiteX55" fmla="*/ 1687830 w 5858827"/>
                  <a:gd name="connsiteY55" fmla="*/ 240682 h 619303"/>
                  <a:gd name="connsiteX56" fmla="*/ 1687830 w 5858827"/>
                  <a:gd name="connsiteY56" fmla="*/ 247341 h 619303"/>
                  <a:gd name="connsiteX57" fmla="*/ 1706880 w 5858827"/>
                  <a:gd name="connsiteY57" fmla="*/ 247341 h 619303"/>
                  <a:gd name="connsiteX58" fmla="*/ 1706880 w 5858827"/>
                  <a:gd name="connsiteY58" fmla="*/ 253049 h 619303"/>
                  <a:gd name="connsiteX59" fmla="*/ 1711643 w 5858827"/>
                  <a:gd name="connsiteY59" fmla="*/ 253049 h 619303"/>
                  <a:gd name="connsiteX60" fmla="*/ 1711643 w 5858827"/>
                  <a:gd name="connsiteY60" fmla="*/ 255903 h 619303"/>
                  <a:gd name="connsiteX61" fmla="*/ 2168843 w 5858827"/>
                  <a:gd name="connsiteY61" fmla="*/ 255903 h 619303"/>
                  <a:gd name="connsiteX62" fmla="*/ 2168843 w 5858827"/>
                  <a:gd name="connsiteY62" fmla="*/ 263513 h 619303"/>
                  <a:gd name="connsiteX63" fmla="*/ 2226945 w 5858827"/>
                  <a:gd name="connsiteY63" fmla="*/ 263513 h 619303"/>
                  <a:gd name="connsiteX64" fmla="*/ 2226945 w 5858827"/>
                  <a:gd name="connsiteY64" fmla="*/ 271124 h 619303"/>
                  <a:gd name="connsiteX65" fmla="*/ 2457450 w 5858827"/>
                  <a:gd name="connsiteY65" fmla="*/ 271124 h 619303"/>
                  <a:gd name="connsiteX66" fmla="*/ 2457450 w 5858827"/>
                  <a:gd name="connsiteY66" fmla="*/ 276831 h 619303"/>
                  <a:gd name="connsiteX67" fmla="*/ 2465070 w 5858827"/>
                  <a:gd name="connsiteY67" fmla="*/ 276831 h 619303"/>
                  <a:gd name="connsiteX68" fmla="*/ 2465070 w 5858827"/>
                  <a:gd name="connsiteY68" fmla="*/ 279685 h 619303"/>
                  <a:gd name="connsiteX69" fmla="*/ 2530793 w 5858827"/>
                  <a:gd name="connsiteY69" fmla="*/ 279685 h 619303"/>
                  <a:gd name="connsiteX70" fmla="*/ 2530793 w 5858827"/>
                  <a:gd name="connsiteY70" fmla="*/ 286345 h 619303"/>
                  <a:gd name="connsiteX71" fmla="*/ 2582228 w 5858827"/>
                  <a:gd name="connsiteY71" fmla="*/ 286345 h 619303"/>
                  <a:gd name="connsiteX72" fmla="*/ 2582228 w 5858827"/>
                  <a:gd name="connsiteY72" fmla="*/ 294906 h 619303"/>
                  <a:gd name="connsiteX73" fmla="*/ 2825115 w 5858827"/>
                  <a:gd name="connsiteY73" fmla="*/ 294906 h 619303"/>
                  <a:gd name="connsiteX74" fmla="*/ 2825115 w 5858827"/>
                  <a:gd name="connsiteY74" fmla="*/ 301566 h 619303"/>
                  <a:gd name="connsiteX75" fmla="*/ 3324225 w 5858827"/>
                  <a:gd name="connsiteY75" fmla="*/ 301566 h 619303"/>
                  <a:gd name="connsiteX76" fmla="*/ 3324225 w 5858827"/>
                  <a:gd name="connsiteY76" fmla="*/ 312981 h 619303"/>
                  <a:gd name="connsiteX77" fmla="*/ 3367088 w 5858827"/>
                  <a:gd name="connsiteY77" fmla="*/ 312981 h 619303"/>
                  <a:gd name="connsiteX78" fmla="*/ 3367088 w 5858827"/>
                  <a:gd name="connsiteY78" fmla="*/ 320592 h 619303"/>
                  <a:gd name="connsiteX79" fmla="*/ 3495675 w 5858827"/>
                  <a:gd name="connsiteY79" fmla="*/ 320592 h 619303"/>
                  <a:gd name="connsiteX80" fmla="*/ 3495675 w 5858827"/>
                  <a:gd name="connsiteY80" fmla="*/ 331056 h 619303"/>
                  <a:gd name="connsiteX81" fmla="*/ 3547110 w 5858827"/>
                  <a:gd name="connsiteY81" fmla="*/ 331056 h 619303"/>
                  <a:gd name="connsiteX82" fmla="*/ 3547110 w 5858827"/>
                  <a:gd name="connsiteY82" fmla="*/ 342472 h 619303"/>
                  <a:gd name="connsiteX83" fmla="*/ 3573780 w 5858827"/>
                  <a:gd name="connsiteY83" fmla="*/ 342472 h 619303"/>
                  <a:gd name="connsiteX84" fmla="*/ 3573780 w 5858827"/>
                  <a:gd name="connsiteY84" fmla="*/ 346277 h 619303"/>
                  <a:gd name="connsiteX85" fmla="*/ 3601403 w 5858827"/>
                  <a:gd name="connsiteY85" fmla="*/ 346277 h 619303"/>
                  <a:gd name="connsiteX86" fmla="*/ 3601403 w 5858827"/>
                  <a:gd name="connsiteY86" fmla="*/ 352936 h 619303"/>
                  <a:gd name="connsiteX87" fmla="*/ 3639503 w 5858827"/>
                  <a:gd name="connsiteY87" fmla="*/ 352936 h 619303"/>
                  <a:gd name="connsiteX88" fmla="*/ 3639503 w 5858827"/>
                  <a:gd name="connsiteY88" fmla="*/ 356742 h 619303"/>
                  <a:gd name="connsiteX89" fmla="*/ 3895725 w 5858827"/>
                  <a:gd name="connsiteY89" fmla="*/ 356742 h 619303"/>
                  <a:gd name="connsiteX90" fmla="*/ 3895725 w 5858827"/>
                  <a:gd name="connsiteY90" fmla="*/ 366255 h 619303"/>
                  <a:gd name="connsiteX91" fmla="*/ 4053840 w 5858827"/>
                  <a:gd name="connsiteY91" fmla="*/ 366255 h 619303"/>
                  <a:gd name="connsiteX92" fmla="*/ 4053840 w 5858827"/>
                  <a:gd name="connsiteY92" fmla="*/ 379573 h 619303"/>
                  <a:gd name="connsiteX93" fmla="*/ 4257675 w 5858827"/>
                  <a:gd name="connsiteY93" fmla="*/ 379573 h 619303"/>
                  <a:gd name="connsiteX94" fmla="*/ 4257675 w 5858827"/>
                  <a:gd name="connsiteY94" fmla="*/ 392891 h 619303"/>
                  <a:gd name="connsiteX95" fmla="*/ 4397693 w 5858827"/>
                  <a:gd name="connsiteY95" fmla="*/ 392891 h 619303"/>
                  <a:gd name="connsiteX96" fmla="*/ 4397693 w 5858827"/>
                  <a:gd name="connsiteY96" fmla="*/ 409064 h 619303"/>
                  <a:gd name="connsiteX97" fmla="*/ 4488180 w 5858827"/>
                  <a:gd name="connsiteY97" fmla="*/ 409064 h 619303"/>
                  <a:gd name="connsiteX98" fmla="*/ 4488180 w 5858827"/>
                  <a:gd name="connsiteY98" fmla="*/ 428090 h 619303"/>
                  <a:gd name="connsiteX99" fmla="*/ 4605338 w 5858827"/>
                  <a:gd name="connsiteY99" fmla="*/ 428090 h 619303"/>
                  <a:gd name="connsiteX100" fmla="*/ 4605338 w 5858827"/>
                  <a:gd name="connsiteY100" fmla="*/ 447116 h 619303"/>
                  <a:gd name="connsiteX101" fmla="*/ 4941570 w 5858827"/>
                  <a:gd name="connsiteY101" fmla="*/ 447116 h 619303"/>
                  <a:gd name="connsiteX102" fmla="*/ 4941570 w 5858827"/>
                  <a:gd name="connsiteY102" fmla="*/ 483266 h 619303"/>
                  <a:gd name="connsiteX103" fmla="*/ 5146358 w 5858827"/>
                  <a:gd name="connsiteY103" fmla="*/ 483266 h 619303"/>
                  <a:gd name="connsiteX104" fmla="*/ 5146358 w 5858827"/>
                  <a:gd name="connsiteY104" fmla="*/ 523221 h 619303"/>
                  <a:gd name="connsiteX105" fmla="*/ 5217795 w 5858827"/>
                  <a:gd name="connsiteY105" fmla="*/ 523221 h 619303"/>
                  <a:gd name="connsiteX106" fmla="*/ 5217795 w 5858827"/>
                  <a:gd name="connsiteY106" fmla="*/ 566030 h 619303"/>
                  <a:gd name="connsiteX107" fmla="*/ 5250180 w 5858827"/>
                  <a:gd name="connsiteY107" fmla="*/ 566030 h 619303"/>
                  <a:gd name="connsiteX108" fmla="*/ 5250180 w 5858827"/>
                  <a:gd name="connsiteY108" fmla="*/ 619303 h 619303"/>
                  <a:gd name="connsiteX109" fmla="*/ 5858828 w 5858827"/>
                  <a:gd name="connsiteY109" fmla="*/ 619303 h 6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858827" h="619303">
                    <a:moveTo>
                      <a:pt x="0" y="0"/>
                    </a:moveTo>
                    <a:lnTo>
                      <a:pt x="48577" y="0"/>
                    </a:lnTo>
                    <a:lnTo>
                      <a:pt x="48577" y="8562"/>
                    </a:lnTo>
                    <a:lnTo>
                      <a:pt x="66675" y="8562"/>
                    </a:lnTo>
                    <a:lnTo>
                      <a:pt x="66675" y="14270"/>
                    </a:lnTo>
                    <a:lnTo>
                      <a:pt x="118110" y="14270"/>
                    </a:lnTo>
                    <a:lnTo>
                      <a:pt x="118110" y="21880"/>
                    </a:lnTo>
                    <a:lnTo>
                      <a:pt x="205740" y="21880"/>
                    </a:lnTo>
                    <a:lnTo>
                      <a:pt x="205740" y="30442"/>
                    </a:lnTo>
                    <a:lnTo>
                      <a:pt x="333375" y="30442"/>
                    </a:lnTo>
                    <a:lnTo>
                      <a:pt x="333375" y="43760"/>
                    </a:lnTo>
                    <a:lnTo>
                      <a:pt x="421005" y="43760"/>
                    </a:lnTo>
                    <a:lnTo>
                      <a:pt x="421005" y="53273"/>
                    </a:lnTo>
                    <a:lnTo>
                      <a:pt x="466725" y="53273"/>
                    </a:lnTo>
                    <a:lnTo>
                      <a:pt x="466725" y="66592"/>
                    </a:lnTo>
                    <a:lnTo>
                      <a:pt x="533400" y="66592"/>
                    </a:lnTo>
                    <a:lnTo>
                      <a:pt x="533400" y="73251"/>
                    </a:lnTo>
                    <a:lnTo>
                      <a:pt x="581025" y="73251"/>
                    </a:lnTo>
                    <a:lnTo>
                      <a:pt x="581025" y="81813"/>
                    </a:lnTo>
                    <a:lnTo>
                      <a:pt x="633413" y="81813"/>
                    </a:lnTo>
                    <a:lnTo>
                      <a:pt x="633413" y="89423"/>
                    </a:lnTo>
                    <a:lnTo>
                      <a:pt x="664845" y="89423"/>
                    </a:lnTo>
                    <a:lnTo>
                      <a:pt x="664845" y="95131"/>
                    </a:lnTo>
                    <a:lnTo>
                      <a:pt x="708660" y="95131"/>
                    </a:lnTo>
                    <a:lnTo>
                      <a:pt x="708660" y="111303"/>
                    </a:lnTo>
                    <a:lnTo>
                      <a:pt x="772478" y="111303"/>
                    </a:lnTo>
                    <a:lnTo>
                      <a:pt x="772478" y="123670"/>
                    </a:lnTo>
                    <a:lnTo>
                      <a:pt x="796290" y="123670"/>
                    </a:lnTo>
                    <a:lnTo>
                      <a:pt x="796290" y="129378"/>
                    </a:lnTo>
                    <a:lnTo>
                      <a:pt x="806768" y="129378"/>
                    </a:lnTo>
                    <a:lnTo>
                      <a:pt x="806768" y="136037"/>
                    </a:lnTo>
                    <a:lnTo>
                      <a:pt x="817245" y="136037"/>
                    </a:lnTo>
                    <a:lnTo>
                      <a:pt x="817245" y="141745"/>
                    </a:lnTo>
                    <a:lnTo>
                      <a:pt x="901065" y="141745"/>
                    </a:lnTo>
                    <a:lnTo>
                      <a:pt x="901065" y="148405"/>
                    </a:lnTo>
                    <a:lnTo>
                      <a:pt x="982980" y="148405"/>
                    </a:lnTo>
                    <a:lnTo>
                      <a:pt x="982980" y="163625"/>
                    </a:lnTo>
                    <a:lnTo>
                      <a:pt x="1023938" y="163625"/>
                    </a:lnTo>
                    <a:lnTo>
                      <a:pt x="1023938" y="172187"/>
                    </a:lnTo>
                    <a:lnTo>
                      <a:pt x="1096328" y="172187"/>
                    </a:lnTo>
                    <a:lnTo>
                      <a:pt x="1096328" y="179798"/>
                    </a:lnTo>
                    <a:lnTo>
                      <a:pt x="1235393" y="179798"/>
                    </a:lnTo>
                    <a:lnTo>
                      <a:pt x="1235393" y="186457"/>
                    </a:lnTo>
                    <a:lnTo>
                      <a:pt x="1353503" y="186457"/>
                    </a:lnTo>
                    <a:lnTo>
                      <a:pt x="1353503" y="199775"/>
                    </a:lnTo>
                    <a:lnTo>
                      <a:pt x="1540193" y="199775"/>
                    </a:lnTo>
                    <a:lnTo>
                      <a:pt x="1540193" y="209288"/>
                    </a:lnTo>
                    <a:lnTo>
                      <a:pt x="1583055" y="209288"/>
                    </a:lnTo>
                    <a:lnTo>
                      <a:pt x="1583055" y="217850"/>
                    </a:lnTo>
                    <a:lnTo>
                      <a:pt x="1640205" y="217850"/>
                    </a:lnTo>
                    <a:lnTo>
                      <a:pt x="1640205" y="224509"/>
                    </a:lnTo>
                    <a:lnTo>
                      <a:pt x="1651635" y="224509"/>
                    </a:lnTo>
                    <a:lnTo>
                      <a:pt x="1651635" y="234974"/>
                    </a:lnTo>
                    <a:lnTo>
                      <a:pt x="1665923" y="234974"/>
                    </a:lnTo>
                    <a:lnTo>
                      <a:pt x="1665923" y="240682"/>
                    </a:lnTo>
                    <a:lnTo>
                      <a:pt x="1687830" y="240682"/>
                    </a:lnTo>
                    <a:lnTo>
                      <a:pt x="1687830" y="247341"/>
                    </a:lnTo>
                    <a:lnTo>
                      <a:pt x="1706880" y="247341"/>
                    </a:lnTo>
                    <a:lnTo>
                      <a:pt x="1706880" y="253049"/>
                    </a:lnTo>
                    <a:lnTo>
                      <a:pt x="1711643" y="253049"/>
                    </a:lnTo>
                    <a:lnTo>
                      <a:pt x="1711643" y="255903"/>
                    </a:lnTo>
                    <a:lnTo>
                      <a:pt x="2168843" y="255903"/>
                    </a:lnTo>
                    <a:lnTo>
                      <a:pt x="2168843" y="263513"/>
                    </a:lnTo>
                    <a:lnTo>
                      <a:pt x="2226945" y="263513"/>
                    </a:lnTo>
                    <a:lnTo>
                      <a:pt x="2226945" y="271124"/>
                    </a:lnTo>
                    <a:lnTo>
                      <a:pt x="2457450" y="271124"/>
                    </a:lnTo>
                    <a:lnTo>
                      <a:pt x="2457450" y="276831"/>
                    </a:lnTo>
                    <a:lnTo>
                      <a:pt x="2465070" y="276831"/>
                    </a:lnTo>
                    <a:lnTo>
                      <a:pt x="2465070" y="279685"/>
                    </a:lnTo>
                    <a:lnTo>
                      <a:pt x="2530793" y="279685"/>
                    </a:lnTo>
                    <a:lnTo>
                      <a:pt x="2530793" y="286345"/>
                    </a:lnTo>
                    <a:lnTo>
                      <a:pt x="2582228" y="286345"/>
                    </a:lnTo>
                    <a:lnTo>
                      <a:pt x="2582228" y="294906"/>
                    </a:lnTo>
                    <a:lnTo>
                      <a:pt x="2825115" y="294906"/>
                    </a:lnTo>
                    <a:lnTo>
                      <a:pt x="2825115" y="301566"/>
                    </a:lnTo>
                    <a:lnTo>
                      <a:pt x="3324225" y="301566"/>
                    </a:lnTo>
                    <a:lnTo>
                      <a:pt x="3324225" y="312981"/>
                    </a:lnTo>
                    <a:lnTo>
                      <a:pt x="3367088" y="312981"/>
                    </a:lnTo>
                    <a:lnTo>
                      <a:pt x="3367088" y="320592"/>
                    </a:lnTo>
                    <a:lnTo>
                      <a:pt x="3495675" y="320592"/>
                    </a:lnTo>
                    <a:lnTo>
                      <a:pt x="3495675" y="331056"/>
                    </a:lnTo>
                    <a:lnTo>
                      <a:pt x="3547110" y="331056"/>
                    </a:lnTo>
                    <a:lnTo>
                      <a:pt x="3547110" y="342472"/>
                    </a:lnTo>
                    <a:lnTo>
                      <a:pt x="3573780" y="342472"/>
                    </a:lnTo>
                    <a:lnTo>
                      <a:pt x="3573780" y="346277"/>
                    </a:lnTo>
                    <a:lnTo>
                      <a:pt x="3601403" y="346277"/>
                    </a:lnTo>
                    <a:lnTo>
                      <a:pt x="3601403" y="352936"/>
                    </a:lnTo>
                    <a:lnTo>
                      <a:pt x="3639503" y="352936"/>
                    </a:lnTo>
                    <a:lnTo>
                      <a:pt x="3639503" y="356742"/>
                    </a:lnTo>
                    <a:lnTo>
                      <a:pt x="3895725" y="356742"/>
                    </a:lnTo>
                    <a:lnTo>
                      <a:pt x="3895725" y="366255"/>
                    </a:lnTo>
                    <a:lnTo>
                      <a:pt x="4053840" y="366255"/>
                    </a:lnTo>
                    <a:lnTo>
                      <a:pt x="4053840" y="379573"/>
                    </a:lnTo>
                    <a:lnTo>
                      <a:pt x="4257675" y="379573"/>
                    </a:lnTo>
                    <a:lnTo>
                      <a:pt x="4257675" y="392891"/>
                    </a:lnTo>
                    <a:lnTo>
                      <a:pt x="4397693" y="392891"/>
                    </a:lnTo>
                    <a:lnTo>
                      <a:pt x="4397693" y="409064"/>
                    </a:lnTo>
                    <a:lnTo>
                      <a:pt x="4488180" y="409064"/>
                    </a:lnTo>
                    <a:lnTo>
                      <a:pt x="4488180" y="428090"/>
                    </a:lnTo>
                    <a:lnTo>
                      <a:pt x="4605338" y="428090"/>
                    </a:lnTo>
                    <a:lnTo>
                      <a:pt x="4605338" y="447116"/>
                    </a:lnTo>
                    <a:lnTo>
                      <a:pt x="4941570" y="447116"/>
                    </a:lnTo>
                    <a:lnTo>
                      <a:pt x="4941570" y="483266"/>
                    </a:lnTo>
                    <a:lnTo>
                      <a:pt x="5146358" y="483266"/>
                    </a:lnTo>
                    <a:lnTo>
                      <a:pt x="5146358" y="523221"/>
                    </a:lnTo>
                    <a:lnTo>
                      <a:pt x="5217795" y="523221"/>
                    </a:lnTo>
                    <a:lnTo>
                      <a:pt x="5217795" y="566030"/>
                    </a:lnTo>
                    <a:lnTo>
                      <a:pt x="5250180" y="566030"/>
                    </a:lnTo>
                    <a:lnTo>
                      <a:pt x="5250180" y="619303"/>
                    </a:lnTo>
                    <a:lnTo>
                      <a:pt x="5858828" y="619303"/>
                    </a:lnTo>
                  </a:path>
                </a:pathLst>
              </a:custGeom>
              <a:noFill/>
              <a:ln w="2857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80" name="Graphic 19">
              <a:extLst>
                <a:ext uri="{FF2B5EF4-FFF2-40B4-BE49-F238E27FC236}">
                  <a16:creationId xmlns:a16="http://schemas.microsoft.com/office/drawing/2014/main" id="{D78827C9-4826-D319-F3EC-7E20122E8C20}"/>
                </a:ext>
              </a:extLst>
            </p:cNvPr>
            <p:cNvGrpSpPr/>
            <p:nvPr/>
          </p:nvGrpSpPr>
          <p:grpSpPr>
            <a:xfrm>
              <a:off x="818532" y="222312"/>
              <a:ext cx="9614525" cy="1506886"/>
              <a:chOff x="9587548" y="-176399"/>
              <a:chExt cx="5768340" cy="1240509"/>
            </a:xfrm>
            <a:noFill/>
          </p:grpSpPr>
          <p:sp>
            <p:nvSpPr>
              <p:cNvPr id="33881" name="Freeform 1172">
                <a:extLst>
                  <a:ext uri="{FF2B5EF4-FFF2-40B4-BE49-F238E27FC236}">
                    <a16:creationId xmlns:a16="http://schemas.microsoft.com/office/drawing/2014/main" id="{ECC630C3-FF29-1C43-B2FF-A391C443F021}"/>
                  </a:ext>
                </a:extLst>
              </p:cNvPr>
              <p:cNvSpPr/>
              <p:nvPr/>
            </p:nvSpPr>
            <p:spPr>
              <a:xfrm>
                <a:off x="9620885" y="-144055"/>
                <a:ext cx="5700712" cy="1178674"/>
              </a:xfrm>
              <a:custGeom>
                <a:avLst/>
                <a:gdLst>
                  <a:gd name="connsiteX0" fmla="*/ 0 w 5700712"/>
                  <a:gd name="connsiteY0" fmla="*/ 0 h 1178674"/>
                  <a:gd name="connsiteX1" fmla="*/ 60007 w 5700712"/>
                  <a:gd name="connsiteY1" fmla="*/ 0 h 1178674"/>
                  <a:gd name="connsiteX2" fmla="*/ 60007 w 5700712"/>
                  <a:gd name="connsiteY2" fmla="*/ 7610 h 1178674"/>
                  <a:gd name="connsiteX3" fmla="*/ 72390 w 5700712"/>
                  <a:gd name="connsiteY3" fmla="*/ 7610 h 1178674"/>
                  <a:gd name="connsiteX4" fmla="*/ 72390 w 5700712"/>
                  <a:gd name="connsiteY4" fmla="*/ 14270 h 1178674"/>
                  <a:gd name="connsiteX5" fmla="*/ 92392 w 5700712"/>
                  <a:gd name="connsiteY5" fmla="*/ 14270 h 1178674"/>
                  <a:gd name="connsiteX6" fmla="*/ 92392 w 5700712"/>
                  <a:gd name="connsiteY6" fmla="*/ 31393 h 1178674"/>
                  <a:gd name="connsiteX7" fmla="*/ 120967 w 5700712"/>
                  <a:gd name="connsiteY7" fmla="*/ 31393 h 1178674"/>
                  <a:gd name="connsiteX8" fmla="*/ 120967 w 5700712"/>
                  <a:gd name="connsiteY8" fmla="*/ 40906 h 1178674"/>
                  <a:gd name="connsiteX9" fmla="*/ 233363 w 5700712"/>
                  <a:gd name="connsiteY9" fmla="*/ 40906 h 1178674"/>
                  <a:gd name="connsiteX10" fmla="*/ 233363 w 5700712"/>
                  <a:gd name="connsiteY10" fmla="*/ 49468 h 1178674"/>
                  <a:gd name="connsiteX11" fmla="*/ 239077 w 5700712"/>
                  <a:gd name="connsiteY11" fmla="*/ 49468 h 1178674"/>
                  <a:gd name="connsiteX12" fmla="*/ 239077 w 5700712"/>
                  <a:gd name="connsiteY12" fmla="*/ 57079 h 1178674"/>
                  <a:gd name="connsiteX13" fmla="*/ 251460 w 5700712"/>
                  <a:gd name="connsiteY13" fmla="*/ 57079 h 1178674"/>
                  <a:gd name="connsiteX14" fmla="*/ 251460 w 5700712"/>
                  <a:gd name="connsiteY14" fmla="*/ 65640 h 1178674"/>
                  <a:gd name="connsiteX15" fmla="*/ 267653 w 5700712"/>
                  <a:gd name="connsiteY15" fmla="*/ 65640 h 1178674"/>
                  <a:gd name="connsiteX16" fmla="*/ 267653 w 5700712"/>
                  <a:gd name="connsiteY16" fmla="*/ 68494 h 1178674"/>
                  <a:gd name="connsiteX17" fmla="*/ 296228 w 5700712"/>
                  <a:gd name="connsiteY17" fmla="*/ 68494 h 1178674"/>
                  <a:gd name="connsiteX18" fmla="*/ 296228 w 5700712"/>
                  <a:gd name="connsiteY18" fmla="*/ 72300 h 1178674"/>
                  <a:gd name="connsiteX19" fmla="*/ 345757 w 5700712"/>
                  <a:gd name="connsiteY19" fmla="*/ 72300 h 1178674"/>
                  <a:gd name="connsiteX20" fmla="*/ 345757 w 5700712"/>
                  <a:gd name="connsiteY20" fmla="*/ 79910 h 1178674"/>
                  <a:gd name="connsiteX21" fmla="*/ 457200 w 5700712"/>
                  <a:gd name="connsiteY21" fmla="*/ 79910 h 1178674"/>
                  <a:gd name="connsiteX22" fmla="*/ 457200 w 5700712"/>
                  <a:gd name="connsiteY22" fmla="*/ 88472 h 1178674"/>
                  <a:gd name="connsiteX23" fmla="*/ 464820 w 5700712"/>
                  <a:gd name="connsiteY23" fmla="*/ 88472 h 1178674"/>
                  <a:gd name="connsiteX24" fmla="*/ 464820 w 5700712"/>
                  <a:gd name="connsiteY24" fmla="*/ 99888 h 1178674"/>
                  <a:gd name="connsiteX25" fmla="*/ 473392 w 5700712"/>
                  <a:gd name="connsiteY25" fmla="*/ 99888 h 1178674"/>
                  <a:gd name="connsiteX26" fmla="*/ 473392 w 5700712"/>
                  <a:gd name="connsiteY26" fmla="*/ 104644 h 1178674"/>
                  <a:gd name="connsiteX27" fmla="*/ 623887 w 5700712"/>
                  <a:gd name="connsiteY27" fmla="*/ 104644 h 1178674"/>
                  <a:gd name="connsiteX28" fmla="*/ 623887 w 5700712"/>
                  <a:gd name="connsiteY28" fmla="*/ 115109 h 1178674"/>
                  <a:gd name="connsiteX29" fmla="*/ 631507 w 5700712"/>
                  <a:gd name="connsiteY29" fmla="*/ 115109 h 1178674"/>
                  <a:gd name="connsiteX30" fmla="*/ 631507 w 5700712"/>
                  <a:gd name="connsiteY30" fmla="*/ 122719 h 1178674"/>
                  <a:gd name="connsiteX31" fmla="*/ 735330 w 5700712"/>
                  <a:gd name="connsiteY31" fmla="*/ 122719 h 1178674"/>
                  <a:gd name="connsiteX32" fmla="*/ 735330 w 5700712"/>
                  <a:gd name="connsiteY32" fmla="*/ 133184 h 1178674"/>
                  <a:gd name="connsiteX33" fmla="*/ 760095 w 5700712"/>
                  <a:gd name="connsiteY33" fmla="*/ 133184 h 1178674"/>
                  <a:gd name="connsiteX34" fmla="*/ 760095 w 5700712"/>
                  <a:gd name="connsiteY34" fmla="*/ 138891 h 1178674"/>
                  <a:gd name="connsiteX35" fmla="*/ 776287 w 5700712"/>
                  <a:gd name="connsiteY35" fmla="*/ 138891 h 1178674"/>
                  <a:gd name="connsiteX36" fmla="*/ 776287 w 5700712"/>
                  <a:gd name="connsiteY36" fmla="*/ 144599 h 1178674"/>
                  <a:gd name="connsiteX37" fmla="*/ 806768 w 5700712"/>
                  <a:gd name="connsiteY37" fmla="*/ 144599 h 1178674"/>
                  <a:gd name="connsiteX38" fmla="*/ 806768 w 5700712"/>
                  <a:gd name="connsiteY38" fmla="*/ 148404 h 1178674"/>
                  <a:gd name="connsiteX39" fmla="*/ 825818 w 5700712"/>
                  <a:gd name="connsiteY39" fmla="*/ 148404 h 1178674"/>
                  <a:gd name="connsiteX40" fmla="*/ 825818 w 5700712"/>
                  <a:gd name="connsiteY40" fmla="*/ 152210 h 1178674"/>
                  <a:gd name="connsiteX41" fmla="*/ 850582 w 5700712"/>
                  <a:gd name="connsiteY41" fmla="*/ 152210 h 1178674"/>
                  <a:gd name="connsiteX42" fmla="*/ 850582 w 5700712"/>
                  <a:gd name="connsiteY42" fmla="*/ 156015 h 1178674"/>
                  <a:gd name="connsiteX43" fmla="*/ 855345 w 5700712"/>
                  <a:gd name="connsiteY43" fmla="*/ 156015 h 1178674"/>
                  <a:gd name="connsiteX44" fmla="*/ 855345 w 5700712"/>
                  <a:gd name="connsiteY44" fmla="*/ 173139 h 1178674"/>
                  <a:gd name="connsiteX45" fmla="*/ 882015 w 5700712"/>
                  <a:gd name="connsiteY45" fmla="*/ 173139 h 1178674"/>
                  <a:gd name="connsiteX46" fmla="*/ 882015 w 5700712"/>
                  <a:gd name="connsiteY46" fmla="*/ 190262 h 1178674"/>
                  <a:gd name="connsiteX47" fmla="*/ 922020 w 5700712"/>
                  <a:gd name="connsiteY47" fmla="*/ 190262 h 1178674"/>
                  <a:gd name="connsiteX48" fmla="*/ 922020 w 5700712"/>
                  <a:gd name="connsiteY48" fmla="*/ 210240 h 1178674"/>
                  <a:gd name="connsiteX49" fmla="*/ 974407 w 5700712"/>
                  <a:gd name="connsiteY49" fmla="*/ 210240 h 1178674"/>
                  <a:gd name="connsiteX50" fmla="*/ 974407 w 5700712"/>
                  <a:gd name="connsiteY50" fmla="*/ 214045 h 1178674"/>
                  <a:gd name="connsiteX51" fmla="*/ 1002982 w 5700712"/>
                  <a:gd name="connsiteY51" fmla="*/ 214045 h 1178674"/>
                  <a:gd name="connsiteX52" fmla="*/ 1002982 w 5700712"/>
                  <a:gd name="connsiteY52" fmla="*/ 217850 h 1178674"/>
                  <a:gd name="connsiteX53" fmla="*/ 1118235 w 5700712"/>
                  <a:gd name="connsiteY53" fmla="*/ 217850 h 1178674"/>
                  <a:gd name="connsiteX54" fmla="*/ 1118235 w 5700712"/>
                  <a:gd name="connsiteY54" fmla="*/ 234022 h 1178674"/>
                  <a:gd name="connsiteX55" fmla="*/ 1195387 w 5700712"/>
                  <a:gd name="connsiteY55" fmla="*/ 234022 h 1178674"/>
                  <a:gd name="connsiteX56" fmla="*/ 1195387 w 5700712"/>
                  <a:gd name="connsiteY56" fmla="*/ 243536 h 1178674"/>
                  <a:gd name="connsiteX57" fmla="*/ 1345883 w 5700712"/>
                  <a:gd name="connsiteY57" fmla="*/ 243536 h 1178674"/>
                  <a:gd name="connsiteX58" fmla="*/ 1345883 w 5700712"/>
                  <a:gd name="connsiteY58" fmla="*/ 252097 h 1178674"/>
                  <a:gd name="connsiteX59" fmla="*/ 1369695 w 5700712"/>
                  <a:gd name="connsiteY59" fmla="*/ 252097 h 1178674"/>
                  <a:gd name="connsiteX60" fmla="*/ 1369695 w 5700712"/>
                  <a:gd name="connsiteY60" fmla="*/ 255903 h 1178674"/>
                  <a:gd name="connsiteX61" fmla="*/ 1388745 w 5700712"/>
                  <a:gd name="connsiteY61" fmla="*/ 255903 h 1178674"/>
                  <a:gd name="connsiteX62" fmla="*/ 1388745 w 5700712"/>
                  <a:gd name="connsiteY62" fmla="*/ 266367 h 1178674"/>
                  <a:gd name="connsiteX63" fmla="*/ 1417320 w 5700712"/>
                  <a:gd name="connsiteY63" fmla="*/ 266367 h 1178674"/>
                  <a:gd name="connsiteX64" fmla="*/ 1417320 w 5700712"/>
                  <a:gd name="connsiteY64" fmla="*/ 271124 h 1178674"/>
                  <a:gd name="connsiteX65" fmla="*/ 1473518 w 5700712"/>
                  <a:gd name="connsiteY65" fmla="*/ 271124 h 1178674"/>
                  <a:gd name="connsiteX66" fmla="*/ 1473518 w 5700712"/>
                  <a:gd name="connsiteY66" fmla="*/ 283491 h 1178674"/>
                  <a:gd name="connsiteX67" fmla="*/ 1485900 w 5700712"/>
                  <a:gd name="connsiteY67" fmla="*/ 283491 h 1178674"/>
                  <a:gd name="connsiteX68" fmla="*/ 1485900 w 5700712"/>
                  <a:gd name="connsiteY68" fmla="*/ 290150 h 1178674"/>
                  <a:gd name="connsiteX69" fmla="*/ 1504950 w 5700712"/>
                  <a:gd name="connsiteY69" fmla="*/ 290150 h 1178674"/>
                  <a:gd name="connsiteX70" fmla="*/ 1504950 w 5700712"/>
                  <a:gd name="connsiteY70" fmla="*/ 296809 h 1178674"/>
                  <a:gd name="connsiteX71" fmla="*/ 1594485 w 5700712"/>
                  <a:gd name="connsiteY71" fmla="*/ 296809 h 1178674"/>
                  <a:gd name="connsiteX72" fmla="*/ 1594485 w 5700712"/>
                  <a:gd name="connsiteY72" fmla="*/ 304420 h 1178674"/>
                  <a:gd name="connsiteX73" fmla="*/ 1605915 w 5700712"/>
                  <a:gd name="connsiteY73" fmla="*/ 304420 h 1178674"/>
                  <a:gd name="connsiteX74" fmla="*/ 1605915 w 5700712"/>
                  <a:gd name="connsiteY74" fmla="*/ 310127 h 1178674"/>
                  <a:gd name="connsiteX75" fmla="*/ 1664970 w 5700712"/>
                  <a:gd name="connsiteY75" fmla="*/ 310127 h 1178674"/>
                  <a:gd name="connsiteX76" fmla="*/ 1664970 w 5700712"/>
                  <a:gd name="connsiteY76" fmla="*/ 315835 h 1178674"/>
                  <a:gd name="connsiteX77" fmla="*/ 1687830 w 5700712"/>
                  <a:gd name="connsiteY77" fmla="*/ 315835 h 1178674"/>
                  <a:gd name="connsiteX78" fmla="*/ 1700212 w 5700712"/>
                  <a:gd name="connsiteY78" fmla="*/ 315835 h 1178674"/>
                  <a:gd name="connsiteX79" fmla="*/ 1700212 w 5700712"/>
                  <a:gd name="connsiteY79" fmla="*/ 325348 h 1178674"/>
                  <a:gd name="connsiteX80" fmla="*/ 1755458 w 5700712"/>
                  <a:gd name="connsiteY80" fmla="*/ 325348 h 1178674"/>
                  <a:gd name="connsiteX81" fmla="*/ 1755458 w 5700712"/>
                  <a:gd name="connsiteY81" fmla="*/ 332007 h 1178674"/>
                  <a:gd name="connsiteX82" fmla="*/ 1764983 w 5700712"/>
                  <a:gd name="connsiteY82" fmla="*/ 332007 h 1178674"/>
                  <a:gd name="connsiteX83" fmla="*/ 1764983 w 5700712"/>
                  <a:gd name="connsiteY83" fmla="*/ 336764 h 1178674"/>
                  <a:gd name="connsiteX84" fmla="*/ 1871662 w 5700712"/>
                  <a:gd name="connsiteY84" fmla="*/ 336764 h 1178674"/>
                  <a:gd name="connsiteX85" fmla="*/ 1871662 w 5700712"/>
                  <a:gd name="connsiteY85" fmla="*/ 362449 h 1178674"/>
                  <a:gd name="connsiteX86" fmla="*/ 1908810 w 5700712"/>
                  <a:gd name="connsiteY86" fmla="*/ 362449 h 1178674"/>
                  <a:gd name="connsiteX87" fmla="*/ 1908810 w 5700712"/>
                  <a:gd name="connsiteY87" fmla="*/ 372914 h 1178674"/>
                  <a:gd name="connsiteX88" fmla="*/ 2130743 w 5700712"/>
                  <a:gd name="connsiteY88" fmla="*/ 372914 h 1178674"/>
                  <a:gd name="connsiteX89" fmla="*/ 2130743 w 5700712"/>
                  <a:gd name="connsiteY89" fmla="*/ 380524 h 1178674"/>
                  <a:gd name="connsiteX90" fmla="*/ 2154555 w 5700712"/>
                  <a:gd name="connsiteY90" fmla="*/ 380524 h 1178674"/>
                  <a:gd name="connsiteX91" fmla="*/ 2154555 w 5700712"/>
                  <a:gd name="connsiteY91" fmla="*/ 386232 h 1178674"/>
                  <a:gd name="connsiteX92" fmla="*/ 2166938 w 5700712"/>
                  <a:gd name="connsiteY92" fmla="*/ 386232 h 1178674"/>
                  <a:gd name="connsiteX93" fmla="*/ 2166938 w 5700712"/>
                  <a:gd name="connsiteY93" fmla="*/ 401453 h 1178674"/>
                  <a:gd name="connsiteX94" fmla="*/ 2193608 w 5700712"/>
                  <a:gd name="connsiteY94" fmla="*/ 401453 h 1178674"/>
                  <a:gd name="connsiteX95" fmla="*/ 2193608 w 5700712"/>
                  <a:gd name="connsiteY95" fmla="*/ 412869 h 1178674"/>
                  <a:gd name="connsiteX96" fmla="*/ 2272665 w 5700712"/>
                  <a:gd name="connsiteY96" fmla="*/ 412869 h 1178674"/>
                  <a:gd name="connsiteX97" fmla="*/ 2272665 w 5700712"/>
                  <a:gd name="connsiteY97" fmla="*/ 422382 h 1178674"/>
                  <a:gd name="connsiteX98" fmla="*/ 2300288 w 5700712"/>
                  <a:gd name="connsiteY98" fmla="*/ 422382 h 1178674"/>
                  <a:gd name="connsiteX99" fmla="*/ 2300288 w 5700712"/>
                  <a:gd name="connsiteY99" fmla="*/ 432846 h 1178674"/>
                  <a:gd name="connsiteX100" fmla="*/ 2390775 w 5700712"/>
                  <a:gd name="connsiteY100" fmla="*/ 432846 h 1178674"/>
                  <a:gd name="connsiteX101" fmla="*/ 2390775 w 5700712"/>
                  <a:gd name="connsiteY101" fmla="*/ 441408 h 1178674"/>
                  <a:gd name="connsiteX102" fmla="*/ 2486978 w 5700712"/>
                  <a:gd name="connsiteY102" fmla="*/ 441408 h 1178674"/>
                  <a:gd name="connsiteX103" fmla="*/ 2486978 w 5700712"/>
                  <a:gd name="connsiteY103" fmla="*/ 456629 h 1178674"/>
                  <a:gd name="connsiteX104" fmla="*/ 2498408 w 5700712"/>
                  <a:gd name="connsiteY104" fmla="*/ 456629 h 1178674"/>
                  <a:gd name="connsiteX105" fmla="*/ 2498408 w 5700712"/>
                  <a:gd name="connsiteY105" fmla="*/ 470899 h 1178674"/>
                  <a:gd name="connsiteX106" fmla="*/ 2574608 w 5700712"/>
                  <a:gd name="connsiteY106" fmla="*/ 470899 h 1178674"/>
                  <a:gd name="connsiteX107" fmla="*/ 2574608 w 5700712"/>
                  <a:gd name="connsiteY107" fmla="*/ 477558 h 1178674"/>
                  <a:gd name="connsiteX108" fmla="*/ 2608897 w 5700712"/>
                  <a:gd name="connsiteY108" fmla="*/ 477558 h 1178674"/>
                  <a:gd name="connsiteX109" fmla="*/ 2608897 w 5700712"/>
                  <a:gd name="connsiteY109" fmla="*/ 491828 h 1178674"/>
                  <a:gd name="connsiteX110" fmla="*/ 2615565 w 5700712"/>
                  <a:gd name="connsiteY110" fmla="*/ 491828 h 1178674"/>
                  <a:gd name="connsiteX111" fmla="*/ 2615565 w 5700712"/>
                  <a:gd name="connsiteY111" fmla="*/ 502292 h 1178674"/>
                  <a:gd name="connsiteX112" fmla="*/ 2668905 w 5700712"/>
                  <a:gd name="connsiteY112" fmla="*/ 502292 h 1178674"/>
                  <a:gd name="connsiteX113" fmla="*/ 2668905 w 5700712"/>
                  <a:gd name="connsiteY113" fmla="*/ 508951 h 1178674"/>
                  <a:gd name="connsiteX114" fmla="*/ 2720340 w 5700712"/>
                  <a:gd name="connsiteY114" fmla="*/ 508951 h 1178674"/>
                  <a:gd name="connsiteX115" fmla="*/ 2720340 w 5700712"/>
                  <a:gd name="connsiteY115" fmla="*/ 521318 h 1178674"/>
                  <a:gd name="connsiteX116" fmla="*/ 2808922 w 5700712"/>
                  <a:gd name="connsiteY116" fmla="*/ 521318 h 1178674"/>
                  <a:gd name="connsiteX117" fmla="*/ 2808922 w 5700712"/>
                  <a:gd name="connsiteY117" fmla="*/ 529880 h 1178674"/>
                  <a:gd name="connsiteX118" fmla="*/ 2816543 w 5700712"/>
                  <a:gd name="connsiteY118" fmla="*/ 529880 h 1178674"/>
                  <a:gd name="connsiteX119" fmla="*/ 2816543 w 5700712"/>
                  <a:gd name="connsiteY119" fmla="*/ 541296 h 1178674"/>
                  <a:gd name="connsiteX120" fmla="*/ 2996565 w 5700712"/>
                  <a:gd name="connsiteY120" fmla="*/ 541296 h 1178674"/>
                  <a:gd name="connsiteX121" fmla="*/ 2996565 w 5700712"/>
                  <a:gd name="connsiteY121" fmla="*/ 549858 h 1178674"/>
                  <a:gd name="connsiteX122" fmla="*/ 3022283 w 5700712"/>
                  <a:gd name="connsiteY122" fmla="*/ 549858 h 1178674"/>
                  <a:gd name="connsiteX123" fmla="*/ 3022283 w 5700712"/>
                  <a:gd name="connsiteY123" fmla="*/ 559371 h 1178674"/>
                  <a:gd name="connsiteX124" fmla="*/ 3063240 w 5700712"/>
                  <a:gd name="connsiteY124" fmla="*/ 559371 h 1178674"/>
                  <a:gd name="connsiteX125" fmla="*/ 3063240 w 5700712"/>
                  <a:gd name="connsiteY125" fmla="*/ 571738 h 1178674"/>
                  <a:gd name="connsiteX126" fmla="*/ 3228975 w 5700712"/>
                  <a:gd name="connsiteY126" fmla="*/ 571738 h 1178674"/>
                  <a:gd name="connsiteX127" fmla="*/ 3228975 w 5700712"/>
                  <a:gd name="connsiteY127" fmla="*/ 582202 h 1178674"/>
                  <a:gd name="connsiteX128" fmla="*/ 3272790 w 5700712"/>
                  <a:gd name="connsiteY128" fmla="*/ 582202 h 1178674"/>
                  <a:gd name="connsiteX129" fmla="*/ 3272790 w 5700712"/>
                  <a:gd name="connsiteY129" fmla="*/ 588861 h 1178674"/>
                  <a:gd name="connsiteX130" fmla="*/ 3312795 w 5700712"/>
                  <a:gd name="connsiteY130" fmla="*/ 588861 h 1178674"/>
                  <a:gd name="connsiteX131" fmla="*/ 3312795 w 5700712"/>
                  <a:gd name="connsiteY131" fmla="*/ 601229 h 1178674"/>
                  <a:gd name="connsiteX132" fmla="*/ 3361372 w 5700712"/>
                  <a:gd name="connsiteY132" fmla="*/ 601229 h 1178674"/>
                  <a:gd name="connsiteX133" fmla="*/ 3361372 w 5700712"/>
                  <a:gd name="connsiteY133" fmla="*/ 608839 h 1178674"/>
                  <a:gd name="connsiteX134" fmla="*/ 3469005 w 5700712"/>
                  <a:gd name="connsiteY134" fmla="*/ 608839 h 1178674"/>
                  <a:gd name="connsiteX135" fmla="*/ 3469005 w 5700712"/>
                  <a:gd name="connsiteY135" fmla="*/ 629768 h 1178674"/>
                  <a:gd name="connsiteX136" fmla="*/ 3523297 w 5700712"/>
                  <a:gd name="connsiteY136" fmla="*/ 629768 h 1178674"/>
                  <a:gd name="connsiteX137" fmla="*/ 3523297 w 5700712"/>
                  <a:gd name="connsiteY137" fmla="*/ 641184 h 1178674"/>
                  <a:gd name="connsiteX138" fmla="*/ 3547110 w 5700712"/>
                  <a:gd name="connsiteY138" fmla="*/ 641184 h 1178674"/>
                  <a:gd name="connsiteX139" fmla="*/ 3547110 w 5700712"/>
                  <a:gd name="connsiteY139" fmla="*/ 654502 h 1178674"/>
                  <a:gd name="connsiteX140" fmla="*/ 3561397 w 5700712"/>
                  <a:gd name="connsiteY140" fmla="*/ 654502 h 1178674"/>
                  <a:gd name="connsiteX141" fmla="*/ 3561397 w 5700712"/>
                  <a:gd name="connsiteY141" fmla="*/ 667820 h 1178674"/>
                  <a:gd name="connsiteX142" fmla="*/ 3571875 w 5700712"/>
                  <a:gd name="connsiteY142" fmla="*/ 667820 h 1178674"/>
                  <a:gd name="connsiteX143" fmla="*/ 3571875 w 5700712"/>
                  <a:gd name="connsiteY143" fmla="*/ 679236 h 1178674"/>
                  <a:gd name="connsiteX144" fmla="*/ 3594735 w 5700712"/>
                  <a:gd name="connsiteY144" fmla="*/ 679236 h 1178674"/>
                  <a:gd name="connsiteX145" fmla="*/ 3594735 w 5700712"/>
                  <a:gd name="connsiteY145" fmla="*/ 690652 h 1178674"/>
                  <a:gd name="connsiteX146" fmla="*/ 3609022 w 5700712"/>
                  <a:gd name="connsiteY146" fmla="*/ 690652 h 1178674"/>
                  <a:gd name="connsiteX147" fmla="*/ 3609022 w 5700712"/>
                  <a:gd name="connsiteY147" fmla="*/ 699213 h 1178674"/>
                  <a:gd name="connsiteX148" fmla="*/ 3632835 w 5700712"/>
                  <a:gd name="connsiteY148" fmla="*/ 699213 h 1178674"/>
                  <a:gd name="connsiteX149" fmla="*/ 3632835 w 5700712"/>
                  <a:gd name="connsiteY149" fmla="*/ 706824 h 1178674"/>
                  <a:gd name="connsiteX150" fmla="*/ 3830003 w 5700712"/>
                  <a:gd name="connsiteY150" fmla="*/ 706824 h 1178674"/>
                  <a:gd name="connsiteX151" fmla="*/ 3830003 w 5700712"/>
                  <a:gd name="connsiteY151" fmla="*/ 717288 h 1178674"/>
                  <a:gd name="connsiteX152" fmla="*/ 3872865 w 5700712"/>
                  <a:gd name="connsiteY152" fmla="*/ 717288 h 1178674"/>
                  <a:gd name="connsiteX153" fmla="*/ 3872865 w 5700712"/>
                  <a:gd name="connsiteY153" fmla="*/ 732509 h 1178674"/>
                  <a:gd name="connsiteX154" fmla="*/ 4069080 w 5700712"/>
                  <a:gd name="connsiteY154" fmla="*/ 732509 h 1178674"/>
                  <a:gd name="connsiteX155" fmla="*/ 4069080 w 5700712"/>
                  <a:gd name="connsiteY155" fmla="*/ 761049 h 1178674"/>
                  <a:gd name="connsiteX156" fmla="*/ 4079558 w 5700712"/>
                  <a:gd name="connsiteY156" fmla="*/ 761049 h 1178674"/>
                  <a:gd name="connsiteX157" fmla="*/ 4079558 w 5700712"/>
                  <a:gd name="connsiteY157" fmla="*/ 781978 h 1178674"/>
                  <a:gd name="connsiteX158" fmla="*/ 4164330 w 5700712"/>
                  <a:gd name="connsiteY158" fmla="*/ 781978 h 1178674"/>
                  <a:gd name="connsiteX159" fmla="*/ 4164330 w 5700712"/>
                  <a:gd name="connsiteY159" fmla="*/ 801004 h 1178674"/>
                  <a:gd name="connsiteX160" fmla="*/ 4175760 w 5700712"/>
                  <a:gd name="connsiteY160" fmla="*/ 801004 h 1178674"/>
                  <a:gd name="connsiteX161" fmla="*/ 4175760 w 5700712"/>
                  <a:gd name="connsiteY161" fmla="*/ 814322 h 1178674"/>
                  <a:gd name="connsiteX162" fmla="*/ 4272915 w 5700712"/>
                  <a:gd name="connsiteY162" fmla="*/ 814322 h 1178674"/>
                  <a:gd name="connsiteX163" fmla="*/ 4272915 w 5700712"/>
                  <a:gd name="connsiteY163" fmla="*/ 835251 h 1178674"/>
                  <a:gd name="connsiteX164" fmla="*/ 4362450 w 5700712"/>
                  <a:gd name="connsiteY164" fmla="*/ 835251 h 1178674"/>
                  <a:gd name="connsiteX165" fmla="*/ 4362450 w 5700712"/>
                  <a:gd name="connsiteY165" fmla="*/ 879963 h 1178674"/>
                  <a:gd name="connsiteX166" fmla="*/ 4389120 w 5700712"/>
                  <a:gd name="connsiteY166" fmla="*/ 879963 h 1178674"/>
                  <a:gd name="connsiteX167" fmla="*/ 4389120 w 5700712"/>
                  <a:gd name="connsiteY167" fmla="*/ 893281 h 1178674"/>
                  <a:gd name="connsiteX168" fmla="*/ 4394835 w 5700712"/>
                  <a:gd name="connsiteY168" fmla="*/ 893281 h 1178674"/>
                  <a:gd name="connsiteX169" fmla="*/ 4394835 w 5700712"/>
                  <a:gd name="connsiteY169" fmla="*/ 920869 h 1178674"/>
                  <a:gd name="connsiteX170" fmla="*/ 4438650 w 5700712"/>
                  <a:gd name="connsiteY170" fmla="*/ 920869 h 1178674"/>
                  <a:gd name="connsiteX171" fmla="*/ 4438650 w 5700712"/>
                  <a:gd name="connsiteY171" fmla="*/ 944652 h 1178674"/>
                  <a:gd name="connsiteX172" fmla="*/ 4504373 w 5700712"/>
                  <a:gd name="connsiteY172" fmla="*/ 944652 h 1178674"/>
                  <a:gd name="connsiteX173" fmla="*/ 4504373 w 5700712"/>
                  <a:gd name="connsiteY173" fmla="*/ 978899 h 1178674"/>
                  <a:gd name="connsiteX174" fmla="*/ 4690110 w 5700712"/>
                  <a:gd name="connsiteY174" fmla="*/ 978899 h 1178674"/>
                  <a:gd name="connsiteX175" fmla="*/ 4690110 w 5700712"/>
                  <a:gd name="connsiteY175" fmla="*/ 1008390 h 1178674"/>
                  <a:gd name="connsiteX176" fmla="*/ 4740593 w 5700712"/>
                  <a:gd name="connsiteY176" fmla="*/ 1008390 h 1178674"/>
                  <a:gd name="connsiteX177" fmla="*/ 4740593 w 5700712"/>
                  <a:gd name="connsiteY177" fmla="*/ 1039783 h 1178674"/>
                  <a:gd name="connsiteX178" fmla="*/ 4826318 w 5700712"/>
                  <a:gd name="connsiteY178" fmla="*/ 1039783 h 1178674"/>
                  <a:gd name="connsiteX179" fmla="*/ 4826318 w 5700712"/>
                  <a:gd name="connsiteY179" fmla="*/ 1074981 h 1178674"/>
                  <a:gd name="connsiteX180" fmla="*/ 4948238 w 5700712"/>
                  <a:gd name="connsiteY180" fmla="*/ 1074981 h 1178674"/>
                  <a:gd name="connsiteX181" fmla="*/ 4948238 w 5700712"/>
                  <a:gd name="connsiteY181" fmla="*/ 1115888 h 1178674"/>
                  <a:gd name="connsiteX182" fmla="*/ 4995863 w 5700712"/>
                  <a:gd name="connsiteY182" fmla="*/ 1115888 h 1178674"/>
                  <a:gd name="connsiteX183" fmla="*/ 4995863 w 5700712"/>
                  <a:gd name="connsiteY183" fmla="*/ 1178674 h 1178674"/>
                  <a:gd name="connsiteX184" fmla="*/ 5700713 w 5700712"/>
                  <a:gd name="connsiteY184" fmla="*/ 1178674 h 117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5700712" h="1178674">
                    <a:moveTo>
                      <a:pt x="0" y="0"/>
                    </a:moveTo>
                    <a:lnTo>
                      <a:pt x="60007" y="0"/>
                    </a:lnTo>
                    <a:lnTo>
                      <a:pt x="60007" y="7610"/>
                    </a:lnTo>
                    <a:lnTo>
                      <a:pt x="72390" y="7610"/>
                    </a:lnTo>
                    <a:lnTo>
                      <a:pt x="72390" y="14270"/>
                    </a:lnTo>
                    <a:lnTo>
                      <a:pt x="92392" y="14270"/>
                    </a:lnTo>
                    <a:lnTo>
                      <a:pt x="92392" y="31393"/>
                    </a:lnTo>
                    <a:lnTo>
                      <a:pt x="120967" y="31393"/>
                    </a:lnTo>
                    <a:lnTo>
                      <a:pt x="120967" y="40906"/>
                    </a:lnTo>
                    <a:lnTo>
                      <a:pt x="233363" y="40906"/>
                    </a:lnTo>
                    <a:lnTo>
                      <a:pt x="233363" y="49468"/>
                    </a:lnTo>
                    <a:lnTo>
                      <a:pt x="239077" y="49468"/>
                    </a:lnTo>
                    <a:lnTo>
                      <a:pt x="239077" y="57079"/>
                    </a:lnTo>
                    <a:lnTo>
                      <a:pt x="251460" y="57079"/>
                    </a:lnTo>
                    <a:lnTo>
                      <a:pt x="251460" y="65640"/>
                    </a:lnTo>
                    <a:lnTo>
                      <a:pt x="267653" y="65640"/>
                    </a:lnTo>
                    <a:lnTo>
                      <a:pt x="267653" y="68494"/>
                    </a:lnTo>
                    <a:lnTo>
                      <a:pt x="296228" y="68494"/>
                    </a:lnTo>
                    <a:lnTo>
                      <a:pt x="296228" y="72300"/>
                    </a:lnTo>
                    <a:lnTo>
                      <a:pt x="345757" y="72300"/>
                    </a:lnTo>
                    <a:lnTo>
                      <a:pt x="345757" y="79910"/>
                    </a:lnTo>
                    <a:lnTo>
                      <a:pt x="457200" y="79910"/>
                    </a:lnTo>
                    <a:lnTo>
                      <a:pt x="457200" y="88472"/>
                    </a:lnTo>
                    <a:lnTo>
                      <a:pt x="464820" y="88472"/>
                    </a:lnTo>
                    <a:lnTo>
                      <a:pt x="464820" y="99888"/>
                    </a:lnTo>
                    <a:lnTo>
                      <a:pt x="473392" y="99888"/>
                    </a:lnTo>
                    <a:lnTo>
                      <a:pt x="473392" y="104644"/>
                    </a:lnTo>
                    <a:lnTo>
                      <a:pt x="623887" y="104644"/>
                    </a:lnTo>
                    <a:lnTo>
                      <a:pt x="623887" y="115109"/>
                    </a:lnTo>
                    <a:lnTo>
                      <a:pt x="631507" y="115109"/>
                    </a:lnTo>
                    <a:lnTo>
                      <a:pt x="631507" y="122719"/>
                    </a:lnTo>
                    <a:lnTo>
                      <a:pt x="735330" y="122719"/>
                    </a:lnTo>
                    <a:lnTo>
                      <a:pt x="735330" y="133184"/>
                    </a:lnTo>
                    <a:lnTo>
                      <a:pt x="760095" y="133184"/>
                    </a:lnTo>
                    <a:lnTo>
                      <a:pt x="760095" y="138891"/>
                    </a:lnTo>
                    <a:lnTo>
                      <a:pt x="776287" y="138891"/>
                    </a:lnTo>
                    <a:lnTo>
                      <a:pt x="776287" y="144599"/>
                    </a:lnTo>
                    <a:lnTo>
                      <a:pt x="806768" y="144599"/>
                    </a:lnTo>
                    <a:lnTo>
                      <a:pt x="806768" y="148404"/>
                    </a:lnTo>
                    <a:lnTo>
                      <a:pt x="825818" y="148404"/>
                    </a:lnTo>
                    <a:lnTo>
                      <a:pt x="825818" y="152210"/>
                    </a:lnTo>
                    <a:lnTo>
                      <a:pt x="850582" y="152210"/>
                    </a:lnTo>
                    <a:lnTo>
                      <a:pt x="850582" y="156015"/>
                    </a:lnTo>
                    <a:lnTo>
                      <a:pt x="855345" y="156015"/>
                    </a:lnTo>
                    <a:lnTo>
                      <a:pt x="855345" y="173139"/>
                    </a:lnTo>
                    <a:lnTo>
                      <a:pt x="882015" y="173139"/>
                    </a:lnTo>
                    <a:lnTo>
                      <a:pt x="882015" y="190262"/>
                    </a:lnTo>
                    <a:lnTo>
                      <a:pt x="922020" y="190262"/>
                    </a:lnTo>
                    <a:lnTo>
                      <a:pt x="922020" y="210240"/>
                    </a:lnTo>
                    <a:lnTo>
                      <a:pt x="974407" y="210240"/>
                    </a:lnTo>
                    <a:lnTo>
                      <a:pt x="974407" y="214045"/>
                    </a:lnTo>
                    <a:lnTo>
                      <a:pt x="1002982" y="214045"/>
                    </a:lnTo>
                    <a:lnTo>
                      <a:pt x="1002982" y="217850"/>
                    </a:lnTo>
                    <a:lnTo>
                      <a:pt x="1118235" y="217850"/>
                    </a:lnTo>
                    <a:lnTo>
                      <a:pt x="1118235" y="234022"/>
                    </a:lnTo>
                    <a:lnTo>
                      <a:pt x="1195387" y="234022"/>
                    </a:lnTo>
                    <a:lnTo>
                      <a:pt x="1195387" y="243536"/>
                    </a:lnTo>
                    <a:lnTo>
                      <a:pt x="1345883" y="243536"/>
                    </a:lnTo>
                    <a:lnTo>
                      <a:pt x="1345883" y="252097"/>
                    </a:lnTo>
                    <a:lnTo>
                      <a:pt x="1369695" y="252097"/>
                    </a:lnTo>
                    <a:lnTo>
                      <a:pt x="1369695" y="255903"/>
                    </a:lnTo>
                    <a:lnTo>
                      <a:pt x="1388745" y="255903"/>
                    </a:lnTo>
                    <a:lnTo>
                      <a:pt x="1388745" y="266367"/>
                    </a:lnTo>
                    <a:lnTo>
                      <a:pt x="1417320" y="266367"/>
                    </a:lnTo>
                    <a:lnTo>
                      <a:pt x="1417320" y="271124"/>
                    </a:lnTo>
                    <a:lnTo>
                      <a:pt x="1473518" y="271124"/>
                    </a:lnTo>
                    <a:lnTo>
                      <a:pt x="1473518" y="283491"/>
                    </a:lnTo>
                    <a:lnTo>
                      <a:pt x="1485900" y="283491"/>
                    </a:lnTo>
                    <a:lnTo>
                      <a:pt x="1485900" y="290150"/>
                    </a:lnTo>
                    <a:lnTo>
                      <a:pt x="1504950" y="290150"/>
                    </a:lnTo>
                    <a:lnTo>
                      <a:pt x="1504950" y="296809"/>
                    </a:lnTo>
                    <a:lnTo>
                      <a:pt x="1594485" y="296809"/>
                    </a:lnTo>
                    <a:lnTo>
                      <a:pt x="1594485" y="304420"/>
                    </a:lnTo>
                    <a:lnTo>
                      <a:pt x="1605915" y="304420"/>
                    </a:lnTo>
                    <a:lnTo>
                      <a:pt x="1605915" y="310127"/>
                    </a:lnTo>
                    <a:lnTo>
                      <a:pt x="1664970" y="310127"/>
                    </a:lnTo>
                    <a:lnTo>
                      <a:pt x="1664970" y="315835"/>
                    </a:lnTo>
                    <a:lnTo>
                      <a:pt x="1687830" y="315835"/>
                    </a:lnTo>
                    <a:lnTo>
                      <a:pt x="1700212" y="315835"/>
                    </a:lnTo>
                    <a:lnTo>
                      <a:pt x="1700212" y="325348"/>
                    </a:lnTo>
                    <a:lnTo>
                      <a:pt x="1755458" y="325348"/>
                    </a:lnTo>
                    <a:lnTo>
                      <a:pt x="1755458" y="332007"/>
                    </a:lnTo>
                    <a:lnTo>
                      <a:pt x="1764983" y="332007"/>
                    </a:lnTo>
                    <a:lnTo>
                      <a:pt x="1764983" y="336764"/>
                    </a:lnTo>
                    <a:lnTo>
                      <a:pt x="1871662" y="336764"/>
                    </a:lnTo>
                    <a:lnTo>
                      <a:pt x="1871662" y="362449"/>
                    </a:lnTo>
                    <a:lnTo>
                      <a:pt x="1908810" y="362449"/>
                    </a:lnTo>
                    <a:lnTo>
                      <a:pt x="1908810" y="372914"/>
                    </a:lnTo>
                    <a:lnTo>
                      <a:pt x="2130743" y="372914"/>
                    </a:lnTo>
                    <a:lnTo>
                      <a:pt x="2130743" y="380524"/>
                    </a:lnTo>
                    <a:lnTo>
                      <a:pt x="2154555" y="380524"/>
                    </a:lnTo>
                    <a:lnTo>
                      <a:pt x="2154555" y="386232"/>
                    </a:lnTo>
                    <a:lnTo>
                      <a:pt x="2166938" y="386232"/>
                    </a:lnTo>
                    <a:lnTo>
                      <a:pt x="2166938" y="401453"/>
                    </a:lnTo>
                    <a:lnTo>
                      <a:pt x="2193608" y="401453"/>
                    </a:lnTo>
                    <a:lnTo>
                      <a:pt x="2193608" y="412869"/>
                    </a:lnTo>
                    <a:lnTo>
                      <a:pt x="2272665" y="412869"/>
                    </a:lnTo>
                    <a:lnTo>
                      <a:pt x="2272665" y="422382"/>
                    </a:lnTo>
                    <a:lnTo>
                      <a:pt x="2300288" y="422382"/>
                    </a:lnTo>
                    <a:lnTo>
                      <a:pt x="2300288" y="432846"/>
                    </a:lnTo>
                    <a:lnTo>
                      <a:pt x="2390775" y="432846"/>
                    </a:lnTo>
                    <a:lnTo>
                      <a:pt x="2390775" y="441408"/>
                    </a:lnTo>
                    <a:lnTo>
                      <a:pt x="2486978" y="441408"/>
                    </a:lnTo>
                    <a:lnTo>
                      <a:pt x="2486978" y="456629"/>
                    </a:lnTo>
                    <a:lnTo>
                      <a:pt x="2498408" y="456629"/>
                    </a:lnTo>
                    <a:lnTo>
                      <a:pt x="2498408" y="470899"/>
                    </a:lnTo>
                    <a:lnTo>
                      <a:pt x="2574608" y="470899"/>
                    </a:lnTo>
                    <a:lnTo>
                      <a:pt x="2574608" y="477558"/>
                    </a:lnTo>
                    <a:lnTo>
                      <a:pt x="2608897" y="477558"/>
                    </a:lnTo>
                    <a:lnTo>
                      <a:pt x="2608897" y="491828"/>
                    </a:lnTo>
                    <a:lnTo>
                      <a:pt x="2615565" y="491828"/>
                    </a:lnTo>
                    <a:lnTo>
                      <a:pt x="2615565" y="502292"/>
                    </a:lnTo>
                    <a:lnTo>
                      <a:pt x="2668905" y="502292"/>
                    </a:lnTo>
                    <a:lnTo>
                      <a:pt x="2668905" y="508951"/>
                    </a:lnTo>
                    <a:lnTo>
                      <a:pt x="2720340" y="508951"/>
                    </a:lnTo>
                    <a:lnTo>
                      <a:pt x="2720340" y="521318"/>
                    </a:lnTo>
                    <a:lnTo>
                      <a:pt x="2808922" y="521318"/>
                    </a:lnTo>
                    <a:lnTo>
                      <a:pt x="2808922" y="529880"/>
                    </a:lnTo>
                    <a:lnTo>
                      <a:pt x="2816543" y="529880"/>
                    </a:lnTo>
                    <a:lnTo>
                      <a:pt x="2816543" y="541296"/>
                    </a:lnTo>
                    <a:lnTo>
                      <a:pt x="2996565" y="541296"/>
                    </a:lnTo>
                    <a:lnTo>
                      <a:pt x="2996565" y="549858"/>
                    </a:lnTo>
                    <a:lnTo>
                      <a:pt x="3022283" y="549858"/>
                    </a:lnTo>
                    <a:lnTo>
                      <a:pt x="3022283" y="559371"/>
                    </a:lnTo>
                    <a:lnTo>
                      <a:pt x="3063240" y="559371"/>
                    </a:lnTo>
                    <a:lnTo>
                      <a:pt x="3063240" y="571738"/>
                    </a:lnTo>
                    <a:lnTo>
                      <a:pt x="3228975" y="571738"/>
                    </a:lnTo>
                    <a:lnTo>
                      <a:pt x="3228975" y="582202"/>
                    </a:lnTo>
                    <a:lnTo>
                      <a:pt x="3272790" y="582202"/>
                    </a:lnTo>
                    <a:lnTo>
                      <a:pt x="3272790" y="588861"/>
                    </a:lnTo>
                    <a:lnTo>
                      <a:pt x="3312795" y="588861"/>
                    </a:lnTo>
                    <a:lnTo>
                      <a:pt x="3312795" y="601229"/>
                    </a:lnTo>
                    <a:lnTo>
                      <a:pt x="3361372" y="601229"/>
                    </a:lnTo>
                    <a:lnTo>
                      <a:pt x="3361372" y="608839"/>
                    </a:lnTo>
                    <a:lnTo>
                      <a:pt x="3469005" y="608839"/>
                    </a:lnTo>
                    <a:lnTo>
                      <a:pt x="3469005" y="629768"/>
                    </a:lnTo>
                    <a:lnTo>
                      <a:pt x="3523297" y="629768"/>
                    </a:lnTo>
                    <a:lnTo>
                      <a:pt x="3523297" y="641184"/>
                    </a:lnTo>
                    <a:lnTo>
                      <a:pt x="3547110" y="641184"/>
                    </a:lnTo>
                    <a:lnTo>
                      <a:pt x="3547110" y="654502"/>
                    </a:lnTo>
                    <a:lnTo>
                      <a:pt x="3561397" y="654502"/>
                    </a:lnTo>
                    <a:lnTo>
                      <a:pt x="3561397" y="667820"/>
                    </a:lnTo>
                    <a:lnTo>
                      <a:pt x="3571875" y="667820"/>
                    </a:lnTo>
                    <a:lnTo>
                      <a:pt x="3571875" y="679236"/>
                    </a:lnTo>
                    <a:lnTo>
                      <a:pt x="3594735" y="679236"/>
                    </a:lnTo>
                    <a:lnTo>
                      <a:pt x="3594735" y="690652"/>
                    </a:lnTo>
                    <a:lnTo>
                      <a:pt x="3609022" y="690652"/>
                    </a:lnTo>
                    <a:lnTo>
                      <a:pt x="3609022" y="699213"/>
                    </a:lnTo>
                    <a:lnTo>
                      <a:pt x="3632835" y="699213"/>
                    </a:lnTo>
                    <a:lnTo>
                      <a:pt x="3632835" y="706824"/>
                    </a:lnTo>
                    <a:lnTo>
                      <a:pt x="3830003" y="706824"/>
                    </a:lnTo>
                    <a:lnTo>
                      <a:pt x="3830003" y="717288"/>
                    </a:lnTo>
                    <a:lnTo>
                      <a:pt x="3872865" y="717288"/>
                    </a:lnTo>
                    <a:lnTo>
                      <a:pt x="3872865" y="732509"/>
                    </a:lnTo>
                    <a:lnTo>
                      <a:pt x="4069080" y="732509"/>
                    </a:lnTo>
                    <a:lnTo>
                      <a:pt x="4069080" y="761049"/>
                    </a:lnTo>
                    <a:lnTo>
                      <a:pt x="4079558" y="761049"/>
                    </a:lnTo>
                    <a:lnTo>
                      <a:pt x="4079558" y="781978"/>
                    </a:lnTo>
                    <a:lnTo>
                      <a:pt x="4164330" y="781978"/>
                    </a:lnTo>
                    <a:lnTo>
                      <a:pt x="4164330" y="801004"/>
                    </a:lnTo>
                    <a:lnTo>
                      <a:pt x="4175760" y="801004"/>
                    </a:lnTo>
                    <a:lnTo>
                      <a:pt x="4175760" y="814322"/>
                    </a:lnTo>
                    <a:lnTo>
                      <a:pt x="4272915" y="814322"/>
                    </a:lnTo>
                    <a:lnTo>
                      <a:pt x="4272915" y="835251"/>
                    </a:lnTo>
                    <a:lnTo>
                      <a:pt x="4362450" y="835251"/>
                    </a:lnTo>
                    <a:lnTo>
                      <a:pt x="4362450" y="879963"/>
                    </a:lnTo>
                    <a:lnTo>
                      <a:pt x="4389120" y="879963"/>
                    </a:lnTo>
                    <a:lnTo>
                      <a:pt x="4389120" y="893281"/>
                    </a:lnTo>
                    <a:lnTo>
                      <a:pt x="4394835" y="893281"/>
                    </a:lnTo>
                    <a:lnTo>
                      <a:pt x="4394835" y="920869"/>
                    </a:lnTo>
                    <a:lnTo>
                      <a:pt x="4438650" y="920869"/>
                    </a:lnTo>
                    <a:lnTo>
                      <a:pt x="4438650" y="944652"/>
                    </a:lnTo>
                    <a:lnTo>
                      <a:pt x="4504373" y="944652"/>
                    </a:lnTo>
                    <a:lnTo>
                      <a:pt x="4504373" y="978899"/>
                    </a:lnTo>
                    <a:lnTo>
                      <a:pt x="4690110" y="978899"/>
                    </a:lnTo>
                    <a:lnTo>
                      <a:pt x="4690110" y="1008390"/>
                    </a:lnTo>
                    <a:lnTo>
                      <a:pt x="4740593" y="1008390"/>
                    </a:lnTo>
                    <a:lnTo>
                      <a:pt x="4740593" y="1039783"/>
                    </a:lnTo>
                    <a:lnTo>
                      <a:pt x="4826318" y="1039783"/>
                    </a:lnTo>
                    <a:lnTo>
                      <a:pt x="4826318" y="1074981"/>
                    </a:lnTo>
                    <a:lnTo>
                      <a:pt x="4948238" y="1074981"/>
                    </a:lnTo>
                    <a:lnTo>
                      <a:pt x="4948238" y="1115888"/>
                    </a:lnTo>
                    <a:lnTo>
                      <a:pt x="4995863" y="1115888"/>
                    </a:lnTo>
                    <a:lnTo>
                      <a:pt x="4995863" y="1178674"/>
                    </a:lnTo>
                    <a:lnTo>
                      <a:pt x="5700713" y="1178674"/>
                    </a:lnTo>
                  </a:path>
                </a:pathLst>
              </a:custGeom>
              <a:noFill/>
              <a:ln w="28575"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33882" name="Graphic 19">
                <a:extLst>
                  <a:ext uri="{FF2B5EF4-FFF2-40B4-BE49-F238E27FC236}">
                    <a16:creationId xmlns:a16="http://schemas.microsoft.com/office/drawing/2014/main" id="{181108E5-ACA9-500B-0802-BF029C285D07}"/>
                  </a:ext>
                </a:extLst>
              </p:cNvPr>
              <p:cNvGrpSpPr/>
              <p:nvPr/>
            </p:nvGrpSpPr>
            <p:grpSpPr>
              <a:xfrm>
                <a:off x="9587548" y="-176399"/>
                <a:ext cx="5768340" cy="1240509"/>
                <a:chOff x="9587548" y="-176399"/>
                <a:chExt cx="5768340" cy="1240509"/>
              </a:xfrm>
            </p:grpSpPr>
            <p:grpSp>
              <p:nvGrpSpPr>
                <p:cNvPr id="33883" name="Graphic 19">
                  <a:extLst>
                    <a:ext uri="{FF2B5EF4-FFF2-40B4-BE49-F238E27FC236}">
                      <a16:creationId xmlns:a16="http://schemas.microsoft.com/office/drawing/2014/main" id="{FCE62BDF-3DCC-C122-0B20-39A4A59A8432}"/>
                    </a:ext>
                  </a:extLst>
                </p:cNvPr>
                <p:cNvGrpSpPr/>
                <p:nvPr/>
              </p:nvGrpSpPr>
              <p:grpSpPr>
                <a:xfrm>
                  <a:off x="9587548" y="-176399"/>
                  <a:ext cx="63817" cy="63737"/>
                  <a:chOff x="9587548" y="-176399"/>
                  <a:chExt cx="63817" cy="63737"/>
                </a:xfrm>
              </p:grpSpPr>
              <p:sp>
                <p:nvSpPr>
                  <p:cNvPr id="34379" name="Freeform 1175">
                    <a:extLst>
                      <a:ext uri="{FF2B5EF4-FFF2-40B4-BE49-F238E27FC236}">
                        <a16:creationId xmlns:a16="http://schemas.microsoft.com/office/drawing/2014/main" id="{F06D312D-D573-3986-5C87-89499716B952}"/>
                      </a:ext>
                    </a:extLst>
                  </p:cNvPr>
                  <p:cNvSpPr/>
                  <p:nvPr/>
                </p:nvSpPr>
                <p:spPr>
                  <a:xfrm>
                    <a:off x="9587548" y="-14500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80" name="Freeform 1176">
                    <a:extLst>
                      <a:ext uri="{FF2B5EF4-FFF2-40B4-BE49-F238E27FC236}">
                        <a16:creationId xmlns:a16="http://schemas.microsoft.com/office/drawing/2014/main" id="{0ECE3611-E481-37A0-3765-54AD82600BDD}"/>
                      </a:ext>
                    </a:extLst>
                  </p:cNvPr>
                  <p:cNvSpPr/>
                  <p:nvPr/>
                </p:nvSpPr>
                <p:spPr>
                  <a:xfrm>
                    <a:off x="9619933" y="-17639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84" name="Graphic 19">
                  <a:extLst>
                    <a:ext uri="{FF2B5EF4-FFF2-40B4-BE49-F238E27FC236}">
                      <a16:creationId xmlns:a16="http://schemas.microsoft.com/office/drawing/2014/main" id="{EBA81214-6FE2-70C2-7655-16252D54CD2F}"/>
                    </a:ext>
                  </a:extLst>
                </p:cNvPr>
                <p:cNvGrpSpPr/>
                <p:nvPr/>
              </p:nvGrpSpPr>
              <p:grpSpPr>
                <a:xfrm>
                  <a:off x="9683750" y="-161179"/>
                  <a:ext cx="63817" cy="62786"/>
                  <a:chOff x="9683750" y="-161179"/>
                  <a:chExt cx="63817" cy="62786"/>
                </a:xfrm>
              </p:grpSpPr>
              <p:sp>
                <p:nvSpPr>
                  <p:cNvPr id="34377" name="Freeform 1178">
                    <a:extLst>
                      <a:ext uri="{FF2B5EF4-FFF2-40B4-BE49-F238E27FC236}">
                        <a16:creationId xmlns:a16="http://schemas.microsoft.com/office/drawing/2014/main" id="{BC7F0C9C-D31E-BFDC-A0C7-6B7B13709418}"/>
                      </a:ext>
                    </a:extLst>
                  </p:cNvPr>
                  <p:cNvSpPr/>
                  <p:nvPr/>
                </p:nvSpPr>
                <p:spPr>
                  <a:xfrm>
                    <a:off x="9683750" y="-129785"/>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78" name="Freeform 1179">
                    <a:extLst>
                      <a:ext uri="{FF2B5EF4-FFF2-40B4-BE49-F238E27FC236}">
                        <a16:creationId xmlns:a16="http://schemas.microsoft.com/office/drawing/2014/main" id="{D2F3A4A1-52E9-1C39-A38B-0A52ED29F3E9}"/>
                      </a:ext>
                    </a:extLst>
                  </p:cNvPr>
                  <p:cNvSpPr/>
                  <p:nvPr/>
                </p:nvSpPr>
                <p:spPr>
                  <a:xfrm>
                    <a:off x="9716135" y="-16117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85" name="Graphic 19">
                  <a:extLst>
                    <a:ext uri="{FF2B5EF4-FFF2-40B4-BE49-F238E27FC236}">
                      <a16:creationId xmlns:a16="http://schemas.microsoft.com/office/drawing/2014/main" id="{FC7E8D92-4DC2-4E45-AC2C-C96DBA07DBFB}"/>
                    </a:ext>
                  </a:extLst>
                </p:cNvPr>
                <p:cNvGrpSpPr/>
                <p:nvPr/>
              </p:nvGrpSpPr>
              <p:grpSpPr>
                <a:xfrm>
                  <a:off x="9742805" y="-132639"/>
                  <a:ext cx="63817" cy="63737"/>
                  <a:chOff x="9742805" y="-132639"/>
                  <a:chExt cx="63817" cy="63737"/>
                </a:xfrm>
              </p:grpSpPr>
              <p:sp>
                <p:nvSpPr>
                  <p:cNvPr id="34375" name="Freeform 1181">
                    <a:extLst>
                      <a:ext uri="{FF2B5EF4-FFF2-40B4-BE49-F238E27FC236}">
                        <a16:creationId xmlns:a16="http://schemas.microsoft.com/office/drawing/2014/main" id="{16426956-1C12-F63F-F94C-CDD1BACA3EB9}"/>
                      </a:ext>
                    </a:extLst>
                  </p:cNvPr>
                  <p:cNvSpPr/>
                  <p:nvPr/>
                </p:nvSpPr>
                <p:spPr>
                  <a:xfrm>
                    <a:off x="9742805" y="-10124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76" name="Freeform 1182">
                    <a:extLst>
                      <a:ext uri="{FF2B5EF4-FFF2-40B4-BE49-F238E27FC236}">
                        <a16:creationId xmlns:a16="http://schemas.microsoft.com/office/drawing/2014/main" id="{5EAD7B00-A0F5-B147-FEFB-DA26C347B6EB}"/>
                      </a:ext>
                    </a:extLst>
                  </p:cNvPr>
                  <p:cNvSpPr/>
                  <p:nvPr/>
                </p:nvSpPr>
                <p:spPr>
                  <a:xfrm>
                    <a:off x="9775190" y="-13263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86" name="Graphic 19">
                  <a:extLst>
                    <a:ext uri="{FF2B5EF4-FFF2-40B4-BE49-F238E27FC236}">
                      <a16:creationId xmlns:a16="http://schemas.microsoft.com/office/drawing/2014/main" id="{C8EE11F3-AB9F-FDE0-5449-84D5BB6BD465}"/>
                    </a:ext>
                  </a:extLst>
                </p:cNvPr>
                <p:cNvGrpSpPr/>
                <p:nvPr/>
              </p:nvGrpSpPr>
              <p:grpSpPr>
                <a:xfrm>
                  <a:off x="9803765" y="-132639"/>
                  <a:ext cx="63817" cy="63737"/>
                  <a:chOff x="9803765" y="-132639"/>
                  <a:chExt cx="63817" cy="63737"/>
                </a:xfrm>
              </p:grpSpPr>
              <p:sp>
                <p:nvSpPr>
                  <p:cNvPr id="34373" name="Freeform 1184">
                    <a:extLst>
                      <a:ext uri="{FF2B5EF4-FFF2-40B4-BE49-F238E27FC236}">
                        <a16:creationId xmlns:a16="http://schemas.microsoft.com/office/drawing/2014/main" id="{ECA9B212-37A2-D4F2-1E9F-56817EB06B6C}"/>
                      </a:ext>
                    </a:extLst>
                  </p:cNvPr>
                  <p:cNvSpPr/>
                  <p:nvPr/>
                </p:nvSpPr>
                <p:spPr>
                  <a:xfrm>
                    <a:off x="9803765" y="-10124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74" name="Freeform 1185">
                    <a:extLst>
                      <a:ext uri="{FF2B5EF4-FFF2-40B4-BE49-F238E27FC236}">
                        <a16:creationId xmlns:a16="http://schemas.microsoft.com/office/drawing/2014/main" id="{5972E85B-E3A0-A401-CA80-97BCF4759666}"/>
                      </a:ext>
                    </a:extLst>
                  </p:cNvPr>
                  <p:cNvSpPr/>
                  <p:nvPr/>
                </p:nvSpPr>
                <p:spPr>
                  <a:xfrm>
                    <a:off x="9835198" y="-13263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87" name="Graphic 19">
                  <a:extLst>
                    <a:ext uri="{FF2B5EF4-FFF2-40B4-BE49-F238E27FC236}">
                      <a16:creationId xmlns:a16="http://schemas.microsoft.com/office/drawing/2014/main" id="{0EC18E6D-EF03-6F56-8037-61CFB668D1B7}"/>
                    </a:ext>
                  </a:extLst>
                </p:cNvPr>
                <p:cNvGrpSpPr/>
                <p:nvPr/>
              </p:nvGrpSpPr>
              <p:grpSpPr>
                <a:xfrm>
                  <a:off x="9882823" y="-103149"/>
                  <a:ext cx="63817" cy="63737"/>
                  <a:chOff x="9882823" y="-103149"/>
                  <a:chExt cx="63817" cy="63737"/>
                </a:xfrm>
              </p:grpSpPr>
              <p:sp>
                <p:nvSpPr>
                  <p:cNvPr id="34371" name="Freeform 1187">
                    <a:extLst>
                      <a:ext uri="{FF2B5EF4-FFF2-40B4-BE49-F238E27FC236}">
                        <a16:creationId xmlns:a16="http://schemas.microsoft.com/office/drawing/2014/main" id="{7626733F-95C5-74DC-82B1-6F74F3E7C22D}"/>
                      </a:ext>
                    </a:extLst>
                  </p:cNvPr>
                  <p:cNvSpPr/>
                  <p:nvPr/>
                </p:nvSpPr>
                <p:spPr>
                  <a:xfrm>
                    <a:off x="9882823" y="-71755"/>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72" name="Freeform 1188">
                    <a:extLst>
                      <a:ext uri="{FF2B5EF4-FFF2-40B4-BE49-F238E27FC236}">
                        <a16:creationId xmlns:a16="http://schemas.microsoft.com/office/drawing/2014/main" id="{624CEC11-0F92-0214-B3AD-6E91B82A34DE}"/>
                      </a:ext>
                    </a:extLst>
                  </p:cNvPr>
                  <p:cNvSpPr/>
                  <p:nvPr/>
                </p:nvSpPr>
                <p:spPr>
                  <a:xfrm>
                    <a:off x="9914255" y="-10314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88" name="Graphic 19">
                  <a:extLst>
                    <a:ext uri="{FF2B5EF4-FFF2-40B4-BE49-F238E27FC236}">
                      <a16:creationId xmlns:a16="http://schemas.microsoft.com/office/drawing/2014/main" id="{9B23188B-99C0-D77B-B7AF-266BDA77BC34}"/>
                    </a:ext>
                  </a:extLst>
                </p:cNvPr>
                <p:cNvGrpSpPr/>
                <p:nvPr/>
              </p:nvGrpSpPr>
              <p:grpSpPr>
                <a:xfrm>
                  <a:off x="9886633" y="-103149"/>
                  <a:ext cx="62865" cy="63737"/>
                  <a:chOff x="9886633" y="-103149"/>
                  <a:chExt cx="62865" cy="63737"/>
                </a:xfrm>
              </p:grpSpPr>
              <p:sp>
                <p:nvSpPr>
                  <p:cNvPr id="34369" name="Freeform 1190">
                    <a:extLst>
                      <a:ext uri="{FF2B5EF4-FFF2-40B4-BE49-F238E27FC236}">
                        <a16:creationId xmlns:a16="http://schemas.microsoft.com/office/drawing/2014/main" id="{47BCB530-1C75-B943-26C2-57E437DF9601}"/>
                      </a:ext>
                    </a:extLst>
                  </p:cNvPr>
                  <p:cNvSpPr/>
                  <p:nvPr/>
                </p:nvSpPr>
                <p:spPr>
                  <a:xfrm>
                    <a:off x="9886633" y="-7175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70" name="Freeform 1191">
                    <a:extLst>
                      <a:ext uri="{FF2B5EF4-FFF2-40B4-BE49-F238E27FC236}">
                        <a16:creationId xmlns:a16="http://schemas.microsoft.com/office/drawing/2014/main" id="{DEEBD267-A7E4-97C7-83C1-C8013D790F2E}"/>
                      </a:ext>
                    </a:extLst>
                  </p:cNvPr>
                  <p:cNvSpPr/>
                  <p:nvPr/>
                </p:nvSpPr>
                <p:spPr>
                  <a:xfrm>
                    <a:off x="9918065" y="-10314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89" name="Graphic 19">
                  <a:extLst>
                    <a:ext uri="{FF2B5EF4-FFF2-40B4-BE49-F238E27FC236}">
                      <a16:creationId xmlns:a16="http://schemas.microsoft.com/office/drawing/2014/main" id="{1BC1806A-98F9-B1AF-A6A7-A13B5923B8EE}"/>
                    </a:ext>
                  </a:extLst>
                </p:cNvPr>
                <p:cNvGrpSpPr/>
                <p:nvPr/>
              </p:nvGrpSpPr>
              <p:grpSpPr>
                <a:xfrm>
                  <a:off x="9899015" y="-103149"/>
                  <a:ext cx="62865" cy="63737"/>
                  <a:chOff x="9899015" y="-103149"/>
                  <a:chExt cx="62865" cy="63737"/>
                </a:xfrm>
              </p:grpSpPr>
              <p:sp>
                <p:nvSpPr>
                  <p:cNvPr id="34367" name="Freeform 1193">
                    <a:extLst>
                      <a:ext uri="{FF2B5EF4-FFF2-40B4-BE49-F238E27FC236}">
                        <a16:creationId xmlns:a16="http://schemas.microsoft.com/office/drawing/2014/main" id="{768B8D0D-380E-F259-20DF-C015BAADBCFF}"/>
                      </a:ext>
                    </a:extLst>
                  </p:cNvPr>
                  <p:cNvSpPr/>
                  <p:nvPr/>
                </p:nvSpPr>
                <p:spPr>
                  <a:xfrm>
                    <a:off x="9899015" y="-7175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68" name="Freeform 1194">
                    <a:extLst>
                      <a:ext uri="{FF2B5EF4-FFF2-40B4-BE49-F238E27FC236}">
                        <a16:creationId xmlns:a16="http://schemas.microsoft.com/office/drawing/2014/main" id="{B3828F8F-09FF-1C46-7AD0-8EF4D3603A73}"/>
                      </a:ext>
                    </a:extLst>
                  </p:cNvPr>
                  <p:cNvSpPr/>
                  <p:nvPr/>
                </p:nvSpPr>
                <p:spPr>
                  <a:xfrm>
                    <a:off x="9930448" y="-10314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0" name="Graphic 19">
                  <a:extLst>
                    <a:ext uri="{FF2B5EF4-FFF2-40B4-BE49-F238E27FC236}">
                      <a16:creationId xmlns:a16="http://schemas.microsoft.com/office/drawing/2014/main" id="{F9E02364-5D30-FA48-122A-B435B5A3754C}"/>
                    </a:ext>
                  </a:extLst>
                </p:cNvPr>
                <p:cNvGrpSpPr/>
                <p:nvPr/>
              </p:nvGrpSpPr>
              <p:grpSpPr>
                <a:xfrm>
                  <a:off x="9976168" y="-93635"/>
                  <a:ext cx="62864" cy="62786"/>
                  <a:chOff x="9976168" y="-93635"/>
                  <a:chExt cx="62864" cy="62786"/>
                </a:xfrm>
              </p:grpSpPr>
              <p:sp>
                <p:nvSpPr>
                  <p:cNvPr id="34365" name="Freeform 1196">
                    <a:extLst>
                      <a:ext uri="{FF2B5EF4-FFF2-40B4-BE49-F238E27FC236}">
                        <a16:creationId xmlns:a16="http://schemas.microsoft.com/office/drawing/2014/main" id="{73D989E9-A088-FDBA-808A-2F75E574564C}"/>
                      </a:ext>
                    </a:extLst>
                  </p:cNvPr>
                  <p:cNvSpPr/>
                  <p:nvPr/>
                </p:nvSpPr>
                <p:spPr>
                  <a:xfrm>
                    <a:off x="9976168" y="-6224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66" name="Freeform 1197">
                    <a:extLst>
                      <a:ext uri="{FF2B5EF4-FFF2-40B4-BE49-F238E27FC236}">
                        <a16:creationId xmlns:a16="http://schemas.microsoft.com/office/drawing/2014/main" id="{FF975479-5BD8-2FE1-A7AA-3333ECF397C4}"/>
                      </a:ext>
                    </a:extLst>
                  </p:cNvPr>
                  <p:cNvSpPr/>
                  <p:nvPr/>
                </p:nvSpPr>
                <p:spPr>
                  <a:xfrm>
                    <a:off x="10007600" y="-9363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1" name="Graphic 19">
                  <a:extLst>
                    <a:ext uri="{FF2B5EF4-FFF2-40B4-BE49-F238E27FC236}">
                      <a16:creationId xmlns:a16="http://schemas.microsoft.com/office/drawing/2014/main" id="{E1122788-9BC7-B6B2-C2AC-EAE42579933C}"/>
                    </a:ext>
                  </a:extLst>
                </p:cNvPr>
                <p:cNvGrpSpPr/>
                <p:nvPr/>
              </p:nvGrpSpPr>
              <p:grpSpPr>
                <a:xfrm>
                  <a:off x="10091420" y="-70804"/>
                  <a:ext cx="62865" cy="63737"/>
                  <a:chOff x="10091420" y="-70804"/>
                  <a:chExt cx="62865" cy="63737"/>
                </a:xfrm>
              </p:grpSpPr>
              <p:sp>
                <p:nvSpPr>
                  <p:cNvPr id="34363" name="Freeform 1199">
                    <a:extLst>
                      <a:ext uri="{FF2B5EF4-FFF2-40B4-BE49-F238E27FC236}">
                        <a16:creationId xmlns:a16="http://schemas.microsoft.com/office/drawing/2014/main" id="{F8613B5D-DC03-3C02-49A1-C222300779BE}"/>
                      </a:ext>
                    </a:extLst>
                  </p:cNvPr>
                  <p:cNvSpPr/>
                  <p:nvPr/>
                </p:nvSpPr>
                <p:spPr>
                  <a:xfrm>
                    <a:off x="10091420" y="-39411"/>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64" name="Freeform 1200">
                    <a:extLst>
                      <a:ext uri="{FF2B5EF4-FFF2-40B4-BE49-F238E27FC236}">
                        <a16:creationId xmlns:a16="http://schemas.microsoft.com/office/drawing/2014/main" id="{3CC73B3A-BAFB-A363-88A0-AB48AAC2977D}"/>
                      </a:ext>
                    </a:extLst>
                  </p:cNvPr>
                  <p:cNvSpPr/>
                  <p:nvPr/>
                </p:nvSpPr>
                <p:spPr>
                  <a:xfrm>
                    <a:off x="10122853" y="-7080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2" name="Graphic 19">
                  <a:extLst>
                    <a:ext uri="{FF2B5EF4-FFF2-40B4-BE49-F238E27FC236}">
                      <a16:creationId xmlns:a16="http://schemas.microsoft.com/office/drawing/2014/main" id="{61682AA0-CE3B-F785-F057-0A39A514C3F7}"/>
                    </a:ext>
                  </a:extLst>
                </p:cNvPr>
                <p:cNvGrpSpPr/>
                <p:nvPr/>
              </p:nvGrpSpPr>
              <p:grpSpPr>
                <a:xfrm>
                  <a:off x="10101898" y="-70804"/>
                  <a:ext cx="62864" cy="63737"/>
                  <a:chOff x="10101898" y="-70804"/>
                  <a:chExt cx="62864" cy="63737"/>
                </a:xfrm>
              </p:grpSpPr>
              <p:sp>
                <p:nvSpPr>
                  <p:cNvPr id="34361" name="Freeform 1202">
                    <a:extLst>
                      <a:ext uri="{FF2B5EF4-FFF2-40B4-BE49-F238E27FC236}">
                        <a16:creationId xmlns:a16="http://schemas.microsoft.com/office/drawing/2014/main" id="{B0C8AAD2-989A-3467-AE0A-115DD9EC7597}"/>
                      </a:ext>
                    </a:extLst>
                  </p:cNvPr>
                  <p:cNvSpPr/>
                  <p:nvPr/>
                </p:nvSpPr>
                <p:spPr>
                  <a:xfrm>
                    <a:off x="10101898" y="-39411"/>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62" name="Freeform 1203">
                    <a:extLst>
                      <a:ext uri="{FF2B5EF4-FFF2-40B4-BE49-F238E27FC236}">
                        <a16:creationId xmlns:a16="http://schemas.microsoft.com/office/drawing/2014/main" id="{35953A5D-3D9E-6217-3F68-0C9F65475F37}"/>
                      </a:ext>
                    </a:extLst>
                  </p:cNvPr>
                  <p:cNvSpPr/>
                  <p:nvPr/>
                </p:nvSpPr>
                <p:spPr>
                  <a:xfrm>
                    <a:off x="10133330" y="-7080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3" name="Graphic 19">
                  <a:extLst>
                    <a:ext uri="{FF2B5EF4-FFF2-40B4-BE49-F238E27FC236}">
                      <a16:creationId xmlns:a16="http://schemas.microsoft.com/office/drawing/2014/main" id="{D873E32F-95BC-55C1-CBE5-13B7D77612BC}"/>
                    </a:ext>
                  </a:extLst>
                </p:cNvPr>
                <p:cNvGrpSpPr/>
                <p:nvPr/>
              </p:nvGrpSpPr>
              <p:grpSpPr>
                <a:xfrm>
                  <a:off x="10319068" y="-52729"/>
                  <a:ext cx="62865" cy="63737"/>
                  <a:chOff x="10319068" y="-52729"/>
                  <a:chExt cx="62865" cy="63737"/>
                </a:xfrm>
              </p:grpSpPr>
              <p:sp>
                <p:nvSpPr>
                  <p:cNvPr id="34359" name="Freeform 1205">
                    <a:extLst>
                      <a:ext uri="{FF2B5EF4-FFF2-40B4-BE49-F238E27FC236}">
                        <a16:creationId xmlns:a16="http://schemas.microsoft.com/office/drawing/2014/main" id="{0EE300D5-4462-06FC-7E9B-4533D5A7EA5D}"/>
                      </a:ext>
                    </a:extLst>
                  </p:cNvPr>
                  <p:cNvSpPr/>
                  <p:nvPr/>
                </p:nvSpPr>
                <p:spPr>
                  <a:xfrm>
                    <a:off x="10319068" y="-2038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60" name="Freeform 1206">
                    <a:extLst>
                      <a:ext uri="{FF2B5EF4-FFF2-40B4-BE49-F238E27FC236}">
                        <a16:creationId xmlns:a16="http://schemas.microsoft.com/office/drawing/2014/main" id="{F5EBC5C5-4CA4-B2D5-8449-822FFC12AD31}"/>
                      </a:ext>
                    </a:extLst>
                  </p:cNvPr>
                  <p:cNvSpPr/>
                  <p:nvPr/>
                </p:nvSpPr>
                <p:spPr>
                  <a:xfrm>
                    <a:off x="10350500" y="-52729"/>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4" name="Graphic 19">
                  <a:extLst>
                    <a:ext uri="{FF2B5EF4-FFF2-40B4-BE49-F238E27FC236}">
                      <a16:creationId xmlns:a16="http://schemas.microsoft.com/office/drawing/2014/main" id="{FCEA8401-6C47-EF5F-9CBA-043E8C1C7E5F}"/>
                    </a:ext>
                  </a:extLst>
                </p:cNvPr>
                <p:cNvGrpSpPr/>
                <p:nvPr/>
              </p:nvGrpSpPr>
              <p:grpSpPr>
                <a:xfrm>
                  <a:off x="10355263" y="-37508"/>
                  <a:ext cx="63817" cy="63737"/>
                  <a:chOff x="10355263" y="-37508"/>
                  <a:chExt cx="63817" cy="63737"/>
                </a:xfrm>
              </p:grpSpPr>
              <p:sp>
                <p:nvSpPr>
                  <p:cNvPr id="34357" name="Freeform 1208">
                    <a:extLst>
                      <a:ext uri="{FF2B5EF4-FFF2-40B4-BE49-F238E27FC236}">
                        <a16:creationId xmlns:a16="http://schemas.microsoft.com/office/drawing/2014/main" id="{630D2FAB-22C5-25A1-E475-4EDCBE7B8B68}"/>
                      </a:ext>
                    </a:extLst>
                  </p:cNvPr>
                  <p:cNvSpPr/>
                  <p:nvPr/>
                </p:nvSpPr>
                <p:spPr>
                  <a:xfrm>
                    <a:off x="10355263" y="-6115"/>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58" name="Freeform 1209">
                    <a:extLst>
                      <a:ext uri="{FF2B5EF4-FFF2-40B4-BE49-F238E27FC236}">
                        <a16:creationId xmlns:a16="http://schemas.microsoft.com/office/drawing/2014/main" id="{52882732-0803-1217-9E54-6D4DC103FAF6}"/>
                      </a:ext>
                    </a:extLst>
                  </p:cNvPr>
                  <p:cNvSpPr/>
                  <p:nvPr/>
                </p:nvSpPr>
                <p:spPr>
                  <a:xfrm>
                    <a:off x="10387648" y="-3750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5" name="Graphic 19">
                  <a:extLst>
                    <a:ext uri="{FF2B5EF4-FFF2-40B4-BE49-F238E27FC236}">
                      <a16:creationId xmlns:a16="http://schemas.microsoft.com/office/drawing/2014/main" id="{DBE9D410-4075-8972-5632-3D67D7838777}"/>
                    </a:ext>
                  </a:extLst>
                </p:cNvPr>
                <p:cNvGrpSpPr/>
                <p:nvPr/>
              </p:nvGrpSpPr>
              <p:grpSpPr>
                <a:xfrm>
                  <a:off x="10369550" y="-27044"/>
                  <a:ext cx="62864" cy="62786"/>
                  <a:chOff x="10369550" y="-27044"/>
                  <a:chExt cx="62864" cy="62786"/>
                </a:xfrm>
              </p:grpSpPr>
              <p:sp>
                <p:nvSpPr>
                  <p:cNvPr id="34355" name="Freeform 1211">
                    <a:extLst>
                      <a:ext uri="{FF2B5EF4-FFF2-40B4-BE49-F238E27FC236}">
                        <a16:creationId xmlns:a16="http://schemas.microsoft.com/office/drawing/2014/main" id="{02CED3BE-0C85-D4A3-AACD-474E0C1F7969}"/>
                      </a:ext>
                    </a:extLst>
                  </p:cNvPr>
                  <p:cNvSpPr/>
                  <p:nvPr/>
                </p:nvSpPr>
                <p:spPr>
                  <a:xfrm>
                    <a:off x="10369550" y="434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56" name="Freeform 1212">
                    <a:extLst>
                      <a:ext uri="{FF2B5EF4-FFF2-40B4-BE49-F238E27FC236}">
                        <a16:creationId xmlns:a16="http://schemas.microsoft.com/office/drawing/2014/main" id="{9815F672-CC00-839E-FCAE-A2E4817CD6DF}"/>
                      </a:ext>
                    </a:extLst>
                  </p:cNvPr>
                  <p:cNvSpPr/>
                  <p:nvPr/>
                </p:nvSpPr>
                <p:spPr>
                  <a:xfrm>
                    <a:off x="10400983" y="-27044"/>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6" name="Graphic 19">
                  <a:extLst>
                    <a:ext uri="{FF2B5EF4-FFF2-40B4-BE49-F238E27FC236}">
                      <a16:creationId xmlns:a16="http://schemas.microsoft.com/office/drawing/2014/main" id="{4174E5E2-44E8-E38D-D72E-D1104FE2929A}"/>
                    </a:ext>
                  </a:extLst>
                </p:cNvPr>
                <p:cNvGrpSpPr/>
                <p:nvPr/>
              </p:nvGrpSpPr>
              <p:grpSpPr>
                <a:xfrm>
                  <a:off x="10384790" y="-27044"/>
                  <a:ext cx="62864" cy="62786"/>
                  <a:chOff x="10384790" y="-27044"/>
                  <a:chExt cx="62864" cy="62786"/>
                </a:xfrm>
              </p:grpSpPr>
              <p:sp>
                <p:nvSpPr>
                  <p:cNvPr id="34353" name="Freeform 1214">
                    <a:extLst>
                      <a:ext uri="{FF2B5EF4-FFF2-40B4-BE49-F238E27FC236}">
                        <a16:creationId xmlns:a16="http://schemas.microsoft.com/office/drawing/2014/main" id="{9D644840-16D5-1382-C928-E98D426910CF}"/>
                      </a:ext>
                    </a:extLst>
                  </p:cNvPr>
                  <p:cNvSpPr/>
                  <p:nvPr/>
                </p:nvSpPr>
                <p:spPr>
                  <a:xfrm>
                    <a:off x="10384790" y="434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54" name="Freeform 1215">
                    <a:extLst>
                      <a:ext uri="{FF2B5EF4-FFF2-40B4-BE49-F238E27FC236}">
                        <a16:creationId xmlns:a16="http://schemas.microsoft.com/office/drawing/2014/main" id="{6068B8F7-C6B3-0ABA-B6B0-8CA651B132D8}"/>
                      </a:ext>
                    </a:extLst>
                  </p:cNvPr>
                  <p:cNvSpPr/>
                  <p:nvPr/>
                </p:nvSpPr>
                <p:spPr>
                  <a:xfrm>
                    <a:off x="10416223" y="-27044"/>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7" name="Graphic 19">
                  <a:extLst>
                    <a:ext uri="{FF2B5EF4-FFF2-40B4-BE49-F238E27FC236}">
                      <a16:creationId xmlns:a16="http://schemas.microsoft.com/office/drawing/2014/main" id="{B66B4488-0CFA-678B-C8B9-FF07EF338F68}"/>
                    </a:ext>
                  </a:extLst>
                </p:cNvPr>
                <p:cNvGrpSpPr/>
                <p:nvPr/>
              </p:nvGrpSpPr>
              <p:grpSpPr>
                <a:xfrm>
                  <a:off x="10395268" y="-27044"/>
                  <a:ext cx="62865" cy="62786"/>
                  <a:chOff x="10395268" y="-27044"/>
                  <a:chExt cx="62865" cy="62786"/>
                </a:xfrm>
              </p:grpSpPr>
              <p:sp>
                <p:nvSpPr>
                  <p:cNvPr id="34351" name="Freeform 1217">
                    <a:extLst>
                      <a:ext uri="{FF2B5EF4-FFF2-40B4-BE49-F238E27FC236}">
                        <a16:creationId xmlns:a16="http://schemas.microsoft.com/office/drawing/2014/main" id="{23E95BE8-907B-CA1D-32A3-C1AE45F34AB3}"/>
                      </a:ext>
                    </a:extLst>
                  </p:cNvPr>
                  <p:cNvSpPr/>
                  <p:nvPr/>
                </p:nvSpPr>
                <p:spPr>
                  <a:xfrm>
                    <a:off x="10395268" y="434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52" name="Freeform 1218">
                    <a:extLst>
                      <a:ext uri="{FF2B5EF4-FFF2-40B4-BE49-F238E27FC236}">
                        <a16:creationId xmlns:a16="http://schemas.microsoft.com/office/drawing/2014/main" id="{6D9B8588-0282-92E4-D5B3-12AE06B909E0}"/>
                      </a:ext>
                    </a:extLst>
                  </p:cNvPr>
                  <p:cNvSpPr/>
                  <p:nvPr/>
                </p:nvSpPr>
                <p:spPr>
                  <a:xfrm>
                    <a:off x="10426700" y="-27044"/>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8" name="Graphic 19">
                  <a:extLst>
                    <a:ext uri="{FF2B5EF4-FFF2-40B4-BE49-F238E27FC236}">
                      <a16:creationId xmlns:a16="http://schemas.microsoft.com/office/drawing/2014/main" id="{1BF70A9B-C7C3-B229-361C-886F9D9356F7}"/>
                    </a:ext>
                  </a:extLst>
                </p:cNvPr>
                <p:cNvGrpSpPr/>
                <p:nvPr/>
              </p:nvGrpSpPr>
              <p:grpSpPr>
                <a:xfrm>
                  <a:off x="10440035" y="-22287"/>
                  <a:ext cx="62864" cy="63737"/>
                  <a:chOff x="10440035" y="-22287"/>
                  <a:chExt cx="62864" cy="63737"/>
                </a:xfrm>
              </p:grpSpPr>
              <p:sp>
                <p:nvSpPr>
                  <p:cNvPr id="34349" name="Freeform 1220">
                    <a:extLst>
                      <a:ext uri="{FF2B5EF4-FFF2-40B4-BE49-F238E27FC236}">
                        <a16:creationId xmlns:a16="http://schemas.microsoft.com/office/drawing/2014/main" id="{6D04F059-E791-2E51-C811-4E87D5657D1C}"/>
                      </a:ext>
                    </a:extLst>
                  </p:cNvPr>
                  <p:cNvSpPr/>
                  <p:nvPr/>
                </p:nvSpPr>
                <p:spPr>
                  <a:xfrm>
                    <a:off x="10440035" y="1005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50" name="Freeform 1221">
                    <a:extLst>
                      <a:ext uri="{FF2B5EF4-FFF2-40B4-BE49-F238E27FC236}">
                        <a16:creationId xmlns:a16="http://schemas.microsoft.com/office/drawing/2014/main" id="{86EA49A9-65D9-330C-C28B-74E1631FA099}"/>
                      </a:ext>
                    </a:extLst>
                  </p:cNvPr>
                  <p:cNvSpPr/>
                  <p:nvPr/>
                </p:nvSpPr>
                <p:spPr>
                  <a:xfrm>
                    <a:off x="10471468" y="-2228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899" name="Graphic 19">
                  <a:extLst>
                    <a:ext uri="{FF2B5EF4-FFF2-40B4-BE49-F238E27FC236}">
                      <a16:creationId xmlns:a16="http://schemas.microsoft.com/office/drawing/2014/main" id="{7B6C70A0-9B62-8A06-0776-2A0C4021AAA9}"/>
                    </a:ext>
                  </a:extLst>
                </p:cNvPr>
                <p:cNvGrpSpPr/>
                <p:nvPr/>
              </p:nvGrpSpPr>
              <p:grpSpPr>
                <a:xfrm>
                  <a:off x="10443845" y="-22287"/>
                  <a:ext cx="62864" cy="63737"/>
                  <a:chOff x="10443845" y="-22287"/>
                  <a:chExt cx="62864" cy="63737"/>
                </a:xfrm>
              </p:grpSpPr>
              <p:sp>
                <p:nvSpPr>
                  <p:cNvPr id="34347" name="Freeform 1223">
                    <a:extLst>
                      <a:ext uri="{FF2B5EF4-FFF2-40B4-BE49-F238E27FC236}">
                        <a16:creationId xmlns:a16="http://schemas.microsoft.com/office/drawing/2014/main" id="{6AE9657E-030F-2E56-9EB3-0131DDE1028F}"/>
                      </a:ext>
                    </a:extLst>
                  </p:cNvPr>
                  <p:cNvSpPr/>
                  <p:nvPr/>
                </p:nvSpPr>
                <p:spPr>
                  <a:xfrm>
                    <a:off x="10443845" y="1005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48" name="Freeform 1224">
                    <a:extLst>
                      <a:ext uri="{FF2B5EF4-FFF2-40B4-BE49-F238E27FC236}">
                        <a16:creationId xmlns:a16="http://schemas.microsoft.com/office/drawing/2014/main" id="{BBB08B70-54E8-45F4-60B3-B453AA936310}"/>
                      </a:ext>
                    </a:extLst>
                  </p:cNvPr>
                  <p:cNvSpPr/>
                  <p:nvPr/>
                </p:nvSpPr>
                <p:spPr>
                  <a:xfrm>
                    <a:off x="10475278" y="-2228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0" name="Graphic 19">
                  <a:extLst>
                    <a:ext uri="{FF2B5EF4-FFF2-40B4-BE49-F238E27FC236}">
                      <a16:creationId xmlns:a16="http://schemas.microsoft.com/office/drawing/2014/main" id="{EB5EEF6E-29F3-68A0-6A13-DAD16BB6BE4F}"/>
                    </a:ext>
                  </a:extLst>
                </p:cNvPr>
                <p:cNvGrpSpPr/>
                <p:nvPr/>
              </p:nvGrpSpPr>
              <p:grpSpPr>
                <a:xfrm>
                  <a:off x="10482898" y="15764"/>
                  <a:ext cx="63817" cy="62786"/>
                  <a:chOff x="10482898" y="15764"/>
                  <a:chExt cx="63817" cy="62786"/>
                </a:xfrm>
              </p:grpSpPr>
              <p:sp>
                <p:nvSpPr>
                  <p:cNvPr id="34345" name="Freeform 1226">
                    <a:extLst>
                      <a:ext uri="{FF2B5EF4-FFF2-40B4-BE49-F238E27FC236}">
                        <a16:creationId xmlns:a16="http://schemas.microsoft.com/office/drawing/2014/main" id="{1CF1F82B-3E5B-9100-98F9-77CAE539B0FC}"/>
                      </a:ext>
                    </a:extLst>
                  </p:cNvPr>
                  <p:cNvSpPr/>
                  <p:nvPr/>
                </p:nvSpPr>
                <p:spPr>
                  <a:xfrm>
                    <a:off x="10482898" y="4715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46" name="Freeform 1227">
                    <a:extLst>
                      <a:ext uri="{FF2B5EF4-FFF2-40B4-BE49-F238E27FC236}">
                        <a16:creationId xmlns:a16="http://schemas.microsoft.com/office/drawing/2014/main" id="{EB93BD48-E54D-F40C-50AF-293299619A28}"/>
                      </a:ext>
                    </a:extLst>
                  </p:cNvPr>
                  <p:cNvSpPr/>
                  <p:nvPr/>
                </p:nvSpPr>
                <p:spPr>
                  <a:xfrm>
                    <a:off x="10515283" y="15764"/>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1" name="Graphic 19">
                  <a:extLst>
                    <a:ext uri="{FF2B5EF4-FFF2-40B4-BE49-F238E27FC236}">
                      <a16:creationId xmlns:a16="http://schemas.microsoft.com/office/drawing/2014/main" id="{2EDA4613-DA78-8976-1925-AD7EA29E4160}"/>
                    </a:ext>
                  </a:extLst>
                </p:cNvPr>
                <p:cNvGrpSpPr/>
                <p:nvPr/>
              </p:nvGrpSpPr>
              <p:grpSpPr>
                <a:xfrm>
                  <a:off x="10505758" y="15764"/>
                  <a:ext cx="62864" cy="62786"/>
                  <a:chOff x="10505758" y="15764"/>
                  <a:chExt cx="62864" cy="62786"/>
                </a:xfrm>
              </p:grpSpPr>
              <p:sp>
                <p:nvSpPr>
                  <p:cNvPr id="34343" name="Freeform 1229">
                    <a:extLst>
                      <a:ext uri="{FF2B5EF4-FFF2-40B4-BE49-F238E27FC236}">
                        <a16:creationId xmlns:a16="http://schemas.microsoft.com/office/drawing/2014/main" id="{203A0BF4-7861-19F0-1F52-DBDB7F22A314}"/>
                      </a:ext>
                    </a:extLst>
                  </p:cNvPr>
                  <p:cNvSpPr/>
                  <p:nvPr/>
                </p:nvSpPr>
                <p:spPr>
                  <a:xfrm>
                    <a:off x="10505758" y="47158"/>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44" name="Freeform 1230">
                    <a:extLst>
                      <a:ext uri="{FF2B5EF4-FFF2-40B4-BE49-F238E27FC236}">
                        <a16:creationId xmlns:a16="http://schemas.microsoft.com/office/drawing/2014/main" id="{F8B80180-A664-9413-DB3D-00702FF110D9}"/>
                      </a:ext>
                    </a:extLst>
                  </p:cNvPr>
                  <p:cNvSpPr/>
                  <p:nvPr/>
                </p:nvSpPr>
                <p:spPr>
                  <a:xfrm>
                    <a:off x="10537190" y="15764"/>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2" name="Graphic 19">
                  <a:extLst>
                    <a:ext uri="{FF2B5EF4-FFF2-40B4-BE49-F238E27FC236}">
                      <a16:creationId xmlns:a16="http://schemas.microsoft.com/office/drawing/2014/main" id="{4790DD75-2B3D-B168-AFEB-62EFD1B4AC75}"/>
                    </a:ext>
                  </a:extLst>
                </p:cNvPr>
                <p:cNvGrpSpPr/>
                <p:nvPr/>
              </p:nvGrpSpPr>
              <p:grpSpPr>
                <a:xfrm>
                  <a:off x="10592435" y="39547"/>
                  <a:ext cx="62864" cy="62786"/>
                  <a:chOff x="10592435" y="39547"/>
                  <a:chExt cx="62864" cy="62786"/>
                </a:xfrm>
              </p:grpSpPr>
              <p:sp>
                <p:nvSpPr>
                  <p:cNvPr id="34341" name="Freeform 1232">
                    <a:extLst>
                      <a:ext uri="{FF2B5EF4-FFF2-40B4-BE49-F238E27FC236}">
                        <a16:creationId xmlns:a16="http://schemas.microsoft.com/office/drawing/2014/main" id="{B3FD6049-8148-B8B1-181F-70A0A7359242}"/>
                      </a:ext>
                    </a:extLst>
                  </p:cNvPr>
                  <p:cNvSpPr/>
                  <p:nvPr/>
                </p:nvSpPr>
                <p:spPr>
                  <a:xfrm>
                    <a:off x="10592435" y="70940"/>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42" name="Freeform 1233">
                    <a:extLst>
                      <a:ext uri="{FF2B5EF4-FFF2-40B4-BE49-F238E27FC236}">
                        <a16:creationId xmlns:a16="http://schemas.microsoft.com/office/drawing/2014/main" id="{28244934-7FEB-B389-7E12-19B95555E929}"/>
                      </a:ext>
                    </a:extLst>
                  </p:cNvPr>
                  <p:cNvSpPr/>
                  <p:nvPr/>
                </p:nvSpPr>
                <p:spPr>
                  <a:xfrm>
                    <a:off x="10623868" y="3954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3" name="Graphic 19">
                  <a:extLst>
                    <a:ext uri="{FF2B5EF4-FFF2-40B4-BE49-F238E27FC236}">
                      <a16:creationId xmlns:a16="http://schemas.microsoft.com/office/drawing/2014/main" id="{485D7020-6141-0A44-A5FE-98BEA016BF3F}"/>
                    </a:ext>
                  </a:extLst>
                </p:cNvPr>
                <p:cNvGrpSpPr/>
                <p:nvPr/>
              </p:nvGrpSpPr>
              <p:grpSpPr>
                <a:xfrm>
                  <a:off x="10627678" y="39547"/>
                  <a:ext cx="63817" cy="62786"/>
                  <a:chOff x="10627678" y="39547"/>
                  <a:chExt cx="63817" cy="62786"/>
                </a:xfrm>
              </p:grpSpPr>
              <p:sp>
                <p:nvSpPr>
                  <p:cNvPr id="34339" name="Freeform 1235">
                    <a:extLst>
                      <a:ext uri="{FF2B5EF4-FFF2-40B4-BE49-F238E27FC236}">
                        <a16:creationId xmlns:a16="http://schemas.microsoft.com/office/drawing/2014/main" id="{AC44107A-EF9C-1C7E-BC65-81D24B383874}"/>
                      </a:ext>
                    </a:extLst>
                  </p:cNvPr>
                  <p:cNvSpPr/>
                  <p:nvPr/>
                </p:nvSpPr>
                <p:spPr>
                  <a:xfrm>
                    <a:off x="10627678" y="7094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40" name="Freeform 1236">
                    <a:extLst>
                      <a:ext uri="{FF2B5EF4-FFF2-40B4-BE49-F238E27FC236}">
                        <a16:creationId xmlns:a16="http://schemas.microsoft.com/office/drawing/2014/main" id="{9337D0B6-211B-EEC7-9741-C5CF4A28CA7B}"/>
                      </a:ext>
                    </a:extLst>
                  </p:cNvPr>
                  <p:cNvSpPr/>
                  <p:nvPr/>
                </p:nvSpPr>
                <p:spPr>
                  <a:xfrm>
                    <a:off x="10659110" y="3954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4" name="Graphic 19">
                  <a:extLst>
                    <a:ext uri="{FF2B5EF4-FFF2-40B4-BE49-F238E27FC236}">
                      <a16:creationId xmlns:a16="http://schemas.microsoft.com/office/drawing/2014/main" id="{D6CE15C9-29F1-4F84-BD77-E46E9071EC5D}"/>
                    </a:ext>
                  </a:extLst>
                </p:cNvPr>
                <p:cNvGrpSpPr/>
                <p:nvPr/>
              </p:nvGrpSpPr>
              <p:grpSpPr>
                <a:xfrm>
                  <a:off x="10693400" y="39547"/>
                  <a:ext cx="62864" cy="62786"/>
                  <a:chOff x="10693400" y="39547"/>
                  <a:chExt cx="62864" cy="62786"/>
                </a:xfrm>
              </p:grpSpPr>
              <p:sp>
                <p:nvSpPr>
                  <p:cNvPr id="34337" name="Freeform 1238">
                    <a:extLst>
                      <a:ext uri="{FF2B5EF4-FFF2-40B4-BE49-F238E27FC236}">
                        <a16:creationId xmlns:a16="http://schemas.microsoft.com/office/drawing/2014/main" id="{9DEE982C-C3E8-5C3A-B102-118EB1357024}"/>
                      </a:ext>
                    </a:extLst>
                  </p:cNvPr>
                  <p:cNvSpPr/>
                  <p:nvPr/>
                </p:nvSpPr>
                <p:spPr>
                  <a:xfrm>
                    <a:off x="10693400" y="70940"/>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38" name="Freeform 1239">
                    <a:extLst>
                      <a:ext uri="{FF2B5EF4-FFF2-40B4-BE49-F238E27FC236}">
                        <a16:creationId xmlns:a16="http://schemas.microsoft.com/office/drawing/2014/main" id="{01A18596-4E3C-7EF5-BFCA-8A023D162C96}"/>
                      </a:ext>
                    </a:extLst>
                  </p:cNvPr>
                  <p:cNvSpPr/>
                  <p:nvPr/>
                </p:nvSpPr>
                <p:spPr>
                  <a:xfrm>
                    <a:off x="10724833" y="3954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5" name="Graphic 19">
                  <a:extLst>
                    <a:ext uri="{FF2B5EF4-FFF2-40B4-BE49-F238E27FC236}">
                      <a16:creationId xmlns:a16="http://schemas.microsoft.com/office/drawing/2014/main" id="{A8AA60D1-3C18-050C-6F98-88E6B6C0806B}"/>
                    </a:ext>
                  </a:extLst>
                </p:cNvPr>
                <p:cNvGrpSpPr/>
                <p:nvPr/>
              </p:nvGrpSpPr>
              <p:grpSpPr>
                <a:xfrm>
                  <a:off x="10697210" y="39547"/>
                  <a:ext cx="63817" cy="62786"/>
                  <a:chOff x="10697210" y="39547"/>
                  <a:chExt cx="63817" cy="62786"/>
                </a:xfrm>
              </p:grpSpPr>
              <p:sp>
                <p:nvSpPr>
                  <p:cNvPr id="34335" name="Freeform 1241">
                    <a:extLst>
                      <a:ext uri="{FF2B5EF4-FFF2-40B4-BE49-F238E27FC236}">
                        <a16:creationId xmlns:a16="http://schemas.microsoft.com/office/drawing/2014/main" id="{DE483527-BC20-A14D-F6D3-6452BCABE96A}"/>
                      </a:ext>
                    </a:extLst>
                  </p:cNvPr>
                  <p:cNvSpPr/>
                  <p:nvPr/>
                </p:nvSpPr>
                <p:spPr>
                  <a:xfrm>
                    <a:off x="10697210" y="70940"/>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36" name="Freeform 1242">
                    <a:extLst>
                      <a:ext uri="{FF2B5EF4-FFF2-40B4-BE49-F238E27FC236}">
                        <a16:creationId xmlns:a16="http://schemas.microsoft.com/office/drawing/2014/main" id="{205C831D-A3E9-DD26-79F8-CB1C4B27FCE4}"/>
                      </a:ext>
                    </a:extLst>
                  </p:cNvPr>
                  <p:cNvSpPr/>
                  <p:nvPr/>
                </p:nvSpPr>
                <p:spPr>
                  <a:xfrm>
                    <a:off x="10729595" y="3954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6" name="Graphic 19">
                  <a:extLst>
                    <a:ext uri="{FF2B5EF4-FFF2-40B4-BE49-F238E27FC236}">
                      <a16:creationId xmlns:a16="http://schemas.microsoft.com/office/drawing/2014/main" id="{DB5ECC17-0886-DAF9-8AA6-6B8B0779902C}"/>
                    </a:ext>
                  </a:extLst>
                </p:cNvPr>
                <p:cNvGrpSpPr/>
                <p:nvPr/>
              </p:nvGrpSpPr>
              <p:grpSpPr>
                <a:xfrm>
                  <a:off x="10925810" y="68086"/>
                  <a:ext cx="62864" cy="63737"/>
                  <a:chOff x="10925810" y="68086"/>
                  <a:chExt cx="62864" cy="63737"/>
                </a:xfrm>
              </p:grpSpPr>
              <p:sp>
                <p:nvSpPr>
                  <p:cNvPr id="34333" name="Freeform 1244">
                    <a:extLst>
                      <a:ext uri="{FF2B5EF4-FFF2-40B4-BE49-F238E27FC236}">
                        <a16:creationId xmlns:a16="http://schemas.microsoft.com/office/drawing/2014/main" id="{42D67E90-2D35-3DF7-8D72-704557F2C961}"/>
                      </a:ext>
                    </a:extLst>
                  </p:cNvPr>
                  <p:cNvSpPr/>
                  <p:nvPr/>
                </p:nvSpPr>
                <p:spPr>
                  <a:xfrm>
                    <a:off x="10925810" y="99480"/>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34" name="Freeform 1245">
                    <a:extLst>
                      <a:ext uri="{FF2B5EF4-FFF2-40B4-BE49-F238E27FC236}">
                        <a16:creationId xmlns:a16="http://schemas.microsoft.com/office/drawing/2014/main" id="{8CFCE81C-2769-D1F7-4345-1B2E37D67CF8}"/>
                      </a:ext>
                    </a:extLst>
                  </p:cNvPr>
                  <p:cNvSpPr/>
                  <p:nvPr/>
                </p:nvSpPr>
                <p:spPr>
                  <a:xfrm>
                    <a:off x="10957243" y="68086"/>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7" name="Graphic 19">
                  <a:extLst>
                    <a:ext uri="{FF2B5EF4-FFF2-40B4-BE49-F238E27FC236}">
                      <a16:creationId xmlns:a16="http://schemas.microsoft.com/office/drawing/2014/main" id="{F633CA88-A23A-D6FF-1FF4-8087ED543774}"/>
                    </a:ext>
                  </a:extLst>
                </p:cNvPr>
                <p:cNvGrpSpPr/>
                <p:nvPr/>
              </p:nvGrpSpPr>
              <p:grpSpPr>
                <a:xfrm>
                  <a:off x="10980103" y="86161"/>
                  <a:ext cx="62864" cy="62786"/>
                  <a:chOff x="10980103" y="86161"/>
                  <a:chExt cx="62864" cy="62786"/>
                </a:xfrm>
              </p:grpSpPr>
              <p:sp>
                <p:nvSpPr>
                  <p:cNvPr id="34331" name="Freeform 1247">
                    <a:extLst>
                      <a:ext uri="{FF2B5EF4-FFF2-40B4-BE49-F238E27FC236}">
                        <a16:creationId xmlns:a16="http://schemas.microsoft.com/office/drawing/2014/main" id="{620F737D-3E8E-1A00-F90C-EA4A9464F5B8}"/>
                      </a:ext>
                    </a:extLst>
                  </p:cNvPr>
                  <p:cNvSpPr/>
                  <p:nvPr/>
                </p:nvSpPr>
                <p:spPr>
                  <a:xfrm>
                    <a:off x="10980103" y="117555"/>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32" name="Freeform 1248">
                    <a:extLst>
                      <a:ext uri="{FF2B5EF4-FFF2-40B4-BE49-F238E27FC236}">
                        <a16:creationId xmlns:a16="http://schemas.microsoft.com/office/drawing/2014/main" id="{5A3B66AC-6200-515E-F2A2-FE87EB33EC58}"/>
                      </a:ext>
                    </a:extLst>
                  </p:cNvPr>
                  <p:cNvSpPr/>
                  <p:nvPr/>
                </p:nvSpPr>
                <p:spPr>
                  <a:xfrm>
                    <a:off x="11011535" y="8616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8" name="Graphic 19">
                  <a:extLst>
                    <a:ext uri="{FF2B5EF4-FFF2-40B4-BE49-F238E27FC236}">
                      <a16:creationId xmlns:a16="http://schemas.microsoft.com/office/drawing/2014/main" id="{355C835F-35DA-3BA3-3A54-C4BDF3095477}"/>
                    </a:ext>
                  </a:extLst>
                </p:cNvPr>
                <p:cNvGrpSpPr/>
                <p:nvPr/>
              </p:nvGrpSpPr>
              <p:grpSpPr>
                <a:xfrm>
                  <a:off x="11075353" y="112798"/>
                  <a:ext cx="62864" cy="62786"/>
                  <a:chOff x="11075353" y="112798"/>
                  <a:chExt cx="62864" cy="62786"/>
                </a:xfrm>
              </p:grpSpPr>
              <p:sp>
                <p:nvSpPr>
                  <p:cNvPr id="34329" name="Freeform 1250">
                    <a:extLst>
                      <a:ext uri="{FF2B5EF4-FFF2-40B4-BE49-F238E27FC236}">
                        <a16:creationId xmlns:a16="http://schemas.microsoft.com/office/drawing/2014/main" id="{8752801A-F11C-7207-AEF9-B4915B0D5AB7}"/>
                      </a:ext>
                    </a:extLst>
                  </p:cNvPr>
                  <p:cNvSpPr/>
                  <p:nvPr/>
                </p:nvSpPr>
                <p:spPr>
                  <a:xfrm>
                    <a:off x="11075353" y="144191"/>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30" name="Freeform 1251">
                    <a:extLst>
                      <a:ext uri="{FF2B5EF4-FFF2-40B4-BE49-F238E27FC236}">
                        <a16:creationId xmlns:a16="http://schemas.microsoft.com/office/drawing/2014/main" id="{82FAE2C8-CF52-73BD-F78C-6C463934D1F0}"/>
                      </a:ext>
                    </a:extLst>
                  </p:cNvPr>
                  <p:cNvSpPr/>
                  <p:nvPr/>
                </p:nvSpPr>
                <p:spPr>
                  <a:xfrm>
                    <a:off x="11106785" y="11279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09" name="Graphic 19">
                  <a:extLst>
                    <a:ext uri="{FF2B5EF4-FFF2-40B4-BE49-F238E27FC236}">
                      <a16:creationId xmlns:a16="http://schemas.microsoft.com/office/drawing/2014/main" id="{6B42C902-6187-C618-537B-3207E6805846}"/>
                    </a:ext>
                  </a:extLst>
                </p:cNvPr>
                <p:cNvGrpSpPr/>
                <p:nvPr/>
              </p:nvGrpSpPr>
              <p:grpSpPr>
                <a:xfrm>
                  <a:off x="11078210" y="112798"/>
                  <a:ext cx="63817" cy="62786"/>
                  <a:chOff x="11078210" y="112798"/>
                  <a:chExt cx="63817" cy="62786"/>
                </a:xfrm>
              </p:grpSpPr>
              <p:sp>
                <p:nvSpPr>
                  <p:cNvPr id="34327" name="Freeform 1253">
                    <a:extLst>
                      <a:ext uri="{FF2B5EF4-FFF2-40B4-BE49-F238E27FC236}">
                        <a16:creationId xmlns:a16="http://schemas.microsoft.com/office/drawing/2014/main" id="{4A51A1BB-F0A2-3638-EB9C-94940432CD8D}"/>
                      </a:ext>
                    </a:extLst>
                  </p:cNvPr>
                  <p:cNvSpPr/>
                  <p:nvPr/>
                </p:nvSpPr>
                <p:spPr>
                  <a:xfrm>
                    <a:off x="11078210" y="14419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28" name="Freeform 1254">
                    <a:extLst>
                      <a:ext uri="{FF2B5EF4-FFF2-40B4-BE49-F238E27FC236}">
                        <a16:creationId xmlns:a16="http://schemas.microsoft.com/office/drawing/2014/main" id="{0E3E6573-432E-B469-3EB1-E4176F6553F4}"/>
                      </a:ext>
                    </a:extLst>
                  </p:cNvPr>
                  <p:cNvSpPr/>
                  <p:nvPr/>
                </p:nvSpPr>
                <p:spPr>
                  <a:xfrm>
                    <a:off x="11110595" y="11279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0" name="Graphic 19">
                  <a:extLst>
                    <a:ext uri="{FF2B5EF4-FFF2-40B4-BE49-F238E27FC236}">
                      <a16:creationId xmlns:a16="http://schemas.microsoft.com/office/drawing/2014/main" id="{A5FBCD10-F714-24F5-DCEF-C745664A23BE}"/>
                    </a:ext>
                  </a:extLst>
                </p:cNvPr>
                <p:cNvGrpSpPr/>
                <p:nvPr/>
              </p:nvGrpSpPr>
              <p:grpSpPr>
                <a:xfrm>
                  <a:off x="11116310" y="121360"/>
                  <a:ext cx="63817" cy="62786"/>
                  <a:chOff x="11116310" y="121360"/>
                  <a:chExt cx="63817" cy="62786"/>
                </a:xfrm>
              </p:grpSpPr>
              <p:sp>
                <p:nvSpPr>
                  <p:cNvPr id="34325" name="Freeform 1256">
                    <a:extLst>
                      <a:ext uri="{FF2B5EF4-FFF2-40B4-BE49-F238E27FC236}">
                        <a16:creationId xmlns:a16="http://schemas.microsoft.com/office/drawing/2014/main" id="{C58C93AD-79FE-011F-84F8-A4E1B8EA52DD}"/>
                      </a:ext>
                    </a:extLst>
                  </p:cNvPr>
                  <p:cNvSpPr/>
                  <p:nvPr/>
                </p:nvSpPr>
                <p:spPr>
                  <a:xfrm>
                    <a:off x="11116310" y="1527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26" name="Freeform 1257">
                    <a:extLst>
                      <a:ext uri="{FF2B5EF4-FFF2-40B4-BE49-F238E27FC236}">
                        <a16:creationId xmlns:a16="http://schemas.microsoft.com/office/drawing/2014/main" id="{83095E8A-66F2-3433-D7CC-6BF775F03692}"/>
                      </a:ext>
                    </a:extLst>
                  </p:cNvPr>
                  <p:cNvSpPr/>
                  <p:nvPr/>
                </p:nvSpPr>
                <p:spPr>
                  <a:xfrm>
                    <a:off x="11148695" y="1213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1" name="Graphic 19">
                  <a:extLst>
                    <a:ext uri="{FF2B5EF4-FFF2-40B4-BE49-F238E27FC236}">
                      <a16:creationId xmlns:a16="http://schemas.microsoft.com/office/drawing/2014/main" id="{11C45FC3-10F1-9032-C438-C0AC4D838C09}"/>
                    </a:ext>
                  </a:extLst>
                </p:cNvPr>
                <p:cNvGrpSpPr/>
                <p:nvPr/>
              </p:nvGrpSpPr>
              <p:grpSpPr>
                <a:xfrm>
                  <a:off x="11162030" y="121360"/>
                  <a:ext cx="62865" cy="62786"/>
                  <a:chOff x="11162030" y="121360"/>
                  <a:chExt cx="62865" cy="62786"/>
                </a:xfrm>
              </p:grpSpPr>
              <p:sp>
                <p:nvSpPr>
                  <p:cNvPr id="34323" name="Freeform 1259">
                    <a:extLst>
                      <a:ext uri="{FF2B5EF4-FFF2-40B4-BE49-F238E27FC236}">
                        <a16:creationId xmlns:a16="http://schemas.microsoft.com/office/drawing/2014/main" id="{83D1D2F0-E7CE-905F-59B3-4411FDB7BCEB}"/>
                      </a:ext>
                    </a:extLst>
                  </p:cNvPr>
                  <p:cNvSpPr/>
                  <p:nvPr/>
                </p:nvSpPr>
                <p:spPr>
                  <a:xfrm>
                    <a:off x="11162030" y="1527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24" name="Freeform 1260">
                    <a:extLst>
                      <a:ext uri="{FF2B5EF4-FFF2-40B4-BE49-F238E27FC236}">
                        <a16:creationId xmlns:a16="http://schemas.microsoft.com/office/drawing/2014/main" id="{8E1E11C0-E048-DC2C-300F-3B7CE3A1E937}"/>
                      </a:ext>
                    </a:extLst>
                  </p:cNvPr>
                  <p:cNvSpPr/>
                  <p:nvPr/>
                </p:nvSpPr>
                <p:spPr>
                  <a:xfrm>
                    <a:off x="11193463" y="1213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2" name="Graphic 19">
                  <a:extLst>
                    <a:ext uri="{FF2B5EF4-FFF2-40B4-BE49-F238E27FC236}">
                      <a16:creationId xmlns:a16="http://schemas.microsoft.com/office/drawing/2014/main" id="{91DD034B-CAFF-DC57-B076-D168A51275B6}"/>
                    </a:ext>
                  </a:extLst>
                </p:cNvPr>
                <p:cNvGrpSpPr/>
                <p:nvPr/>
              </p:nvGrpSpPr>
              <p:grpSpPr>
                <a:xfrm>
                  <a:off x="11219180" y="134678"/>
                  <a:ext cx="63817" cy="62786"/>
                  <a:chOff x="11219180" y="134678"/>
                  <a:chExt cx="63817" cy="62786"/>
                </a:xfrm>
              </p:grpSpPr>
              <p:sp>
                <p:nvSpPr>
                  <p:cNvPr id="34321" name="Freeform 1262">
                    <a:extLst>
                      <a:ext uri="{FF2B5EF4-FFF2-40B4-BE49-F238E27FC236}">
                        <a16:creationId xmlns:a16="http://schemas.microsoft.com/office/drawing/2014/main" id="{64F19B89-3EE1-8A4D-DC0C-61E65DCF5417}"/>
                      </a:ext>
                    </a:extLst>
                  </p:cNvPr>
                  <p:cNvSpPr/>
                  <p:nvPr/>
                </p:nvSpPr>
                <p:spPr>
                  <a:xfrm>
                    <a:off x="11219180" y="166071"/>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22" name="Freeform 1263">
                    <a:extLst>
                      <a:ext uri="{FF2B5EF4-FFF2-40B4-BE49-F238E27FC236}">
                        <a16:creationId xmlns:a16="http://schemas.microsoft.com/office/drawing/2014/main" id="{46CFB243-C352-CC51-E7C8-32F0B54315FE}"/>
                      </a:ext>
                    </a:extLst>
                  </p:cNvPr>
                  <p:cNvSpPr/>
                  <p:nvPr/>
                </p:nvSpPr>
                <p:spPr>
                  <a:xfrm>
                    <a:off x="11251565" y="13467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3" name="Graphic 19">
                  <a:extLst>
                    <a:ext uri="{FF2B5EF4-FFF2-40B4-BE49-F238E27FC236}">
                      <a16:creationId xmlns:a16="http://schemas.microsoft.com/office/drawing/2014/main" id="{3EDE0C63-1234-E629-FF7C-75FEF5D5B4A6}"/>
                    </a:ext>
                  </a:extLst>
                </p:cNvPr>
                <p:cNvGrpSpPr/>
                <p:nvPr/>
              </p:nvGrpSpPr>
              <p:grpSpPr>
                <a:xfrm>
                  <a:off x="11241088" y="134678"/>
                  <a:ext cx="63817" cy="62786"/>
                  <a:chOff x="11241088" y="134678"/>
                  <a:chExt cx="63817" cy="62786"/>
                </a:xfrm>
              </p:grpSpPr>
              <p:sp>
                <p:nvSpPr>
                  <p:cNvPr id="34319" name="Freeform 1265">
                    <a:extLst>
                      <a:ext uri="{FF2B5EF4-FFF2-40B4-BE49-F238E27FC236}">
                        <a16:creationId xmlns:a16="http://schemas.microsoft.com/office/drawing/2014/main" id="{CC6322D3-EEA4-1AB4-E5C0-74480EEFA691}"/>
                      </a:ext>
                    </a:extLst>
                  </p:cNvPr>
                  <p:cNvSpPr/>
                  <p:nvPr/>
                </p:nvSpPr>
                <p:spPr>
                  <a:xfrm>
                    <a:off x="11241088" y="166071"/>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20" name="Freeform 1266">
                    <a:extLst>
                      <a:ext uri="{FF2B5EF4-FFF2-40B4-BE49-F238E27FC236}">
                        <a16:creationId xmlns:a16="http://schemas.microsoft.com/office/drawing/2014/main" id="{3BB863CE-2CBF-1788-6748-953BA2BA1F52}"/>
                      </a:ext>
                    </a:extLst>
                  </p:cNvPr>
                  <p:cNvSpPr/>
                  <p:nvPr/>
                </p:nvSpPr>
                <p:spPr>
                  <a:xfrm>
                    <a:off x="11273473" y="13467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4" name="Graphic 19">
                  <a:extLst>
                    <a:ext uri="{FF2B5EF4-FFF2-40B4-BE49-F238E27FC236}">
                      <a16:creationId xmlns:a16="http://schemas.microsoft.com/office/drawing/2014/main" id="{B6520827-E9A7-FB76-6E27-2658270649E3}"/>
                    </a:ext>
                  </a:extLst>
                </p:cNvPr>
                <p:cNvGrpSpPr/>
                <p:nvPr/>
              </p:nvGrpSpPr>
              <p:grpSpPr>
                <a:xfrm>
                  <a:off x="11243945" y="134678"/>
                  <a:ext cx="62864" cy="62786"/>
                  <a:chOff x="11243945" y="134678"/>
                  <a:chExt cx="62864" cy="62786"/>
                </a:xfrm>
              </p:grpSpPr>
              <p:sp>
                <p:nvSpPr>
                  <p:cNvPr id="34317" name="Freeform 1268">
                    <a:extLst>
                      <a:ext uri="{FF2B5EF4-FFF2-40B4-BE49-F238E27FC236}">
                        <a16:creationId xmlns:a16="http://schemas.microsoft.com/office/drawing/2014/main" id="{59D2E5B4-4C85-AD0F-35DB-73FE98E30B3A}"/>
                      </a:ext>
                    </a:extLst>
                  </p:cNvPr>
                  <p:cNvSpPr/>
                  <p:nvPr/>
                </p:nvSpPr>
                <p:spPr>
                  <a:xfrm>
                    <a:off x="11243945" y="166071"/>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18" name="Freeform 1269">
                    <a:extLst>
                      <a:ext uri="{FF2B5EF4-FFF2-40B4-BE49-F238E27FC236}">
                        <a16:creationId xmlns:a16="http://schemas.microsoft.com/office/drawing/2014/main" id="{AAD228A0-0600-9FAE-4882-5791CE364BC2}"/>
                      </a:ext>
                    </a:extLst>
                  </p:cNvPr>
                  <p:cNvSpPr/>
                  <p:nvPr/>
                </p:nvSpPr>
                <p:spPr>
                  <a:xfrm>
                    <a:off x="11275378" y="13467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5" name="Graphic 19">
                  <a:extLst>
                    <a:ext uri="{FF2B5EF4-FFF2-40B4-BE49-F238E27FC236}">
                      <a16:creationId xmlns:a16="http://schemas.microsoft.com/office/drawing/2014/main" id="{33C5667A-EB34-7E46-63D9-7CD004BD388F}"/>
                    </a:ext>
                  </a:extLst>
                </p:cNvPr>
                <p:cNvGrpSpPr/>
                <p:nvPr/>
              </p:nvGrpSpPr>
              <p:grpSpPr>
                <a:xfrm>
                  <a:off x="11327765" y="149899"/>
                  <a:ext cx="63817" cy="62786"/>
                  <a:chOff x="11327765" y="149899"/>
                  <a:chExt cx="63817" cy="62786"/>
                </a:xfrm>
              </p:grpSpPr>
              <p:sp>
                <p:nvSpPr>
                  <p:cNvPr id="34315" name="Freeform 1271">
                    <a:extLst>
                      <a:ext uri="{FF2B5EF4-FFF2-40B4-BE49-F238E27FC236}">
                        <a16:creationId xmlns:a16="http://schemas.microsoft.com/office/drawing/2014/main" id="{34B721B7-39DD-AB7C-B1B6-ECB21FF16674}"/>
                      </a:ext>
                    </a:extLst>
                  </p:cNvPr>
                  <p:cNvSpPr/>
                  <p:nvPr/>
                </p:nvSpPr>
                <p:spPr>
                  <a:xfrm>
                    <a:off x="11327765" y="18129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16" name="Freeform 1272">
                    <a:extLst>
                      <a:ext uri="{FF2B5EF4-FFF2-40B4-BE49-F238E27FC236}">
                        <a16:creationId xmlns:a16="http://schemas.microsoft.com/office/drawing/2014/main" id="{E7050123-424A-949F-788A-7F1425BF56D1}"/>
                      </a:ext>
                    </a:extLst>
                  </p:cNvPr>
                  <p:cNvSpPr/>
                  <p:nvPr/>
                </p:nvSpPr>
                <p:spPr>
                  <a:xfrm>
                    <a:off x="11360150" y="14989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6" name="Graphic 19">
                  <a:extLst>
                    <a:ext uri="{FF2B5EF4-FFF2-40B4-BE49-F238E27FC236}">
                      <a16:creationId xmlns:a16="http://schemas.microsoft.com/office/drawing/2014/main" id="{21B786D1-2E9D-9074-D582-C16C23FF0DBE}"/>
                    </a:ext>
                  </a:extLst>
                </p:cNvPr>
                <p:cNvGrpSpPr/>
                <p:nvPr/>
              </p:nvGrpSpPr>
              <p:grpSpPr>
                <a:xfrm>
                  <a:off x="11461115" y="188903"/>
                  <a:ext cx="62864" cy="63737"/>
                  <a:chOff x="11461115" y="188903"/>
                  <a:chExt cx="62864" cy="63737"/>
                </a:xfrm>
              </p:grpSpPr>
              <p:sp>
                <p:nvSpPr>
                  <p:cNvPr id="34313" name="Freeform 1274">
                    <a:extLst>
                      <a:ext uri="{FF2B5EF4-FFF2-40B4-BE49-F238E27FC236}">
                        <a16:creationId xmlns:a16="http://schemas.microsoft.com/office/drawing/2014/main" id="{2A358A9D-05D0-107F-2DE4-13182E56B967}"/>
                      </a:ext>
                    </a:extLst>
                  </p:cNvPr>
                  <p:cNvSpPr/>
                  <p:nvPr/>
                </p:nvSpPr>
                <p:spPr>
                  <a:xfrm>
                    <a:off x="11461115" y="22124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14" name="Freeform 1275">
                    <a:extLst>
                      <a:ext uri="{FF2B5EF4-FFF2-40B4-BE49-F238E27FC236}">
                        <a16:creationId xmlns:a16="http://schemas.microsoft.com/office/drawing/2014/main" id="{30337DFA-80ED-009C-3C3E-CC3F6FC0422A}"/>
                      </a:ext>
                    </a:extLst>
                  </p:cNvPr>
                  <p:cNvSpPr/>
                  <p:nvPr/>
                </p:nvSpPr>
                <p:spPr>
                  <a:xfrm>
                    <a:off x="11492548" y="18890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7" name="Graphic 19">
                  <a:extLst>
                    <a:ext uri="{FF2B5EF4-FFF2-40B4-BE49-F238E27FC236}">
                      <a16:creationId xmlns:a16="http://schemas.microsoft.com/office/drawing/2014/main" id="{255FA2B7-0AFF-27F8-C54D-A6A31EEC59F1}"/>
                    </a:ext>
                  </a:extLst>
                </p:cNvPr>
                <p:cNvGrpSpPr/>
                <p:nvPr/>
              </p:nvGrpSpPr>
              <p:grpSpPr>
                <a:xfrm>
                  <a:off x="11463973" y="188903"/>
                  <a:ext cx="63817" cy="63737"/>
                  <a:chOff x="11463973" y="188903"/>
                  <a:chExt cx="63817" cy="63737"/>
                </a:xfrm>
              </p:grpSpPr>
              <p:sp>
                <p:nvSpPr>
                  <p:cNvPr id="34311" name="Freeform 1277">
                    <a:extLst>
                      <a:ext uri="{FF2B5EF4-FFF2-40B4-BE49-F238E27FC236}">
                        <a16:creationId xmlns:a16="http://schemas.microsoft.com/office/drawing/2014/main" id="{FDDE3513-7F3A-1B80-3199-49EBDFCC280C}"/>
                      </a:ext>
                    </a:extLst>
                  </p:cNvPr>
                  <p:cNvSpPr/>
                  <p:nvPr/>
                </p:nvSpPr>
                <p:spPr>
                  <a:xfrm>
                    <a:off x="11463973" y="22124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12" name="Freeform 1278">
                    <a:extLst>
                      <a:ext uri="{FF2B5EF4-FFF2-40B4-BE49-F238E27FC236}">
                        <a16:creationId xmlns:a16="http://schemas.microsoft.com/office/drawing/2014/main" id="{3519ABC5-FA88-55F5-23D2-53EFF72F6ADE}"/>
                      </a:ext>
                    </a:extLst>
                  </p:cNvPr>
                  <p:cNvSpPr/>
                  <p:nvPr/>
                </p:nvSpPr>
                <p:spPr>
                  <a:xfrm>
                    <a:off x="11496358" y="18890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8" name="Graphic 19">
                  <a:extLst>
                    <a:ext uri="{FF2B5EF4-FFF2-40B4-BE49-F238E27FC236}">
                      <a16:creationId xmlns:a16="http://schemas.microsoft.com/office/drawing/2014/main" id="{BAD3F883-5026-7661-7E0A-09BE9F8700E2}"/>
                    </a:ext>
                  </a:extLst>
                </p:cNvPr>
                <p:cNvGrpSpPr/>
                <p:nvPr/>
              </p:nvGrpSpPr>
              <p:grpSpPr>
                <a:xfrm>
                  <a:off x="11526838" y="197465"/>
                  <a:ext cx="62865" cy="63737"/>
                  <a:chOff x="11526838" y="197465"/>
                  <a:chExt cx="62865" cy="63737"/>
                </a:xfrm>
              </p:grpSpPr>
              <p:sp>
                <p:nvSpPr>
                  <p:cNvPr id="34309" name="Freeform 1280">
                    <a:extLst>
                      <a:ext uri="{FF2B5EF4-FFF2-40B4-BE49-F238E27FC236}">
                        <a16:creationId xmlns:a16="http://schemas.microsoft.com/office/drawing/2014/main" id="{55DC5A14-F62F-F93D-BAF6-FACB54B240F3}"/>
                      </a:ext>
                    </a:extLst>
                  </p:cNvPr>
                  <p:cNvSpPr/>
                  <p:nvPr/>
                </p:nvSpPr>
                <p:spPr>
                  <a:xfrm>
                    <a:off x="11526838" y="2298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10" name="Freeform 1281">
                    <a:extLst>
                      <a:ext uri="{FF2B5EF4-FFF2-40B4-BE49-F238E27FC236}">
                        <a16:creationId xmlns:a16="http://schemas.microsoft.com/office/drawing/2014/main" id="{4D409938-9351-A1C2-7F17-0635E0F75047}"/>
                      </a:ext>
                    </a:extLst>
                  </p:cNvPr>
                  <p:cNvSpPr/>
                  <p:nvPr/>
                </p:nvSpPr>
                <p:spPr>
                  <a:xfrm>
                    <a:off x="11558270" y="197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19" name="Graphic 19">
                  <a:extLst>
                    <a:ext uri="{FF2B5EF4-FFF2-40B4-BE49-F238E27FC236}">
                      <a16:creationId xmlns:a16="http://schemas.microsoft.com/office/drawing/2014/main" id="{48470BB1-0EF5-BA97-BAC5-9B8893DFA9ED}"/>
                    </a:ext>
                  </a:extLst>
                </p:cNvPr>
                <p:cNvGrpSpPr/>
                <p:nvPr/>
              </p:nvGrpSpPr>
              <p:grpSpPr>
                <a:xfrm>
                  <a:off x="11570653" y="197465"/>
                  <a:ext cx="63817" cy="63737"/>
                  <a:chOff x="11570653" y="197465"/>
                  <a:chExt cx="63817" cy="63737"/>
                </a:xfrm>
              </p:grpSpPr>
              <p:sp>
                <p:nvSpPr>
                  <p:cNvPr id="34307" name="Freeform 1283">
                    <a:extLst>
                      <a:ext uri="{FF2B5EF4-FFF2-40B4-BE49-F238E27FC236}">
                        <a16:creationId xmlns:a16="http://schemas.microsoft.com/office/drawing/2014/main" id="{4F03E526-AFC0-97BD-304C-6914BE9AB42B}"/>
                      </a:ext>
                    </a:extLst>
                  </p:cNvPr>
                  <p:cNvSpPr/>
                  <p:nvPr/>
                </p:nvSpPr>
                <p:spPr>
                  <a:xfrm>
                    <a:off x="11570653" y="229809"/>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08" name="Freeform 1284">
                    <a:extLst>
                      <a:ext uri="{FF2B5EF4-FFF2-40B4-BE49-F238E27FC236}">
                        <a16:creationId xmlns:a16="http://schemas.microsoft.com/office/drawing/2014/main" id="{94EE0C06-C385-DC9B-7648-81BBC3EA3973}"/>
                      </a:ext>
                    </a:extLst>
                  </p:cNvPr>
                  <p:cNvSpPr/>
                  <p:nvPr/>
                </p:nvSpPr>
                <p:spPr>
                  <a:xfrm>
                    <a:off x="11603038" y="197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0" name="Graphic 19">
                  <a:extLst>
                    <a:ext uri="{FF2B5EF4-FFF2-40B4-BE49-F238E27FC236}">
                      <a16:creationId xmlns:a16="http://schemas.microsoft.com/office/drawing/2014/main" id="{800D8023-5077-F386-37AB-9622A6758DB5}"/>
                    </a:ext>
                  </a:extLst>
                </p:cNvPr>
                <p:cNvGrpSpPr/>
                <p:nvPr/>
              </p:nvGrpSpPr>
              <p:grpSpPr>
                <a:xfrm>
                  <a:off x="11594465" y="197465"/>
                  <a:ext cx="62864" cy="63737"/>
                  <a:chOff x="11594465" y="197465"/>
                  <a:chExt cx="62864" cy="63737"/>
                </a:xfrm>
              </p:grpSpPr>
              <p:sp>
                <p:nvSpPr>
                  <p:cNvPr id="34305" name="Freeform 1286">
                    <a:extLst>
                      <a:ext uri="{FF2B5EF4-FFF2-40B4-BE49-F238E27FC236}">
                        <a16:creationId xmlns:a16="http://schemas.microsoft.com/office/drawing/2014/main" id="{81228F76-71F3-2728-9336-FE7793C2F9CE}"/>
                      </a:ext>
                    </a:extLst>
                  </p:cNvPr>
                  <p:cNvSpPr/>
                  <p:nvPr/>
                </p:nvSpPr>
                <p:spPr>
                  <a:xfrm>
                    <a:off x="11594465" y="22980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06" name="Freeform 1287">
                    <a:extLst>
                      <a:ext uri="{FF2B5EF4-FFF2-40B4-BE49-F238E27FC236}">
                        <a16:creationId xmlns:a16="http://schemas.microsoft.com/office/drawing/2014/main" id="{B1EBF53A-2C10-592B-77FB-1F229400D0E1}"/>
                      </a:ext>
                    </a:extLst>
                  </p:cNvPr>
                  <p:cNvSpPr/>
                  <p:nvPr/>
                </p:nvSpPr>
                <p:spPr>
                  <a:xfrm>
                    <a:off x="11625898" y="197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1" name="Graphic 19">
                  <a:extLst>
                    <a:ext uri="{FF2B5EF4-FFF2-40B4-BE49-F238E27FC236}">
                      <a16:creationId xmlns:a16="http://schemas.microsoft.com/office/drawing/2014/main" id="{D9D52B66-5564-AF58-7726-C06906BBB625}"/>
                    </a:ext>
                  </a:extLst>
                </p:cNvPr>
                <p:cNvGrpSpPr/>
                <p:nvPr/>
              </p:nvGrpSpPr>
              <p:grpSpPr>
                <a:xfrm>
                  <a:off x="11598275" y="197465"/>
                  <a:ext cx="62865" cy="63737"/>
                  <a:chOff x="11598275" y="197465"/>
                  <a:chExt cx="62865" cy="63737"/>
                </a:xfrm>
              </p:grpSpPr>
              <p:sp>
                <p:nvSpPr>
                  <p:cNvPr id="34303" name="Freeform 1289">
                    <a:extLst>
                      <a:ext uri="{FF2B5EF4-FFF2-40B4-BE49-F238E27FC236}">
                        <a16:creationId xmlns:a16="http://schemas.microsoft.com/office/drawing/2014/main" id="{736F58AD-6E18-BB69-75A2-A6B729D064BF}"/>
                      </a:ext>
                    </a:extLst>
                  </p:cNvPr>
                  <p:cNvSpPr/>
                  <p:nvPr/>
                </p:nvSpPr>
                <p:spPr>
                  <a:xfrm>
                    <a:off x="11598275" y="2298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04" name="Freeform 1290">
                    <a:extLst>
                      <a:ext uri="{FF2B5EF4-FFF2-40B4-BE49-F238E27FC236}">
                        <a16:creationId xmlns:a16="http://schemas.microsoft.com/office/drawing/2014/main" id="{9AAD10A4-9FA3-D2BB-8C0D-B2FE9151125A}"/>
                      </a:ext>
                    </a:extLst>
                  </p:cNvPr>
                  <p:cNvSpPr/>
                  <p:nvPr/>
                </p:nvSpPr>
                <p:spPr>
                  <a:xfrm>
                    <a:off x="11629708" y="197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2" name="Graphic 19">
                  <a:extLst>
                    <a:ext uri="{FF2B5EF4-FFF2-40B4-BE49-F238E27FC236}">
                      <a16:creationId xmlns:a16="http://schemas.microsoft.com/office/drawing/2014/main" id="{9CEFC977-7404-D5C4-919B-AE62335DB935}"/>
                    </a:ext>
                  </a:extLst>
                </p:cNvPr>
                <p:cNvGrpSpPr/>
                <p:nvPr/>
              </p:nvGrpSpPr>
              <p:grpSpPr>
                <a:xfrm>
                  <a:off x="11669713" y="197465"/>
                  <a:ext cx="63817" cy="63737"/>
                  <a:chOff x="11669713" y="197465"/>
                  <a:chExt cx="63817" cy="63737"/>
                </a:xfrm>
              </p:grpSpPr>
              <p:sp>
                <p:nvSpPr>
                  <p:cNvPr id="34301" name="Freeform 1292">
                    <a:extLst>
                      <a:ext uri="{FF2B5EF4-FFF2-40B4-BE49-F238E27FC236}">
                        <a16:creationId xmlns:a16="http://schemas.microsoft.com/office/drawing/2014/main" id="{EE43A1F9-1C2C-9186-61A9-E3B0CED48583}"/>
                      </a:ext>
                    </a:extLst>
                  </p:cNvPr>
                  <p:cNvSpPr/>
                  <p:nvPr/>
                </p:nvSpPr>
                <p:spPr>
                  <a:xfrm>
                    <a:off x="11669713" y="229809"/>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02" name="Freeform 1293">
                    <a:extLst>
                      <a:ext uri="{FF2B5EF4-FFF2-40B4-BE49-F238E27FC236}">
                        <a16:creationId xmlns:a16="http://schemas.microsoft.com/office/drawing/2014/main" id="{E81CA501-F81E-7A6C-35CA-9020D794CB62}"/>
                      </a:ext>
                    </a:extLst>
                  </p:cNvPr>
                  <p:cNvSpPr/>
                  <p:nvPr/>
                </p:nvSpPr>
                <p:spPr>
                  <a:xfrm>
                    <a:off x="11701145" y="197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3" name="Graphic 19">
                  <a:extLst>
                    <a:ext uri="{FF2B5EF4-FFF2-40B4-BE49-F238E27FC236}">
                      <a16:creationId xmlns:a16="http://schemas.microsoft.com/office/drawing/2014/main" id="{CEC91E35-A2D8-8654-B430-C31FBE52C0AB}"/>
                    </a:ext>
                  </a:extLst>
                </p:cNvPr>
                <p:cNvGrpSpPr/>
                <p:nvPr/>
              </p:nvGrpSpPr>
              <p:grpSpPr>
                <a:xfrm>
                  <a:off x="11672570" y="197465"/>
                  <a:ext cx="62864" cy="63737"/>
                  <a:chOff x="11672570" y="197465"/>
                  <a:chExt cx="62864" cy="63737"/>
                </a:xfrm>
              </p:grpSpPr>
              <p:sp>
                <p:nvSpPr>
                  <p:cNvPr id="34299" name="Freeform 1295">
                    <a:extLst>
                      <a:ext uri="{FF2B5EF4-FFF2-40B4-BE49-F238E27FC236}">
                        <a16:creationId xmlns:a16="http://schemas.microsoft.com/office/drawing/2014/main" id="{4BDDA44E-CC32-FD72-A1E0-DF31A53A5E98}"/>
                      </a:ext>
                    </a:extLst>
                  </p:cNvPr>
                  <p:cNvSpPr/>
                  <p:nvPr/>
                </p:nvSpPr>
                <p:spPr>
                  <a:xfrm>
                    <a:off x="11672570" y="229809"/>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300" name="Freeform 1296">
                    <a:extLst>
                      <a:ext uri="{FF2B5EF4-FFF2-40B4-BE49-F238E27FC236}">
                        <a16:creationId xmlns:a16="http://schemas.microsoft.com/office/drawing/2014/main" id="{B811303C-9101-E453-008B-09C5A8680AF1}"/>
                      </a:ext>
                    </a:extLst>
                  </p:cNvPr>
                  <p:cNvSpPr/>
                  <p:nvPr/>
                </p:nvSpPr>
                <p:spPr>
                  <a:xfrm>
                    <a:off x="11704003" y="197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4" name="Graphic 19">
                  <a:extLst>
                    <a:ext uri="{FF2B5EF4-FFF2-40B4-BE49-F238E27FC236}">
                      <a16:creationId xmlns:a16="http://schemas.microsoft.com/office/drawing/2014/main" id="{FB60BAE9-C116-DAC2-962D-FB32CEFA71C1}"/>
                    </a:ext>
                  </a:extLst>
                </p:cNvPr>
                <p:cNvGrpSpPr/>
                <p:nvPr/>
              </p:nvGrpSpPr>
              <p:grpSpPr>
                <a:xfrm>
                  <a:off x="11676380" y="197465"/>
                  <a:ext cx="62865" cy="63737"/>
                  <a:chOff x="11676380" y="197465"/>
                  <a:chExt cx="62865" cy="63737"/>
                </a:xfrm>
              </p:grpSpPr>
              <p:sp>
                <p:nvSpPr>
                  <p:cNvPr id="34297" name="Freeform 1298">
                    <a:extLst>
                      <a:ext uri="{FF2B5EF4-FFF2-40B4-BE49-F238E27FC236}">
                        <a16:creationId xmlns:a16="http://schemas.microsoft.com/office/drawing/2014/main" id="{6B611BF7-CFE4-217E-A80C-D690E3467322}"/>
                      </a:ext>
                    </a:extLst>
                  </p:cNvPr>
                  <p:cNvSpPr/>
                  <p:nvPr/>
                </p:nvSpPr>
                <p:spPr>
                  <a:xfrm>
                    <a:off x="11676380" y="229809"/>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98" name="Freeform 1299">
                    <a:extLst>
                      <a:ext uri="{FF2B5EF4-FFF2-40B4-BE49-F238E27FC236}">
                        <a16:creationId xmlns:a16="http://schemas.microsoft.com/office/drawing/2014/main" id="{A062FAA5-C8D8-FDB9-3520-78306E85C239}"/>
                      </a:ext>
                    </a:extLst>
                  </p:cNvPr>
                  <p:cNvSpPr/>
                  <p:nvPr/>
                </p:nvSpPr>
                <p:spPr>
                  <a:xfrm>
                    <a:off x="11707813" y="19746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5" name="Graphic 19">
                  <a:extLst>
                    <a:ext uri="{FF2B5EF4-FFF2-40B4-BE49-F238E27FC236}">
                      <a16:creationId xmlns:a16="http://schemas.microsoft.com/office/drawing/2014/main" id="{D54A1B8A-A03F-6932-C710-1A02E870A5C3}"/>
                    </a:ext>
                  </a:extLst>
                </p:cNvPr>
                <p:cNvGrpSpPr/>
                <p:nvPr/>
              </p:nvGrpSpPr>
              <p:grpSpPr>
                <a:xfrm>
                  <a:off x="11746865" y="207929"/>
                  <a:ext cx="62864" cy="62786"/>
                  <a:chOff x="11746865" y="207929"/>
                  <a:chExt cx="62864" cy="62786"/>
                </a:xfrm>
              </p:grpSpPr>
              <p:sp>
                <p:nvSpPr>
                  <p:cNvPr id="34295" name="Freeform 1301">
                    <a:extLst>
                      <a:ext uri="{FF2B5EF4-FFF2-40B4-BE49-F238E27FC236}">
                        <a16:creationId xmlns:a16="http://schemas.microsoft.com/office/drawing/2014/main" id="{C923647A-BAA2-2102-8724-F0687C9EDECA}"/>
                      </a:ext>
                    </a:extLst>
                  </p:cNvPr>
                  <p:cNvSpPr/>
                  <p:nvPr/>
                </p:nvSpPr>
                <p:spPr>
                  <a:xfrm>
                    <a:off x="11746865" y="23932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96" name="Freeform 1302">
                    <a:extLst>
                      <a:ext uri="{FF2B5EF4-FFF2-40B4-BE49-F238E27FC236}">
                        <a16:creationId xmlns:a16="http://schemas.microsoft.com/office/drawing/2014/main" id="{18911E7D-5A2E-EF8C-14F4-409D5F1D23FB}"/>
                      </a:ext>
                    </a:extLst>
                  </p:cNvPr>
                  <p:cNvSpPr/>
                  <p:nvPr/>
                </p:nvSpPr>
                <p:spPr>
                  <a:xfrm>
                    <a:off x="11778298" y="20792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6" name="Graphic 19">
                  <a:extLst>
                    <a:ext uri="{FF2B5EF4-FFF2-40B4-BE49-F238E27FC236}">
                      <a16:creationId xmlns:a16="http://schemas.microsoft.com/office/drawing/2014/main" id="{53255C11-AAC3-E526-B0CB-A4B79C708F51}"/>
                    </a:ext>
                  </a:extLst>
                </p:cNvPr>
                <p:cNvGrpSpPr/>
                <p:nvPr/>
              </p:nvGrpSpPr>
              <p:grpSpPr>
                <a:xfrm>
                  <a:off x="11919268" y="257397"/>
                  <a:ext cx="63817" cy="62786"/>
                  <a:chOff x="11919268" y="257397"/>
                  <a:chExt cx="63817" cy="62786"/>
                </a:xfrm>
              </p:grpSpPr>
              <p:sp>
                <p:nvSpPr>
                  <p:cNvPr id="34293" name="Freeform 1304">
                    <a:extLst>
                      <a:ext uri="{FF2B5EF4-FFF2-40B4-BE49-F238E27FC236}">
                        <a16:creationId xmlns:a16="http://schemas.microsoft.com/office/drawing/2014/main" id="{CA57C99A-7E23-D738-0212-AB01BC33CE32}"/>
                      </a:ext>
                    </a:extLst>
                  </p:cNvPr>
                  <p:cNvSpPr/>
                  <p:nvPr/>
                </p:nvSpPr>
                <p:spPr>
                  <a:xfrm>
                    <a:off x="11919268" y="288791"/>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94" name="Freeform 1305">
                    <a:extLst>
                      <a:ext uri="{FF2B5EF4-FFF2-40B4-BE49-F238E27FC236}">
                        <a16:creationId xmlns:a16="http://schemas.microsoft.com/office/drawing/2014/main" id="{4ADBBC66-3362-A40C-1D95-0C7D0DD35395}"/>
                      </a:ext>
                    </a:extLst>
                  </p:cNvPr>
                  <p:cNvSpPr/>
                  <p:nvPr/>
                </p:nvSpPr>
                <p:spPr>
                  <a:xfrm>
                    <a:off x="11950700" y="2573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7" name="Graphic 19">
                  <a:extLst>
                    <a:ext uri="{FF2B5EF4-FFF2-40B4-BE49-F238E27FC236}">
                      <a16:creationId xmlns:a16="http://schemas.microsoft.com/office/drawing/2014/main" id="{A8AEFD33-0270-53FE-3C71-39781F3C1FD3}"/>
                    </a:ext>
                  </a:extLst>
                </p:cNvPr>
                <p:cNvGrpSpPr/>
                <p:nvPr/>
              </p:nvGrpSpPr>
              <p:grpSpPr>
                <a:xfrm>
                  <a:off x="11922125" y="257397"/>
                  <a:ext cx="63817" cy="62786"/>
                  <a:chOff x="11922125" y="257397"/>
                  <a:chExt cx="63817" cy="62786"/>
                </a:xfrm>
              </p:grpSpPr>
              <p:sp>
                <p:nvSpPr>
                  <p:cNvPr id="34291" name="Freeform 1307">
                    <a:extLst>
                      <a:ext uri="{FF2B5EF4-FFF2-40B4-BE49-F238E27FC236}">
                        <a16:creationId xmlns:a16="http://schemas.microsoft.com/office/drawing/2014/main" id="{B2DF3291-2B28-7687-BEBB-58CCAB42B5D4}"/>
                      </a:ext>
                    </a:extLst>
                  </p:cNvPr>
                  <p:cNvSpPr/>
                  <p:nvPr/>
                </p:nvSpPr>
                <p:spPr>
                  <a:xfrm>
                    <a:off x="11922125" y="28879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92" name="Freeform 1308">
                    <a:extLst>
                      <a:ext uri="{FF2B5EF4-FFF2-40B4-BE49-F238E27FC236}">
                        <a16:creationId xmlns:a16="http://schemas.microsoft.com/office/drawing/2014/main" id="{8313FC2E-9A7E-FF7E-B569-EDB28DCC95B3}"/>
                      </a:ext>
                    </a:extLst>
                  </p:cNvPr>
                  <p:cNvSpPr/>
                  <p:nvPr/>
                </p:nvSpPr>
                <p:spPr>
                  <a:xfrm>
                    <a:off x="11953558" y="257397"/>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8" name="Graphic 19">
                  <a:extLst>
                    <a:ext uri="{FF2B5EF4-FFF2-40B4-BE49-F238E27FC236}">
                      <a16:creationId xmlns:a16="http://schemas.microsoft.com/office/drawing/2014/main" id="{E64E0E5A-656E-EBEF-2FAA-F7EFA3E46E9A}"/>
                    </a:ext>
                  </a:extLst>
                </p:cNvPr>
                <p:cNvGrpSpPr/>
                <p:nvPr/>
              </p:nvGrpSpPr>
              <p:grpSpPr>
                <a:xfrm>
                  <a:off x="12050713" y="265008"/>
                  <a:ext cx="62865" cy="63737"/>
                  <a:chOff x="12050713" y="265008"/>
                  <a:chExt cx="62865" cy="63737"/>
                </a:xfrm>
              </p:grpSpPr>
              <p:sp>
                <p:nvSpPr>
                  <p:cNvPr id="34289" name="Freeform 1310">
                    <a:extLst>
                      <a:ext uri="{FF2B5EF4-FFF2-40B4-BE49-F238E27FC236}">
                        <a16:creationId xmlns:a16="http://schemas.microsoft.com/office/drawing/2014/main" id="{7C10A427-CCC2-372E-EEF6-D3842D1AF932}"/>
                      </a:ext>
                    </a:extLst>
                  </p:cNvPr>
                  <p:cNvSpPr/>
                  <p:nvPr/>
                </p:nvSpPr>
                <p:spPr>
                  <a:xfrm>
                    <a:off x="12050713" y="29735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90" name="Freeform 1311">
                    <a:extLst>
                      <a:ext uri="{FF2B5EF4-FFF2-40B4-BE49-F238E27FC236}">
                        <a16:creationId xmlns:a16="http://schemas.microsoft.com/office/drawing/2014/main" id="{BE6961B1-6ABD-11B1-C54B-E10D6AA671C0}"/>
                      </a:ext>
                    </a:extLst>
                  </p:cNvPr>
                  <p:cNvSpPr/>
                  <p:nvPr/>
                </p:nvSpPr>
                <p:spPr>
                  <a:xfrm>
                    <a:off x="12082145" y="26500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29" name="Graphic 19">
                  <a:extLst>
                    <a:ext uri="{FF2B5EF4-FFF2-40B4-BE49-F238E27FC236}">
                      <a16:creationId xmlns:a16="http://schemas.microsoft.com/office/drawing/2014/main" id="{ABCBC56B-7476-3BF6-5B7E-29C38AEED54A}"/>
                    </a:ext>
                  </a:extLst>
                </p:cNvPr>
                <p:cNvGrpSpPr/>
                <p:nvPr/>
              </p:nvGrpSpPr>
              <p:grpSpPr>
                <a:xfrm>
                  <a:off x="12075478" y="279277"/>
                  <a:ext cx="62864" cy="63737"/>
                  <a:chOff x="12075478" y="279277"/>
                  <a:chExt cx="62864" cy="63737"/>
                </a:xfrm>
              </p:grpSpPr>
              <p:sp>
                <p:nvSpPr>
                  <p:cNvPr id="34287" name="Freeform 1313">
                    <a:extLst>
                      <a:ext uri="{FF2B5EF4-FFF2-40B4-BE49-F238E27FC236}">
                        <a16:creationId xmlns:a16="http://schemas.microsoft.com/office/drawing/2014/main" id="{5586638F-D994-961A-B5D8-7D0FE7112377}"/>
                      </a:ext>
                    </a:extLst>
                  </p:cNvPr>
                  <p:cNvSpPr/>
                  <p:nvPr/>
                </p:nvSpPr>
                <p:spPr>
                  <a:xfrm>
                    <a:off x="12075478" y="31162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88" name="Freeform 1314">
                    <a:extLst>
                      <a:ext uri="{FF2B5EF4-FFF2-40B4-BE49-F238E27FC236}">
                        <a16:creationId xmlns:a16="http://schemas.microsoft.com/office/drawing/2014/main" id="{78603631-9490-877A-2244-8805AACD7150}"/>
                      </a:ext>
                    </a:extLst>
                  </p:cNvPr>
                  <p:cNvSpPr/>
                  <p:nvPr/>
                </p:nvSpPr>
                <p:spPr>
                  <a:xfrm>
                    <a:off x="12106910" y="279277"/>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0" name="Graphic 19">
                  <a:extLst>
                    <a:ext uri="{FF2B5EF4-FFF2-40B4-BE49-F238E27FC236}">
                      <a16:creationId xmlns:a16="http://schemas.microsoft.com/office/drawing/2014/main" id="{EC85CE8B-47AA-22FA-EC51-9CFD3D103127}"/>
                    </a:ext>
                  </a:extLst>
                </p:cNvPr>
                <p:cNvGrpSpPr/>
                <p:nvPr/>
              </p:nvGrpSpPr>
              <p:grpSpPr>
                <a:xfrm>
                  <a:off x="12078335" y="280229"/>
                  <a:ext cx="63817" cy="62786"/>
                  <a:chOff x="12078335" y="280229"/>
                  <a:chExt cx="63817" cy="62786"/>
                </a:xfrm>
              </p:grpSpPr>
              <p:sp>
                <p:nvSpPr>
                  <p:cNvPr id="34285" name="Freeform 1316">
                    <a:extLst>
                      <a:ext uri="{FF2B5EF4-FFF2-40B4-BE49-F238E27FC236}">
                        <a16:creationId xmlns:a16="http://schemas.microsoft.com/office/drawing/2014/main" id="{57731C7B-30E7-18F5-2470-D0EF3F92804E}"/>
                      </a:ext>
                    </a:extLst>
                  </p:cNvPr>
                  <p:cNvSpPr/>
                  <p:nvPr/>
                </p:nvSpPr>
                <p:spPr>
                  <a:xfrm>
                    <a:off x="12078335" y="31162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86" name="Freeform 1317">
                    <a:extLst>
                      <a:ext uri="{FF2B5EF4-FFF2-40B4-BE49-F238E27FC236}">
                        <a16:creationId xmlns:a16="http://schemas.microsoft.com/office/drawing/2014/main" id="{B124412A-1A25-0A49-357B-5AA1EA0EA56C}"/>
                      </a:ext>
                    </a:extLst>
                  </p:cNvPr>
                  <p:cNvSpPr/>
                  <p:nvPr/>
                </p:nvSpPr>
                <p:spPr>
                  <a:xfrm>
                    <a:off x="12110720" y="28022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1" name="Graphic 19">
                  <a:extLst>
                    <a:ext uri="{FF2B5EF4-FFF2-40B4-BE49-F238E27FC236}">
                      <a16:creationId xmlns:a16="http://schemas.microsoft.com/office/drawing/2014/main" id="{0C6C297E-5198-1096-BC8D-6C798417F03C}"/>
                    </a:ext>
                  </a:extLst>
                </p:cNvPr>
                <p:cNvGrpSpPr/>
                <p:nvPr/>
              </p:nvGrpSpPr>
              <p:grpSpPr>
                <a:xfrm>
                  <a:off x="12375515" y="344918"/>
                  <a:ext cx="62864" cy="62786"/>
                  <a:chOff x="12375515" y="344918"/>
                  <a:chExt cx="62864" cy="62786"/>
                </a:xfrm>
              </p:grpSpPr>
              <p:sp>
                <p:nvSpPr>
                  <p:cNvPr id="34283" name="Freeform 1319">
                    <a:extLst>
                      <a:ext uri="{FF2B5EF4-FFF2-40B4-BE49-F238E27FC236}">
                        <a16:creationId xmlns:a16="http://schemas.microsoft.com/office/drawing/2014/main" id="{15159A05-C0E5-47ED-4E1A-E88C6908B0AA}"/>
                      </a:ext>
                    </a:extLst>
                  </p:cNvPr>
                  <p:cNvSpPr/>
                  <p:nvPr/>
                </p:nvSpPr>
                <p:spPr>
                  <a:xfrm>
                    <a:off x="12375515" y="376311"/>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84" name="Freeform 1320">
                    <a:extLst>
                      <a:ext uri="{FF2B5EF4-FFF2-40B4-BE49-F238E27FC236}">
                        <a16:creationId xmlns:a16="http://schemas.microsoft.com/office/drawing/2014/main" id="{DC8DDE4D-7458-62B3-0396-4C5D7F04703F}"/>
                      </a:ext>
                    </a:extLst>
                  </p:cNvPr>
                  <p:cNvSpPr/>
                  <p:nvPr/>
                </p:nvSpPr>
                <p:spPr>
                  <a:xfrm>
                    <a:off x="12406948" y="344918"/>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2" name="Graphic 19">
                  <a:extLst>
                    <a:ext uri="{FF2B5EF4-FFF2-40B4-BE49-F238E27FC236}">
                      <a16:creationId xmlns:a16="http://schemas.microsoft.com/office/drawing/2014/main" id="{C786E9E6-DBA0-66FB-2834-94A629206D6B}"/>
                    </a:ext>
                  </a:extLst>
                </p:cNvPr>
                <p:cNvGrpSpPr/>
                <p:nvPr/>
              </p:nvGrpSpPr>
              <p:grpSpPr>
                <a:xfrm>
                  <a:off x="12380278" y="344918"/>
                  <a:ext cx="63817" cy="62786"/>
                  <a:chOff x="12380278" y="344918"/>
                  <a:chExt cx="63817" cy="62786"/>
                </a:xfrm>
              </p:grpSpPr>
              <p:sp>
                <p:nvSpPr>
                  <p:cNvPr id="34281" name="Freeform 1322">
                    <a:extLst>
                      <a:ext uri="{FF2B5EF4-FFF2-40B4-BE49-F238E27FC236}">
                        <a16:creationId xmlns:a16="http://schemas.microsoft.com/office/drawing/2014/main" id="{5DCF0B4B-550E-9A35-884B-82F8C3ADC4AE}"/>
                      </a:ext>
                    </a:extLst>
                  </p:cNvPr>
                  <p:cNvSpPr/>
                  <p:nvPr/>
                </p:nvSpPr>
                <p:spPr>
                  <a:xfrm>
                    <a:off x="12380278" y="376311"/>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82" name="Freeform 1323">
                    <a:extLst>
                      <a:ext uri="{FF2B5EF4-FFF2-40B4-BE49-F238E27FC236}">
                        <a16:creationId xmlns:a16="http://schemas.microsoft.com/office/drawing/2014/main" id="{780EF4D7-1636-F7ED-6839-8F8E6E72E987}"/>
                      </a:ext>
                    </a:extLst>
                  </p:cNvPr>
                  <p:cNvSpPr/>
                  <p:nvPr/>
                </p:nvSpPr>
                <p:spPr>
                  <a:xfrm>
                    <a:off x="12412663" y="344918"/>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3" name="Graphic 19">
                  <a:extLst>
                    <a:ext uri="{FF2B5EF4-FFF2-40B4-BE49-F238E27FC236}">
                      <a16:creationId xmlns:a16="http://schemas.microsoft.com/office/drawing/2014/main" id="{3F382A28-1D16-FE70-8332-EEC16E2F76F0}"/>
                    </a:ext>
                  </a:extLst>
                </p:cNvPr>
                <p:cNvGrpSpPr/>
                <p:nvPr/>
              </p:nvGrpSpPr>
              <p:grpSpPr>
                <a:xfrm>
                  <a:off x="13002260" y="434341"/>
                  <a:ext cx="63817" cy="62786"/>
                  <a:chOff x="13002260" y="434341"/>
                  <a:chExt cx="63817" cy="62786"/>
                </a:xfrm>
              </p:grpSpPr>
              <p:sp>
                <p:nvSpPr>
                  <p:cNvPr id="34279" name="Freeform 1325">
                    <a:extLst>
                      <a:ext uri="{FF2B5EF4-FFF2-40B4-BE49-F238E27FC236}">
                        <a16:creationId xmlns:a16="http://schemas.microsoft.com/office/drawing/2014/main" id="{8A9C0BA2-FFC7-8E7E-D6DB-EE8E687CDE64}"/>
                      </a:ext>
                    </a:extLst>
                  </p:cNvPr>
                  <p:cNvSpPr/>
                  <p:nvPr/>
                </p:nvSpPr>
                <p:spPr>
                  <a:xfrm>
                    <a:off x="13002260" y="46573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80" name="Freeform 1326">
                    <a:extLst>
                      <a:ext uri="{FF2B5EF4-FFF2-40B4-BE49-F238E27FC236}">
                        <a16:creationId xmlns:a16="http://schemas.microsoft.com/office/drawing/2014/main" id="{786E9419-E6E7-F1CF-EBCA-78894F132BC7}"/>
                      </a:ext>
                    </a:extLst>
                  </p:cNvPr>
                  <p:cNvSpPr/>
                  <p:nvPr/>
                </p:nvSpPr>
                <p:spPr>
                  <a:xfrm>
                    <a:off x="13033693" y="434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4" name="Graphic 19">
                  <a:extLst>
                    <a:ext uri="{FF2B5EF4-FFF2-40B4-BE49-F238E27FC236}">
                      <a16:creationId xmlns:a16="http://schemas.microsoft.com/office/drawing/2014/main" id="{823A7D99-5D6A-5D06-52EC-BD6FDE4FC13F}"/>
                    </a:ext>
                  </a:extLst>
                </p:cNvPr>
                <p:cNvGrpSpPr/>
                <p:nvPr/>
              </p:nvGrpSpPr>
              <p:grpSpPr>
                <a:xfrm>
                  <a:off x="13004165" y="434341"/>
                  <a:ext cx="63817" cy="62786"/>
                  <a:chOff x="13004165" y="434341"/>
                  <a:chExt cx="63817" cy="62786"/>
                </a:xfrm>
              </p:grpSpPr>
              <p:sp>
                <p:nvSpPr>
                  <p:cNvPr id="34277" name="Freeform 1328">
                    <a:extLst>
                      <a:ext uri="{FF2B5EF4-FFF2-40B4-BE49-F238E27FC236}">
                        <a16:creationId xmlns:a16="http://schemas.microsoft.com/office/drawing/2014/main" id="{13C2CD83-53DD-9E5C-E7ED-C2245D9C5D72}"/>
                      </a:ext>
                    </a:extLst>
                  </p:cNvPr>
                  <p:cNvSpPr/>
                  <p:nvPr/>
                </p:nvSpPr>
                <p:spPr>
                  <a:xfrm>
                    <a:off x="13004165" y="465734"/>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78" name="Freeform 1329">
                    <a:extLst>
                      <a:ext uri="{FF2B5EF4-FFF2-40B4-BE49-F238E27FC236}">
                        <a16:creationId xmlns:a16="http://schemas.microsoft.com/office/drawing/2014/main" id="{95C9844D-F0D0-D03C-3972-2134310CC44E}"/>
                      </a:ext>
                    </a:extLst>
                  </p:cNvPr>
                  <p:cNvSpPr/>
                  <p:nvPr/>
                </p:nvSpPr>
                <p:spPr>
                  <a:xfrm>
                    <a:off x="13035598" y="434341"/>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5" name="Graphic 19">
                  <a:extLst>
                    <a:ext uri="{FF2B5EF4-FFF2-40B4-BE49-F238E27FC236}">
                      <a16:creationId xmlns:a16="http://schemas.microsoft.com/office/drawing/2014/main" id="{DDBB3F22-C40E-010F-9F87-625514DC3326}"/>
                    </a:ext>
                  </a:extLst>
                </p:cNvPr>
                <p:cNvGrpSpPr/>
                <p:nvPr/>
              </p:nvGrpSpPr>
              <p:grpSpPr>
                <a:xfrm>
                  <a:off x="13082270" y="458124"/>
                  <a:ext cx="62864" cy="62786"/>
                  <a:chOff x="13082270" y="458124"/>
                  <a:chExt cx="62864" cy="62786"/>
                </a:xfrm>
              </p:grpSpPr>
              <p:sp>
                <p:nvSpPr>
                  <p:cNvPr id="34275" name="Freeform 1331">
                    <a:extLst>
                      <a:ext uri="{FF2B5EF4-FFF2-40B4-BE49-F238E27FC236}">
                        <a16:creationId xmlns:a16="http://schemas.microsoft.com/office/drawing/2014/main" id="{A2B18ACD-D6D0-0527-3CEC-FD9638689EF0}"/>
                      </a:ext>
                    </a:extLst>
                  </p:cNvPr>
                  <p:cNvSpPr/>
                  <p:nvPr/>
                </p:nvSpPr>
                <p:spPr>
                  <a:xfrm>
                    <a:off x="13082270" y="48951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76" name="Freeform 1332">
                    <a:extLst>
                      <a:ext uri="{FF2B5EF4-FFF2-40B4-BE49-F238E27FC236}">
                        <a16:creationId xmlns:a16="http://schemas.microsoft.com/office/drawing/2014/main" id="{CFF5D84C-FE52-CF8A-CC72-23ACF0054EA1}"/>
                      </a:ext>
                    </a:extLst>
                  </p:cNvPr>
                  <p:cNvSpPr/>
                  <p:nvPr/>
                </p:nvSpPr>
                <p:spPr>
                  <a:xfrm>
                    <a:off x="13113703" y="458124"/>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6" name="Graphic 19">
                  <a:extLst>
                    <a:ext uri="{FF2B5EF4-FFF2-40B4-BE49-F238E27FC236}">
                      <a16:creationId xmlns:a16="http://schemas.microsoft.com/office/drawing/2014/main" id="{6ED89C9E-69BD-E919-484D-99A9C2570893}"/>
                    </a:ext>
                  </a:extLst>
                </p:cNvPr>
                <p:cNvGrpSpPr/>
                <p:nvPr/>
              </p:nvGrpSpPr>
              <p:grpSpPr>
                <a:xfrm>
                  <a:off x="13136563" y="471442"/>
                  <a:ext cx="63817" cy="62786"/>
                  <a:chOff x="13136563" y="471442"/>
                  <a:chExt cx="63817" cy="62786"/>
                </a:xfrm>
              </p:grpSpPr>
              <p:sp>
                <p:nvSpPr>
                  <p:cNvPr id="34273" name="Freeform 1334">
                    <a:extLst>
                      <a:ext uri="{FF2B5EF4-FFF2-40B4-BE49-F238E27FC236}">
                        <a16:creationId xmlns:a16="http://schemas.microsoft.com/office/drawing/2014/main" id="{10D6FF90-1B3F-C3F8-EB72-5D70769C8CCF}"/>
                      </a:ext>
                    </a:extLst>
                  </p:cNvPr>
                  <p:cNvSpPr/>
                  <p:nvPr/>
                </p:nvSpPr>
                <p:spPr>
                  <a:xfrm>
                    <a:off x="13136563" y="502835"/>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74" name="Freeform 1335">
                    <a:extLst>
                      <a:ext uri="{FF2B5EF4-FFF2-40B4-BE49-F238E27FC236}">
                        <a16:creationId xmlns:a16="http://schemas.microsoft.com/office/drawing/2014/main" id="{2DEB4962-B2C5-09FA-8742-342ADE6A249C}"/>
                      </a:ext>
                    </a:extLst>
                  </p:cNvPr>
                  <p:cNvSpPr/>
                  <p:nvPr/>
                </p:nvSpPr>
                <p:spPr>
                  <a:xfrm>
                    <a:off x="13168948" y="471442"/>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7" name="Graphic 19">
                  <a:extLst>
                    <a:ext uri="{FF2B5EF4-FFF2-40B4-BE49-F238E27FC236}">
                      <a16:creationId xmlns:a16="http://schemas.microsoft.com/office/drawing/2014/main" id="{8ED468B6-1EF4-BAF5-9E72-F551B95A3A26}"/>
                    </a:ext>
                  </a:extLst>
                </p:cNvPr>
                <p:cNvGrpSpPr/>
                <p:nvPr/>
              </p:nvGrpSpPr>
              <p:grpSpPr>
                <a:xfrm>
                  <a:off x="13143230" y="477150"/>
                  <a:ext cx="62865" cy="63737"/>
                  <a:chOff x="13143230" y="477150"/>
                  <a:chExt cx="62865" cy="63737"/>
                </a:xfrm>
              </p:grpSpPr>
              <p:sp>
                <p:nvSpPr>
                  <p:cNvPr id="34271" name="Freeform 1337">
                    <a:extLst>
                      <a:ext uri="{FF2B5EF4-FFF2-40B4-BE49-F238E27FC236}">
                        <a16:creationId xmlns:a16="http://schemas.microsoft.com/office/drawing/2014/main" id="{33675BED-AB31-8456-B849-1802671BF833}"/>
                      </a:ext>
                    </a:extLst>
                  </p:cNvPr>
                  <p:cNvSpPr/>
                  <p:nvPr/>
                </p:nvSpPr>
                <p:spPr>
                  <a:xfrm>
                    <a:off x="13143230" y="50949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72" name="Freeform 1338">
                    <a:extLst>
                      <a:ext uri="{FF2B5EF4-FFF2-40B4-BE49-F238E27FC236}">
                        <a16:creationId xmlns:a16="http://schemas.microsoft.com/office/drawing/2014/main" id="{166C9ED2-3BB8-2A0E-53F3-20ADD3F6B5D5}"/>
                      </a:ext>
                    </a:extLst>
                  </p:cNvPr>
                  <p:cNvSpPr/>
                  <p:nvPr/>
                </p:nvSpPr>
                <p:spPr>
                  <a:xfrm>
                    <a:off x="13174663" y="4771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8" name="Graphic 19">
                  <a:extLst>
                    <a:ext uri="{FF2B5EF4-FFF2-40B4-BE49-F238E27FC236}">
                      <a16:creationId xmlns:a16="http://schemas.microsoft.com/office/drawing/2014/main" id="{1C44316A-8DB1-516B-E6C4-F975BC48FECA}"/>
                    </a:ext>
                  </a:extLst>
                </p:cNvPr>
                <p:cNvGrpSpPr/>
                <p:nvPr/>
              </p:nvGrpSpPr>
              <p:grpSpPr>
                <a:xfrm>
                  <a:off x="13143230" y="487614"/>
                  <a:ext cx="63817" cy="62786"/>
                  <a:chOff x="13143230" y="487614"/>
                  <a:chExt cx="63817" cy="62786"/>
                </a:xfrm>
              </p:grpSpPr>
              <p:sp>
                <p:nvSpPr>
                  <p:cNvPr id="34269" name="Freeform 1340">
                    <a:extLst>
                      <a:ext uri="{FF2B5EF4-FFF2-40B4-BE49-F238E27FC236}">
                        <a16:creationId xmlns:a16="http://schemas.microsoft.com/office/drawing/2014/main" id="{D5054CFE-AA73-B5E2-390A-22FB55972B69}"/>
                      </a:ext>
                    </a:extLst>
                  </p:cNvPr>
                  <p:cNvSpPr/>
                  <p:nvPr/>
                </p:nvSpPr>
                <p:spPr>
                  <a:xfrm>
                    <a:off x="13143230" y="51900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70" name="Freeform 1341">
                    <a:extLst>
                      <a:ext uri="{FF2B5EF4-FFF2-40B4-BE49-F238E27FC236}">
                        <a16:creationId xmlns:a16="http://schemas.microsoft.com/office/drawing/2014/main" id="{8E48A21D-0FD1-B1A7-BC74-B35F35E056EB}"/>
                      </a:ext>
                    </a:extLst>
                  </p:cNvPr>
                  <p:cNvSpPr/>
                  <p:nvPr/>
                </p:nvSpPr>
                <p:spPr>
                  <a:xfrm>
                    <a:off x="13174663" y="487614"/>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39" name="Graphic 19">
                  <a:extLst>
                    <a:ext uri="{FF2B5EF4-FFF2-40B4-BE49-F238E27FC236}">
                      <a16:creationId xmlns:a16="http://schemas.microsoft.com/office/drawing/2014/main" id="{A0634FE5-CBF3-CA69-7EC8-1F537346E8CA}"/>
                    </a:ext>
                  </a:extLst>
                </p:cNvPr>
                <p:cNvGrpSpPr/>
                <p:nvPr/>
              </p:nvGrpSpPr>
              <p:grpSpPr>
                <a:xfrm>
                  <a:off x="13148945" y="487614"/>
                  <a:ext cx="63817" cy="62786"/>
                  <a:chOff x="13148945" y="487614"/>
                  <a:chExt cx="63817" cy="62786"/>
                </a:xfrm>
              </p:grpSpPr>
              <p:sp>
                <p:nvSpPr>
                  <p:cNvPr id="34267" name="Freeform 1343">
                    <a:extLst>
                      <a:ext uri="{FF2B5EF4-FFF2-40B4-BE49-F238E27FC236}">
                        <a16:creationId xmlns:a16="http://schemas.microsoft.com/office/drawing/2014/main" id="{C6D242B9-CFBD-E183-1CCF-69CD9BE752A1}"/>
                      </a:ext>
                    </a:extLst>
                  </p:cNvPr>
                  <p:cNvSpPr/>
                  <p:nvPr/>
                </p:nvSpPr>
                <p:spPr>
                  <a:xfrm>
                    <a:off x="13148945" y="51900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68" name="Freeform 1344">
                    <a:extLst>
                      <a:ext uri="{FF2B5EF4-FFF2-40B4-BE49-F238E27FC236}">
                        <a16:creationId xmlns:a16="http://schemas.microsoft.com/office/drawing/2014/main" id="{B892559C-784D-0D33-8F80-99E654B7A4B4}"/>
                      </a:ext>
                    </a:extLst>
                  </p:cNvPr>
                  <p:cNvSpPr/>
                  <p:nvPr/>
                </p:nvSpPr>
                <p:spPr>
                  <a:xfrm>
                    <a:off x="13180378" y="487614"/>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0" name="Graphic 19">
                  <a:extLst>
                    <a:ext uri="{FF2B5EF4-FFF2-40B4-BE49-F238E27FC236}">
                      <a16:creationId xmlns:a16="http://schemas.microsoft.com/office/drawing/2014/main" id="{744A6273-15E9-6E76-0E43-27E81CDB7748}"/>
                    </a:ext>
                  </a:extLst>
                </p:cNvPr>
                <p:cNvGrpSpPr/>
                <p:nvPr/>
              </p:nvGrpSpPr>
              <p:grpSpPr>
                <a:xfrm>
                  <a:off x="13153708" y="487614"/>
                  <a:ext cx="63817" cy="62786"/>
                  <a:chOff x="13153708" y="487614"/>
                  <a:chExt cx="63817" cy="62786"/>
                </a:xfrm>
              </p:grpSpPr>
              <p:sp>
                <p:nvSpPr>
                  <p:cNvPr id="34265" name="Freeform 1346">
                    <a:extLst>
                      <a:ext uri="{FF2B5EF4-FFF2-40B4-BE49-F238E27FC236}">
                        <a16:creationId xmlns:a16="http://schemas.microsoft.com/office/drawing/2014/main" id="{C8D8737F-7DA1-5F73-12F3-527004128EC5}"/>
                      </a:ext>
                    </a:extLst>
                  </p:cNvPr>
                  <p:cNvSpPr/>
                  <p:nvPr/>
                </p:nvSpPr>
                <p:spPr>
                  <a:xfrm>
                    <a:off x="13153708" y="51900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66" name="Freeform 1347">
                    <a:extLst>
                      <a:ext uri="{FF2B5EF4-FFF2-40B4-BE49-F238E27FC236}">
                        <a16:creationId xmlns:a16="http://schemas.microsoft.com/office/drawing/2014/main" id="{710E631D-CC68-017A-A048-180B82E2FE64}"/>
                      </a:ext>
                    </a:extLst>
                  </p:cNvPr>
                  <p:cNvSpPr/>
                  <p:nvPr/>
                </p:nvSpPr>
                <p:spPr>
                  <a:xfrm>
                    <a:off x="13185140" y="487614"/>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1" name="Graphic 19">
                  <a:extLst>
                    <a:ext uri="{FF2B5EF4-FFF2-40B4-BE49-F238E27FC236}">
                      <a16:creationId xmlns:a16="http://schemas.microsoft.com/office/drawing/2014/main" id="{67756426-9EEE-0B8D-B194-56C24D9B6258}"/>
                    </a:ext>
                  </a:extLst>
                </p:cNvPr>
                <p:cNvGrpSpPr/>
                <p:nvPr/>
              </p:nvGrpSpPr>
              <p:grpSpPr>
                <a:xfrm>
                  <a:off x="13159423" y="487614"/>
                  <a:ext cx="63817" cy="62786"/>
                  <a:chOff x="13159423" y="487614"/>
                  <a:chExt cx="63817" cy="62786"/>
                </a:xfrm>
              </p:grpSpPr>
              <p:sp>
                <p:nvSpPr>
                  <p:cNvPr id="34263" name="Freeform 1349">
                    <a:extLst>
                      <a:ext uri="{FF2B5EF4-FFF2-40B4-BE49-F238E27FC236}">
                        <a16:creationId xmlns:a16="http://schemas.microsoft.com/office/drawing/2014/main" id="{9A28F907-93EE-D1F3-03F3-413B7299BA08}"/>
                      </a:ext>
                    </a:extLst>
                  </p:cNvPr>
                  <p:cNvSpPr/>
                  <p:nvPr/>
                </p:nvSpPr>
                <p:spPr>
                  <a:xfrm>
                    <a:off x="13159423" y="51900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64" name="Freeform 1350">
                    <a:extLst>
                      <a:ext uri="{FF2B5EF4-FFF2-40B4-BE49-F238E27FC236}">
                        <a16:creationId xmlns:a16="http://schemas.microsoft.com/office/drawing/2014/main" id="{7A02484B-60A4-835C-CE0E-734D1A309B1F}"/>
                      </a:ext>
                    </a:extLst>
                  </p:cNvPr>
                  <p:cNvSpPr/>
                  <p:nvPr/>
                </p:nvSpPr>
                <p:spPr>
                  <a:xfrm>
                    <a:off x="13190855" y="487614"/>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2" name="Graphic 19">
                  <a:extLst>
                    <a:ext uri="{FF2B5EF4-FFF2-40B4-BE49-F238E27FC236}">
                      <a16:creationId xmlns:a16="http://schemas.microsoft.com/office/drawing/2014/main" id="{5380CFB0-4ECC-B620-F8B5-BD79779CBBEF}"/>
                    </a:ext>
                  </a:extLst>
                </p:cNvPr>
                <p:cNvGrpSpPr/>
                <p:nvPr/>
              </p:nvGrpSpPr>
              <p:grpSpPr>
                <a:xfrm>
                  <a:off x="13165138" y="500933"/>
                  <a:ext cx="63817" cy="62786"/>
                  <a:chOff x="13165138" y="500933"/>
                  <a:chExt cx="63817" cy="62786"/>
                </a:xfrm>
              </p:grpSpPr>
              <p:sp>
                <p:nvSpPr>
                  <p:cNvPr id="34261" name="Freeform 1352">
                    <a:extLst>
                      <a:ext uri="{FF2B5EF4-FFF2-40B4-BE49-F238E27FC236}">
                        <a16:creationId xmlns:a16="http://schemas.microsoft.com/office/drawing/2014/main" id="{91A63395-5283-860A-007A-C9ECCD091CA6}"/>
                      </a:ext>
                    </a:extLst>
                  </p:cNvPr>
                  <p:cNvSpPr/>
                  <p:nvPr/>
                </p:nvSpPr>
                <p:spPr>
                  <a:xfrm>
                    <a:off x="13165138" y="53232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62" name="Freeform 1353">
                    <a:extLst>
                      <a:ext uri="{FF2B5EF4-FFF2-40B4-BE49-F238E27FC236}">
                        <a16:creationId xmlns:a16="http://schemas.microsoft.com/office/drawing/2014/main" id="{B6A780AE-FD33-36A6-A059-FCEAA48C3D52}"/>
                      </a:ext>
                    </a:extLst>
                  </p:cNvPr>
                  <p:cNvSpPr/>
                  <p:nvPr/>
                </p:nvSpPr>
                <p:spPr>
                  <a:xfrm>
                    <a:off x="13196570" y="50093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3" name="Graphic 19">
                  <a:extLst>
                    <a:ext uri="{FF2B5EF4-FFF2-40B4-BE49-F238E27FC236}">
                      <a16:creationId xmlns:a16="http://schemas.microsoft.com/office/drawing/2014/main" id="{BCDD1B9B-7E95-2E4D-99A5-85F07735707D}"/>
                    </a:ext>
                  </a:extLst>
                </p:cNvPr>
                <p:cNvGrpSpPr/>
                <p:nvPr/>
              </p:nvGrpSpPr>
              <p:grpSpPr>
                <a:xfrm>
                  <a:off x="13219430" y="516154"/>
                  <a:ext cx="62865" cy="63737"/>
                  <a:chOff x="13219430" y="516154"/>
                  <a:chExt cx="62865" cy="63737"/>
                </a:xfrm>
              </p:grpSpPr>
              <p:sp>
                <p:nvSpPr>
                  <p:cNvPr id="34259" name="Freeform 1355">
                    <a:extLst>
                      <a:ext uri="{FF2B5EF4-FFF2-40B4-BE49-F238E27FC236}">
                        <a16:creationId xmlns:a16="http://schemas.microsoft.com/office/drawing/2014/main" id="{BCAD735B-C094-FDF0-E4C8-C96FFB735EC9}"/>
                      </a:ext>
                    </a:extLst>
                  </p:cNvPr>
                  <p:cNvSpPr/>
                  <p:nvPr/>
                </p:nvSpPr>
                <p:spPr>
                  <a:xfrm>
                    <a:off x="13219430" y="54754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60" name="Freeform 1356">
                    <a:extLst>
                      <a:ext uri="{FF2B5EF4-FFF2-40B4-BE49-F238E27FC236}">
                        <a16:creationId xmlns:a16="http://schemas.microsoft.com/office/drawing/2014/main" id="{91A12AC2-9B55-744B-3F4B-0D10A652ACF5}"/>
                      </a:ext>
                    </a:extLst>
                  </p:cNvPr>
                  <p:cNvSpPr/>
                  <p:nvPr/>
                </p:nvSpPr>
                <p:spPr>
                  <a:xfrm>
                    <a:off x="13250863" y="516154"/>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4" name="Graphic 19">
                  <a:extLst>
                    <a:ext uri="{FF2B5EF4-FFF2-40B4-BE49-F238E27FC236}">
                      <a16:creationId xmlns:a16="http://schemas.microsoft.com/office/drawing/2014/main" id="{F6611F6F-5CEE-7070-F04B-5454C77C6B43}"/>
                    </a:ext>
                  </a:extLst>
                </p:cNvPr>
                <p:cNvGrpSpPr/>
                <p:nvPr/>
              </p:nvGrpSpPr>
              <p:grpSpPr>
                <a:xfrm>
                  <a:off x="13228955" y="530423"/>
                  <a:ext cx="62865" cy="63737"/>
                  <a:chOff x="13228955" y="530423"/>
                  <a:chExt cx="62865" cy="63737"/>
                </a:xfrm>
              </p:grpSpPr>
              <p:sp>
                <p:nvSpPr>
                  <p:cNvPr id="34257" name="Freeform 1358">
                    <a:extLst>
                      <a:ext uri="{FF2B5EF4-FFF2-40B4-BE49-F238E27FC236}">
                        <a16:creationId xmlns:a16="http://schemas.microsoft.com/office/drawing/2014/main" id="{28B19478-D211-ABA7-B73A-217F2F41993D}"/>
                      </a:ext>
                    </a:extLst>
                  </p:cNvPr>
                  <p:cNvSpPr/>
                  <p:nvPr/>
                </p:nvSpPr>
                <p:spPr>
                  <a:xfrm>
                    <a:off x="13228955" y="56181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58" name="Freeform 1359">
                    <a:extLst>
                      <a:ext uri="{FF2B5EF4-FFF2-40B4-BE49-F238E27FC236}">
                        <a16:creationId xmlns:a16="http://schemas.microsoft.com/office/drawing/2014/main" id="{CF947E6B-DD12-D95B-4546-DCFC84FC87DC}"/>
                      </a:ext>
                    </a:extLst>
                  </p:cNvPr>
                  <p:cNvSpPr/>
                  <p:nvPr/>
                </p:nvSpPr>
                <p:spPr>
                  <a:xfrm>
                    <a:off x="13260388" y="53042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5" name="Graphic 19">
                  <a:extLst>
                    <a:ext uri="{FF2B5EF4-FFF2-40B4-BE49-F238E27FC236}">
                      <a16:creationId xmlns:a16="http://schemas.microsoft.com/office/drawing/2014/main" id="{FBB554E9-5576-9E8B-A854-382AF4B9C7A4}"/>
                    </a:ext>
                  </a:extLst>
                </p:cNvPr>
                <p:cNvGrpSpPr/>
                <p:nvPr/>
              </p:nvGrpSpPr>
              <p:grpSpPr>
                <a:xfrm>
                  <a:off x="13231813" y="530423"/>
                  <a:ext cx="63817" cy="62786"/>
                  <a:chOff x="13231813" y="530423"/>
                  <a:chExt cx="63817" cy="62786"/>
                </a:xfrm>
              </p:grpSpPr>
              <p:sp>
                <p:nvSpPr>
                  <p:cNvPr id="34255" name="Freeform 1361">
                    <a:extLst>
                      <a:ext uri="{FF2B5EF4-FFF2-40B4-BE49-F238E27FC236}">
                        <a16:creationId xmlns:a16="http://schemas.microsoft.com/office/drawing/2014/main" id="{6941588D-EE69-5C5C-D499-2C9546A60C16}"/>
                      </a:ext>
                    </a:extLst>
                  </p:cNvPr>
                  <p:cNvSpPr/>
                  <p:nvPr/>
                </p:nvSpPr>
                <p:spPr>
                  <a:xfrm>
                    <a:off x="13231813" y="56181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56" name="Freeform 1362">
                    <a:extLst>
                      <a:ext uri="{FF2B5EF4-FFF2-40B4-BE49-F238E27FC236}">
                        <a16:creationId xmlns:a16="http://schemas.microsoft.com/office/drawing/2014/main" id="{EEA52970-1240-1B53-5B8D-B9D41C328F74}"/>
                      </a:ext>
                    </a:extLst>
                  </p:cNvPr>
                  <p:cNvSpPr/>
                  <p:nvPr/>
                </p:nvSpPr>
                <p:spPr>
                  <a:xfrm>
                    <a:off x="13264198" y="530423"/>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6" name="Graphic 19">
                  <a:extLst>
                    <a:ext uri="{FF2B5EF4-FFF2-40B4-BE49-F238E27FC236}">
                      <a16:creationId xmlns:a16="http://schemas.microsoft.com/office/drawing/2014/main" id="{28F7012F-1374-A27F-747B-E995013BFBC4}"/>
                    </a:ext>
                  </a:extLst>
                </p:cNvPr>
                <p:cNvGrpSpPr/>
                <p:nvPr/>
              </p:nvGrpSpPr>
              <p:grpSpPr>
                <a:xfrm>
                  <a:off x="13235623" y="530423"/>
                  <a:ext cx="63817" cy="62786"/>
                  <a:chOff x="13235623" y="530423"/>
                  <a:chExt cx="63817" cy="62786"/>
                </a:xfrm>
              </p:grpSpPr>
              <p:sp>
                <p:nvSpPr>
                  <p:cNvPr id="34253" name="Freeform 1364">
                    <a:extLst>
                      <a:ext uri="{FF2B5EF4-FFF2-40B4-BE49-F238E27FC236}">
                        <a16:creationId xmlns:a16="http://schemas.microsoft.com/office/drawing/2014/main" id="{71D79AA2-F01B-4514-B73F-D653F6273476}"/>
                      </a:ext>
                    </a:extLst>
                  </p:cNvPr>
                  <p:cNvSpPr/>
                  <p:nvPr/>
                </p:nvSpPr>
                <p:spPr>
                  <a:xfrm>
                    <a:off x="13235623" y="56181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54" name="Freeform 1365">
                    <a:extLst>
                      <a:ext uri="{FF2B5EF4-FFF2-40B4-BE49-F238E27FC236}">
                        <a16:creationId xmlns:a16="http://schemas.microsoft.com/office/drawing/2014/main" id="{C56CAC28-2B11-BBF1-5223-8B33B27BF214}"/>
                      </a:ext>
                    </a:extLst>
                  </p:cNvPr>
                  <p:cNvSpPr/>
                  <p:nvPr/>
                </p:nvSpPr>
                <p:spPr>
                  <a:xfrm>
                    <a:off x="13267055" y="530423"/>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7" name="Graphic 19">
                  <a:extLst>
                    <a:ext uri="{FF2B5EF4-FFF2-40B4-BE49-F238E27FC236}">
                      <a16:creationId xmlns:a16="http://schemas.microsoft.com/office/drawing/2014/main" id="{62ADE649-24C6-6B58-D518-EF4D2C9A04D5}"/>
                    </a:ext>
                  </a:extLst>
                </p:cNvPr>
                <p:cNvGrpSpPr/>
                <p:nvPr/>
              </p:nvGrpSpPr>
              <p:grpSpPr>
                <a:xfrm>
                  <a:off x="13250863" y="530423"/>
                  <a:ext cx="62865" cy="62786"/>
                  <a:chOff x="13250863" y="530423"/>
                  <a:chExt cx="62865" cy="62786"/>
                </a:xfrm>
              </p:grpSpPr>
              <p:sp>
                <p:nvSpPr>
                  <p:cNvPr id="34251" name="Freeform 1367">
                    <a:extLst>
                      <a:ext uri="{FF2B5EF4-FFF2-40B4-BE49-F238E27FC236}">
                        <a16:creationId xmlns:a16="http://schemas.microsoft.com/office/drawing/2014/main" id="{B966AA18-E068-5567-8E69-1C03367D9995}"/>
                      </a:ext>
                    </a:extLst>
                  </p:cNvPr>
                  <p:cNvSpPr/>
                  <p:nvPr/>
                </p:nvSpPr>
                <p:spPr>
                  <a:xfrm>
                    <a:off x="13250863" y="56181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52" name="Freeform 1368">
                    <a:extLst>
                      <a:ext uri="{FF2B5EF4-FFF2-40B4-BE49-F238E27FC236}">
                        <a16:creationId xmlns:a16="http://schemas.microsoft.com/office/drawing/2014/main" id="{9A8CA7C9-8FF2-7A0B-849F-02656766451A}"/>
                      </a:ext>
                    </a:extLst>
                  </p:cNvPr>
                  <p:cNvSpPr/>
                  <p:nvPr/>
                </p:nvSpPr>
                <p:spPr>
                  <a:xfrm>
                    <a:off x="13282295" y="530423"/>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8" name="Graphic 19">
                  <a:extLst>
                    <a:ext uri="{FF2B5EF4-FFF2-40B4-BE49-F238E27FC236}">
                      <a16:creationId xmlns:a16="http://schemas.microsoft.com/office/drawing/2014/main" id="{1F56632B-D452-CE57-44CB-928FE5B9E0FB}"/>
                    </a:ext>
                  </a:extLst>
                </p:cNvPr>
                <p:cNvGrpSpPr/>
                <p:nvPr/>
              </p:nvGrpSpPr>
              <p:grpSpPr>
                <a:xfrm>
                  <a:off x="13253720" y="530423"/>
                  <a:ext cx="63817" cy="62786"/>
                  <a:chOff x="13253720" y="530423"/>
                  <a:chExt cx="63817" cy="62786"/>
                </a:xfrm>
              </p:grpSpPr>
              <p:sp>
                <p:nvSpPr>
                  <p:cNvPr id="34249" name="Freeform 1370">
                    <a:extLst>
                      <a:ext uri="{FF2B5EF4-FFF2-40B4-BE49-F238E27FC236}">
                        <a16:creationId xmlns:a16="http://schemas.microsoft.com/office/drawing/2014/main" id="{E3437FF0-7E54-33ED-C98D-B0CEEDC90D30}"/>
                      </a:ext>
                    </a:extLst>
                  </p:cNvPr>
                  <p:cNvSpPr/>
                  <p:nvPr/>
                </p:nvSpPr>
                <p:spPr>
                  <a:xfrm>
                    <a:off x="13253720" y="56181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50" name="Freeform 1371">
                    <a:extLst>
                      <a:ext uri="{FF2B5EF4-FFF2-40B4-BE49-F238E27FC236}">
                        <a16:creationId xmlns:a16="http://schemas.microsoft.com/office/drawing/2014/main" id="{C6CEA4D2-D33C-4C56-EE2E-2A84F0425DF4}"/>
                      </a:ext>
                    </a:extLst>
                  </p:cNvPr>
                  <p:cNvSpPr/>
                  <p:nvPr/>
                </p:nvSpPr>
                <p:spPr>
                  <a:xfrm>
                    <a:off x="13286105" y="530423"/>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49" name="Graphic 19">
                  <a:extLst>
                    <a:ext uri="{FF2B5EF4-FFF2-40B4-BE49-F238E27FC236}">
                      <a16:creationId xmlns:a16="http://schemas.microsoft.com/office/drawing/2014/main" id="{1BAF967D-176E-B29D-3C01-18221393E4A0}"/>
                    </a:ext>
                  </a:extLst>
                </p:cNvPr>
                <p:cNvGrpSpPr/>
                <p:nvPr/>
              </p:nvGrpSpPr>
              <p:grpSpPr>
                <a:xfrm>
                  <a:off x="13263245" y="530423"/>
                  <a:ext cx="63817" cy="62786"/>
                  <a:chOff x="13263245" y="530423"/>
                  <a:chExt cx="63817" cy="62786"/>
                </a:xfrm>
              </p:grpSpPr>
              <p:sp>
                <p:nvSpPr>
                  <p:cNvPr id="34247" name="Freeform 1373">
                    <a:extLst>
                      <a:ext uri="{FF2B5EF4-FFF2-40B4-BE49-F238E27FC236}">
                        <a16:creationId xmlns:a16="http://schemas.microsoft.com/office/drawing/2014/main" id="{5023B3F9-0D4D-2404-C935-44C220D734F3}"/>
                      </a:ext>
                    </a:extLst>
                  </p:cNvPr>
                  <p:cNvSpPr/>
                  <p:nvPr/>
                </p:nvSpPr>
                <p:spPr>
                  <a:xfrm>
                    <a:off x="13263245" y="56181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48" name="Freeform 1374">
                    <a:extLst>
                      <a:ext uri="{FF2B5EF4-FFF2-40B4-BE49-F238E27FC236}">
                        <a16:creationId xmlns:a16="http://schemas.microsoft.com/office/drawing/2014/main" id="{A3FD8D78-5D02-E405-9E0B-018E9422305C}"/>
                      </a:ext>
                    </a:extLst>
                  </p:cNvPr>
                  <p:cNvSpPr/>
                  <p:nvPr/>
                </p:nvSpPr>
                <p:spPr>
                  <a:xfrm>
                    <a:off x="13294678" y="530423"/>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0" name="Graphic 19">
                  <a:extLst>
                    <a:ext uri="{FF2B5EF4-FFF2-40B4-BE49-F238E27FC236}">
                      <a16:creationId xmlns:a16="http://schemas.microsoft.com/office/drawing/2014/main" id="{7147DADB-2A1C-5499-2EEE-0A602D932C14}"/>
                    </a:ext>
                  </a:extLst>
                </p:cNvPr>
                <p:cNvGrpSpPr/>
                <p:nvPr/>
              </p:nvGrpSpPr>
              <p:grpSpPr>
                <a:xfrm>
                  <a:off x="13313728" y="530423"/>
                  <a:ext cx="62864" cy="62786"/>
                  <a:chOff x="13313728" y="530423"/>
                  <a:chExt cx="62864" cy="62786"/>
                </a:xfrm>
              </p:grpSpPr>
              <p:sp>
                <p:nvSpPr>
                  <p:cNvPr id="34245" name="Freeform 1376">
                    <a:extLst>
                      <a:ext uri="{FF2B5EF4-FFF2-40B4-BE49-F238E27FC236}">
                        <a16:creationId xmlns:a16="http://schemas.microsoft.com/office/drawing/2014/main" id="{98B89A06-D649-A1FD-E5B6-4DBC2716C3A1}"/>
                      </a:ext>
                    </a:extLst>
                  </p:cNvPr>
                  <p:cNvSpPr/>
                  <p:nvPr/>
                </p:nvSpPr>
                <p:spPr>
                  <a:xfrm>
                    <a:off x="13313728" y="56181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46" name="Freeform 1377">
                    <a:extLst>
                      <a:ext uri="{FF2B5EF4-FFF2-40B4-BE49-F238E27FC236}">
                        <a16:creationId xmlns:a16="http://schemas.microsoft.com/office/drawing/2014/main" id="{32278459-7A68-03A2-1F91-2FC65F656158}"/>
                      </a:ext>
                    </a:extLst>
                  </p:cNvPr>
                  <p:cNvSpPr/>
                  <p:nvPr/>
                </p:nvSpPr>
                <p:spPr>
                  <a:xfrm>
                    <a:off x="13345160" y="530423"/>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1" name="Graphic 19">
                  <a:extLst>
                    <a:ext uri="{FF2B5EF4-FFF2-40B4-BE49-F238E27FC236}">
                      <a16:creationId xmlns:a16="http://schemas.microsoft.com/office/drawing/2014/main" id="{051FEA30-6E36-C8D7-F96E-FD52B69F0D09}"/>
                    </a:ext>
                  </a:extLst>
                </p:cNvPr>
                <p:cNvGrpSpPr/>
                <p:nvPr/>
              </p:nvGrpSpPr>
              <p:grpSpPr>
                <a:xfrm>
                  <a:off x="13329920" y="530423"/>
                  <a:ext cx="62864" cy="62786"/>
                  <a:chOff x="13329920" y="530423"/>
                  <a:chExt cx="62864" cy="62786"/>
                </a:xfrm>
              </p:grpSpPr>
              <p:sp>
                <p:nvSpPr>
                  <p:cNvPr id="34243" name="Freeform 1379">
                    <a:extLst>
                      <a:ext uri="{FF2B5EF4-FFF2-40B4-BE49-F238E27FC236}">
                        <a16:creationId xmlns:a16="http://schemas.microsoft.com/office/drawing/2014/main" id="{C1CB4C2F-203F-B49D-F14E-2EA5F743A831}"/>
                      </a:ext>
                    </a:extLst>
                  </p:cNvPr>
                  <p:cNvSpPr/>
                  <p:nvPr/>
                </p:nvSpPr>
                <p:spPr>
                  <a:xfrm>
                    <a:off x="13329920" y="56181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44" name="Freeform 1380">
                    <a:extLst>
                      <a:ext uri="{FF2B5EF4-FFF2-40B4-BE49-F238E27FC236}">
                        <a16:creationId xmlns:a16="http://schemas.microsoft.com/office/drawing/2014/main" id="{D5C71AED-EAC6-E592-5193-47F31AC23A87}"/>
                      </a:ext>
                    </a:extLst>
                  </p:cNvPr>
                  <p:cNvSpPr/>
                  <p:nvPr/>
                </p:nvSpPr>
                <p:spPr>
                  <a:xfrm>
                    <a:off x="13361353" y="530423"/>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2" name="Graphic 19">
                  <a:extLst>
                    <a:ext uri="{FF2B5EF4-FFF2-40B4-BE49-F238E27FC236}">
                      <a16:creationId xmlns:a16="http://schemas.microsoft.com/office/drawing/2014/main" id="{94F799AE-E373-6732-C07B-5896267DFC2D}"/>
                    </a:ext>
                  </a:extLst>
                </p:cNvPr>
                <p:cNvGrpSpPr/>
                <p:nvPr/>
              </p:nvGrpSpPr>
              <p:grpSpPr>
                <a:xfrm>
                  <a:off x="13374688" y="530423"/>
                  <a:ext cx="62865" cy="62786"/>
                  <a:chOff x="13374688" y="530423"/>
                  <a:chExt cx="62865" cy="62786"/>
                </a:xfrm>
              </p:grpSpPr>
              <p:sp>
                <p:nvSpPr>
                  <p:cNvPr id="34241" name="Freeform 1382">
                    <a:extLst>
                      <a:ext uri="{FF2B5EF4-FFF2-40B4-BE49-F238E27FC236}">
                        <a16:creationId xmlns:a16="http://schemas.microsoft.com/office/drawing/2014/main" id="{6560C56F-35D1-F9FF-7CE6-B516BBF801CC}"/>
                      </a:ext>
                    </a:extLst>
                  </p:cNvPr>
                  <p:cNvSpPr/>
                  <p:nvPr/>
                </p:nvSpPr>
                <p:spPr>
                  <a:xfrm>
                    <a:off x="13374688" y="561817"/>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42" name="Freeform 1383">
                    <a:extLst>
                      <a:ext uri="{FF2B5EF4-FFF2-40B4-BE49-F238E27FC236}">
                        <a16:creationId xmlns:a16="http://schemas.microsoft.com/office/drawing/2014/main" id="{550C9915-343A-0F72-2126-B83E0FE145DE}"/>
                      </a:ext>
                    </a:extLst>
                  </p:cNvPr>
                  <p:cNvSpPr/>
                  <p:nvPr/>
                </p:nvSpPr>
                <p:spPr>
                  <a:xfrm>
                    <a:off x="13406120" y="530423"/>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3" name="Graphic 19">
                  <a:extLst>
                    <a:ext uri="{FF2B5EF4-FFF2-40B4-BE49-F238E27FC236}">
                      <a16:creationId xmlns:a16="http://schemas.microsoft.com/office/drawing/2014/main" id="{A42AFD2B-A9E2-E807-44B1-5289C6CA4DD9}"/>
                    </a:ext>
                  </a:extLst>
                </p:cNvPr>
                <p:cNvGrpSpPr/>
                <p:nvPr/>
              </p:nvGrpSpPr>
              <p:grpSpPr>
                <a:xfrm>
                  <a:off x="13413740" y="541839"/>
                  <a:ext cx="62864" cy="62786"/>
                  <a:chOff x="13413740" y="541839"/>
                  <a:chExt cx="62864" cy="62786"/>
                </a:xfrm>
              </p:grpSpPr>
              <p:sp>
                <p:nvSpPr>
                  <p:cNvPr id="34239" name="Freeform 1385">
                    <a:extLst>
                      <a:ext uri="{FF2B5EF4-FFF2-40B4-BE49-F238E27FC236}">
                        <a16:creationId xmlns:a16="http://schemas.microsoft.com/office/drawing/2014/main" id="{E6D7B625-9D34-552F-F5B8-8F71B6B10DC9}"/>
                      </a:ext>
                    </a:extLst>
                  </p:cNvPr>
                  <p:cNvSpPr/>
                  <p:nvPr/>
                </p:nvSpPr>
                <p:spPr>
                  <a:xfrm>
                    <a:off x="13413740" y="57323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40" name="Freeform 1386">
                    <a:extLst>
                      <a:ext uri="{FF2B5EF4-FFF2-40B4-BE49-F238E27FC236}">
                        <a16:creationId xmlns:a16="http://schemas.microsoft.com/office/drawing/2014/main" id="{92F4F798-E466-57CA-0E55-C675710DF35A}"/>
                      </a:ext>
                    </a:extLst>
                  </p:cNvPr>
                  <p:cNvSpPr/>
                  <p:nvPr/>
                </p:nvSpPr>
                <p:spPr>
                  <a:xfrm>
                    <a:off x="13445173" y="54183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4" name="Graphic 19">
                  <a:extLst>
                    <a:ext uri="{FF2B5EF4-FFF2-40B4-BE49-F238E27FC236}">
                      <a16:creationId xmlns:a16="http://schemas.microsoft.com/office/drawing/2014/main" id="{59C09186-83D0-C771-793B-B2CAFF3B8173}"/>
                    </a:ext>
                  </a:extLst>
                </p:cNvPr>
                <p:cNvGrpSpPr/>
                <p:nvPr/>
              </p:nvGrpSpPr>
              <p:grpSpPr>
                <a:xfrm>
                  <a:off x="13417550" y="541839"/>
                  <a:ext cx="63817" cy="62786"/>
                  <a:chOff x="13417550" y="541839"/>
                  <a:chExt cx="63817" cy="62786"/>
                </a:xfrm>
              </p:grpSpPr>
              <p:sp>
                <p:nvSpPr>
                  <p:cNvPr id="34237" name="Freeform 1388">
                    <a:extLst>
                      <a:ext uri="{FF2B5EF4-FFF2-40B4-BE49-F238E27FC236}">
                        <a16:creationId xmlns:a16="http://schemas.microsoft.com/office/drawing/2014/main" id="{05F97C45-2364-5C69-6F23-BEA3937F2E43}"/>
                      </a:ext>
                    </a:extLst>
                  </p:cNvPr>
                  <p:cNvSpPr/>
                  <p:nvPr/>
                </p:nvSpPr>
                <p:spPr>
                  <a:xfrm>
                    <a:off x="13417550" y="57323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38" name="Freeform 1389">
                    <a:extLst>
                      <a:ext uri="{FF2B5EF4-FFF2-40B4-BE49-F238E27FC236}">
                        <a16:creationId xmlns:a16="http://schemas.microsoft.com/office/drawing/2014/main" id="{55266B3E-A9DA-675B-B737-0D01CE63C37B}"/>
                      </a:ext>
                    </a:extLst>
                  </p:cNvPr>
                  <p:cNvSpPr/>
                  <p:nvPr/>
                </p:nvSpPr>
                <p:spPr>
                  <a:xfrm>
                    <a:off x="13448983" y="54183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5" name="Graphic 19">
                  <a:extLst>
                    <a:ext uri="{FF2B5EF4-FFF2-40B4-BE49-F238E27FC236}">
                      <a16:creationId xmlns:a16="http://schemas.microsoft.com/office/drawing/2014/main" id="{36365DBC-95F8-761B-A4BD-B61B262672CF}"/>
                    </a:ext>
                  </a:extLst>
                </p:cNvPr>
                <p:cNvGrpSpPr/>
                <p:nvPr/>
              </p:nvGrpSpPr>
              <p:grpSpPr>
                <a:xfrm>
                  <a:off x="13423265" y="541839"/>
                  <a:ext cx="63817" cy="62786"/>
                  <a:chOff x="13423265" y="541839"/>
                  <a:chExt cx="63817" cy="62786"/>
                </a:xfrm>
              </p:grpSpPr>
              <p:sp>
                <p:nvSpPr>
                  <p:cNvPr id="34235" name="Freeform 1391">
                    <a:extLst>
                      <a:ext uri="{FF2B5EF4-FFF2-40B4-BE49-F238E27FC236}">
                        <a16:creationId xmlns:a16="http://schemas.microsoft.com/office/drawing/2014/main" id="{F7EA9CC8-9DBE-50E0-42C7-AB53ADF3CAFF}"/>
                      </a:ext>
                    </a:extLst>
                  </p:cNvPr>
                  <p:cNvSpPr/>
                  <p:nvPr/>
                </p:nvSpPr>
                <p:spPr>
                  <a:xfrm>
                    <a:off x="13423265" y="573232"/>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36" name="Freeform 1392">
                    <a:extLst>
                      <a:ext uri="{FF2B5EF4-FFF2-40B4-BE49-F238E27FC236}">
                        <a16:creationId xmlns:a16="http://schemas.microsoft.com/office/drawing/2014/main" id="{1A1E847E-4365-047B-A10C-DEF7BC02BCF6}"/>
                      </a:ext>
                    </a:extLst>
                  </p:cNvPr>
                  <p:cNvSpPr/>
                  <p:nvPr/>
                </p:nvSpPr>
                <p:spPr>
                  <a:xfrm>
                    <a:off x="13454698" y="54183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6" name="Graphic 19">
                  <a:extLst>
                    <a:ext uri="{FF2B5EF4-FFF2-40B4-BE49-F238E27FC236}">
                      <a16:creationId xmlns:a16="http://schemas.microsoft.com/office/drawing/2014/main" id="{2CB66050-012F-2DBA-7479-E1C5DE884A1A}"/>
                    </a:ext>
                  </a:extLst>
                </p:cNvPr>
                <p:cNvGrpSpPr/>
                <p:nvPr/>
              </p:nvGrpSpPr>
              <p:grpSpPr>
                <a:xfrm>
                  <a:off x="13428980" y="541839"/>
                  <a:ext cx="62865" cy="62786"/>
                  <a:chOff x="13428980" y="541839"/>
                  <a:chExt cx="62865" cy="62786"/>
                </a:xfrm>
              </p:grpSpPr>
              <p:sp>
                <p:nvSpPr>
                  <p:cNvPr id="34233" name="Freeform 1394">
                    <a:extLst>
                      <a:ext uri="{FF2B5EF4-FFF2-40B4-BE49-F238E27FC236}">
                        <a16:creationId xmlns:a16="http://schemas.microsoft.com/office/drawing/2014/main" id="{6AB79359-7B14-82C9-4719-ACCF13253714}"/>
                      </a:ext>
                    </a:extLst>
                  </p:cNvPr>
                  <p:cNvSpPr/>
                  <p:nvPr/>
                </p:nvSpPr>
                <p:spPr>
                  <a:xfrm>
                    <a:off x="13428980" y="57323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34" name="Freeform 1395">
                    <a:extLst>
                      <a:ext uri="{FF2B5EF4-FFF2-40B4-BE49-F238E27FC236}">
                        <a16:creationId xmlns:a16="http://schemas.microsoft.com/office/drawing/2014/main" id="{A77295CE-EACF-9079-FE43-E43F2AF4F9E9}"/>
                      </a:ext>
                    </a:extLst>
                  </p:cNvPr>
                  <p:cNvSpPr/>
                  <p:nvPr/>
                </p:nvSpPr>
                <p:spPr>
                  <a:xfrm>
                    <a:off x="13460413" y="54183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7" name="Graphic 19">
                  <a:extLst>
                    <a:ext uri="{FF2B5EF4-FFF2-40B4-BE49-F238E27FC236}">
                      <a16:creationId xmlns:a16="http://schemas.microsoft.com/office/drawing/2014/main" id="{3B7B69D4-0404-46C5-9BA2-E4B89345A7CA}"/>
                    </a:ext>
                  </a:extLst>
                </p:cNvPr>
                <p:cNvGrpSpPr/>
                <p:nvPr/>
              </p:nvGrpSpPr>
              <p:grpSpPr>
                <a:xfrm>
                  <a:off x="13437553" y="541839"/>
                  <a:ext cx="62864" cy="62786"/>
                  <a:chOff x="13437553" y="541839"/>
                  <a:chExt cx="62864" cy="62786"/>
                </a:xfrm>
              </p:grpSpPr>
              <p:sp>
                <p:nvSpPr>
                  <p:cNvPr id="34231" name="Freeform 1397">
                    <a:extLst>
                      <a:ext uri="{FF2B5EF4-FFF2-40B4-BE49-F238E27FC236}">
                        <a16:creationId xmlns:a16="http://schemas.microsoft.com/office/drawing/2014/main" id="{B99AA403-1119-7008-3CDA-3B6CF7EA461C}"/>
                      </a:ext>
                    </a:extLst>
                  </p:cNvPr>
                  <p:cNvSpPr/>
                  <p:nvPr/>
                </p:nvSpPr>
                <p:spPr>
                  <a:xfrm>
                    <a:off x="13437553" y="57323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32" name="Freeform 1398">
                    <a:extLst>
                      <a:ext uri="{FF2B5EF4-FFF2-40B4-BE49-F238E27FC236}">
                        <a16:creationId xmlns:a16="http://schemas.microsoft.com/office/drawing/2014/main" id="{2B445843-24C6-28AB-5779-83932A822934}"/>
                      </a:ext>
                    </a:extLst>
                  </p:cNvPr>
                  <p:cNvSpPr/>
                  <p:nvPr/>
                </p:nvSpPr>
                <p:spPr>
                  <a:xfrm>
                    <a:off x="13468985" y="54183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8" name="Graphic 19">
                  <a:extLst>
                    <a:ext uri="{FF2B5EF4-FFF2-40B4-BE49-F238E27FC236}">
                      <a16:creationId xmlns:a16="http://schemas.microsoft.com/office/drawing/2014/main" id="{6ACF95F2-A777-8158-E9EB-6C210B86E857}"/>
                    </a:ext>
                  </a:extLst>
                </p:cNvPr>
                <p:cNvGrpSpPr/>
                <p:nvPr/>
              </p:nvGrpSpPr>
              <p:grpSpPr>
                <a:xfrm>
                  <a:off x="13443268" y="541839"/>
                  <a:ext cx="62865" cy="62786"/>
                  <a:chOff x="13443268" y="541839"/>
                  <a:chExt cx="62865" cy="62786"/>
                </a:xfrm>
              </p:grpSpPr>
              <p:sp>
                <p:nvSpPr>
                  <p:cNvPr id="34229" name="Freeform 1400">
                    <a:extLst>
                      <a:ext uri="{FF2B5EF4-FFF2-40B4-BE49-F238E27FC236}">
                        <a16:creationId xmlns:a16="http://schemas.microsoft.com/office/drawing/2014/main" id="{C4417EE0-1B84-D7BB-7185-418AB23BD8CF}"/>
                      </a:ext>
                    </a:extLst>
                  </p:cNvPr>
                  <p:cNvSpPr/>
                  <p:nvPr/>
                </p:nvSpPr>
                <p:spPr>
                  <a:xfrm>
                    <a:off x="13443268" y="57323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30" name="Freeform 1401">
                    <a:extLst>
                      <a:ext uri="{FF2B5EF4-FFF2-40B4-BE49-F238E27FC236}">
                        <a16:creationId xmlns:a16="http://schemas.microsoft.com/office/drawing/2014/main" id="{5ECB5627-C437-8356-8D28-F0AEE3523422}"/>
                      </a:ext>
                    </a:extLst>
                  </p:cNvPr>
                  <p:cNvSpPr/>
                  <p:nvPr/>
                </p:nvSpPr>
                <p:spPr>
                  <a:xfrm>
                    <a:off x="13474700" y="54183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59" name="Graphic 19">
                  <a:extLst>
                    <a:ext uri="{FF2B5EF4-FFF2-40B4-BE49-F238E27FC236}">
                      <a16:creationId xmlns:a16="http://schemas.microsoft.com/office/drawing/2014/main" id="{6BB83509-C878-F8DB-E9FC-1FF65FF455C1}"/>
                    </a:ext>
                  </a:extLst>
                </p:cNvPr>
                <p:cNvGrpSpPr/>
                <p:nvPr/>
              </p:nvGrpSpPr>
              <p:grpSpPr>
                <a:xfrm>
                  <a:off x="13448030" y="541839"/>
                  <a:ext cx="62865" cy="62786"/>
                  <a:chOff x="13448030" y="541839"/>
                  <a:chExt cx="62865" cy="62786"/>
                </a:xfrm>
              </p:grpSpPr>
              <p:sp>
                <p:nvSpPr>
                  <p:cNvPr id="34227" name="Freeform 1403">
                    <a:extLst>
                      <a:ext uri="{FF2B5EF4-FFF2-40B4-BE49-F238E27FC236}">
                        <a16:creationId xmlns:a16="http://schemas.microsoft.com/office/drawing/2014/main" id="{48CF334A-7DA0-A3C4-01C8-295E5C181C21}"/>
                      </a:ext>
                    </a:extLst>
                  </p:cNvPr>
                  <p:cNvSpPr/>
                  <p:nvPr/>
                </p:nvSpPr>
                <p:spPr>
                  <a:xfrm>
                    <a:off x="13448030" y="57323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28" name="Freeform 1404">
                    <a:extLst>
                      <a:ext uri="{FF2B5EF4-FFF2-40B4-BE49-F238E27FC236}">
                        <a16:creationId xmlns:a16="http://schemas.microsoft.com/office/drawing/2014/main" id="{9AAFFE95-E5BE-2337-50A1-010FF5C1D737}"/>
                      </a:ext>
                    </a:extLst>
                  </p:cNvPr>
                  <p:cNvSpPr/>
                  <p:nvPr/>
                </p:nvSpPr>
                <p:spPr>
                  <a:xfrm>
                    <a:off x="13479463" y="541839"/>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0" name="Graphic 19">
                  <a:extLst>
                    <a:ext uri="{FF2B5EF4-FFF2-40B4-BE49-F238E27FC236}">
                      <a16:creationId xmlns:a16="http://schemas.microsoft.com/office/drawing/2014/main" id="{E8293340-E824-1C37-92F5-3B267EBDDA97}"/>
                    </a:ext>
                  </a:extLst>
                </p:cNvPr>
                <p:cNvGrpSpPr/>
                <p:nvPr/>
              </p:nvGrpSpPr>
              <p:grpSpPr>
                <a:xfrm>
                  <a:off x="13468985" y="557060"/>
                  <a:ext cx="63817" cy="62786"/>
                  <a:chOff x="13468985" y="557060"/>
                  <a:chExt cx="63817" cy="62786"/>
                </a:xfrm>
              </p:grpSpPr>
              <p:sp>
                <p:nvSpPr>
                  <p:cNvPr id="34225" name="Freeform 1406">
                    <a:extLst>
                      <a:ext uri="{FF2B5EF4-FFF2-40B4-BE49-F238E27FC236}">
                        <a16:creationId xmlns:a16="http://schemas.microsoft.com/office/drawing/2014/main" id="{CE163BB6-4DA6-7970-1718-DA209F81D877}"/>
                      </a:ext>
                    </a:extLst>
                  </p:cNvPr>
                  <p:cNvSpPr/>
                  <p:nvPr/>
                </p:nvSpPr>
                <p:spPr>
                  <a:xfrm>
                    <a:off x="13468985"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26" name="Freeform 1407">
                    <a:extLst>
                      <a:ext uri="{FF2B5EF4-FFF2-40B4-BE49-F238E27FC236}">
                        <a16:creationId xmlns:a16="http://schemas.microsoft.com/office/drawing/2014/main" id="{6F6D1B28-A793-A55C-E2F5-61B48AEB7DDB}"/>
                      </a:ext>
                    </a:extLst>
                  </p:cNvPr>
                  <p:cNvSpPr/>
                  <p:nvPr/>
                </p:nvSpPr>
                <p:spPr>
                  <a:xfrm>
                    <a:off x="13500418"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1" name="Graphic 19">
                  <a:extLst>
                    <a:ext uri="{FF2B5EF4-FFF2-40B4-BE49-F238E27FC236}">
                      <a16:creationId xmlns:a16="http://schemas.microsoft.com/office/drawing/2014/main" id="{48348A3E-97EE-EF1B-7191-EFB95F5E343B}"/>
                    </a:ext>
                  </a:extLst>
                </p:cNvPr>
                <p:cNvGrpSpPr/>
                <p:nvPr/>
              </p:nvGrpSpPr>
              <p:grpSpPr>
                <a:xfrm>
                  <a:off x="13483273" y="557060"/>
                  <a:ext cx="63817" cy="62786"/>
                  <a:chOff x="13483273" y="557060"/>
                  <a:chExt cx="63817" cy="62786"/>
                </a:xfrm>
              </p:grpSpPr>
              <p:sp>
                <p:nvSpPr>
                  <p:cNvPr id="34223" name="Freeform 1409">
                    <a:extLst>
                      <a:ext uri="{FF2B5EF4-FFF2-40B4-BE49-F238E27FC236}">
                        <a16:creationId xmlns:a16="http://schemas.microsoft.com/office/drawing/2014/main" id="{1C458D77-BEB9-2922-8C29-FB6A00A9609E}"/>
                      </a:ext>
                    </a:extLst>
                  </p:cNvPr>
                  <p:cNvSpPr/>
                  <p:nvPr/>
                </p:nvSpPr>
                <p:spPr>
                  <a:xfrm>
                    <a:off x="13483273"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24" name="Freeform 1410">
                    <a:extLst>
                      <a:ext uri="{FF2B5EF4-FFF2-40B4-BE49-F238E27FC236}">
                        <a16:creationId xmlns:a16="http://schemas.microsoft.com/office/drawing/2014/main" id="{71FCEB7D-2AAE-57D3-5E28-6010EE3FED01}"/>
                      </a:ext>
                    </a:extLst>
                  </p:cNvPr>
                  <p:cNvSpPr/>
                  <p:nvPr/>
                </p:nvSpPr>
                <p:spPr>
                  <a:xfrm>
                    <a:off x="13514705"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2" name="Graphic 19">
                  <a:extLst>
                    <a:ext uri="{FF2B5EF4-FFF2-40B4-BE49-F238E27FC236}">
                      <a16:creationId xmlns:a16="http://schemas.microsoft.com/office/drawing/2014/main" id="{81DB5413-4811-4FD8-445E-86114D842987}"/>
                    </a:ext>
                  </a:extLst>
                </p:cNvPr>
                <p:cNvGrpSpPr/>
                <p:nvPr/>
              </p:nvGrpSpPr>
              <p:grpSpPr>
                <a:xfrm>
                  <a:off x="13488035" y="557060"/>
                  <a:ext cx="62865" cy="62786"/>
                  <a:chOff x="13488035" y="557060"/>
                  <a:chExt cx="62865" cy="62786"/>
                </a:xfrm>
              </p:grpSpPr>
              <p:sp>
                <p:nvSpPr>
                  <p:cNvPr id="34221" name="Freeform 1412">
                    <a:extLst>
                      <a:ext uri="{FF2B5EF4-FFF2-40B4-BE49-F238E27FC236}">
                        <a16:creationId xmlns:a16="http://schemas.microsoft.com/office/drawing/2014/main" id="{67D30AB8-79C6-C4D1-D28D-163F660D15AD}"/>
                      </a:ext>
                    </a:extLst>
                  </p:cNvPr>
                  <p:cNvSpPr/>
                  <p:nvPr/>
                </p:nvSpPr>
                <p:spPr>
                  <a:xfrm>
                    <a:off x="13488035"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22" name="Freeform 1413">
                    <a:extLst>
                      <a:ext uri="{FF2B5EF4-FFF2-40B4-BE49-F238E27FC236}">
                        <a16:creationId xmlns:a16="http://schemas.microsoft.com/office/drawing/2014/main" id="{AD15E85D-C249-E227-DCB4-24D5C3EF6F21}"/>
                      </a:ext>
                    </a:extLst>
                  </p:cNvPr>
                  <p:cNvSpPr/>
                  <p:nvPr/>
                </p:nvSpPr>
                <p:spPr>
                  <a:xfrm>
                    <a:off x="13519468"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3" name="Graphic 19">
                  <a:extLst>
                    <a:ext uri="{FF2B5EF4-FFF2-40B4-BE49-F238E27FC236}">
                      <a16:creationId xmlns:a16="http://schemas.microsoft.com/office/drawing/2014/main" id="{E1F5FE58-D9C3-FD4E-316D-266B787A3B1C}"/>
                    </a:ext>
                  </a:extLst>
                </p:cNvPr>
                <p:cNvGrpSpPr/>
                <p:nvPr/>
              </p:nvGrpSpPr>
              <p:grpSpPr>
                <a:xfrm>
                  <a:off x="13491845" y="557060"/>
                  <a:ext cx="62864" cy="62786"/>
                  <a:chOff x="13491845" y="557060"/>
                  <a:chExt cx="62864" cy="62786"/>
                </a:xfrm>
              </p:grpSpPr>
              <p:sp>
                <p:nvSpPr>
                  <p:cNvPr id="34219" name="Freeform 1415">
                    <a:extLst>
                      <a:ext uri="{FF2B5EF4-FFF2-40B4-BE49-F238E27FC236}">
                        <a16:creationId xmlns:a16="http://schemas.microsoft.com/office/drawing/2014/main" id="{66C3C754-2D0B-9BF5-0C5B-4BE74B0EFCEE}"/>
                      </a:ext>
                    </a:extLst>
                  </p:cNvPr>
                  <p:cNvSpPr/>
                  <p:nvPr/>
                </p:nvSpPr>
                <p:spPr>
                  <a:xfrm>
                    <a:off x="13491845" y="58845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20" name="Freeform 1416">
                    <a:extLst>
                      <a:ext uri="{FF2B5EF4-FFF2-40B4-BE49-F238E27FC236}">
                        <a16:creationId xmlns:a16="http://schemas.microsoft.com/office/drawing/2014/main" id="{A2CDAE69-3148-D43C-15D7-AFDC4B311D47}"/>
                      </a:ext>
                    </a:extLst>
                  </p:cNvPr>
                  <p:cNvSpPr/>
                  <p:nvPr/>
                </p:nvSpPr>
                <p:spPr>
                  <a:xfrm>
                    <a:off x="13523278"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4" name="Graphic 19">
                  <a:extLst>
                    <a:ext uri="{FF2B5EF4-FFF2-40B4-BE49-F238E27FC236}">
                      <a16:creationId xmlns:a16="http://schemas.microsoft.com/office/drawing/2014/main" id="{2D191176-45EE-1825-C5B8-784FED90B371}"/>
                    </a:ext>
                  </a:extLst>
                </p:cNvPr>
                <p:cNvGrpSpPr/>
                <p:nvPr/>
              </p:nvGrpSpPr>
              <p:grpSpPr>
                <a:xfrm>
                  <a:off x="13516610" y="557060"/>
                  <a:ext cx="62865" cy="62786"/>
                  <a:chOff x="13516610" y="557060"/>
                  <a:chExt cx="62865" cy="62786"/>
                </a:xfrm>
              </p:grpSpPr>
              <p:sp>
                <p:nvSpPr>
                  <p:cNvPr id="34217" name="Freeform 1418">
                    <a:extLst>
                      <a:ext uri="{FF2B5EF4-FFF2-40B4-BE49-F238E27FC236}">
                        <a16:creationId xmlns:a16="http://schemas.microsoft.com/office/drawing/2014/main" id="{C31D17F8-B8E3-302F-D398-FB64D990B172}"/>
                      </a:ext>
                    </a:extLst>
                  </p:cNvPr>
                  <p:cNvSpPr/>
                  <p:nvPr/>
                </p:nvSpPr>
                <p:spPr>
                  <a:xfrm>
                    <a:off x="13516610"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18" name="Freeform 1419">
                    <a:extLst>
                      <a:ext uri="{FF2B5EF4-FFF2-40B4-BE49-F238E27FC236}">
                        <a16:creationId xmlns:a16="http://schemas.microsoft.com/office/drawing/2014/main" id="{876163B7-FA36-1E1D-C069-D99C3C3B38AA}"/>
                      </a:ext>
                    </a:extLst>
                  </p:cNvPr>
                  <p:cNvSpPr/>
                  <p:nvPr/>
                </p:nvSpPr>
                <p:spPr>
                  <a:xfrm>
                    <a:off x="13548043"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5" name="Graphic 19">
                  <a:extLst>
                    <a:ext uri="{FF2B5EF4-FFF2-40B4-BE49-F238E27FC236}">
                      <a16:creationId xmlns:a16="http://schemas.microsoft.com/office/drawing/2014/main" id="{35055FCC-B033-E12A-8BA7-433F5F7CC1D9}"/>
                    </a:ext>
                  </a:extLst>
                </p:cNvPr>
                <p:cNvGrpSpPr/>
                <p:nvPr/>
              </p:nvGrpSpPr>
              <p:grpSpPr>
                <a:xfrm>
                  <a:off x="13522325" y="557060"/>
                  <a:ext cx="62865" cy="62786"/>
                  <a:chOff x="13522325" y="557060"/>
                  <a:chExt cx="62865" cy="62786"/>
                </a:xfrm>
              </p:grpSpPr>
              <p:sp>
                <p:nvSpPr>
                  <p:cNvPr id="34215" name="Freeform 1421">
                    <a:extLst>
                      <a:ext uri="{FF2B5EF4-FFF2-40B4-BE49-F238E27FC236}">
                        <a16:creationId xmlns:a16="http://schemas.microsoft.com/office/drawing/2014/main" id="{427CAA88-7692-A18A-AADF-175C8BE10DBE}"/>
                      </a:ext>
                    </a:extLst>
                  </p:cNvPr>
                  <p:cNvSpPr/>
                  <p:nvPr/>
                </p:nvSpPr>
                <p:spPr>
                  <a:xfrm>
                    <a:off x="13522325"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16" name="Freeform 1422">
                    <a:extLst>
                      <a:ext uri="{FF2B5EF4-FFF2-40B4-BE49-F238E27FC236}">
                        <a16:creationId xmlns:a16="http://schemas.microsoft.com/office/drawing/2014/main" id="{2ED583A7-311A-F03D-866F-7DE4DBC39536}"/>
                      </a:ext>
                    </a:extLst>
                  </p:cNvPr>
                  <p:cNvSpPr/>
                  <p:nvPr/>
                </p:nvSpPr>
                <p:spPr>
                  <a:xfrm>
                    <a:off x="13553758"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6" name="Graphic 19">
                  <a:extLst>
                    <a:ext uri="{FF2B5EF4-FFF2-40B4-BE49-F238E27FC236}">
                      <a16:creationId xmlns:a16="http://schemas.microsoft.com/office/drawing/2014/main" id="{E8695107-C99D-F80C-B1A9-B3F1DBAA8552}"/>
                    </a:ext>
                  </a:extLst>
                </p:cNvPr>
                <p:cNvGrpSpPr/>
                <p:nvPr/>
              </p:nvGrpSpPr>
              <p:grpSpPr>
                <a:xfrm>
                  <a:off x="13534708" y="557060"/>
                  <a:ext cx="63817" cy="62786"/>
                  <a:chOff x="13534708" y="557060"/>
                  <a:chExt cx="63817" cy="62786"/>
                </a:xfrm>
              </p:grpSpPr>
              <p:sp>
                <p:nvSpPr>
                  <p:cNvPr id="34213" name="Freeform 1424">
                    <a:extLst>
                      <a:ext uri="{FF2B5EF4-FFF2-40B4-BE49-F238E27FC236}">
                        <a16:creationId xmlns:a16="http://schemas.microsoft.com/office/drawing/2014/main" id="{25F5E4D1-BCFC-8E80-9885-9DAEE61ABF09}"/>
                      </a:ext>
                    </a:extLst>
                  </p:cNvPr>
                  <p:cNvSpPr/>
                  <p:nvPr/>
                </p:nvSpPr>
                <p:spPr>
                  <a:xfrm>
                    <a:off x="13534708"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14" name="Freeform 1425">
                    <a:extLst>
                      <a:ext uri="{FF2B5EF4-FFF2-40B4-BE49-F238E27FC236}">
                        <a16:creationId xmlns:a16="http://schemas.microsoft.com/office/drawing/2014/main" id="{687C8E95-062D-675B-ED47-0B208DC2D90A}"/>
                      </a:ext>
                    </a:extLst>
                  </p:cNvPr>
                  <p:cNvSpPr/>
                  <p:nvPr/>
                </p:nvSpPr>
                <p:spPr>
                  <a:xfrm>
                    <a:off x="13566140"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7" name="Graphic 19">
                  <a:extLst>
                    <a:ext uri="{FF2B5EF4-FFF2-40B4-BE49-F238E27FC236}">
                      <a16:creationId xmlns:a16="http://schemas.microsoft.com/office/drawing/2014/main" id="{FFF40A31-2319-6ACC-AE0D-E5AA7F25AB22}"/>
                    </a:ext>
                  </a:extLst>
                </p:cNvPr>
                <p:cNvGrpSpPr/>
                <p:nvPr/>
              </p:nvGrpSpPr>
              <p:grpSpPr>
                <a:xfrm>
                  <a:off x="13539470" y="557060"/>
                  <a:ext cx="63817" cy="62786"/>
                  <a:chOff x="13539470" y="557060"/>
                  <a:chExt cx="63817" cy="62786"/>
                </a:xfrm>
              </p:grpSpPr>
              <p:sp>
                <p:nvSpPr>
                  <p:cNvPr id="34211" name="Freeform 1427">
                    <a:extLst>
                      <a:ext uri="{FF2B5EF4-FFF2-40B4-BE49-F238E27FC236}">
                        <a16:creationId xmlns:a16="http://schemas.microsoft.com/office/drawing/2014/main" id="{50E48AEF-001F-0C51-3BFF-7428476FFFB0}"/>
                      </a:ext>
                    </a:extLst>
                  </p:cNvPr>
                  <p:cNvSpPr/>
                  <p:nvPr/>
                </p:nvSpPr>
                <p:spPr>
                  <a:xfrm>
                    <a:off x="13539470"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12" name="Freeform 1428">
                    <a:extLst>
                      <a:ext uri="{FF2B5EF4-FFF2-40B4-BE49-F238E27FC236}">
                        <a16:creationId xmlns:a16="http://schemas.microsoft.com/office/drawing/2014/main" id="{48DAE45F-5C0E-D98B-03EE-2DE9E8BA3C11}"/>
                      </a:ext>
                    </a:extLst>
                  </p:cNvPr>
                  <p:cNvSpPr/>
                  <p:nvPr/>
                </p:nvSpPr>
                <p:spPr>
                  <a:xfrm>
                    <a:off x="13570903"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8" name="Graphic 19">
                  <a:extLst>
                    <a:ext uri="{FF2B5EF4-FFF2-40B4-BE49-F238E27FC236}">
                      <a16:creationId xmlns:a16="http://schemas.microsoft.com/office/drawing/2014/main" id="{E03030D9-63F5-C933-7EFB-CF605065A42E}"/>
                    </a:ext>
                  </a:extLst>
                </p:cNvPr>
                <p:cNvGrpSpPr/>
                <p:nvPr/>
              </p:nvGrpSpPr>
              <p:grpSpPr>
                <a:xfrm>
                  <a:off x="13545185" y="557060"/>
                  <a:ext cx="62865" cy="62786"/>
                  <a:chOff x="13545185" y="557060"/>
                  <a:chExt cx="62865" cy="62786"/>
                </a:xfrm>
              </p:grpSpPr>
              <p:sp>
                <p:nvSpPr>
                  <p:cNvPr id="34209" name="Freeform 1430">
                    <a:extLst>
                      <a:ext uri="{FF2B5EF4-FFF2-40B4-BE49-F238E27FC236}">
                        <a16:creationId xmlns:a16="http://schemas.microsoft.com/office/drawing/2014/main" id="{86D1832E-87D2-CF0D-1197-78A402560D7B}"/>
                      </a:ext>
                    </a:extLst>
                  </p:cNvPr>
                  <p:cNvSpPr/>
                  <p:nvPr/>
                </p:nvSpPr>
                <p:spPr>
                  <a:xfrm>
                    <a:off x="13545185"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10" name="Freeform 1431">
                    <a:extLst>
                      <a:ext uri="{FF2B5EF4-FFF2-40B4-BE49-F238E27FC236}">
                        <a16:creationId xmlns:a16="http://schemas.microsoft.com/office/drawing/2014/main" id="{3BB74D05-5D12-7C78-0E90-2464AAA635E3}"/>
                      </a:ext>
                    </a:extLst>
                  </p:cNvPr>
                  <p:cNvSpPr/>
                  <p:nvPr/>
                </p:nvSpPr>
                <p:spPr>
                  <a:xfrm>
                    <a:off x="13576618"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69" name="Graphic 19">
                  <a:extLst>
                    <a:ext uri="{FF2B5EF4-FFF2-40B4-BE49-F238E27FC236}">
                      <a16:creationId xmlns:a16="http://schemas.microsoft.com/office/drawing/2014/main" id="{CA52DA3B-D641-7890-C7D0-83F5A0C767E1}"/>
                    </a:ext>
                  </a:extLst>
                </p:cNvPr>
                <p:cNvGrpSpPr/>
                <p:nvPr/>
              </p:nvGrpSpPr>
              <p:grpSpPr>
                <a:xfrm>
                  <a:off x="13562330" y="557060"/>
                  <a:ext cx="62865" cy="62786"/>
                  <a:chOff x="13562330" y="557060"/>
                  <a:chExt cx="62865" cy="62786"/>
                </a:xfrm>
              </p:grpSpPr>
              <p:sp>
                <p:nvSpPr>
                  <p:cNvPr id="34207" name="Freeform 1433">
                    <a:extLst>
                      <a:ext uri="{FF2B5EF4-FFF2-40B4-BE49-F238E27FC236}">
                        <a16:creationId xmlns:a16="http://schemas.microsoft.com/office/drawing/2014/main" id="{F581B77F-692B-2045-94F6-290D9BDAF343}"/>
                      </a:ext>
                    </a:extLst>
                  </p:cNvPr>
                  <p:cNvSpPr/>
                  <p:nvPr/>
                </p:nvSpPr>
                <p:spPr>
                  <a:xfrm>
                    <a:off x="13562330"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08" name="Freeform 1434">
                    <a:extLst>
                      <a:ext uri="{FF2B5EF4-FFF2-40B4-BE49-F238E27FC236}">
                        <a16:creationId xmlns:a16="http://schemas.microsoft.com/office/drawing/2014/main" id="{A162B9CC-40C2-182D-F212-AC89056667E3}"/>
                      </a:ext>
                    </a:extLst>
                  </p:cNvPr>
                  <p:cNvSpPr/>
                  <p:nvPr/>
                </p:nvSpPr>
                <p:spPr>
                  <a:xfrm>
                    <a:off x="13593763"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0" name="Graphic 19">
                  <a:extLst>
                    <a:ext uri="{FF2B5EF4-FFF2-40B4-BE49-F238E27FC236}">
                      <a16:creationId xmlns:a16="http://schemas.microsoft.com/office/drawing/2014/main" id="{B1D78156-2A01-BE76-75F2-7F56BA7381C7}"/>
                    </a:ext>
                  </a:extLst>
                </p:cNvPr>
                <p:cNvGrpSpPr/>
                <p:nvPr/>
              </p:nvGrpSpPr>
              <p:grpSpPr>
                <a:xfrm>
                  <a:off x="13578523" y="557060"/>
                  <a:ext cx="63817" cy="62786"/>
                  <a:chOff x="13578523" y="557060"/>
                  <a:chExt cx="63817" cy="62786"/>
                </a:xfrm>
              </p:grpSpPr>
              <p:sp>
                <p:nvSpPr>
                  <p:cNvPr id="34205" name="Freeform 1436">
                    <a:extLst>
                      <a:ext uri="{FF2B5EF4-FFF2-40B4-BE49-F238E27FC236}">
                        <a16:creationId xmlns:a16="http://schemas.microsoft.com/office/drawing/2014/main" id="{DBEA5B2E-17B1-5B5F-4613-D17ABE64274A}"/>
                      </a:ext>
                    </a:extLst>
                  </p:cNvPr>
                  <p:cNvSpPr/>
                  <p:nvPr/>
                </p:nvSpPr>
                <p:spPr>
                  <a:xfrm>
                    <a:off x="13578523"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06" name="Freeform 1437">
                    <a:extLst>
                      <a:ext uri="{FF2B5EF4-FFF2-40B4-BE49-F238E27FC236}">
                        <a16:creationId xmlns:a16="http://schemas.microsoft.com/office/drawing/2014/main" id="{958DF707-68A0-70CB-DAB8-E27569008E34}"/>
                      </a:ext>
                    </a:extLst>
                  </p:cNvPr>
                  <p:cNvSpPr/>
                  <p:nvPr/>
                </p:nvSpPr>
                <p:spPr>
                  <a:xfrm>
                    <a:off x="13609955"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1" name="Graphic 19">
                  <a:extLst>
                    <a:ext uri="{FF2B5EF4-FFF2-40B4-BE49-F238E27FC236}">
                      <a16:creationId xmlns:a16="http://schemas.microsoft.com/office/drawing/2014/main" id="{AAC85746-FE22-A095-EDA1-772DEAC0CA05}"/>
                    </a:ext>
                  </a:extLst>
                </p:cNvPr>
                <p:cNvGrpSpPr/>
                <p:nvPr/>
              </p:nvGrpSpPr>
              <p:grpSpPr>
                <a:xfrm>
                  <a:off x="13601383" y="557060"/>
                  <a:ext cx="62864" cy="62786"/>
                  <a:chOff x="13601383" y="557060"/>
                  <a:chExt cx="62864" cy="62786"/>
                </a:xfrm>
              </p:grpSpPr>
              <p:sp>
                <p:nvSpPr>
                  <p:cNvPr id="34203" name="Freeform 1439">
                    <a:extLst>
                      <a:ext uri="{FF2B5EF4-FFF2-40B4-BE49-F238E27FC236}">
                        <a16:creationId xmlns:a16="http://schemas.microsoft.com/office/drawing/2014/main" id="{01DA476B-F3CD-1FE7-195F-928CD9286168}"/>
                      </a:ext>
                    </a:extLst>
                  </p:cNvPr>
                  <p:cNvSpPr/>
                  <p:nvPr/>
                </p:nvSpPr>
                <p:spPr>
                  <a:xfrm>
                    <a:off x="13601383" y="58845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04" name="Freeform 1440">
                    <a:extLst>
                      <a:ext uri="{FF2B5EF4-FFF2-40B4-BE49-F238E27FC236}">
                        <a16:creationId xmlns:a16="http://schemas.microsoft.com/office/drawing/2014/main" id="{5830AC53-C94E-1B01-DD33-BE4FCDC5C900}"/>
                      </a:ext>
                    </a:extLst>
                  </p:cNvPr>
                  <p:cNvSpPr/>
                  <p:nvPr/>
                </p:nvSpPr>
                <p:spPr>
                  <a:xfrm>
                    <a:off x="13632815"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2" name="Graphic 19">
                  <a:extLst>
                    <a:ext uri="{FF2B5EF4-FFF2-40B4-BE49-F238E27FC236}">
                      <a16:creationId xmlns:a16="http://schemas.microsoft.com/office/drawing/2014/main" id="{6004898F-7E06-DF6C-E61A-B949408A9122}"/>
                    </a:ext>
                  </a:extLst>
                </p:cNvPr>
                <p:cNvGrpSpPr/>
                <p:nvPr/>
              </p:nvGrpSpPr>
              <p:grpSpPr>
                <a:xfrm>
                  <a:off x="13607098" y="557060"/>
                  <a:ext cx="63817" cy="62786"/>
                  <a:chOff x="13607098" y="557060"/>
                  <a:chExt cx="63817" cy="62786"/>
                </a:xfrm>
              </p:grpSpPr>
              <p:sp>
                <p:nvSpPr>
                  <p:cNvPr id="34201" name="Freeform 1442">
                    <a:extLst>
                      <a:ext uri="{FF2B5EF4-FFF2-40B4-BE49-F238E27FC236}">
                        <a16:creationId xmlns:a16="http://schemas.microsoft.com/office/drawing/2014/main" id="{08ECD1EE-9DFA-65C7-CD46-4F6082C55BFA}"/>
                      </a:ext>
                    </a:extLst>
                  </p:cNvPr>
                  <p:cNvSpPr/>
                  <p:nvPr/>
                </p:nvSpPr>
                <p:spPr>
                  <a:xfrm>
                    <a:off x="13607098"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02" name="Freeform 1443">
                    <a:extLst>
                      <a:ext uri="{FF2B5EF4-FFF2-40B4-BE49-F238E27FC236}">
                        <a16:creationId xmlns:a16="http://schemas.microsoft.com/office/drawing/2014/main" id="{2BBED3E6-EABC-44D0-6764-95F1C9EA44D4}"/>
                      </a:ext>
                    </a:extLst>
                  </p:cNvPr>
                  <p:cNvSpPr/>
                  <p:nvPr/>
                </p:nvSpPr>
                <p:spPr>
                  <a:xfrm>
                    <a:off x="13639483"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3" name="Graphic 19">
                  <a:extLst>
                    <a:ext uri="{FF2B5EF4-FFF2-40B4-BE49-F238E27FC236}">
                      <a16:creationId xmlns:a16="http://schemas.microsoft.com/office/drawing/2014/main" id="{8D433A17-4680-39BE-E1DE-1D0BE1B41D9A}"/>
                    </a:ext>
                  </a:extLst>
                </p:cNvPr>
                <p:cNvGrpSpPr/>
                <p:nvPr/>
              </p:nvGrpSpPr>
              <p:grpSpPr>
                <a:xfrm>
                  <a:off x="13612813" y="557060"/>
                  <a:ext cx="62865" cy="62786"/>
                  <a:chOff x="13612813" y="557060"/>
                  <a:chExt cx="62865" cy="62786"/>
                </a:xfrm>
              </p:grpSpPr>
              <p:sp>
                <p:nvSpPr>
                  <p:cNvPr id="34199" name="Freeform 1445">
                    <a:extLst>
                      <a:ext uri="{FF2B5EF4-FFF2-40B4-BE49-F238E27FC236}">
                        <a16:creationId xmlns:a16="http://schemas.microsoft.com/office/drawing/2014/main" id="{CD306575-3EEB-64C8-C871-EBFFBBB4F303}"/>
                      </a:ext>
                    </a:extLst>
                  </p:cNvPr>
                  <p:cNvSpPr/>
                  <p:nvPr/>
                </p:nvSpPr>
                <p:spPr>
                  <a:xfrm>
                    <a:off x="13612813"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200" name="Freeform 1446">
                    <a:extLst>
                      <a:ext uri="{FF2B5EF4-FFF2-40B4-BE49-F238E27FC236}">
                        <a16:creationId xmlns:a16="http://schemas.microsoft.com/office/drawing/2014/main" id="{743644B3-F1E8-BF15-25E5-B59E7C813DA6}"/>
                      </a:ext>
                    </a:extLst>
                  </p:cNvPr>
                  <p:cNvSpPr/>
                  <p:nvPr/>
                </p:nvSpPr>
                <p:spPr>
                  <a:xfrm>
                    <a:off x="13644245"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4" name="Graphic 19">
                  <a:extLst>
                    <a:ext uri="{FF2B5EF4-FFF2-40B4-BE49-F238E27FC236}">
                      <a16:creationId xmlns:a16="http://schemas.microsoft.com/office/drawing/2014/main" id="{8477A277-C38F-84AB-C4C3-EBEA3852F08C}"/>
                    </a:ext>
                  </a:extLst>
                </p:cNvPr>
                <p:cNvGrpSpPr/>
                <p:nvPr/>
              </p:nvGrpSpPr>
              <p:grpSpPr>
                <a:xfrm>
                  <a:off x="13615670" y="557060"/>
                  <a:ext cx="63817" cy="62786"/>
                  <a:chOff x="13615670" y="557060"/>
                  <a:chExt cx="63817" cy="62786"/>
                </a:xfrm>
              </p:grpSpPr>
              <p:sp>
                <p:nvSpPr>
                  <p:cNvPr id="34197" name="Freeform 1448">
                    <a:extLst>
                      <a:ext uri="{FF2B5EF4-FFF2-40B4-BE49-F238E27FC236}">
                        <a16:creationId xmlns:a16="http://schemas.microsoft.com/office/drawing/2014/main" id="{E817485F-1775-F6CE-4081-16E1FEB9D2C6}"/>
                      </a:ext>
                    </a:extLst>
                  </p:cNvPr>
                  <p:cNvSpPr/>
                  <p:nvPr/>
                </p:nvSpPr>
                <p:spPr>
                  <a:xfrm>
                    <a:off x="13615670"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98" name="Freeform 1449">
                    <a:extLst>
                      <a:ext uri="{FF2B5EF4-FFF2-40B4-BE49-F238E27FC236}">
                        <a16:creationId xmlns:a16="http://schemas.microsoft.com/office/drawing/2014/main" id="{B44F01F7-B718-26DF-EF7A-FEBDDB0B5E09}"/>
                      </a:ext>
                    </a:extLst>
                  </p:cNvPr>
                  <p:cNvSpPr/>
                  <p:nvPr/>
                </p:nvSpPr>
                <p:spPr>
                  <a:xfrm>
                    <a:off x="13647103"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5" name="Graphic 19">
                  <a:extLst>
                    <a:ext uri="{FF2B5EF4-FFF2-40B4-BE49-F238E27FC236}">
                      <a16:creationId xmlns:a16="http://schemas.microsoft.com/office/drawing/2014/main" id="{F1FB74D2-F43D-0A9A-83F2-9759C2C8E874}"/>
                    </a:ext>
                  </a:extLst>
                </p:cNvPr>
                <p:cNvGrpSpPr/>
                <p:nvPr/>
              </p:nvGrpSpPr>
              <p:grpSpPr>
                <a:xfrm>
                  <a:off x="13628053" y="557060"/>
                  <a:ext cx="63817" cy="62786"/>
                  <a:chOff x="13628053" y="557060"/>
                  <a:chExt cx="63817" cy="62786"/>
                </a:xfrm>
              </p:grpSpPr>
              <p:sp>
                <p:nvSpPr>
                  <p:cNvPr id="34195" name="Freeform 1451">
                    <a:extLst>
                      <a:ext uri="{FF2B5EF4-FFF2-40B4-BE49-F238E27FC236}">
                        <a16:creationId xmlns:a16="http://schemas.microsoft.com/office/drawing/2014/main" id="{FAD7A417-21E4-EC0F-69C9-33FB867C7703}"/>
                      </a:ext>
                    </a:extLst>
                  </p:cNvPr>
                  <p:cNvSpPr/>
                  <p:nvPr/>
                </p:nvSpPr>
                <p:spPr>
                  <a:xfrm>
                    <a:off x="13628053" y="588453"/>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96" name="Freeform 1452">
                    <a:extLst>
                      <a:ext uri="{FF2B5EF4-FFF2-40B4-BE49-F238E27FC236}">
                        <a16:creationId xmlns:a16="http://schemas.microsoft.com/office/drawing/2014/main" id="{716533EC-2050-B9EE-6BED-D777F39201B6}"/>
                      </a:ext>
                    </a:extLst>
                  </p:cNvPr>
                  <p:cNvSpPr/>
                  <p:nvPr/>
                </p:nvSpPr>
                <p:spPr>
                  <a:xfrm>
                    <a:off x="13660438"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6" name="Graphic 19">
                  <a:extLst>
                    <a:ext uri="{FF2B5EF4-FFF2-40B4-BE49-F238E27FC236}">
                      <a16:creationId xmlns:a16="http://schemas.microsoft.com/office/drawing/2014/main" id="{CB77B131-5B87-FEA3-F9D1-904F26677DF4}"/>
                    </a:ext>
                  </a:extLst>
                </p:cNvPr>
                <p:cNvGrpSpPr/>
                <p:nvPr/>
              </p:nvGrpSpPr>
              <p:grpSpPr>
                <a:xfrm>
                  <a:off x="13633768" y="557060"/>
                  <a:ext cx="62865" cy="62786"/>
                  <a:chOff x="13633768" y="557060"/>
                  <a:chExt cx="62865" cy="62786"/>
                </a:xfrm>
              </p:grpSpPr>
              <p:sp>
                <p:nvSpPr>
                  <p:cNvPr id="34193" name="Freeform 1454">
                    <a:extLst>
                      <a:ext uri="{FF2B5EF4-FFF2-40B4-BE49-F238E27FC236}">
                        <a16:creationId xmlns:a16="http://schemas.microsoft.com/office/drawing/2014/main" id="{37106B80-6134-5C3D-C03B-172CBBBF0896}"/>
                      </a:ext>
                    </a:extLst>
                  </p:cNvPr>
                  <p:cNvSpPr/>
                  <p:nvPr/>
                </p:nvSpPr>
                <p:spPr>
                  <a:xfrm>
                    <a:off x="13633768" y="58845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94" name="Freeform 1455">
                    <a:extLst>
                      <a:ext uri="{FF2B5EF4-FFF2-40B4-BE49-F238E27FC236}">
                        <a16:creationId xmlns:a16="http://schemas.microsoft.com/office/drawing/2014/main" id="{7A9E46E7-3FD4-C8BD-FF54-15ABA8A353A3}"/>
                      </a:ext>
                    </a:extLst>
                  </p:cNvPr>
                  <p:cNvSpPr/>
                  <p:nvPr/>
                </p:nvSpPr>
                <p:spPr>
                  <a:xfrm>
                    <a:off x="13665200"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7" name="Graphic 19">
                  <a:extLst>
                    <a:ext uri="{FF2B5EF4-FFF2-40B4-BE49-F238E27FC236}">
                      <a16:creationId xmlns:a16="http://schemas.microsoft.com/office/drawing/2014/main" id="{1436E637-5159-31A1-E1AC-A10984B9386A}"/>
                    </a:ext>
                  </a:extLst>
                </p:cNvPr>
                <p:cNvGrpSpPr/>
                <p:nvPr/>
              </p:nvGrpSpPr>
              <p:grpSpPr>
                <a:xfrm>
                  <a:off x="13639483" y="557060"/>
                  <a:ext cx="62864" cy="62786"/>
                  <a:chOff x="13639483" y="557060"/>
                  <a:chExt cx="62864" cy="62786"/>
                </a:xfrm>
              </p:grpSpPr>
              <p:sp>
                <p:nvSpPr>
                  <p:cNvPr id="34191" name="Freeform 1457">
                    <a:extLst>
                      <a:ext uri="{FF2B5EF4-FFF2-40B4-BE49-F238E27FC236}">
                        <a16:creationId xmlns:a16="http://schemas.microsoft.com/office/drawing/2014/main" id="{0FF4A2D9-EA0B-4687-E3D5-1FE42FE24B9D}"/>
                      </a:ext>
                    </a:extLst>
                  </p:cNvPr>
                  <p:cNvSpPr/>
                  <p:nvPr/>
                </p:nvSpPr>
                <p:spPr>
                  <a:xfrm>
                    <a:off x="13639483" y="588453"/>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92" name="Freeform 1458">
                    <a:extLst>
                      <a:ext uri="{FF2B5EF4-FFF2-40B4-BE49-F238E27FC236}">
                        <a16:creationId xmlns:a16="http://schemas.microsoft.com/office/drawing/2014/main" id="{97C00CE8-DF2C-63B0-137C-8A5A788C1CFC}"/>
                      </a:ext>
                    </a:extLst>
                  </p:cNvPr>
                  <p:cNvSpPr/>
                  <p:nvPr/>
                </p:nvSpPr>
                <p:spPr>
                  <a:xfrm>
                    <a:off x="13670915"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8" name="Graphic 19">
                  <a:extLst>
                    <a:ext uri="{FF2B5EF4-FFF2-40B4-BE49-F238E27FC236}">
                      <a16:creationId xmlns:a16="http://schemas.microsoft.com/office/drawing/2014/main" id="{9BD2EBA2-CBD2-6BEF-BA37-94C5CFE72FDA}"/>
                    </a:ext>
                  </a:extLst>
                </p:cNvPr>
                <p:cNvGrpSpPr/>
                <p:nvPr/>
              </p:nvGrpSpPr>
              <p:grpSpPr>
                <a:xfrm>
                  <a:off x="13649960" y="557060"/>
                  <a:ext cx="63817" cy="62786"/>
                  <a:chOff x="13649960" y="557060"/>
                  <a:chExt cx="63817" cy="62786"/>
                </a:xfrm>
              </p:grpSpPr>
              <p:sp>
                <p:nvSpPr>
                  <p:cNvPr id="34189" name="Freeform 1460">
                    <a:extLst>
                      <a:ext uri="{FF2B5EF4-FFF2-40B4-BE49-F238E27FC236}">
                        <a16:creationId xmlns:a16="http://schemas.microsoft.com/office/drawing/2014/main" id="{65FFC0E6-387E-1770-1576-3AE0F8948A25}"/>
                      </a:ext>
                    </a:extLst>
                  </p:cNvPr>
                  <p:cNvSpPr/>
                  <p:nvPr/>
                </p:nvSpPr>
                <p:spPr>
                  <a:xfrm>
                    <a:off x="13649960" y="58845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90" name="Freeform 1461">
                    <a:extLst>
                      <a:ext uri="{FF2B5EF4-FFF2-40B4-BE49-F238E27FC236}">
                        <a16:creationId xmlns:a16="http://schemas.microsoft.com/office/drawing/2014/main" id="{E980A751-E5A3-D092-B0C7-A481D41CF7E8}"/>
                      </a:ext>
                    </a:extLst>
                  </p:cNvPr>
                  <p:cNvSpPr/>
                  <p:nvPr/>
                </p:nvSpPr>
                <p:spPr>
                  <a:xfrm>
                    <a:off x="13682345" y="55706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79" name="Graphic 19">
                  <a:extLst>
                    <a:ext uri="{FF2B5EF4-FFF2-40B4-BE49-F238E27FC236}">
                      <a16:creationId xmlns:a16="http://schemas.microsoft.com/office/drawing/2014/main" id="{17D80E0A-6D90-78AD-FEA5-81F885F38211}"/>
                    </a:ext>
                  </a:extLst>
                </p:cNvPr>
                <p:cNvGrpSpPr/>
                <p:nvPr/>
              </p:nvGrpSpPr>
              <p:grpSpPr>
                <a:xfrm>
                  <a:off x="13670915" y="606528"/>
                  <a:ext cx="63817" cy="63737"/>
                  <a:chOff x="13670915" y="606528"/>
                  <a:chExt cx="63817" cy="63737"/>
                </a:xfrm>
              </p:grpSpPr>
              <p:sp>
                <p:nvSpPr>
                  <p:cNvPr id="34187" name="Freeform 1463">
                    <a:extLst>
                      <a:ext uri="{FF2B5EF4-FFF2-40B4-BE49-F238E27FC236}">
                        <a16:creationId xmlns:a16="http://schemas.microsoft.com/office/drawing/2014/main" id="{0E50A4C6-2743-41ED-E4B7-3E1B7CEA660A}"/>
                      </a:ext>
                    </a:extLst>
                  </p:cNvPr>
                  <p:cNvSpPr/>
                  <p:nvPr/>
                </p:nvSpPr>
                <p:spPr>
                  <a:xfrm>
                    <a:off x="13670915" y="637922"/>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88" name="Freeform 1464">
                    <a:extLst>
                      <a:ext uri="{FF2B5EF4-FFF2-40B4-BE49-F238E27FC236}">
                        <a16:creationId xmlns:a16="http://schemas.microsoft.com/office/drawing/2014/main" id="{608F7254-8772-DDB6-9EFC-4CCFF36263BE}"/>
                      </a:ext>
                    </a:extLst>
                  </p:cNvPr>
                  <p:cNvSpPr/>
                  <p:nvPr/>
                </p:nvSpPr>
                <p:spPr>
                  <a:xfrm>
                    <a:off x="13702348" y="60652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0" name="Graphic 19">
                  <a:extLst>
                    <a:ext uri="{FF2B5EF4-FFF2-40B4-BE49-F238E27FC236}">
                      <a16:creationId xmlns:a16="http://schemas.microsoft.com/office/drawing/2014/main" id="{4E340A45-5ADB-3AAA-0A8D-B2BEF1E0979D}"/>
                    </a:ext>
                  </a:extLst>
                </p:cNvPr>
                <p:cNvGrpSpPr/>
                <p:nvPr/>
              </p:nvGrpSpPr>
              <p:grpSpPr>
                <a:xfrm>
                  <a:off x="13674725" y="606528"/>
                  <a:ext cx="62865" cy="63737"/>
                  <a:chOff x="13674725" y="606528"/>
                  <a:chExt cx="62865" cy="63737"/>
                </a:xfrm>
              </p:grpSpPr>
              <p:sp>
                <p:nvSpPr>
                  <p:cNvPr id="34185" name="Freeform 1466">
                    <a:extLst>
                      <a:ext uri="{FF2B5EF4-FFF2-40B4-BE49-F238E27FC236}">
                        <a16:creationId xmlns:a16="http://schemas.microsoft.com/office/drawing/2014/main" id="{CF397812-7859-1CC5-AFE5-2AFA27A91F84}"/>
                      </a:ext>
                    </a:extLst>
                  </p:cNvPr>
                  <p:cNvSpPr/>
                  <p:nvPr/>
                </p:nvSpPr>
                <p:spPr>
                  <a:xfrm>
                    <a:off x="13674725" y="637922"/>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86" name="Freeform 1467">
                    <a:extLst>
                      <a:ext uri="{FF2B5EF4-FFF2-40B4-BE49-F238E27FC236}">
                        <a16:creationId xmlns:a16="http://schemas.microsoft.com/office/drawing/2014/main" id="{1E9E3E26-558B-852B-E699-44408D65B5D2}"/>
                      </a:ext>
                    </a:extLst>
                  </p:cNvPr>
                  <p:cNvSpPr/>
                  <p:nvPr/>
                </p:nvSpPr>
                <p:spPr>
                  <a:xfrm>
                    <a:off x="13706158" y="60652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1" name="Graphic 19">
                  <a:extLst>
                    <a:ext uri="{FF2B5EF4-FFF2-40B4-BE49-F238E27FC236}">
                      <a16:creationId xmlns:a16="http://schemas.microsoft.com/office/drawing/2014/main" id="{DF3A5329-11D4-18C7-2AC8-F96E959096E0}"/>
                    </a:ext>
                  </a:extLst>
                </p:cNvPr>
                <p:cNvGrpSpPr/>
                <p:nvPr/>
              </p:nvGrpSpPr>
              <p:grpSpPr>
                <a:xfrm>
                  <a:off x="13677583" y="606528"/>
                  <a:ext cx="63817" cy="63737"/>
                  <a:chOff x="13677583" y="606528"/>
                  <a:chExt cx="63817" cy="63737"/>
                </a:xfrm>
              </p:grpSpPr>
              <p:sp>
                <p:nvSpPr>
                  <p:cNvPr id="34183" name="Freeform 1469">
                    <a:extLst>
                      <a:ext uri="{FF2B5EF4-FFF2-40B4-BE49-F238E27FC236}">
                        <a16:creationId xmlns:a16="http://schemas.microsoft.com/office/drawing/2014/main" id="{1A8EAD01-656F-A4D2-F9C5-A531B1295C48}"/>
                      </a:ext>
                    </a:extLst>
                  </p:cNvPr>
                  <p:cNvSpPr/>
                  <p:nvPr/>
                </p:nvSpPr>
                <p:spPr>
                  <a:xfrm>
                    <a:off x="13677583" y="63792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84" name="Freeform 1470">
                    <a:extLst>
                      <a:ext uri="{FF2B5EF4-FFF2-40B4-BE49-F238E27FC236}">
                        <a16:creationId xmlns:a16="http://schemas.microsoft.com/office/drawing/2014/main" id="{1679AB82-7214-77F5-08B5-2E63EBD88C2F}"/>
                      </a:ext>
                    </a:extLst>
                  </p:cNvPr>
                  <p:cNvSpPr/>
                  <p:nvPr/>
                </p:nvSpPr>
                <p:spPr>
                  <a:xfrm>
                    <a:off x="13709968" y="60652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2" name="Graphic 19">
                  <a:extLst>
                    <a:ext uri="{FF2B5EF4-FFF2-40B4-BE49-F238E27FC236}">
                      <a16:creationId xmlns:a16="http://schemas.microsoft.com/office/drawing/2014/main" id="{5E9B65A2-CDA8-2555-F887-5A987CF096BB}"/>
                    </a:ext>
                  </a:extLst>
                </p:cNvPr>
                <p:cNvGrpSpPr/>
                <p:nvPr/>
              </p:nvGrpSpPr>
              <p:grpSpPr>
                <a:xfrm>
                  <a:off x="13701395" y="606528"/>
                  <a:ext cx="63817" cy="63737"/>
                  <a:chOff x="13701395" y="606528"/>
                  <a:chExt cx="63817" cy="63737"/>
                </a:xfrm>
              </p:grpSpPr>
              <p:sp>
                <p:nvSpPr>
                  <p:cNvPr id="34181" name="Freeform 1472">
                    <a:extLst>
                      <a:ext uri="{FF2B5EF4-FFF2-40B4-BE49-F238E27FC236}">
                        <a16:creationId xmlns:a16="http://schemas.microsoft.com/office/drawing/2014/main" id="{C7C7BB58-B31B-857C-C41D-494A14F80C3D}"/>
                      </a:ext>
                    </a:extLst>
                  </p:cNvPr>
                  <p:cNvSpPr/>
                  <p:nvPr/>
                </p:nvSpPr>
                <p:spPr>
                  <a:xfrm>
                    <a:off x="13701395" y="63792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82" name="Freeform 1473">
                    <a:extLst>
                      <a:ext uri="{FF2B5EF4-FFF2-40B4-BE49-F238E27FC236}">
                        <a16:creationId xmlns:a16="http://schemas.microsoft.com/office/drawing/2014/main" id="{701A9ED3-E40F-F73A-11DF-005BEE314321}"/>
                      </a:ext>
                    </a:extLst>
                  </p:cNvPr>
                  <p:cNvSpPr/>
                  <p:nvPr/>
                </p:nvSpPr>
                <p:spPr>
                  <a:xfrm>
                    <a:off x="13733780" y="60652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3" name="Graphic 19">
                  <a:extLst>
                    <a:ext uri="{FF2B5EF4-FFF2-40B4-BE49-F238E27FC236}">
                      <a16:creationId xmlns:a16="http://schemas.microsoft.com/office/drawing/2014/main" id="{48269E7D-A6E1-341F-09A1-BFB89FA49E67}"/>
                    </a:ext>
                  </a:extLst>
                </p:cNvPr>
                <p:cNvGrpSpPr/>
                <p:nvPr/>
              </p:nvGrpSpPr>
              <p:grpSpPr>
                <a:xfrm>
                  <a:off x="13704253" y="606528"/>
                  <a:ext cx="62864" cy="63737"/>
                  <a:chOff x="13704253" y="606528"/>
                  <a:chExt cx="62864" cy="63737"/>
                </a:xfrm>
              </p:grpSpPr>
              <p:sp>
                <p:nvSpPr>
                  <p:cNvPr id="34179" name="Freeform 1475">
                    <a:extLst>
                      <a:ext uri="{FF2B5EF4-FFF2-40B4-BE49-F238E27FC236}">
                        <a16:creationId xmlns:a16="http://schemas.microsoft.com/office/drawing/2014/main" id="{7BD2A170-05DF-74B9-52CD-0ECD7B7799C9}"/>
                      </a:ext>
                    </a:extLst>
                  </p:cNvPr>
                  <p:cNvSpPr/>
                  <p:nvPr/>
                </p:nvSpPr>
                <p:spPr>
                  <a:xfrm>
                    <a:off x="13704253" y="63792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80" name="Freeform 1476">
                    <a:extLst>
                      <a:ext uri="{FF2B5EF4-FFF2-40B4-BE49-F238E27FC236}">
                        <a16:creationId xmlns:a16="http://schemas.microsoft.com/office/drawing/2014/main" id="{31D70081-5A18-3816-8C44-83ECB1B8098F}"/>
                      </a:ext>
                    </a:extLst>
                  </p:cNvPr>
                  <p:cNvSpPr/>
                  <p:nvPr/>
                </p:nvSpPr>
                <p:spPr>
                  <a:xfrm>
                    <a:off x="13735685" y="60652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4" name="Graphic 19">
                  <a:extLst>
                    <a:ext uri="{FF2B5EF4-FFF2-40B4-BE49-F238E27FC236}">
                      <a16:creationId xmlns:a16="http://schemas.microsoft.com/office/drawing/2014/main" id="{F4681CAD-8082-9E5B-3038-8A3D3BCBF3F6}"/>
                    </a:ext>
                  </a:extLst>
                </p:cNvPr>
                <p:cNvGrpSpPr/>
                <p:nvPr/>
              </p:nvGrpSpPr>
              <p:grpSpPr>
                <a:xfrm>
                  <a:off x="13720445" y="606528"/>
                  <a:ext cx="62864" cy="63737"/>
                  <a:chOff x="13720445" y="606528"/>
                  <a:chExt cx="62864" cy="63737"/>
                </a:xfrm>
              </p:grpSpPr>
              <p:sp>
                <p:nvSpPr>
                  <p:cNvPr id="34177" name="Freeform 1478">
                    <a:extLst>
                      <a:ext uri="{FF2B5EF4-FFF2-40B4-BE49-F238E27FC236}">
                        <a16:creationId xmlns:a16="http://schemas.microsoft.com/office/drawing/2014/main" id="{4B02B042-DD86-2A88-0E35-D26B835705B5}"/>
                      </a:ext>
                    </a:extLst>
                  </p:cNvPr>
                  <p:cNvSpPr/>
                  <p:nvPr/>
                </p:nvSpPr>
                <p:spPr>
                  <a:xfrm>
                    <a:off x="13720445" y="637922"/>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78" name="Freeform 1479">
                    <a:extLst>
                      <a:ext uri="{FF2B5EF4-FFF2-40B4-BE49-F238E27FC236}">
                        <a16:creationId xmlns:a16="http://schemas.microsoft.com/office/drawing/2014/main" id="{F83F7E37-3097-174A-6EF9-B1180515CC9F}"/>
                      </a:ext>
                    </a:extLst>
                  </p:cNvPr>
                  <p:cNvSpPr/>
                  <p:nvPr/>
                </p:nvSpPr>
                <p:spPr>
                  <a:xfrm>
                    <a:off x="13751878" y="60652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5" name="Graphic 19">
                  <a:extLst>
                    <a:ext uri="{FF2B5EF4-FFF2-40B4-BE49-F238E27FC236}">
                      <a16:creationId xmlns:a16="http://schemas.microsoft.com/office/drawing/2014/main" id="{16D878AF-DB53-D81A-1E6A-BD0B5A506E8E}"/>
                    </a:ext>
                  </a:extLst>
                </p:cNvPr>
                <p:cNvGrpSpPr/>
                <p:nvPr/>
              </p:nvGrpSpPr>
              <p:grpSpPr>
                <a:xfrm>
                  <a:off x="13721398" y="606528"/>
                  <a:ext cx="63817" cy="63737"/>
                  <a:chOff x="13721398" y="606528"/>
                  <a:chExt cx="63817" cy="63737"/>
                </a:xfrm>
              </p:grpSpPr>
              <p:sp>
                <p:nvSpPr>
                  <p:cNvPr id="34175" name="Freeform 1481">
                    <a:extLst>
                      <a:ext uri="{FF2B5EF4-FFF2-40B4-BE49-F238E27FC236}">
                        <a16:creationId xmlns:a16="http://schemas.microsoft.com/office/drawing/2014/main" id="{3C4DCE82-85CE-F121-F33B-72B64841282E}"/>
                      </a:ext>
                    </a:extLst>
                  </p:cNvPr>
                  <p:cNvSpPr/>
                  <p:nvPr/>
                </p:nvSpPr>
                <p:spPr>
                  <a:xfrm>
                    <a:off x="13721398" y="637922"/>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76" name="Freeform 1482">
                    <a:extLst>
                      <a:ext uri="{FF2B5EF4-FFF2-40B4-BE49-F238E27FC236}">
                        <a16:creationId xmlns:a16="http://schemas.microsoft.com/office/drawing/2014/main" id="{1544B234-05E7-410F-471F-650CDFE24717}"/>
                      </a:ext>
                    </a:extLst>
                  </p:cNvPr>
                  <p:cNvSpPr/>
                  <p:nvPr/>
                </p:nvSpPr>
                <p:spPr>
                  <a:xfrm>
                    <a:off x="13753783" y="60652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6" name="Graphic 19">
                  <a:extLst>
                    <a:ext uri="{FF2B5EF4-FFF2-40B4-BE49-F238E27FC236}">
                      <a16:creationId xmlns:a16="http://schemas.microsoft.com/office/drawing/2014/main" id="{A6BC627F-3FE6-7FCE-EFD2-3456C9B46CF6}"/>
                    </a:ext>
                  </a:extLst>
                </p:cNvPr>
                <p:cNvGrpSpPr/>
                <p:nvPr/>
              </p:nvGrpSpPr>
              <p:grpSpPr>
                <a:xfrm>
                  <a:off x="13754735" y="624603"/>
                  <a:ext cx="63817" cy="63737"/>
                  <a:chOff x="13754735" y="624603"/>
                  <a:chExt cx="63817" cy="63737"/>
                </a:xfrm>
              </p:grpSpPr>
              <p:sp>
                <p:nvSpPr>
                  <p:cNvPr id="34173" name="Freeform 1484">
                    <a:extLst>
                      <a:ext uri="{FF2B5EF4-FFF2-40B4-BE49-F238E27FC236}">
                        <a16:creationId xmlns:a16="http://schemas.microsoft.com/office/drawing/2014/main" id="{1BBD758F-600D-9BE3-BEFA-7C741A9BFDB4}"/>
                      </a:ext>
                    </a:extLst>
                  </p:cNvPr>
                  <p:cNvSpPr/>
                  <p:nvPr/>
                </p:nvSpPr>
                <p:spPr>
                  <a:xfrm>
                    <a:off x="13754735" y="65599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74" name="Freeform 1485">
                    <a:extLst>
                      <a:ext uri="{FF2B5EF4-FFF2-40B4-BE49-F238E27FC236}">
                        <a16:creationId xmlns:a16="http://schemas.microsoft.com/office/drawing/2014/main" id="{36B5D7BA-4D82-8653-17F8-5E5C539F0C79}"/>
                      </a:ext>
                    </a:extLst>
                  </p:cNvPr>
                  <p:cNvSpPr/>
                  <p:nvPr/>
                </p:nvSpPr>
                <p:spPr>
                  <a:xfrm>
                    <a:off x="13786168" y="62460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7" name="Graphic 19">
                  <a:extLst>
                    <a:ext uri="{FF2B5EF4-FFF2-40B4-BE49-F238E27FC236}">
                      <a16:creationId xmlns:a16="http://schemas.microsoft.com/office/drawing/2014/main" id="{B0C7168C-C635-2084-CB89-1243552E1780}"/>
                    </a:ext>
                  </a:extLst>
                </p:cNvPr>
                <p:cNvGrpSpPr/>
                <p:nvPr/>
              </p:nvGrpSpPr>
              <p:grpSpPr>
                <a:xfrm>
                  <a:off x="13759498" y="624603"/>
                  <a:ext cx="63817" cy="63737"/>
                  <a:chOff x="13759498" y="624603"/>
                  <a:chExt cx="63817" cy="63737"/>
                </a:xfrm>
              </p:grpSpPr>
              <p:sp>
                <p:nvSpPr>
                  <p:cNvPr id="34171" name="Freeform 1487">
                    <a:extLst>
                      <a:ext uri="{FF2B5EF4-FFF2-40B4-BE49-F238E27FC236}">
                        <a16:creationId xmlns:a16="http://schemas.microsoft.com/office/drawing/2014/main" id="{8A6DBEA7-54DC-C033-F285-4DCFF9D7328F}"/>
                      </a:ext>
                    </a:extLst>
                  </p:cNvPr>
                  <p:cNvSpPr/>
                  <p:nvPr/>
                </p:nvSpPr>
                <p:spPr>
                  <a:xfrm>
                    <a:off x="13759498" y="655997"/>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72" name="Freeform 1488">
                    <a:extLst>
                      <a:ext uri="{FF2B5EF4-FFF2-40B4-BE49-F238E27FC236}">
                        <a16:creationId xmlns:a16="http://schemas.microsoft.com/office/drawing/2014/main" id="{FBC423FB-29B9-C161-4FAA-1EF8F6C8F1D8}"/>
                      </a:ext>
                    </a:extLst>
                  </p:cNvPr>
                  <p:cNvSpPr/>
                  <p:nvPr/>
                </p:nvSpPr>
                <p:spPr>
                  <a:xfrm>
                    <a:off x="13791883" y="62460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8" name="Graphic 19">
                  <a:extLst>
                    <a:ext uri="{FF2B5EF4-FFF2-40B4-BE49-F238E27FC236}">
                      <a16:creationId xmlns:a16="http://schemas.microsoft.com/office/drawing/2014/main" id="{20FB020E-2273-39D2-0A7D-4F6A1CE55992}"/>
                    </a:ext>
                  </a:extLst>
                </p:cNvPr>
                <p:cNvGrpSpPr/>
                <p:nvPr/>
              </p:nvGrpSpPr>
              <p:grpSpPr>
                <a:xfrm>
                  <a:off x="13794740" y="638873"/>
                  <a:ext cx="62864" cy="63737"/>
                  <a:chOff x="13794740" y="638873"/>
                  <a:chExt cx="62864" cy="63737"/>
                </a:xfrm>
              </p:grpSpPr>
              <p:sp>
                <p:nvSpPr>
                  <p:cNvPr id="34169" name="Freeform 1490">
                    <a:extLst>
                      <a:ext uri="{FF2B5EF4-FFF2-40B4-BE49-F238E27FC236}">
                        <a16:creationId xmlns:a16="http://schemas.microsoft.com/office/drawing/2014/main" id="{DB15BA0F-CA3E-5ACD-54C6-4B9660FE2A09}"/>
                      </a:ext>
                    </a:extLst>
                  </p:cNvPr>
                  <p:cNvSpPr/>
                  <p:nvPr/>
                </p:nvSpPr>
                <p:spPr>
                  <a:xfrm>
                    <a:off x="13794740" y="67026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70" name="Freeform 1491">
                    <a:extLst>
                      <a:ext uri="{FF2B5EF4-FFF2-40B4-BE49-F238E27FC236}">
                        <a16:creationId xmlns:a16="http://schemas.microsoft.com/office/drawing/2014/main" id="{AD5E06D9-DFFD-89C1-0958-54079247EFF1}"/>
                      </a:ext>
                    </a:extLst>
                  </p:cNvPr>
                  <p:cNvSpPr/>
                  <p:nvPr/>
                </p:nvSpPr>
                <p:spPr>
                  <a:xfrm>
                    <a:off x="13826173" y="63887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89" name="Graphic 19">
                  <a:extLst>
                    <a:ext uri="{FF2B5EF4-FFF2-40B4-BE49-F238E27FC236}">
                      <a16:creationId xmlns:a16="http://schemas.microsoft.com/office/drawing/2014/main" id="{88901C1F-46DD-5646-77FD-5A848104B1FC}"/>
                    </a:ext>
                  </a:extLst>
                </p:cNvPr>
                <p:cNvGrpSpPr/>
                <p:nvPr/>
              </p:nvGrpSpPr>
              <p:grpSpPr>
                <a:xfrm>
                  <a:off x="13810933" y="638873"/>
                  <a:ext cx="62864" cy="63737"/>
                  <a:chOff x="13810933" y="638873"/>
                  <a:chExt cx="62864" cy="63737"/>
                </a:xfrm>
              </p:grpSpPr>
              <p:sp>
                <p:nvSpPr>
                  <p:cNvPr id="34167" name="Freeform 1493">
                    <a:extLst>
                      <a:ext uri="{FF2B5EF4-FFF2-40B4-BE49-F238E27FC236}">
                        <a16:creationId xmlns:a16="http://schemas.microsoft.com/office/drawing/2014/main" id="{067F0957-476A-BE12-F489-BA18E1CEFE60}"/>
                      </a:ext>
                    </a:extLst>
                  </p:cNvPr>
                  <p:cNvSpPr/>
                  <p:nvPr/>
                </p:nvSpPr>
                <p:spPr>
                  <a:xfrm>
                    <a:off x="13810933" y="67026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68" name="Freeform 1494">
                    <a:extLst>
                      <a:ext uri="{FF2B5EF4-FFF2-40B4-BE49-F238E27FC236}">
                        <a16:creationId xmlns:a16="http://schemas.microsoft.com/office/drawing/2014/main" id="{952873DC-40EE-FBDA-B7DC-1E5BFC79DDAC}"/>
                      </a:ext>
                    </a:extLst>
                  </p:cNvPr>
                  <p:cNvSpPr/>
                  <p:nvPr/>
                </p:nvSpPr>
                <p:spPr>
                  <a:xfrm>
                    <a:off x="13842365" y="63887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0" name="Graphic 19">
                  <a:extLst>
                    <a:ext uri="{FF2B5EF4-FFF2-40B4-BE49-F238E27FC236}">
                      <a16:creationId xmlns:a16="http://schemas.microsoft.com/office/drawing/2014/main" id="{58C64C6B-3686-2673-2E94-030C22342390}"/>
                    </a:ext>
                  </a:extLst>
                </p:cNvPr>
                <p:cNvGrpSpPr/>
                <p:nvPr/>
              </p:nvGrpSpPr>
              <p:grpSpPr>
                <a:xfrm>
                  <a:off x="13849033" y="638873"/>
                  <a:ext cx="62864" cy="63737"/>
                  <a:chOff x="13849033" y="638873"/>
                  <a:chExt cx="62864" cy="63737"/>
                </a:xfrm>
              </p:grpSpPr>
              <p:sp>
                <p:nvSpPr>
                  <p:cNvPr id="34165" name="Freeform 1496">
                    <a:extLst>
                      <a:ext uri="{FF2B5EF4-FFF2-40B4-BE49-F238E27FC236}">
                        <a16:creationId xmlns:a16="http://schemas.microsoft.com/office/drawing/2014/main" id="{261EE9CE-0366-81A3-C1A0-A219B3884B01}"/>
                      </a:ext>
                    </a:extLst>
                  </p:cNvPr>
                  <p:cNvSpPr/>
                  <p:nvPr/>
                </p:nvSpPr>
                <p:spPr>
                  <a:xfrm>
                    <a:off x="13849033" y="67026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66" name="Freeform 1497">
                    <a:extLst>
                      <a:ext uri="{FF2B5EF4-FFF2-40B4-BE49-F238E27FC236}">
                        <a16:creationId xmlns:a16="http://schemas.microsoft.com/office/drawing/2014/main" id="{37C3DA35-FBFA-7D37-96DA-64A6B3632AC5}"/>
                      </a:ext>
                    </a:extLst>
                  </p:cNvPr>
                  <p:cNvSpPr/>
                  <p:nvPr/>
                </p:nvSpPr>
                <p:spPr>
                  <a:xfrm>
                    <a:off x="13880465" y="638873"/>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1" name="Graphic 19">
                  <a:extLst>
                    <a:ext uri="{FF2B5EF4-FFF2-40B4-BE49-F238E27FC236}">
                      <a16:creationId xmlns:a16="http://schemas.microsoft.com/office/drawing/2014/main" id="{390A3E97-9E8D-9126-79DB-C0BFA774B9BA}"/>
                    </a:ext>
                  </a:extLst>
                </p:cNvPr>
                <p:cNvGrpSpPr/>
                <p:nvPr/>
              </p:nvGrpSpPr>
              <p:grpSpPr>
                <a:xfrm>
                  <a:off x="13883323" y="658850"/>
                  <a:ext cx="62865" cy="63737"/>
                  <a:chOff x="13883323" y="658850"/>
                  <a:chExt cx="62865" cy="63737"/>
                </a:xfrm>
              </p:grpSpPr>
              <p:sp>
                <p:nvSpPr>
                  <p:cNvPr id="34163" name="Freeform 1499">
                    <a:extLst>
                      <a:ext uri="{FF2B5EF4-FFF2-40B4-BE49-F238E27FC236}">
                        <a16:creationId xmlns:a16="http://schemas.microsoft.com/office/drawing/2014/main" id="{A7432394-F4DB-6CFC-DF6A-1D93B6E17899}"/>
                      </a:ext>
                    </a:extLst>
                  </p:cNvPr>
                  <p:cNvSpPr/>
                  <p:nvPr/>
                </p:nvSpPr>
                <p:spPr>
                  <a:xfrm>
                    <a:off x="13883323" y="69119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64" name="Freeform 1500">
                    <a:extLst>
                      <a:ext uri="{FF2B5EF4-FFF2-40B4-BE49-F238E27FC236}">
                        <a16:creationId xmlns:a16="http://schemas.microsoft.com/office/drawing/2014/main" id="{0C0978F1-6D26-36F9-6D82-940942511561}"/>
                      </a:ext>
                    </a:extLst>
                  </p:cNvPr>
                  <p:cNvSpPr/>
                  <p:nvPr/>
                </p:nvSpPr>
                <p:spPr>
                  <a:xfrm>
                    <a:off x="13914755" y="6588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2" name="Graphic 19">
                  <a:extLst>
                    <a:ext uri="{FF2B5EF4-FFF2-40B4-BE49-F238E27FC236}">
                      <a16:creationId xmlns:a16="http://schemas.microsoft.com/office/drawing/2014/main" id="{B225614D-2576-1D57-1BCF-ADE011B5745B}"/>
                    </a:ext>
                  </a:extLst>
                </p:cNvPr>
                <p:cNvGrpSpPr/>
                <p:nvPr/>
              </p:nvGrpSpPr>
              <p:grpSpPr>
                <a:xfrm>
                  <a:off x="13894753" y="658850"/>
                  <a:ext cx="63817" cy="63737"/>
                  <a:chOff x="13894753" y="658850"/>
                  <a:chExt cx="63817" cy="63737"/>
                </a:xfrm>
              </p:grpSpPr>
              <p:sp>
                <p:nvSpPr>
                  <p:cNvPr id="34161" name="Freeform 1502">
                    <a:extLst>
                      <a:ext uri="{FF2B5EF4-FFF2-40B4-BE49-F238E27FC236}">
                        <a16:creationId xmlns:a16="http://schemas.microsoft.com/office/drawing/2014/main" id="{EBC2446D-F097-951A-FDE1-0870D12F9902}"/>
                      </a:ext>
                    </a:extLst>
                  </p:cNvPr>
                  <p:cNvSpPr/>
                  <p:nvPr/>
                </p:nvSpPr>
                <p:spPr>
                  <a:xfrm>
                    <a:off x="13894753" y="691195"/>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62" name="Freeform 1503">
                    <a:extLst>
                      <a:ext uri="{FF2B5EF4-FFF2-40B4-BE49-F238E27FC236}">
                        <a16:creationId xmlns:a16="http://schemas.microsoft.com/office/drawing/2014/main" id="{2677D273-E22F-5811-8AA9-B0804D3BBAEB}"/>
                      </a:ext>
                    </a:extLst>
                  </p:cNvPr>
                  <p:cNvSpPr/>
                  <p:nvPr/>
                </p:nvSpPr>
                <p:spPr>
                  <a:xfrm>
                    <a:off x="13927138" y="6588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3" name="Graphic 19">
                  <a:extLst>
                    <a:ext uri="{FF2B5EF4-FFF2-40B4-BE49-F238E27FC236}">
                      <a16:creationId xmlns:a16="http://schemas.microsoft.com/office/drawing/2014/main" id="{019CA9F7-20B6-A25A-48FD-ABEC62924230}"/>
                    </a:ext>
                  </a:extLst>
                </p:cNvPr>
                <p:cNvGrpSpPr/>
                <p:nvPr/>
              </p:nvGrpSpPr>
              <p:grpSpPr>
                <a:xfrm>
                  <a:off x="13897610" y="658850"/>
                  <a:ext cx="62865" cy="63737"/>
                  <a:chOff x="13897610" y="658850"/>
                  <a:chExt cx="62865" cy="63737"/>
                </a:xfrm>
              </p:grpSpPr>
              <p:sp>
                <p:nvSpPr>
                  <p:cNvPr id="34159" name="Freeform 1505">
                    <a:extLst>
                      <a:ext uri="{FF2B5EF4-FFF2-40B4-BE49-F238E27FC236}">
                        <a16:creationId xmlns:a16="http://schemas.microsoft.com/office/drawing/2014/main" id="{6217C407-0F94-0040-5CCB-4567E8BEC0F7}"/>
                      </a:ext>
                    </a:extLst>
                  </p:cNvPr>
                  <p:cNvSpPr/>
                  <p:nvPr/>
                </p:nvSpPr>
                <p:spPr>
                  <a:xfrm>
                    <a:off x="13897610" y="69119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60" name="Freeform 1506">
                    <a:extLst>
                      <a:ext uri="{FF2B5EF4-FFF2-40B4-BE49-F238E27FC236}">
                        <a16:creationId xmlns:a16="http://schemas.microsoft.com/office/drawing/2014/main" id="{B0ACAAD4-161C-8EE3-2CA9-D91B0AB7AEFE}"/>
                      </a:ext>
                    </a:extLst>
                  </p:cNvPr>
                  <p:cNvSpPr/>
                  <p:nvPr/>
                </p:nvSpPr>
                <p:spPr>
                  <a:xfrm>
                    <a:off x="13929043" y="6588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4" name="Graphic 19">
                  <a:extLst>
                    <a:ext uri="{FF2B5EF4-FFF2-40B4-BE49-F238E27FC236}">
                      <a16:creationId xmlns:a16="http://schemas.microsoft.com/office/drawing/2014/main" id="{4DE270C6-A9C2-F07C-963E-90FC57AB7F72}"/>
                    </a:ext>
                  </a:extLst>
                </p:cNvPr>
                <p:cNvGrpSpPr/>
                <p:nvPr/>
              </p:nvGrpSpPr>
              <p:grpSpPr>
                <a:xfrm>
                  <a:off x="13919518" y="658850"/>
                  <a:ext cx="62864" cy="63737"/>
                  <a:chOff x="13919518" y="658850"/>
                  <a:chExt cx="62864" cy="63737"/>
                </a:xfrm>
              </p:grpSpPr>
              <p:sp>
                <p:nvSpPr>
                  <p:cNvPr id="34157" name="Freeform 1508">
                    <a:extLst>
                      <a:ext uri="{FF2B5EF4-FFF2-40B4-BE49-F238E27FC236}">
                        <a16:creationId xmlns:a16="http://schemas.microsoft.com/office/drawing/2014/main" id="{CAB304BB-E4EB-4C9D-DAFE-9CC569D5FCCD}"/>
                      </a:ext>
                    </a:extLst>
                  </p:cNvPr>
                  <p:cNvSpPr/>
                  <p:nvPr/>
                </p:nvSpPr>
                <p:spPr>
                  <a:xfrm>
                    <a:off x="13919518" y="691195"/>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58" name="Freeform 1509">
                    <a:extLst>
                      <a:ext uri="{FF2B5EF4-FFF2-40B4-BE49-F238E27FC236}">
                        <a16:creationId xmlns:a16="http://schemas.microsoft.com/office/drawing/2014/main" id="{5E3CEAFF-845A-7D18-8B0E-69AEBD9329B4}"/>
                      </a:ext>
                    </a:extLst>
                  </p:cNvPr>
                  <p:cNvSpPr/>
                  <p:nvPr/>
                </p:nvSpPr>
                <p:spPr>
                  <a:xfrm>
                    <a:off x="13950950" y="6588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5" name="Graphic 19">
                  <a:extLst>
                    <a:ext uri="{FF2B5EF4-FFF2-40B4-BE49-F238E27FC236}">
                      <a16:creationId xmlns:a16="http://schemas.microsoft.com/office/drawing/2014/main" id="{5665D0EB-898E-A4F1-2420-55AA9705343A}"/>
                    </a:ext>
                  </a:extLst>
                </p:cNvPr>
                <p:cNvGrpSpPr/>
                <p:nvPr/>
              </p:nvGrpSpPr>
              <p:grpSpPr>
                <a:xfrm>
                  <a:off x="13974763" y="702611"/>
                  <a:ext cx="62865" cy="63737"/>
                  <a:chOff x="13974763" y="702611"/>
                  <a:chExt cx="62865" cy="63737"/>
                </a:xfrm>
              </p:grpSpPr>
              <p:sp>
                <p:nvSpPr>
                  <p:cNvPr id="34155" name="Freeform 1511">
                    <a:extLst>
                      <a:ext uri="{FF2B5EF4-FFF2-40B4-BE49-F238E27FC236}">
                        <a16:creationId xmlns:a16="http://schemas.microsoft.com/office/drawing/2014/main" id="{C19DDB29-3144-FB5A-0FEC-9814D5D4A197}"/>
                      </a:ext>
                    </a:extLst>
                  </p:cNvPr>
                  <p:cNvSpPr/>
                  <p:nvPr/>
                </p:nvSpPr>
                <p:spPr>
                  <a:xfrm>
                    <a:off x="13974763" y="734955"/>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56" name="Freeform 1512">
                    <a:extLst>
                      <a:ext uri="{FF2B5EF4-FFF2-40B4-BE49-F238E27FC236}">
                        <a16:creationId xmlns:a16="http://schemas.microsoft.com/office/drawing/2014/main" id="{D10C3A9A-D86C-7107-709D-91E52B208F39}"/>
                      </a:ext>
                    </a:extLst>
                  </p:cNvPr>
                  <p:cNvSpPr/>
                  <p:nvPr/>
                </p:nvSpPr>
                <p:spPr>
                  <a:xfrm>
                    <a:off x="14006195" y="70261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6" name="Graphic 19">
                  <a:extLst>
                    <a:ext uri="{FF2B5EF4-FFF2-40B4-BE49-F238E27FC236}">
                      <a16:creationId xmlns:a16="http://schemas.microsoft.com/office/drawing/2014/main" id="{F7699B2E-7B45-0BC9-F3F6-B8995F3793C8}"/>
                    </a:ext>
                  </a:extLst>
                </p:cNvPr>
                <p:cNvGrpSpPr/>
                <p:nvPr/>
              </p:nvGrpSpPr>
              <p:grpSpPr>
                <a:xfrm>
                  <a:off x="13980478" y="723540"/>
                  <a:ext cx="62865" cy="62786"/>
                  <a:chOff x="13980478" y="723540"/>
                  <a:chExt cx="62865" cy="62786"/>
                </a:xfrm>
              </p:grpSpPr>
              <p:sp>
                <p:nvSpPr>
                  <p:cNvPr id="34153" name="Freeform 1514">
                    <a:extLst>
                      <a:ext uri="{FF2B5EF4-FFF2-40B4-BE49-F238E27FC236}">
                        <a16:creationId xmlns:a16="http://schemas.microsoft.com/office/drawing/2014/main" id="{945428C7-3048-553B-A83A-1B33C2F01B81}"/>
                      </a:ext>
                    </a:extLst>
                  </p:cNvPr>
                  <p:cNvSpPr/>
                  <p:nvPr/>
                </p:nvSpPr>
                <p:spPr>
                  <a:xfrm>
                    <a:off x="13980478" y="75493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54" name="Freeform 1515">
                    <a:extLst>
                      <a:ext uri="{FF2B5EF4-FFF2-40B4-BE49-F238E27FC236}">
                        <a16:creationId xmlns:a16="http://schemas.microsoft.com/office/drawing/2014/main" id="{0C217859-4D98-EEE6-5D15-E578AF2647D3}"/>
                      </a:ext>
                    </a:extLst>
                  </p:cNvPr>
                  <p:cNvSpPr/>
                  <p:nvPr/>
                </p:nvSpPr>
                <p:spPr>
                  <a:xfrm>
                    <a:off x="14011910" y="723540"/>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7" name="Graphic 19">
                  <a:extLst>
                    <a:ext uri="{FF2B5EF4-FFF2-40B4-BE49-F238E27FC236}">
                      <a16:creationId xmlns:a16="http://schemas.microsoft.com/office/drawing/2014/main" id="{3B5E091F-B041-DF8A-4621-0088B090CEF5}"/>
                    </a:ext>
                  </a:extLst>
                </p:cNvPr>
                <p:cNvGrpSpPr/>
                <p:nvPr/>
              </p:nvGrpSpPr>
              <p:grpSpPr>
                <a:xfrm>
                  <a:off x="13981430" y="746371"/>
                  <a:ext cx="63817" cy="63737"/>
                  <a:chOff x="13981430" y="746371"/>
                  <a:chExt cx="63817" cy="63737"/>
                </a:xfrm>
              </p:grpSpPr>
              <p:sp>
                <p:nvSpPr>
                  <p:cNvPr id="34151" name="Freeform 1517">
                    <a:extLst>
                      <a:ext uri="{FF2B5EF4-FFF2-40B4-BE49-F238E27FC236}">
                        <a16:creationId xmlns:a16="http://schemas.microsoft.com/office/drawing/2014/main" id="{F3DCD105-D96F-C814-3172-0CEBC450ACD7}"/>
                      </a:ext>
                    </a:extLst>
                  </p:cNvPr>
                  <p:cNvSpPr/>
                  <p:nvPr/>
                </p:nvSpPr>
                <p:spPr>
                  <a:xfrm>
                    <a:off x="13981430" y="77871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52" name="Freeform 1518">
                    <a:extLst>
                      <a:ext uri="{FF2B5EF4-FFF2-40B4-BE49-F238E27FC236}">
                        <a16:creationId xmlns:a16="http://schemas.microsoft.com/office/drawing/2014/main" id="{D3BA6240-DEB2-B882-D602-EBB538649C4F}"/>
                      </a:ext>
                    </a:extLst>
                  </p:cNvPr>
                  <p:cNvSpPr/>
                  <p:nvPr/>
                </p:nvSpPr>
                <p:spPr>
                  <a:xfrm>
                    <a:off x="14013815" y="74637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8" name="Graphic 19">
                  <a:extLst>
                    <a:ext uri="{FF2B5EF4-FFF2-40B4-BE49-F238E27FC236}">
                      <a16:creationId xmlns:a16="http://schemas.microsoft.com/office/drawing/2014/main" id="{4FF660EC-3F5B-2297-4D15-30BF215F4C54}"/>
                    </a:ext>
                  </a:extLst>
                </p:cNvPr>
                <p:cNvGrpSpPr/>
                <p:nvPr/>
              </p:nvGrpSpPr>
              <p:grpSpPr>
                <a:xfrm>
                  <a:off x="13987145" y="746371"/>
                  <a:ext cx="63817" cy="63737"/>
                  <a:chOff x="13987145" y="746371"/>
                  <a:chExt cx="63817" cy="63737"/>
                </a:xfrm>
              </p:grpSpPr>
              <p:sp>
                <p:nvSpPr>
                  <p:cNvPr id="34149" name="Freeform 1520">
                    <a:extLst>
                      <a:ext uri="{FF2B5EF4-FFF2-40B4-BE49-F238E27FC236}">
                        <a16:creationId xmlns:a16="http://schemas.microsoft.com/office/drawing/2014/main" id="{9A49F75F-BD2C-102F-B053-3A169BA2690A}"/>
                      </a:ext>
                    </a:extLst>
                  </p:cNvPr>
                  <p:cNvSpPr/>
                  <p:nvPr/>
                </p:nvSpPr>
                <p:spPr>
                  <a:xfrm>
                    <a:off x="13987145" y="77871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50" name="Freeform 1521">
                    <a:extLst>
                      <a:ext uri="{FF2B5EF4-FFF2-40B4-BE49-F238E27FC236}">
                        <a16:creationId xmlns:a16="http://schemas.microsoft.com/office/drawing/2014/main" id="{BDEE7045-6339-B3A6-5119-59E67955DF29}"/>
                      </a:ext>
                    </a:extLst>
                  </p:cNvPr>
                  <p:cNvSpPr/>
                  <p:nvPr/>
                </p:nvSpPr>
                <p:spPr>
                  <a:xfrm>
                    <a:off x="14019530" y="74637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3999" name="Graphic 19">
                  <a:extLst>
                    <a:ext uri="{FF2B5EF4-FFF2-40B4-BE49-F238E27FC236}">
                      <a16:creationId xmlns:a16="http://schemas.microsoft.com/office/drawing/2014/main" id="{83E7F59C-15E1-FB9F-93FF-602953C36C94}"/>
                    </a:ext>
                  </a:extLst>
                </p:cNvPr>
                <p:cNvGrpSpPr/>
                <p:nvPr/>
              </p:nvGrpSpPr>
              <p:grpSpPr>
                <a:xfrm>
                  <a:off x="14000480" y="746371"/>
                  <a:ext cx="62864" cy="63737"/>
                  <a:chOff x="14000480" y="746371"/>
                  <a:chExt cx="62864" cy="63737"/>
                </a:xfrm>
              </p:grpSpPr>
              <p:sp>
                <p:nvSpPr>
                  <p:cNvPr id="34147" name="Freeform 1523">
                    <a:extLst>
                      <a:ext uri="{FF2B5EF4-FFF2-40B4-BE49-F238E27FC236}">
                        <a16:creationId xmlns:a16="http://schemas.microsoft.com/office/drawing/2014/main" id="{AEE1B048-DF68-ACF7-AB3B-5B4562E0AA9A}"/>
                      </a:ext>
                    </a:extLst>
                  </p:cNvPr>
                  <p:cNvSpPr/>
                  <p:nvPr/>
                </p:nvSpPr>
                <p:spPr>
                  <a:xfrm>
                    <a:off x="14000480" y="77871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48" name="Freeform 1524">
                    <a:extLst>
                      <a:ext uri="{FF2B5EF4-FFF2-40B4-BE49-F238E27FC236}">
                        <a16:creationId xmlns:a16="http://schemas.microsoft.com/office/drawing/2014/main" id="{73DAB783-4338-AA3E-B47B-92743A1DEA13}"/>
                      </a:ext>
                    </a:extLst>
                  </p:cNvPr>
                  <p:cNvSpPr/>
                  <p:nvPr/>
                </p:nvSpPr>
                <p:spPr>
                  <a:xfrm>
                    <a:off x="14031913" y="74637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0" name="Graphic 19">
                  <a:extLst>
                    <a:ext uri="{FF2B5EF4-FFF2-40B4-BE49-F238E27FC236}">
                      <a16:creationId xmlns:a16="http://schemas.microsoft.com/office/drawing/2014/main" id="{199DEDDB-2930-6A81-5EB6-7822C856A527}"/>
                    </a:ext>
                  </a:extLst>
                </p:cNvPr>
                <p:cNvGrpSpPr/>
                <p:nvPr/>
              </p:nvGrpSpPr>
              <p:grpSpPr>
                <a:xfrm>
                  <a:off x="14005243" y="746371"/>
                  <a:ext cx="62864" cy="63737"/>
                  <a:chOff x="14005243" y="746371"/>
                  <a:chExt cx="62864" cy="63737"/>
                </a:xfrm>
              </p:grpSpPr>
              <p:sp>
                <p:nvSpPr>
                  <p:cNvPr id="34145" name="Freeform 1526">
                    <a:extLst>
                      <a:ext uri="{FF2B5EF4-FFF2-40B4-BE49-F238E27FC236}">
                        <a16:creationId xmlns:a16="http://schemas.microsoft.com/office/drawing/2014/main" id="{40BB6FAB-7EEE-95F2-540D-2B065C50C12E}"/>
                      </a:ext>
                    </a:extLst>
                  </p:cNvPr>
                  <p:cNvSpPr/>
                  <p:nvPr/>
                </p:nvSpPr>
                <p:spPr>
                  <a:xfrm>
                    <a:off x="14005243" y="77871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46" name="Freeform 1527">
                    <a:extLst>
                      <a:ext uri="{FF2B5EF4-FFF2-40B4-BE49-F238E27FC236}">
                        <a16:creationId xmlns:a16="http://schemas.microsoft.com/office/drawing/2014/main" id="{F7EF27CB-9E0C-3741-F859-07323EF908EA}"/>
                      </a:ext>
                    </a:extLst>
                  </p:cNvPr>
                  <p:cNvSpPr/>
                  <p:nvPr/>
                </p:nvSpPr>
                <p:spPr>
                  <a:xfrm>
                    <a:off x="14036675" y="74637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1" name="Graphic 19">
                  <a:extLst>
                    <a:ext uri="{FF2B5EF4-FFF2-40B4-BE49-F238E27FC236}">
                      <a16:creationId xmlns:a16="http://schemas.microsoft.com/office/drawing/2014/main" id="{96F80E57-B67E-2B53-23D1-5361CBFFC22F}"/>
                    </a:ext>
                  </a:extLst>
                </p:cNvPr>
                <p:cNvGrpSpPr/>
                <p:nvPr/>
              </p:nvGrpSpPr>
              <p:grpSpPr>
                <a:xfrm>
                  <a:off x="14009053" y="746371"/>
                  <a:ext cx="62865" cy="63737"/>
                  <a:chOff x="14009053" y="746371"/>
                  <a:chExt cx="62865" cy="63737"/>
                </a:xfrm>
              </p:grpSpPr>
              <p:sp>
                <p:nvSpPr>
                  <p:cNvPr id="34143" name="Freeform 1529">
                    <a:extLst>
                      <a:ext uri="{FF2B5EF4-FFF2-40B4-BE49-F238E27FC236}">
                        <a16:creationId xmlns:a16="http://schemas.microsoft.com/office/drawing/2014/main" id="{CA1018D3-2F35-7456-9C88-8EBB9921463D}"/>
                      </a:ext>
                    </a:extLst>
                  </p:cNvPr>
                  <p:cNvSpPr/>
                  <p:nvPr/>
                </p:nvSpPr>
                <p:spPr>
                  <a:xfrm>
                    <a:off x="14009053" y="778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44" name="Freeform 1530">
                    <a:extLst>
                      <a:ext uri="{FF2B5EF4-FFF2-40B4-BE49-F238E27FC236}">
                        <a16:creationId xmlns:a16="http://schemas.microsoft.com/office/drawing/2014/main" id="{D6BBE524-8407-2613-C483-9513A9157450}"/>
                      </a:ext>
                    </a:extLst>
                  </p:cNvPr>
                  <p:cNvSpPr/>
                  <p:nvPr/>
                </p:nvSpPr>
                <p:spPr>
                  <a:xfrm>
                    <a:off x="14040485" y="74637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2" name="Graphic 19">
                  <a:extLst>
                    <a:ext uri="{FF2B5EF4-FFF2-40B4-BE49-F238E27FC236}">
                      <a16:creationId xmlns:a16="http://schemas.microsoft.com/office/drawing/2014/main" id="{F9F8CCBA-D812-35EF-FC75-B85AFDA8673A}"/>
                    </a:ext>
                  </a:extLst>
                </p:cNvPr>
                <p:cNvGrpSpPr/>
                <p:nvPr/>
              </p:nvGrpSpPr>
              <p:grpSpPr>
                <a:xfrm>
                  <a:off x="14019530" y="746371"/>
                  <a:ext cx="62864" cy="63737"/>
                  <a:chOff x="14019530" y="746371"/>
                  <a:chExt cx="62864" cy="63737"/>
                </a:xfrm>
              </p:grpSpPr>
              <p:sp>
                <p:nvSpPr>
                  <p:cNvPr id="34141" name="Freeform 1532">
                    <a:extLst>
                      <a:ext uri="{FF2B5EF4-FFF2-40B4-BE49-F238E27FC236}">
                        <a16:creationId xmlns:a16="http://schemas.microsoft.com/office/drawing/2014/main" id="{EBB34082-5BDC-E5C5-F7F1-1D3AF1541A12}"/>
                      </a:ext>
                    </a:extLst>
                  </p:cNvPr>
                  <p:cNvSpPr/>
                  <p:nvPr/>
                </p:nvSpPr>
                <p:spPr>
                  <a:xfrm>
                    <a:off x="14019530" y="77871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42" name="Freeform 1533">
                    <a:extLst>
                      <a:ext uri="{FF2B5EF4-FFF2-40B4-BE49-F238E27FC236}">
                        <a16:creationId xmlns:a16="http://schemas.microsoft.com/office/drawing/2014/main" id="{EB720355-3F5B-D5C7-D8A5-199D45D3A9BF}"/>
                      </a:ext>
                    </a:extLst>
                  </p:cNvPr>
                  <p:cNvSpPr/>
                  <p:nvPr/>
                </p:nvSpPr>
                <p:spPr>
                  <a:xfrm>
                    <a:off x="14050963" y="746371"/>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3" name="Graphic 19">
                  <a:extLst>
                    <a:ext uri="{FF2B5EF4-FFF2-40B4-BE49-F238E27FC236}">
                      <a16:creationId xmlns:a16="http://schemas.microsoft.com/office/drawing/2014/main" id="{55D6EC46-68C0-A09A-32FB-630A754B4D34}"/>
                    </a:ext>
                  </a:extLst>
                </p:cNvPr>
                <p:cNvGrpSpPr/>
                <p:nvPr/>
              </p:nvGrpSpPr>
              <p:grpSpPr>
                <a:xfrm>
                  <a:off x="14028103" y="771105"/>
                  <a:ext cx="63817" cy="62786"/>
                  <a:chOff x="14028103" y="771105"/>
                  <a:chExt cx="63817" cy="62786"/>
                </a:xfrm>
              </p:grpSpPr>
              <p:sp>
                <p:nvSpPr>
                  <p:cNvPr id="34139" name="Freeform 1535">
                    <a:extLst>
                      <a:ext uri="{FF2B5EF4-FFF2-40B4-BE49-F238E27FC236}">
                        <a16:creationId xmlns:a16="http://schemas.microsoft.com/office/drawing/2014/main" id="{67889692-4B1D-48C1-8FDC-F4FBAD2147C4}"/>
                      </a:ext>
                    </a:extLst>
                  </p:cNvPr>
                  <p:cNvSpPr/>
                  <p:nvPr/>
                </p:nvSpPr>
                <p:spPr>
                  <a:xfrm>
                    <a:off x="14028103" y="80249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40" name="Freeform 1536">
                    <a:extLst>
                      <a:ext uri="{FF2B5EF4-FFF2-40B4-BE49-F238E27FC236}">
                        <a16:creationId xmlns:a16="http://schemas.microsoft.com/office/drawing/2014/main" id="{1EACAF3A-29BA-0F6D-463D-9C6ED0770EC5}"/>
                      </a:ext>
                    </a:extLst>
                  </p:cNvPr>
                  <p:cNvSpPr/>
                  <p:nvPr/>
                </p:nvSpPr>
                <p:spPr>
                  <a:xfrm>
                    <a:off x="14060488" y="77110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4" name="Graphic 19">
                  <a:extLst>
                    <a:ext uri="{FF2B5EF4-FFF2-40B4-BE49-F238E27FC236}">
                      <a16:creationId xmlns:a16="http://schemas.microsoft.com/office/drawing/2014/main" id="{AE92463D-1595-C806-2AF5-0B3009EBF1B1}"/>
                    </a:ext>
                  </a:extLst>
                </p:cNvPr>
                <p:cNvGrpSpPr/>
                <p:nvPr/>
              </p:nvGrpSpPr>
              <p:grpSpPr>
                <a:xfrm>
                  <a:off x="14030960" y="771105"/>
                  <a:ext cx="62865" cy="62786"/>
                  <a:chOff x="14030960" y="771105"/>
                  <a:chExt cx="62865" cy="62786"/>
                </a:xfrm>
              </p:grpSpPr>
              <p:sp>
                <p:nvSpPr>
                  <p:cNvPr id="34137" name="Freeform 1538">
                    <a:extLst>
                      <a:ext uri="{FF2B5EF4-FFF2-40B4-BE49-F238E27FC236}">
                        <a16:creationId xmlns:a16="http://schemas.microsoft.com/office/drawing/2014/main" id="{51D64165-5899-2529-A6DF-C208DA6829DF}"/>
                      </a:ext>
                    </a:extLst>
                  </p:cNvPr>
                  <p:cNvSpPr/>
                  <p:nvPr/>
                </p:nvSpPr>
                <p:spPr>
                  <a:xfrm>
                    <a:off x="14030960" y="80249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38" name="Freeform 1539">
                    <a:extLst>
                      <a:ext uri="{FF2B5EF4-FFF2-40B4-BE49-F238E27FC236}">
                        <a16:creationId xmlns:a16="http://schemas.microsoft.com/office/drawing/2014/main" id="{0E479D13-1F93-C35B-DDCE-5DFA82EEF72F}"/>
                      </a:ext>
                    </a:extLst>
                  </p:cNvPr>
                  <p:cNvSpPr/>
                  <p:nvPr/>
                </p:nvSpPr>
                <p:spPr>
                  <a:xfrm>
                    <a:off x="14062393" y="771105"/>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5" name="Graphic 19">
                  <a:extLst>
                    <a:ext uri="{FF2B5EF4-FFF2-40B4-BE49-F238E27FC236}">
                      <a16:creationId xmlns:a16="http://schemas.microsoft.com/office/drawing/2014/main" id="{45775A4B-1EDF-3127-D8F8-6B3EE66F154C}"/>
                    </a:ext>
                  </a:extLst>
                </p:cNvPr>
                <p:cNvGrpSpPr/>
                <p:nvPr/>
              </p:nvGrpSpPr>
              <p:grpSpPr>
                <a:xfrm>
                  <a:off x="14042390" y="771105"/>
                  <a:ext cx="62865" cy="63737"/>
                  <a:chOff x="14042390" y="771105"/>
                  <a:chExt cx="62865" cy="63737"/>
                </a:xfrm>
              </p:grpSpPr>
              <p:sp>
                <p:nvSpPr>
                  <p:cNvPr id="34135" name="Freeform 1541">
                    <a:extLst>
                      <a:ext uri="{FF2B5EF4-FFF2-40B4-BE49-F238E27FC236}">
                        <a16:creationId xmlns:a16="http://schemas.microsoft.com/office/drawing/2014/main" id="{749302E6-933F-E7DC-4E35-592AB7EC9B5B}"/>
                      </a:ext>
                    </a:extLst>
                  </p:cNvPr>
                  <p:cNvSpPr/>
                  <p:nvPr/>
                </p:nvSpPr>
                <p:spPr>
                  <a:xfrm>
                    <a:off x="14042390" y="80249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36" name="Freeform 1542">
                    <a:extLst>
                      <a:ext uri="{FF2B5EF4-FFF2-40B4-BE49-F238E27FC236}">
                        <a16:creationId xmlns:a16="http://schemas.microsoft.com/office/drawing/2014/main" id="{6693A64A-3FBA-5300-E73B-147C228AC20C}"/>
                      </a:ext>
                    </a:extLst>
                  </p:cNvPr>
                  <p:cNvSpPr/>
                  <p:nvPr/>
                </p:nvSpPr>
                <p:spPr>
                  <a:xfrm>
                    <a:off x="14073823" y="77110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6" name="Graphic 19">
                  <a:extLst>
                    <a:ext uri="{FF2B5EF4-FFF2-40B4-BE49-F238E27FC236}">
                      <a16:creationId xmlns:a16="http://schemas.microsoft.com/office/drawing/2014/main" id="{74D30BFA-CBD6-BEFF-F449-6A2A8964489B}"/>
                    </a:ext>
                  </a:extLst>
                </p:cNvPr>
                <p:cNvGrpSpPr/>
                <p:nvPr/>
              </p:nvGrpSpPr>
              <p:grpSpPr>
                <a:xfrm>
                  <a:off x="14044295" y="771105"/>
                  <a:ext cx="63817" cy="63737"/>
                  <a:chOff x="14044295" y="771105"/>
                  <a:chExt cx="63817" cy="63737"/>
                </a:xfrm>
              </p:grpSpPr>
              <p:sp>
                <p:nvSpPr>
                  <p:cNvPr id="34133" name="Freeform 1544">
                    <a:extLst>
                      <a:ext uri="{FF2B5EF4-FFF2-40B4-BE49-F238E27FC236}">
                        <a16:creationId xmlns:a16="http://schemas.microsoft.com/office/drawing/2014/main" id="{58C7E6D2-4FB4-D41E-C3F9-B41CDE7BDAFE}"/>
                      </a:ext>
                    </a:extLst>
                  </p:cNvPr>
                  <p:cNvSpPr/>
                  <p:nvPr/>
                </p:nvSpPr>
                <p:spPr>
                  <a:xfrm>
                    <a:off x="14044295" y="802498"/>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34" name="Freeform 1545">
                    <a:extLst>
                      <a:ext uri="{FF2B5EF4-FFF2-40B4-BE49-F238E27FC236}">
                        <a16:creationId xmlns:a16="http://schemas.microsoft.com/office/drawing/2014/main" id="{58BF1797-318F-B95D-DC57-3B0F6594B656}"/>
                      </a:ext>
                    </a:extLst>
                  </p:cNvPr>
                  <p:cNvSpPr/>
                  <p:nvPr/>
                </p:nvSpPr>
                <p:spPr>
                  <a:xfrm>
                    <a:off x="14076680" y="77110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7" name="Graphic 19">
                  <a:extLst>
                    <a:ext uri="{FF2B5EF4-FFF2-40B4-BE49-F238E27FC236}">
                      <a16:creationId xmlns:a16="http://schemas.microsoft.com/office/drawing/2014/main" id="{66CCD4CF-1CA6-39CD-ACE6-73613D8F54F3}"/>
                    </a:ext>
                  </a:extLst>
                </p:cNvPr>
                <p:cNvGrpSpPr/>
                <p:nvPr/>
              </p:nvGrpSpPr>
              <p:grpSpPr>
                <a:xfrm>
                  <a:off x="14047153" y="771105"/>
                  <a:ext cx="63817" cy="63737"/>
                  <a:chOff x="14047153" y="771105"/>
                  <a:chExt cx="63817" cy="63737"/>
                </a:xfrm>
              </p:grpSpPr>
              <p:sp>
                <p:nvSpPr>
                  <p:cNvPr id="34131" name="Freeform 1547">
                    <a:extLst>
                      <a:ext uri="{FF2B5EF4-FFF2-40B4-BE49-F238E27FC236}">
                        <a16:creationId xmlns:a16="http://schemas.microsoft.com/office/drawing/2014/main" id="{24AABDE2-A98F-4771-32AC-8A7192B7D9EF}"/>
                      </a:ext>
                    </a:extLst>
                  </p:cNvPr>
                  <p:cNvSpPr/>
                  <p:nvPr/>
                </p:nvSpPr>
                <p:spPr>
                  <a:xfrm>
                    <a:off x="14047153" y="802498"/>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32" name="Freeform 1548">
                    <a:extLst>
                      <a:ext uri="{FF2B5EF4-FFF2-40B4-BE49-F238E27FC236}">
                        <a16:creationId xmlns:a16="http://schemas.microsoft.com/office/drawing/2014/main" id="{7AEB531A-080F-2704-D075-A657F48B43F2}"/>
                      </a:ext>
                    </a:extLst>
                  </p:cNvPr>
                  <p:cNvSpPr/>
                  <p:nvPr/>
                </p:nvSpPr>
                <p:spPr>
                  <a:xfrm>
                    <a:off x="14079538" y="77110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8" name="Graphic 19">
                  <a:extLst>
                    <a:ext uri="{FF2B5EF4-FFF2-40B4-BE49-F238E27FC236}">
                      <a16:creationId xmlns:a16="http://schemas.microsoft.com/office/drawing/2014/main" id="{76B1617F-E6AE-7833-4853-C28F7CF3E67B}"/>
                    </a:ext>
                  </a:extLst>
                </p:cNvPr>
                <p:cNvGrpSpPr/>
                <p:nvPr/>
              </p:nvGrpSpPr>
              <p:grpSpPr>
                <a:xfrm>
                  <a:off x="14074775" y="771105"/>
                  <a:ext cx="62865" cy="63737"/>
                  <a:chOff x="14074775" y="771105"/>
                  <a:chExt cx="62865" cy="63737"/>
                </a:xfrm>
              </p:grpSpPr>
              <p:sp>
                <p:nvSpPr>
                  <p:cNvPr id="34129" name="Freeform 1550">
                    <a:extLst>
                      <a:ext uri="{FF2B5EF4-FFF2-40B4-BE49-F238E27FC236}">
                        <a16:creationId xmlns:a16="http://schemas.microsoft.com/office/drawing/2014/main" id="{281F23D0-C6B6-8BC4-638A-7538348F3C49}"/>
                      </a:ext>
                    </a:extLst>
                  </p:cNvPr>
                  <p:cNvSpPr/>
                  <p:nvPr/>
                </p:nvSpPr>
                <p:spPr>
                  <a:xfrm>
                    <a:off x="14074775" y="802498"/>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30" name="Freeform 1551">
                    <a:extLst>
                      <a:ext uri="{FF2B5EF4-FFF2-40B4-BE49-F238E27FC236}">
                        <a16:creationId xmlns:a16="http://schemas.microsoft.com/office/drawing/2014/main" id="{B27C3AAF-D349-6497-06F1-E4702FE3789E}"/>
                      </a:ext>
                    </a:extLst>
                  </p:cNvPr>
                  <p:cNvSpPr/>
                  <p:nvPr/>
                </p:nvSpPr>
                <p:spPr>
                  <a:xfrm>
                    <a:off x="14106208" y="771105"/>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09" name="Graphic 19">
                  <a:extLst>
                    <a:ext uri="{FF2B5EF4-FFF2-40B4-BE49-F238E27FC236}">
                      <a16:creationId xmlns:a16="http://schemas.microsoft.com/office/drawing/2014/main" id="{3ECAD4E0-0BBC-96BE-0ECD-6E2765DE9E89}"/>
                    </a:ext>
                  </a:extLst>
                </p:cNvPr>
                <p:cNvGrpSpPr/>
                <p:nvPr/>
              </p:nvGrpSpPr>
              <p:grpSpPr>
                <a:xfrm>
                  <a:off x="14125258" y="803450"/>
                  <a:ext cx="63817" cy="63737"/>
                  <a:chOff x="14125258" y="803450"/>
                  <a:chExt cx="63817" cy="63737"/>
                </a:xfrm>
              </p:grpSpPr>
              <p:sp>
                <p:nvSpPr>
                  <p:cNvPr id="34127" name="Freeform 1553">
                    <a:extLst>
                      <a:ext uri="{FF2B5EF4-FFF2-40B4-BE49-F238E27FC236}">
                        <a16:creationId xmlns:a16="http://schemas.microsoft.com/office/drawing/2014/main" id="{6D7AAB37-3324-705E-EC34-DE745508D717}"/>
                      </a:ext>
                    </a:extLst>
                  </p:cNvPr>
                  <p:cNvSpPr/>
                  <p:nvPr/>
                </p:nvSpPr>
                <p:spPr>
                  <a:xfrm>
                    <a:off x="14125258" y="83579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28" name="Freeform 1554">
                    <a:extLst>
                      <a:ext uri="{FF2B5EF4-FFF2-40B4-BE49-F238E27FC236}">
                        <a16:creationId xmlns:a16="http://schemas.microsoft.com/office/drawing/2014/main" id="{716A33BC-5B0F-D1D0-D84D-56F60DE22912}"/>
                      </a:ext>
                    </a:extLst>
                  </p:cNvPr>
                  <p:cNvSpPr/>
                  <p:nvPr/>
                </p:nvSpPr>
                <p:spPr>
                  <a:xfrm>
                    <a:off x="14156690" y="803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0" name="Graphic 19">
                  <a:extLst>
                    <a:ext uri="{FF2B5EF4-FFF2-40B4-BE49-F238E27FC236}">
                      <a16:creationId xmlns:a16="http://schemas.microsoft.com/office/drawing/2014/main" id="{72864139-9C69-92B9-AAFF-A1411A8FC9DC}"/>
                    </a:ext>
                  </a:extLst>
                </p:cNvPr>
                <p:cNvGrpSpPr/>
                <p:nvPr/>
              </p:nvGrpSpPr>
              <p:grpSpPr>
                <a:xfrm>
                  <a:off x="14181455" y="803450"/>
                  <a:ext cx="62864" cy="63737"/>
                  <a:chOff x="14181455" y="803450"/>
                  <a:chExt cx="62864" cy="63737"/>
                </a:xfrm>
              </p:grpSpPr>
              <p:sp>
                <p:nvSpPr>
                  <p:cNvPr id="34125" name="Freeform 1556">
                    <a:extLst>
                      <a:ext uri="{FF2B5EF4-FFF2-40B4-BE49-F238E27FC236}">
                        <a16:creationId xmlns:a16="http://schemas.microsoft.com/office/drawing/2014/main" id="{FA762E6A-BFD6-92DA-C351-41D0F662A464}"/>
                      </a:ext>
                    </a:extLst>
                  </p:cNvPr>
                  <p:cNvSpPr/>
                  <p:nvPr/>
                </p:nvSpPr>
                <p:spPr>
                  <a:xfrm>
                    <a:off x="14181455" y="835794"/>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26" name="Freeform 1557">
                    <a:extLst>
                      <a:ext uri="{FF2B5EF4-FFF2-40B4-BE49-F238E27FC236}">
                        <a16:creationId xmlns:a16="http://schemas.microsoft.com/office/drawing/2014/main" id="{94C3E4E8-04DA-0931-2DC7-65074DE4A511}"/>
                      </a:ext>
                    </a:extLst>
                  </p:cNvPr>
                  <p:cNvSpPr/>
                  <p:nvPr/>
                </p:nvSpPr>
                <p:spPr>
                  <a:xfrm>
                    <a:off x="14212888" y="803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1" name="Graphic 19">
                  <a:extLst>
                    <a:ext uri="{FF2B5EF4-FFF2-40B4-BE49-F238E27FC236}">
                      <a16:creationId xmlns:a16="http://schemas.microsoft.com/office/drawing/2014/main" id="{40BA0A85-354E-49A6-5FBA-F0C9432DCBD6}"/>
                    </a:ext>
                  </a:extLst>
                </p:cNvPr>
                <p:cNvGrpSpPr/>
                <p:nvPr/>
              </p:nvGrpSpPr>
              <p:grpSpPr>
                <a:xfrm>
                  <a:off x="14183360" y="803450"/>
                  <a:ext cx="62865" cy="63737"/>
                  <a:chOff x="14183360" y="803450"/>
                  <a:chExt cx="62865" cy="63737"/>
                </a:xfrm>
              </p:grpSpPr>
              <p:sp>
                <p:nvSpPr>
                  <p:cNvPr id="34123" name="Freeform 1559">
                    <a:extLst>
                      <a:ext uri="{FF2B5EF4-FFF2-40B4-BE49-F238E27FC236}">
                        <a16:creationId xmlns:a16="http://schemas.microsoft.com/office/drawing/2014/main" id="{995B4817-D63A-831F-A5EE-5B0066495AFA}"/>
                      </a:ext>
                    </a:extLst>
                  </p:cNvPr>
                  <p:cNvSpPr/>
                  <p:nvPr/>
                </p:nvSpPr>
                <p:spPr>
                  <a:xfrm>
                    <a:off x="14183360" y="83579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24" name="Freeform 1560">
                    <a:extLst>
                      <a:ext uri="{FF2B5EF4-FFF2-40B4-BE49-F238E27FC236}">
                        <a16:creationId xmlns:a16="http://schemas.microsoft.com/office/drawing/2014/main" id="{83C4A076-BD10-3DE3-88A5-BED40456D8E4}"/>
                      </a:ext>
                    </a:extLst>
                  </p:cNvPr>
                  <p:cNvSpPr/>
                  <p:nvPr/>
                </p:nvSpPr>
                <p:spPr>
                  <a:xfrm>
                    <a:off x="14214793" y="803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2" name="Graphic 19">
                  <a:extLst>
                    <a:ext uri="{FF2B5EF4-FFF2-40B4-BE49-F238E27FC236}">
                      <a16:creationId xmlns:a16="http://schemas.microsoft.com/office/drawing/2014/main" id="{DA3278B3-E91D-A12C-6E83-E91390613A8B}"/>
                    </a:ext>
                  </a:extLst>
                </p:cNvPr>
                <p:cNvGrpSpPr/>
                <p:nvPr/>
              </p:nvGrpSpPr>
              <p:grpSpPr>
                <a:xfrm>
                  <a:off x="14208125" y="803450"/>
                  <a:ext cx="62865" cy="63737"/>
                  <a:chOff x="14208125" y="803450"/>
                  <a:chExt cx="62865" cy="63737"/>
                </a:xfrm>
              </p:grpSpPr>
              <p:sp>
                <p:nvSpPr>
                  <p:cNvPr id="34121" name="Freeform 1562">
                    <a:extLst>
                      <a:ext uri="{FF2B5EF4-FFF2-40B4-BE49-F238E27FC236}">
                        <a16:creationId xmlns:a16="http://schemas.microsoft.com/office/drawing/2014/main" id="{40481413-527A-DA9A-627F-BCCCDA0600E0}"/>
                      </a:ext>
                    </a:extLst>
                  </p:cNvPr>
                  <p:cNvSpPr/>
                  <p:nvPr/>
                </p:nvSpPr>
                <p:spPr>
                  <a:xfrm>
                    <a:off x="14208125" y="83579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22" name="Freeform 1563">
                    <a:extLst>
                      <a:ext uri="{FF2B5EF4-FFF2-40B4-BE49-F238E27FC236}">
                        <a16:creationId xmlns:a16="http://schemas.microsoft.com/office/drawing/2014/main" id="{D50B9961-4C6C-37D9-A252-2AECB1E0FED1}"/>
                      </a:ext>
                    </a:extLst>
                  </p:cNvPr>
                  <p:cNvSpPr/>
                  <p:nvPr/>
                </p:nvSpPr>
                <p:spPr>
                  <a:xfrm>
                    <a:off x="14239558" y="803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3" name="Graphic 19">
                  <a:extLst>
                    <a:ext uri="{FF2B5EF4-FFF2-40B4-BE49-F238E27FC236}">
                      <a16:creationId xmlns:a16="http://schemas.microsoft.com/office/drawing/2014/main" id="{A2ACEDD8-8500-63E0-E40B-2DEAA139AB8A}"/>
                    </a:ext>
                  </a:extLst>
                </p:cNvPr>
                <p:cNvGrpSpPr/>
                <p:nvPr/>
              </p:nvGrpSpPr>
              <p:grpSpPr>
                <a:xfrm>
                  <a:off x="14212888" y="803450"/>
                  <a:ext cx="63817" cy="63737"/>
                  <a:chOff x="14212888" y="803450"/>
                  <a:chExt cx="63817" cy="63737"/>
                </a:xfrm>
              </p:grpSpPr>
              <p:sp>
                <p:nvSpPr>
                  <p:cNvPr id="34119" name="Freeform 1565">
                    <a:extLst>
                      <a:ext uri="{FF2B5EF4-FFF2-40B4-BE49-F238E27FC236}">
                        <a16:creationId xmlns:a16="http://schemas.microsoft.com/office/drawing/2014/main" id="{93A2897A-30CD-4253-1ED1-1350FDCBF05E}"/>
                      </a:ext>
                    </a:extLst>
                  </p:cNvPr>
                  <p:cNvSpPr/>
                  <p:nvPr/>
                </p:nvSpPr>
                <p:spPr>
                  <a:xfrm>
                    <a:off x="14212888" y="835794"/>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20" name="Freeform 1566">
                    <a:extLst>
                      <a:ext uri="{FF2B5EF4-FFF2-40B4-BE49-F238E27FC236}">
                        <a16:creationId xmlns:a16="http://schemas.microsoft.com/office/drawing/2014/main" id="{E953085A-666F-DFF3-DDB5-6EC7FB36F8E2}"/>
                      </a:ext>
                    </a:extLst>
                  </p:cNvPr>
                  <p:cNvSpPr/>
                  <p:nvPr/>
                </p:nvSpPr>
                <p:spPr>
                  <a:xfrm>
                    <a:off x="14245273" y="803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4" name="Graphic 19">
                  <a:extLst>
                    <a:ext uri="{FF2B5EF4-FFF2-40B4-BE49-F238E27FC236}">
                      <a16:creationId xmlns:a16="http://schemas.microsoft.com/office/drawing/2014/main" id="{FA321F51-2A4A-A968-4ADE-B2523F09756E}"/>
                    </a:ext>
                  </a:extLst>
                </p:cNvPr>
                <p:cNvGrpSpPr/>
                <p:nvPr/>
              </p:nvGrpSpPr>
              <p:grpSpPr>
                <a:xfrm>
                  <a:off x="14230033" y="803450"/>
                  <a:ext cx="62865" cy="63737"/>
                  <a:chOff x="14230033" y="803450"/>
                  <a:chExt cx="62865" cy="63737"/>
                </a:xfrm>
              </p:grpSpPr>
              <p:sp>
                <p:nvSpPr>
                  <p:cNvPr id="34117" name="Freeform 1568">
                    <a:extLst>
                      <a:ext uri="{FF2B5EF4-FFF2-40B4-BE49-F238E27FC236}">
                        <a16:creationId xmlns:a16="http://schemas.microsoft.com/office/drawing/2014/main" id="{0211E456-8A78-429F-F6FA-67C0345BDEE7}"/>
                      </a:ext>
                    </a:extLst>
                  </p:cNvPr>
                  <p:cNvSpPr/>
                  <p:nvPr/>
                </p:nvSpPr>
                <p:spPr>
                  <a:xfrm>
                    <a:off x="14230033" y="83579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18" name="Freeform 1569">
                    <a:extLst>
                      <a:ext uri="{FF2B5EF4-FFF2-40B4-BE49-F238E27FC236}">
                        <a16:creationId xmlns:a16="http://schemas.microsoft.com/office/drawing/2014/main" id="{3EFB2337-F9F0-1BC2-4A80-5C7D98D3E07B}"/>
                      </a:ext>
                    </a:extLst>
                  </p:cNvPr>
                  <p:cNvSpPr/>
                  <p:nvPr/>
                </p:nvSpPr>
                <p:spPr>
                  <a:xfrm>
                    <a:off x="14261465" y="803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5" name="Graphic 19">
                  <a:extLst>
                    <a:ext uri="{FF2B5EF4-FFF2-40B4-BE49-F238E27FC236}">
                      <a16:creationId xmlns:a16="http://schemas.microsoft.com/office/drawing/2014/main" id="{A9417757-7C62-CB66-16D1-462813BA4C22}"/>
                    </a:ext>
                  </a:extLst>
                </p:cNvPr>
                <p:cNvGrpSpPr/>
                <p:nvPr/>
              </p:nvGrpSpPr>
              <p:grpSpPr>
                <a:xfrm>
                  <a:off x="14232890" y="803450"/>
                  <a:ext cx="62865" cy="63737"/>
                  <a:chOff x="14232890" y="803450"/>
                  <a:chExt cx="62865" cy="63737"/>
                </a:xfrm>
              </p:grpSpPr>
              <p:sp>
                <p:nvSpPr>
                  <p:cNvPr id="34115" name="Freeform 1571">
                    <a:extLst>
                      <a:ext uri="{FF2B5EF4-FFF2-40B4-BE49-F238E27FC236}">
                        <a16:creationId xmlns:a16="http://schemas.microsoft.com/office/drawing/2014/main" id="{3DC71ADA-B37D-E01E-9217-93A8E5A013F3}"/>
                      </a:ext>
                    </a:extLst>
                  </p:cNvPr>
                  <p:cNvSpPr/>
                  <p:nvPr/>
                </p:nvSpPr>
                <p:spPr>
                  <a:xfrm>
                    <a:off x="14232890" y="835794"/>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16" name="Freeform 1572">
                    <a:extLst>
                      <a:ext uri="{FF2B5EF4-FFF2-40B4-BE49-F238E27FC236}">
                        <a16:creationId xmlns:a16="http://schemas.microsoft.com/office/drawing/2014/main" id="{38930C9A-0291-A9A3-00C9-9AA28E0A2F5A}"/>
                      </a:ext>
                    </a:extLst>
                  </p:cNvPr>
                  <p:cNvSpPr/>
                  <p:nvPr/>
                </p:nvSpPr>
                <p:spPr>
                  <a:xfrm>
                    <a:off x="14264323" y="803450"/>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6" name="Graphic 19">
                  <a:extLst>
                    <a:ext uri="{FF2B5EF4-FFF2-40B4-BE49-F238E27FC236}">
                      <a16:creationId xmlns:a16="http://schemas.microsoft.com/office/drawing/2014/main" id="{6E1A573F-DA05-4C06-112C-0F7F0AB2402F}"/>
                    </a:ext>
                  </a:extLst>
                </p:cNvPr>
                <p:cNvGrpSpPr/>
                <p:nvPr/>
              </p:nvGrpSpPr>
              <p:grpSpPr>
                <a:xfrm>
                  <a:off x="14317663" y="831038"/>
                  <a:ext cx="63817" cy="63737"/>
                  <a:chOff x="14317663" y="831038"/>
                  <a:chExt cx="63817" cy="63737"/>
                </a:xfrm>
              </p:grpSpPr>
              <p:sp>
                <p:nvSpPr>
                  <p:cNvPr id="34113" name="Freeform 1574">
                    <a:extLst>
                      <a:ext uri="{FF2B5EF4-FFF2-40B4-BE49-F238E27FC236}">
                        <a16:creationId xmlns:a16="http://schemas.microsoft.com/office/drawing/2014/main" id="{B1B19762-77F3-FFC1-E3EF-E89AC5CA24B5}"/>
                      </a:ext>
                    </a:extLst>
                  </p:cNvPr>
                  <p:cNvSpPr/>
                  <p:nvPr/>
                </p:nvSpPr>
                <p:spPr>
                  <a:xfrm>
                    <a:off x="14317663" y="86243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14" name="Freeform 1575">
                    <a:extLst>
                      <a:ext uri="{FF2B5EF4-FFF2-40B4-BE49-F238E27FC236}">
                        <a16:creationId xmlns:a16="http://schemas.microsoft.com/office/drawing/2014/main" id="{CAFDAF45-76EC-2706-EED2-21AE3FA2DDB2}"/>
                      </a:ext>
                    </a:extLst>
                  </p:cNvPr>
                  <p:cNvSpPr/>
                  <p:nvPr/>
                </p:nvSpPr>
                <p:spPr>
                  <a:xfrm>
                    <a:off x="14349095" y="831038"/>
                    <a:ext cx="9525" cy="63737"/>
                  </a:xfrm>
                  <a:custGeom>
                    <a:avLst/>
                    <a:gdLst>
                      <a:gd name="connsiteX0" fmla="*/ 0 w 9525"/>
                      <a:gd name="connsiteY0" fmla="*/ 63738 h 63737"/>
                      <a:gd name="connsiteX1" fmla="*/ 0 w 9525"/>
                      <a:gd name="connsiteY1" fmla="*/ 0 h 63737"/>
                    </a:gdLst>
                    <a:ahLst/>
                    <a:cxnLst>
                      <a:cxn ang="0">
                        <a:pos x="connsiteX0" y="connsiteY0"/>
                      </a:cxn>
                      <a:cxn ang="0">
                        <a:pos x="connsiteX1" y="connsiteY1"/>
                      </a:cxn>
                    </a:cxnLst>
                    <a:rect l="l" t="t" r="r" b="b"/>
                    <a:pathLst>
                      <a:path w="9525" h="63737">
                        <a:moveTo>
                          <a:pt x="0" y="63738"/>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7" name="Graphic 19">
                  <a:extLst>
                    <a:ext uri="{FF2B5EF4-FFF2-40B4-BE49-F238E27FC236}">
                      <a16:creationId xmlns:a16="http://schemas.microsoft.com/office/drawing/2014/main" id="{30A4C45C-785C-53C8-1F74-F39E8EFCA9CC}"/>
                    </a:ext>
                  </a:extLst>
                </p:cNvPr>
                <p:cNvGrpSpPr/>
                <p:nvPr/>
              </p:nvGrpSpPr>
              <p:grpSpPr>
                <a:xfrm>
                  <a:off x="14330045" y="867188"/>
                  <a:ext cx="62865" cy="62786"/>
                  <a:chOff x="14330045" y="867188"/>
                  <a:chExt cx="62865" cy="62786"/>
                </a:xfrm>
              </p:grpSpPr>
              <p:sp>
                <p:nvSpPr>
                  <p:cNvPr id="34111" name="Freeform 1577">
                    <a:extLst>
                      <a:ext uri="{FF2B5EF4-FFF2-40B4-BE49-F238E27FC236}">
                        <a16:creationId xmlns:a16="http://schemas.microsoft.com/office/drawing/2014/main" id="{D86A1C7E-F9A6-0BDA-A30D-018486C91F5A}"/>
                      </a:ext>
                    </a:extLst>
                  </p:cNvPr>
                  <p:cNvSpPr/>
                  <p:nvPr/>
                </p:nvSpPr>
                <p:spPr>
                  <a:xfrm>
                    <a:off x="14330045" y="898581"/>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12" name="Freeform 1578">
                    <a:extLst>
                      <a:ext uri="{FF2B5EF4-FFF2-40B4-BE49-F238E27FC236}">
                        <a16:creationId xmlns:a16="http://schemas.microsoft.com/office/drawing/2014/main" id="{EDC411B7-AED7-4F1D-850A-EF920D271A03}"/>
                      </a:ext>
                    </a:extLst>
                  </p:cNvPr>
                  <p:cNvSpPr/>
                  <p:nvPr/>
                </p:nvSpPr>
                <p:spPr>
                  <a:xfrm>
                    <a:off x="14361478" y="86718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8" name="Graphic 19">
                  <a:extLst>
                    <a:ext uri="{FF2B5EF4-FFF2-40B4-BE49-F238E27FC236}">
                      <a16:creationId xmlns:a16="http://schemas.microsoft.com/office/drawing/2014/main" id="{40984C64-C46E-8654-9AAD-891A3877A2AB}"/>
                    </a:ext>
                  </a:extLst>
                </p:cNvPr>
                <p:cNvGrpSpPr/>
                <p:nvPr/>
              </p:nvGrpSpPr>
              <p:grpSpPr>
                <a:xfrm>
                  <a:off x="14333855" y="867188"/>
                  <a:ext cx="62864" cy="62786"/>
                  <a:chOff x="14333855" y="867188"/>
                  <a:chExt cx="62864" cy="62786"/>
                </a:xfrm>
              </p:grpSpPr>
              <p:sp>
                <p:nvSpPr>
                  <p:cNvPr id="34109" name="Freeform 1580">
                    <a:extLst>
                      <a:ext uri="{FF2B5EF4-FFF2-40B4-BE49-F238E27FC236}">
                        <a16:creationId xmlns:a16="http://schemas.microsoft.com/office/drawing/2014/main" id="{156C5E96-9F78-CF5D-BE32-C0600619D042}"/>
                      </a:ext>
                    </a:extLst>
                  </p:cNvPr>
                  <p:cNvSpPr/>
                  <p:nvPr/>
                </p:nvSpPr>
                <p:spPr>
                  <a:xfrm>
                    <a:off x="14333855" y="898581"/>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10" name="Freeform 1581">
                    <a:extLst>
                      <a:ext uri="{FF2B5EF4-FFF2-40B4-BE49-F238E27FC236}">
                        <a16:creationId xmlns:a16="http://schemas.microsoft.com/office/drawing/2014/main" id="{06BBF683-C933-D9AE-F3AA-57729B1BC6C9}"/>
                      </a:ext>
                    </a:extLst>
                  </p:cNvPr>
                  <p:cNvSpPr/>
                  <p:nvPr/>
                </p:nvSpPr>
                <p:spPr>
                  <a:xfrm>
                    <a:off x="14365288" y="86718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19" name="Graphic 19">
                  <a:extLst>
                    <a:ext uri="{FF2B5EF4-FFF2-40B4-BE49-F238E27FC236}">
                      <a16:creationId xmlns:a16="http://schemas.microsoft.com/office/drawing/2014/main" id="{AC6F0A17-D1B9-E2F1-3113-5684455DA0F8}"/>
                    </a:ext>
                  </a:extLst>
                </p:cNvPr>
                <p:cNvGrpSpPr/>
                <p:nvPr/>
              </p:nvGrpSpPr>
              <p:grpSpPr>
                <a:xfrm>
                  <a:off x="14355763" y="867188"/>
                  <a:ext cx="63817" cy="62786"/>
                  <a:chOff x="14355763" y="867188"/>
                  <a:chExt cx="63817" cy="62786"/>
                </a:xfrm>
              </p:grpSpPr>
              <p:sp>
                <p:nvSpPr>
                  <p:cNvPr id="34107" name="Freeform 1583">
                    <a:extLst>
                      <a:ext uri="{FF2B5EF4-FFF2-40B4-BE49-F238E27FC236}">
                        <a16:creationId xmlns:a16="http://schemas.microsoft.com/office/drawing/2014/main" id="{EEB530E2-66C1-5022-7D4B-574D54D7156C}"/>
                      </a:ext>
                    </a:extLst>
                  </p:cNvPr>
                  <p:cNvSpPr/>
                  <p:nvPr/>
                </p:nvSpPr>
                <p:spPr>
                  <a:xfrm>
                    <a:off x="14355763" y="898581"/>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08" name="Freeform 1584">
                    <a:extLst>
                      <a:ext uri="{FF2B5EF4-FFF2-40B4-BE49-F238E27FC236}">
                        <a16:creationId xmlns:a16="http://schemas.microsoft.com/office/drawing/2014/main" id="{7C8109C5-CA0F-5D4C-0D55-BA1871A1F911}"/>
                      </a:ext>
                    </a:extLst>
                  </p:cNvPr>
                  <p:cNvSpPr/>
                  <p:nvPr/>
                </p:nvSpPr>
                <p:spPr>
                  <a:xfrm>
                    <a:off x="14387195" y="86718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0" name="Graphic 19">
                  <a:extLst>
                    <a:ext uri="{FF2B5EF4-FFF2-40B4-BE49-F238E27FC236}">
                      <a16:creationId xmlns:a16="http://schemas.microsoft.com/office/drawing/2014/main" id="{E03F589E-28AB-7B9D-E3FD-01B8C9916E8B}"/>
                    </a:ext>
                  </a:extLst>
                </p:cNvPr>
                <p:cNvGrpSpPr/>
                <p:nvPr/>
              </p:nvGrpSpPr>
              <p:grpSpPr>
                <a:xfrm>
                  <a:off x="14359573" y="867188"/>
                  <a:ext cx="63817" cy="62786"/>
                  <a:chOff x="14359573" y="867188"/>
                  <a:chExt cx="63817" cy="62786"/>
                </a:xfrm>
              </p:grpSpPr>
              <p:sp>
                <p:nvSpPr>
                  <p:cNvPr id="34105" name="Freeform 1586">
                    <a:extLst>
                      <a:ext uri="{FF2B5EF4-FFF2-40B4-BE49-F238E27FC236}">
                        <a16:creationId xmlns:a16="http://schemas.microsoft.com/office/drawing/2014/main" id="{A5DF7AB7-9001-597C-7C3D-72F0CC4526DE}"/>
                      </a:ext>
                    </a:extLst>
                  </p:cNvPr>
                  <p:cNvSpPr/>
                  <p:nvPr/>
                </p:nvSpPr>
                <p:spPr>
                  <a:xfrm>
                    <a:off x="14359573" y="898581"/>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06" name="Freeform 1587">
                    <a:extLst>
                      <a:ext uri="{FF2B5EF4-FFF2-40B4-BE49-F238E27FC236}">
                        <a16:creationId xmlns:a16="http://schemas.microsoft.com/office/drawing/2014/main" id="{6AB021A7-F482-AFE4-24D5-71B0416A522C}"/>
                      </a:ext>
                    </a:extLst>
                  </p:cNvPr>
                  <p:cNvSpPr/>
                  <p:nvPr/>
                </p:nvSpPr>
                <p:spPr>
                  <a:xfrm>
                    <a:off x="14391958" y="86718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1" name="Graphic 19">
                  <a:extLst>
                    <a:ext uri="{FF2B5EF4-FFF2-40B4-BE49-F238E27FC236}">
                      <a16:creationId xmlns:a16="http://schemas.microsoft.com/office/drawing/2014/main" id="{534789CB-E6DB-DF7E-3ABA-75C58F4BD327}"/>
                    </a:ext>
                  </a:extLst>
                </p:cNvPr>
                <p:cNvGrpSpPr/>
                <p:nvPr/>
              </p:nvGrpSpPr>
              <p:grpSpPr>
                <a:xfrm>
                  <a:off x="14365288" y="867188"/>
                  <a:ext cx="62865" cy="62786"/>
                  <a:chOff x="14365288" y="867188"/>
                  <a:chExt cx="62865" cy="62786"/>
                </a:xfrm>
              </p:grpSpPr>
              <p:sp>
                <p:nvSpPr>
                  <p:cNvPr id="34103" name="Freeform 1589">
                    <a:extLst>
                      <a:ext uri="{FF2B5EF4-FFF2-40B4-BE49-F238E27FC236}">
                        <a16:creationId xmlns:a16="http://schemas.microsoft.com/office/drawing/2014/main" id="{0B6A977A-568E-8B8D-111E-201F3DB32BD7}"/>
                      </a:ext>
                    </a:extLst>
                  </p:cNvPr>
                  <p:cNvSpPr/>
                  <p:nvPr/>
                </p:nvSpPr>
                <p:spPr>
                  <a:xfrm>
                    <a:off x="14365288" y="898581"/>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04" name="Freeform 1590">
                    <a:extLst>
                      <a:ext uri="{FF2B5EF4-FFF2-40B4-BE49-F238E27FC236}">
                        <a16:creationId xmlns:a16="http://schemas.microsoft.com/office/drawing/2014/main" id="{49A5101C-A808-A6AA-AF32-85426D33F9D3}"/>
                      </a:ext>
                    </a:extLst>
                  </p:cNvPr>
                  <p:cNvSpPr/>
                  <p:nvPr/>
                </p:nvSpPr>
                <p:spPr>
                  <a:xfrm>
                    <a:off x="14396720" y="867188"/>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2" name="Graphic 19">
                  <a:extLst>
                    <a:ext uri="{FF2B5EF4-FFF2-40B4-BE49-F238E27FC236}">
                      <a16:creationId xmlns:a16="http://schemas.microsoft.com/office/drawing/2014/main" id="{46F4BBAA-91F5-268E-F350-5DF42FC1176E}"/>
                    </a:ext>
                  </a:extLst>
                </p:cNvPr>
                <p:cNvGrpSpPr/>
                <p:nvPr/>
              </p:nvGrpSpPr>
              <p:grpSpPr>
                <a:xfrm>
                  <a:off x="14462443" y="900483"/>
                  <a:ext cx="62864" cy="62786"/>
                  <a:chOff x="14462443" y="900483"/>
                  <a:chExt cx="62864" cy="62786"/>
                </a:xfrm>
              </p:grpSpPr>
              <p:sp>
                <p:nvSpPr>
                  <p:cNvPr id="34101" name="Freeform 1592">
                    <a:extLst>
                      <a:ext uri="{FF2B5EF4-FFF2-40B4-BE49-F238E27FC236}">
                        <a16:creationId xmlns:a16="http://schemas.microsoft.com/office/drawing/2014/main" id="{02FF8651-3954-BA57-627E-49B4DE5AD5AF}"/>
                      </a:ext>
                    </a:extLst>
                  </p:cNvPr>
                  <p:cNvSpPr/>
                  <p:nvPr/>
                </p:nvSpPr>
                <p:spPr>
                  <a:xfrm>
                    <a:off x="14462443" y="93187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02" name="Freeform 1593">
                    <a:extLst>
                      <a:ext uri="{FF2B5EF4-FFF2-40B4-BE49-F238E27FC236}">
                        <a16:creationId xmlns:a16="http://schemas.microsoft.com/office/drawing/2014/main" id="{2F8C8574-CF7F-350F-823C-B244CA044714}"/>
                      </a:ext>
                    </a:extLst>
                  </p:cNvPr>
                  <p:cNvSpPr/>
                  <p:nvPr/>
                </p:nvSpPr>
                <p:spPr>
                  <a:xfrm>
                    <a:off x="14493875" y="90048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3" name="Graphic 19">
                  <a:extLst>
                    <a:ext uri="{FF2B5EF4-FFF2-40B4-BE49-F238E27FC236}">
                      <a16:creationId xmlns:a16="http://schemas.microsoft.com/office/drawing/2014/main" id="{D6799545-E878-E326-BE39-A70D0EC07012}"/>
                    </a:ext>
                  </a:extLst>
                </p:cNvPr>
                <p:cNvGrpSpPr/>
                <p:nvPr/>
              </p:nvGrpSpPr>
              <p:grpSpPr>
                <a:xfrm>
                  <a:off x="14471968" y="900483"/>
                  <a:ext cx="62864" cy="62786"/>
                  <a:chOff x="14471968" y="900483"/>
                  <a:chExt cx="62864" cy="62786"/>
                </a:xfrm>
              </p:grpSpPr>
              <p:sp>
                <p:nvSpPr>
                  <p:cNvPr id="34099" name="Freeform 1595">
                    <a:extLst>
                      <a:ext uri="{FF2B5EF4-FFF2-40B4-BE49-F238E27FC236}">
                        <a16:creationId xmlns:a16="http://schemas.microsoft.com/office/drawing/2014/main" id="{36F1000D-8729-65FF-8132-4CA1EC196E2D}"/>
                      </a:ext>
                    </a:extLst>
                  </p:cNvPr>
                  <p:cNvSpPr/>
                  <p:nvPr/>
                </p:nvSpPr>
                <p:spPr>
                  <a:xfrm>
                    <a:off x="14471968" y="931877"/>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100" name="Freeform 1596">
                    <a:extLst>
                      <a:ext uri="{FF2B5EF4-FFF2-40B4-BE49-F238E27FC236}">
                        <a16:creationId xmlns:a16="http://schemas.microsoft.com/office/drawing/2014/main" id="{D9710BD7-8D1E-76B0-C133-E547FA99B484}"/>
                      </a:ext>
                    </a:extLst>
                  </p:cNvPr>
                  <p:cNvSpPr/>
                  <p:nvPr/>
                </p:nvSpPr>
                <p:spPr>
                  <a:xfrm>
                    <a:off x="14503400" y="900483"/>
                    <a:ext cx="9525" cy="62786"/>
                  </a:xfrm>
                  <a:custGeom>
                    <a:avLst/>
                    <a:gdLst>
                      <a:gd name="connsiteX0" fmla="*/ 0 w 9525"/>
                      <a:gd name="connsiteY0" fmla="*/ 62787 h 62786"/>
                      <a:gd name="connsiteX1" fmla="*/ 0 w 9525"/>
                      <a:gd name="connsiteY1" fmla="*/ 0 h 62786"/>
                    </a:gdLst>
                    <a:ahLst/>
                    <a:cxnLst>
                      <a:cxn ang="0">
                        <a:pos x="connsiteX0" y="connsiteY0"/>
                      </a:cxn>
                      <a:cxn ang="0">
                        <a:pos x="connsiteX1" y="connsiteY1"/>
                      </a:cxn>
                    </a:cxnLst>
                    <a:rect l="l" t="t" r="r" b="b"/>
                    <a:pathLst>
                      <a:path w="9525" h="62786">
                        <a:moveTo>
                          <a:pt x="0" y="62787"/>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4" name="Graphic 19">
                  <a:extLst>
                    <a:ext uri="{FF2B5EF4-FFF2-40B4-BE49-F238E27FC236}">
                      <a16:creationId xmlns:a16="http://schemas.microsoft.com/office/drawing/2014/main" id="{B5035ED9-501C-D89D-1077-ADB241DCE98D}"/>
                    </a:ext>
                  </a:extLst>
                </p:cNvPr>
                <p:cNvGrpSpPr/>
                <p:nvPr/>
              </p:nvGrpSpPr>
              <p:grpSpPr>
                <a:xfrm>
                  <a:off x="14534833" y="941390"/>
                  <a:ext cx="63817" cy="62786"/>
                  <a:chOff x="14534833" y="941390"/>
                  <a:chExt cx="63817" cy="62786"/>
                </a:xfrm>
              </p:grpSpPr>
              <p:sp>
                <p:nvSpPr>
                  <p:cNvPr id="34097" name="Freeform 1598">
                    <a:extLst>
                      <a:ext uri="{FF2B5EF4-FFF2-40B4-BE49-F238E27FC236}">
                        <a16:creationId xmlns:a16="http://schemas.microsoft.com/office/drawing/2014/main" id="{C4020BBC-5757-4AB7-751E-35D50967C904}"/>
                      </a:ext>
                    </a:extLst>
                  </p:cNvPr>
                  <p:cNvSpPr/>
                  <p:nvPr/>
                </p:nvSpPr>
                <p:spPr>
                  <a:xfrm>
                    <a:off x="14534833" y="97278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98" name="Freeform 1599">
                    <a:extLst>
                      <a:ext uri="{FF2B5EF4-FFF2-40B4-BE49-F238E27FC236}">
                        <a16:creationId xmlns:a16="http://schemas.microsoft.com/office/drawing/2014/main" id="{1A9D6FA7-4762-4D04-EAC4-9480B3F085F0}"/>
                      </a:ext>
                    </a:extLst>
                  </p:cNvPr>
                  <p:cNvSpPr/>
                  <p:nvPr/>
                </p:nvSpPr>
                <p:spPr>
                  <a:xfrm>
                    <a:off x="14566265" y="941390"/>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5" name="Graphic 19">
                  <a:extLst>
                    <a:ext uri="{FF2B5EF4-FFF2-40B4-BE49-F238E27FC236}">
                      <a16:creationId xmlns:a16="http://schemas.microsoft.com/office/drawing/2014/main" id="{58B89BDD-4B31-751D-8E9F-04CFE5DC3CD4}"/>
                    </a:ext>
                  </a:extLst>
                </p:cNvPr>
                <p:cNvGrpSpPr/>
                <p:nvPr/>
              </p:nvGrpSpPr>
              <p:grpSpPr>
                <a:xfrm>
                  <a:off x="14550073" y="941390"/>
                  <a:ext cx="62865" cy="62786"/>
                  <a:chOff x="14550073" y="941390"/>
                  <a:chExt cx="62865" cy="62786"/>
                </a:xfrm>
              </p:grpSpPr>
              <p:sp>
                <p:nvSpPr>
                  <p:cNvPr id="34095" name="Freeform 1601">
                    <a:extLst>
                      <a:ext uri="{FF2B5EF4-FFF2-40B4-BE49-F238E27FC236}">
                        <a16:creationId xmlns:a16="http://schemas.microsoft.com/office/drawing/2014/main" id="{E7C4CC98-37DD-A44B-5A3D-4FFF6B6599A4}"/>
                      </a:ext>
                    </a:extLst>
                  </p:cNvPr>
                  <p:cNvSpPr/>
                  <p:nvPr/>
                </p:nvSpPr>
                <p:spPr>
                  <a:xfrm>
                    <a:off x="14550073" y="97278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96" name="Freeform 1602">
                    <a:extLst>
                      <a:ext uri="{FF2B5EF4-FFF2-40B4-BE49-F238E27FC236}">
                        <a16:creationId xmlns:a16="http://schemas.microsoft.com/office/drawing/2014/main" id="{A2CAAF96-6A76-5452-D442-CF1E42C56408}"/>
                      </a:ext>
                    </a:extLst>
                  </p:cNvPr>
                  <p:cNvSpPr/>
                  <p:nvPr/>
                </p:nvSpPr>
                <p:spPr>
                  <a:xfrm>
                    <a:off x="14581505" y="941390"/>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6" name="Graphic 19">
                  <a:extLst>
                    <a:ext uri="{FF2B5EF4-FFF2-40B4-BE49-F238E27FC236}">
                      <a16:creationId xmlns:a16="http://schemas.microsoft.com/office/drawing/2014/main" id="{A7F1669A-3218-04C0-56AD-9B843D9C5644}"/>
                    </a:ext>
                  </a:extLst>
                </p:cNvPr>
                <p:cNvGrpSpPr/>
                <p:nvPr/>
              </p:nvGrpSpPr>
              <p:grpSpPr>
                <a:xfrm>
                  <a:off x="14566265" y="941390"/>
                  <a:ext cx="62865" cy="62786"/>
                  <a:chOff x="14566265" y="941390"/>
                  <a:chExt cx="62865" cy="62786"/>
                </a:xfrm>
              </p:grpSpPr>
              <p:sp>
                <p:nvSpPr>
                  <p:cNvPr id="34093" name="Freeform 1604">
                    <a:extLst>
                      <a:ext uri="{FF2B5EF4-FFF2-40B4-BE49-F238E27FC236}">
                        <a16:creationId xmlns:a16="http://schemas.microsoft.com/office/drawing/2014/main" id="{F53CD80B-4932-573B-BCF0-FE4B2D4996E2}"/>
                      </a:ext>
                    </a:extLst>
                  </p:cNvPr>
                  <p:cNvSpPr/>
                  <p:nvPr/>
                </p:nvSpPr>
                <p:spPr>
                  <a:xfrm>
                    <a:off x="14566265" y="97278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94" name="Freeform 1605">
                    <a:extLst>
                      <a:ext uri="{FF2B5EF4-FFF2-40B4-BE49-F238E27FC236}">
                        <a16:creationId xmlns:a16="http://schemas.microsoft.com/office/drawing/2014/main" id="{F9438485-78BA-7324-34A8-85271B22D054}"/>
                      </a:ext>
                    </a:extLst>
                  </p:cNvPr>
                  <p:cNvSpPr/>
                  <p:nvPr/>
                </p:nvSpPr>
                <p:spPr>
                  <a:xfrm>
                    <a:off x="14597698" y="941390"/>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7" name="Graphic 19">
                  <a:extLst>
                    <a:ext uri="{FF2B5EF4-FFF2-40B4-BE49-F238E27FC236}">
                      <a16:creationId xmlns:a16="http://schemas.microsoft.com/office/drawing/2014/main" id="{D905D8ED-1A1A-205C-86F8-FD601532EDE4}"/>
                    </a:ext>
                  </a:extLst>
                </p:cNvPr>
                <p:cNvGrpSpPr/>
                <p:nvPr/>
              </p:nvGrpSpPr>
              <p:grpSpPr>
                <a:xfrm>
                  <a:off x="14570075" y="941390"/>
                  <a:ext cx="62865" cy="62786"/>
                  <a:chOff x="14570075" y="941390"/>
                  <a:chExt cx="62865" cy="62786"/>
                </a:xfrm>
              </p:grpSpPr>
              <p:sp>
                <p:nvSpPr>
                  <p:cNvPr id="34091" name="Freeform 1607">
                    <a:extLst>
                      <a:ext uri="{FF2B5EF4-FFF2-40B4-BE49-F238E27FC236}">
                        <a16:creationId xmlns:a16="http://schemas.microsoft.com/office/drawing/2014/main" id="{236EEA23-D6D2-6D18-8273-260E86E3F1BC}"/>
                      </a:ext>
                    </a:extLst>
                  </p:cNvPr>
                  <p:cNvSpPr/>
                  <p:nvPr/>
                </p:nvSpPr>
                <p:spPr>
                  <a:xfrm>
                    <a:off x="14570075" y="972783"/>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92" name="Freeform 1608">
                    <a:extLst>
                      <a:ext uri="{FF2B5EF4-FFF2-40B4-BE49-F238E27FC236}">
                        <a16:creationId xmlns:a16="http://schemas.microsoft.com/office/drawing/2014/main" id="{FAB6CB8E-41C1-3CEB-B0F1-19BB5823881D}"/>
                      </a:ext>
                    </a:extLst>
                  </p:cNvPr>
                  <p:cNvSpPr/>
                  <p:nvPr/>
                </p:nvSpPr>
                <p:spPr>
                  <a:xfrm>
                    <a:off x="14601508" y="941390"/>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8" name="Graphic 19">
                  <a:extLst>
                    <a:ext uri="{FF2B5EF4-FFF2-40B4-BE49-F238E27FC236}">
                      <a16:creationId xmlns:a16="http://schemas.microsoft.com/office/drawing/2014/main" id="{901CA797-8483-AEB6-F1B9-14EED81DADCA}"/>
                    </a:ext>
                  </a:extLst>
                </p:cNvPr>
                <p:cNvGrpSpPr/>
                <p:nvPr/>
              </p:nvGrpSpPr>
              <p:grpSpPr>
                <a:xfrm>
                  <a:off x="14571980" y="941390"/>
                  <a:ext cx="63817" cy="62786"/>
                  <a:chOff x="14571980" y="941390"/>
                  <a:chExt cx="63817" cy="62786"/>
                </a:xfrm>
              </p:grpSpPr>
              <p:sp>
                <p:nvSpPr>
                  <p:cNvPr id="34089" name="Freeform 1610">
                    <a:extLst>
                      <a:ext uri="{FF2B5EF4-FFF2-40B4-BE49-F238E27FC236}">
                        <a16:creationId xmlns:a16="http://schemas.microsoft.com/office/drawing/2014/main" id="{9CFB40B5-A8DF-B71D-6E0A-3ED6375BF288}"/>
                      </a:ext>
                    </a:extLst>
                  </p:cNvPr>
                  <p:cNvSpPr/>
                  <p:nvPr/>
                </p:nvSpPr>
                <p:spPr>
                  <a:xfrm>
                    <a:off x="14571980" y="972783"/>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90" name="Freeform 1611">
                    <a:extLst>
                      <a:ext uri="{FF2B5EF4-FFF2-40B4-BE49-F238E27FC236}">
                        <a16:creationId xmlns:a16="http://schemas.microsoft.com/office/drawing/2014/main" id="{D1B46E31-E6BD-A23C-8329-57DC73B29F9A}"/>
                      </a:ext>
                    </a:extLst>
                  </p:cNvPr>
                  <p:cNvSpPr/>
                  <p:nvPr/>
                </p:nvSpPr>
                <p:spPr>
                  <a:xfrm>
                    <a:off x="14604365" y="941390"/>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29" name="Graphic 19">
                  <a:extLst>
                    <a:ext uri="{FF2B5EF4-FFF2-40B4-BE49-F238E27FC236}">
                      <a16:creationId xmlns:a16="http://schemas.microsoft.com/office/drawing/2014/main" id="{B6633280-2142-8B02-B0D7-912BD21B735F}"/>
                    </a:ext>
                  </a:extLst>
                </p:cNvPr>
                <p:cNvGrpSpPr/>
                <p:nvPr/>
              </p:nvGrpSpPr>
              <p:grpSpPr>
                <a:xfrm>
                  <a:off x="14587220" y="1001322"/>
                  <a:ext cx="62865" cy="62786"/>
                  <a:chOff x="14587220" y="1001322"/>
                  <a:chExt cx="62865" cy="62786"/>
                </a:xfrm>
              </p:grpSpPr>
              <p:sp>
                <p:nvSpPr>
                  <p:cNvPr id="34087" name="Freeform 1613">
                    <a:extLst>
                      <a:ext uri="{FF2B5EF4-FFF2-40B4-BE49-F238E27FC236}">
                        <a16:creationId xmlns:a16="http://schemas.microsoft.com/office/drawing/2014/main" id="{A5F2579D-5194-AB4B-F2A0-71D44704E5ED}"/>
                      </a:ext>
                    </a:extLst>
                  </p:cNvPr>
                  <p:cNvSpPr/>
                  <p:nvPr/>
                </p:nvSpPr>
                <p:spPr>
                  <a:xfrm>
                    <a:off x="14587220" y="1032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88" name="Freeform 1614">
                    <a:extLst>
                      <a:ext uri="{FF2B5EF4-FFF2-40B4-BE49-F238E27FC236}">
                        <a16:creationId xmlns:a16="http://schemas.microsoft.com/office/drawing/2014/main" id="{9BF10F8E-BD35-DB31-522B-BA632998D9F5}"/>
                      </a:ext>
                    </a:extLst>
                  </p:cNvPr>
                  <p:cNvSpPr/>
                  <p:nvPr/>
                </p:nvSpPr>
                <p:spPr>
                  <a:xfrm>
                    <a:off x="14618653"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0" name="Graphic 19">
                  <a:extLst>
                    <a:ext uri="{FF2B5EF4-FFF2-40B4-BE49-F238E27FC236}">
                      <a16:creationId xmlns:a16="http://schemas.microsoft.com/office/drawing/2014/main" id="{456039A1-798C-E5B8-A9B7-AF85638A361F}"/>
                    </a:ext>
                  </a:extLst>
                </p:cNvPr>
                <p:cNvGrpSpPr/>
                <p:nvPr/>
              </p:nvGrpSpPr>
              <p:grpSpPr>
                <a:xfrm>
                  <a:off x="14591030" y="1001322"/>
                  <a:ext cx="62864" cy="62786"/>
                  <a:chOff x="14591030" y="1001322"/>
                  <a:chExt cx="62864" cy="62786"/>
                </a:xfrm>
              </p:grpSpPr>
              <p:sp>
                <p:nvSpPr>
                  <p:cNvPr id="34085" name="Freeform 1616">
                    <a:extLst>
                      <a:ext uri="{FF2B5EF4-FFF2-40B4-BE49-F238E27FC236}">
                        <a16:creationId xmlns:a16="http://schemas.microsoft.com/office/drawing/2014/main" id="{C0EB6FA4-4D69-6990-1B4A-063FE45A018E}"/>
                      </a:ext>
                    </a:extLst>
                  </p:cNvPr>
                  <p:cNvSpPr/>
                  <p:nvPr/>
                </p:nvSpPr>
                <p:spPr>
                  <a:xfrm>
                    <a:off x="14591030" y="103271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86" name="Freeform 1617">
                    <a:extLst>
                      <a:ext uri="{FF2B5EF4-FFF2-40B4-BE49-F238E27FC236}">
                        <a16:creationId xmlns:a16="http://schemas.microsoft.com/office/drawing/2014/main" id="{5FF158E2-13F7-A736-68B9-8BD17F0FC24F}"/>
                      </a:ext>
                    </a:extLst>
                  </p:cNvPr>
                  <p:cNvSpPr/>
                  <p:nvPr/>
                </p:nvSpPr>
                <p:spPr>
                  <a:xfrm>
                    <a:off x="14622463"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1" name="Graphic 19">
                  <a:extLst>
                    <a:ext uri="{FF2B5EF4-FFF2-40B4-BE49-F238E27FC236}">
                      <a16:creationId xmlns:a16="http://schemas.microsoft.com/office/drawing/2014/main" id="{D4569007-340A-6C05-0A5D-3F06FF6D2E76}"/>
                    </a:ext>
                  </a:extLst>
                </p:cNvPr>
                <p:cNvGrpSpPr/>
                <p:nvPr/>
              </p:nvGrpSpPr>
              <p:grpSpPr>
                <a:xfrm>
                  <a:off x="14636750" y="1001322"/>
                  <a:ext cx="63817" cy="62786"/>
                  <a:chOff x="14636750" y="1001322"/>
                  <a:chExt cx="63817" cy="62786"/>
                </a:xfrm>
              </p:grpSpPr>
              <p:sp>
                <p:nvSpPr>
                  <p:cNvPr id="34083" name="Freeform 1619">
                    <a:extLst>
                      <a:ext uri="{FF2B5EF4-FFF2-40B4-BE49-F238E27FC236}">
                        <a16:creationId xmlns:a16="http://schemas.microsoft.com/office/drawing/2014/main" id="{FFBD2456-461A-EE8A-9A7C-07724DBC2F42}"/>
                      </a:ext>
                    </a:extLst>
                  </p:cNvPr>
                  <p:cNvSpPr/>
                  <p:nvPr/>
                </p:nvSpPr>
                <p:spPr>
                  <a:xfrm>
                    <a:off x="14636750" y="103271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84" name="Freeform 1620">
                    <a:extLst>
                      <a:ext uri="{FF2B5EF4-FFF2-40B4-BE49-F238E27FC236}">
                        <a16:creationId xmlns:a16="http://schemas.microsoft.com/office/drawing/2014/main" id="{C173EA8B-806C-13FB-63B5-BAEE95E7E3D1}"/>
                      </a:ext>
                    </a:extLst>
                  </p:cNvPr>
                  <p:cNvSpPr/>
                  <p:nvPr/>
                </p:nvSpPr>
                <p:spPr>
                  <a:xfrm>
                    <a:off x="14669135"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2" name="Graphic 19">
                  <a:extLst>
                    <a:ext uri="{FF2B5EF4-FFF2-40B4-BE49-F238E27FC236}">
                      <a16:creationId xmlns:a16="http://schemas.microsoft.com/office/drawing/2014/main" id="{86552282-C2F3-9ECA-E403-8A341F73302E}"/>
                    </a:ext>
                  </a:extLst>
                </p:cNvPr>
                <p:cNvGrpSpPr/>
                <p:nvPr/>
              </p:nvGrpSpPr>
              <p:grpSpPr>
                <a:xfrm>
                  <a:off x="14642465" y="1001322"/>
                  <a:ext cx="62865" cy="62786"/>
                  <a:chOff x="14642465" y="1001322"/>
                  <a:chExt cx="62865" cy="62786"/>
                </a:xfrm>
              </p:grpSpPr>
              <p:sp>
                <p:nvSpPr>
                  <p:cNvPr id="34081" name="Freeform 1622">
                    <a:extLst>
                      <a:ext uri="{FF2B5EF4-FFF2-40B4-BE49-F238E27FC236}">
                        <a16:creationId xmlns:a16="http://schemas.microsoft.com/office/drawing/2014/main" id="{D56DCCDA-A9B5-22A1-F815-A0F90A265316}"/>
                      </a:ext>
                    </a:extLst>
                  </p:cNvPr>
                  <p:cNvSpPr/>
                  <p:nvPr/>
                </p:nvSpPr>
                <p:spPr>
                  <a:xfrm>
                    <a:off x="14642465" y="1032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82" name="Freeform 1623">
                    <a:extLst>
                      <a:ext uri="{FF2B5EF4-FFF2-40B4-BE49-F238E27FC236}">
                        <a16:creationId xmlns:a16="http://schemas.microsoft.com/office/drawing/2014/main" id="{BEE132D8-6A8A-A9A6-8D41-29358F0ACDA4}"/>
                      </a:ext>
                    </a:extLst>
                  </p:cNvPr>
                  <p:cNvSpPr/>
                  <p:nvPr/>
                </p:nvSpPr>
                <p:spPr>
                  <a:xfrm>
                    <a:off x="14673898"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3" name="Graphic 19">
                  <a:extLst>
                    <a:ext uri="{FF2B5EF4-FFF2-40B4-BE49-F238E27FC236}">
                      <a16:creationId xmlns:a16="http://schemas.microsoft.com/office/drawing/2014/main" id="{6D391D52-00E4-4AAA-5F81-CB0A5D5C471D}"/>
                    </a:ext>
                  </a:extLst>
                </p:cNvPr>
                <p:cNvGrpSpPr/>
                <p:nvPr/>
              </p:nvGrpSpPr>
              <p:grpSpPr>
                <a:xfrm>
                  <a:off x="14647228" y="1001322"/>
                  <a:ext cx="63817" cy="62786"/>
                  <a:chOff x="14647228" y="1001322"/>
                  <a:chExt cx="63817" cy="62786"/>
                </a:xfrm>
              </p:grpSpPr>
              <p:sp>
                <p:nvSpPr>
                  <p:cNvPr id="34079" name="Freeform 1625">
                    <a:extLst>
                      <a:ext uri="{FF2B5EF4-FFF2-40B4-BE49-F238E27FC236}">
                        <a16:creationId xmlns:a16="http://schemas.microsoft.com/office/drawing/2014/main" id="{67FB2222-1E45-BE84-2C3F-F6B6CA4E313B}"/>
                      </a:ext>
                    </a:extLst>
                  </p:cNvPr>
                  <p:cNvSpPr/>
                  <p:nvPr/>
                </p:nvSpPr>
                <p:spPr>
                  <a:xfrm>
                    <a:off x="14647228" y="103271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80" name="Freeform 1626">
                    <a:extLst>
                      <a:ext uri="{FF2B5EF4-FFF2-40B4-BE49-F238E27FC236}">
                        <a16:creationId xmlns:a16="http://schemas.microsoft.com/office/drawing/2014/main" id="{609FFD5B-EA68-C2C3-52A0-DCE80C13B01B}"/>
                      </a:ext>
                    </a:extLst>
                  </p:cNvPr>
                  <p:cNvSpPr/>
                  <p:nvPr/>
                </p:nvSpPr>
                <p:spPr>
                  <a:xfrm>
                    <a:off x="14678660"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4" name="Graphic 19">
                  <a:extLst>
                    <a:ext uri="{FF2B5EF4-FFF2-40B4-BE49-F238E27FC236}">
                      <a16:creationId xmlns:a16="http://schemas.microsoft.com/office/drawing/2014/main" id="{C00246CE-C444-3775-C204-A74D233F89CD}"/>
                    </a:ext>
                  </a:extLst>
                </p:cNvPr>
                <p:cNvGrpSpPr/>
                <p:nvPr/>
              </p:nvGrpSpPr>
              <p:grpSpPr>
                <a:xfrm>
                  <a:off x="14649133" y="1001322"/>
                  <a:ext cx="63817" cy="62786"/>
                  <a:chOff x="14649133" y="1001322"/>
                  <a:chExt cx="63817" cy="62786"/>
                </a:xfrm>
              </p:grpSpPr>
              <p:sp>
                <p:nvSpPr>
                  <p:cNvPr id="34077" name="Freeform 1628">
                    <a:extLst>
                      <a:ext uri="{FF2B5EF4-FFF2-40B4-BE49-F238E27FC236}">
                        <a16:creationId xmlns:a16="http://schemas.microsoft.com/office/drawing/2014/main" id="{7EC046F9-1649-195C-F69D-B33F5373C0FC}"/>
                      </a:ext>
                    </a:extLst>
                  </p:cNvPr>
                  <p:cNvSpPr/>
                  <p:nvPr/>
                </p:nvSpPr>
                <p:spPr>
                  <a:xfrm>
                    <a:off x="14649133" y="103271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78" name="Freeform 1629">
                    <a:extLst>
                      <a:ext uri="{FF2B5EF4-FFF2-40B4-BE49-F238E27FC236}">
                        <a16:creationId xmlns:a16="http://schemas.microsoft.com/office/drawing/2014/main" id="{86886E79-3AC7-3414-CD9D-CC6B955D85F4}"/>
                      </a:ext>
                    </a:extLst>
                  </p:cNvPr>
                  <p:cNvSpPr/>
                  <p:nvPr/>
                </p:nvSpPr>
                <p:spPr>
                  <a:xfrm>
                    <a:off x="14680565"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5" name="Graphic 19">
                  <a:extLst>
                    <a:ext uri="{FF2B5EF4-FFF2-40B4-BE49-F238E27FC236}">
                      <a16:creationId xmlns:a16="http://schemas.microsoft.com/office/drawing/2014/main" id="{BA6EF4A9-E56F-6C09-5FE5-541B1E4FEC47}"/>
                    </a:ext>
                  </a:extLst>
                </p:cNvPr>
                <p:cNvGrpSpPr/>
                <p:nvPr/>
              </p:nvGrpSpPr>
              <p:grpSpPr>
                <a:xfrm>
                  <a:off x="14658658" y="1001322"/>
                  <a:ext cx="63817" cy="62786"/>
                  <a:chOff x="14658658" y="1001322"/>
                  <a:chExt cx="63817" cy="62786"/>
                </a:xfrm>
              </p:grpSpPr>
              <p:sp>
                <p:nvSpPr>
                  <p:cNvPr id="34075" name="Freeform 1631">
                    <a:extLst>
                      <a:ext uri="{FF2B5EF4-FFF2-40B4-BE49-F238E27FC236}">
                        <a16:creationId xmlns:a16="http://schemas.microsoft.com/office/drawing/2014/main" id="{6A1E7D4B-9AD2-7ADB-01BE-DF79D6FFE386}"/>
                      </a:ext>
                    </a:extLst>
                  </p:cNvPr>
                  <p:cNvSpPr/>
                  <p:nvPr/>
                </p:nvSpPr>
                <p:spPr>
                  <a:xfrm>
                    <a:off x="14658658" y="103271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76" name="Freeform 1632">
                    <a:extLst>
                      <a:ext uri="{FF2B5EF4-FFF2-40B4-BE49-F238E27FC236}">
                        <a16:creationId xmlns:a16="http://schemas.microsoft.com/office/drawing/2014/main" id="{B6C770C1-E259-8BFB-180B-A5235437ADFE}"/>
                      </a:ext>
                    </a:extLst>
                  </p:cNvPr>
                  <p:cNvSpPr/>
                  <p:nvPr/>
                </p:nvSpPr>
                <p:spPr>
                  <a:xfrm>
                    <a:off x="14691043"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6" name="Graphic 19">
                  <a:extLst>
                    <a:ext uri="{FF2B5EF4-FFF2-40B4-BE49-F238E27FC236}">
                      <a16:creationId xmlns:a16="http://schemas.microsoft.com/office/drawing/2014/main" id="{2A1747D2-109B-ED86-857E-C0DA76E5C8B3}"/>
                    </a:ext>
                  </a:extLst>
                </p:cNvPr>
                <p:cNvGrpSpPr/>
                <p:nvPr/>
              </p:nvGrpSpPr>
              <p:grpSpPr>
                <a:xfrm>
                  <a:off x="14720570" y="1001322"/>
                  <a:ext cx="62865" cy="62786"/>
                  <a:chOff x="14720570" y="1001322"/>
                  <a:chExt cx="62865" cy="62786"/>
                </a:xfrm>
              </p:grpSpPr>
              <p:sp>
                <p:nvSpPr>
                  <p:cNvPr id="34073" name="Freeform 1634">
                    <a:extLst>
                      <a:ext uri="{FF2B5EF4-FFF2-40B4-BE49-F238E27FC236}">
                        <a16:creationId xmlns:a16="http://schemas.microsoft.com/office/drawing/2014/main" id="{6E27A51B-6233-C745-AE51-E1C64E41C96C}"/>
                      </a:ext>
                    </a:extLst>
                  </p:cNvPr>
                  <p:cNvSpPr/>
                  <p:nvPr/>
                </p:nvSpPr>
                <p:spPr>
                  <a:xfrm>
                    <a:off x="14720570" y="1032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74" name="Freeform 1635">
                    <a:extLst>
                      <a:ext uri="{FF2B5EF4-FFF2-40B4-BE49-F238E27FC236}">
                        <a16:creationId xmlns:a16="http://schemas.microsoft.com/office/drawing/2014/main" id="{4685DDB6-1B12-F275-3631-50EF645001E4}"/>
                      </a:ext>
                    </a:extLst>
                  </p:cNvPr>
                  <p:cNvSpPr/>
                  <p:nvPr/>
                </p:nvSpPr>
                <p:spPr>
                  <a:xfrm>
                    <a:off x="14752003"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7" name="Graphic 19">
                  <a:extLst>
                    <a:ext uri="{FF2B5EF4-FFF2-40B4-BE49-F238E27FC236}">
                      <a16:creationId xmlns:a16="http://schemas.microsoft.com/office/drawing/2014/main" id="{24879372-A829-0EA6-CD11-BCB5ABEB10E4}"/>
                    </a:ext>
                  </a:extLst>
                </p:cNvPr>
                <p:cNvGrpSpPr/>
                <p:nvPr/>
              </p:nvGrpSpPr>
              <p:grpSpPr>
                <a:xfrm>
                  <a:off x="14722475" y="1001322"/>
                  <a:ext cx="62865" cy="62786"/>
                  <a:chOff x="14722475" y="1001322"/>
                  <a:chExt cx="62865" cy="62786"/>
                </a:xfrm>
              </p:grpSpPr>
              <p:sp>
                <p:nvSpPr>
                  <p:cNvPr id="34071" name="Freeform 1637">
                    <a:extLst>
                      <a:ext uri="{FF2B5EF4-FFF2-40B4-BE49-F238E27FC236}">
                        <a16:creationId xmlns:a16="http://schemas.microsoft.com/office/drawing/2014/main" id="{D5D87261-0532-43EF-7519-946A3276B1A8}"/>
                      </a:ext>
                    </a:extLst>
                  </p:cNvPr>
                  <p:cNvSpPr/>
                  <p:nvPr/>
                </p:nvSpPr>
                <p:spPr>
                  <a:xfrm>
                    <a:off x="14722475" y="1032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72" name="Freeform 1638">
                    <a:extLst>
                      <a:ext uri="{FF2B5EF4-FFF2-40B4-BE49-F238E27FC236}">
                        <a16:creationId xmlns:a16="http://schemas.microsoft.com/office/drawing/2014/main" id="{7B5F9F88-74A4-9E86-BDF6-FA8E83876736}"/>
                      </a:ext>
                    </a:extLst>
                  </p:cNvPr>
                  <p:cNvSpPr/>
                  <p:nvPr/>
                </p:nvSpPr>
                <p:spPr>
                  <a:xfrm>
                    <a:off x="14753908"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8" name="Graphic 19">
                  <a:extLst>
                    <a:ext uri="{FF2B5EF4-FFF2-40B4-BE49-F238E27FC236}">
                      <a16:creationId xmlns:a16="http://schemas.microsoft.com/office/drawing/2014/main" id="{745D5E87-9334-1DCF-49AF-773A60E63EED}"/>
                    </a:ext>
                  </a:extLst>
                </p:cNvPr>
                <p:cNvGrpSpPr/>
                <p:nvPr/>
              </p:nvGrpSpPr>
              <p:grpSpPr>
                <a:xfrm>
                  <a:off x="14920595" y="1001322"/>
                  <a:ext cx="63817" cy="62786"/>
                  <a:chOff x="14920595" y="1001322"/>
                  <a:chExt cx="63817" cy="62786"/>
                </a:xfrm>
              </p:grpSpPr>
              <p:sp>
                <p:nvSpPr>
                  <p:cNvPr id="34069" name="Freeform 1640">
                    <a:extLst>
                      <a:ext uri="{FF2B5EF4-FFF2-40B4-BE49-F238E27FC236}">
                        <a16:creationId xmlns:a16="http://schemas.microsoft.com/office/drawing/2014/main" id="{3B0322C3-89FF-EAE6-87AB-C359B749A5A1}"/>
                      </a:ext>
                    </a:extLst>
                  </p:cNvPr>
                  <p:cNvSpPr/>
                  <p:nvPr/>
                </p:nvSpPr>
                <p:spPr>
                  <a:xfrm>
                    <a:off x="14920595" y="103271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70" name="Freeform 1641">
                    <a:extLst>
                      <a:ext uri="{FF2B5EF4-FFF2-40B4-BE49-F238E27FC236}">
                        <a16:creationId xmlns:a16="http://schemas.microsoft.com/office/drawing/2014/main" id="{B4D96F44-3643-524E-A606-E3C3940D25BF}"/>
                      </a:ext>
                    </a:extLst>
                  </p:cNvPr>
                  <p:cNvSpPr/>
                  <p:nvPr/>
                </p:nvSpPr>
                <p:spPr>
                  <a:xfrm>
                    <a:off x="14952980"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39" name="Graphic 19">
                  <a:extLst>
                    <a:ext uri="{FF2B5EF4-FFF2-40B4-BE49-F238E27FC236}">
                      <a16:creationId xmlns:a16="http://schemas.microsoft.com/office/drawing/2014/main" id="{AFBB907C-41EF-A3C6-5152-6135320BDF2F}"/>
                    </a:ext>
                  </a:extLst>
                </p:cNvPr>
                <p:cNvGrpSpPr/>
                <p:nvPr/>
              </p:nvGrpSpPr>
              <p:grpSpPr>
                <a:xfrm>
                  <a:off x="14924405" y="1001322"/>
                  <a:ext cx="62864" cy="62786"/>
                  <a:chOff x="14924405" y="1001322"/>
                  <a:chExt cx="62864" cy="62786"/>
                </a:xfrm>
              </p:grpSpPr>
              <p:sp>
                <p:nvSpPr>
                  <p:cNvPr id="34067" name="Freeform 1643">
                    <a:extLst>
                      <a:ext uri="{FF2B5EF4-FFF2-40B4-BE49-F238E27FC236}">
                        <a16:creationId xmlns:a16="http://schemas.microsoft.com/office/drawing/2014/main" id="{DE2C014E-D3E6-B817-355C-6174A3C0C06A}"/>
                      </a:ext>
                    </a:extLst>
                  </p:cNvPr>
                  <p:cNvSpPr/>
                  <p:nvPr/>
                </p:nvSpPr>
                <p:spPr>
                  <a:xfrm>
                    <a:off x="14924405" y="103271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68" name="Freeform 1644">
                    <a:extLst>
                      <a:ext uri="{FF2B5EF4-FFF2-40B4-BE49-F238E27FC236}">
                        <a16:creationId xmlns:a16="http://schemas.microsoft.com/office/drawing/2014/main" id="{8BD9D2DE-D0F7-AC60-65A3-91293E07F520}"/>
                      </a:ext>
                    </a:extLst>
                  </p:cNvPr>
                  <p:cNvSpPr/>
                  <p:nvPr/>
                </p:nvSpPr>
                <p:spPr>
                  <a:xfrm>
                    <a:off x="14955838"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40" name="Graphic 19">
                  <a:extLst>
                    <a:ext uri="{FF2B5EF4-FFF2-40B4-BE49-F238E27FC236}">
                      <a16:creationId xmlns:a16="http://schemas.microsoft.com/office/drawing/2014/main" id="{FC9BA96D-D7D4-75F7-F728-99F317E1BF15}"/>
                    </a:ext>
                  </a:extLst>
                </p:cNvPr>
                <p:cNvGrpSpPr/>
                <p:nvPr/>
              </p:nvGrpSpPr>
              <p:grpSpPr>
                <a:xfrm>
                  <a:off x="15027275" y="1001322"/>
                  <a:ext cx="62865" cy="62786"/>
                  <a:chOff x="15027275" y="1001322"/>
                  <a:chExt cx="62865" cy="62786"/>
                </a:xfrm>
              </p:grpSpPr>
              <p:sp>
                <p:nvSpPr>
                  <p:cNvPr id="34065" name="Freeform 1646">
                    <a:extLst>
                      <a:ext uri="{FF2B5EF4-FFF2-40B4-BE49-F238E27FC236}">
                        <a16:creationId xmlns:a16="http://schemas.microsoft.com/office/drawing/2014/main" id="{689D1CE3-75A2-C7DB-29AF-BDF8A734EE4D}"/>
                      </a:ext>
                    </a:extLst>
                  </p:cNvPr>
                  <p:cNvSpPr/>
                  <p:nvPr/>
                </p:nvSpPr>
                <p:spPr>
                  <a:xfrm>
                    <a:off x="15027275" y="1032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66" name="Freeform 1647">
                    <a:extLst>
                      <a:ext uri="{FF2B5EF4-FFF2-40B4-BE49-F238E27FC236}">
                        <a16:creationId xmlns:a16="http://schemas.microsoft.com/office/drawing/2014/main" id="{F6E67681-44E6-ACB2-4BD8-6BC925F0F665}"/>
                      </a:ext>
                    </a:extLst>
                  </p:cNvPr>
                  <p:cNvSpPr/>
                  <p:nvPr/>
                </p:nvSpPr>
                <p:spPr>
                  <a:xfrm>
                    <a:off x="15058708"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41" name="Graphic 19">
                  <a:extLst>
                    <a:ext uri="{FF2B5EF4-FFF2-40B4-BE49-F238E27FC236}">
                      <a16:creationId xmlns:a16="http://schemas.microsoft.com/office/drawing/2014/main" id="{5147E78F-E355-18C4-DC5F-E6A618E19D80}"/>
                    </a:ext>
                  </a:extLst>
                </p:cNvPr>
                <p:cNvGrpSpPr/>
                <p:nvPr/>
              </p:nvGrpSpPr>
              <p:grpSpPr>
                <a:xfrm>
                  <a:off x="15056803" y="1001322"/>
                  <a:ext cx="62865" cy="62786"/>
                  <a:chOff x="15056803" y="1001322"/>
                  <a:chExt cx="62865" cy="62786"/>
                </a:xfrm>
              </p:grpSpPr>
              <p:sp>
                <p:nvSpPr>
                  <p:cNvPr id="34063" name="Freeform 1649">
                    <a:extLst>
                      <a:ext uri="{FF2B5EF4-FFF2-40B4-BE49-F238E27FC236}">
                        <a16:creationId xmlns:a16="http://schemas.microsoft.com/office/drawing/2014/main" id="{03F0AC11-FC81-4EB0-349A-8C52B328CFD3}"/>
                      </a:ext>
                    </a:extLst>
                  </p:cNvPr>
                  <p:cNvSpPr/>
                  <p:nvPr/>
                </p:nvSpPr>
                <p:spPr>
                  <a:xfrm>
                    <a:off x="15056803" y="1032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64" name="Freeform 1650">
                    <a:extLst>
                      <a:ext uri="{FF2B5EF4-FFF2-40B4-BE49-F238E27FC236}">
                        <a16:creationId xmlns:a16="http://schemas.microsoft.com/office/drawing/2014/main" id="{6059EA23-6150-9D02-F576-C527634FB491}"/>
                      </a:ext>
                    </a:extLst>
                  </p:cNvPr>
                  <p:cNvSpPr/>
                  <p:nvPr/>
                </p:nvSpPr>
                <p:spPr>
                  <a:xfrm>
                    <a:off x="15088235"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42" name="Graphic 19">
                  <a:extLst>
                    <a:ext uri="{FF2B5EF4-FFF2-40B4-BE49-F238E27FC236}">
                      <a16:creationId xmlns:a16="http://schemas.microsoft.com/office/drawing/2014/main" id="{732BF368-FD0C-DC1A-0D5A-C25CC9C025C8}"/>
                    </a:ext>
                  </a:extLst>
                </p:cNvPr>
                <p:cNvGrpSpPr/>
                <p:nvPr/>
              </p:nvGrpSpPr>
              <p:grpSpPr>
                <a:xfrm>
                  <a:off x="15096808" y="1001322"/>
                  <a:ext cx="62865" cy="62786"/>
                  <a:chOff x="15096808" y="1001322"/>
                  <a:chExt cx="62865" cy="62786"/>
                </a:xfrm>
              </p:grpSpPr>
              <p:sp>
                <p:nvSpPr>
                  <p:cNvPr id="34061" name="Freeform 1652">
                    <a:extLst>
                      <a:ext uri="{FF2B5EF4-FFF2-40B4-BE49-F238E27FC236}">
                        <a16:creationId xmlns:a16="http://schemas.microsoft.com/office/drawing/2014/main" id="{3F4A5FAE-CEED-35E8-1D20-53347A812206}"/>
                      </a:ext>
                    </a:extLst>
                  </p:cNvPr>
                  <p:cNvSpPr/>
                  <p:nvPr/>
                </p:nvSpPr>
                <p:spPr>
                  <a:xfrm>
                    <a:off x="15096808" y="1032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62" name="Freeform 1653">
                    <a:extLst>
                      <a:ext uri="{FF2B5EF4-FFF2-40B4-BE49-F238E27FC236}">
                        <a16:creationId xmlns:a16="http://schemas.microsoft.com/office/drawing/2014/main" id="{DB24EFF2-F016-F540-BEA6-3D1A6AF73353}"/>
                      </a:ext>
                    </a:extLst>
                  </p:cNvPr>
                  <p:cNvSpPr/>
                  <p:nvPr/>
                </p:nvSpPr>
                <p:spPr>
                  <a:xfrm>
                    <a:off x="15128240"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43" name="Graphic 19">
                  <a:extLst>
                    <a:ext uri="{FF2B5EF4-FFF2-40B4-BE49-F238E27FC236}">
                      <a16:creationId xmlns:a16="http://schemas.microsoft.com/office/drawing/2014/main" id="{6DD0D705-CFD7-72FB-B9EC-8D7E6B9250D5}"/>
                    </a:ext>
                  </a:extLst>
                </p:cNvPr>
                <p:cNvGrpSpPr/>
                <p:nvPr/>
              </p:nvGrpSpPr>
              <p:grpSpPr>
                <a:xfrm>
                  <a:off x="15110143" y="1001322"/>
                  <a:ext cx="62864" cy="62786"/>
                  <a:chOff x="15110143" y="1001322"/>
                  <a:chExt cx="62864" cy="62786"/>
                </a:xfrm>
              </p:grpSpPr>
              <p:sp>
                <p:nvSpPr>
                  <p:cNvPr id="34059" name="Freeform 1655">
                    <a:extLst>
                      <a:ext uri="{FF2B5EF4-FFF2-40B4-BE49-F238E27FC236}">
                        <a16:creationId xmlns:a16="http://schemas.microsoft.com/office/drawing/2014/main" id="{3CB51C5E-5089-4AD3-7E87-98827BD48C31}"/>
                      </a:ext>
                    </a:extLst>
                  </p:cNvPr>
                  <p:cNvSpPr/>
                  <p:nvPr/>
                </p:nvSpPr>
                <p:spPr>
                  <a:xfrm>
                    <a:off x="15110143" y="1032716"/>
                    <a:ext cx="62864" cy="9513"/>
                  </a:xfrm>
                  <a:custGeom>
                    <a:avLst/>
                    <a:gdLst>
                      <a:gd name="connsiteX0" fmla="*/ 0 w 62864"/>
                      <a:gd name="connsiteY0" fmla="*/ 0 h 9513"/>
                      <a:gd name="connsiteX1" fmla="*/ 62865 w 62864"/>
                      <a:gd name="connsiteY1" fmla="*/ 0 h 9513"/>
                    </a:gdLst>
                    <a:ahLst/>
                    <a:cxnLst>
                      <a:cxn ang="0">
                        <a:pos x="connsiteX0" y="connsiteY0"/>
                      </a:cxn>
                      <a:cxn ang="0">
                        <a:pos x="connsiteX1" y="connsiteY1"/>
                      </a:cxn>
                    </a:cxnLst>
                    <a:rect l="l" t="t" r="r" b="b"/>
                    <a:pathLst>
                      <a:path w="62864"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60" name="Freeform 1656">
                    <a:extLst>
                      <a:ext uri="{FF2B5EF4-FFF2-40B4-BE49-F238E27FC236}">
                        <a16:creationId xmlns:a16="http://schemas.microsoft.com/office/drawing/2014/main" id="{D4C61E3B-411B-AEC7-8B11-F37BCB88BC9E}"/>
                      </a:ext>
                    </a:extLst>
                  </p:cNvPr>
                  <p:cNvSpPr/>
                  <p:nvPr/>
                </p:nvSpPr>
                <p:spPr>
                  <a:xfrm>
                    <a:off x="15141575"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44" name="Graphic 19">
                  <a:extLst>
                    <a:ext uri="{FF2B5EF4-FFF2-40B4-BE49-F238E27FC236}">
                      <a16:creationId xmlns:a16="http://schemas.microsoft.com/office/drawing/2014/main" id="{D4BDF7E0-9ED2-9DCA-0520-4BF716661C73}"/>
                    </a:ext>
                  </a:extLst>
                </p:cNvPr>
                <p:cNvGrpSpPr/>
                <p:nvPr/>
              </p:nvGrpSpPr>
              <p:grpSpPr>
                <a:xfrm>
                  <a:off x="15112048" y="1001322"/>
                  <a:ext cx="63817" cy="62786"/>
                  <a:chOff x="15112048" y="1001322"/>
                  <a:chExt cx="63817" cy="62786"/>
                </a:xfrm>
              </p:grpSpPr>
              <p:sp>
                <p:nvSpPr>
                  <p:cNvPr id="34057" name="Freeform 1658">
                    <a:extLst>
                      <a:ext uri="{FF2B5EF4-FFF2-40B4-BE49-F238E27FC236}">
                        <a16:creationId xmlns:a16="http://schemas.microsoft.com/office/drawing/2014/main" id="{F9EB3650-44FF-6F75-F856-6FD44CA3AA88}"/>
                      </a:ext>
                    </a:extLst>
                  </p:cNvPr>
                  <p:cNvSpPr/>
                  <p:nvPr/>
                </p:nvSpPr>
                <p:spPr>
                  <a:xfrm>
                    <a:off x="15112048" y="103271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58" name="Freeform 1659">
                    <a:extLst>
                      <a:ext uri="{FF2B5EF4-FFF2-40B4-BE49-F238E27FC236}">
                        <a16:creationId xmlns:a16="http://schemas.microsoft.com/office/drawing/2014/main" id="{A55FB54A-3AD4-1721-9CF0-35EB1687C2CF}"/>
                      </a:ext>
                    </a:extLst>
                  </p:cNvPr>
                  <p:cNvSpPr/>
                  <p:nvPr/>
                </p:nvSpPr>
                <p:spPr>
                  <a:xfrm>
                    <a:off x="15143480"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45" name="Graphic 19">
                  <a:extLst>
                    <a:ext uri="{FF2B5EF4-FFF2-40B4-BE49-F238E27FC236}">
                      <a16:creationId xmlns:a16="http://schemas.microsoft.com/office/drawing/2014/main" id="{19A5B7C7-F2FB-09F2-DA2E-64F88078FD9C}"/>
                    </a:ext>
                  </a:extLst>
                </p:cNvPr>
                <p:cNvGrpSpPr/>
                <p:nvPr/>
              </p:nvGrpSpPr>
              <p:grpSpPr>
                <a:xfrm>
                  <a:off x="15180628" y="1001322"/>
                  <a:ext cx="63817" cy="62786"/>
                  <a:chOff x="15180628" y="1001322"/>
                  <a:chExt cx="63817" cy="62786"/>
                </a:xfrm>
              </p:grpSpPr>
              <p:sp>
                <p:nvSpPr>
                  <p:cNvPr id="34055" name="Freeform 1661">
                    <a:extLst>
                      <a:ext uri="{FF2B5EF4-FFF2-40B4-BE49-F238E27FC236}">
                        <a16:creationId xmlns:a16="http://schemas.microsoft.com/office/drawing/2014/main" id="{4DDF53B2-A376-5DB1-F116-1D0B742E7DA6}"/>
                      </a:ext>
                    </a:extLst>
                  </p:cNvPr>
                  <p:cNvSpPr/>
                  <p:nvPr/>
                </p:nvSpPr>
                <p:spPr>
                  <a:xfrm>
                    <a:off x="15180628" y="1032716"/>
                    <a:ext cx="63817" cy="9513"/>
                  </a:xfrm>
                  <a:custGeom>
                    <a:avLst/>
                    <a:gdLst>
                      <a:gd name="connsiteX0" fmla="*/ 0 w 63817"/>
                      <a:gd name="connsiteY0" fmla="*/ 0 h 9513"/>
                      <a:gd name="connsiteX1" fmla="*/ 63817 w 63817"/>
                      <a:gd name="connsiteY1" fmla="*/ 0 h 9513"/>
                    </a:gdLst>
                    <a:ahLst/>
                    <a:cxnLst>
                      <a:cxn ang="0">
                        <a:pos x="connsiteX0" y="connsiteY0"/>
                      </a:cxn>
                      <a:cxn ang="0">
                        <a:pos x="connsiteX1" y="connsiteY1"/>
                      </a:cxn>
                    </a:cxnLst>
                    <a:rect l="l" t="t" r="r" b="b"/>
                    <a:pathLst>
                      <a:path w="63817" h="9513">
                        <a:moveTo>
                          <a:pt x="0" y="0"/>
                        </a:moveTo>
                        <a:lnTo>
                          <a:pt x="63817"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56" name="Freeform 1662">
                    <a:extLst>
                      <a:ext uri="{FF2B5EF4-FFF2-40B4-BE49-F238E27FC236}">
                        <a16:creationId xmlns:a16="http://schemas.microsoft.com/office/drawing/2014/main" id="{F7C9CA84-2D15-3B9D-7E2F-AC4F5890C2F3}"/>
                      </a:ext>
                    </a:extLst>
                  </p:cNvPr>
                  <p:cNvSpPr/>
                  <p:nvPr/>
                </p:nvSpPr>
                <p:spPr>
                  <a:xfrm>
                    <a:off x="15213013"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46" name="Graphic 19">
                  <a:extLst>
                    <a:ext uri="{FF2B5EF4-FFF2-40B4-BE49-F238E27FC236}">
                      <a16:creationId xmlns:a16="http://schemas.microsoft.com/office/drawing/2014/main" id="{5FC226F3-9A0C-47A1-94C7-E8F301B81A8F}"/>
                    </a:ext>
                  </a:extLst>
                </p:cNvPr>
                <p:cNvGrpSpPr/>
                <p:nvPr/>
              </p:nvGrpSpPr>
              <p:grpSpPr>
                <a:xfrm>
                  <a:off x="15216823" y="1001322"/>
                  <a:ext cx="62865" cy="62786"/>
                  <a:chOff x="15216823" y="1001322"/>
                  <a:chExt cx="62865" cy="62786"/>
                </a:xfrm>
              </p:grpSpPr>
              <p:sp>
                <p:nvSpPr>
                  <p:cNvPr id="34053" name="Freeform 1664">
                    <a:extLst>
                      <a:ext uri="{FF2B5EF4-FFF2-40B4-BE49-F238E27FC236}">
                        <a16:creationId xmlns:a16="http://schemas.microsoft.com/office/drawing/2014/main" id="{45F5B8A9-07A6-F369-C2A4-10E39BBC5376}"/>
                      </a:ext>
                    </a:extLst>
                  </p:cNvPr>
                  <p:cNvSpPr/>
                  <p:nvPr/>
                </p:nvSpPr>
                <p:spPr>
                  <a:xfrm>
                    <a:off x="15216823" y="1032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54" name="Freeform 1665">
                    <a:extLst>
                      <a:ext uri="{FF2B5EF4-FFF2-40B4-BE49-F238E27FC236}">
                        <a16:creationId xmlns:a16="http://schemas.microsoft.com/office/drawing/2014/main" id="{6112BEA2-ECB8-BEB0-AFC2-AF75161F86A4}"/>
                      </a:ext>
                    </a:extLst>
                  </p:cNvPr>
                  <p:cNvSpPr/>
                  <p:nvPr/>
                </p:nvSpPr>
                <p:spPr>
                  <a:xfrm>
                    <a:off x="15248255"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47" name="Graphic 19">
                  <a:extLst>
                    <a:ext uri="{FF2B5EF4-FFF2-40B4-BE49-F238E27FC236}">
                      <a16:creationId xmlns:a16="http://schemas.microsoft.com/office/drawing/2014/main" id="{CD231956-F952-437D-777A-2DA0C67E59AE}"/>
                    </a:ext>
                  </a:extLst>
                </p:cNvPr>
                <p:cNvGrpSpPr/>
                <p:nvPr/>
              </p:nvGrpSpPr>
              <p:grpSpPr>
                <a:xfrm>
                  <a:off x="15273973" y="1001322"/>
                  <a:ext cx="62865" cy="62786"/>
                  <a:chOff x="15273973" y="1001322"/>
                  <a:chExt cx="62865" cy="62786"/>
                </a:xfrm>
              </p:grpSpPr>
              <p:sp>
                <p:nvSpPr>
                  <p:cNvPr id="34051" name="Freeform 1667">
                    <a:extLst>
                      <a:ext uri="{FF2B5EF4-FFF2-40B4-BE49-F238E27FC236}">
                        <a16:creationId xmlns:a16="http://schemas.microsoft.com/office/drawing/2014/main" id="{B19F9EC4-F673-0FC8-DB01-C644CDC6C749}"/>
                      </a:ext>
                    </a:extLst>
                  </p:cNvPr>
                  <p:cNvSpPr/>
                  <p:nvPr/>
                </p:nvSpPr>
                <p:spPr>
                  <a:xfrm>
                    <a:off x="15273973" y="1032716"/>
                    <a:ext cx="62865" cy="9513"/>
                  </a:xfrm>
                  <a:custGeom>
                    <a:avLst/>
                    <a:gdLst>
                      <a:gd name="connsiteX0" fmla="*/ 0 w 62865"/>
                      <a:gd name="connsiteY0" fmla="*/ 0 h 9513"/>
                      <a:gd name="connsiteX1" fmla="*/ 62865 w 62865"/>
                      <a:gd name="connsiteY1" fmla="*/ 0 h 9513"/>
                    </a:gdLst>
                    <a:ahLst/>
                    <a:cxnLst>
                      <a:cxn ang="0">
                        <a:pos x="connsiteX0" y="connsiteY0"/>
                      </a:cxn>
                      <a:cxn ang="0">
                        <a:pos x="connsiteX1" y="connsiteY1"/>
                      </a:cxn>
                    </a:cxnLst>
                    <a:rect l="l" t="t" r="r" b="b"/>
                    <a:pathLst>
                      <a:path w="62865" h="9513">
                        <a:moveTo>
                          <a:pt x="0" y="0"/>
                        </a:moveTo>
                        <a:lnTo>
                          <a:pt x="62865"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52" name="Freeform 1668">
                    <a:extLst>
                      <a:ext uri="{FF2B5EF4-FFF2-40B4-BE49-F238E27FC236}">
                        <a16:creationId xmlns:a16="http://schemas.microsoft.com/office/drawing/2014/main" id="{00C504C4-986C-97A2-D777-9E97BCAAFAFF}"/>
                      </a:ext>
                    </a:extLst>
                  </p:cNvPr>
                  <p:cNvSpPr/>
                  <p:nvPr/>
                </p:nvSpPr>
                <p:spPr>
                  <a:xfrm>
                    <a:off x="15305405"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048" name="Graphic 19">
                  <a:extLst>
                    <a:ext uri="{FF2B5EF4-FFF2-40B4-BE49-F238E27FC236}">
                      <a16:creationId xmlns:a16="http://schemas.microsoft.com/office/drawing/2014/main" id="{9B37F519-E578-AEB0-2472-EC6A47CD9789}"/>
                    </a:ext>
                  </a:extLst>
                </p:cNvPr>
                <p:cNvGrpSpPr/>
                <p:nvPr/>
              </p:nvGrpSpPr>
              <p:grpSpPr>
                <a:xfrm>
                  <a:off x="15292070" y="1001322"/>
                  <a:ext cx="63817" cy="62786"/>
                  <a:chOff x="15292070" y="1001322"/>
                  <a:chExt cx="63817" cy="62786"/>
                </a:xfrm>
              </p:grpSpPr>
              <p:sp>
                <p:nvSpPr>
                  <p:cNvPr id="34049" name="Freeform 1670">
                    <a:extLst>
                      <a:ext uri="{FF2B5EF4-FFF2-40B4-BE49-F238E27FC236}">
                        <a16:creationId xmlns:a16="http://schemas.microsoft.com/office/drawing/2014/main" id="{45B60D8A-E3D0-2FEB-4B30-D268D5C0DAB6}"/>
                      </a:ext>
                    </a:extLst>
                  </p:cNvPr>
                  <p:cNvSpPr/>
                  <p:nvPr/>
                </p:nvSpPr>
                <p:spPr>
                  <a:xfrm>
                    <a:off x="15292070" y="1032716"/>
                    <a:ext cx="63817" cy="9513"/>
                  </a:xfrm>
                  <a:custGeom>
                    <a:avLst/>
                    <a:gdLst>
                      <a:gd name="connsiteX0" fmla="*/ 0 w 63817"/>
                      <a:gd name="connsiteY0" fmla="*/ 0 h 9513"/>
                      <a:gd name="connsiteX1" fmla="*/ 63818 w 63817"/>
                      <a:gd name="connsiteY1" fmla="*/ 0 h 9513"/>
                    </a:gdLst>
                    <a:ahLst/>
                    <a:cxnLst>
                      <a:cxn ang="0">
                        <a:pos x="connsiteX0" y="connsiteY0"/>
                      </a:cxn>
                      <a:cxn ang="0">
                        <a:pos x="connsiteX1" y="connsiteY1"/>
                      </a:cxn>
                    </a:cxnLst>
                    <a:rect l="l" t="t" r="r" b="b"/>
                    <a:pathLst>
                      <a:path w="63817" h="9513">
                        <a:moveTo>
                          <a:pt x="0" y="0"/>
                        </a:moveTo>
                        <a:lnTo>
                          <a:pt x="63818"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050" name="Freeform 1671">
                    <a:extLst>
                      <a:ext uri="{FF2B5EF4-FFF2-40B4-BE49-F238E27FC236}">
                        <a16:creationId xmlns:a16="http://schemas.microsoft.com/office/drawing/2014/main" id="{66CFE3F0-F90C-EC04-EDF5-27F714EA8FEF}"/>
                      </a:ext>
                    </a:extLst>
                  </p:cNvPr>
                  <p:cNvSpPr/>
                  <p:nvPr/>
                </p:nvSpPr>
                <p:spPr>
                  <a:xfrm>
                    <a:off x="15324455" y="1001322"/>
                    <a:ext cx="9525" cy="62786"/>
                  </a:xfrm>
                  <a:custGeom>
                    <a:avLst/>
                    <a:gdLst>
                      <a:gd name="connsiteX0" fmla="*/ 0 w 9525"/>
                      <a:gd name="connsiteY0" fmla="*/ 62786 h 62786"/>
                      <a:gd name="connsiteX1" fmla="*/ 0 w 9525"/>
                      <a:gd name="connsiteY1" fmla="*/ 0 h 62786"/>
                    </a:gdLst>
                    <a:ahLst/>
                    <a:cxnLst>
                      <a:cxn ang="0">
                        <a:pos x="connsiteX0" y="connsiteY0"/>
                      </a:cxn>
                      <a:cxn ang="0">
                        <a:pos x="connsiteX1" y="connsiteY1"/>
                      </a:cxn>
                    </a:cxnLst>
                    <a:rect l="l" t="t" r="r" b="b"/>
                    <a:pathLst>
                      <a:path w="9525" h="62786">
                        <a:moveTo>
                          <a:pt x="0" y="62786"/>
                        </a:moveTo>
                        <a:lnTo>
                          <a:pt x="0" y="0"/>
                        </a:lnTo>
                      </a:path>
                    </a:pathLst>
                  </a:custGeom>
                  <a:ln w="12700" cap="flat">
                    <a:solidFill>
                      <a:schemeClr val="accent3"/>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grpSp>
      </p:grpSp>
      <p:sp>
        <p:nvSpPr>
          <p:cNvPr id="35512" name="TextBox 35511">
            <a:extLst>
              <a:ext uri="{FF2B5EF4-FFF2-40B4-BE49-F238E27FC236}">
                <a16:creationId xmlns:a16="http://schemas.microsoft.com/office/drawing/2014/main" id="{5C991C67-CF03-ADF4-A409-D5F7B470FA55}"/>
              </a:ext>
            </a:extLst>
          </p:cNvPr>
          <p:cNvSpPr txBox="1"/>
          <p:nvPr/>
        </p:nvSpPr>
        <p:spPr bwMode="auto">
          <a:xfrm>
            <a:off x="7526441" y="1745641"/>
            <a:ext cx="696024"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4DA1BB"/>
                </a:solidFill>
                <a:effectLst/>
                <a:uLnTx/>
                <a:uFillTx/>
                <a:latin typeface="Calibri" panose="020F0502020204030204" pitchFamily="34" charset="0"/>
                <a:ea typeface="+mn-ea"/>
                <a:cs typeface="+mn-cs"/>
              </a:rPr>
              <a:t>83.1%</a:t>
            </a:r>
          </a:p>
        </p:txBody>
      </p:sp>
      <p:sp>
        <p:nvSpPr>
          <p:cNvPr id="35513" name="TextBox 35512">
            <a:extLst>
              <a:ext uri="{FF2B5EF4-FFF2-40B4-BE49-F238E27FC236}">
                <a16:creationId xmlns:a16="http://schemas.microsoft.com/office/drawing/2014/main" id="{262D61F0-E8D6-3867-5E79-551DEF816C50}"/>
              </a:ext>
            </a:extLst>
          </p:cNvPr>
          <p:cNvSpPr txBox="1"/>
          <p:nvPr/>
        </p:nvSpPr>
        <p:spPr bwMode="auto">
          <a:xfrm>
            <a:off x="7526441" y="2832069"/>
            <a:ext cx="696024"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mn-cs"/>
              </a:rPr>
              <a:t>66.5%</a:t>
            </a:r>
          </a:p>
        </p:txBody>
      </p:sp>
      <p:sp>
        <p:nvSpPr>
          <p:cNvPr id="35514" name="TextBox 35513">
            <a:extLst>
              <a:ext uri="{FF2B5EF4-FFF2-40B4-BE49-F238E27FC236}">
                <a16:creationId xmlns:a16="http://schemas.microsoft.com/office/drawing/2014/main" id="{E6F1E411-6C47-8910-BC83-C3CAA1A33418}"/>
              </a:ext>
            </a:extLst>
          </p:cNvPr>
          <p:cNvSpPr txBox="1"/>
          <p:nvPr/>
        </p:nvSpPr>
        <p:spPr bwMode="auto">
          <a:xfrm>
            <a:off x="10968106" y="3045433"/>
            <a:ext cx="821187"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mn-cs"/>
              </a:rPr>
              <a:t>FCR/BR</a:t>
            </a:r>
          </a:p>
        </p:txBody>
      </p:sp>
      <p:sp>
        <p:nvSpPr>
          <p:cNvPr id="35515" name="TextBox 35514">
            <a:extLst>
              <a:ext uri="{FF2B5EF4-FFF2-40B4-BE49-F238E27FC236}">
                <a16:creationId xmlns:a16="http://schemas.microsoft.com/office/drawing/2014/main" id="{A2F416B9-D6B0-FFC0-3233-ED1042627C12}"/>
              </a:ext>
            </a:extLst>
          </p:cNvPr>
          <p:cNvSpPr txBox="1"/>
          <p:nvPr/>
        </p:nvSpPr>
        <p:spPr bwMode="auto">
          <a:xfrm>
            <a:off x="10794396" y="2830629"/>
            <a:ext cx="421014"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mn-cs"/>
              </a:rPr>
              <a:t>AV</a:t>
            </a:r>
          </a:p>
        </p:txBody>
      </p:sp>
      <p:sp>
        <p:nvSpPr>
          <p:cNvPr id="35516" name="TextBox 35515">
            <a:extLst>
              <a:ext uri="{FF2B5EF4-FFF2-40B4-BE49-F238E27FC236}">
                <a16:creationId xmlns:a16="http://schemas.microsoft.com/office/drawing/2014/main" id="{169169BB-708F-0EA0-9955-3FDBE25A5406}"/>
              </a:ext>
            </a:extLst>
          </p:cNvPr>
          <p:cNvSpPr txBox="1"/>
          <p:nvPr/>
        </p:nvSpPr>
        <p:spPr bwMode="auto">
          <a:xfrm>
            <a:off x="11205961" y="2348447"/>
            <a:ext cx="556435"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4DA1BB"/>
                </a:solidFill>
                <a:effectLst/>
                <a:uLnTx/>
                <a:uFillTx/>
                <a:latin typeface="Calibri" panose="020F0502020204030204" pitchFamily="34" charset="0"/>
                <a:ea typeface="+mn-ea"/>
                <a:cs typeface="+mn-cs"/>
              </a:rPr>
              <a:t>AVO</a:t>
            </a:r>
          </a:p>
        </p:txBody>
      </p:sp>
      <p:sp>
        <p:nvSpPr>
          <p:cNvPr id="35517" name="TextBox 35516">
            <a:extLst>
              <a:ext uri="{FF2B5EF4-FFF2-40B4-BE49-F238E27FC236}">
                <a16:creationId xmlns:a16="http://schemas.microsoft.com/office/drawing/2014/main" id="{A5484EA4-D7B3-00B7-1586-01D6B495651D}"/>
              </a:ext>
            </a:extLst>
          </p:cNvPr>
          <p:cNvSpPr txBox="1"/>
          <p:nvPr/>
        </p:nvSpPr>
        <p:spPr bwMode="auto">
          <a:xfrm>
            <a:off x="7915696" y="2237664"/>
            <a:ext cx="700834" cy="338554"/>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mn-cs"/>
              </a:rPr>
              <a:t>76.5%</a:t>
            </a:r>
          </a:p>
        </p:txBody>
      </p:sp>
    </p:spTree>
    <p:extLst>
      <p:ext uri="{BB962C8B-B14F-4D97-AF65-F5344CB8AC3E}">
        <p14:creationId xmlns:p14="http://schemas.microsoft.com/office/powerpoint/2010/main" val="41302160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19469-6C83-5ADE-AE8C-634BEF72C38A}"/>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FA69FCA4-1422-FCD0-BD08-9500196141A8}"/>
              </a:ext>
            </a:extLst>
          </p:cNvPr>
          <p:cNvSpPr>
            <a:spLocks noGrp="1" noChangeArrowheads="1"/>
          </p:cNvSpPr>
          <p:nvPr>
            <p:ph type="title"/>
          </p:nvPr>
        </p:nvSpPr>
        <p:spPr/>
        <p:txBody>
          <a:bodyPr/>
          <a:lstStyle/>
          <a:p>
            <a:r>
              <a:rPr lang="en-US"/>
              <a:t>AMPLIFY: OS</a:t>
            </a:r>
            <a:endParaRPr lang="en-US" altLang="en-US"/>
          </a:p>
        </p:txBody>
      </p:sp>
      <p:sp>
        <p:nvSpPr>
          <p:cNvPr id="20" name="Content Placeholder 19">
            <a:extLst>
              <a:ext uri="{FF2B5EF4-FFF2-40B4-BE49-F238E27FC236}">
                <a16:creationId xmlns:a16="http://schemas.microsoft.com/office/drawing/2014/main" id="{757D7D9B-5869-2769-9E4E-AD04936A8A88}"/>
              </a:ext>
            </a:extLst>
          </p:cNvPr>
          <p:cNvSpPr>
            <a:spLocks noGrp="1"/>
          </p:cNvSpPr>
          <p:nvPr>
            <p:ph sz="half" idx="1"/>
          </p:nvPr>
        </p:nvSpPr>
        <p:spPr>
          <a:xfrm>
            <a:off x="956957" y="5417149"/>
            <a:ext cx="4936077" cy="962615"/>
          </a:xfrm>
        </p:spPr>
        <p:txBody>
          <a:bodyPr/>
          <a:lstStyle/>
          <a:p>
            <a:r>
              <a:rPr lang="en-US" sz="2000" dirty="0"/>
              <a:t>OS prolonged for AV vs FCR/BR</a:t>
            </a:r>
          </a:p>
        </p:txBody>
      </p:sp>
      <p:sp>
        <p:nvSpPr>
          <p:cNvPr id="21" name="Content Placeholder 20">
            <a:extLst>
              <a:ext uri="{FF2B5EF4-FFF2-40B4-BE49-F238E27FC236}">
                <a16:creationId xmlns:a16="http://schemas.microsoft.com/office/drawing/2014/main" id="{334263B8-5BFB-7C00-1146-6FA376AA48A4}"/>
              </a:ext>
            </a:extLst>
          </p:cNvPr>
          <p:cNvSpPr>
            <a:spLocks noGrp="1"/>
          </p:cNvSpPr>
          <p:nvPr>
            <p:ph sz="half" idx="2"/>
          </p:nvPr>
        </p:nvSpPr>
        <p:spPr>
          <a:xfrm>
            <a:off x="5882370" y="5279699"/>
            <a:ext cx="5658996" cy="1111164"/>
          </a:xfrm>
        </p:spPr>
        <p:txBody>
          <a:bodyPr/>
          <a:lstStyle/>
          <a:p>
            <a:r>
              <a:rPr lang="en-US" sz="2000" dirty="0"/>
              <a:t>When COVID-19 deaths censored, OS prolonged for AV and AVO vs FCR/BR</a:t>
            </a:r>
          </a:p>
          <a:p>
            <a:pPr lvl="1"/>
            <a:r>
              <a:rPr lang="en-US" sz="1800" dirty="0"/>
              <a:t>COVID-19 deaths: AV, 10; AVO, 25; FCR/BR, 21</a:t>
            </a:r>
          </a:p>
        </p:txBody>
      </p:sp>
      <p:sp>
        <p:nvSpPr>
          <p:cNvPr id="16" name="Text Box 15">
            <a:extLst>
              <a:ext uri="{FF2B5EF4-FFF2-40B4-BE49-F238E27FC236}">
                <a16:creationId xmlns:a16="http://schemas.microsoft.com/office/drawing/2014/main" id="{0EA19C25-DFCE-2DCC-507E-E738E3CBD7DA}"/>
              </a:ext>
            </a:extLst>
          </p:cNvPr>
          <p:cNvSpPr txBox="1">
            <a:spLocks noChangeArrowheads="1"/>
          </p:cNvSpPr>
          <p:nvPr/>
        </p:nvSpPr>
        <p:spPr bwMode="auto">
          <a:xfrm>
            <a:off x="433745" y="6396036"/>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Arial" panose="020B0604020202020204" pitchFamily="34" charset="0"/>
              </a:rPr>
              <a:t>Brown. ASH 2024. Abstr 1009. Reproduced with permission.</a:t>
            </a:r>
            <a:endParaRPr kumimoji="0" lang="en-US" altLang="en-US" sz="1200" b="0" i="0" u="none" strike="noStrike" kern="1200" cap="none" spc="0" normalizeH="0" baseline="0" noProof="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9C240E31-879B-02AB-6449-6FEA38B8E32B}"/>
              </a:ext>
            </a:extLst>
          </p:cNvPr>
          <p:cNvSpPr txBox="1"/>
          <p:nvPr/>
        </p:nvSpPr>
        <p:spPr bwMode="auto">
          <a:xfrm>
            <a:off x="593535" y="4562540"/>
            <a:ext cx="661208" cy="646331"/>
          </a:xfrm>
          <a:prstGeom prst="rect">
            <a:avLst/>
          </a:prstGeom>
          <a:solidFill>
            <a:schemeClr val="tx1"/>
          </a:solid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15873"/>
                </a:solidFill>
                <a:effectLst/>
                <a:uLnTx/>
                <a:uFillTx/>
                <a:latin typeface="Calibri" panose="020F0502020204030204" pitchFamily="34" charset="0"/>
                <a:ea typeface="+mn-ea"/>
                <a:cs typeface="+mn-cs"/>
              </a:rPr>
              <a:t>AV</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1" i="0" u="none" strike="noStrike" kern="1200" cap="none" spc="0" normalizeH="0" baseline="0" noProof="0">
                <a:ln>
                  <a:noFill/>
                </a:ln>
                <a:solidFill>
                  <a:srgbClr val="4DA1BB"/>
                </a:solidFill>
                <a:effectLst/>
                <a:uLnTx/>
                <a:uFillTx/>
                <a:latin typeface="Calibri" panose="020F0502020204030204" pitchFamily="34" charset="0"/>
                <a:ea typeface="+mn-ea"/>
                <a:cs typeface="+mn-cs"/>
              </a:rPr>
              <a:t>AVO</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1" i="0" u="none" strike="noStrike" kern="1200" cap="none" spc="0" normalizeH="0" baseline="0" noProof="0">
                <a:ln>
                  <a:noFill/>
                </a:ln>
                <a:solidFill>
                  <a:srgbClr val="E1471D"/>
                </a:solidFill>
                <a:effectLst/>
                <a:uLnTx/>
                <a:uFillTx/>
                <a:latin typeface="Calibri" panose="020F0502020204030204" pitchFamily="34" charset="0"/>
                <a:ea typeface="+mn-ea"/>
                <a:cs typeface="+mn-cs"/>
              </a:rPr>
              <a:t>FCR/BR</a:t>
            </a:r>
          </a:p>
        </p:txBody>
      </p:sp>
      <p:sp>
        <p:nvSpPr>
          <p:cNvPr id="24" name="TextBox 23">
            <a:extLst>
              <a:ext uri="{FF2B5EF4-FFF2-40B4-BE49-F238E27FC236}">
                <a16:creationId xmlns:a16="http://schemas.microsoft.com/office/drawing/2014/main" id="{DDDC7D8D-FFE3-E910-C8C7-16C09B4E555B}"/>
              </a:ext>
            </a:extLst>
          </p:cNvPr>
          <p:cNvSpPr txBox="1"/>
          <p:nvPr/>
        </p:nvSpPr>
        <p:spPr bwMode="auto">
          <a:xfrm>
            <a:off x="6221802" y="4562540"/>
            <a:ext cx="661208" cy="646331"/>
          </a:xfrm>
          <a:prstGeom prst="rect">
            <a:avLst/>
          </a:prstGeom>
          <a:solidFill>
            <a:schemeClr val="tx1"/>
          </a:solid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15873"/>
                </a:solidFill>
                <a:effectLst/>
                <a:uLnTx/>
                <a:uFillTx/>
                <a:latin typeface="Calibri" panose="020F0502020204030204" pitchFamily="34" charset="0"/>
                <a:ea typeface="+mn-ea"/>
                <a:cs typeface="+mn-cs"/>
              </a:rPr>
              <a:t>AV</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1" i="0" u="none" strike="noStrike" kern="1200" cap="none" spc="0" normalizeH="0" baseline="0" noProof="0">
                <a:ln>
                  <a:noFill/>
                </a:ln>
                <a:solidFill>
                  <a:srgbClr val="4DA1BB"/>
                </a:solidFill>
                <a:effectLst/>
                <a:uLnTx/>
                <a:uFillTx/>
                <a:latin typeface="Calibri" panose="020F0502020204030204" pitchFamily="34" charset="0"/>
                <a:ea typeface="+mn-ea"/>
                <a:cs typeface="+mn-cs"/>
              </a:rPr>
              <a:t>AVO</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1" i="0" u="none" strike="noStrike" kern="1200" cap="none" spc="0" normalizeH="0" baseline="0" noProof="0">
                <a:ln>
                  <a:noFill/>
                </a:ln>
                <a:solidFill>
                  <a:srgbClr val="E1471D"/>
                </a:solidFill>
                <a:effectLst/>
                <a:uLnTx/>
                <a:uFillTx/>
                <a:latin typeface="Calibri" panose="020F0502020204030204" pitchFamily="34" charset="0"/>
                <a:ea typeface="+mn-ea"/>
                <a:cs typeface="+mn-cs"/>
              </a:rPr>
              <a:t>FCR/BR</a:t>
            </a:r>
          </a:p>
        </p:txBody>
      </p:sp>
      <p:graphicFrame>
        <p:nvGraphicFramePr>
          <p:cNvPr id="26" name="Content Placeholder 4">
            <a:extLst>
              <a:ext uri="{FF2B5EF4-FFF2-40B4-BE49-F238E27FC236}">
                <a16:creationId xmlns:a16="http://schemas.microsoft.com/office/drawing/2014/main" id="{8BA09390-9C31-D3E1-BE12-D79C4FC4D33C}"/>
              </a:ext>
            </a:extLst>
          </p:cNvPr>
          <p:cNvGraphicFramePr>
            <a:graphicFrameLocks/>
          </p:cNvGraphicFramePr>
          <p:nvPr/>
        </p:nvGraphicFramePr>
        <p:xfrm>
          <a:off x="7108549" y="3091326"/>
          <a:ext cx="2510600" cy="822960"/>
        </p:xfrm>
        <a:graphic>
          <a:graphicData uri="http://schemas.openxmlformats.org/drawingml/2006/table">
            <a:tbl>
              <a:tblPr firstRow="1" bandRow="1">
                <a:tableStyleId>{5C22544A-7EE6-4342-B048-85BDC9FD1C3A}</a:tableStyleId>
              </a:tblPr>
              <a:tblGrid>
                <a:gridCol w="1139000">
                  <a:extLst>
                    <a:ext uri="{9D8B030D-6E8A-4147-A177-3AD203B41FA5}">
                      <a16:colId xmlns:a16="http://schemas.microsoft.com/office/drawing/2014/main" val="237675134"/>
                    </a:ext>
                  </a:extLst>
                </a:gridCol>
                <a:gridCol w="1371600">
                  <a:extLst>
                    <a:ext uri="{9D8B030D-6E8A-4147-A177-3AD203B41FA5}">
                      <a16:colId xmlns:a16="http://schemas.microsoft.com/office/drawing/2014/main" val="4186756895"/>
                    </a:ext>
                  </a:extLst>
                </a:gridCol>
              </a:tblGrid>
              <a:tr h="274320">
                <a:tc>
                  <a:txBody>
                    <a:bodyPr/>
                    <a:lstStyle/>
                    <a:p>
                      <a:endParaRPr lang="en-US" sz="1200">
                        <a:solidFill>
                          <a:schemeClr val="bg1"/>
                        </a:solidFill>
                      </a:endParaRPr>
                    </a:p>
                  </a:txBody>
                  <a:tcPr>
                    <a:noFill/>
                  </a:tcPr>
                </a:tc>
                <a:tc>
                  <a:txBody>
                    <a:bodyPr/>
                    <a:lstStyle/>
                    <a:p>
                      <a:pPr algn="ctr"/>
                      <a:r>
                        <a:rPr lang="en-US" sz="1200">
                          <a:solidFill>
                            <a:schemeClr val="bg1"/>
                          </a:solidFill>
                        </a:rPr>
                        <a:t>HR (95% CI)</a:t>
                      </a:r>
                    </a:p>
                  </a:txBody>
                  <a:tcPr>
                    <a:noFill/>
                  </a:tcPr>
                </a:tc>
                <a:extLst>
                  <a:ext uri="{0D108BD9-81ED-4DB2-BD59-A6C34878D82A}">
                    <a16:rowId xmlns:a16="http://schemas.microsoft.com/office/drawing/2014/main" val="906463806"/>
                  </a:ext>
                </a:extLst>
              </a:tr>
              <a:tr h="274320">
                <a:tc>
                  <a:txBody>
                    <a:bodyPr/>
                    <a:lstStyle/>
                    <a:p>
                      <a:r>
                        <a:rPr lang="en-US" sz="1200">
                          <a:solidFill>
                            <a:schemeClr val="accent1"/>
                          </a:solidFill>
                        </a:rPr>
                        <a:t>AV</a:t>
                      </a:r>
                      <a:r>
                        <a:rPr lang="en-US" sz="1200">
                          <a:solidFill>
                            <a:schemeClr val="bg1"/>
                          </a:solidFill>
                        </a:rPr>
                        <a:t> vs </a:t>
                      </a:r>
                      <a:r>
                        <a:rPr lang="en-US" sz="1200">
                          <a:solidFill>
                            <a:schemeClr val="accent3"/>
                          </a:solidFill>
                        </a:rPr>
                        <a:t>FCR/BR</a:t>
                      </a:r>
                    </a:p>
                  </a:txBody>
                  <a:tcPr>
                    <a:noFill/>
                  </a:tcPr>
                </a:tc>
                <a:tc>
                  <a:txBody>
                    <a:bodyPr/>
                    <a:lstStyle/>
                    <a:p>
                      <a:pPr algn="ctr"/>
                      <a:r>
                        <a:rPr lang="en-US" sz="1200">
                          <a:solidFill>
                            <a:schemeClr val="bg1"/>
                          </a:solidFill>
                        </a:rPr>
                        <a:t>0.27 (0.11-0.60)</a:t>
                      </a:r>
                    </a:p>
                  </a:txBody>
                  <a:tcPr>
                    <a:noFill/>
                  </a:tcPr>
                </a:tc>
                <a:extLst>
                  <a:ext uri="{0D108BD9-81ED-4DB2-BD59-A6C34878D82A}">
                    <a16:rowId xmlns:a16="http://schemas.microsoft.com/office/drawing/2014/main" val="385030935"/>
                  </a:ext>
                </a:extLst>
              </a:tr>
              <a:tr h="274320">
                <a:tc>
                  <a:txBody>
                    <a:bodyPr/>
                    <a:lstStyle/>
                    <a:p>
                      <a:r>
                        <a:rPr lang="en-US" sz="1200">
                          <a:solidFill>
                            <a:schemeClr val="accent2"/>
                          </a:solidFill>
                        </a:rPr>
                        <a:t>AVO</a:t>
                      </a:r>
                      <a:r>
                        <a:rPr lang="en-US" sz="1200">
                          <a:solidFill>
                            <a:schemeClr val="bg1"/>
                          </a:solidFill>
                        </a:rPr>
                        <a:t> vs </a:t>
                      </a:r>
                      <a:r>
                        <a:rPr lang="en-US" sz="1200">
                          <a:solidFill>
                            <a:schemeClr val="accent3"/>
                          </a:solidFill>
                        </a:rPr>
                        <a:t>FCR/BR</a:t>
                      </a:r>
                    </a:p>
                  </a:txBody>
                  <a:tcPr>
                    <a:noFill/>
                  </a:tcPr>
                </a:tc>
                <a:tc>
                  <a:txBody>
                    <a:bodyPr/>
                    <a:lstStyle/>
                    <a:p>
                      <a:pPr algn="ctr"/>
                      <a:r>
                        <a:rPr lang="en-US" sz="1200">
                          <a:solidFill>
                            <a:schemeClr val="bg1"/>
                          </a:solidFill>
                        </a:rPr>
                        <a:t>0.47 (0.22-0.95)</a:t>
                      </a:r>
                    </a:p>
                  </a:txBody>
                  <a:tcPr>
                    <a:noFill/>
                  </a:tcPr>
                </a:tc>
                <a:extLst>
                  <a:ext uri="{0D108BD9-81ED-4DB2-BD59-A6C34878D82A}">
                    <a16:rowId xmlns:a16="http://schemas.microsoft.com/office/drawing/2014/main" val="398970150"/>
                  </a:ext>
                </a:extLst>
              </a:tr>
            </a:tbl>
          </a:graphicData>
        </a:graphic>
      </p:graphicFrame>
      <p:sp>
        <p:nvSpPr>
          <p:cNvPr id="28" name="TextBox 27">
            <a:extLst>
              <a:ext uri="{FF2B5EF4-FFF2-40B4-BE49-F238E27FC236}">
                <a16:creationId xmlns:a16="http://schemas.microsoft.com/office/drawing/2014/main" id="{766B8DCF-DF88-D12D-4A38-6538E17D349D}"/>
              </a:ext>
            </a:extLst>
          </p:cNvPr>
          <p:cNvSpPr txBox="1"/>
          <p:nvPr/>
        </p:nvSpPr>
        <p:spPr bwMode="auto">
          <a:xfrm>
            <a:off x="7489300" y="1338757"/>
            <a:ext cx="3611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OS With COVID-19 Deaths Censored</a:t>
            </a:r>
          </a:p>
        </p:txBody>
      </p:sp>
      <p:sp>
        <p:nvSpPr>
          <p:cNvPr id="31" name="TextBox 30">
            <a:extLst>
              <a:ext uri="{FF2B5EF4-FFF2-40B4-BE49-F238E27FC236}">
                <a16:creationId xmlns:a16="http://schemas.microsoft.com/office/drawing/2014/main" id="{D92D4753-01A7-842D-2DE5-104F218509BE}"/>
              </a:ext>
            </a:extLst>
          </p:cNvPr>
          <p:cNvSpPr txBox="1"/>
          <p:nvPr/>
        </p:nvSpPr>
        <p:spPr bwMode="auto">
          <a:xfrm rot="16200000">
            <a:off x="6111981" y="2656768"/>
            <a:ext cx="897075" cy="369332"/>
          </a:xfrm>
          <a:prstGeom prst="rect">
            <a:avLst/>
          </a:prstGeom>
          <a:solidFill>
            <a:schemeClr val="tx1"/>
          </a:solidFill>
          <a:ln>
            <a:noFill/>
          </a:ln>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OS (%)</a:t>
            </a:r>
          </a:p>
        </p:txBody>
      </p:sp>
      <p:sp>
        <p:nvSpPr>
          <p:cNvPr id="32" name="TextBox 31">
            <a:extLst>
              <a:ext uri="{FF2B5EF4-FFF2-40B4-BE49-F238E27FC236}">
                <a16:creationId xmlns:a16="http://schemas.microsoft.com/office/drawing/2014/main" id="{B81D6940-5604-74E9-A5A6-5AD9862C4B0B}"/>
              </a:ext>
            </a:extLst>
          </p:cNvPr>
          <p:cNvSpPr txBox="1"/>
          <p:nvPr/>
        </p:nvSpPr>
        <p:spPr bwMode="auto">
          <a:xfrm>
            <a:off x="7795224" y="4208745"/>
            <a:ext cx="2999332" cy="338554"/>
          </a:xfrm>
          <a:prstGeom prst="rect">
            <a:avLst/>
          </a:prstGeom>
          <a:solidFill>
            <a:schemeClr val="tx1"/>
          </a:solidFill>
          <a:ln>
            <a:noFill/>
          </a:ln>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Mo From Randomization</a:t>
            </a:r>
          </a:p>
        </p:txBody>
      </p:sp>
      <p:sp>
        <p:nvSpPr>
          <p:cNvPr id="33" name="TextBox 32">
            <a:extLst>
              <a:ext uri="{FF2B5EF4-FFF2-40B4-BE49-F238E27FC236}">
                <a16:creationId xmlns:a16="http://schemas.microsoft.com/office/drawing/2014/main" id="{455EE4B8-A571-D080-4CF6-3EBE16063E49}"/>
              </a:ext>
            </a:extLst>
          </p:cNvPr>
          <p:cNvSpPr txBox="1"/>
          <p:nvPr/>
        </p:nvSpPr>
        <p:spPr bwMode="auto">
          <a:xfrm>
            <a:off x="103909" y="4286350"/>
            <a:ext cx="1561132" cy="307777"/>
          </a:xfrm>
          <a:prstGeom prst="rect">
            <a:avLst/>
          </a:prstGeom>
          <a:solidFill>
            <a:schemeClr val="tx1"/>
          </a:solidFill>
          <a:ln>
            <a:noFill/>
          </a:ln>
        </p:spPr>
        <p:txBody>
          <a:bodyPr wrap="squar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Patients at Risk, n</a:t>
            </a:r>
          </a:p>
        </p:txBody>
      </p:sp>
      <p:sp>
        <p:nvSpPr>
          <p:cNvPr id="34" name="TextBox 33">
            <a:extLst>
              <a:ext uri="{FF2B5EF4-FFF2-40B4-BE49-F238E27FC236}">
                <a16:creationId xmlns:a16="http://schemas.microsoft.com/office/drawing/2014/main" id="{726A3225-0D72-F4C7-994B-C3D8E2773D12}"/>
              </a:ext>
            </a:extLst>
          </p:cNvPr>
          <p:cNvSpPr txBox="1"/>
          <p:nvPr/>
        </p:nvSpPr>
        <p:spPr bwMode="auto">
          <a:xfrm>
            <a:off x="5558109" y="4286350"/>
            <a:ext cx="1828800" cy="307777"/>
          </a:xfrm>
          <a:prstGeom prst="rect">
            <a:avLst/>
          </a:prstGeom>
          <a:solidFill>
            <a:schemeClr val="tx1"/>
          </a:solidFill>
          <a:ln>
            <a:noFill/>
          </a:ln>
        </p:spPr>
        <p:txBody>
          <a:bodyPr wrap="squar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Patients at Risk, n</a:t>
            </a:r>
          </a:p>
        </p:txBody>
      </p:sp>
      <p:sp>
        <p:nvSpPr>
          <p:cNvPr id="31801" name="TextBox 31800">
            <a:extLst>
              <a:ext uri="{FF2B5EF4-FFF2-40B4-BE49-F238E27FC236}">
                <a16:creationId xmlns:a16="http://schemas.microsoft.com/office/drawing/2014/main" id="{4E1E9AE8-90B9-BCFB-1411-A34419979A03}"/>
              </a:ext>
            </a:extLst>
          </p:cNvPr>
          <p:cNvSpPr txBox="1"/>
          <p:nvPr/>
        </p:nvSpPr>
        <p:spPr bwMode="auto">
          <a:xfrm>
            <a:off x="2996225" y="2238928"/>
            <a:ext cx="8082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1" i="0" u="sng" strike="noStrike" kern="1200" cap="none" spc="0" normalizeH="0" baseline="0" noProof="0">
                <a:ln>
                  <a:noFill/>
                </a:ln>
                <a:solidFill>
                  <a:srgbClr val="000000"/>
                </a:solidFill>
                <a:effectLst/>
                <a:uLnTx/>
                <a:uFillTx/>
                <a:latin typeface="Calibri" panose="020F0502020204030204" pitchFamily="34" charset="0"/>
                <a:ea typeface="+mn-ea"/>
                <a:cs typeface="+mn-cs"/>
              </a:rPr>
              <a:t>36-mo OS</a:t>
            </a:r>
            <a:br>
              <a:rPr kumimoji="0" lang="en-US" sz="1200" b="1" i="0" u="sng"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15873"/>
                </a:solidFill>
                <a:effectLst/>
                <a:uLnTx/>
                <a:uFillTx/>
                <a:latin typeface="Calibri" panose="020F0502020204030204" pitchFamily="34" charset="0"/>
                <a:ea typeface="+mn-ea"/>
                <a:cs typeface="+mn-cs"/>
              </a:rPr>
              <a:t>94.1%</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4DA1BB"/>
                </a:solidFill>
                <a:effectLst/>
                <a:uLnTx/>
                <a:uFillTx/>
                <a:latin typeface="Calibri" panose="020F0502020204030204" pitchFamily="34" charset="0"/>
                <a:ea typeface="+mn-ea"/>
                <a:cs typeface="+mn-cs"/>
              </a:rPr>
              <a:t>87.7%</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E1471D"/>
                </a:solidFill>
                <a:effectLst/>
                <a:uLnTx/>
                <a:uFillTx/>
                <a:latin typeface="Calibri" panose="020F0502020204030204" pitchFamily="34" charset="0"/>
                <a:ea typeface="+mn-ea"/>
                <a:cs typeface="+mn-cs"/>
              </a:rPr>
              <a:t>85.9%</a:t>
            </a:r>
          </a:p>
        </p:txBody>
      </p:sp>
      <p:sp>
        <p:nvSpPr>
          <p:cNvPr id="31802" name="TextBox 31801">
            <a:extLst>
              <a:ext uri="{FF2B5EF4-FFF2-40B4-BE49-F238E27FC236}">
                <a16:creationId xmlns:a16="http://schemas.microsoft.com/office/drawing/2014/main" id="{25E2A76C-A607-BCFC-686E-C50B4429B2D5}"/>
              </a:ext>
            </a:extLst>
          </p:cNvPr>
          <p:cNvSpPr txBox="1"/>
          <p:nvPr/>
        </p:nvSpPr>
        <p:spPr bwMode="auto">
          <a:xfrm>
            <a:off x="8899813" y="2187517"/>
            <a:ext cx="8082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1" i="0" u="sng" strike="noStrike" kern="1200" cap="none" spc="0" normalizeH="0" baseline="0" noProof="0">
                <a:ln>
                  <a:noFill/>
                </a:ln>
                <a:solidFill>
                  <a:srgbClr val="000000"/>
                </a:solidFill>
                <a:effectLst/>
                <a:uLnTx/>
                <a:uFillTx/>
                <a:latin typeface="Calibri" panose="020F0502020204030204" pitchFamily="34" charset="0"/>
                <a:ea typeface="+mn-ea"/>
                <a:cs typeface="+mn-cs"/>
              </a:rPr>
              <a:t>36-mo OS</a:t>
            </a:r>
            <a:br>
              <a:rPr kumimoji="0" lang="en-US" sz="1200" b="1" i="0" u="sng"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15873"/>
                </a:solidFill>
                <a:effectLst/>
                <a:uLnTx/>
                <a:uFillTx/>
                <a:latin typeface="Calibri" panose="020F0502020204030204" pitchFamily="34" charset="0"/>
                <a:ea typeface="+mn-ea"/>
                <a:cs typeface="+mn-cs"/>
              </a:rPr>
              <a:t>97.5%</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4DA1BB"/>
                </a:solidFill>
                <a:effectLst/>
                <a:uLnTx/>
                <a:uFillTx/>
                <a:latin typeface="Calibri" panose="020F0502020204030204" pitchFamily="34" charset="0"/>
                <a:ea typeface="+mn-ea"/>
                <a:cs typeface="+mn-cs"/>
              </a:rPr>
              <a:t>96.2%</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E1471D"/>
                </a:solidFill>
                <a:effectLst/>
                <a:uLnTx/>
                <a:uFillTx/>
                <a:latin typeface="Calibri" panose="020F0502020204030204" pitchFamily="34" charset="0"/>
                <a:ea typeface="+mn-ea"/>
                <a:cs typeface="+mn-cs"/>
              </a:rPr>
              <a:t>93.7%</a:t>
            </a:r>
          </a:p>
        </p:txBody>
      </p:sp>
      <p:grpSp>
        <p:nvGrpSpPr>
          <p:cNvPr id="31749" name="Group 31748">
            <a:extLst>
              <a:ext uri="{FF2B5EF4-FFF2-40B4-BE49-F238E27FC236}">
                <a16:creationId xmlns:a16="http://schemas.microsoft.com/office/drawing/2014/main" id="{8187706D-30AA-6183-30F6-E917DDEC31CE}"/>
              </a:ext>
            </a:extLst>
          </p:cNvPr>
          <p:cNvGrpSpPr/>
          <p:nvPr/>
        </p:nvGrpSpPr>
        <p:grpSpPr>
          <a:xfrm>
            <a:off x="691073" y="1709945"/>
            <a:ext cx="5518475" cy="3498926"/>
            <a:chOff x="691073" y="1709945"/>
            <a:chExt cx="5359867" cy="3498926"/>
          </a:xfrm>
        </p:grpSpPr>
        <p:sp>
          <p:nvSpPr>
            <p:cNvPr id="29" name="TextBox 28">
              <a:extLst>
                <a:ext uri="{FF2B5EF4-FFF2-40B4-BE49-F238E27FC236}">
                  <a16:creationId xmlns:a16="http://schemas.microsoft.com/office/drawing/2014/main" id="{8919A769-094B-40F2-004C-333EB9AD01B7}"/>
                </a:ext>
              </a:extLst>
            </p:cNvPr>
            <p:cNvSpPr txBox="1"/>
            <p:nvPr/>
          </p:nvSpPr>
          <p:spPr bwMode="auto">
            <a:xfrm>
              <a:off x="2150462" y="4223986"/>
              <a:ext cx="2999332" cy="338554"/>
            </a:xfrm>
            <a:prstGeom prst="rect">
              <a:avLst/>
            </a:prstGeom>
            <a:solidFill>
              <a:schemeClr val="tx1"/>
            </a:solidFill>
            <a:ln>
              <a:noFill/>
            </a:ln>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Mo From Randomization</a:t>
              </a:r>
            </a:p>
          </p:txBody>
        </p:sp>
        <p:sp>
          <p:nvSpPr>
            <p:cNvPr id="30" name="TextBox 29">
              <a:extLst>
                <a:ext uri="{FF2B5EF4-FFF2-40B4-BE49-F238E27FC236}">
                  <a16:creationId xmlns:a16="http://schemas.microsoft.com/office/drawing/2014/main" id="{54DA2AA8-BE07-B4D9-A4C7-2DD566F05558}"/>
                </a:ext>
              </a:extLst>
            </p:cNvPr>
            <p:cNvSpPr txBox="1"/>
            <p:nvPr/>
          </p:nvSpPr>
          <p:spPr bwMode="auto">
            <a:xfrm rot="16200000">
              <a:off x="427201" y="2656768"/>
              <a:ext cx="897075" cy="369332"/>
            </a:xfrm>
            <a:prstGeom prst="rect">
              <a:avLst/>
            </a:prstGeom>
            <a:solidFill>
              <a:schemeClr val="tx1"/>
            </a:solidFill>
            <a:ln>
              <a:noFill/>
            </a:ln>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OS (%)</a:t>
              </a:r>
            </a:p>
          </p:txBody>
        </p:sp>
        <p:cxnSp>
          <p:nvCxnSpPr>
            <p:cNvPr id="3" name="Straight Connector 2">
              <a:extLst>
                <a:ext uri="{FF2B5EF4-FFF2-40B4-BE49-F238E27FC236}">
                  <a16:creationId xmlns:a16="http://schemas.microsoft.com/office/drawing/2014/main" id="{C2AE4B90-5E0F-1FC5-58ED-94A8FB6A6E90}"/>
                </a:ext>
              </a:extLst>
            </p:cNvPr>
            <p:cNvCxnSpPr>
              <a:cxnSpLocks/>
            </p:cNvCxnSpPr>
            <p:nvPr/>
          </p:nvCxnSpPr>
          <p:spPr bwMode="auto">
            <a:xfrm>
              <a:off x="4103654" y="1793875"/>
              <a:ext cx="0" cy="2118375"/>
            </a:xfrm>
            <a:prstGeom prst="line">
              <a:avLst/>
            </a:prstGeom>
            <a:noFill/>
            <a:ln w="28575" cap="flat" cmpd="sng" algn="ctr">
              <a:solidFill>
                <a:schemeClr val="tx2">
                  <a:lumMod val="90000"/>
                </a:schemeClr>
              </a:solidFill>
              <a:prstDash val="sysDash"/>
              <a:round/>
              <a:headEnd type="none" w="med" len="med"/>
              <a:tailEnd type="none" w="med" len="med"/>
            </a:ln>
            <a:effectLst/>
          </p:spPr>
        </p:cxnSp>
        <p:cxnSp>
          <p:nvCxnSpPr>
            <p:cNvPr id="5" name="Straight Connector 4">
              <a:extLst>
                <a:ext uri="{FF2B5EF4-FFF2-40B4-BE49-F238E27FC236}">
                  <a16:creationId xmlns:a16="http://schemas.microsoft.com/office/drawing/2014/main" id="{4FAEB16F-0B0E-5EEB-B242-7C889184976F}"/>
                </a:ext>
              </a:extLst>
            </p:cNvPr>
            <p:cNvCxnSpPr>
              <a:cxnSpLocks/>
            </p:cNvCxnSpPr>
            <p:nvPr/>
          </p:nvCxnSpPr>
          <p:spPr bwMode="auto">
            <a:xfrm>
              <a:off x="1386052" y="1850154"/>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6202D469-F0EC-F74C-FB1A-744FE26881FF}"/>
                </a:ext>
              </a:extLst>
            </p:cNvPr>
            <p:cNvCxnSpPr>
              <a:cxnSpLocks/>
            </p:cNvCxnSpPr>
            <p:nvPr/>
          </p:nvCxnSpPr>
          <p:spPr bwMode="auto">
            <a:xfrm>
              <a:off x="1386052" y="2262573"/>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4AECB5A0-3990-9CE9-BC29-7BA6967B5206}"/>
                </a:ext>
              </a:extLst>
            </p:cNvPr>
            <p:cNvCxnSpPr>
              <a:cxnSpLocks/>
            </p:cNvCxnSpPr>
            <p:nvPr/>
          </p:nvCxnSpPr>
          <p:spPr bwMode="auto">
            <a:xfrm>
              <a:off x="1386052" y="2674992"/>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D0547228-7CCF-E9CE-03F8-F1C8DF1CD535}"/>
                </a:ext>
              </a:extLst>
            </p:cNvPr>
            <p:cNvCxnSpPr>
              <a:cxnSpLocks/>
            </p:cNvCxnSpPr>
            <p:nvPr/>
          </p:nvCxnSpPr>
          <p:spPr bwMode="auto">
            <a:xfrm>
              <a:off x="1386052" y="3087411"/>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96B6663C-48B5-FB81-97B0-EAEEA4367A09}"/>
                </a:ext>
              </a:extLst>
            </p:cNvPr>
            <p:cNvCxnSpPr>
              <a:cxnSpLocks/>
            </p:cNvCxnSpPr>
            <p:nvPr/>
          </p:nvCxnSpPr>
          <p:spPr bwMode="auto">
            <a:xfrm>
              <a:off x="1386052" y="3912250"/>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2CDAA481-E91A-ACE8-33E1-7B08EEC2A504}"/>
                </a:ext>
              </a:extLst>
            </p:cNvPr>
            <p:cNvCxnSpPr>
              <a:cxnSpLocks/>
            </p:cNvCxnSpPr>
            <p:nvPr/>
          </p:nvCxnSpPr>
          <p:spPr bwMode="auto">
            <a:xfrm>
              <a:off x="1386052" y="3499830"/>
              <a:ext cx="58235" cy="0"/>
            </a:xfrm>
            <a:prstGeom prst="line">
              <a:avLst/>
            </a:prstGeom>
            <a:noFill/>
            <a:ln w="28575" cap="flat" cmpd="sng" algn="ctr">
              <a:solidFill>
                <a:schemeClr val="bg1"/>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3C1E8DC9-283D-0C48-3BD7-68E58C55EF32}"/>
                </a:ext>
              </a:extLst>
            </p:cNvPr>
            <p:cNvSpPr txBox="1"/>
            <p:nvPr/>
          </p:nvSpPr>
          <p:spPr bwMode="auto">
            <a:xfrm>
              <a:off x="1134551" y="3774401"/>
              <a:ext cx="27603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p>
          </p:txBody>
        </p:sp>
        <p:sp>
          <p:nvSpPr>
            <p:cNvPr id="13" name="TextBox 12">
              <a:extLst>
                <a:ext uri="{FF2B5EF4-FFF2-40B4-BE49-F238E27FC236}">
                  <a16:creationId xmlns:a16="http://schemas.microsoft.com/office/drawing/2014/main" id="{C8DBFD3E-3875-90CD-B185-111BF7A8D6AC}"/>
                </a:ext>
              </a:extLst>
            </p:cNvPr>
            <p:cNvSpPr txBox="1"/>
            <p:nvPr/>
          </p:nvSpPr>
          <p:spPr bwMode="auto">
            <a:xfrm>
              <a:off x="1040689" y="3361509"/>
              <a:ext cx="367408"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a:t>
              </a:r>
            </a:p>
          </p:txBody>
        </p:sp>
        <p:sp>
          <p:nvSpPr>
            <p:cNvPr id="14" name="TextBox 13">
              <a:extLst>
                <a:ext uri="{FF2B5EF4-FFF2-40B4-BE49-F238E27FC236}">
                  <a16:creationId xmlns:a16="http://schemas.microsoft.com/office/drawing/2014/main" id="{99AE26A7-E6A2-1262-93DD-168C152E8DE9}"/>
                </a:ext>
              </a:extLst>
            </p:cNvPr>
            <p:cNvSpPr txBox="1"/>
            <p:nvPr/>
          </p:nvSpPr>
          <p:spPr bwMode="auto">
            <a:xfrm>
              <a:off x="1040688" y="2948618"/>
              <a:ext cx="367408"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40</a:t>
              </a:r>
            </a:p>
          </p:txBody>
        </p:sp>
        <p:sp>
          <p:nvSpPr>
            <p:cNvPr id="15" name="TextBox 14">
              <a:extLst>
                <a:ext uri="{FF2B5EF4-FFF2-40B4-BE49-F238E27FC236}">
                  <a16:creationId xmlns:a16="http://schemas.microsoft.com/office/drawing/2014/main" id="{09201E31-F9D2-D7E4-F9B0-50FC9EB3AD61}"/>
                </a:ext>
              </a:extLst>
            </p:cNvPr>
            <p:cNvSpPr txBox="1"/>
            <p:nvPr/>
          </p:nvSpPr>
          <p:spPr bwMode="auto">
            <a:xfrm>
              <a:off x="1040690" y="2535727"/>
              <a:ext cx="367408"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60</a:t>
              </a:r>
            </a:p>
          </p:txBody>
        </p:sp>
        <p:sp>
          <p:nvSpPr>
            <p:cNvPr id="17" name="TextBox 16">
              <a:extLst>
                <a:ext uri="{FF2B5EF4-FFF2-40B4-BE49-F238E27FC236}">
                  <a16:creationId xmlns:a16="http://schemas.microsoft.com/office/drawing/2014/main" id="{19E1AFCD-AA3A-18B0-AEAC-D08844F8D7A2}"/>
                </a:ext>
              </a:extLst>
            </p:cNvPr>
            <p:cNvSpPr txBox="1"/>
            <p:nvPr/>
          </p:nvSpPr>
          <p:spPr bwMode="auto">
            <a:xfrm>
              <a:off x="1040689" y="2119661"/>
              <a:ext cx="367408"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80</a:t>
              </a:r>
            </a:p>
          </p:txBody>
        </p:sp>
        <p:sp>
          <p:nvSpPr>
            <p:cNvPr id="18" name="TextBox 17">
              <a:extLst>
                <a:ext uri="{FF2B5EF4-FFF2-40B4-BE49-F238E27FC236}">
                  <a16:creationId xmlns:a16="http://schemas.microsoft.com/office/drawing/2014/main" id="{EF3863C8-2441-280C-7C7B-8C7256E6B27C}"/>
                </a:ext>
              </a:extLst>
            </p:cNvPr>
            <p:cNvSpPr txBox="1"/>
            <p:nvPr/>
          </p:nvSpPr>
          <p:spPr bwMode="auto">
            <a:xfrm>
              <a:off x="949316" y="1709945"/>
              <a:ext cx="458780"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100</a:t>
              </a:r>
            </a:p>
          </p:txBody>
        </p:sp>
        <p:grpSp>
          <p:nvGrpSpPr>
            <p:cNvPr id="56" name="Group 55">
              <a:extLst>
                <a:ext uri="{FF2B5EF4-FFF2-40B4-BE49-F238E27FC236}">
                  <a16:creationId xmlns:a16="http://schemas.microsoft.com/office/drawing/2014/main" id="{04AB691E-3C30-7FFD-2ED2-97CF4036136C}"/>
                </a:ext>
              </a:extLst>
            </p:cNvPr>
            <p:cNvGrpSpPr/>
            <p:nvPr/>
          </p:nvGrpSpPr>
          <p:grpSpPr>
            <a:xfrm>
              <a:off x="1317616" y="3914335"/>
              <a:ext cx="4733324" cy="380047"/>
              <a:chOff x="1146828" y="4329111"/>
              <a:chExt cx="10841806" cy="380047"/>
            </a:xfrm>
          </p:grpSpPr>
          <p:cxnSp>
            <p:nvCxnSpPr>
              <p:cNvPr id="19" name="Straight Connector 18">
                <a:extLst>
                  <a:ext uri="{FF2B5EF4-FFF2-40B4-BE49-F238E27FC236}">
                    <a16:creationId xmlns:a16="http://schemas.microsoft.com/office/drawing/2014/main" id="{32A0FD0C-7A81-C74B-5926-A4799A8A84B6}"/>
                  </a:ext>
                </a:extLst>
              </p:cNvPr>
              <p:cNvCxnSpPr>
                <a:cxnSpLocks/>
              </p:cNvCxnSpPr>
              <p:nvPr/>
            </p:nvCxnSpPr>
            <p:spPr bwMode="auto">
              <a:xfrm>
                <a:off x="146296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44C2A8B7-7F50-4078-5859-E2D6BEFA9611}"/>
                  </a:ext>
                </a:extLst>
              </p:cNvPr>
              <p:cNvCxnSpPr>
                <a:cxnSpLocks/>
              </p:cNvCxnSpPr>
              <p:nvPr/>
            </p:nvCxnSpPr>
            <p:spPr bwMode="auto">
              <a:xfrm>
                <a:off x="247325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F2DB59C1-3C94-4737-C0D6-B2746D8C38C9}"/>
                  </a:ext>
                </a:extLst>
              </p:cNvPr>
              <p:cNvCxnSpPr>
                <a:cxnSpLocks/>
              </p:cNvCxnSpPr>
              <p:nvPr/>
            </p:nvCxnSpPr>
            <p:spPr bwMode="auto">
              <a:xfrm>
                <a:off x="348353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E8BDC8D1-32C6-FC5E-63D4-F3423721C3E3}"/>
                  </a:ext>
                </a:extLst>
              </p:cNvPr>
              <p:cNvCxnSpPr>
                <a:cxnSpLocks/>
              </p:cNvCxnSpPr>
              <p:nvPr/>
            </p:nvCxnSpPr>
            <p:spPr bwMode="auto">
              <a:xfrm>
                <a:off x="449382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85297B07-BA39-C373-8583-D6327D53094D}"/>
                  </a:ext>
                </a:extLst>
              </p:cNvPr>
              <p:cNvCxnSpPr>
                <a:cxnSpLocks/>
              </p:cNvCxnSpPr>
              <p:nvPr/>
            </p:nvCxnSpPr>
            <p:spPr bwMode="auto">
              <a:xfrm>
                <a:off x="550410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EC7A9E0C-EEB9-8908-9AFB-A45E8D0C2942}"/>
                  </a:ext>
                </a:extLst>
              </p:cNvPr>
              <p:cNvCxnSpPr>
                <a:cxnSpLocks/>
              </p:cNvCxnSpPr>
              <p:nvPr/>
            </p:nvCxnSpPr>
            <p:spPr bwMode="auto">
              <a:xfrm>
                <a:off x="651439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F5562D02-51CA-8AE3-9EEA-8ECBBC7840DF}"/>
                  </a:ext>
                </a:extLst>
              </p:cNvPr>
              <p:cNvCxnSpPr>
                <a:cxnSpLocks/>
              </p:cNvCxnSpPr>
              <p:nvPr/>
            </p:nvCxnSpPr>
            <p:spPr bwMode="auto">
              <a:xfrm>
                <a:off x="752467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B2B72770-3D34-C376-C857-FA738EE4B615}"/>
                  </a:ext>
                </a:extLst>
              </p:cNvPr>
              <p:cNvCxnSpPr>
                <a:cxnSpLocks/>
              </p:cNvCxnSpPr>
              <p:nvPr/>
            </p:nvCxnSpPr>
            <p:spPr bwMode="auto">
              <a:xfrm>
                <a:off x="853496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D1FFFC2B-8EDF-3600-254C-A26C73325589}"/>
                  </a:ext>
                </a:extLst>
              </p:cNvPr>
              <p:cNvCxnSpPr>
                <a:cxnSpLocks/>
              </p:cNvCxnSpPr>
              <p:nvPr/>
            </p:nvCxnSpPr>
            <p:spPr bwMode="auto">
              <a:xfrm>
                <a:off x="954524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76BCD1D8-1FB6-866F-61CA-CD02532F517A}"/>
                  </a:ext>
                </a:extLst>
              </p:cNvPr>
              <p:cNvCxnSpPr>
                <a:cxnSpLocks/>
              </p:cNvCxnSpPr>
              <p:nvPr/>
            </p:nvCxnSpPr>
            <p:spPr bwMode="auto">
              <a:xfrm>
                <a:off x="1055553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F8B3F47F-8C97-5021-ECF3-18C3416F7383}"/>
                  </a:ext>
                </a:extLst>
              </p:cNvPr>
              <p:cNvCxnSpPr>
                <a:cxnSpLocks/>
              </p:cNvCxnSpPr>
              <p:nvPr/>
            </p:nvCxnSpPr>
            <p:spPr bwMode="auto">
              <a:xfrm>
                <a:off x="11565815" y="4329111"/>
                <a:ext cx="0" cy="66675"/>
              </a:xfrm>
              <a:prstGeom prst="line">
                <a:avLst/>
              </a:prstGeom>
              <a:noFill/>
              <a:ln w="28575" cap="flat" cmpd="sng" algn="ctr">
                <a:solidFill>
                  <a:schemeClr val="bg1"/>
                </a:solidFill>
                <a:prstDash val="solid"/>
                <a:round/>
                <a:headEnd type="none" w="med" len="med"/>
                <a:tailEnd type="none" w="med" len="med"/>
              </a:ln>
              <a:effectLst/>
            </p:spPr>
          </p:cxnSp>
          <p:sp>
            <p:nvSpPr>
              <p:cNvPr id="45" name="TextBox 44">
                <a:extLst>
                  <a:ext uri="{FF2B5EF4-FFF2-40B4-BE49-F238E27FC236}">
                    <a16:creationId xmlns:a16="http://schemas.microsoft.com/office/drawing/2014/main" id="{B4551A50-4BCF-C27B-E1C1-31EF1D9FC3DC}"/>
                  </a:ext>
                </a:extLst>
              </p:cNvPr>
              <p:cNvSpPr txBox="1"/>
              <p:nvPr/>
            </p:nvSpPr>
            <p:spPr bwMode="auto">
              <a:xfrm>
                <a:off x="1146828" y="4401381"/>
                <a:ext cx="632272"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p>
            </p:txBody>
          </p:sp>
          <p:sp>
            <p:nvSpPr>
              <p:cNvPr id="46" name="TextBox 45">
                <a:extLst>
                  <a:ext uri="{FF2B5EF4-FFF2-40B4-BE49-F238E27FC236}">
                    <a16:creationId xmlns:a16="http://schemas.microsoft.com/office/drawing/2014/main" id="{5E69E627-CDBD-197C-2CF8-C9C93D588386}"/>
                  </a:ext>
                </a:extLst>
              </p:cNvPr>
              <p:cNvSpPr txBox="1"/>
              <p:nvPr/>
            </p:nvSpPr>
            <p:spPr bwMode="auto">
              <a:xfrm>
                <a:off x="2157113" y="4401381"/>
                <a:ext cx="632272"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6</a:t>
                </a:r>
              </a:p>
            </p:txBody>
          </p:sp>
          <p:sp>
            <p:nvSpPr>
              <p:cNvPr id="47" name="TextBox 46">
                <a:extLst>
                  <a:ext uri="{FF2B5EF4-FFF2-40B4-BE49-F238E27FC236}">
                    <a16:creationId xmlns:a16="http://schemas.microsoft.com/office/drawing/2014/main" id="{1F332D4A-B94F-CC3C-5AEE-150421383F42}"/>
                  </a:ext>
                </a:extLst>
              </p:cNvPr>
              <p:cNvSpPr txBox="1"/>
              <p:nvPr/>
            </p:nvSpPr>
            <p:spPr bwMode="auto">
              <a:xfrm>
                <a:off x="3062758"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12</a:t>
                </a:r>
              </a:p>
            </p:txBody>
          </p:sp>
          <p:sp>
            <p:nvSpPr>
              <p:cNvPr id="48" name="TextBox 47">
                <a:extLst>
                  <a:ext uri="{FF2B5EF4-FFF2-40B4-BE49-F238E27FC236}">
                    <a16:creationId xmlns:a16="http://schemas.microsoft.com/office/drawing/2014/main" id="{326C9A73-D5D9-EF7B-F27A-854EEF9280B7}"/>
                  </a:ext>
                </a:extLst>
              </p:cNvPr>
              <p:cNvSpPr txBox="1"/>
              <p:nvPr/>
            </p:nvSpPr>
            <p:spPr bwMode="auto">
              <a:xfrm>
                <a:off x="4068152"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18</a:t>
                </a:r>
              </a:p>
            </p:txBody>
          </p:sp>
          <p:sp>
            <p:nvSpPr>
              <p:cNvPr id="49" name="TextBox 48">
                <a:extLst>
                  <a:ext uri="{FF2B5EF4-FFF2-40B4-BE49-F238E27FC236}">
                    <a16:creationId xmlns:a16="http://schemas.microsoft.com/office/drawing/2014/main" id="{A68CC02B-9514-6F16-1863-086713E133B8}"/>
                  </a:ext>
                </a:extLst>
              </p:cNvPr>
              <p:cNvSpPr txBox="1"/>
              <p:nvPr/>
            </p:nvSpPr>
            <p:spPr bwMode="auto">
              <a:xfrm>
                <a:off x="5081545"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24</a:t>
                </a:r>
              </a:p>
            </p:txBody>
          </p:sp>
          <p:sp>
            <p:nvSpPr>
              <p:cNvPr id="50" name="TextBox 49">
                <a:extLst>
                  <a:ext uri="{FF2B5EF4-FFF2-40B4-BE49-F238E27FC236}">
                    <a16:creationId xmlns:a16="http://schemas.microsoft.com/office/drawing/2014/main" id="{E3C5BBEC-C1DB-1003-0D74-9B50229293EC}"/>
                  </a:ext>
                </a:extLst>
              </p:cNvPr>
              <p:cNvSpPr txBox="1"/>
              <p:nvPr/>
            </p:nvSpPr>
            <p:spPr bwMode="auto">
              <a:xfrm>
                <a:off x="6088372"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30</a:t>
                </a:r>
              </a:p>
            </p:txBody>
          </p:sp>
          <p:sp>
            <p:nvSpPr>
              <p:cNvPr id="51" name="TextBox 50">
                <a:extLst>
                  <a:ext uri="{FF2B5EF4-FFF2-40B4-BE49-F238E27FC236}">
                    <a16:creationId xmlns:a16="http://schemas.microsoft.com/office/drawing/2014/main" id="{F73DC724-E55D-71B9-5A54-0792390C26E2}"/>
                  </a:ext>
                </a:extLst>
              </p:cNvPr>
              <p:cNvSpPr txBox="1"/>
              <p:nvPr/>
            </p:nvSpPr>
            <p:spPr bwMode="auto">
              <a:xfrm>
                <a:off x="7100636"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36</a:t>
                </a:r>
              </a:p>
            </p:txBody>
          </p:sp>
          <p:sp>
            <p:nvSpPr>
              <p:cNvPr id="52" name="TextBox 51">
                <a:extLst>
                  <a:ext uri="{FF2B5EF4-FFF2-40B4-BE49-F238E27FC236}">
                    <a16:creationId xmlns:a16="http://schemas.microsoft.com/office/drawing/2014/main" id="{05C33FCA-23CF-A697-0ED5-3D7971BBEB2D}"/>
                  </a:ext>
                </a:extLst>
              </p:cNvPr>
              <p:cNvSpPr txBox="1"/>
              <p:nvPr/>
            </p:nvSpPr>
            <p:spPr bwMode="auto">
              <a:xfrm>
                <a:off x="8115259"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42</a:t>
                </a:r>
              </a:p>
            </p:txBody>
          </p:sp>
          <p:sp>
            <p:nvSpPr>
              <p:cNvPr id="53" name="TextBox 52">
                <a:extLst>
                  <a:ext uri="{FF2B5EF4-FFF2-40B4-BE49-F238E27FC236}">
                    <a16:creationId xmlns:a16="http://schemas.microsoft.com/office/drawing/2014/main" id="{6BE8961A-0617-27A3-BA8C-43D5839D44A0}"/>
                  </a:ext>
                </a:extLst>
              </p:cNvPr>
              <p:cNvSpPr txBox="1"/>
              <p:nvPr/>
            </p:nvSpPr>
            <p:spPr bwMode="auto">
              <a:xfrm>
                <a:off x="9122688"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48</a:t>
                </a:r>
              </a:p>
            </p:txBody>
          </p:sp>
          <p:sp>
            <p:nvSpPr>
              <p:cNvPr id="54" name="TextBox 53">
                <a:extLst>
                  <a:ext uri="{FF2B5EF4-FFF2-40B4-BE49-F238E27FC236}">
                    <a16:creationId xmlns:a16="http://schemas.microsoft.com/office/drawing/2014/main" id="{DA4CA96C-8798-3BB9-839D-980F32F83FB9}"/>
                  </a:ext>
                </a:extLst>
              </p:cNvPr>
              <p:cNvSpPr txBox="1"/>
              <p:nvPr/>
            </p:nvSpPr>
            <p:spPr bwMode="auto">
              <a:xfrm>
                <a:off x="10137863"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54</a:t>
                </a:r>
              </a:p>
            </p:txBody>
          </p:sp>
          <p:sp>
            <p:nvSpPr>
              <p:cNvPr id="55" name="TextBox 54">
                <a:extLst>
                  <a:ext uri="{FF2B5EF4-FFF2-40B4-BE49-F238E27FC236}">
                    <a16:creationId xmlns:a16="http://schemas.microsoft.com/office/drawing/2014/main" id="{9E2DC0EC-FA32-17BC-0E55-B43D2F1129E9}"/>
                  </a:ext>
                </a:extLst>
              </p:cNvPr>
              <p:cNvSpPr txBox="1"/>
              <p:nvPr/>
            </p:nvSpPr>
            <p:spPr bwMode="auto">
              <a:xfrm>
                <a:off x="11147076"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60</a:t>
                </a:r>
              </a:p>
            </p:txBody>
          </p:sp>
        </p:grpSp>
        <p:sp>
          <p:nvSpPr>
            <p:cNvPr id="57" name="TextBox 56">
              <a:extLst>
                <a:ext uri="{FF2B5EF4-FFF2-40B4-BE49-F238E27FC236}">
                  <a16:creationId xmlns:a16="http://schemas.microsoft.com/office/drawing/2014/main" id="{690935E1-C452-E94D-751B-BC501206971E}"/>
                </a:ext>
              </a:extLst>
            </p:cNvPr>
            <p:cNvSpPr txBox="1"/>
            <p:nvPr/>
          </p:nvSpPr>
          <p:spPr bwMode="auto">
            <a:xfrm>
              <a:off x="1238518" y="4562540"/>
              <a:ext cx="420308"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291</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286</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290</a:t>
              </a:r>
            </a:p>
          </p:txBody>
        </p:sp>
        <p:sp>
          <p:nvSpPr>
            <p:cNvPr id="58" name="TextBox 57">
              <a:extLst>
                <a:ext uri="{FF2B5EF4-FFF2-40B4-BE49-F238E27FC236}">
                  <a16:creationId xmlns:a16="http://schemas.microsoft.com/office/drawing/2014/main" id="{941AE37B-2053-58C7-C45D-B41EF3049B0E}"/>
                </a:ext>
              </a:extLst>
            </p:cNvPr>
            <p:cNvSpPr txBox="1"/>
            <p:nvPr/>
          </p:nvSpPr>
          <p:spPr bwMode="auto">
            <a:xfrm>
              <a:off x="1675050"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286</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276</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247</a:t>
              </a:r>
            </a:p>
          </p:txBody>
        </p:sp>
        <p:sp>
          <p:nvSpPr>
            <p:cNvPr id="59" name="TextBox 58">
              <a:extLst>
                <a:ext uri="{FF2B5EF4-FFF2-40B4-BE49-F238E27FC236}">
                  <a16:creationId xmlns:a16="http://schemas.microsoft.com/office/drawing/2014/main" id="{B3E6D5DE-F84C-DF40-4EA6-2EC6FAD6FA5F}"/>
                </a:ext>
              </a:extLst>
            </p:cNvPr>
            <p:cNvSpPr txBox="1"/>
            <p:nvPr/>
          </p:nvSpPr>
          <p:spPr bwMode="auto">
            <a:xfrm>
              <a:off x="2133125"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281</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265</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236</a:t>
              </a:r>
            </a:p>
          </p:txBody>
        </p:sp>
        <p:sp>
          <p:nvSpPr>
            <p:cNvPr id="60" name="TextBox 59">
              <a:extLst>
                <a:ext uri="{FF2B5EF4-FFF2-40B4-BE49-F238E27FC236}">
                  <a16:creationId xmlns:a16="http://schemas.microsoft.com/office/drawing/2014/main" id="{78AB095B-BF52-A1EF-CC6F-8BA4F99AC6F3}"/>
                </a:ext>
              </a:extLst>
            </p:cNvPr>
            <p:cNvSpPr txBox="1"/>
            <p:nvPr/>
          </p:nvSpPr>
          <p:spPr bwMode="auto">
            <a:xfrm>
              <a:off x="2569656"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277</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257</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228</a:t>
              </a:r>
            </a:p>
          </p:txBody>
        </p:sp>
        <p:sp>
          <p:nvSpPr>
            <p:cNvPr id="61" name="TextBox 60">
              <a:extLst>
                <a:ext uri="{FF2B5EF4-FFF2-40B4-BE49-F238E27FC236}">
                  <a16:creationId xmlns:a16="http://schemas.microsoft.com/office/drawing/2014/main" id="{0FBF0A08-6C11-5569-2B6C-66116A16D370}"/>
                </a:ext>
              </a:extLst>
            </p:cNvPr>
            <p:cNvSpPr txBox="1"/>
            <p:nvPr/>
          </p:nvSpPr>
          <p:spPr bwMode="auto">
            <a:xfrm>
              <a:off x="3010863"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275</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252</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223</a:t>
              </a:r>
            </a:p>
          </p:txBody>
        </p:sp>
        <p:sp>
          <p:nvSpPr>
            <p:cNvPr id="62" name="TextBox 61">
              <a:extLst>
                <a:ext uri="{FF2B5EF4-FFF2-40B4-BE49-F238E27FC236}">
                  <a16:creationId xmlns:a16="http://schemas.microsoft.com/office/drawing/2014/main" id="{AD1FE714-30AC-1811-F7C1-64249DA76D24}"/>
                </a:ext>
              </a:extLst>
            </p:cNvPr>
            <p:cNvSpPr txBox="1"/>
            <p:nvPr/>
          </p:nvSpPr>
          <p:spPr bwMode="auto">
            <a:xfrm>
              <a:off x="3447394"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270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250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217</a:t>
              </a:r>
            </a:p>
          </p:txBody>
        </p:sp>
        <p:sp>
          <p:nvSpPr>
            <p:cNvPr id="63" name="TextBox 62">
              <a:extLst>
                <a:ext uri="{FF2B5EF4-FFF2-40B4-BE49-F238E27FC236}">
                  <a16:creationId xmlns:a16="http://schemas.microsoft.com/office/drawing/2014/main" id="{E6316766-4844-AF74-61F3-7123C224E7D0}"/>
                </a:ext>
              </a:extLst>
            </p:cNvPr>
            <p:cNvSpPr txBox="1"/>
            <p:nvPr/>
          </p:nvSpPr>
          <p:spPr bwMode="auto">
            <a:xfrm>
              <a:off x="3901255"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233</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223</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182</a:t>
              </a:r>
            </a:p>
          </p:txBody>
        </p:sp>
        <p:sp>
          <p:nvSpPr>
            <p:cNvPr id="31744" name="TextBox 31743">
              <a:extLst>
                <a:ext uri="{FF2B5EF4-FFF2-40B4-BE49-F238E27FC236}">
                  <a16:creationId xmlns:a16="http://schemas.microsoft.com/office/drawing/2014/main" id="{5CAC46EB-CBAC-E142-548A-B48060A2F3BE}"/>
                </a:ext>
              </a:extLst>
            </p:cNvPr>
            <p:cNvSpPr txBox="1"/>
            <p:nvPr/>
          </p:nvSpPr>
          <p:spPr bwMode="auto">
            <a:xfrm>
              <a:off x="4337786"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142</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143</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98</a:t>
              </a:r>
            </a:p>
          </p:txBody>
        </p:sp>
        <p:sp>
          <p:nvSpPr>
            <p:cNvPr id="31745" name="TextBox 31744">
              <a:extLst>
                <a:ext uri="{FF2B5EF4-FFF2-40B4-BE49-F238E27FC236}">
                  <a16:creationId xmlns:a16="http://schemas.microsoft.com/office/drawing/2014/main" id="{95828839-353F-4088-C700-19CDC7F5F15F}"/>
                </a:ext>
              </a:extLst>
            </p:cNvPr>
            <p:cNvSpPr txBox="1"/>
            <p:nvPr/>
          </p:nvSpPr>
          <p:spPr bwMode="auto">
            <a:xfrm>
              <a:off x="4815042" y="4562540"/>
              <a:ext cx="341760"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58</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84</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45</a:t>
              </a:r>
            </a:p>
          </p:txBody>
        </p:sp>
        <p:sp>
          <p:nvSpPr>
            <p:cNvPr id="31747" name="TextBox 31746">
              <a:extLst>
                <a:ext uri="{FF2B5EF4-FFF2-40B4-BE49-F238E27FC236}">
                  <a16:creationId xmlns:a16="http://schemas.microsoft.com/office/drawing/2014/main" id="{008030D8-F820-0DD1-9F7A-F093BB008258}"/>
                </a:ext>
              </a:extLst>
            </p:cNvPr>
            <p:cNvSpPr txBox="1"/>
            <p:nvPr/>
          </p:nvSpPr>
          <p:spPr bwMode="auto">
            <a:xfrm>
              <a:off x="5263671" y="4562540"/>
              <a:ext cx="341760"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13</a:t>
              </a:r>
            </a:p>
          </p:txBody>
        </p:sp>
        <p:sp>
          <p:nvSpPr>
            <p:cNvPr id="31748" name="TextBox 31747">
              <a:extLst>
                <a:ext uri="{FF2B5EF4-FFF2-40B4-BE49-F238E27FC236}">
                  <a16:creationId xmlns:a16="http://schemas.microsoft.com/office/drawing/2014/main" id="{A78A4582-29AF-E88E-7BC9-30C7CA057181}"/>
                </a:ext>
              </a:extLst>
            </p:cNvPr>
            <p:cNvSpPr txBox="1"/>
            <p:nvPr/>
          </p:nvSpPr>
          <p:spPr bwMode="auto">
            <a:xfrm>
              <a:off x="5743524" y="4562540"/>
              <a:ext cx="263214"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p>
          </p:txBody>
        </p:sp>
        <p:sp>
          <p:nvSpPr>
            <p:cNvPr id="2" name="Freeform 1">
              <a:extLst>
                <a:ext uri="{FF2B5EF4-FFF2-40B4-BE49-F238E27FC236}">
                  <a16:creationId xmlns:a16="http://schemas.microsoft.com/office/drawing/2014/main" id="{632A58BF-6A7F-7417-B290-D01893C007F5}"/>
                </a:ext>
              </a:extLst>
            </p:cNvPr>
            <p:cNvSpPr/>
            <p:nvPr/>
          </p:nvSpPr>
          <p:spPr bwMode="auto">
            <a:xfrm>
              <a:off x="1453434" y="1822450"/>
              <a:ext cx="4457664" cy="2089800"/>
            </a:xfrm>
            <a:custGeom>
              <a:avLst/>
              <a:gdLst>
                <a:gd name="connsiteX0" fmla="*/ 0 w 10354962"/>
                <a:gd name="connsiteY0" fmla="*/ 0 h 2619633"/>
                <a:gd name="connsiteX1" fmla="*/ 0 w 10354962"/>
                <a:gd name="connsiteY1" fmla="*/ 2619633 h 2619633"/>
                <a:gd name="connsiteX2" fmla="*/ 10354962 w 10354962"/>
                <a:gd name="connsiteY2" fmla="*/ 2619633 h 2619633"/>
              </a:gdLst>
              <a:ahLst/>
              <a:cxnLst>
                <a:cxn ang="0">
                  <a:pos x="connsiteX0" y="connsiteY0"/>
                </a:cxn>
                <a:cxn ang="0">
                  <a:pos x="connsiteX1" y="connsiteY1"/>
                </a:cxn>
                <a:cxn ang="0">
                  <a:pos x="connsiteX2" y="connsiteY2"/>
                </a:cxn>
              </a:cxnLst>
              <a:rect l="l" t="t" r="r" b="b"/>
              <a:pathLst>
                <a:path w="10354962" h="2619633">
                  <a:moveTo>
                    <a:pt x="0" y="0"/>
                  </a:moveTo>
                  <a:lnTo>
                    <a:pt x="0" y="2619633"/>
                  </a:lnTo>
                  <a:lnTo>
                    <a:pt x="10354962" y="2619633"/>
                  </a:lnTo>
                </a:path>
              </a:pathLst>
            </a:custGeom>
            <a:noFill/>
            <a:ln w="28575">
              <a:solidFill>
                <a:schemeClr val="bg1"/>
              </a:solidFill>
              <a:miter lim="800000"/>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aphicFrame>
        <p:nvGraphicFramePr>
          <p:cNvPr id="25" name="Content Placeholder 4">
            <a:extLst>
              <a:ext uri="{FF2B5EF4-FFF2-40B4-BE49-F238E27FC236}">
                <a16:creationId xmlns:a16="http://schemas.microsoft.com/office/drawing/2014/main" id="{084D744B-0A0F-0EA2-7679-EB5EBE3B6AAB}"/>
              </a:ext>
            </a:extLst>
          </p:cNvPr>
          <p:cNvGraphicFramePr>
            <a:graphicFrameLocks/>
          </p:cNvGraphicFramePr>
          <p:nvPr/>
        </p:nvGraphicFramePr>
        <p:xfrm>
          <a:off x="1497142" y="3047118"/>
          <a:ext cx="3258630" cy="822960"/>
        </p:xfrm>
        <a:graphic>
          <a:graphicData uri="http://schemas.openxmlformats.org/drawingml/2006/table">
            <a:tbl>
              <a:tblPr firstRow="1" bandRow="1">
                <a:tableStyleId>{5C22544A-7EE6-4342-B048-85BDC9FD1C3A}</a:tableStyleId>
              </a:tblPr>
              <a:tblGrid>
                <a:gridCol w="1139000">
                  <a:extLst>
                    <a:ext uri="{9D8B030D-6E8A-4147-A177-3AD203B41FA5}">
                      <a16:colId xmlns:a16="http://schemas.microsoft.com/office/drawing/2014/main" val="237675134"/>
                    </a:ext>
                  </a:extLst>
                </a:gridCol>
                <a:gridCol w="1205230">
                  <a:extLst>
                    <a:ext uri="{9D8B030D-6E8A-4147-A177-3AD203B41FA5}">
                      <a16:colId xmlns:a16="http://schemas.microsoft.com/office/drawing/2014/main" val="4186756895"/>
                    </a:ext>
                  </a:extLst>
                </a:gridCol>
                <a:gridCol w="914400">
                  <a:extLst>
                    <a:ext uri="{9D8B030D-6E8A-4147-A177-3AD203B41FA5}">
                      <a16:colId xmlns:a16="http://schemas.microsoft.com/office/drawing/2014/main" val="1069924621"/>
                    </a:ext>
                  </a:extLst>
                </a:gridCol>
              </a:tblGrid>
              <a:tr h="274320">
                <a:tc>
                  <a:txBody>
                    <a:bodyPr/>
                    <a:lstStyle/>
                    <a:p>
                      <a:endParaRPr lang="en-US" sz="1200">
                        <a:solidFill>
                          <a:schemeClr val="bg1"/>
                        </a:solidFill>
                        <a:latin typeface="+mn-lt"/>
                      </a:endParaRPr>
                    </a:p>
                  </a:txBody>
                  <a:tcPr>
                    <a:solidFill>
                      <a:schemeClr val="tx1"/>
                    </a:solidFill>
                  </a:tcPr>
                </a:tc>
                <a:tc>
                  <a:txBody>
                    <a:bodyPr/>
                    <a:lstStyle/>
                    <a:p>
                      <a:pPr algn="ctr"/>
                      <a:r>
                        <a:rPr lang="en-US" sz="1200">
                          <a:solidFill>
                            <a:schemeClr val="bg1"/>
                          </a:solidFill>
                          <a:latin typeface="+mn-lt"/>
                        </a:rPr>
                        <a:t>HR (95% CI)</a:t>
                      </a:r>
                    </a:p>
                  </a:txBody>
                  <a:tcPr>
                    <a:solidFill>
                      <a:schemeClr val="tx1"/>
                    </a:solidFill>
                  </a:tcPr>
                </a:tc>
                <a:tc>
                  <a:txBody>
                    <a:bodyPr/>
                    <a:lstStyle/>
                    <a:p>
                      <a:pPr algn="ctr"/>
                      <a:r>
                        <a:rPr lang="en-US" sz="1200" i="1">
                          <a:solidFill>
                            <a:schemeClr val="bg1"/>
                          </a:solidFill>
                          <a:latin typeface="+mn-lt"/>
                        </a:rPr>
                        <a:t>P</a:t>
                      </a:r>
                      <a:r>
                        <a:rPr lang="en-US" sz="1200">
                          <a:solidFill>
                            <a:schemeClr val="bg1"/>
                          </a:solidFill>
                          <a:latin typeface="+mn-lt"/>
                        </a:rPr>
                        <a:t> Value</a:t>
                      </a:r>
                    </a:p>
                  </a:txBody>
                  <a:tcPr>
                    <a:solidFill>
                      <a:schemeClr val="tx1"/>
                    </a:solidFill>
                  </a:tcPr>
                </a:tc>
                <a:extLst>
                  <a:ext uri="{0D108BD9-81ED-4DB2-BD59-A6C34878D82A}">
                    <a16:rowId xmlns:a16="http://schemas.microsoft.com/office/drawing/2014/main" val="906463806"/>
                  </a:ext>
                </a:extLst>
              </a:tr>
              <a:tr h="274320">
                <a:tc>
                  <a:txBody>
                    <a:bodyPr/>
                    <a:lstStyle/>
                    <a:p>
                      <a:r>
                        <a:rPr lang="en-US" sz="1200">
                          <a:solidFill>
                            <a:schemeClr val="accent1"/>
                          </a:solidFill>
                          <a:latin typeface="+mn-lt"/>
                        </a:rPr>
                        <a:t>AV</a:t>
                      </a:r>
                      <a:r>
                        <a:rPr lang="en-US" sz="1200">
                          <a:solidFill>
                            <a:schemeClr val="bg1"/>
                          </a:solidFill>
                          <a:latin typeface="+mn-lt"/>
                        </a:rPr>
                        <a:t> vs </a:t>
                      </a:r>
                      <a:r>
                        <a:rPr lang="en-US" sz="1200">
                          <a:solidFill>
                            <a:schemeClr val="accent3"/>
                          </a:solidFill>
                          <a:latin typeface="+mn-lt"/>
                        </a:rPr>
                        <a:t>FCR/BR</a:t>
                      </a:r>
                    </a:p>
                  </a:txBody>
                  <a:tcPr>
                    <a:noFill/>
                  </a:tcPr>
                </a:tc>
                <a:tc>
                  <a:txBody>
                    <a:bodyPr/>
                    <a:lstStyle/>
                    <a:p>
                      <a:pPr algn="ctr"/>
                      <a:r>
                        <a:rPr lang="en-US" sz="1200">
                          <a:solidFill>
                            <a:schemeClr val="bg1"/>
                          </a:solidFill>
                          <a:latin typeface="+mn-lt"/>
                        </a:rPr>
                        <a:t>0.33 (0.18-0.56)</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mn-lt"/>
                        </a:rPr>
                        <a:t> &lt;.0001</a:t>
                      </a:r>
                    </a:p>
                  </a:txBody>
                  <a:tcPr>
                    <a:solidFill>
                      <a:schemeClr val="tx1"/>
                    </a:solidFill>
                  </a:tcPr>
                </a:tc>
                <a:extLst>
                  <a:ext uri="{0D108BD9-81ED-4DB2-BD59-A6C34878D82A}">
                    <a16:rowId xmlns:a16="http://schemas.microsoft.com/office/drawing/2014/main" val="385030935"/>
                  </a:ext>
                </a:extLst>
              </a:tr>
              <a:tr h="274320">
                <a:tc>
                  <a:txBody>
                    <a:bodyPr/>
                    <a:lstStyle/>
                    <a:p>
                      <a:r>
                        <a:rPr lang="en-US" sz="1200">
                          <a:solidFill>
                            <a:schemeClr val="accent2"/>
                          </a:solidFill>
                          <a:latin typeface="+mn-lt"/>
                        </a:rPr>
                        <a:t>AVO</a:t>
                      </a:r>
                      <a:r>
                        <a:rPr lang="en-US" sz="1200">
                          <a:solidFill>
                            <a:schemeClr val="bg1"/>
                          </a:solidFill>
                          <a:latin typeface="+mn-lt"/>
                        </a:rPr>
                        <a:t> vs </a:t>
                      </a:r>
                      <a:r>
                        <a:rPr lang="en-US" sz="1200">
                          <a:solidFill>
                            <a:schemeClr val="accent3"/>
                          </a:solidFill>
                          <a:latin typeface="+mn-lt"/>
                        </a:rPr>
                        <a:t>FCR/BR</a:t>
                      </a:r>
                    </a:p>
                  </a:txBody>
                  <a:tcPr>
                    <a:noFill/>
                  </a:tcPr>
                </a:tc>
                <a:tc>
                  <a:txBody>
                    <a:bodyPr/>
                    <a:lstStyle/>
                    <a:p>
                      <a:pPr algn="ctr"/>
                      <a:r>
                        <a:rPr lang="en-US" sz="1200">
                          <a:solidFill>
                            <a:schemeClr val="bg1"/>
                          </a:solidFill>
                          <a:latin typeface="+mn-lt"/>
                        </a:rPr>
                        <a:t>0.76 (0.49-1.18)</a:t>
                      </a:r>
                    </a:p>
                  </a:txBody>
                  <a:tcPr>
                    <a:solidFill>
                      <a:schemeClr val="tx1"/>
                    </a:solidFill>
                  </a:tcPr>
                </a:tc>
                <a:tc>
                  <a:txBody>
                    <a:bodyPr/>
                    <a:lstStyle/>
                    <a:p>
                      <a:pPr algn="ctr"/>
                      <a:r>
                        <a:rPr lang="en-US" sz="1200" dirty="0">
                          <a:solidFill>
                            <a:schemeClr val="bg1"/>
                          </a:solidFill>
                          <a:latin typeface="+mn-lt"/>
                          <a:ea typeface="Calibri" panose="020F0502020204030204" pitchFamily="34" charset="0"/>
                          <a:cs typeface="Calibri" panose="020F0502020204030204" pitchFamily="34" charset="0"/>
                        </a:rPr>
                        <a:t>–</a:t>
                      </a:r>
                      <a:endParaRPr lang="en-US" sz="1200" dirty="0">
                        <a:solidFill>
                          <a:schemeClr val="bg1"/>
                        </a:solidFill>
                        <a:latin typeface="+mn-lt"/>
                      </a:endParaRPr>
                    </a:p>
                  </a:txBody>
                  <a:tcPr>
                    <a:solidFill>
                      <a:schemeClr val="tx1"/>
                    </a:solidFill>
                  </a:tcPr>
                </a:tc>
                <a:extLst>
                  <a:ext uri="{0D108BD9-81ED-4DB2-BD59-A6C34878D82A}">
                    <a16:rowId xmlns:a16="http://schemas.microsoft.com/office/drawing/2014/main" val="398970150"/>
                  </a:ext>
                </a:extLst>
              </a:tr>
            </a:tbl>
          </a:graphicData>
        </a:graphic>
      </p:graphicFrame>
      <p:sp>
        <p:nvSpPr>
          <p:cNvPr id="11" name="Freeform 10">
            <a:extLst>
              <a:ext uri="{FF2B5EF4-FFF2-40B4-BE49-F238E27FC236}">
                <a16:creationId xmlns:a16="http://schemas.microsoft.com/office/drawing/2014/main" id="{FA40300D-DEFF-F3CC-D05A-E7FFEFC84CA2}"/>
              </a:ext>
            </a:extLst>
          </p:cNvPr>
          <p:cNvSpPr/>
          <p:nvPr/>
        </p:nvSpPr>
        <p:spPr>
          <a:xfrm>
            <a:off x="1487132" y="1859953"/>
            <a:ext cx="4477853" cy="1145404"/>
          </a:xfrm>
          <a:custGeom>
            <a:avLst/>
            <a:gdLst>
              <a:gd name="connsiteX0" fmla="*/ 0 w 4864811"/>
              <a:gd name="connsiteY0" fmla="*/ 0 h 925544"/>
              <a:gd name="connsiteX1" fmla="*/ 39743 w 4864811"/>
              <a:gd name="connsiteY1" fmla="*/ 0 h 925544"/>
              <a:gd name="connsiteX2" fmla="*/ 39743 w 4864811"/>
              <a:gd name="connsiteY2" fmla="*/ 5143 h 925544"/>
              <a:gd name="connsiteX3" fmla="*/ 107249 w 4864811"/>
              <a:gd name="connsiteY3" fmla="*/ 5143 h 925544"/>
              <a:gd name="connsiteX4" fmla="*/ 107249 w 4864811"/>
              <a:gd name="connsiteY4" fmla="*/ 17335 h 925544"/>
              <a:gd name="connsiteX5" fmla="*/ 161444 w 4864811"/>
              <a:gd name="connsiteY5" fmla="*/ 17335 h 925544"/>
              <a:gd name="connsiteX6" fmla="*/ 161444 w 4864811"/>
              <a:gd name="connsiteY6" fmla="*/ 23527 h 925544"/>
              <a:gd name="connsiteX7" fmla="*/ 535675 w 4864811"/>
              <a:gd name="connsiteY7" fmla="*/ 23527 h 925544"/>
              <a:gd name="connsiteX8" fmla="*/ 535675 w 4864811"/>
              <a:gd name="connsiteY8" fmla="*/ 27718 h 925544"/>
              <a:gd name="connsiteX9" fmla="*/ 593959 w 4864811"/>
              <a:gd name="connsiteY9" fmla="*/ 27718 h 925544"/>
              <a:gd name="connsiteX10" fmla="*/ 593959 w 4864811"/>
              <a:gd name="connsiteY10" fmla="*/ 34195 h 925544"/>
              <a:gd name="connsiteX11" fmla="*/ 822433 w 4864811"/>
              <a:gd name="connsiteY11" fmla="*/ 34195 h 925544"/>
              <a:gd name="connsiteX12" fmla="*/ 822433 w 4864811"/>
              <a:gd name="connsiteY12" fmla="*/ 40291 h 925544"/>
              <a:gd name="connsiteX13" fmla="*/ 891271 w 4864811"/>
              <a:gd name="connsiteY13" fmla="*/ 40291 h 925544"/>
              <a:gd name="connsiteX14" fmla="*/ 891271 w 4864811"/>
              <a:gd name="connsiteY14" fmla="*/ 45815 h 925544"/>
              <a:gd name="connsiteX15" fmla="*/ 962104 w 4864811"/>
              <a:gd name="connsiteY15" fmla="*/ 45815 h 925544"/>
              <a:gd name="connsiteX16" fmla="*/ 962104 w 4864811"/>
              <a:gd name="connsiteY16" fmla="*/ 52006 h 925544"/>
              <a:gd name="connsiteX17" fmla="*/ 1032463 w 4864811"/>
              <a:gd name="connsiteY17" fmla="*/ 52006 h 925544"/>
              <a:gd name="connsiteX18" fmla="*/ 1032463 w 4864811"/>
              <a:gd name="connsiteY18" fmla="*/ 59150 h 925544"/>
              <a:gd name="connsiteX19" fmla="*/ 1051193 w 4864811"/>
              <a:gd name="connsiteY19" fmla="*/ 59150 h 925544"/>
              <a:gd name="connsiteX20" fmla="*/ 1051193 w 4864811"/>
              <a:gd name="connsiteY20" fmla="*/ 65151 h 925544"/>
              <a:gd name="connsiteX21" fmla="*/ 1073727 w 4864811"/>
              <a:gd name="connsiteY21" fmla="*/ 65151 h 925544"/>
              <a:gd name="connsiteX22" fmla="*/ 1073727 w 4864811"/>
              <a:gd name="connsiteY22" fmla="*/ 70104 h 925544"/>
              <a:gd name="connsiteX23" fmla="*/ 1092363 w 4864811"/>
              <a:gd name="connsiteY23" fmla="*/ 70104 h 925544"/>
              <a:gd name="connsiteX24" fmla="*/ 1092363 w 4864811"/>
              <a:gd name="connsiteY24" fmla="*/ 74486 h 925544"/>
              <a:gd name="connsiteX25" fmla="*/ 1779784 w 4864811"/>
              <a:gd name="connsiteY25" fmla="*/ 74486 h 925544"/>
              <a:gd name="connsiteX26" fmla="*/ 1779784 w 4864811"/>
              <a:gd name="connsiteY26" fmla="*/ 82772 h 925544"/>
              <a:gd name="connsiteX27" fmla="*/ 2200413 w 4864811"/>
              <a:gd name="connsiteY27" fmla="*/ 82772 h 925544"/>
              <a:gd name="connsiteX28" fmla="*/ 2200413 w 4864811"/>
              <a:gd name="connsiteY28" fmla="*/ 89535 h 925544"/>
              <a:gd name="connsiteX29" fmla="*/ 2419475 w 4864811"/>
              <a:gd name="connsiteY29" fmla="*/ 89535 h 925544"/>
              <a:gd name="connsiteX30" fmla="*/ 2419475 w 4864811"/>
              <a:gd name="connsiteY30" fmla="*/ 92964 h 925544"/>
              <a:gd name="connsiteX31" fmla="*/ 2473670 w 4864811"/>
              <a:gd name="connsiteY31" fmla="*/ 92964 h 925544"/>
              <a:gd name="connsiteX32" fmla="*/ 2473670 w 4864811"/>
              <a:gd name="connsiteY32" fmla="*/ 100489 h 925544"/>
              <a:gd name="connsiteX33" fmla="*/ 2717167 w 4864811"/>
              <a:gd name="connsiteY33" fmla="*/ 100489 h 925544"/>
              <a:gd name="connsiteX34" fmla="*/ 2717167 w 4864811"/>
              <a:gd name="connsiteY34" fmla="*/ 104584 h 925544"/>
              <a:gd name="connsiteX35" fmla="*/ 4808716 w 4864811"/>
              <a:gd name="connsiteY35" fmla="*/ 104584 h 925544"/>
              <a:gd name="connsiteX36" fmla="*/ 4808716 w 4864811"/>
              <a:gd name="connsiteY36" fmla="*/ 925544 h 925544"/>
              <a:gd name="connsiteX37" fmla="*/ 4864812 w 4864811"/>
              <a:gd name="connsiteY37" fmla="*/ 925544 h 92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64811" h="925544">
                <a:moveTo>
                  <a:pt x="0" y="0"/>
                </a:moveTo>
                <a:lnTo>
                  <a:pt x="39743" y="0"/>
                </a:lnTo>
                <a:lnTo>
                  <a:pt x="39743" y="5143"/>
                </a:lnTo>
                <a:lnTo>
                  <a:pt x="107249" y="5143"/>
                </a:lnTo>
                <a:lnTo>
                  <a:pt x="107249" y="17335"/>
                </a:lnTo>
                <a:lnTo>
                  <a:pt x="161444" y="17335"/>
                </a:lnTo>
                <a:lnTo>
                  <a:pt x="161444" y="23527"/>
                </a:lnTo>
                <a:lnTo>
                  <a:pt x="535675" y="23527"/>
                </a:lnTo>
                <a:lnTo>
                  <a:pt x="535675" y="27718"/>
                </a:lnTo>
                <a:lnTo>
                  <a:pt x="593959" y="27718"/>
                </a:lnTo>
                <a:lnTo>
                  <a:pt x="593959" y="34195"/>
                </a:lnTo>
                <a:lnTo>
                  <a:pt x="822433" y="34195"/>
                </a:lnTo>
                <a:lnTo>
                  <a:pt x="822433" y="40291"/>
                </a:lnTo>
                <a:lnTo>
                  <a:pt x="891271" y="40291"/>
                </a:lnTo>
                <a:lnTo>
                  <a:pt x="891271" y="45815"/>
                </a:lnTo>
                <a:lnTo>
                  <a:pt x="962104" y="45815"/>
                </a:lnTo>
                <a:lnTo>
                  <a:pt x="962104" y="52006"/>
                </a:lnTo>
                <a:lnTo>
                  <a:pt x="1032463" y="52006"/>
                </a:lnTo>
                <a:lnTo>
                  <a:pt x="1032463" y="59150"/>
                </a:lnTo>
                <a:lnTo>
                  <a:pt x="1051193" y="59150"/>
                </a:lnTo>
                <a:lnTo>
                  <a:pt x="1051193" y="65151"/>
                </a:lnTo>
                <a:lnTo>
                  <a:pt x="1073727" y="65151"/>
                </a:lnTo>
                <a:lnTo>
                  <a:pt x="1073727" y="70104"/>
                </a:lnTo>
                <a:lnTo>
                  <a:pt x="1092363" y="70104"/>
                </a:lnTo>
                <a:lnTo>
                  <a:pt x="1092363" y="74486"/>
                </a:lnTo>
                <a:lnTo>
                  <a:pt x="1779784" y="74486"/>
                </a:lnTo>
                <a:lnTo>
                  <a:pt x="1779784" y="82772"/>
                </a:lnTo>
                <a:lnTo>
                  <a:pt x="2200413" y="82772"/>
                </a:lnTo>
                <a:lnTo>
                  <a:pt x="2200413" y="89535"/>
                </a:lnTo>
                <a:lnTo>
                  <a:pt x="2419475" y="89535"/>
                </a:lnTo>
                <a:lnTo>
                  <a:pt x="2419475" y="92964"/>
                </a:lnTo>
                <a:lnTo>
                  <a:pt x="2473670" y="92964"/>
                </a:lnTo>
                <a:lnTo>
                  <a:pt x="2473670" y="100489"/>
                </a:lnTo>
                <a:lnTo>
                  <a:pt x="2717167" y="100489"/>
                </a:lnTo>
                <a:lnTo>
                  <a:pt x="2717167" y="104584"/>
                </a:lnTo>
                <a:lnTo>
                  <a:pt x="4808716" y="104584"/>
                </a:lnTo>
                <a:lnTo>
                  <a:pt x="4808716" y="925544"/>
                </a:lnTo>
                <a:lnTo>
                  <a:pt x="4864812" y="925544"/>
                </a:lnTo>
              </a:path>
            </a:pathLst>
          </a:custGeom>
          <a:noFill/>
          <a:ln w="2857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825" name="Freeform 32824">
            <a:extLst>
              <a:ext uri="{FF2B5EF4-FFF2-40B4-BE49-F238E27FC236}">
                <a16:creationId xmlns:a16="http://schemas.microsoft.com/office/drawing/2014/main" id="{87B3A0B3-B74B-8821-165A-CE4EF66C4AB3}"/>
              </a:ext>
            </a:extLst>
          </p:cNvPr>
          <p:cNvSpPr/>
          <p:nvPr/>
        </p:nvSpPr>
        <p:spPr>
          <a:xfrm>
            <a:off x="1487132" y="1859953"/>
            <a:ext cx="4418517" cy="504628"/>
          </a:xfrm>
          <a:custGeom>
            <a:avLst/>
            <a:gdLst>
              <a:gd name="connsiteX0" fmla="*/ 0 w 4800348"/>
              <a:gd name="connsiteY0" fmla="*/ 0 h 407765"/>
              <a:gd name="connsiteX1" fmla="*/ 39743 w 4800348"/>
              <a:gd name="connsiteY1" fmla="*/ 0 h 407765"/>
              <a:gd name="connsiteX2" fmla="*/ 39743 w 4800348"/>
              <a:gd name="connsiteY2" fmla="*/ 11906 h 407765"/>
              <a:gd name="connsiteX3" fmla="*/ 52293 w 4800348"/>
              <a:gd name="connsiteY3" fmla="*/ 11906 h 407765"/>
              <a:gd name="connsiteX4" fmla="*/ 52293 w 4800348"/>
              <a:gd name="connsiteY4" fmla="*/ 17335 h 407765"/>
              <a:gd name="connsiteX5" fmla="*/ 275919 w 4800348"/>
              <a:gd name="connsiteY5" fmla="*/ 17335 h 407765"/>
              <a:gd name="connsiteX6" fmla="*/ 275919 w 4800348"/>
              <a:gd name="connsiteY6" fmla="*/ 30575 h 407765"/>
              <a:gd name="connsiteX7" fmla="*/ 341334 w 4800348"/>
              <a:gd name="connsiteY7" fmla="*/ 30575 h 407765"/>
              <a:gd name="connsiteX8" fmla="*/ 341334 w 4800348"/>
              <a:gd name="connsiteY8" fmla="*/ 36862 h 407765"/>
              <a:gd name="connsiteX9" fmla="*/ 382123 w 4800348"/>
              <a:gd name="connsiteY9" fmla="*/ 36862 h 407765"/>
              <a:gd name="connsiteX10" fmla="*/ 382123 w 4800348"/>
              <a:gd name="connsiteY10" fmla="*/ 45815 h 407765"/>
              <a:gd name="connsiteX11" fmla="*/ 438124 w 4800348"/>
              <a:gd name="connsiteY11" fmla="*/ 45815 h 407765"/>
              <a:gd name="connsiteX12" fmla="*/ 438124 w 4800348"/>
              <a:gd name="connsiteY12" fmla="*/ 52388 h 407765"/>
              <a:gd name="connsiteX13" fmla="*/ 475870 w 4800348"/>
              <a:gd name="connsiteY13" fmla="*/ 52388 h 407765"/>
              <a:gd name="connsiteX14" fmla="*/ 475870 w 4800348"/>
              <a:gd name="connsiteY14" fmla="*/ 60960 h 407765"/>
              <a:gd name="connsiteX15" fmla="*/ 544327 w 4800348"/>
              <a:gd name="connsiteY15" fmla="*/ 60960 h 407765"/>
              <a:gd name="connsiteX16" fmla="*/ 544327 w 4800348"/>
              <a:gd name="connsiteY16" fmla="*/ 71533 h 407765"/>
              <a:gd name="connsiteX17" fmla="*/ 636934 w 4800348"/>
              <a:gd name="connsiteY17" fmla="*/ 71533 h 407765"/>
              <a:gd name="connsiteX18" fmla="*/ 636934 w 4800348"/>
              <a:gd name="connsiteY18" fmla="*/ 77724 h 407765"/>
              <a:gd name="connsiteX19" fmla="*/ 660609 w 4800348"/>
              <a:gd name="connsiteY19" fmla="*/ 77724 h 407765"/>
              <a:gd name="connsiteX20" fmla="*/ 660609 w 4800348"/>
              <a:gd name="connsiteY20" fmla="*/ 90583 h 407765"/>
              <a:gd name="connsiteX21" fmla="*/ 672684 w 4800348"/>
              <a:gd name="connsiteY21" fmla="*/ 90583 h 407765"/>
              <a:gd name="connsiteX22" fmla="*/ 672684 w 4800348"/>
              <a:gd name="connsiteY22" fmla="*/ 96393 h 407765"/>
              <a:gd name="connsiteX23" fmla="*/ 739239 w 4800348"/>
              <a:gd name="connsiteY23" fmla="*/ 96393 h 407765"/>
              <a:gd name="connsiteX24" fmla="*/ 739239 w 4800348"/>
              <a:gd name="connsiteY24" fmla="*/ 101917 h 407765"/>
              <a:gd name="connsiteX25" fmla="*/ 803418 w 4800348"/>
              <a:gd name="connsiteY25" fmla="*/ 101917 h 407765"/>
              <a:gd name="connsiteX26" fmla="*/ 803418 w 4800348"/>
              <a:gd name="connsiteY26" fmla="*/ 114395 h 407765"/>
              <a:gd name="connsiteX27" fmla="*/ 837266 w 4800348"/>
              <a:gd name="connsiteY27" fmla="*/ 114395 h 407765"/>
              <a:gd name="connsiteX28" fmla="*/ 837266 w 4800348"/>
              <a:gd name="connsiteY28" fmla="*/ 121349 h 407765"/>
              <a:gd name="connsiteX29" fmla="*/ 903726 w 4800348"/>
              <a:gd name="connsiteY29" fmla="*/ 121349 h 407765"/>
              <a:gd name="connsiteX30" fmla="*/ 903726 w 4800348"/>
              <a:gd name="connsiteY30" fmla="*/ 128778 h 407765"/>
              <a:gd name="connsiteX31" fmla="*/ 1011831 w 4800348"/>
              <a:gd name="connsiteY31" fmla="*/ 128778 h 407765"/>
              <a:gd name="connsiteX32" fmla="*/ 1011831 w 4800348"/>
              <a:gd name="connsiteY32" fmla="*/ 134588 h 407765"/>
              <a:gd name="connsiteX33" fmla="*/ 1109477 w 4800348"/>
              <a:gd name="connsiteY33" fmla="*/ 134588 h 407765"/>
              <a:gd name="connsiteX34" fmla="*/ 1109477 w 4800348"/>
              <a:gd name="connsiteY34" fmla="*/ 142780 h 407765"/>
              <a:gd name="connsiteX35" fmla="*/ 1261603 w 4800348"/>
              <a:gd name="connsiteY35" fmla="*/ 142780 h 407765"/>
              <a:gd name="connsiteX36" fmla="*/ 1261603 w 4800348"/>
              <a:gd name="connsiteY36" fmla="*/ 148685 h 407765"/>
              <a:gd name="connsiteX37" fmla="*/ 1362292 w 4800348"/>
              <a:gd name="connsiteY37" fmla="*/ 148685 h 407765"/>
              <a:gd name="connsiteX38" fmla="*/ 1362292 w 4800348"/>
              <a:gd name="connsiteY38" fmla="*/ 159925 h 407765"/>
              <a:gd name="connsiteX39" fmla="*/ 1372846 w 4800348"/>
              <a:gd name="connsiteY39" fmla="*/ 159925 h 407765"/>
              <a:gd name="connsiteX40" fmla="*/ 1372846 w 4800348"/>
              <a:gd name="connsiteY40" fmla="*/ 166592 h 407765"/>
              <a:gd name="connsiteX41" fmla="*/ 1610448 w 4800348"/>
              <a:gd name="connsiteY41" fmla="*/ 166592 h 407765"/>
              <a:gd name="connsiteX42" fmla="*/ 1610448 w 4800348"/>
              <a:gd name="connsiteY42" fmla="*/ 176308 h 407765"/>
              <a:gd name="connsiteX43" fmla="*/ 1710091 w 4800348"/>
              <a:gd name="connsiteY43" fmla="*/ 176308 h 407765"/>
              <a:gd name="connsiteX44" fmla="*/ 1710091 w 4800348"/>
              <a:gd name="connsiteY44" fmla="*/ 181737 h 407765"/>
              <a:gd name="connsiteX45" fmla="*/ 1776931 w 4800348"/>
              <a:gd name="connsiteY45" fmla="*/ 181737 h 407765"/>
              <a:gd name="connsiteX46" fmla="*/ 1776931 w 4800348"/>
              <a:gd name="connsiteY46" fmla="*/ 186023 h 407765"/>
              <a:gd name="connsiteX47" fmla="*/ 1824376 w 4800348"/>
              <a:gd name="connsiteY47" fmla="*/ 186023 h 407765"/>
              <a:gd name="connsiteX48" fmla="*/ 1824376 w 4800348"/>
              <a:gd name="connsiteY48" fmla="*/ 191167 h 407765"/>
              <a:gd name="connsiteX49" fmla="*/ 2020809 w 4800348"/>
              <a:gd name="connsiteY49" fmla="*/ 191167 h 407765"/>
              <a:gd name="connsiteX50" fmla="*/ 2020809 w 4800348"/>
              <a:gd name="connsiteY50" fmla="*/ 198501 h 407765"/>
              <a:gd name="connsiteX51" fmla="*/ 2074529 w 4800348"/>
              <a:gd name="connsiteY51" fmla="*/ 198501 h 407765"/>
              <a:gd name="connsiteX52" fmla="*/ 2074529 w 4800348"/>
              <a:gd name="connsiteY52" fmla="*/ 204407 h 407765"/>
              <a:gd name="connsiteX53" fmla="*/ 2760999 w 4800348"/>
              <a:gd name="connsiteY53" fmla="*/ 204407 h 407765"/>
              <a:gd name="connsiteX54" fmla="*/ 2760999 w 4800348"/>
              <a:gd name="connsiteY54" fmla="*/ 210598 h 407765"/>
              <a:gd name="connsiteX55" fmla="*/ 2976923 w 4800348"/>
              <a:gd name="connsiteY55" fmla="*/ 210598 h 407765"/>
              <a:gd name="connsiteX56" fmla="*/ 2976923 w 4800348"/>
              <a:gd name="connsiteY56" fmla="*/ 218408 h 407765"/>
              <a:gd name="connsiteX57" fmla="*/ 3995980 w 4800348"/>
              <a:gd name="connsiteY57" fmla="*/ 218408 h 407765"/>
              <a:gd name="connsiteX58" fmla="*/ 3995980 w 4800348"/>
              <a:gd name="connsiteY58" fmla="*/ 241363 h 407765"/>
              <a:gd name="connsiteX59" fmla="*/ 4544776 w 4800348"/>
              <a:gd name="connsiteY59" fmla="*/ 241363 h 407765"/>
              <a:gd name="connsiteX60" fmla="*/ 4544776 w 4800348"/>
              <a:gd name="connsiteY60" fmla="*/ 407765 h 407765"/>
              <a:gd name="connsiteX61" fmla="*/ 4800349 w 4800348"/>
              <a:gd name="connsiteY61" fmla="*/ 407765 h 40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800348" h="407765">
                <a:moveTo>
                  <a:pt x="0" y="0"/>
                </a:moveTo>
                <a:lnTo>
                  <a:pt x="39743" y="0"/>
                </a:lnTo>
                <a:lnTo>
                  <a:pt x="39743" y="11906"/>
                </a:lnTo>
                <a:lnTo>
                  <a:pt x="52293" y="11906"/>
                </a:lnTo>
                <a:lnTo>
                  <a:pt x="52293" y="17335"/>
                </a:lnTo>
                <a:lnTo>
                  <a:pt x="275919" y="17335"/>
                </a:lnTo>
                <a:lnTo>
                  <a:pt x="275919" y="30575"/>
                </a:lnTo>
                <a:lnTo>
                  <a:pt x="341334" y="30575"/>
                </a:lnTo>
                <a:lnTo>
                  <a:pt x="341334" y="36862"/>
                </a:lnTo>
                <a:lnTo>
                  <a:pt x="382123" y="36862"/>
                </a:lnTo>
                <a:lnTo>
                  <a:pt x="382123" y="45815"/>
                </a:lnTo>
                <a:lnTo>
                  <a:pt x="438124" y="45815"/>
                </a:lnTo>
                <a:lnTo>
                  <a:pt x="438124" y="52388"/>
                </a:lnTo>
                <a:lnTo>
                  <a:pt x="475870" y="52388"/>
                </a:lnTo>
                <a:lnTo>
                  <a:pt x="475870" y="60960"/>
                </a:lnTo>
                <a:lnTo>
                  <a:pt x="544327" y="60960"/>
                </a:lnTo>
                <a:lnTo>
                  <a:pt x="544327" y="71533"/>
                </a:lnTo>
                <a:lnTo>
                  <a:pt x="636934" y="71533"/>
                </a:lnTo>
                <a:lnTo>
                  <a:pt x="636934" y="77724"/>
                </a:lnTo>
                <a:lnTo>
                  <a:pt x="660609" y="77724"/>
                </a:lnTo>
                <a:lnTo>
                  <a:pt x="660609" y="90583"/>
                </a:lnTo>
                <a:lnTo>
                  <a:pt x="672684" y="90583"/>
                </a:lnTo>
                <a:lnTo>
                  <a:pt x="672684" y="96393"/>
                </a:lnTo>
                <a:lnTo>
                  <a:pt x="739239" y="96393"/>
                </a:lnTo>
                <a:lnTo>
                  <a:pt x="739239" y="101917"/>
                </a:lnTo>
                <a:lnTo>
                  <a:pt x="803418" y="101917"/>
                </a:lnTo>
                <a:lnTo>
                  <a:pt x="803418" y="114395"/>
                </a:lnTo>
                <a:lnTo>
                  <a:pt x="837266" y="114395"/>
                </a:lnTo>
                <a:lnTo>
                  <a:pt x="837266" y="121349"/>
                </a:lnTo>
                <a:lnTo>
                  <a:pt x="903726" y="121349"/>
                </a:lnTo>
                <a:lnTo>
                  <a:pt x="903726" y="128778"/>
                </a:lnTo>
                <a:lnTo>
                  <a:pt x="1011831" y="128778"/>
                </a:lnTo>
                <a:lnTo>
                  <a:pt x="1011831" y="134588"/>
                </a:lnTo>
                <a:lnTo>
                  <a:pt x="1109477" y="134588"/>
                </a:lnTo>
                <a:lnTo>
                  <a:pt x="1109477" y="142780"/>
                </a:lnTo>
                <a:lnTo>
                  <a:pt x="1261603" y="142780"/>
                </a:lnTo>
                <a:lnTo>
                  <a:pt x="1261603" y="148685"/>
                </a:lnTo>
                <a:lnTo>
                  <a:pt x="1362292" y="148685"/>
                </a:lnTo>
                <a:lnTo>
                  <a:pt x="1362292" y="159925"/>
                </a:lnTo>
                <a:lnTo>
                  <a:pt x="1372846" y="159925"/>
                </a:lnTo>
                <a:lnTo>
                  <a:pt x="1372846" y="166592"/>
                </a:lnTo>
                <a:lnTo>
                  <a:pt x="1610448" y="166592"/>
                </a:lnTo>
                <a:lnTo>
                  <a:pt x="1610448" y="176308"/>
                </a:lnTo>
                <a:lnTo>
                  <a:pt x="1710091" y="176308"/>
                </a:lnTo>
                <a:lnTo>
                  <a:pt x="1710091" y="181737"/>
                </a:lnTo>
                <a:lnTo>
                  <a:pt x="1776931" y="181737"/>
                </a:lnTo>
                <a:lnTo>
                  <a:pt x="1776931" y="186023"/>
                </a:lnTo>
                <a:lnTo>
                  <a:pt x="1824376" y="186023"/>
                </a:lnTo>
                <a:lnTo>
                  <a:pt x="1824376" y="191167"/>
                </a:lnTo>
                <a:lnTo>
                  <a:pt x="2020809" y="191167"/>
                </a:lnTo>
                <a:lnTo>
                  <a:pt x="2020809" y="198501"/>
                </a:lnTo>
                <a:lnTo>
                  <a:pt x="2074529" y="198501"/>
                </a:lnTo>
                <a:lnTo>
                  <a:pt x="2074529" y="204407"/>
                </a:lnTo>
                <a:lnTo>
                  <a:pt x="2760999" y="204407"/>
                </a:lnTo>
                <a:lnTo>
                  <a:pt x="2760999" y="210598"/>
                </a:lnTo>
                <a:lnTo>
                  <a:pt x="2976923" y="210598"/>
                </a:lnTo>
                <a:lnTo>
                  <a:pt x="2976923" y="218408"/>
                </a:lnTo>
                <a:lnTo>
                  <a:pt x="3995980" y="218408"/>
                </a:lnTo>
                <a:lnTo>
                  <a:pt x="3995980" y="241363"/>
                </a:lnTo>
                <a:lnTo>
                  <a:pt x="4544776" y="241363"/>
                </a:lnTo>
                <a:lnTo>
                  <a:pt x="4544776" y="407765"/>
                </a:lnTo>
                <a:lnTo>
                  <a:pt x="4800349" y="407765"/>
                </a:lnTo>
              </a:path>
            </a:pathLst>
          </a:custGeom>
          <a:noFill/>
          <a:ln w="2857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32826" name="Graphic 45">
            <a:extLst>
              <a:ext uri="{FF2B5EF4-FFF2-40B4-BE49-F238E27FC236}">
                <a16:creationId xmlns:a16="http://schemas.microsoft.com/office/drawing/2014/main" id="{C0E6E0F1-B17E-B10B-3FAD-AA1A47170A10}"/>
              </a:ext>
            </a:extLst>
          </p:cNvPr>
          <p:cNvGrpSpPr/>
          <p:nvPr/>
        </p:nvGrpSpPr>
        <p:grpSpPr>
          <a:xfrm>
            <a:off x="2747104" y="2034174"/>
            <a:ext cx="3183227" cy="362469"/>
            <a:chOff x="-3991356" y="856072"/>
            <a:chExt cx="3458308" cy="292893"/>
          </a:xfrm>
        </p:grpSpPr>
        <p:grpSp>
          <p:nvGrpSpPr>
            <p:cNvPr id="32827" name="Graphic 45">
              <a:extLst>
                <a:ext uri="{FF2B5EF4-FFF2-40B4-BE49-F238E27FC236}">
                  <a16:creationId xmlns:a16="http://schemas.microsoft.com/office/drawing/2014/main" id="{0FDDDEC0-7171-9B89-8CF4-57D6BB011B7D}"/>
                </a:ext>
              </a:extLst>
            </p:cNvPr>
            <p:cNvGrpSpPr/>
            <p:nvPr/>
          </p:nvGrpSpPr>
          <p:grpSpPr>
            <a:xfrm>
              <a:off x="-584771" y="1097150"/>
              <a:ext cx="51722" cy="51815"/>
              <a:chOff x="-584771" y="1097150"/>
              <a:chExt cx="51722" cy="51815"/>
            </a:xfrm>
          </p:grpSpPr>
          <p:sp>
            <p:nvSpPr>
              <p:cNvPr id="33275" name="Freeform 33274">
                <a:extLst>
                  <a:ext uri="{FF2B5EF4-FFF2-40B4-BE49-F238E27FC236}">
                    <a16:creationId xmlns:a16="http://schemas.microsoft.com/office/drawing/2014/main" id="{4D2F1A8E-EAAE-436D-F83B-E83B300BA22A}"/>
                  </a:ext>
                </a:extLst>
              </p:cNvPr>
              <p:cNvSpPr/>
              <p:nvPr/>
            </p:nvSpPr>
            <p:spPr>
              <a:xfrm>
                <a:off x="-584771" y="11230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76" name="Freeform 33275">
                <a:extLst>
                  <a:ext uri="{FF2B5EF4-FFF2-40B4-BE49-F238E27FC236}">
                    <a16:creationId xmlns:a16="http://schemas.microsoft.com/office/drawing/2014/main" id="{B6E90AFF-772B-F46A-E708-A484BD4CFE60}"/>
                  </a:ext>
                </a:extLst>
              </p:cNvPr>
              <p:cNvSpPr/>
              <p:nvPr/>
            </p:nvSpPr>
            <p:spPr>
              <a:xfrm>
                <a:off x="-558910" y="10971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28" name="Graphic 45">
              <a:extLst>
                <a:ext uri="{FF2B5EF4-FFF2-40B4-BE49-F238E27FC236}">
                  <a16:creationId xmlns:a16="http://schemas.microsoft.com/office/drawing/2014/main" id="{9D73E254-3EF5-E653-B69B-1C82738BD87B}"/>
                </a:ext>
              </a:extLst>
            </p:cNvPr>
            <p:cNvGrpSpPr/>
            <p:nvPr/>
          </p:nvGrpSpPr>
          <p:grpSpPr>
            <a:xfrm>
              <a:off x="-609492" y="1097150"/>
              <a:ext cx="51722" cy="51815"/>
              <a:chOff x="-609492" y="1097150"/>
              <a:chExt cx="51722" cy="51815"/>
            </a:xfrm>
          </p:grpSpPr>
          <p:sp>
            <p:nvSpPr>
              <p:cNvPr id="33273" name="Freeform 33272">
                <a:extLst>
                  <a:ext uri="{FF2B5EF4-FFF2-40B4-BE49-F238E27FC236}">
                    <a16:creationId xmlns:a16="http://schemas.microsoft.com/office/drawing/2014/main" id="{B4281AFF-57B8-671D-ECC6-1E428A7F2E19}"/>
                  </a:ext>
                </a:extLst>
              </p:cNvPr>
              <p:cNvSpPr/>
              <p:nvPr/>
            </p:nvSpPr>
            <p:spPr>
              <a:xfrm>
                <a:off x="-609492" y="11230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74" name="Freeform 33273">
                <a:extLst>
                  <a:ext uri="{FF2B5EF4-FFF2-40B4-BE49-F238E27FC236}">
                    <a16:creationId xmlns:a16="http://schemas.microsoft.com/office/drawing/2014/main" id="{E702216E-44A8-B567-CEFC-D65D3750FEC5}"/>
                  </a:ext>
                </a:extLst>
              </p:cNvPr>
              <p:cNvSpPr/>
              <p:nvPr/>
            </p:nvSpPr>
            <p:spPr>
              <a:xfrm>
                <a:off x="-583630" y="10971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29" name="Graphic 45">
              <a:extLst>
                <a:ext uri="{FF2B5EF4-FFF2-40B4-BE49-F238E27FC236}">
                  <a16:creationId xmlns:a16="http://schemas.microsoft.com/office/drawing/2014/main" id="{6327038E-A863-4750-3D0C-C5672AA78970}"/>
                </a:ext>
              </a:extLst>
            </p:cNvPr>
            <p:cNvGrpSpPr/>
            <p:nvPr/>
          </p:nvGrpSpPr>
          <p:grpSpPr>
            <a:xfrm>
              <a:off x="-627652" y="1097150"/>
              <a:ext cx="51722" cy="51815"/>
              <a:chOff x="-627652" y="1097150"/>
              <a:chExt cx="51722" cy="51815"/>
            </a:xfrm>
          </p:grpSpPr>
          <p:sp>
            <p:nvSpPr>
              <p:cNvPr id="33271" name="Freeform 33270">
                <a:extLst>
                  <a:ext uri="{FF2B5EF4-FFF2-40B4-BE49-F238E27FC236}">
                    <a16:creationId xmlns:a16="http://schemas.microsoft.com/office/drawing/2014/main" id="{280E5CD3-7DA3-E78F-CBB2-F42BF62AB25B}"/>
                  </a:ext>
                </a:extLst>
              </p:cNvPr>
              <p:cNvSpPr/>
              <p:nvPr/>
            </p:nvSpPr>
            <p:spPr>
              <a:xfrm>
                <a:off x="-627652" y="11230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72" name="Freeform 33271">
                <a:extLst>
                  <a:ext uri="{FF2B5EF4-FFF2-40B4-BE49-F238E27FC236}">
                    <a16:creationId xmlns:a16="http://schemas.microsoft.com/office/drawing/2014/main" id="{BA88D703-C63A-8188-CB5C-719B82F18308}"/>
                  </a:ext>
                </a:extLst>
              </p:cNvPr>
              <p:cNvSpPr/>
              <p:nvPr/>
            </p:nvSpPr>
            <p:spPr>
              <a:xfrm>
                <a:off x="-601790" y="10971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0" name="Graphic 45">
              <a:extLst>
                <a:ext uri="{FF2B5EF4-FFF2-40B4-BE49-F238E27FC236}">
                  <a16:creationId xmlns:a16="http://schemas.microsoft.com/office/drawing/2014/main" id="{FE66B1C1-C833-5EE3-DC17-CA23C9E6E119}"/>
                </a:ext>
              </a:extLst>
            </p:cNvPr>
            <p:cNvGrpSpPr/>
            <p:nvPr/>
          </p:nvGrpSpPr>
          <p:grpSpPr>
            <a:xfrm>
              <a:off x="-636494" y="1097150"/>
              <a:ext cx="51722" cy="51815"/>
              <a:chOff x="-636494" y="1097150"/>
              <a:chExt cx="51722" cy="51815"/>
            </a:xfrm>
          </p:grpSpPr>
          <p:sp>
            <p:nvSpPr>
              <p:cNvPr id="33269" name="Freeform 33268">
                <a:extLst>
                  <a:ext uri="{FF2B5EF4-FFF2-40B4-BE49-F238E27FC236}">
                    <a16:creationId xmlns:a16="http://schemas.microsoft.com/office/drawing/2014/main" id="{87DA929D-417F-4E55-DB2A-2F6DB4EBF922}"/>
                  </a:ext>
                </a:extLst>
              </p:cNvPr>
              <p:cNvSpPr/>
              <p:nvPr/>
            </p:nvSpPr>
            <p:spPr>
              <a:xfrm>
                <a:off x="-636494" y="11230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70" name="Freeform 33269">
                <a:extLst>
                  <a:ext uri="{FF2B5EF4-FFF2-40B4-BE49-F238E27FC236}">
                    <a16:creationId xmlns:a16="http://schemas.microsoft.com/office/drawing/2014/main" id="{0E9AAD3C-C95A-B04C-A001-EF4360A53649}"/>
                  </a:ext>
                </a:extLst>
              </p:cNvPr>
              <p:cNvSpPr/>
              <p:nvPr/>
            </p:nvSpPr>
            <p:spPr>
              <a:xfrm>
                <a:off x="-610633" y="10971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1" name="Graphic 45">
              <a:extLst>
                <a:ext uri="{FF2B5EF4-FFF2-40B4-BE49-F238E27FC236}">
                  <a16:creationId xmlns:a16="http://schemas.microsoft.com/office/drawing/2014/main" id="{23FFCA33-F755-D428-845F-9418C8B62555}"/>
                </a:ext>
              </a:extLst>
            </p:cNvPr>
            <p:cNvGrpSpPr/>
            <p:nvPr/>
          </p:nvGrpSpPr>
          <p:grpSpPr>
            <a:xfrm>
              <a:off x="-780634" y="1097150"/>
              <a:ext cx="51722" cy="51815"/>
              <a:chOff x="-780634" y="1097150"/>
              <a:chExt cx="51722" cy="51815"/>
            </a:xfrm>
          </p:grpSpPr>
          <p:sp>
            <p:nvSpPr>
              <p:cNvPr id="33267" name="Freeform 33266">
                <a:extLst>
                  <a:ext uri="{FF2B5EF4-FFF2-40B4-BE49-F238E27FC236}">
                    <a16:creationId xmlns:a16="http://schemas.microsoft.com/office/drawing/2014/main" id="{0552A749-2ADF-889F-6020-55E26636B50B}"/>
                  </a:ext>
                </a:extLst>
              </p:cNvPr>
              <p:cNvSpPr/>
              <p:nvPr/>
            </p:nvSpPr>
            <p:spPr>
              <a:xfrm>
                <a:off x="-780634" y="11230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68" name="Freeform 33267">
                <a:extLst>
                  <a:ext uri="{FF2B5EF4-FFF2-40B4-BE49-F238E27FC236}">
                    <a16:creationId xmlns:a16="http://schemas.microsoft.com/office/drawing/2014/main" id="{7F168C71-8176-62D1-22C1-12CCFB44D628}"/>
                  </a:ext>
                </a:extLst>
              </p:cNvPr>
              <p:cNvSpPr/>
              <p:nvPr/>
            </p:nvSpPr>
            <p:spPr>
              <a:xfrm>
                <a:off x="-754772" y="10971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2" name="Graphic 45">
              <a:extLst>
                <a:ext uri="{FF2B5EF4-FFF2-40B4-BE49-F238E27FC236}">
                  <a16:creationId xmlns:a16="http://schemas.microsoft.com/office/drawing/2014/main" id="{18DB900F-BCB5-E55F-13CB-526A5F3DCFD3}"/>
                </a:ext>
              </a:extLst>
            </p:cNvPr>
            <p:cNvGrpSpPr/>
            <p:nvPr/>
          </p:nvGrpSpPr>
          <p:grpSpPr>
            <a:xfrm>
              <a:off x="-819806" y="1097150"/>
              <a:ext cx="51818" cy="51815"/>
              <a:chOff x="-819806" y="1097150"/>
              <a:chExt cx="51818" cy="51815"/>
            </a:xfrm>
          </p:grpSpPr>
          <p:sp>
            <p:nvSpPr>
              <p:cNvPr id="33265" name="Freeform 33264">
                <a:extLst>
                  <a:ext uri="{FF2B5EF4-FFF2-40B4-BE49-F238E27FC236}">
                    <a16:creationId xmlns:a16="http://schemas.microsoft.com/office/drawing/2014/main" id="{783079CC-7AFB-8A1B-F06B-4383B5585197}"/>
                  </a:ext>
                </a:extLst>
              </p:cNvPr>
              <p:cNvSpPr/>
              <p:nvPr/>
            </p:nvSpPr>
            <p:spPr>
              <a:xfrm>
                <a:off x="-819806" y="11230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66" name="Freeform 33265">
                <a:extLst>
                  <a:ext uri="{FF2B5EF4-FFF2-40B4-BE49-F238E27FC236}">
                    <a16:creationId xmlns:a16="http://schemas.microsoft.com/office/drawing/2014/main" id="{B28E1D31-C902-9966-B27B-CAF286D50061}"/>
                  </a:ext>
                </a:extLst>
              </p:cNvPr>
              <p:cNvSpPr/>
              <p:nvPr/>
            </p:nvSpPr>
            <p:spPr>
              <a:xfrm>
                <a:off x="-793945" y="10971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3" name="Graphic 45">
              <a:extLst>
                <a:ext uri="{FF2B5EF4-FFF2-40B4-BE49-F238E27FC236}">
                  <a16:creationId xmlns:a16="http://schemas.microsoft.com/office/drawing/2014/main" id="{45B17443-F4F6-6940-8D92-A80DB3B3C2D5}"/>
                </a:ext>
              </a:extLst>
            </p:cNvPr>
            <p:cNvGrpSpPr/>
            <p:nvPr/>
          </p:nvGrpSpPr>
          <p:grpSpPr>
            <a:xfrm>
              <a:off x="-890545" y="930939"/>
              <a:ext cx="51722" cy="51816"/>
              <a:chOff x="-890545" y="930939"/>
              <a:chExt cx="51722" cy="51816"/>
            </a:xfrm>
          </p:grpSpPr>
          <p:sp>
            <p:nvSpPr>
              <p:cNvPr id="33263" name="Freeform 33262">
                <a:extLst>
                  <a:ext uri="{FF2B5EF4-FFF2-40B4-BE49-F238E27FC236}">
                    <a16:creationId xmlns:a16="http://schemas.microsoft.com/office/drawing/2014/main" id="{665BFF4B-AA6A-FB69-59AF-A98B5EBFC340}"/>
                  </a:ext>
                </a:extLst>
              </p:cNvPr>
              <p:cNvSpPr/>
              <p:nvPr/>
            </p:nvSpPr>
            <p:spPr>
              <a:xfrm>
                <a:off x="-890545" y="95684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64" name="Freeform 33263">
                <a:extLst>
                  <a:ext uri="{FF2B5EF4-FFF2-40B4-BE49-F238E27FC236}">
                    <a16:creationId xmlns:a16="http://schemas.microsoft.com/office/drawing/2014/main" id="{ACFE5A72-C44C-3610-3B71-ED0F388154E5}"/>
                  </a:ext>
                </a:extLst>
              </p:cNvPr>
              <p:cNvSpPr/>
              <p:nvPr/>
            </p:nvSpPr>
            <p:spPr>
              <a:xfrm>
                <a:off x="-864684" y="93093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4" name="Graphic 45">
              <a:extLst>
                <a:ext uri="{FF2B5EF4-FFF2-40B4-BE49-F238E27FC236}">
                  <a16:creationId xmlns:a16="http://schemas.microsoft.com/office/drawing/2014/main" id="{4C46DCB9-06C0-BA04-13C8-0CE8733CEAF7}"/>
                </a:ext>
              </a:extLst>
            </p:cNvPr>
            <p:cNvGrpSpPr/>
            <p:nvPr/>
          </p:nvGrpSpPr>
          <p:grpSpPr>
            <a:xfrm>
              <a:off x="-922397" y="929796"/>
              <a:ext cx="51722" cy="51815"/>
              <a:chOff x="-922397" y="929796"/>
              <a:chExt cx="51722" cy="51815"/>
            </a:xfrm>
          </p:grpSpPr>
          <p:sp>
            <p:nvSpPr>
              <p:cNvPr id="33261" name="Freeform 33260">
                <a:extLst>
                  <a:ext uri="{FF2B5EF4-FFF2-40B4-BE49-F238E27FC236}">
                    <a16:creationId xmlns:a16="http://schemas.microsoft.com/office/drawing/2014/main" id="{BE2CE387-090E-6DDA-25FF-9C2AD19934C9}"/>
                  </a:ext>
                </a:extLst>
              </p:cNvPr>
              <p:cNvSpPr/>
              <p:nvPr/>
            </p:nvSpPr>
            <p:spPr>
              <a:xfrm>
                <a:off x="-922397"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62" name="Freeform 33261">
                <a:extLst>
                  <a:ext uri="{FF2B5EF4-FFF2-40B4-BE49-F238E27FC236}">
                    <a16:creationId xmlns:a16="http://schemas.microsoft.com/office/drawing/2014/main" id="{C105DF8A-17F1-FE47-0E1E-5DED73EA24E3}"/>
                  </a:ext>
                </a:extLst>
              </p:cNvPr>
              <p:cNvSpPr/>
              <p:nvPr/>
            </p:nvSpPr>
            <p:spPr>
              <a:xfrm>
                <a:off x="-896535"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5" name="Graphic 45">
              <a:extLst>
                <a:ext uri="{FF2B5EF4-FFF2-40B4-BE49-F238E27FC236}">
                  <a16:creationId xmlns:a16="http://schemas.microsoft.com/office/drawing/2014/main" id="{03544F92-5ABE-69E4-2694-CE68C2B1B1B7}"/>
                </a:ext>
              </a:extLst>
            </p:cNvPr>
            <p:cNvGrpSpPr/>
            <p:nvPr/>
          </p:nvGrpSpPr>
          <p:grpSpPr>
            <a:xfrm>
              <a:off x="-926865" y="929796"/>
              <a:ext cx="51722" cy="51815"/>
              <a:chOff x="-926865" y="929796"/>
              <a:chExt cx="51722" cy="51815"/>
            </a:xfrm>
          </p:grpSpPr>
          <p:sp>
            <p:nvSpPr>
              <p:cNvPr id="33259" name="Freeform 33258">
                <a:extLst>
                  <a:ext uri="{FF2B5EF4-FFF2-40B4-BE49-F238E27FC236}">
                    <a16:creationId xmlns:a16="http://schemas.microsoft.com/office/drawing/2014/main" id="{84241F46-66B0-0FF2-47E3-CA71D0A80A1D}"/>
                  </a:ext>
                </a:extLst>
              </p:cNvPr>
              <p:cNvSpPr/>
              <p:nvPr/>
            </p:nvSpPr>
            <p:spPr>
              <a:xfrm>
                <a:off x="-926865"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60" name="Freeform 33259">
                <a:extLst>
                  <a:ext uri="{FF2B5EF4-FFF2-40B4-BE49-F238E27FC236}">
                    <a16:creationId xmlns:a16="http://schemas.microsoft.com/office/drawing/2014/main" id="{8342306B-3FDB-86BC-285C-04F2372D6881}"/>
                  </a:ext>
                </a:extLst>
              </p:cNvPr>
              <p:cNvSpPr/>
              <p:nvPr/>
            </p:nvSpPr>
            <p:spPr>
              <a:xfrm>
                <a:off x="-901004"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6" name="Graphic 45">
              <a:extLst>
                <a:ext uri="{FF2B5EF4-FFF2-40B4-BE49-F238E27FC236}">
                  <a16:creationId xmlns:a16="http://schemas.microsoft.com/office/drawing/2014/main" id="{E78EB7D8-D10E-0DC6-D32F-BDE929AED9A8}"/>
                </a:ext>
              </a:extLst>
            </p:cNvPr>
            <p:cNvGrpSpPr/>
            <p:nvPr/>
          </p:nvGrpSpPr>
          <p:grpSpPr>
            <a:xfrm>
              <a:off x="-931524" y="929796"/>
              <a:ext cx="51722" cy="51815"/>
              <a:chOff x="-931524" y="929796"/>
              <a:chExt cx="51722" cy="51815"/>
            </a:xfrm>
          </p:grpSpPr>
          <p:sp>
            <p:nvSpPr>
              <p:cNvPr id="33257" name="Freeform 33256">
                <a:extLst>
                  <a:ext uri="{FF2B5EF4-FFF2-40B4-BE49-F238E27FC236}">
                    <a16:creationId xmlns:a16="http://schemas.microsoft.com/office/drawing/2014/main" id="{4D9BAF43-804C-080A-113A-56B47DAD67F7}"/>
                  </a:ext>
                </a:extLst>
              </p:cNvPr>
              <p:cNvSpPr/>
              <p:nvPr/>
            </p:nvSpPr>
            <p:spPr>
              <a:xfrm>
                <a:off x="-931524"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58" name="Freeform 33257">
                <a:extLst>
                  <a:ext uri="{FF2B5EF4-FFF2-40B4-BE49-F238E27FC236}">
                    <a16:creationId xmlns:a16="http://schemas.microsoft.com/office/drawing/2014/main" id="{701B7F53-CA0B-5CC8-569E-058E63E93D1D}"/>
                  </a:ext>
                </a:extLst>
              </p:cNvPr>
              <p:cNvSpPr/>
              <p:nvPr/>
            </p:nvSpPr>
            <p:spPr>
              <a:xfrm>
                <a:off x="-905663"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7" name="Graphic 45">
              <a:extLst>
                <a:ext uri="{FF2B5EF4-FFF2-40B4-BE49-F238E27FC236}">
                  <a16:creationId xmlns:a16="http://schemas.microsoft.com/office/drawing/2014/main" id="{39038997-9728-EFD0-5CC3-16364542C5D2}"/>
                </a:ext>
              </a:extLst>
            </p:cNvPr>
            <p:cNvGrpSpPr/>
            <p:nvPr/>
          </p:nvGrpSpPr>
          <p:grpSpPr>
            <a:xfrm>
              <a:off x="-950255" y="929796"/>
              <a:ext cx="51818" cy="51815"/>
              <a:chOff x="-950255" y="929796"/>
              <a:chExt cx="51818" cy="51815"/>
            </a:xfrm>
          </p:grpSpPr>
          <p:sp>
            <p:nvSpPr>
              <p:cNvPr id="33255" name="Freeform 33254">
                <a:extLst>
                  <a:ext uri="{FF2B5EF4-FFF2-40B4-BE49-F238E27FC236}">
                    <a16:creationId xmlns:a16="http://schemas.microsoft.com/office/drawing/2014/main" id="{BB902F26-24D8-724D-DD5C-794A8B15AFC8}"/>
                  </a:ext>
                </a:extLst>
              </p:cNvPr>
              <p:cNvSpPr/>
              <p:nvPr/>
            </p:nvSpPr>
            <p:spPr>
              <a:xfrm>
                <a:off x="-950255"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56" name="Freeform 33255">
                <a:extLst>
                  <a:ext uri="{FF2B5EF4-FFF2-40B4-BE49-F238E27FC236}">
                    <a16:creationId xmlns:a16="http://schemas.microsoft.com/office/drawing/2014/main" id="{0DA3869E-CD3C-EA67-C8B5-A0BE663549AB}"/>
                  </a:ext>
                </a:extLst>
              </p:cNvPr>
              <p:cNvSpPr/>
              <p:nvPr/>
            </p:nvSpPr>
            <p:spPr>
              <a:xfrm>
                <a:off x="-924298"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8" name="Graphic 45">
              <a:extLst>
                <a:ext uri="{FF2B5EF4-FFF2-40B4-BE49-F238E27FC236}">
                  <a16:creationId xmlns:a16="http://schemas.microsoft.com/office/drawing/2014/main" id="{E26B57A9-41C7-F733-E496-C7991F2F88E2}"/>
                </a:ext>
              </a:extLst>
            </p:cNvPr>
            <p:cNvGrpSpPr/>
            <p:nvPr/>
          </p:nvGrpSpPr>
          <p:grpSpPr>
            <a:xfrm>
              <a:off x="-965943" y="929796"/>
              <a:ext cx="51722" cy="51815"/>
              <a:chOff x="-965943" y="929796"/>
              <a:chExt cx="51722" cy="51815"/>
            </a:xfrm>
          </p:grpSpPr>
          <p:sp>
            <p:nvSpPr>
              <p:cNvPr id="33253" name="Freeform 33252">
                <a:extLst>
                  <a:ext uri="{FF2B5EF4-FFF2-40B4-BE49-F238E27FC236}">
                    <a16:creationId xmlns:a16="http://schemas.microsoft.com/office/drawing/2014/main" id="{87F40223-B2AE-19BA-75AC-C2C860565292}"/>
                  </a:ext>
                </a:extLst>
              </p:cNvPr>
              <p:cNvSpPr/>
              <p:nvPr/>
            </p:nvSpPr>
            <p:spPr>
              <a:xfrm>
                <a:off x="-965943"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54" name="Freeform 33253">
                <a:extLst>
                  <a:ext uri="{FF2B5EF4-FFF2-40B4-BE49-F238E27FC236}">
                    <a16:creationId xmlns:a16="http://schemas.microsoft.com/office/drawing/2014/main" id="{D4B34CBD-149E-F745-A83B-872691CF7763}"/>
                  </a:ext>
                </a:extLst>
              </p:cNvPr>
              <p:cNvSpPr/>
              <p:nvPr/>
            </p:nvSpPr>
            <p:spPr>
              <a:xfrm>
                <a:off x="-940081"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39" name="Graphic 45">
              <a:extLst>
                <a:ext uri="{FF2B5EF4-FFF2-40B4-BE49-F238E27FC236}">
                  <a16:creationId xmlns:a16="http://schemas.microsoft.com/office/drawing/2014/main" id="{32B757F2-12B6-A3B9-9688-BDBFD1059500}"/>
                </a:ext>
              </a:extLst>
            </p:cNvPr>
            <p:cNvGrpSpPr/>
            <p:nvPr/>
          </p:nvGrpSpPr>
          <p:grpSpPr>
            <a:xfrm>
              <a:off x="-956055" y="929796"/>
              <a:ext cx="51722" cy="51815"/>
              <a:chOff x="-956055" y="929796"/>
              <a:chExt cx="51722" cy="51815"/>
            </a:xfrm>
          </p:grpSpPr>
          <p:sp>
            <p:nvSpPr>
              <p:cNvPr id="33251" name="Freeform 33250">
                <a:extLst>
                  <a:ext uri="{FF2B5EF4-FFF2-40B4-BE49-F238E27FC236}">
                    <a16:creationId xmlns:a16="http://schemas.microsoft.com/office/drawing/2014/main" id="{0186C190-EE70-D5DA-0072-CA5691DE6682}"/>
                  </a:ext>
                </a:extLst>
              </p:cNvPr>
              <p:cNvSpPr/>
              <p:nvPr/>
            </p:nvSpPr>
            <p:spPr>
              <a:xfrm>
                <a:off x="-956055"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52" name="Freeform 33251">
                <a:extLst>
                  <a:ext uri="{FF2B5EF4-FFF2-40B4-BE49-F238E27FC236}">
                    <a16:creationId xmlns:a16="http://schemas.microsoft.com/office/drawing/2014/main" id="{B83E58BD-A8FC-66B6-77C8-1E3E840C0371}"/>
                  </a:ext>
                </a:extLst>
              </p:cNvPr>
              <p:cNvSpPr/>
              <p:nvPr/>
            </p:nvSpPr>
            <p:spPr>
              <a:xfrm>
                <a:off x="-930193"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0" name="Graphic 45">
              <a:extLst>
                <a:ext uri="{FF2B5EF4-FFF2-40B4-BE49-F238E27FC236}">
                  <a16:creationId xmlns:a16="http://schemas.microsoft.com/office/drawing/2014/main" id="{A267704A-79B5-E1E3-D265-6EE8E9CED9E5}"/>
                </a:ext>
              </a:extLst>
            </p:cNvPr>
            <p:cNvGrpSpPr/>
            <p:nvPr/>
          </p:nvGrpSpPr>
          <p:grpSpPr>
            <a:xfrm>
              <a:off x="-986765" y="929796"/>
              <a:ext cx="51722" cy="51815"/>
              <a:chOff x="-986765" y="929796"/>
              <a:chExt cx="51722" cy="51815"/>
            </a:xfrm>
          </p:grpSpPr>
          <p:sp>
            <p:nvSpPr>
              <p:cNvPr id="33249" name="Freeform 33248">
                <a:extLst>
                  <a:ext uri="{FF2B5EF4-FFF2-40B4-BE49-F238E27FC236}">
                    <a16:creationId xmlns:a16="http://schemas.microsoft.com/office/drawing/2014/main" id="{21A93872-04D7-9CF4-0C6B-9FBD49EE44F2}"/>
                  </a:ext>
                </a:extLst>
              </p:cNvPr>
              <p:cNvSpPr/>
              <p:nvPr/>
            </p:nvSpPr>
            <p:spPr>
              <a:xfrm>
                <a:off x="-986765"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50" name="Freeform 33249">
                <a:extLst>
                  <a:ext uri="{FF2B5EF4-FFF2-40B4-BE49-F238E27FC236}">
                    <a16:creationId xmlns:a16="http://schemas.microsoft.com/office/drawing/2014/main" id="{FD6D40CA-1FCA-2A35-AAFC-438926FCCE42}"/>
                  </a:ext>
                </a:extLst>
              </p:cNvPr>
              <p:cNvSpPr/>
              <p:nvPr/>
            </p:nvSpPr>
            <p:spPr>
              <a:xfrm>
                <a:off x="-960904"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1" name="Graphic 45">
              <a:extLst>
                <a:ext uri="{FF2B5EF4-FFF2-40B4-BE49-F238E27FC236}">
                  <a16:creationId xmlns:a16="http://schemas.microsoft.com/office/drawing/2014/main" id="{2618C51B-C63B-6C05-E7CA-F75DCEA648F9}"/>
                </a:ext>
              </a:extLst>
            </p:cNvPr>
            <p:cNvGrpSpPr/>
            <p:nvPr/>
          </p:nvGrpSpPr>
          <p:grpSpPr>
            <a:xfrm>
              <a:off x="-1001978" y="929796"/>
              <a:ext cx="51722" cy="51815"/>
              <a:chOff x="-1001978" y="929796"/>
              <a:chExt cx="51722" cy="51815"/>
            </a:xfrm>
          </p:grpSpPr>
          <p:sp>
            <p:nvSpPr>
              <p:cNvPr id="33247" name="Freeform 33246">
                <a:extLst>
                  <a:ext uri="{FF2B5EF4-FFF2-40B4-BE49-F238E27FC236}">
                    <a16:creationId xmlns:a16="http://schemas.microsoft.com/office/drawing/2014/main" id="{0C457AD5-A4F4-FE54-F3CD-E24DC4BAE008}"/>
                  </a:ext>
                </a:extLst>
              </p:cNvPr>
              <p:cNvSpPr/>
              <p:nvPr/>
            </p:nvSpPr>
            <p:spPr>
              <a:xfrm>
                <a:off x="-1001978"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48" name="Freeform 33247">
                <a:extLst>
                  <a:ext uri="{FF2B5EF4-FFF2-40B4-BE49-F238E27FC236}">
                    <a16:creationId xmlns:a16="http://schemas.microsoft.com/office/drawing/2014/main" id="{6D37FAFC-8923-DE8A-E140-CFC799F57AF2}"/>
                  </a:ext>
                </a:extLst>
              </p:cNvPr>
              <p:cNvSpPr/>
              <p:nvPr/>
            </p:nvSpPr>
            <p:spPr>
              <a:xfrm>
                <a:off x="-976116"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2" name="Graphic 45">
              <a:extLst>
                <a:ext uri="{FF2B5EF4-FFF2-40B4-BE49-F238E27FC236}">
                  <a16:creationId xmlns:a16="http://schemas.microsoft.com/office/drawing/2014/main" id="{3E8D02CE-C320-2959-A668-B45BBA7B9678}"/>
                </a:ext>
              </a:extLst>
            </p:cNvPr>
            <p:cNvGrpSpPr/>
            <p:nvPr/>
          </p:nvGrpSpPr>
          <p:grpSpPr>
            <a:xfrm>
              <a:off x="-1006827" y="929796"/>
              <a:ext cx="51818" cy="51815"/>
              <a:chOff x="-1006827" y="929796"/>
              <a:chExt cx="51818" cy="51815"/>
            </a:xfrm>
          </p:grpSpPr>
          <p:sp>
            <p:nvSpPr>
              <p:cNvPr id="33245" name="Freeform 33244">
                <a:extLst>
                  <a:ext uri="{FF2B5EF4-FFF2-40B4-BE49-F238E27FC236}">
                    <a16:creationId xmlns:a16="http://schemas.microsoft.com/office/drawing/2014/main" id="{72671AE5-925E-C0F7-9C68-7DC30262A03C}"/>
                  </a:ext>
                </a:extLst>
              </p:cNvPr>
              <p:cNvSpPr/>
              <p:nvPr/>
            </p:nvSpPr>
            <p:spPr>
              <a:xfrm>
                <a:off x="-1006827"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46" name="Freeform 33245">
                <a:extLst>
                  <a:ext uri="{FF2B5EF4-FFF2-40B4-BE49-F238E27FC236}">
                    <a16:creationId xmlns:a16="http://schemas.microsoft.com/office/drawing/2014/main" id="{C362E9B3-AF42-00A9-45F6-F76C8A15BD3B}"/>
                  </a:ext>
                </a:extLst>
              </p:cNvPr>
              <p:cNvSpPr/>
              <p:nvPr/>
            </p:nvSpPr>
            <p:spPr>
              <a:xfrm>
                <a:off x="-980965"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3" name="Graphic 45">
              <a:extLst>
                <a:ext uri="{FF2B5EF4-FFF2-40B4-BE49-F238E27FC236}">
                  <a16:creationId xmlns:a16="http://schemas.microsoft.com/office/drawing/2014/main" id="{2BD548F4-DB15-1E6E-2736-CF73D5A45B86}"/>
                </a:ext>
              </a:extLst>
            </p:cNvPr>
            <p:cNvGrpSpPr/>
            <p:nvPr/>
          </p:nvGrpSpPr>
          <p:grpSpPr>
            <a:xfrm>
              <a:off x="-1017761" y="929796"/>
              <a:ext cx="51818" cy="51815"/>
              <a:chOff x="-1017761" y="929796"/>
              <a:chExt cx="51818" cy="51815"/>
            </a:xfrm>
          </p:grpSpPr>
          <p:sp>
            <p:nvSpPr>
              <p:cNvPr id="33243" name="Freeform 33242">
                <a:extLst>
                  <a:ext uri="{FF2B5EF4-FFF2-40B4-BE49-F238E27FC236}">
                    <a16:creationId xmlns:a16="http://schemas.microsoft.com/office/drawing/2014/main" id="{1D301C2C-EDDE-4E50-EF50-6AA99DF6D44B}"/>
                  </a:ext>
                </a:extLst>
              </p:cNvPr>
              <p:cNvSpPr/>
              <p:nvPr/>
            </p:nvSpPr>
            <p:spPr>
              <a:xfrm>
                <a:off x="-1017761"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44" name="Freeform 33243">
                <a:extLst>
                  <a:ext uri="{FF2B5EF4-FFF2-40B4-BE49-F238E27FC236}">
                    <a16:creationId xmlns:a16="http://schemas.microsoft.com/office/drawing/2014/main" id="{41D147A1-ED1B-0559-B6B8-8E6101E98350}"/>
                  </a:ext>
                </a:extLst>
              </p:cNvPr>
              <p:cNvSpPr/>
              <p:nvPr/>
            </p:nvSpPr>
            <p:spPr>
              <a:xfrm>
                <a:off x="-991804"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4" name="Graphic 45">
              <a:extLst>
                <a:ext uri="{FF2B5EF4-FFF2-40B4-BE49-F238E27FC236}">
                  <a16:creationId xmlns:a16="http://schemas.microsoft.com/office/drawing/2014/main" id="{60F6D3A2-F50F-511D-9C11-A1C0433DF54A}"/>
                </a:ext>
              </a:extLst>
            </p:cNvPr>
            <p:cNvGrpSpPr/>
            <p:nvPr/>
          </p:nvGrpSpPr>
          <p:grpSpPr>
            <a:xfrm>
              <a:off x="-1022800" y="929796"/>
              <a:ext cx="51722" cy="51815"/>
              <a:chOff x="-1022800" y="929796"/>
              <a:chExt cx="51722" cy="51815"/>
            </a:xfrm>
          </p:grpSpPr>
          <p:sp>
            <p:nvSpPr>
              <p:cNvPr id="33241" name="Freeform 33240">
                <a:extLst>
                  <a:ext uri="{FF2B5EF4-FFF2-40B4-BE49-F238E27FC236}">
                    <a16:creationId xmlns:a16="http://schemas.microsoft.com/office/drawing/2014/main" id="{C0A66487-CE45-D8B8-68B2-EBBA7F670645}"/>
                  </a:ext>
                </a:extLst>
              </p:cNvPr>
              <p:cNvSpPr/>
              <p:nvPr/>
            </p:nvSpPr>
            <p:spPr>
              <a:xfrm>
                <a:off x="-1022800"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42" name="Freeform 33241">
                <a:extLst>
                  <a:ext uri="{FF2B5EF4-FFF2-40B4-BE49-F238E27FC236}">
                    <a16:creationId xmlns:a16="http://schemas.microsoft.com/office/drawing/2014/main" id="{32DCD405-79B6-3938-F015-B36A35971CC3}"/>
                  </a:ext>
                </a:extLst>
              </p:cNvPr>
              <p:cNvSpPr/>
              <p:nvPr/>
            </p:nvSpPr>
            <p:spPr>
              <a:xfrm>
                <a:off x="-996939"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5" name="Graphic 45">
              <a:extLst>
                <a:ext uri="{FF2B5EF4-FFF2-40B4-BE49-F238E27FC236}">
                  <a16:creationId xmlns:a16="http://schemas.microsoft.com/office/drawing/2014/main" id="{3EB7D1F2-E60E-C461-BF27-E65D1CE1DD0F}"/>
                </a:ext>
              </a:extLst>
            </p:cNvPr>
            <p:cNvGrpSpPr/>
            <p:nvPr/>
          </p:nvGrpSpPr>
          <p:grpSpPr>
            <a:xfrm>
              <a:off x="-1048662" y="929796"/>
              <a:ext cx="51722" cy="51815"/>
              <a:chOff x="-1048662" y="929796"/>
              <a:chExt cx="51722" cy="51815"/>
            </a:xfrm>
          </p:grpSpPr>
          <p:sp>
            <p:nvSpPr>
              <p:cNvPr id="33239" name="Freeform 33238">
                <a:extLst>
                  <a:ext uri="{FF2B5EF4-FFF2-40B4-BE49-F238E27FC236}">
                    <a16:creationId xmlns:a16="http://schemas.microsoft.com/office/drawing/2014/main" id="{F407B7ED-8107-BE65-47AB-B1E7D9BD6BC7}"/>
                  </a:ext>
                </a:extLst>
              </p:cNvPr>
              <p:cNvSpPr/>
              <p:nvPr/>
            </p:nvSpPr>
            <p:spPr>
              <a:xfrm>
                <a:off x="-1048662"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40" name="Freeform 33239">
                <a:extLst>
                  <a:ext uri="{FF2B5EF4-FFF2-40B4-BE49-F238E27FC236}">
                    <a16:creationId xmlns:a16="http://schemas.microsoft.com/office/drawing/2014/main" id="{21B83BA9-2BB8-B525-5694-79AF8499785B}"/>
                  </a:ext>
                </a:extLst>
              </p:cNvPr>
              <p:cNvSpPr/>
              <p:nvPr/>
            </p:nvSpPr>
            <p:spPr>
              <a:xfrm>
                <a:off x="-1022800"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6" name="Graphic 45">
              <a:extLst>
                <a:ext uri="{FF2B5EF4-FFF2-40B4-BE49-F238E27FC236}">
                  <a16:creationId xmlns:a16="http://schemas.microsoft.com/office/drawing/2014/main" id="{5FA0C1E3-26F0-C5B5-9E04-6197A5EF693E}"/>
                </a:ext>
              </a:extLst>
            </p:cNvPr>
            <p:cNvGrpSpPr/>
            <p:nvPr/>
          </p:nvGrpSpPr>
          <p:grpSpPr>
            <a:xfrm>
              <a:off x="-1053701" y="929796"/>
              <a:ext cx="51722" cy="51815"/>
              <a:chOff x="-1053701" y="929796"/>
              <a:chExt cx="51722" cy="51815"/>
            </a:xfrm>
          </p:grpSpPr>
          <p:sp>
            <p:nvSpPr>
              <p:cNvPr id="33237" name="Freeform 33236">
                <a:extLst>
                  <a:ext uri="{FF2B5EF4-FFF2-40B4-BE49-F238E27FC236}">
                    <a16:creationId xmlns:a16="http://schemas.microsoft.com/office/drawing/2014/main" id="{94EE5FB0-2D02-FB29-400B-287BD17E0874}"/>
                  </a:ext>
                </a:extLst>
              </p:cNvPr>
              <p:cNvSpPr/>
              <p:nvPr/>
            </p:nvSpPr>
            <p:spPr>
              <a:xfrm>
                <a:off x="-1053701"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38" name="Freeform 33237">
                <a:extLst>
                  <a:ext uri="{FF2B5EF4-FFF2-40B4-BE49-F238E27FC236}">
                    <a16:creationId xmlns:a16="http://schemas.microsoft.com/office/drawing/2014/main" id="{3651D04F-4D09-151A-F2FC-B6865037A860}"/>
                  </a:ext>
                </a:extLst>
              </p:cNvPr>
              <p:cNvSpPr/>
              <p:nvPr/>
            </p:nvSpPr>
            <p:spPr>
              <a:xfrm>
                <a:off x="-1027839"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7" name="Graphic 45">
              <a:extLst>
                <a:ext uri="{FF2B5EF4-FFF2-40B4-BE49-F238E27FC236}">
                  <a16:creationId xmlns:a16="http://schemas.microsoft.com/office/drawing/2014/main" id="{D9707D79-FB24-7D8F-2172-78EA2E6216B3}"/>
                </a:ext>
              </a:extLst>
            </p:cNvPr>
            <p:cNvGrpSpPr/>
            <p:nvPr/>
          </p:nvGrpSpPr>
          <p:grpSpPr>
            <a:xfrm>
              <a:off x="-1065110" y="929796"/>
              <a:ext cx="51818" cy="51815"/>
              <a:chOff x="-1065110" y="929796"/>
              <a:chExt cx="51818" cy="51815"/>
            </a:xfrm>
          </p:grpSpPr>
          <p:sp>
            <p:nvSpPr>
              <p:cNvPr id="33235" name="Freeform 33234">
                <a:extLst>
                  <a:ext uri="{FF2B5EF4-FFF2-40B4-BE49-F238E27FC236}">
                    <a16:creationId xmlns:a16="http://schemas.microsoft.com/office/drawing/2014/main" id="{3C2697BF-EDF0-035B-85E2-C689569FB557}"/>
                  </a:ext>
                </a:extLst>
              </p:cNvPr>
              <p:cNvSpPr/>
              <p:nvPr/>
            </p:nvSpPr>
            <p:spPr>
              <a:xfrm>
                <a:off x="-1065110"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36" name="Freeform 33235">
                <a:extLst>
                  <a:ext uri="{FF2B5EF4-FFF2-40B4-BE49-F238E27FC236}">
                    <a16:creationId xmlns:a16="http://schemas.microsoft.com/office/drawing/2014/main" id="{80E87A5A-62C8-42F3-8D76-689CF7AD1ADA}"/>
                  </a:ext>
                </a:extLst>
              </p:cNvPr>
              <p:cNvSpPr/>
              <p:nvPr/>
            </p:nvSpPr>
            <p:spPr>
              <a:xfrm>
                <a:off x="-1039249"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8" name="Graphic 45">
              <a:extLst>
                <a:ext uri="{FF2B5EF4-FFF2-40B4-BE49-F238E27FC236}">
                  <a16:creationId xmlns:a16="http://schemas.microsoft.com/office/drawing/2014/main" id="{450DC9AE-DA97-B778-BF8C-7F4044C6CF3E}"/>
                </a:ext>
              </a:extLst>
            </p:cNvPr>
            <p:cNvGrpSpPr/>
            <p:nvPr/>
          </p:nvGrpSpPr>
          <p:grpSpPr>
            <a:xfrm>
              <a:off x="-1075379" y="929796"/>
              <a:ext cx="51722" cy="51815"/>
              <a:chOff x="-1075379" y="929796"/>
              <a:chExt cx="51722" cy="51815"/>
            </a:xfrm>
          </p:grpSpPr>
          <p:sp>
            <p:nvSpPr>
              <p:cNvPr id="33233" name="Freeform 33232">
                <a:extLst>
                  <a:ext uri="{FF2B5EF4-FFF2-40B4-BE49-F238E27FC236}">
                    <a16:creationId xmlns:a16="http://schemas.microsoft.com/office/drawing/2014/main" id="{AECABA57-1BFB-794D-BC00-389BBC290858}"/>
                  </a:ext>
                </a:extLst>
              </p:cNvPr>
              <p:cNvSpPr/>
              <p:nvPr/>
            </p:nvSpPr>
            <p:spPr>
              <a:xfrm>
                <a:off x="-1075379"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34" name="Freeform 33233">
                <a:extLst>
                  <a:ext uri="{FF2B5EF4-FFF2-40B4-BE49-F238E27FC236}">
                    <a16:creationId xmlns:a16="http://schemas.microsoft.com/office/drawing/2014/main" id="{786B1E95-0BD1-12CE-A069-0CCA089AA71C}"/>
                  </a:ext>
                </a:extLst>
              </p:cNvPr>
              <p:cNvSpPr/>
              <p:nvPr/>
            </p:nvSpPr>
            <p:spPr>
              <a:xfrm>
                <a:off x="-1049517"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49" name="Graphic 45">
              <a:extLst>
                <a:ext uri="{FF2B5EF4-FFF2-40B4-BE49-F238E27FC236}">
                  <a16:creationId xmlns:a16="http://schemas.microsoft.com/office/drawing/2014/main" id="{FEFA5180-4852-A93F-0178-3CBDBBA7C37C}"/>
                </a:ext>
              </a:extLst>
            </p:cNvPr>
            <p:cNvGrpSpPr/>
            <p:nvPr/>
          </p:nvGrpSpPr>
          <p:grpSpPr>
            <a:xfrm>
              <a:off x="-1094870" y="929796"/>
              <a:ext cx="51722" cy="51815"/>
              <a:chOff x="-1094870" y="929796"/>
              <a:chExt cx="51722" cy="51815"/>
            </a:xfrm>
          </p:grpSpPr>
          <p:sp>
            <p:nvSpPr>
              <p:cNvPr id="33231" name="Freeform 33230">
                <a:extLst>
                  <a:ext uri="{FF2B5EF4-FFF2-40B4-BE49-F238E27FC236}">
                    <a16:creationId xmlns:a16="http://schemas.microsoft.com/office/drawing/2014/main" id="{1D186F51-48E8-FC48-4F7B-64B293836036}"/>
                  </a:ext>
                </a:extLst>
              </p:cNvPr>
              <p:cNvSpPr/>
              <p:nvPr/>
            </p:nvSpPr>
            <p:spPr>
              <a:xfrm>
                <a:off x="-1094870"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32" name="Freeform 33231">
                <a:extLst>
                  <a:ext uri="{FF2B5EF4-FFF2-40B4-BE49-F238E27FC236}">
                    <a16:creationId xmlns:a16="http://schemas.microsoft.com/office/drawing/2014/main" id="{147C75DA-5AB6-E3FC-ECD8-A48029D63D4B}"/>
                  </a:ext>
                </a:extLst>
              </p:cNvPr>
              <p:cNvSpPr/>
              <p:nvPr/>
            </p:nvSpPr>
            <p:spPr>
              <a:xfrm>
                <a:off x="-1069009"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0" name="Graphic 45">
              <a:extLst>
                <a:ext uri="{FF2B5EF4-FFF2-40B4-BE49-F238E27FC236}">
                  <a16:creationId xmlns:a16="http://schemas.microsoft.com/office/drawing/2014/main" id="{596B7556-D8EA-FB83-DCF7-FB51FDF03750}"/>
                </a:ext>
              </a:extLst>
            </p:cNvPr>
            <p:cNvGrpSpPr/>
            <p:nvPr/>
          </p:nvGrpSpPr>
          <p:grpSpPr>
            <a:xfrm>
              <a:off x="-1104378" y="929796"/>
              <a:ext cx="51722" cy="51815"/>
              <a:chOff x="-1104378" y="929796"/>
              <a:chExt cx="51722" cy="51815"/>
            </a:xfrm>
          </p:grpSpPr>
          <p:sp>
            <p:nvSpPr>
              <p:cNvPr id="33229" name="Freeform 33228">
                <a:extLst>
                  <a:ext uri="{FF2B5EF4-FFF2-40B4-BE49-F238E27FC236}">
                    <a16:creationId xmlns:a16="http://schemas.microsoft.com/office/drawing/2014/main" id="{4AF6D362-52B1-C3FE-1FF8-06605E4D2854}"/>
                  </a:ext>
                </a:extLst>
              </p:cNvPr>
              <p:cNvSpPr/>
              <p:nvPr/>
            </p:nvSpPr>
            <p:spPr>
              <a:xfrm>
                <a:off x="-1104378"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30" name="Freeform 33229">
                <a:extLst>
                  <a:ext uri="{FF2B5EF4-FFF2-40B4-BE49-F238E27FC236}">
                    <a16:creationId xmlns:a16="http://schemas.microsoft.com/office/drawing/2014/main" id="{FEC5BB59-7A70-14FC-577D-B9E9554B1AC0}"/>
                  </a:ext>
                </a:extLst>
              </p:cNvPr>
              <p:cNvSpPr/>
              <p:nvPr/>
            </p:nvSpPr>
            <p:spPr>
              <a:xfrm>
                <a:off x="-1078516"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1" name="Graphic 45">
              <a:extLst>
                <a:ext uri="{FF2B5EF4-FFF2-40B4-BE49-F238E27FC236}">
                  <a16:creationId xmlns:a16="http://schemas.microsoft.com/office/drawing/2014/main" id="{5BF82208-E186-84C0-0EC0-A2C0778A7A3B}"/>
                </a:ext>
              </a:extLst>
            </p:cNvPr>
            <p:cNvGrpSpPr/>
            <p:nvPr/>
          </p:nvGrpSpPr>
          <p:grpSpPr>
            <a:xfrm>
              <a:off x="-1113981" y="929796"/>
              <a:ext cx="51818" cy="51815"/>
              <a:chOff x="-1113981" y="929796"/>
              <a:chExt cx="51818" cy="51815"/>
            </a:xfrm>
          </p:grpSpPr>
          <p:sp>
            <p:nvSpPr>
              <p:cNvPr id="33227" name="Freeform 33226">
                <a:extLst>
                  <a:ext uri="{FF2B5EF4-FFF2-40B4-BE49-F238E27FC236}">
                    <a16:creationId xmlns:a16="http://schemas.microsoft.com/office/drawing/2014/main" id="{D2EB0F72-D21D-44A1-A6BD-3107DD0D9BCD}"/>
                  </a:ext>
                </a:extLst>
              </p:cNvPr>
              <p:cNvSpPr/>
              <p:nvPr/>
            </p:nvSpPr>
            <p:spPr>
              <a:xfrm>
                <a:off x="-1113981"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28" name="Freeform 33227">
                <a:extLst>
                  <a:ext uri="{FF2B5EF4-FFF2-40B4-BE49-F238E27FC236}">
                    <a16:creationId xmlns:a16="http://schemas.microsoft.com/office/drawing/2014/main" id="{BEC6B84C-622C-7A79-171E-8D19830490D2}"/>
                  </a:ext>
                </a:extLst>
              </p:cNvPr>
              <p:cNvSpPr/>
              <p:nvPr/>
            </p:nvSpPr>
            <p:spPr>
              <a:xfrm>
                <a:off x="-1088024"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2" name="Graphic 45">
              <a:extLst>
                <a:ext uri="{FF2B5EF4-FFF2-40B4-BE49-F238E27FC236}">
                  <a16:creationId xmlns:a16="http://schemas.microsoft.com/office/drawing/2014/main" id="{DFDACD27-A918-AED0-9A42-CFA1EB0D8B78}"/>
                </a:ext>
              </a:extLst>
            </p:cNvPr>
            <p:cNvGrpSpPr/>
            <p:nvPr/>
          </p:nvGrpSpPr>
          <p:grpSpPr>
            <a:xfrm>
              <a:off x="-1100480" y="929796"/>
              <a:ext cx="51818" cy="51815"/>
              <a:chOff x="-1100480" y="929796"/>
              <a:chExt cx="51818" cy="51815"/>
            </a:xfrm>
          </p:grpSpPr>
          <p:sp>
            <p:nvSpPr>
              <p:cNvPr id="33225" name="Freeform 33224">
                <a:extLst>
                  <a:ext uri="{FF2B5EF4-FFF2-40B4-BE49-F238E27FC236}">
                    <a16:creationId xmlns:a16="http://schemas.microsoft.com/office/drawing/2014/main" id="{326F7BCE-EA6F-0C23-7F6E-00FF3C34589E}"/>
                  </a:ext>
                </a:extLst>
              </p:cNvPr>
              <p:cNvSpPr/>
              <p:nvPr/>
            </p:nvSpPr>
            <p:spPr>
              <a:xfrm>
                <a:off x="-1100480"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26" name="Freeform 33225">
                <a:extLst>
                  <a:ext uri="{FF2B5EF4-FFF2-40B4-BE49-F238E27FC236}">
                    <a16:creationId xmlns:a16="http://schemas.microsoft.com/office/drawing/2014/main" id="{77951508-D9CD-816C-71E3-7A28968F0E00}"/>
                  </a:ext>
                </a:extLst>
              </p:cNvPr>
              <p:cNvSpPr/>
              <p:nvPr/>
            </p:nvSpPr>
            <p:spPr>
              <a:xfrm>
                <a:off x="-1074523"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3" name="Graphic 45">
              <a:extLst>
                <a:ext uri="{FF2B5EF4-FFF2-40B4-BE49-F238E27FC236}">
                  <a16:creationId xmlns:a16="http://schemas.microsoft.com/office/drawing/2014/main" id="{06F3930A-66A1-F57A-E504-A109EA423DF2}"/>
                </a:ext>
              </a:extLst>
            </p:cNvPr>
            <p:cNvGrpSpPr/>
            <p:nvPr/>
          </p:nvGrpSpPr>
          <p:grpSpPr>
            <a:xfrm>
              <a:off x="-1109988" y="929796"/>
              <a:ext cx="51818" cy="51815"/>
              <a:chOff x="-1109988" y="929796"/>
              <a:chExt cx="51818" cy="51815"/>
            </a:xfrm>
          </p:grpSpPr>
          <p:sp>
            <p:nvSpPr>
              <p:cNvPr id="33223" name="Freeform 33222">
                <a:extLst>
                  <a:ext uri="{FF2B5EF4-FFF2-40B4-BE49-F238E27FC236}">
                    <a16:creationId xmlns:a16="http://schemas.microsoft.com/office/drawing/2014/main" id="{C3A5C4A1-A01F-8A8E-A568-E2F5D3F13252}"/>
                  </a:ext>
                </a:extLst>
              </p:cNvPr>
              <p:cNvSpPr/>
              <p:nvPr/>
            </p:nvSpPr>
            <p:spPr>
              <a:xfrm>
                <a:off x="-1109988"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24" name="Freeform 33223">
                <a:extLst>
                  <a:ext uri="{FF2B5EF4-FFF2-40B4-BE49-F238E27FC236}">
                    <a16:creationId xmlns:a16="http://schemas.microsoft.com/office/drawing/2014/main" id="{1CAFC30E-249D-3C79-8856-6A7E3B2CF46A}"/>
                  </a:ext>
                </a:extLst>
              </p:cNvPr>
              <p:cNvSpPr/>
              <p:nvPr/>
            </p:nvSpPr>
            <p:spPr>
              <a:xfrm>
                <a:off x="-1084126"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4" name="Graphic 45">
              <a:extLst>
                <a:ext uri="{FF2B5EF4-FFF2-40B4-BE49-F238E27FC236}">
                  <a16:creationId xmlns:a16="http://schemas.microsoft.com/office/drawing/2014/main" id="{7F89136B-7C4C-820C-C9E3-733E3EB83C30}"/>
                </a:ext>
              </a:extLst>
            </p:cNvPr>
            <p:cNvGrpSpPr/>
            <p:nvPr/>
          </p:nvGrpSpPr>
          <p:grpSpPr>
            <a:xfrm>
              <a:off x="-1119495" y="929796"/>
              <a:ext cx="51818" cy="51815"/>
              <a:chOff x="-1119495" y="929796"/>
              <a:chExt cx="51818" cy="51815"/>
            </a:xfrm>
          </p:grpSpPr>
          <p:sp>
            <p:nvSpPr>
              <p:cNvPr id="33221" name="Freeform 33220">
                <a:extLst>
                  <a:ext uri="{FF2B5EF4-FFF2-40B4-BE49-F238E27FC236}">
                    <a16:creationId xmlns:a16="http://schemas.microsoft.com/office/drawing/2014/main" id="{23D14523-6646-EDCB-BE29-FCBA43D62DA4}"/>
                  </a:ext>
                </a:extLst>
              </p:cNvPr>
              <p:cNvSpPr/>
              <p:nvPr/>
            </p:nvSpPr>
            <p:spPr>
              <a:xfrm>
                <a:off x="-1119495"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22" name="Freeform 33221">
                <a:extLst>
                  <a:ext uri="{FF2B5EF4-FFF2-40B4-BE49-F238E27FC236}">
                    <a16:creationId xmlns:a16="http://schemas.microsoft.com/office/drawing/2014/main" id="{72F05F0E-10D8-145D-BB68-606BEAA2E908}"/>
                  </a:ext>
                </a:extLst>
              </p:cNvPr>
              <p:cNvSpPr/>
              <p:nvPr/>
            </p:nvSpPr>
            <p:spPr>
              <a:xfrm>
                <a:off x="-1093634"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5" name="Graphic 45">
              <a:extLst>
                <a:ext uri="{FF2B5EF4-FFF2-40B4-BE49-F238E27FC236}">
                  <a16:creationId xmlns:a16="http://schemas.microsoft.com/office/drawing/2014/main" id="{5CB7C893-CB48-2C97-4590-2546952A0EBE}"/>
                </a:ext>
              </a:extLst>
            </p:cNvPr>
            <p:cNvGrpSpPr/>
            <p:nvPr/>
          </p:nvGrpSpPr>
          <p:grpSpPr>
            <a:xfrm>
              <a:off x="-1381153" y="929796"/>
              <a:ext cx="51722" cy="51815"/>
              <a:chOff x="-1381153" y="929796"/>
              <a:chExt cx="51722" cy="51815"/>
            </a:xfrm>
          </p:grpSpPr>
          <p:sp>
            <p:nvSpPr>
              <p:cNvPr id="33219" name="Freeform 33218">
                <a:extLst>
                  <a:ext uri="{FF2B5EF4-FFF2-40B4-BE49-F238E27FC236}">
                    <a16:creationId xmlns:a16="http://schemas.microsoft.com/office/drawing/2014/main" id="{2BAB0C8A-9872-A0CC-4331-E28D7EB4C9B0}"/>
                  </a:ext>
                </a:extLst>
              </p:cNvPr>
              <p:cNvSpPr/>
              <p:nvPr/>
            </p:nvSpPr>
            <p:spPr>
              <a:xfrm>
                <a:off x="-1381153"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20" name="Freeform 33219">
                <a:extLst>
                  <a:ext uri="{FF2B5EF4-FFF2-40B4-BE49-F238E27FC236}">
                    <a16:creationId xmlns:a16="http://schemas.microsoft.com/office/drawing/2014/main" id="{7C148EB6-98FF-56C4-AF20-A980F29E63FD}"/>
                  </a:ext>
                </a:extLst>
              </p:cNvPr>
              <p:cNvSpPr/>
              <p:nvPr/>
            </p:nvSpPr>
            <p:spPr>
              <a:xfrm>
                <a:off x="-1355291"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6" name="Graphic 45">
              <a:extLst>
                <a:ext uri="{FF2B5EF4-FFF2-40B4-BE49-F238E27FC236}">
                  <a16:creationId xmlns:a16="http://schemas.microsoft.com/office/drawing/2014/main" id="{71829D72-E52D-8F49-3122-0D2F5FBCC339}"/>
                </a:ext>
              </a:extLst>
            </p:cNvPr>
            <p:cNvGrpSpPr/>
            <p:nvPr/>
          </p:nvGrpSpPr>
          <p:grpSpPr>
            <a:xfrm>
              <a:off x="-1390661" y="929796"/>
              <a:ext cx="51722" cy="51815"/>
              <a:chOff x="-1390661" y="929796"/>
              <a:chExt cx="51722" cy="51815"/>
            </a:xfrm>
          </p:grpSpPr>
          <p:sp>
            <p:nvSpPr>
              <p:cNvPr id="33217" name="Freeform 33216">
                <a:extLst>
                  <a:ext uri="{FF2B5EF4-FFF2-40B4-BE49-F238E27FC236}">
                    <a16:creationId xmlns:a16="http://schemas.microsoft.com/office/drawing/2014/main" id="{2A1F68B1-C7DE-DAAA-A372-74173402A762}"/>
                  </a:ext>
                </a:extLst>
              </p:cNvPr>
              <p:cNvSpPr/>
              <p:nvPr/>
            </p:nvSpPr>
            <p:spPr>
              <a:xfrm>
                <a:off x="-1390661"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18" name="Freeform 33217">
                <a:extLst>
                  <a:ext uri="{FF2B5EF4-FFF2-40B4-BE49-F238E27FC236}">
                    <a16:creationId xmlns:a16="http://schemas.microsoft.com/office/drawing/2014/main" id="{8AFEEBB2-31D1-B90B-4823-2844A2F7FA3E}"/>
                  </a:ext>
                </a:extLst>
              </p:cNvPr>
              <p:cNvSpPr/>
              <p:nvPr/>
            </p:nvSpPr>
            <p:spPr>
              <a:xfrm>
                <a:off x="-1364799"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7" name="Graphic 45">
              <a:extLst>
                <a:ext uri="{FF2B5EF4-FFF2-40B4-BE49-F238E27FC236}">
                  <a16:creationId xmlns:a16="http://schemas.microsoft.com/office/drawing/2014/main" id="{726CEDF9-0709-7642-3628-C156D772F1B1}"/>
                </a:ext>
              </a:extLst>
            </p:cNvPr>
            <p:cNvGrpSpPr/>
            <p:nvPr/>
          </p:nvGrpSpPr>
          <p:grpSpPr>
            <a:xfrm>
              <a:off x="-1377160" y="929796"/>
              <a:ext cx="51722" cy="51815"/>
              <a:chOff x="-1377160" y="929796"/>
              <a:chExt cx="51722" cy="51815"/>
            </a:xfrm>
          </p:grpSpPr>
          <p:sp>
            <p:nvSpPr>
              <p:cNvPr id="33215" name="Freeform 33214">
                <a:extLst>
                  <a:ext uri="{FF2B5EF4-FFF2-40B4-BE49-F238E27FC236}">
                    <a16:creationId xmlns:a16="http://schemas.microsoft.com/office/drawing/2014/main" id="{E7A73AA1-CE7C-0F20-A3B1-EF6049780C9B}"/>
                  </a:ext>
                </a:extLst>
              </p:cNvPr>
              <p:cNvSpPr/>
              <p:nvPr/>
            </p:nvSpPr>
            <p:spPr>
              <a:xfrm>
                <a:off x="-1377160"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16" name="Freeform 33215">
                <a:extLst>
                  <a:ext uri="{FF2B5EF4-FFF2-40B4-BE49-F238E27FC236}">
                    <a16:creationId xmlns:a16="http://schemas.microsoft.com/office/drawing/2014/main" id="{64DB3339-1EFE-D5A5-D7D5-D7493638C49A}"/>
                  </a:ext>
                </a:extLst>
              </p:cNvPr>
              <p:cNvSpPr/>
              <p:nvPr/>
            </p:nvSpPr>
            <p:spPr>
              <a:xfrm>
                <a:off x="-1351298"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8" name="Graphic 45">
              <a:extLst>
                <a:ext uri="{FF2B5EF4-FFF2-40B4-BE49-F238E27FC236}">
                  <a16:creationId xmlns:a16="http://schemas.microsoft.com/office/drawing/2014/main" id="{251C9960-18B9-A241-DBEE-EC9F06384EA6}"/>
                </a:ext>
              </a:extLst>
            </p:cNvPr>
            <p:cNvGrpSpPr/>
            <p:nvPr/>
          </p:nvGrpSpPr>
          <p:grpSpPr>
            <a:xfrm>
              <a:off x="-1367747" y="929796"/>
              <a:ext cx="51722" cy="51815"/>
              <a:chOff x="-1367747" y="929796"/>
              <a:chExt cx="51722" cy="51815"/>
            </a:xfrm>
          </p:grpSpPr>
          <p:sp>
            <p:nvSpPr>
              <p:cNvPr id="33213" name="Freeform 33212">
                <a:extLst>
                  <a:ext uri="{FF2B5EF4-FFF2-40B4-BE49-F238E27FC236}">
                    <a16:creationId xmlns:a16="http://schemas.microsoft.com/office/drawing/2014/main" id="{4BC9DFC5-A068-E1A1-9855-DC6DFC85CB16}"/>
                  </a:ext>
                </a:extLst>
              </p:cNvPr>
              <p:cNvSpPr/>
              <p:nvPr/>
            </p:nvSpPr>
            <p:spPr>
              <a:xfrm>
                <a:off x="-1367747"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14" name="Freeform 33213">
                <a:extLst>
                  <a:ext uri="{FF2B5EF4-FFF2-40B4-BE49-F238E27FC236}">
                    <a16:creationId xmlns:a16="http://schemas.microsoft.com/office/drawing/2014/main" id="{E4E156D7-2176-56C6-C3DC-0D1B802D4A98}"/>
                  </a:ext>
                </a:extLst>
              </p:cNvPr>
              <p:cNvSpPr/>
              <p:nvPr/>
            </p:nvSpPr>
            <p:spPr>
              <a:xfrm>
                <a:off x="-1341885"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59" name="Graphic 45">
              <a:extLst>
                <a:ext uri="{FF2B5EF4-FFF2-40B4-BE49-F238E27FC236}">
                  <a16:creationId xmlns:a16="http://schemas.microsoft.com/office/drawing/2014/main" id="{B1A0B9F4-D853-FCBA-165C-8536592D20D8}"/>
                </a:ext>
              </a:extLst>
            </p:cNvPr>
            <p:cNvGrpSpPr/>
            <p:nvPr/>
          </p:nvGrpSpPr>
          <p:grpSpPr>
            <a:xfrm>
              <a:off x="-1363753" y="929796"/>
              <a:ext cx="51722" cy="51815"/>
              <a:chOff x="-1363753" y="929796"/>
              <a:chExt cx="51722" cy="51815"/>
            </a:xfrm>
          </p:grpSpPr>
          <p:sp>
            <p:nvSpPr>
              <p:cNvPr id="33211" name="Freeform 33210">
                <a:extLst>
                  <a:ext uri="{FF2B5EF4-FFF2-40B4-BE49-F238E27FC236}">
                    <a16:creationId xmlns:a16="http://schemas.microsoft.com/office/drawing/2014/main" id="{847904D5-9D33-A383-1CAE-0BCFB15F56E9}"/>
                  </a:ext>
                </a:extLst>
              </p:cNvPr>
              <p:cNvSpPr/>
              <p:nvPr/>
            </p:nvSpPr>
            <p:spPr>
              <a:xfrm>
                <a:off x="-1363753"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12" name="Freeform 33211">
                <a:extLst>
                  <a:ext uri="{FF2B5EF4-FFF2-40B4-BE49-F238E27FC236}">
                    <a16:creationId xmlns:a16="http://schemas.microsoft.com/office/drawing/2014/main" id="{AEB308B7-E176-0477-BE07-8321ED2FE249}"/>
                  </a:ext>
                </a:extLst>
              </p:cNvPr>
              <p:cNvSpPr/>
              <p:nvPr/>
            </p:nvSpPr>
            <p:spPr>
              <a:xfrm>
                <a:off x="-1337892"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0" name="Graphic 45">
              <a:extLst>
                <a:ext uri="{FF2B5EF4-FFF2-40B4-BE49-F238E27FC236}">
                  <a16:creationId xmlns:a16="http://schemas.microsoft.com/office/drawing/2014/main" id="{211CB8F4-4218-F49D-E9B5-B51E20FFD53C}"/>
                </a:ext>
              </a:extLst>
            </p:cNvPr>
            <p:cNvGrpSpPr/>
            <p:nvPr/>
          </p:nvGrpSpPr>
          <p:grpSpPr>
            <a:xfrm>
              <a:off x="-1336656" y="929796"/>
              <a:ext cx="51722" cy="51815"/>
              <a:chOff x="-1336656" y="929796"/>
              <a:chExt cx="51722" cy="51815"/>
            </a:xfrm>
          </p:grpSpPr>
          <p:sp>
            <p:nvSpPr>
              <p:cNvPr id="33209" name="Freeform 33208">
                <a:extLst>
                  <a:ext uri="{FF2B5EF4-FFF2-40B4-BE49-F238E27FC236}">
                    <a16:creationId xmlns:a16="http://schemas.microsoft.com/office/drawing/2014/main" id="{9D06CF52-96D5-EDB3-B6EF-D5C59EE3B572}"/>
                  </a:ext>
                </a:extLst>
              </p:cNvPr>
              <p:cNvSpPr/>
              <p:nvPr/>
            </p:nvSpPr>
            <p:spPr>
              <a:xfrm>
                <a:off x="-1336656"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10" name="Freeform 33209">
                <a:extLst>
                  <a:ext uri="{FF2B5EF4-FFF2-40B4-BE49-F238E27FC236}">
                    <a16:creationId xmlns:a16="http://schemas.microsoft.com/office/drawing/2014/main" id="{A749BBCD-F27D-4FE8-A077-77395232DC5F}"/>
                  </a:ext>
                </a:extLst>
              </p:cNvPr>
              <p:cNvSpPr/>
              <p:nvPr/>
            </p:nvSpPr>
            <p:spPr>
              <a:xfrm>
                <a:off x="-1310794"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1" name="Graphic 45">
              <a:extLst>
                <a:ext uri="{FF2B5EF4-FFF2-40B4-BE49-F238E27FC236}">
                  <a16:creationId xmlns:a16="http://schemas.microsoft.com/office/drawing/2014/main" id="{E3D2746E-504C-E27F-F28E-555FB6103FBA}"/>
                </a:ext>
              </a:extLst>
            </p:cNvPr>
            <p:cNvGrpSpPr/>
            <p:nvPr/>
          </p:nvGrpSpPr>
          <p:grpSpPr>
            <a:xfrm>
              <a:off x="-1283982" y="929796"/>
              <a:ext cx="51818" cy="51815"/>
              <a:chOff x="-1283982" y="929796"/>
              <a:chExt cx="51818" cy="51815"/>
            </a:xfrm>
          </p:grpSpPr>
          <p:sp>
            <p:nvSpPr>
              <p:cNvPr id="33207" name="Freeform 33206">
                <a:extLst>
                  <a:ext uri="{FF2B5EF4-FFF2-40B4-BE49-F238E27FC236}">
                    <a16:creationId xmlns:a16="http://schemas.microsoft.com/office/drawing/2014/main" id="{A9F60C0F-0A00-B325-6D69-465742C326B6}"/>
                  </a:ext>
                </a:extLst>
              </p:cNvPr>
              <p:cNvSpPr/>
              <p:nvPr/>
            </p:nvSpPr>
            <p:spPr>
              <a:xfrm>
                <a:off x="-1283982"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08" name="Freeform 33207">
                <a:extLst>
                  <a:ext uri="{FF2B5EF4-FFF2-40B4-BE49-F238E27FC236}">
                    <a16:creationId xmlns:a16="http://schemas.microsoft.com/office/drawing/2014/main" id="{36104186-D518-6D87-954F-70532693A2F8}"/>
                  </a:ext>
                </a:extLst>
              </p:cNvPr>
              <p:cNvSpPr/>
              <p:nvPr/>
            </p:nvSpPr>
            <p:spPr>
              <a:xfrm>
                <a:off x="-1258026"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2" name="Graphic 45">
              <a:extLst>
                <a:ext uri="{FF2B5EF4-FFF2-40B4-BE49-F238E27FC236}">
                  <a16:creationId xmlns:a16="http://schemas.microsoft.com/office/drawing/2014/main" id="{2A3BE7C3-E32B-950E-A090-ACD5D37C7B0B}"/>
                </a:ext>
              </a:extLst>
            </p:cNvPr>
            <p:cNvGrpSpPr/>
            <p:nvPr/>
          </p:nvGrpSpPr>
          <p:grpSpPr>
            <a:xfrm>
              <a:off x="-1278753" y="929796"/>
              <a:ext cx="51722" cy="51815"/>
              <a:chOff x="-1278753" y="929796"/>
              <a:chExt cx="51722" cy="51815"/>
            </a:xfrm>
          </p:grpSpPr>
          <p:sp>
            <p:nvSpPr>
              <p:cNvPr id="33205" name="Freeform 33204">
                <a:extLst>
                  <a:ext uri="{FF2B5EF4-FFF2-40B4-BE49-F238E27FC236}">
                    <a16:creationId xmlns:a16="http://schemas.microsoft.com/office/drawing/2014/main" id="{01D531D9-6C32-63E7-F9C7-6D8BD696D4F4}"/>
                  </a:ext>
                </a:extLst>
              </p:cNvPr>
              <p:cNvSpPr/>
              <p:nvPr/>
            </p:nvSpPr>
            <p:spPr>
              <a:xfrm>
                <a:off x="-1278753"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06" name="Freeform 33205">
                <a:extLst>
                  <a:ext uri="{FF2B5EF4-FFF2-40B4-BE49-F238E27FC236}">
                    <a16:creationId xmlns:a16="http://schemas.microsoft.com/office/drawing/2014/main" id="{302ED584-13BD-3A81-4D2C-DE9C41987D81}"/>
                  </a:ext>
                </a:extLst>
              </p:cNvPr>
              <p:cNvSpPr/>
              <p:nvPr/>
            </p:nvSpPr>
            <p:spPr>
              <a:xfrm>
                <a:off x="-1252891"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3" name="Graphic 45">
              <a:extLst>
                <a:ext uri="{FF2B5EF4-FFF2-40B4-BE49-F238E27FC236}">
                  <a16:creationId xmlns:a16="http://schemas.microsoft.com/office/drawing/2014/main" id="{D930992C-C99D-3B69-B9B9-B55ADAB800D9}"/>
                </a:ext>
              </a:extLst>
            </p:cNvPr>
            <p:cNvGrpSpPr/>
            <p:nvPr/>
          </p:nvGrpSpPr>
          <p:grpSpPr>
            <a:xfrm>
              <a:off x="-1263445" y="929796"/>
              <a:ext cx="51722" cy="51815"/>
              <a:chOff x="-1263445" y="929796"/>
              <a:chExt cx="51722" cy="51815"/>
            </a:xfrm>
          </p:grpSpPr>
          <p:sp>
            <p:nvSpPr>
              <p:cNvPr id="33203" name="Freeform 33202">
                <a:extLst>
                  <a:ext uri="{FF2B5EF4-FFF2-40B4-BE49-F238E27FC236}">
                    <a16:creationId xmlns:a16="http://schemas.microsoft.com/office/drawing/2014/main" id="{BFC40CD3-980D-7287-8D52-45CF16218752}"/>
                  </a:ext>
                </a:extLst>
              </p:cNvPr>
              <p:cNvSpPr/>
              <p:nvPr/>
            </p:nvSpPr>
            <p:spPr>
              <a:xfrm>
                <a:off x="-1263445"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04" name="Freeform 33203">
                <a:extLst>
                  <a:ext uri="{FF2B5EF4-FFF2-40B4-BE49-F238E27FC236}">
                    <a16:creationId xmlns:a16="http://schemas.microsoft.com/office/drawing/2014/main" id="{3016B740-D93F-7E07-0444-693071824E23}"/>
                  </a:ext>
                </a:extLst>
              </p:cNvPr>
              <p:cNvSpPr/>
              <p:nvPr/>
            </p:nvSpPr>
            <p:spPr>
              <a:xfrm>
                <a:off x="-1237584"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4" name="Graphic 45">
              <a:extLst>
                <a:ext uri="{FF2B5EF4-FFF2-40B4-BE49-F238E27FC236}">
                  <a16:creationId xmlns:a16="http://schemas.microsoft.com/office/drawing/2014/main" id="{26E30EF8-CA38-BC45-EC62-8063C0597D02}"/>
                </a:ext>
              </a:extLst>
            </p:cNvPr>
            <p:cNvGrpSpPr/>
            <p:nvPr/>
          </p:nvGrpSpPr>
          <p:grpSpPr>
            <a:xfrm>
              <a:off x="-1252891" y="929796"/>
              <a:ext cx="51722" cy="51815"/>
              <a:chOff x="-1252891" y="929796"/>
              <a:chExt cx="51722" cy="51815"/>
            </a:xfrm>
          </p:grpSpPr>
          <p:sp>
            <p:nvSpPr>
              <p:cNvPr id="33201" name="Freeform 33200">
                <a:extLst>
                  <a:ext uri="{FF2B5EF4-FFF2-40B4-BE49-F238E27FC236}">
                    <a16:creationId xmlns:a16="http://schemas.microsoft.com/office/drawing/2014/main" id="{537D3533-994E-F659-5CB0-9B4C89264152}"/>
                  </a:ext>
                </a:extLst>
              </p:cNvPr>
              <p:cNvSpPr/>
              <p:nvPr/>
            </p:nvSpPr>
            <p:spPr>
              <a:xfrm>
                <a:off x="-1252891"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02" name="Freeform 33201">
                <a:extLst>
                  <a:ext uri="{FF2B5EF4-FFF2-40B4-BE49-F238E27FC236}">
                    <a16:creationId xmlns:a16="http://schemas.microsoft.com/office/drawing/2014/main" id="{DAAA1D01-FC8B-C18D-814D-B589974070E9}"/>
                  </a:ext>
                </a:extLst>
              </p:cNvPr>
              <p:cNvSpPr/>
              <p:nvPr/>
            </p:nvSpPr>
            <p:spPr>
              <a:xfrm>
                <a:off x="-1227030"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5" name="Graphic 45">
              <a:extLst>
                <a:ext uri="{FF2B5EF4-FFF2-40B4-BE49-F238E27FC236}">
                  <a16:creationId xmlns:a16="http://schemas.microsoft.com/office/drawing/2014/main" id="{DF423AF6-33CE-5D51-CAB7-F6AEDF210DC0}"/>
                </a:ext>
              </a:extLst>
            </p:cNvPr>
            <p:cNvGrpSpPr/>
            <p:nvPr/>
          </p:nvGrpSpPr>
          <p:grpSpPr>
            <a:xfrm>
              <a:off x="-1208965" y="929796"/>
              <a:ext cx="51722" cy="51815"/>
              <a:chOff x="-1208965" y="929796"/>
              <a:chExt cx="51722" cy="51815"/>
            </a:xfrm>
          </p:grpSpPr>
          <p:sp>
            <p:nvSpPr>
              <p:cNvPr id="33199" name="Freeform 33198">
                <a:extLst>
                  <a:ext uri="{FF2B5EF4-FFF2-40B4-BE49-F238E27FC236}">
                    <a16:creationId xmlns:a16="http://schemas.microsoft.com/office/drawing/2014/main" id="{A6C674A0-8415-40AE-4474-DE0A7073619C}"/>
                  </a:ext>
                </a:extLst>
              </p:cNvPr>
              <p:cNvSpPr/>
              <p:nvPr/>
            </p:nvSpPr>
            <p:spPr>
              <a:xfrm>
                <a:off x="-1208965" y="95570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200" name="Freeform 33199">
                <a:extLst>
                  <a:ext uri="{FF2B5EF4-FFF2-40B4-BE49-F238E27FC236}">
                    <a16:creationId xmlns:a16="http://schemas.microsoft.com/office/drawing/2014/main" id="{21A887AB-1EE5-0E59-33B2-CB9325EE5ADD}"/>
                  </a:ext>
                </a:extLst>
              </p:cNvPr>
              <p:cNvSpPr/>
              <p:nvPr/>
            </p:nvSpPr>
            <p:spPr>
              <a:xfrm>
                <a:off x="-1183103"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6" name="Graphic 45">
              <a:extLst>
                <a:ext uri="{FF2B5EF4-FFF2-40B4-BE49-F238E27FC236}">
                  <a16:creationId xmlns:a16="http://schemas.microsoft.com/office/drawing/2014/main" id="{9E51C3ED-63CD-048C-6848-9AF811F44A47}"/>
                </a:ext>
              </a:extLst>
            </p:cNvPr>
            <p:cNvGrpSpPr/>
            <p:nvPr/>
          </p:nvGrpSpPr>
          <p:grpSpPr>
            <a:xfrm>
              <a:off x="-1386763" y="929796"/>
              <a:ext cx="51818" cy="51815"/>
              <a:chOff x="-1386763" y="929796"/>
              <a:chExt cx="51818" cy="51815"/>
            </a:xfrm>
          </p:grpSpPr>
          <p:sp>
            <p:nvSpPr>
              <p:cNvPr id="33197" name="Freeform 33196">
                <a:extLst>
                  <a:ext uri="{FF2B5EF4-FFF2-40B4-BE49-F238E27FC236}">
                    <a16:creationId xmlns:a16="http://schemas.microsoft.com/office/drawing/2014/main" id="{16EB66BF-2D75-AE73-8FBC-F522DB0A0158}"/>
                  </a:ext>
                </a:extLst>
              </p:cNvPr>
              <p:cNvSpPr/>
              <p:nvPr/>
            </p:nvSpPr>
            <p:spPr>
              <a:xfrm>
                <a:off x="-1386763"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98" name="Freeform 33197">
                <a:extLst>
                  <a:ext uri="{FF2B5EF4-FFF2-40B4-BE49-F238E27FC236}">
                    <a16:creationId xmlns:a16="http://schemas.microsoft.com/office/drawing/2014/main" id="{37B95633-38FD-E03F-D117-062B74FFD1A6}"/>
                  </a:ext>
                </a:extLst>
              </p:cNvPr>
              <p:cNvSpPr/>
              <p:nvPr/>
            </p:nvSpPr>
            <p:spPr>
              <a:xfrm>
                <a:off x="-1360806"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7" name="Graphic 45">
              <a:extLst>
                <a:ext uri="{FF2B5EF4-FFF2-40B4-BE49-F238E27FC236}">
                  <a16:creationId xmlns:a16="http://schemas.microsoft.com/office/drawing/2014/main" id="{445C14A7-DB05-BD3C-0A80-BD8E31F25F35}"/>
                </a:ext>
              </a:extLst>
            </p:cNvPr>
            <p:cNvGrpSpPr/>
            <p:nvPr/>
          </p:nvGrpSpPr>
          <p:grpSpPr>
            <a:xfrm>
              <a:off x="-1396270" y="929796"/>
              <a:ext cx="51818" cy="51815"/>
              <a:chOff x="-1396270" y="929796"/>
              <a:chExt cx="51818" cy="51815"/>
            </a:xfrm>
          </p:grpSpPr>
          <p:sp>
            <p:nvSpPr>
              <p:cNvPr id="33195" name="Freeform 33194">
                <a:extLst>
                  <a:ext uri="{FF2B5EF4-FFF2-40B4-BE49-F238E27FC236}">
                    <a16:creationId xmlns:a16="http://schemas.microsoft.com/office/drawing/2014/main" id="{919A2708-749D-F077-FF74-D91665C51FEC}"/>
                  </a:ext>
                </a:extLst>
              </p:cNvPr>
              <p:cNvSpPr/>
              <p:nvPr/>
            </p:nvSpPr>
            <p:spPr>
              <a:xfrm>
                <a:off x="-1396270" y="95570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96" name="Freeform 33195">
                <a:extLst>
                  <a:ext uri="{FF2B5EF4-FFF2-40B4-BE49-F238E27FC236}">
                    <a16:creationId xmlns:a16="http://schemas.microsoft.com/office/drawing/2014/main" id="{7610D7D5-472F-EF88-1C6F-F87777AD7D39}"/>
                  </a:ext>
                </a:extLst>
              </p:cNvPr>
              <p:cNvSpPr/>
              <p:nvPr/>
            </p:nvSpPr>
            <p:spPr>
              <a:xfrm>
                <a:off x="-1370314" y="92979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8" name="Graphic 45">
              <a:extLst>
                <a:ext uri="{FF2B5EF4-FFF2-40B4-BE49-F238E27FC236}">
                  <a16:creationId xmlns:a16="http://schemas.microsoft.com/office/drawing/2014/main" id="{B8630EA3-4267-9078-8CB4-EEA7697DB6B5}"/>
                </a:ext>
              </a:extLst>
            </p:cNvPr>
            <p:cNvGrpSpPr/>
            <p:nvPr/>
          </p:nvGrpSpPr>
          <p:grpSpPr>
            <a:xfrm>
              <a:off x="-1403116" y="907031"/>
              <a:ext cx="51818" cy="51815"/>
              <a:chOff x="-1403116" y="907031"/>
              <a:chExt cx="51818" cy="51815"/>
            </a:xfrm>
          </p:grpSpPr>
          <p:sp>
            <p:nvSpPr>
              <p:cNvPr id="33193" name="Freeform 33192">
                <a:extLst>
                  <a:ext uri="{FF2B5EF4-FFF2-40B4-BE49-F238E27FC236}">
                    <a16:creationId xmlns:a16="http://schemas.microsoft.com/office/drawing/2014/main" id="{F0A30544-8CCD-6B0D-2CD0-E6CD1B9DD0CB}"/>
                  </a:ext>
                </a:extLst>
              </p:cNvPr>
              <p:cNvSpPr/>
              <p:nvPr/>
            </p:nvSpPr>
            <p:spPr>
              <a:xfrm>
                <a:off x="-1403116"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94" name="Freeform 33193">
                <a:extLst>
                  <a:ext uri="{FF2B5EF4-FFF2-40B4-BE49-F238E27FC236}">
                    <a16:creationId xmlns:a16="http://schemas.microsoft.com/office/drawing/2014/main" id="{BFACCB00-D36A-C020-1396-BEC8D086328C}"/>
                  </a:ext>
                </a:extLst>
              </p:cNvPr>
              <p:cNvSpPr/>
              <p:nvPr/>
            </p:nvSpPr>
            <p:spPr>
              <a:xfrm>
                <a:off x="-1377160"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69" name="Graphic 45">
              <a:extLst>
                <a:ext uri="{FF2B5EF4-FFF2-40B4-BE49-F238E27FC236}">
                  <a16:creationId xmlns:a16="http://schemas.microsoft.com/office/drawing/2014/main" id="{AC0DC0E9-3974-75E2-823E-6BF8BC5446E8}"/>
                </a:ext>
              </a:extLst>
            </p:cNvPr>
            <p:cNvGrpSpPr/>
            <p:nvPr/>
          </p:nvGrpSpPr>
          <p:grpSpPr>
            <a:xfrm>
              <a:off x="-1445046" y="907031"/>
              <a:ext cx="51722" cy="51815"/>
              <a:chOff x="-1445046" y="907031"/>
              <a:chExt cx="51722" cy="51815"/>
            </a:xfrm>
          </p:grpSpPr>
          <p:sp>
            <p:nvSpPr>
              <p:cNvPr id="33191" name="Freeform 33190">
                <a:extLst>
                  <a:ext uri="{FF2B5EF4-FFF2-40B4-BE49-F238E27FC236}">
                    <a16:creationId xmlns:a16="http://schemas.microsoft.com/office/drawing/2014/main" id="{7F1BAEC6-721B-C707-ADA4-AB9372970530}"/>
                  </a:ext>
                </a:extLst>
              </p:cNvPr>
              <p:cNvSpPr/>
              <p:nvPr/>
            </p:nvSpPr>
            <p:spPr>
              <a:xfrm>
                <a:off x="-1445046"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92" name="Freeform 33191">
                <a:extLst>
                  <a:ext uri="{FF2B5EF4-FFF2-40B4-BE49-F238E27FC236}">
                    <a16:creationId xmlns:a16="http://schemas.microsoft.com/office/drawing/2014/main" id="{0901A5B3-4438-8D52-10EC-F52278167D52}"/>
                  </a:ext>
                </a:extLst>
              </p:cNvPr>
              <p:cNvSpPr/>
              <p:nvPr/>
            </p:nvSpPr>
            <p:spPr>
              <a:xfrm>
                <a:off x="-1419184"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0" name="Graphic 45">
              <a:extLst>
                <a:ext uri="{FF2B5EF4-FFF2-40B4-BE49-F238E27FC236}">
                  <a16:creationId xmlns:a16="http://schemas.microsoft.com/office/drawing/2014/main" id="{E74434CE-A4DB-10B4-0CD2-48D5DBDC89A6}"/>
                </a:ext>
              </a:extLst>
            </p:cNvPr>
            <p:cNvGrpSpPr/>
            <p:nvPr/>
          </p:nvGrpSpPr>
          <p:grpSpPr>
            <a:xfrm>
              <a:off x="-1465868" y="907031"/>
              <a:ext cx="51818" cy="51815"/>
              <a:chOff x="-1465868" y="907031"/>
              <a:chExt cx="51818" cy="51815"/>
            </a:xfrm>
          </p:grpSpPr>
          <p:sp>
            <p:nvSpPr>
              <p:cNvPr id="33189" name="Freeform 33188">
                <a:extLst>
                  <a:ext uri="{FF2B5EF4-FFF2-40B4-BE49-F238E27FC236}">
                    <a16:creationId xmlns:a16="http://schemas.microsoft.com/office/drawing/2014/main" id="{89F79E49-BFBD-95A6-D772-851C05C8A0E8}"/>
                  </a:ext>
                </a:extLst>
              </p:cNvPr>
              <p:cNvSpPr/>
              <p:nvPr/>
            </p:nvSpPr>
            <p:spPr>
              <a:xfrm>
                <a:off x="-1465868"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90" name="Freeform 33189">
                <a:extLst>
                  <a:ext uri="{FF2B5EF4-FFF2-40B4-BE49-F238E27FC236}">
                    <a16:creationId xmlns:a16="http://schemas.microsoft.com/office/drawing/2014/main" id="{EAB21AEF-5157-E9D3-F587-44C75E4D3D42}"/>
                  </a:ext>
                </a:extLst>
              </p:cNvPr>
              <p:cNvSpPr/>
              <p:nvPr/>
            </p:nvSpPr>
            <p:spPr>
              <a:xfrm>
                <a:off x="-144000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1" name="Graphic 45">
              <a:extLst>
                <a:ext uri="{FF2B5EF4-FFF2-40B4-BE49-F238E27FC236}">
                  <a16:creationId xmlns:a16="http://schemas.microsoft.com/office/drawing/2014/main" id="{9F129567-B4D1-6D7B-C391-0EB133C950D9}"/>
                </a:ext>
              </a:extLst>
            </p:cNvPr>
            <p:cNvGrpSpPr/>
            <p:nvPr/>
          </p:nvGrpSpPr>
          <p:grpSpPr>
            <a:xfrm>
              <a:off x="-1481366" y="907031"/>
              <a:ext cx="51722" cy="51815"/>
              <a:chOff x="-1481366" y="907031"/>
              <a:chExt cx="51722" cy="51815"/>
            </a:xfrm>
          </p:grpSpPr>
          <p:sp>
            <p:nvSpPr>
              <p:cNvPr id="33187" name="Freeform 33186">
                <a:extLst>
                  <a:ext uri="{FF2B5EF4-FFF2-40B4-BE49-F238E27FC236}">
                    <a16:creationId xmlns:a16="http://schemas.microsoft.com/office/drawing/2014/main" id="{B9A7A15C-F941-5CD6-D7FE-160AD6328042}"/>
                  </a:ext>
                </a:extLst>
              </p:cNvPr>
              <p:cNvSpPr/>
              <p:nvPr/>
            </p:nvSpPr>
            <p:spPr>
              <a:xfrm>
                <a:off x="-1481366"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88" name="Freeform 33187">
                <a:extLst>
                  <a:ext uri="{FF2B5EF4-FFF2-40B4-BE49-F238E27FC236}">
                    <a16:creationId xmlns:a16="http://schemas.microsoft.com/office/drawing/2014/main" id="{D016ABA5-D2E4-016D-416B-EFC470AE528B}"/>
                  </a:ext>
                </a:extLst>
              </p:cNvPr>
              <p:cNvSpPr/>
              <p:nvPr/>
            </p:nvSpPr>
            <p:spPr>
              <a:xfrm>
                <a:off x="-145550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2" name="Graphic 45">
              <a:extLst>
                <a:ext uri="{FF2B5EF4-FFF2-40B4-BE49-F238E27FC236}">
                  <a16:creationId xmlns:a16="http://schemas.microsoft.com/office/drawing/2014/main" id="{0B1804E9-DB5C-0A2B-8C3C-786A3D905569}"/>
                </a:ext>
              </a:extLst>
            </p:cNvPr>
            <p:cNvGrpSpPr/>
            <p:nvPr/>
          </p:nvGrpSpPr>
          <p:grpSpPr>
            <a:xfrm>
              <a:off x="-1486500" y="907031"/>
              <a:ext cx="51818" cy="51815"/>
              <a:chOff x="-1486500" y="907031"/>
              <a:chExt cx="51818" cy="51815"/>
            </a:xfrm>
          </p:grpSpPr>
          <p:sp>
            <p:nvSpPr>
              <p:cNvPr id="33185" name="Freeform 33184">
                <a:extLst>
                  <a:ext uri="{FF2B5EF4-FFF2-40B4-BE49-F238E27FC236}">
                    <a16:creationId xmlns:a16="http://schemas.microsoft.com/office/drawing/2014/main" id="{E91D36EC-62A5-D089-72AD-018C9F0ED356}"/>
                  </a:ext>
                </a:extLst>
              </p:cNvPr>
              <p:cNvSpPr/>
              <p:nvPr/>
            </p:nvSpPr>
            <p:spPr>
              <a:xfrm>
                <a:off x="-1486500"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86" name="Freeform 33185">
                <a:extLst>
                  <a:ext uri="{FF2B5EF4-FFF2-40B4-BE49-F238E27FC236}">
                    <a16:creationId xmlns:a16="http://schemas.microsoft.com/office/drawing/2014/main" id="{E9E155B7-18CB-6774-323D-FA6DD19BE54D}"/>
                  </a:ext>
                </a:extLst>
              </p:cNvPr>
              <p:cNvSpPr/>
              <p:nvPr/>
            </p:nvSpPr>
            <p:spPr>
              <a:xfrm>
                <a:off x="-1460544"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3" name="Graphic 45">
              <a:extLst>
                <a:ext uri="{FF2B5EF4-FFF2-40B4-BE49-F238E27FC236}">
                  <a16:creationId xmlns:a16="http://schemas.microsoft.com/office/drawing/2014/main" id="{FDBF31F3-F723-BB51-11A8-32D522B20BC5}"/>
                </a:ext>
              </a:extLst>
            </p:cNvPr>
            <p:cNvGrpSpPr/>
            <p:nvPr/>
          </p:nvGrpSpPr>
          <p:grpSpPr>
            <a:xfrm>
              <a:off x="-1491730" y="907031"/>
              <a:ext cx="51722" cy="51815"/>
              <a:chOff x="-1491730" y="907031"/>
              <a:chExt cx="51722" cy="51815"/>
            </a:xfrm>
          </p:grpSpPr>
          <p:sp>
            <p:nvSpPr>
              <p:cNvPr id="33183" name="Freeform 33182">
                <a:extLst>
                  <a:ext uri="{FF2B5EF4-FFF2-40B4-BE49-F238E27FC236}">
                    <a16:creationId xmlns:a16="http://schemas.microsoft.com/office/drawing/2014/main" id="{035A8BCA-E3A1-0384-F9E3-8F4E9F8D5395}"/>
                  </a:ext>
                </a:extLst>
              </p:cNvPr>
              <p:cNvSpPr/>
              <p:nvPr/>
            </p:nvSpPr>
            <p:spPr>
              <a:xfrm>
                <a:off x="-1491730"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84" name="Freeform 33183">
                <a:extLst>
                  <a:ext uri="{FF2B5EF4-FFF2-40B4-BE49-F238E27FC236}">
                    <a16:creationId xmlns:a16="http://schemas.microsoft.com/office/drawing/2014/main" id="{AFEDF29F-0917-D1E5-ED4F-3AA65CBD5078}"/>
                  </a:ext>
                </a:extLst>
              </p:cNvPr>
              <p:cNvSpPr/>
              <p:nvPr/>
            </p:nvSpPr>
            <p:spPr>
              <a:xfrm>
                <a:off x="-1465868"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4" name="Graphic 45">
              <a:extLst>
                <a:ext uri="{FF2B5EF4-FFF2-40B4-BE49-F238E27FC236}">
                  <a16:creationId xmlns:a16="http://schemas.microsoft.com/office/drawing/2014/main" id="{016FCEC3-0D95-60EE-54E8-F64B8F89586C}"/>
                </a:ext>
              </a:extLst>
            </p:cNvPr>
            <p:cNvGrpSpPr/>
            <p:nvPr/>
          </p:nvGrpSpPr>
          <p:grpSpPr>
            <a:xfrm>
              <a:off x="-1508654" y="907031"/>
              <a:ext cx="51818" cy="51815"/>
              <a:chOff x="-1508654" y="907031"/>
              <a:chExt cx="51818" cy="51815"/>
            </a:xfrm>
          </p:grpSpPr>
          <p:sp>
            <p:nvSpPr>
              <p:cNvPr id="33181" name="Freeform 33180">
                <a:extLst>
                  <a:ext uri="{FF2B5EF4-FFF2-40B4-BE49-F238E27FC236}">
                    <a16:creationId xmlns:a16="http://schemas.microsoft.com/office/drawing/2014/main" id="{04236113-232E-3D85-8EA9-3E0152586B8F}"/>
                  </a:ext>
                </a:extLst>
              </p:cNvPr>
              <p:cNvSpPr/>
              <p:nvPr/>
            </p:nvSpPr>
            <p:spPr>
              <a:xfrm>
                <a:off x="-1508654"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82" name="Freeform 33181">
                <a:extLst>
                  <a:ext uri="{FF2B5EF4-FFF2-40B4-BE49-F238E27FC236}">
                    <a16:creationId xmlns:a16="http://schemas.microsoft.com/office/drawing/2014/main" id="{43B3E848-FCFF-BD77-217F-70529BEBD274}"/>
                  </a:ext>
                </a:extLst>
              </p:cNvPr>
              <p:cNvSpPr/>
              <p:nvPr/>
            </p:nvSpPr>
            <p:spPr>
              <a:xfrm>
                <a:off x="-148279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5" name="Graphic 45">
              <a:extLst>
                <a:ext uri="{FF2B5EF4-FFF2-40B4-BE49-F238E27FC236}">
                  <a16:creationId xmlns:a16="http://schemas.microsoft.com/office/drawing/2014/main" id="{EA4192C2-E54C-DAE2-E5E9-78BF603FA228}"/>
                </a:ext>
              </a:extLst>
            </p:cNvPr>
            <p:cNvGrpSpPr/>
            <p:nvPr/>
          </p:nvGrpSpPr>
          <p:grpSpPr>
            <a:xfrm>
              <a:off x="-1519112" y="907031"/>
              <a:ext cx="51722" cy="51815"/>
              <a:chOff x="-1519112" y="907031"/>
              <a:chExt cx="51722" cy="51815"/>
            </a:xfrm>
          </p:grpSpPr>
          <p:sp>
            <p:nvSpPr>
              <p:cNvPr id="33179" name="Freeform 33178">
                <a:extLst>
                  <a:ext uri="{FF2B5EF4-FFF2-40B4-BE49-F238E27FC236}">
                    <a16:creationId xmlns:a16="http://schemas.microsoft.com/office/drawing/2014/main" id="{43FAC4D9-C790-DB6D-9421-613B4473C293}"/>
                  </a:ext>
                </a:extLst>
              </p:cNvPr>
              <p:cNvSpPr/>
              <p:nvPr/>
            </p:nvSpPr>
            <p:spPr>
              <a:xfrm>
                <a:off x="-151911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80" name="Freeform 33179">
                <a:extLst>
                  <a:ext uri="{FF2B5EF4-FFF2-40B4-BE49-F238E27FC236}">
                    <a16:creationId xmlns:a16="http://schemas.microsoft.com/office/drawing/2014/main" id="{129E93B4-0FDD-55A6-9EF6-6694D6E6C3FB}"/>
                  </a:ext>
                </a:extLst>
              </p:cNvPr>
              <p:cNvSpPr/>
              <p:nvPr/>
            </p:nvSpPr>
            <p:spPr>
              <a:xfrm>
                <a:off x="-149325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6" name="Graphic 45">
              <a:extLst>
                <a:ext uri="{FF2B5EF4-FFF2-40B4-BE49-F238E27FC236}">
                  <a16:creationId xmlns:a16="http://schemas.microsoft.com/office/drawing/2014/main" id="{69CED5BA-94C0-2FAD-FFFF-E985D7814F8F}"/>
                </a:ext>
              </a:extLst>
            </p:cNvPr>
            <p:cNvGrpSpPr/>
            <p:nvPr/>
          </p:nvGrpSpPr>
          <p:grpSpPr>
            <a:xfrm>
              <a:off x="-1529666" y="907031"/>
              <a:ext cx="51818" cy="51815"/>
              <a:chOff x="-1529666" y="907031"/>
              <a:chExt cx="51818" cy="51815"/>
            </a:xfrm>
          </p:grpSpPr>
          <p:sp>
            <p:nvSpPr>
              <p:cNvPr id="33177" name="Freeform 33176">
                <a:extLst>
                  <a:ext uri="{FF2B5EF4-FFF2-40B4-BE49-F238E27FC236}">
                    <a16:creationId xmlns:a16="http://schemas.microsoft.com/office/drawing/2014/main" id="{1D552426-3C6A-C48A-6215-081D0DC2CFE7}"/>
                  </a:ext>
                </a:extLst>
              </p:cNvPr>
              <p:cNvSpPr/>
              <p:nvPr/>
            </p:nvSpPr>
            <p:spPr>
              <a:xfrm>
                <a:off x="-1529666"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78" name="Freeform 33177">
                <a:extLst>
                  <a:ext uri="{FF2B5EF4-FFF2-40B4-BE49-F238E27FC236}">
                    <a16:creationId xmlns:a16="http://schemas.microsoft.com/office/drawing/2014/main" id="{98F26AD3-0FD7-1351-2D29-7FB6C5F49CC6}"/>
                  </a:ext>
                </a:extLst>
              </p:cNvPr>
              <p:cNvSpPr/>
              <p:nvPr/>
            </p:nvSpPr>
            <p:spPr>
              <a:xfrm>
                <a:off x="-1503710"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7" name="Graphic 45">
              <a:extLst>
                <a:ext uri="{FF2B5EF4-FFF2-40B4-BE49-F238E27FC236}">
                  <a16:creationId xmlns:a16="http://schemas.microsoft.com/office/drawing/2014/main" id="{E318D6C8-E9D7-A9CC-C21B-29688967E4C3}"/>
                </a:ext>
              </a:extLst>
            </p:cNvPr>
            <p:cNvGrpSpPr/>
            <p:nvPr/>
          </p:nvGrpSpPr>
          <p:grpSpPr>
            <a:xfrm>
              <a:off x="-1539174" y="907031"/>
              <a:ext cx="51818" cy="51815"/>
              <a:chOff x="-1539174" y="907031"/>
              <a:chExt cx="51818" cy="51815"/>
            </a:xfrm>
          </p:grpSpPr>
          <p:sp>
            <p:nvSpPr>
              <p:cNvPr id="33175" name="Freeform 33174">
                <a:extLst>
                  <a:ext uri="{FF2B5EF4-FFF2-40B4-BE49-F238E27FC236}">
                    <a16:creationId xmlns:a16="http://schemas.microsoft.com/office/drawing/2014/main" id="{39F78998-B5DC-B45A-7D14-401B6717A0DE}"/>
                  </a:ext>
                </a:extLst>
              </p:cNvPr>
              <p:cNvSpPr/>
              <p:nvPr/>
            </p:nvSpPr>
            <p:spPr>
              <a:xfrm>
                <a:off x="-1539174"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76" name="Freeform 33175">
                <a:extLst>
                  <a:ext uri="{FF2B5EF4-FFF2-40B4-BE49-F238E27FC236}">
                    <a16:creationId xmlns:a16="http://schemas.microsoft.com/office/drawing/2014/main" id="{3B3EBC72-0882-CC7D-5311-95571FE2BAF2}"/>
                  </a:ext>
                </a:extLst>
              </p:cNvPr>
              <p:cNvSpPr/>
              <p:nvPr/>
            </p:nvSpPr>
            <p:spPr>
              <a:xfrm>
                <a:off x="-1513313"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8" name="Graphic 45">
              <a:extLst>
                <a:ext uri="{FF2B5EF4-FFF2-40B4-BE49-F238E27FC236}">
                  <a16:creationId xmlns:a16="http://schemas.microsoft.com/office/drawing/2014/main" id="{F618511A-3D92-8DB0-C556-E195E1D0B080}"/>
                </a:ext>
              </a:extLst>
            </p:cNvPr>
            <p:cNvGrpSpPr/>
            <p:nvPr/>
          </p:nvGrpSpPr>
          <p:grpSpPr>
            <a:xfrm>
              <a:off x="-1534515" y="907031"/>
              <a:ext cx="51722" cy="51815"/>
              <a:chOff x="-1534515" y="907031"/>
              <a:chExt cx="51722" cy="51815"/>
            </a:xfrm>
          </p:grpSpPr>
          <p:sp>
            <p:nvSpPr>
              <p:cNvPr id="33173" name="Freeform 33172">
                <a:extLst>
                  <a:ext uri="{FF2B5EF4-FFF2-40B4-BE49-F238E27FC236}">
                    <a16:creationId xmlns:a16="http://schemas.microsoft.com/office/drawing/2014/main" id="{0069EA59-9F21-1240-9F35-F6A29FBE39D6}"/>
                  </a:ext>
                </a:extLst>
              </p:cNvPr>
              <p:cNvSpPr/>
              <p:nvPr/>
            </p:nvSpPr>
            <p:spPr>
              <a:xfrm>
                <a:off x="-153451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74" name="Freeform 33173">
                <a:extLst>
                  <a:ext uri="{FF2B5EF4-FFF2-40B4-BE49-F238E27FC236}">
                    <a16:creationId xmlns:a16="http://schemas.microsoft.com/office/drawing/2014/main" id="{5A39A4D6-0243-C1C1-33A0-458391C95697}"/>
                  </a:ext>
                </a:extLst>
              </p:cNvPr>
              <p:cNvSpPr/>
              <p:nvPr/>
            </p:nvSpPr>
            <p:spPr>
              <a:xfrm>
                <a:off x="-1508654"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79" name="Graphic 45">
              <a:extLst>
                <a:ext uri="{FF2B5EF4-FFF2-40B4-BE49-F238E27FC236}">
                  <a16:creationId xmlns:a16="http://schemas.microsoft.com/office/drawing/2014/main" id="{07D1C967-6A6E-EFF2-1200-B975F0185C25}"/>
                </a:ext>
              </a:extLst>
            </p:cNvPr>
            <p:cNvGrpSpPr/>
            <p:nvPr/>
          </p:nvGrpSpPr>
          <p:grpSpPr>
            <a:xfrm>
              <a:off x="-1549823" y="907031"/>
              <a:ext cx="51722" cy="51815"/>
              <a:chOff x="-1549823" y="907031"/>
              <a:chExt cx="51722" cy="51815"/>
            </a:xfrm>
          </p:grpSpPr>
          <p:sp>
            <p:nvSpPr>
              <p:cNvPr id="33171" name="Freeform 33170">
                <a:extLst>
                  <a:ext uri="{FF2B5EF4-FFF2-40B4-BE49-F238E27FC236}">
                    <a16:creationId xmlns:a16="http://schemas.microsoft.com/office/drawing/2014/main" id="{856429E5-5FF0-973F-6966-717C84FF89F7}"/>
                  </a:ext>
                </a:extLst>
              </p:cNvPr>
              <p:cNvSpPr/>
              <p:nvPr/>
            </p:nvSpPr>
            <p:spPr>
              <a:xfrm>
                <a:off x="-154982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72" name="Freeform 33171">
                <a:extLst>
                  <a:ext uri="{FF2B5EF4-FFF2-40B4-BE49-F238E27FC236}">
                    <a16:creationId xmlns:a16="http://schemas.microsoft.com/office/drawing/2014/main" id="{9040A93B-9F98-F70F-167F-B2C27FDBA1E7}"/>
                  </a:ext>
                </a:extLst>
              </p:cNvPr>
              <p:cNvSpPr/>
              <p:nvPr/>
            </p:nvSpPr>
            <p:spPr>
              <a:xfrm>
                <a:off x="-152396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0" name="Graphic 45">
              <a:extLst>
                <a:ext uri="{FF2B5EF4-FFF2-40B4-BE49-F238E27FC236}">
                  <a16:creationId xmlns:a16="http://schemas.microsoft.com/office/drawing/2014/main" id="{F36251B5-F58E-63A9-A943-4470DF6B86D5}"/>
                </a:ext>
              </a:extLst>
            </p:cNvPr>
            <p:cNvGrpSpPr/>
            <p:nvPr/>
          </p:nvGrpSpPr>
          <p:grpSpPr>
            <a:xfrm>
              <a:off x="-1559331" y="907031"/>
              <a:ext cx="51722" cy="51815"/>
              <a:chOff x="-1559331" y="907031"/>
              <a:chExt cx="51722" cy="51815"/>
            </a:xfrm>
          </p:grpSpPr>
          <p:sp>
            <p:nvSpPr>
              <p:cNvPr id="33169" name="Freeform 33168">
                <a:extLst>
                  <a:ext uri="{FF2B5EF4-FFF2-40B4-BE49-F238E27FC236}">
                    <a16:creationId xmlns:a16="http://schemas.microsoft.com/office/drawing/2014/main" id="{A5FD2346-F9CC-D5BD-6A1F-82DA23032094}"/>
                  </a:ext>
                </a:extLst>
              </p:cNvPr>
              <p:cNvSpPr/>
              <p:nvPr/>
            </p:nvSpPr>
            <p:spPr>
              <a:xfrm>
                <a:off x="-1559331"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70" name="Freeform 33169">
                <a:extLst>
                  <a:ext uri="{FF2B5EF4-FFF2-40B4-BE49-F238E27FC236}">
                    <a16:creationId xmlns:a16="http://schemas.microsoft.com/office/drawing/2014/main" id="{FB7D29FF-8652-D0A8-3836-C71AD31F261D}"/>
                  </a:ext>
                </a:extLst>
              </p:cNvPr>
              <p:cNvSpPr/>
              <p:nvPr/>
            </p:nvSpPr>
            <p:spPr>
              <a:xfrm>
                <a:off x="-1533469"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1" name="Graphic 45">
              <a:extLst>
                <a:ext uri="{FF2B5EF4-FFF2-40B4-BE49-F238E27FC236}">
                  <a16:creationId xmlns:a16="http://schemas.microsoft.com/office/drawing/2014/main" id="{52F6F0CE-C61D-FBCF-9A6B-1296ECB616B2}"/>
                </a:ext>
              </a:extLst>
            </p:cNvPr>
            <p:cNvGrpSpPr/>
            <p:nvPr/>
          </p:nvGrpSpPr>
          <p:grpSpPr>
            <a:xfrm>
              <a:off x="-1563705" y="907031"/>
              <a:ext cx="51818" cy="51815"/>
              <a:chOff x="-1563705" y="907031"/>
              <a:chExt cx="51818" cy="51815"/>
            </a:xfrm>
          </p:grpSpPr>
          <p:sp>
            <p:nvSpPr>
              <p:cNvPr id="33167" name="Freeform 33166">
                <a:extLst>
                  <a:ext uri="{FF2B5EF4-FFF2-40B4-BE49-F238E27FC236}">
                    <a16:creationId xmlns:a16="http://schemas.microsoft.com/office/drawing/2014/main" id="{FAF94668-C0E2-AE1B-24FC-B1914FB6BDDF}"/>
                  </a:ext>
                </a:extLst>
              </p:cNvPr>
              <p:cNvSpPr/>
              <p:nvPr/>
            </p:nvSpPr>
            <p:spPr>
              <a:xfrm>
                <a:off x="-1563705"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68" name="Freeform 33167">
                <a:extLst>
                  <a:ext uri="{FF2B5EF4-FFF2-40B4-BE49-F238E27FC236}">
                    <a16:creationId xmlns:a16="http://schemas.microsoft.com/office/drawing/2014/main" id="{17639245-9410-1F50-076A-674463300809}"/>
                  </a:ext>
                </a:extLst>
              </p:cNvPr>
              <p:cNvSpPr/>
              <p:nvPr/>
            </p:nvSpPr>
            <p:spPr>
              <a:xfrm>
                <a:off x="-1537748"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2" name="Graphic 45">
              <a:extLst>
                <a:ext uri="{FF2B5EF4-FFF2-40B4-BE49-F238E27FC236}">
                  <a16:creationId xmlns:a16="http://schemas.microsoft.com/office/drawing/2014/main" id="{9EE69E2F-752A-5188-AB52-2DAC473CBA65}"/>
                </a:ext>
              </a:extLst>
            </p:cNvPr>
            <p:cNvGrpSpPr/>
            <p:nvPr/>
          </p:nvGrpSpPr>
          <p:grpSpPr>
            <a:xfrm>
              <a:off x="-1575684" y="907031"/>
              <a:ext cx="51722" cy="51815"/>
              <a:chOff x="-1575684" y="907031"/>
              <a:chExt cx="51722" cy="51815"/>
            </a:xfrm>
          </p:grpSpPr>
          <p:sp>
            <p:nvSpPr>
              <p:cNvPr id="33165" name="Freeform 33164">
                <a:extLst>
                  <a:ext uri="{FF2B5EF4-FFF2-40B4-BE49-F238E27FC236}">
                    <a16:creationId xmlns:a16="http://schemas.microsoft.com/office/drawing/2014/main" id="{F76073D0-B4F0-4FC8-4F29-1799849E59E7}"/>
                  </a:ext>
                </a:extLst>
              </p:cNvPr>
              <p:cNvSpPr/>
              <p:nvPr/>
            </p:nvSpPr>
            <p:spPr>
              <a:xfrm>
                <a:off x="-1575684"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66" name="Freeform 33165">
                <a:extLst>
                  <a:ext uri="{FF2B5EF4-FFF2-40B4-BE49-F238E27FC236}">
                    <a16:creationId xmlns:a16="http://schemas.microsoft.com/office/drawing/2014/main" id="{CFB39FAD-5507-534A-6B75-18B4B3583FA9}"/>
                  </a:ext>
                </a:extLst>
              </p:cNvPr>
              <p:cNvSpPr/>
              <p:nvPr/>
            </p:nvSpPr>
            <p:spPr>
              <a:xfrm>
                <a:off x="-1549823"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3" name="Graphic 45">
              <a:extLst>
                <a:ext uri="{FF2B5EF4-FFF2-40B4-BE49-F238E27FC236}">
                  <a16:creationId xmlns:a16="http://schemas.microsoft.com/office/drawing/2014/main" id="{6474D49B-0FC9-8BD9-EFDB-B74B255FE9CC}"/>
                </a:ext>
              </a:extLst>
            </p:cNvPr>
            <p:cNvGrpSpPr/>
            <p:nvPr/>
          </p:nvGrpSpPr>
          <p:grpSpPr>
            <a:xfrm>
              <a:off x="-1580629" y="907031"/>
              <a:ext cx="51818" cy="51815"/>
              <a:chOff x="-1580629" y="907031"/>
              <a:chExt cx="51818" cy="51815"/>
            </a:xfrm>
          </p:grpSpPr>
          <p:sp>
            <p:nvSpPr>
              <p:cNvPr id="33163" name="Freeform 33162">
                <a:extLst>
                  <a:ext uri="{FF2B5EF4-FFF2-40B4-BE49-F238E27FC236}">
                    <a16:creationId xmlns:a16="http://schemas.microsoft.com/office/drawing/2014/main" id="{08F0547A-4DA1-DDC6-4751-AA1ED09583A8}"/>
                  </a:ext>
                </a:extLst>
              </p:cNvPr>
              <p:cNvSpPr/>
              <p:nvPr/>
            </p:nvSpPr>
            <p:spPr>
              <a:xfrm>
                <a:off x="-1580629"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64" name="Freeform 33163">
                <a:extLst>
                  <a:ext uri="{FF2B5EF4-FFF2-40B4-BE49-F238E27FC236}">
                    <a16:creationId xmlns:a16="http://schemas.microsoft.com/office/drawing/2014/main" id="{F1E933A0-5234-AFBD-F3BB-BD3C6863F13F}"/>
                  </a:ext>
                </a:extLst>
              </p:cNvPr>
              <p:cNvSpPr/>
              <p:nvPr/>
            </p:nvSpPr>
            <p:spPr>
              <a:xfrm>
                <a:off x="-155467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4" name="Graphic 45">
              <a:extLst>
                <a:ext uri="{FF2B5EF4-FFF2-40B4-BE49-F238E27FC236}">
                  <a16:creationId xmlns:a16="http://schemas.microsoft.com/office/drawing/2014/main" id="{A00D0269-DDF5-2EC6-8F19-6565B344A4A6}"/>
                </a:ext>
              </a:extLst>
            </p:cNvPr>
            <p:cNvGrpSpPr/>
            <p:nvPr/>
          </p:nvGrpSpPr>
          <p:grpSpPr>
            <a:xfrm>
              <a:off x="-1611149" y="907031"/>
              <a:ext cx="51818" cy="51815"/>
              <a:chOff x="-1611149" y="907031"/>
              <a:chExt cx="51818" cy="51815"/>
            </a:xfrm>
          </p:grpSpPr>
          <p:sp>
            <p:nvSpPr>
              <p:cNvPr id="33161" name="Freeform 33160">
                <a:extLst>
                  <a:ext uri="{FF2B5EF4-FFF2-40B4-BE49-F238E27FC236}">
                    <a16:creationId xmlns:a16="http://schemas.microsoft.com/office/drawing/2014/main" id="{D4CC02E4-B32C-0780-ACCE-3A3138E52E85}"/>
                  </a:ext>
                </a:extLst>
              </p:cNvPr>
              <p:cNvSpPr/>
              <p:nvPr/>
            </p:nvSpPr>
            <p:spPr>
              <a:xfrm>
                <a:off x="-1611149"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62" name="Freeform 33161">
                <a:extLst>
                  <a:ext uri="{FF2B5EF4-FFF2-40B4-BE49-F238E27FC236}">
                    <a16:creationId xmlns:a16="http://schemas.microsoft.com/office/drawing/2014/main" id="{9B482F2B-8448-016D-D9C5-9E72CA5F3A58}"/>
                  </a:ext>
                </a:extLst>
              </p:cNvPr>
              <p:cNvSpPr/>
              <p:nvPr/>
            </p:nvSpPr>
            <p:spPr>
              <a:xfrm>
                <a:off x="-158519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5" name="Graphic 45">
              <a:extLst>
                <a:ext uri="{FF2B5EF4-FFF2-40B4-BE49-F238E27FC236}">
                  <a16:creationId xmlns:a16="http://schemas.microsoft.com/office/drawing/2014/main" id="{86F8A0EA-FCFD-7ED3-7B6C-0CD013E3384E}"/>
                </a:ext>
              </a:extLst>
            </p:cNvPr>
            <p:cNvGrpSpPr/>
            <p:nvPr/>
          </p:nvGrpSpPr>
          <p:grpSpPr>
            <a:xfrm>
              <a:off x="-1623129" y="907031"/>
              <a:ext cx="51722" cy="51815"/>
              <a:chOff x="-1623129" y="907031"/>
              <a:chExt cx="51722" cy="51815"/>
            </a:xfrm>
          </p:grpSpPr>
          <p:sp>
            <p:nvSpPr>
              <p:cNvPr id="33159" name="Freeform 33158">
                <a:extLst>
                  <a:ext uri="{FF2B5EF4-FFF2-40B4-BE49-F238E27FC236}">
                    <a16:creationId xmlns:a16="http://schemas.microsoft.com/office/drawing/2014/main" id="{19313612-376E-485F-5C5D-AA920B505F80}"/>
                  </a:ext>
                </a:extLst>
              </p:cNvPr>
              <p:cNvSpPr/>
              <p:nvPr/>
            </p:nvSpPr>
            <p:spPr>
              <a:xfrm>
                <a:off x="-1623129"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60" name="Freeform 33159">
                <a:extLst>
                  <a:ext uri="{FF2B5EF4-FFF2-40B4-BE49-F238E27FC236}">
                    <a16:creationId xmlns:a16="http://schemas.microsoft.com/office/drawing/2014/main" id="{E7B3A098-8FB7-1B1E-70DF-D3C651E3EFB2}"/>
                  </a:ext>
                </a:extLst>
              </p:cNvPr>
              <p:cNvSpPr/>
              <p:nvPr/>
            </p:nvSpPr>
            <p:spPr>
              <a:xfrm>
                <a:off x="-159726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6" name="Graphic 45">
              <a:extLst>
                <a:ext uri="{FF2B5EF4-FFF2-40B4-BE49-F238E27FC236}">
                  <a16:creationId xmlns:a16="http://schemas.microsoft.com/office/drawing/2014/main" id="{064DAAE6-3181-4DB9-FCCF-0E2DC1ACFC01}"/>
                </a:ext>
              </a:extLst>
            </p:cNvPr>
            <p:cNvGrpSpPr/>
            <p:nvPr/>
          </p:nvGrpSpPr>
          <p:grpSpPr>
            <a:xfrm>
              <a:off x="-1633493" y="907031"/>
              <a:ext cx="51722" cy="51815"/>
              <a:chOff x="-1633493" y="907031"/>
              <a:chExt cx="51722" cy="51815"/>
            </a:xfrm>
          </p:grpSpPr>
          <p:sp>
            <p:nvSpPr>
              <p:cNvPr id="33157" name="Freeform 33156">
                <a:extLst>
                  <a:ext uri="{FF2B5EF4-FFF2-40B4-BE49-F238E27FC236}">
                    <a16:creationId xmlns:a16="http://schemas.microsoft.com/office/drawing/2014/main" id="{CBEC6704-C63F-8E8D-C558-A452C7416FA6}"/>
                  </a:ext>
                </a:extLst>
              </p:cNvPr>
              <p:cNvSpPr/>
              <p:nvPr/>
            </p:nvSpPr>
            <p:spPr>
              <a:xfrm>
                <a:off x="-163349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58" name="Freeform 33157">
                <a:extLst>
                  <a:ext uri="{FF2B5EF4-FFF2-40B4-BE49-F238E27FC236}">
                    <a16:creationId xmlns:a16="http://schemas.microsoft.com/office/drawing/2014/main" id="{B5B17AAC-5E1E-127B-BC94-D9391E4570E3}"/>
                  </a:ext>
                </a:extLst>
              </p:cNvPr>
              <p:cNvSpPr/>
              <p:nvPr/>
            </p:nvSpPr>
            <p:spPr>
              <a:xfrm>
                <a:off x="-160763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7" name="Graphic 45">
              <a:extLst>
                <a:ext uri="{FF2B5EF4-FFF2-40B4-BE49-F238E27FC236}">
                  <a16:creationId xmlns:a16="http://schemas.microsoft.com/office/drawing/2014/main" id="{17B4F193-C12D-A8C2-2323-E8AD6C831627}"/>
                </a:ext>
              </a:extLst>
            </p:cNvPr>
            <p:cNvGrpSpPr/>
            <p:nvPr/>
          </p:nvGrpSpPr>
          <p:grpSpPr>
            <a:xfrm>
              <a:off x="-1638722" y="907031"/>
              <a:ext cx="51722" cy="51815"/>
              <a:chOff x="-1638722" y="907031"/>
              <a:chExt cx="51722" cy="51815"/>
            </a:xfrm>
          </p:grpSpPr>
          <p:sp>
            <p:nvSpPr>
              <p:cNvPr id="33155" name="Freeform 33154">
                <a:extLst>
                  <a:ext uri="{FF2B5EF4-FFF2-40B4-BE49-F238E27FC236}">
                    <a16:creationId xmlns:a16="http://schemas.microsoft.com/office/drawing/2014/main" id="{6232AA0C-C9BD-AEFA-FF22-46919E4C0115}"/>
                  </a:ext>
                </a:extLst>
              </p:cNvPr>
              <p:cNvSpPr/>
              <p:nvPr/>
            </p:nvSpPr>
            <p:spPr>
              <a:xfrm>
                <a:off x="-163872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56" name="Freeform 33155">
                <a:extLst>
                  <a:ext uri="{FF2B5EF4-FFF2-40B4-BE49-F238E27FC236}">
                    <a16:creationId xmlns:a16="http://schemas.microsoft.com/office/drawing/2014/main" id="{DCA141AB-09EC-C62E-3915-232E668646FC}"/>
                  </a:ext>
                </a:extLst>
              </p:cNvPr>
              <p:cNvSpPr/>
              <p:nvPr/>
            </p:nvSpPr>
            <p:spPr>
              <a:xfrm>
                <a:off x="-1612860"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8" name="Graphic 45">
              <a:extLst>
                <a:ext uri="{FF2B5EF4-FFF2-40B4-BE49-F238E27FC236}">
                  <a16:creationId xmlns:a16="http://schemas.microsoft.com/office/drawing/2014/main" id="{B2249847-9580-A4A8-DBE3-E9DCBF577901}"/>
                </a:ext>
              </a:extLst>
            </p:cNvPr>
            <p:cNvGrpSpPr/>
            <p:nvPr/>
          </p:nvGrpSpPr>
          <p:grpSpPr>
            <a:xfrm>
              <a:off x="-1654695" y="907031"/>
              <a:ext cx="51722" cy="51815"/>
              <a:chOff x="-1654695" y="907031"/>
              <a:chExt cx="51722" cy="51815"/>
            </a:xfrm>
          </p:grpSpPr>
          <p:sp>
            <p:nvSpPr>
              <p:cNvPr id="33153" name="Freeform 33152">
                <a:extLst>
                  <a:ext uri="{FF2B5EF4-FFF2-40B4-BE49-F238E27FC236}">
                    <a16:creationId xmlns:a16="http://schemas.microsoft.com/office/drawing/2014/main" id="{CD1829A0-2F0A-91A9-0F41-A6EC449D31D5}"/>
                  </a:ext>
                </a:extLst>
              </p:cNvPr>
              <p:cNvSpPr/>
              <p:nvPr/>
            </p:nvSpPr>
            <p:spPr>
              <a:xfrm>
                <a:off x="-165469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54" name="Freeform 33153">
                <a:extLst>
                  <a:ext uri="{FF2B5EF4-FFF2-40B4-BE49-F238E27FC236}">
                    <a16:creationId xmlns:a16="http://schemas.microsoft.com/office/drawing/2014/main" id="{59AF7E86-84FB-D614-8199-1CAA6C16341F}"/>
                  </a:ext>
                </a:extLst>
              </p:cNvPr>
              <p:cNvSpPr/>
              <p:nvPr/>
            </p:nvSpPr>
            <p:spPr>
              <a:xfrm>
                <a:off x="-1628834"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89" name="Graphic 45">
              <a:extLst>
                <a:ext uri="{FF2B5EF4-FFF2-40B4-BE49-F238E27FC236}">
                  <a16:creationId xmlns:a16="http://schemas.microsoft.com/office/drawing/2014/main" id="{2E4404F7-8FAC-0722-0CED-60B751953736}"/>
                </a:ext>
              </a:extLst>
            </p:cNvPr>
            <p:cNvGrpSpPr/>
            <p:nvPr/>
          </p:nvGrpSpPr>
          <p:grpSpPr>
            <a:xfrm>
              <a:off x="-1674947" y="907031"/>
              <a:ext cx="51818" cy="51815"/>
              <a:chOff x="-1674947" y="907031"/>
              <a:chExt cx="51818" cy="51815"/>
            </a:xfrm>
          </p:grpSpPr>
          <p:sp>
            <p:nvSpPr>
              <p:cNvPr id="33151" name="Freeform 33150">
                <a:extLst>
                  <a:ext uri="{FF2B5EF4-FFF2-40B4-BE49-F238E27FC236}">
                    <a16:creationId xmlns:a16="http://schemas.microsoft.com/office/drawing/2014/main" id="{DC0BDA0D-FFED-2A26-C1C7-5A7324CD0F0C}"/>
                  </a:ext>
                </a:extLst>
              </p:cNvPr>
              <p:cNvSpPr/>
              <p:nvPr/>
            </p:nvSpPr>
            <p:spPr>
              <a:xfrm>
                <a:off x="-1674947"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52" name="Freeform 33151">
                <a:extLst>
                  <a:ext uri="{FF2B5EF4-FFF2-40B4-BE49-F238E27FC236}">
                    <a16:creationId xmlns:a16="http://schemas.microsoft.com/office/drawing/2014/main" id="{9FFCBC6C-46B9-129A-E53D-0B21BCF9797A}"/>
                  </a:ext>
                </a:extLst>
              </p:cNvPr>
              <p:cNvSpPr/>
              <p:nvPr/>
            </p:nvSpPr>
            <p:spPr>
              <a:xfrm>
                <a:off x="-164908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0" name="Graphic 45">
              <a:extLst>
                <a:ext uri="{FF2B5EF4-FFF2-40B4-BE49-F238E27FC236}">
                  <a16:creationId xmlns:a16="http://schemas.microsoft.com/office/drawing/2014/main" id="{64B91B85-A695-BAD6-FAD9-8E50DD564538}"/>
                </a:ext>
              </a:extLst>
            </p:cNvPr>
            <p:cNvGrpSpPr/>
            <p:nvPr/>
          </p:nvGrpSpPr>
          <p:grpSpPr>
            <a:xfrm>
              <a:off x="-1688353" y="907031"/>
              <a:ext cx="51818" cy="51815"/>
              <a:chOff x="-1688353" y="907031"/>
              <a:chExt cx="51818" cy="51815"/>
            </a:xfrm>
          </p:grpSpPr>
          <p:sp>
            <p:nvSpPr>
              <p:cNvPr id="33149" name="Freeform 33148">
                <a:extLst>
                  <a:ext uri="{FF2B5EF4-FFF2-40B4-BE49-F238E27FC236}">
                    <a16:creationId xmlns:a16="http://schemas.microsoft.com/office/drawing/2014/main" id="{FD5F8B43-5BCD-15FE-03D5-2FCAFABB4958}"/>
                  </a:ext>
                </a:extLst>
              </p:cNvPr>
              <p:cNvSpPr/>
              <p:nvPr/>
            </p:nvSpPr>
            <p:spPr>
              <a:xfrm>
                <a:off x="-1688353"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50" name="Freeform 33149">
                <a:extLst>
                  <a:ext uri="{FF2B5EF4-FFF2-40B4-BE49-F238E27FC236}">
                    <a16:creationId xmlns:a16="http://schemas.microsoft.com/office/drawing/2014/main" id="{D1CD4944-20C0-CA01-B5B9-475EFD36A1C8}"/>
                  </a:ext>
                </a:extLst>
              </p:cNvPr>
              <p:cNvSpPr/>
              <p:nvPr/>
            </p:nvSpPr>
            <p:spPr>
              <a:xfrm>
                <a:off x="-166249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1" name="Graphic 45">
              <a:extLst>
                <a:ext uri="{FF2B5EF4-FFF2-40B4-BE49-F238E27FC236}">
                  <a16:creationId xmlns:a16="http://schemas.microsoft.com/office/drawing/2014/main" id="{2EA1D5DE-29A3-633F-A8CD-ACD9ED5988EE}"/>
                </a:ext>
              </a:extLst>
            </p:cNvPr>
            <p:cNvGrpSpPr/>
            <p:nvPr/>
          </p:nvGrpSpPr>
          <p:grpSpPr>
            <a:xfrm>
              <a:off x="-1701759" y="907031"/>
              <a:ext cx="51722" cy="51815"/>
              <a:chOff x="-1701759" y="907031"/>
              <a:chExt cx="51722" cy="51815"/>
            </a:xfrm>
          </p:grpSpPr>
          <p:sp>
            <p:nvSpPr>
              <p:cNvPr id="33147" name="Freeform 33146">
                <a:extLst>
                  <a:ext uri="{FF2B5EF4-FFF2-40B4-BE49-F238E27FC236}">
                    <a16:creationId xmlns:a16="http://schemas.microsoft.com/office/drawing/2014/main" id="{BF94C785-8291-C74C-A450-DA31CDFF0B24}"/>
                  </a:ext>
                </a:extLst>
              </p:cNvPr>
              <p:cNvSpPr/>
              <p:nvPr/>
            </p:nvSpPr>
            <p:spPr>
              <a:xfrm>
                <a:off x="-1701759"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48" name="Freeform 33147">
                <a:extLst>
                  <a:ext uri="{FF2B5EF4-FFF2-40B4-BE49-F238E27FC236}">
                    <a16:creationId xmlns:a16="http://schemas.microsoft.com/office/drawing/2014/main" id="{9C3E16B1-FAD6-7E09-A23E-C2CAA663F320}"/>
                  </a:ext>
                </a:extLst>
              </p:cNvPr>
              <p:cNvSpPr/>
              <p:nvPr/>
            </p:nvSpPr>
            <p:spPr>
              <a:xfrm>
                <a:off x="-1675898"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2" name="Graphic 45">
              <a:extLst>
                <a:ext uri="{FF2B5EF4-FFF2-40B4-BE49-F238E27FC236}">
                  <a16:creationId xmlns:a16="http://schemas.microsoft.com/office/drawing/2014/main" id="{0F97D920-9562-128D-5B8B-AFE9ADC10236}"/>
                </a:ext>
              </a:extLst>
            </p:cNvPr>
            <p:cNvGrpSpPr/>
            <p:nvPr/>
          </p:nvGrpSpPr>
          <p:grpSpPr>
            <a:xfrm>
              <a:off x="-1711267" y="907031"/>
              <a:ext cx="51722" cy="51815"/>
              <a:chOff x="-1711267" y="907031"/>
              <a:chExt cx="51722" cy="51815"/>
            </a:xfrm>
          </p:grpSpPr>
          <p:sp>
            <p:nvSpPr>
              <p:cNvPr id="33145" name="Freeform 33144">
                <a:extLst>
                  <a:ext uri="{FF2B5EF4-FFF2-40B4-BE49-F238E27FC236}">
                    <a16:creationId xmlns:a16="http://schemas.microsoft.com/office/drawing/2014/main" id="{F44E5D57-07D9-2936-92DF-C810F735B4D1}"/>
                  </a:ext>
                </a:extLst>
              </p:cNvPr>
              <p:cNvSpPr/>
              <p:nvPr/>
            </p:nvSpPr>
            <p:spPr>
              <a:xfrm>
                <a:off x="-1711267"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46" name="Freeform 33145">
                <a:extLst>
                  <a:ext uri="{FF2B5EF4-FFF2-40B4-BE49-F238E27FC236}">
                    <a16:creationId xmlns:a16="http://schemas.microsoft.com/office/drawing/2014/main" id="{6EB89ADA-39D9-9E2F-DE44-0856D2C98644}"/>
                  </a:ext>
                </a:extLst>
              </p:cNvPr>
              <p:cNvSpPr/>
              <p:nvPr/>
            </p:nvSpPr>
            <p:spPr>
              <a:xfrm>
                <a:off x="-1685406"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3" name="Graphic 45">
              <a:extLst>
                <a:ext uri="{FF2B5EF4-FFF2-40B4-BE49-F238E27FC236}">
                  <a16:creationId xmlns:a16="http://schemas.microsoft.com/office/drawing/2014/main" id="{FA3A030B-EA11-AF98-D72E-0A73631B2E80}"/>
                </a:ext>
              </a:extLst>
            </p:cNvPr>
            <p:cNvGrpSpPr/>
            <p:nvPr/>
          </p:nvGrpSpPr>
          <p:grpSpPr>
            <a:xfrm>
              <a:off x="-1706513" y="907031"/>
              <a:ext cx="51722" cy="51815"/>
              <a:chOff x="-1706513" y="907031"/>
              <a:chExt cx="51722" cy="51815"/>
            </a:xfrm>
          </p:grpSpPr>
          <p:sp>
            <p:nvSpPr>
              <p:cNvPr id="33143" name="Freeform 33142">
                <a:extLst>
                  <a:ext uri="{FF2B5EF4-FFF2-40B4-BE49-F238E27FC236}">
                    <a16:creationId xmlns:a16="http://schemas.microsoft.com/office/drawing/2014/main" id="{AA275F96-17FD-92FA-6F06-609318948B99}"/>
                  </a:ext>
                </a:extLst>
              </p:cNvPr>
              <p:cNvSpPr/>
              <p:nvPr/>
            </p:nvSpPr>
            <p:spPr>
              <a:xfrm>
                <a:off x="-170651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44" name="Freeform 33143">
                <a:extLst>
                  <a:ext uri="{FF2B5EF4-FFF2-40B4-BE49-F238E27FC236}">
                    <a16:creationId xmlns:a16="http://schemas.microsoft.com/office/drawing/2014/main" id="{9D8ECDCD-E0FC-A199-315F-F8B38975ECEA}"/>
                  </a:ext>
                </a:extLst>
              </p:cNvPr>
              <p:cNvSpPr/>
              <p:nvPr/>
            </p:nvSpPr>
            <p:spPr>
              <a:xfrm>
                <a:off x="-168065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4" name="Graphic 45">
              <a:extLst>
                <a:ext uri="{FF2B5EF4-FFF2-40B4-BE49-F238E27FC236}">
                  <a16:creationId xmlns:a16="http://schemas.microsoft.com/office/drawing/2014/main" id="{7AD9844C-E95C-6D2B-9B64-F774C75A54D7}"/>
                </a:ext>
              </a:extLst>
            </p:cNvPr>
            <p:cNvGrpSpPr/>
            <p:nvPr/>
          </p:nvGrpSpPr>
          <p:grpSpPr>
            <a:xfrm>
              <a:off x="-1720775" y="907031"/>
              <a:ext cx="51722" cy="51815"/>
              <a:chOff x="-1720775" y="907031"/>
              <a:chExt cx="51722" cy="51815"/>
            </a:xfrm>
          </p:grpSpPr>
          <p:sp>
            <p:nvSpPr>
              <p:cNvPr id="33141" name="Freeform 33140">
                <a:extLst>
                  <a:ext uri="{FF2B5EF4-FFF2-40B4-BE49-F238E27FC236}">
                    <a16:creationId xmlns:a16="http://schemas.microsoft.com/office/drawing/2014/main" id="{694380FA-A6A1-E6E6-150B-553EF51C8559}"/>
                  </a:ext>
                </a:extLst>
              </p:cNvPr>
              <p:cNvSpPr/>
              <p:nvPr/>
            </p:nvSpPr>
            <p:spPr>
              <a:xfrm>
                <a:off x="-172077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42" name="Freeform 33141">
                <a:extLst>
                  <a:ext uri="{FF2B5EF4-FFF2-40B4-BE49-F238E27FC236}">
                    <a16:creationId xmlns:a16="http://schemas.microsoft.com/office/drawing/2014/main" id="{1380D5B8-0049-3EFB-B402-445F0155F3CC}"/>
                  </a:ext>
                </a:extLst>
              </p:cNvPr>
              <p:cNvSpPr/>
              <p:nvPr/>
            </p:nvSpPr>
            <p:spPr>
              <a:xfrm>
                <a:off x="-1694914"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5" name="Graphic 45">
              <a:extLst>
                <a:ext uri="{FF2B5EF4-FFF2-40B4-BE49-F238E27FC236}">
                  <a16:creationId xmlns:a16="http://schemas.microsoft.com/office/drawing/2014/main" id="{ACA87871-3998-2E4C-D52B-6A26BD42CFEB}"/>
                </a:ext>
              </a:extLst>
            </p:cNvPr>
            <p:cNvGrpSpPr/>
            <p:nvPr/>
          </p:nvGrpSpPr>
          <p:grpSpPr>
            <a:xfrm>
              <a:off x="-1730283" y="907031"/>
              <a:ext cx="51722" cy="51815"/>
              <a:chOff x="-1730283" y="907031"/>
              <a:chExt cx="51722" cy="51815"/>
            </a:xfrm>
          </p:grpSpPr>
          <p:sp>
            <p:nvSpPr>
              <p:cNvPr id="33139" name="Freeform 33138">
                <a:extLst>
                  <a:ext uri="{FF2B5EF4-FFF2-40B4-BE49-F238E27FC236}">
                    <a16:creationId xmlns:a16="http://schemas.microsoft.com/office/drawing/2014/main" id="{F930912C-C464-479D-13F9-3CEE13B50196}"/>
                  </a:ext>
                </a:extLst>
              </p:cNvPr>
              <p:cNvSpPr/>
              <p:nvPr/>
            </p:nvSpPr>
            <p:spPr>
              <a:xfrm>
                <a:off x="-173028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40" name="Freeform 33139">
                <a:extLst>
                  <a:ext uri="{FF2B5EF4-FFF2-40B4-BE49-F238E27FC236}">
                    <a16:creationId xmlns:a16="http://schemas.microsoft.com/office/drawing/2014/main" id="{55744F67-3723-02E1-C5E7-CC7DA3825042}"/>
                  </a:ext>
                </a:extLst>
              </p:cNvPr>
              <p:cNvSpPr/>
              <p:nvPr/>
            </p:nvSpPr>
            <p:spPr>
              <a:xfrm>
                <a:off x="-170442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6" name="Graphic 45">
              <a:extLst>
                <a:ext uri="{FF2B5EF4-FFF2-40B4-BE49-F238E27FC236}">
                  <a16:creationId xmlns:a16="http://schemas.microsoft.com/office/drawing/2014/main" id="{F997CDF7-EE86-B5CA-729F-69CD415963E9}"/>
                </a:ext>
              </a:extLst>
            </p:cNvPr>
            <p:cNvGrpSpPr/>
            <p:nvPr/>
          </p:nvGrpSpPr>
          <p:grpSpPr>
            <a:xfrm>
              <a:off x="-1735037" y="907031"/>
              <a:ext cx="51722" cy="51815"/>
              <a:chOff x="-1735037" y="907031"/>
              <a:chExt cx="51722" cy="51815"/>
            </a:xfrm>
          </p:grpSpPr>
          <p:sp>
            <p:nvSpPr>
              <p:cNvPr id="33137" name="Freeform 33136">
                <a:extLst>
                  <a:ext uri="{FF2B5EF4-FFF2-40B4-BE49-F238E27FC236}">
                    <a16:creationId xmlns:a16="http://schemas.microsoft.com/office/drawing/2014/main" id="{19835D70-D06B-0412-5C01-B2D05224EA6D}"/>
                  </a:ext>
                </a:extLst>
              </p:cNvPr>
              <p:cNvSpPr/>
              <p:nvPr/>
            </p:nvSpPr>
            <p:spPr>
              <a:xfrm>
                <a:off x="-1735037"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38" name="Freeform 33137">
                <a:extLst>
                  <a:ext uri="{FF2B5EF4-FFF2-40B4-BE49-F238E27FC236}">
                    <a16:creationId xmlns:a16="http://schemas.microsoft.com/office/drawing/2014/main" id="{F5BE8434-FB35-2AF3-27A0-ED36AE4702D5}"/>
                  </a:ext>
                </a:extLst>
              </p:cNvPr>
              <p:cNvSpPr/>
              <p:nvPr/>
            </p:nvSpPr>
            <p:spPr>
              <a:xfrm>
                <a:off x="-170917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7" name="Graphic 45">
              <a:extLst>
                <a:ext uri="{FF2B5EF4-FFF2-40B4-BE49-F238E27FC236}">
                  <a16:creationId xmlns:a16="http://schemas.microsoft.com/office/drawing/2014/main" id="{1EFF569C-5FE5-52B0-C30D-6F539EC1F8BB}"/>
                </a:ext>
              </a:extLst>
            </p:cNvPr>
            <p:cNvGrpSpPr/>
            <p:nvPr/>
          </p:nvGrpSpPr>
          <p:grpSpPr>
            <a:xfrm>
              <a:off x="-1725529" y="907031"/>
              <a:ext cx="51722" cy="51815"/>
              <a:chOff x="-1725529" y="907031"/>
              <a:chExt cx="51722" cy="51815"/>
            </a:xfrm>
          </p:grpSpPr>
          <p:sp>
            <p:nvSpPr>
              <p:cNvPr id="33135" name="Freeform 33134">
                <a:extLst>
                  <a:ext uri="{FF2B5EF4-FFF2-40B4-BE49-F238E27FC236}">
                    <a16:creationId xmlns:a16="http://schemas.microsoft.com/office/drawing/2014/main" id="{EC6964C1-333B-71FA-726D-E5556CBD7D2A}"/>
                  </a:ext>
                </a:extLst>
              </p:cNvPr>
              <p:cNvSpPr/>
              <p:nvPr/>
            </p:nvSpPr>
            <p:spPr>
              <a:xfrm>
                <a:off x="-1725529"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36" name="Freeform 33135">
                <a:extLst>
                  <a:ext uri="{FF2B5EF4-FFF2-40B4-BE49-F238E27FC236}">
                    <a16:creationId xmlns:a16="http://schemas.microsoft.com/office/drawing/2014/main" id="{9041178B-3EF5-0DE4-E02F-C138134903CA}"/>
                  </a:ext>
                </a:extLst>
              </p:cNvPr>
              <p:cNvSpPr/>
              <p:nvPr/>
            </p:nvSpPr>
            <p:spPr>
              <a:xfrm>
                <a:off x="-169966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8" name="Graphic 45">
              <a:extLst>
                <a:ext uri="{FF2B5EF4-FFF2-40B4-BE49-F238E27FC236}">
                  <a16:creationId xmlns:a16="http://schemas.microsoft.com/office/drawing/2014/main" id="{F31838F5-1FA6-1F3E-598C-9C60A7119439}"/>
                </a:ext>
              </a:extLst>
            </p:cNvPr>
            <p:cNvGrpSpPr/>
            <p:nvPr/>
          </p:nvGrpSpPr>
          <p:grpSpPr>
            <a:xfrm>
              <a:off x="-1739791" y="907031"/>
              <a:ext cx="51722" cy="51815"/>
              <a:chOff x="-1739791" y="907031"/>
              <a:chExt cx="51722" cy="51815"/>
            </a:xfrm>
          </p:grpSpPr>
          <p:sp>
            <p:nvSpPr>
              <p:cNvPr id="33133" name="Freeform 33132">
                <a:extLst>
                  <a:ext uri="{FF2B5EF4-FFF2-40B4-BE49-F238E27FC236}">
                    <a16:creationId xmlns:a16="http://schemas.microsoft.com/office/drawing/2014/main" id="{66AD1EB3-B318-41A4-67DF-5A20ABC5398D}"/>
                  </a:ext>
                </a:extLst>
              </p:cNvPr>
              <p:cNvSpPr/>
              <p:nvPr/>
            </p:nvSpPr>
            <p:spPr>
              <a:xfrm>
                <a:off x="-1739791"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34" name="Freeform 33133">
                <a:extLst>
                  <a:ext uri="{FF2B5EF4-FFF2-40B4-BE49-F238E27FC236}">
                    <a16:creationId xmlns:a16="http://schemas.microsoft.com/office/drawing/2014/main" id="{F42747DA-3ABE-AEAF-CE8E-930D8CC13920}"/>
                  </a:ext>
                </a:extLst>
              </p:cNvPr>
              <p:cNvSpPr/>
              <p:nvPr/>
            </p:nvSpPr>
            <p:spPr>
              <a:xfrm>
                <a:off x="-1713929"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899" name="Graphic 45">
              <a:extLst>
                <a:ext uri="{FF2B5EF4-FFF2-40B4-BE49-F238E27FC236}">
                  <a16:creationId xmlns:a16="http://schemas.microsoft.com/office/drawing/2014/main" id="{3B9FE1BC-3452-C197-F3B3-527294A76274}"/>
                </a:ext>
              </a:extLst>
            </p:cNvPr>
            <p:cNvGrpSpPr/>
            <p:nvPr/>
          </p:nvGrpSpPr>
          <p:grpSpPr>
            <a:xfrm>
              <a:off x="-1749299" y="907031"/>
              <a:ext cx="51722" cy="51815"/>
              <a:chOff x="-1749299" y="907031"/>
              <a:chExt cx="51722" cy="51815"/>
            </a:xfrm>
          </p:grpSpPr>
          <p:sp>
            <p:nvSpPr>
              <p:cNvPr id="33131" name="Freeform 33130">
                <a:extLst>
                  <a:ext uri="{FF2B5EF4-FFF2-40B4-BE49-F238E27FC236}">
                    <a16:creationId xmlns:a16="http://schemas.microsoft.com/office/drawing/2014/main" id="{4DFF4A44-4651-2F67-67F9-01443D3F8D74}"/>
                  </a:ext>
                </a:extLst>
              </p:cNvPr>
              <p:cNvSpPr/>
              <p:nvPr/>
            </p:nvSpPr>
            <p:spPr>
              <a:xfrm>
                <a:off x="-1749299"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32" name="Freeform 33131">
                <a:extLst>
                  <a:ext uri="{FF2B5EF4-FFF2-40B4-BE49-F238E27FC236}">
                    <a16:creationId xmlns:a16="http://schemas.microsoft.com/office/drawing/2014/main" id="{933646DE-3188-7DD5-395C-7EFCA82870F6}"/>
                  </a:ext>
                </a:extLst>
              </p:cNvPr>
              <p:cNvSpPr/>
              <p:nvPr/>
            </p:nvSpPr>
            <p:spPr>
              <a:xfrm>
                <a:off x="-172343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0" name="Graphic 45">
              <a:extLst>
                <a:ext uri="{FF2B5EF4-FFF2-40B4-BE49-F238E27FC236}">
                  <a16:creationId xmlns:a16="http://schemas.microsoft.com/office/drawing/2014/main" id="{451F792D-9772-1855-BB5D-BBC0956F2221}"/>
                </a:ext>
              </a:extLst>
            </p:cNvPr>
            <p:cNvGrpSpPr/>
            <p:nvPr/>
          </p:nvGrpSpPr>
          <p:grpSpPr>
            <a:xfrm>
              <a:off x="-1758807" y="907031"/>
              <a:ext cx="51722" cy="51815"/>
              <a:chOff x="-1758807" y="907031"/>
              <a:chExt cx="51722" cy="51815"/>
            </a:xfrm>
          </p:grpSpPr>
          <p:sp>
            <p:nvSpPr>
              <p:cNvPr id="33129" name="Freeform 33128">
                <a:extLst>
                  <a:ext uri="{FF2B5EF4-FFF2-40B4-BE49-F238E27FC236}">
                    <a16:creationId xmlns:a16="http://schemas.microsoft.com/office/drawing/2014/main" id="{0A584DD2-6492-6FD7-C921-3C57F372F273}"/>
                  </a:ext>
                </a:extLst>
              </p:cNvPr>
              <p:cNvSpPr/>
              <p:nvPr/>
            </p:nvSpPr>
            <p:spPr>
              <a:xfrm>
                <a:off x="-1758807"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30" name="Freeform 33129">
                <a:extLst>
                  <a:ext uri="{FF2B5EF4-FFF2-40B4-BE49-F238E27FC236}">
                    <a16:creationId xmlns:a16="http://schemas.microsoft.com/office/drawing/2014/main" id="{C5326517-DDE8-9663-BF46-F5E9AACC9DD7}"/>
                  </a:ext>
                </a:extLst>
              </p:cNvPr>
              <p:cNvSpPr/>
              <p:nvPr/>
            </p:nvSpPr>
            <p:spPr>
              <a:xfrm>
                <a:off x="-173294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1" name="Graphic 45">
              <a:extLst>
                <a:ext uri="{FF2B5EF4-FFF2-40B4-BE49-F238E27FC236}">
                  <a16:creationId xmlns:a16="http://schemas.microsoft.com/office/drawing/2014/main" id="{7FA5AE09-C784-D638-9854-CCA1BE5CDD14}"/>
                </a:ext>
              </a:extLst>
            </p:cNvPr>
            <p:cNvGrpSpPr/>
            <p:nvPr/>
          </p:nvGrpSpPr>
          <p:grpSpPr>
            <a:xfrm>
              <a:off x="-1768315" y="907031"/>
              <a:ext cx="51722" cy="51815"/>
              <a:chOff x="-1768315" y="907031"/>
              <a:chExt cx="51722" cy="51815"/>
            </a:xfrm>
          </p:grpSpPr>
          <p:sp>
            <p:nvSpPr>
              <p:cNvPr id="33127" name="Freeform 33126">
                <a:extLst>
                  <a:ext uri="{FF2B5EF4-FFF2-40B4-BE49-F238E27FC236}">
                    <a16:creationId xmlns:a16="http://schemas.microsoft.com/office/drawing/2014/main" id="{1EFD1697-51EB-974B-53FD-E4A66BADBB5B}"/>
                  </a:ext>
                </a:extLst>
              </p:cNvPr>
              <p:cNvSpPr/>
              <p:nvPr/>
            </p:nvSpPr>
            <p:spPr>
              <a:xfrm>
                <a:off x="-176831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28" name="Freeform 33127">
                <a:extLst>
                  <a:ext uri="{FF2B5EF4-FFF2-40B4-BE49-F238E27FC236}">
                    <a16:creationId xmlns:a16="http://schemas.microsoft.com/office/drawing/2014/main" id="{CB0C3821-59FA-E465-CB25-327A8FFDFEAA}"/>
                  </a:ext>
                </a:extLst>
              </p:cNvPr>
              <p:cNvSpPr/>
              <p:nvPr/>
            </p:nvSpPr>
            <p:spPr>
              <a:xfrm>
                <a:off x="-1742453"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2" name="Graphic 45">
              <a:extLst>
                <a:ext uri="{FF2B5EF4-FFF2-40B4-BE49-F238E27FC236}">
                  <a16:creationId xmlns:a16="http://schemas.microsoft.com/office/drawing/2014/main" id="{FF9BE780-3ABE-9473-F7EF-313DD013C588}"/>
                </a:ext>
              </a:extLst>
            </p:cNvPr>
            <p:cNvGrpSpPr/>
            <p:nvPr/>
          </p:nvGrpSpPr>
          <p:grpSpPr>
            <a:xfrm>
              <a:off x="-1763561" y="907031"/>
              <a:ext cx="51722" cy="51815"/>
              <a:chOff x="-1763561" y="907031"/>
              <a:chExt cx="51722" cy="51815"/>
            </a:xfrm>
          </p:grpSpPr>
          <p:sp>
            <p:nvSpPr>
              <p:cNvPr id="33125" name="Freeform 33124">
                <a:extLst>
                  <a:ext uri="{FF2B5EF4-FFF2-40B4-BE49-F238E27FC236}">
                    <a16:creationId xmlns:a16="http://schemas.microsoft.com/office/drawing/2014/main" id="{17CB19F3-2720-55AE-A7AA-4240A46633A4}"/>
                  </a:ext>
                </a:extLst>
              </p:cNvPr>
              <p:cNvSpPr/>
              <p:nvPr/>
            </p:nvSpPr>
            <p:spPr>
              <a:xfrm>
                <a:off x="-1763561"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26" name="Freeform 33125">
                <a:extLst>
                  <a:ext uri="{FF2B5EF4-FFF2-40B4-BE49-F238E27FC236}">
                    <a16:creationId xmlns:a16="http://schemas.microsoft.com/office/drawing/2014/main" id="{6AA281B5-BEC8-26C9-4CE0-AFDA4B562B24}"/>
                  </a:ext>
                </a:extLst>
              </p:cNvPr>
              <p:cNvSpPr/>
              <p:nvPr/>
            </p:nvSpPr>
            <p:spPr>
              <a:xfrm>
                <a:off x="-1737699"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3" name="Graphic 45">
              <a:extLst>
                <a:ext uri="{FF2B5EF4-FFF2-40B4-BE49-F238E27FC236}">
                  <a16:creationId xmlns:a16="http://schemas.microsoft.com/office/drawing/2014/main" id="{DADB0EA3-58B0-F873-8E65-A6EE53B07285}"/>
                </a:ext>
              </a:extLst>
            </p:cNvPr>
            <p:cNvGrpSpPr/>
            <p:nvPr/>
          </p:nvGrpSpPr>
          <p:grpSpPr>
            <a:xfrm>
              <a:off x="-1754053" y="907031"/>
              <a:ext cx="51722" cy="51815"/>
              <a:chOff x="-1754053" y="907031"/>
              <a:chExt cx="51722" cy="51815"/>
            </a:xfrm>
          </p:grpSpPr>
          <p:sp>
            <p:nvSpPr>
              <p:cNvPr id="33123" name="Freeform 33122">
                <a:extLst>
                  <a:ext uri="{FF2B5EF4-FFF2-40B4-BE49-F238E27FC236}">
                    <a16:creationId xmlns:a16="http://schemas.microsoft.com/office/drawing/2014/main" id="{CA3DF004-283F-514D-CDD2-C98D5D3542E5}"/>
                  </a:ext>
                </a:extLst>
              </p:cNvPr>
              <p:cNvSpPr/>
              <p:nvPr/>
            </p:nvSpPr>
            <p:spPr>
              <a:xfrm>
                <a:off x="-175405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24" name="Freeform 33123">
                <a:extLst>
                  <a:ext uri="{FF2B5EF4-FFF2-40B4-BE49-F238E27FC236}">
                    <a16:creationId xmlns:a16="http://schemas.microsoft.com/office/drawing/2014/main" id="{9FF8A07D-53C4-91C3-5BD9-9CB7D99C43E6}"/>
                  </a:ext>
                </a:extLst>
              </p:cNvPr>
              <p:cNvSpPr/>
              <p:nvPr/>
            </p:nvSpPr>
            <p:spPr>
              <a:xfrm>
                <a:off x="-172819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4" name="Graphic 45">
              <a:extLst>
                <a:ext uri="{FF2B5EF4-FFF2-40B4-BE49-F238E27FC236}">
                  <a16:creationId xmlns:a16="http://schemas.microsoft.com/office/drawing/2014/main" id="{8B0B0AF1-E552-2AD1-0AC0-F4C02A773194}"/>
                </a:ext>
              </a:extLst>
            </p:cNvPr>
            <p:cNvGrpSpPr/>
            <p:nvPr/>
          </p:nvGrpSpPr>
          <p:grpSpPr>
            <a:xfrm>
              <a:off x="-1874042" y="907031"/>
              <a:ext cx="51722" cy="51815"/>
              <a:chOff x="-1874042" y="907031"/>
              <a:chExt cx="51722" cy="51815"/>
            </a:xfrm>
          </p:grpSpPr>
          <p:sp>
            <p:nvSpPr>
              <p:cNvPr id="33121" name="Freeform 33120">
                <a:extLst>
                  <a:ext uri="{FF2B5EF4-FFF2-40B4-BE49-F238E27FC236}">
                    <a16:creationId xmlns:a16="http://schemas.microsoft.com/office/drawing/2014/main" id="{761A6EC6-5BB3-CCC0-DB1C-41934D7A7712}"/>
                  </a:ext>
                </a:extLst>
              </p:cNvPr>
              <p:cNvSpPr/>
              <p:nvPr/>
            </p:nvSpPr>
            <p:spPr>
              <a:xfrm>
                <a:off x="-187404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22" name="Freeform 33121">
                <a:extLst>
                  <a:ext uri="{FF2B5EF4-FFF2-40B4-BE49-F238E27FC236}">
                    <a16:creationId xmlns:a16="http://schemas.microsoft.com/office/drawing/2014/main" id="{9CF027DB-CA3F-0CE4-18CF-3E461DED9138}"/>
                  </a:ext>
                </a:extLst>
              </p:cNvPr>
              <p:cNvSpPr/>
              <p:nvPr/>
            </p:nvSpPr>
            <p:spPr>
              <a:xfrm>
                <a:off x="-184818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5" name="Graphic 45">
              <a:extLst>
                <a:ext uri="{FF2B5EF4-FFF2-40B4-BE49-F238E27FC236}">
                  <a16:creationId xmlns:a16="http://schemas.microsoft.com/office/drawing/2014/main" id="{3F9C28B0-45F1-43EA-A5A8-48E33764A138}"/>
                </a:ext>
              </a:extLst>
            </p:cNvPr>
            <p:cNvGrpSpPr/>
            <p:nvPr/>
          </p:nvGrpSpPr>
          <p:grpSpPr>
            <a:xfrm>
              <a:off x="-1883550" y="907031"/>
              <a:ext cx="51722" cy="51815"/>
              <a:chOff x="-1883550" y="907031"/>
              <a:chExt cx="51722" cy="51815"/>
            </a:xfrm>
          </p:grpSpPr>
          <p:sp>
            <p:nvSpPr>
              <p:cNvPr id="33119" name="Freeform 33118">
                <a:extLst>
                  <a:ext uri="{FF2B5EF4-FFF2-40B4-BE49-F238E27FC236}">
                    <a16:creationId xmlns:a16="http://schemas.microsoft.com/office/drawing/2014/main" id="{B29FB8E9-1C3D-5FE0-1EF9-B9934323A789}"/>
                  </a:ext>
                </a:extLst>
              </p:cNvPr>
              <p:cNvSpPr/>
              <p:nvPr/>
            </p:nvSpPr>
            <p:spPr>
              <a:xfrm>
                <a:off x="-1883550"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20" name="Freeform 33119">
                <a:extLst>
                  <a:ext uri="{FF2B5EF4-FFF2-40B4-BE49-F238E27FC236}">
                    <a16:creationId xmlns:a16="http://schemas.microsoft.com/office/drawing/2014/main" id="{0D4C0747-8B93-401B-7EF2-355FE9EA5E8E}"/>
                  </a:ext>
                </a:extLst>
              </p:cNvPr>
              <p:cNvSpPr/>
              <p:nvPr/>
            </p:nvSpPr>
            <p:spPr>
              <a:xfrm>
                <a:off x="-1857689"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6" name="Graphic 45">
              <a:extLst>
                <a:ext uri="{FF2B5EF4-FFF2-40B4-BE49-F238E27FC236}">
                  <a16:creationId xmlns:a16="http://schemas.microsoft.com/office/drawing/2014/main" id="{979A0AC9-96B6-AA32-1A7F-21F135BFD4B2}"/>
                </a:ext>
              </a:extLst>
            </p:cNvPr>
            <p:cNvGrpSpPr/>
            <p:nvPr/>
          </p:nvGrpSpPr>
          <p:grpSpPr>
            <a:xfrm>
              <a:off x="-1878796" y="907031"/>
              <a:ext cx="51722" cy="51815"/>
              <a:chOff x="-1878796" y="907031"/>
              <a:chExt cx="51722" cy="51815"/>
            </a:xfrm>
          </p:grpSpPr>
          <p:sp>
            <p:nvSpPr>
              <p:cNvPr id="33117" name="Freeform 33116">
                <a:extLst>
                  <a:ext uri="{FF2B5EF4-FFF2-40B4-BE49-F238E27FC236}">
                    <a16:creationId xmlns:a16="http://schemas.microsoft.com/office/drawing/2014/main" id="{309909AC-CADE-98BD-7C64-6431321D5D28}"/>
                  </a:ext>
                </a:extLst>
              </p:cNvPr>
              <p:cNvSpPr/>
              <p:nvPr/>
            </p:nvSpPr>
            <p:spPr>
              <a:xfrm>
                <a:off x="-1878796"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18" name="Freeform 33117">
                <a:extLst>
                  <a:ext uri="{FF2B5EF4-FFF2-40B4-BE49-F238E27FC236}">
                    <a16:creationId xmlns:a16="http://schemas.microsoft.com/office/drawing/2014/main" id="{237AE630-2B9D-2C54-D72C-E167E3902195}"/>
                  </a:ext>
                </a:extLst>
              </p:cNvPr>
              <p:cNvSpPr/>
              <p:nvPr/>
            </p:nvSpPr>
            <p:spPr>
              <a:xfrm>
                <a:off x="-185293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7" name="Graphic 45">
              <a:extLst>
                <a:ext uri="{FF2B5EF4-FFF2-40B4-BE49-F238E27FC236}">
                  <a16:creationId xmlns:a16="http://schemas.microsoft.com/office/drawing/2014/main" id="{83BE25E3-71B5-AFAA-8239-49015AF4370B}"/>
                </a:ext>
              </a:extLst>
            </p:cNvPr>
            <p:cNvGrpSpPr/>
            <p:nvPr/>
          </p:nvGrpSpPr>
          <p:grpSpPr>
            <a:xfrm>
              <a:off x="-1869288" y="907031"/>
              <a:ext cx="51722" cy="51815"/>
              <a:chOff x="-1869288" y="907031"/>
              <a:chExt cx="51722" cy="51815"/>
            </a:xfrm>
          </p:grpSpPr>
          <p:sp>
            <p:nvSpPr>
              <p:cNvPr id="33115" name="Freeform 33114">
                <a:extLst>
                  <a:ext uri="{FF2B5EF4-FFF2-40B4-BE49-F238E27FC236}">
                    <a16:creationId xmlns:a16="http://schemas.microsoft.com/office/drawing/2014/main" id="{836F6008-96E2-70DD-4075-349CD875126E}"/>
                  </a:ext>
                </a:extLst>
              </p:cNvPr>
              <p:cNvSpPr/>
              <p:nvPr/>
            </p:nvSpPr>
            <p:spPr>
              <a:xfrm>
                <a:off x="-1869288"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16" name="Freeform 33115">
                <a:extLst>
                  <a:ext uri="{FF2B5EF4-FFF2-40B4-BE49-F238E27FC236}">
                    <a16:creationId xmlns:a16="http://schemas.microsoft.com/office/drawing/2014/main" id="{2057BE7C-1835-4B21-CF4F-9B6F55E69026}"/>
                  </a:ext>
                </a:extLst>
              </p:cNvPr>
              <p:cNvSpPr/>
              <p:nvPr/>
            </p:nvSpPr>
            <p:spPr>
              <a:xfrm>
                <a:off x="-184342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8" name="Graphic 45">
              <a:extLst>
                <a:ext uri="{FF2B5EF4-FFF2-40B4-BE49-F238E27FC236}">
                  <a16:creationId xmlns:a16="http://schemas.microsoft.com/office/drawing/2014/main" id="{88715E70-F9B1-B967-D9AB-9DEF8F173530}"/>
                </a:ext>
              </a:extLst>
            </p:cNvPr>
            <p:cNvGrpSpPr/>
            <p:nvPr/>
          </p:nvGrpSpPr>
          <p:grpSpPr>
            <a:xfrm>
              <a:off x="-2123625" y="907031"/>
              <a:ext cx="51722" cy="51815"/>
              <a:chOff x="-2123625" y="907031"/>
              <a:chExt cx="51722" cy="51815"/>
            </a:xfrm>
          </p:grpSpPr>
          <p:sp>
            <p:nvSpPr>
              <p:cNvPr id="33113" name="Freeform 33112">
                <a:extLst>
                  <a:ext uri="{FF2B5EF4-FFF2-40B4-BE49-F238E27FC236}">
                    <a16:creationId xmlns:a16="http://schemas.microsoft.com/office/drawing/2014/main" id="{35B449E7-23E9-D59B-5158-ADFC4F8958FA}"/>
                  </a:ext>
                </a:extLst>
              </p:cNvPr>
              <p:cNvSpPr/>
              <p:nvPr/>
            </p:nvSpPr>
            <p:spPr>
              <a:xfrm>
                <a:off x="-212362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14" name="Freeform 33113">
                <a:extLst>
                  <a:ext uri="{FF2B5EF4-FFF2-40B4-BE49-F238E27FC236}">
                    <a16:creationId xmlns:a16="http://schemas.microsoft.com/office/drawing/2014/main" id="{547D6430-D55B-A316-56A3-22CB9A4D6F6A}"/>
                  </a:ext>
                </a:extLst>
              </p:cNvPr>
              <p:cNvSpPr/>
              <p:nvPr/>
            </p:nvSpPr>
            <p:spPr>
              <a:xfrm>
                <a:off x="-2097763"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09" name="Graphic 45">
              <a:extLst>
                <a:ext uri="{FF2B5EF4-FFF2-40B4-BE49-F238E27FC236}">
                  <a16:creationId xmlns:a16="http://schemas.microsoft.com/office/drawing/2014/main" id="{4F9EDF5C-65F4-C159-EC86-D917DCEBA1F2}"/>
                </a:ext>
              </a:extLst>
            </p:cNvPr>
            <p:cNvGrpSpPr/>
            <p:nvPr/>
          </p:nvGrpSpPr>
          <p:grpSpPr>
            <a:xfrm>
              <a:off x="-2133133" y="907031"/>
              <a:ext cx="51722" cy="51815"/>
              <a:chOff x="-2133133" y="907031"/>
              <a:chExt cx="51722" cy="51815"/>
            </a:xfrm>
          </p:grpSpPr>
          <p:sp>
            <p:nvSpPr>
              <p:cNvPr id="33111" name="Freeform 33110">
                <a:extLst>
                  <a:ext uri="{FF2B5EF4-FFF2-40B4-BE49-F238E27FC236}">
                    <a16:creationId xmlns:a16="http://schemas.microsoft.com/office/drawing/2014/main" id="{2E4639C9-417E-298E-179B-A1ECACA38033}"/>
                  </a:ext>
                </a:extLst>
              </p:cNvPr>
              <p:cNvSpPr/>
              <p:nvPr/>
            </p:nvSpPr>
            <p:spPr>
              <a:xfrm>
                <a:off x="-213313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12" name="Freeform 33111">
                <a:extLst>
                  <a:ext uri="{FF2B5EF4-FFF2-40B4-BE49-F238E27FC236}">
                    <a16:creationId xmlns:a16="http://schemas.microsoft.com/office/drawing/2014/main" id="{7520EDE9-5BF1-FAA6-026D-7375FF202E66}"/>
                  </a:ext>
                </a:extLst>
              </p:cNvPr>
              <p:cNvSpPr/>
              <p:nvPr/>
            </p:nvSpPr>
            <p:spPr>
              <a:xfrm>
                <a:off x="-210727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0" name="Graphic 45">
              <a:extLst>
                <a:ext uri="{FF2B5EF4-FFF2-40B4-BE49-F238E27FC236}">
                  <a16:creationId xmlns:a16="http://schemas.microsoft.com/office/drawing/2014/main" id="{BABFC4AF-D50D-0172-2EDB-572572B5E06D}"/>
                </a:ext>
              </a:extLst>
            </p:cNvPr>
            <p:cNvGrpSpPr/>
            <p:nvPr/>
          </p:nvGrpSpPr>
          <p:grpSpPr>
            <a:xfrm>
              <a:off x="-2128379" y="907031"/>
              <a:ext cx="51722" cy="51815"/>
              <a:chOff x="-2128379" y="907031"/>
              <a:chExt cx="51722" cy="51815"/>
            </a:xfrm>
          </p:grpSpPr>
          <p:sp>
            <p:nvSpPr>
              <p:cNvPr id="33109" name="Freeform 33108">
                <a:extLst>
                  <a:ext uri="{FF2B5EF4-FFF2-40B4-BE49-F238E27FC236}">
                    <a16:creationId xmlns:a16="http://schemas.microsoft.com/office/drawing/2014/main" id="{8E088938-F3A0-F41A-D44B-EC776E95AB65}"/>
                  </a:ext>
                </a:extLst>
              </p:cNvPr>
              <p:cNvSpPr/>
              <p:nvPr/>
            </p:nvSpPr>
            <p:spPr>
              <a:xfrm>
                <a:off x="-2128379"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10" name="Freeform 33109">
                <a:extLst>
                  <a:ext uri="{FF2B5EF4-FFF2-40B4-BE49-F238E27FC236}">
                    <a16:creationId xmlns:a16="http://schemas.microsoft.com/office/drawing/2014/main" id="{AE4516D4-709A-B9CD-BF91-01FBF08252AC}"/>
                  </a:ext>
                </a:extLst>
              </p:cNvPr>
              <p:cNvSpPr/>
              <p:nvPr/>
            </p:nvSpPr>
            <p:spPr>
              <a:xfrm>
                <a:off x="-210251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1" name="Graphic 45">
              <a:extLst>
                <a:ext uri="{FF2B5EF4-FFF2-40B4-BE49-F238E27FC236}">
                  <a16:creationId xmlns:a16="http://schemas.microsoft.com/office/drawing/2014/main" id="{050472A0-7F2A-9C4A-9207-B1EFD61D2659}"/>
                </a:ext>
              </a:extLst>
            </p:cNvPr>
            <p:cNvGrpSpPr/>
            <p:nvPr/>
          </p:nvGrpSpPr>
          <p:grpSpPr>
            <a:xfrm>
              <a:off x="-2118871" y="907031"/>
              <a:ext cx="51722" cy="51815"/>
              <a:chOff x="-2118871" y="907031"/>
              <a:chExt cx="51722" cy="51815"/>
            </a:xfrm>
          </p:grpSpPr>
          <p:sp>
            <p:nvSpPr>
              <p:cNvPr id="33107" name="Freeform 33106">
                <a:extLst>
                  <a:ext uri="{FF2B5EF4-FFF2-40B4-BE49-F238E27FC236}">
                    <a16:creationId xmlns:a16="http://schemas.microsoft.com/office/drawing/2014/main" id="{0B7AA212-08C3-C543-D5EF-4A970AB38F84}"/>
                  </a:ext>
                </a:extLst>
              </p:cNvPr>
              <p:cNvSpPr/>
              <p:nvPr/>
            </p:nvSpPr>
            <p:spPr>
              <a:xfrm>
                <a:off x="-2118871"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08" name="Freeform 33107">
                <a:extLst>
                  <a:ext uri="{FF2B5EF4-FFF2-40B4-BE49-F238E27FC236}">
                    <a16:creationId xmlns:a16="http://schemas.microsoft.com/office/drawing/2014/main" id="{E819C3B1-C239-E647-31D0-BBAD8612B389}"/>
                  </a:ext>
                </a:extLst>
              </p:cNvPr>
              <p:cNvSpPr/>
              <p:nvPr/>
            </p:nvSpPr>
            <p:spPr>
              <a:xfrm>
                <a:off x="-2093009"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2" name="Graphic 45">
              <a:extLst>
                <a:ext uri="{FF2B5EF4-FFF2-40B4-BE49-F238E27FC236}">
                  <a16:creationId xmlns:a16="http://schemas.microsoft.com/office/drawing/2014/main" id="{42974148-49EC-0717-CD75-D2426CF7B30B}"/>
                </a:ext>
              </a:extLst>
            </p:cNvPr>
            <p:cNvGrpSpPr/>
            <p:nvPr/>
          </p:nvGrpSpPr>
          <p:grpSpPr>
            <a:xfrm>
              <a:off x="-2108602" y="907031"/>
              <a:ext cx="51722" cy="51815"/>
              <a:chOff x="-2108602" y="907031"/>
              <a:chExt cx="51722" cy="51815"/>
            </a:xfrm>
          </p:grpSpPr>
          <p:sp>
            <p:nvSpPr>
              <p:cNvPr id="33105" name="Freeform 33104">
                <a:extLst>
                  <a:ext uri="{FF2B5EF4-FFF2-40B4-BE49-F238E27FC236}">
                    <a16:creationId xmlns:a16="http://schemas.microsoft.com/office/drawing/2014/main" id="{CB361012-0DE4-DB14-C8FE-D2206FB3607B}"/>
                  </a:ext>
                </a:extLst>
              </p:cNvPr>
              <p:cNvSpPr/>
              <p:nvPr/>
            </p:nvSpPr>
            <p:spPr>
              <a:xfrm>
                <a:off x="-210860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06" name="Freeform 33105">
                <a:extLst>
                  <a:ext uri="{FF2B5EF4-FFF2-40B4-BE49-F238E27FC236}">
                    <a16:creationId xmlns:a16="http://schemas.microsoft.com/office/drawing/2014/main" id="{AD40FF98-2736-39FB-9566-25C42133C701}"/>
                  </a:ext>
                </a:extLst>
              </p:cNvPr>
              <p:cNvSpPr/>
              <p:nvPr/>
            </p:nvSpPr>
            <p:spPr>
              <a:xfrm>
                <a:off x="-208274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3" name="Graphic 45">
              <a:extLst>
                <a:ext uri="{FF2B5EF4-FFF2-40B4-BE49-F238E27FC236}">
                  <a16:creationId xmlns:a16="http://schemas.microsoft.com/office/drawing/2014/main" id="{01BF3756-F6C7-EF49-3E73-89C1DE0CA3A0}"/>
                </a:ext>
              </a:extLst>
            </p:cNvPr>
            <p:cNvGrpSpPr/>
            <p:nvPr/>
          </p:nvGrpSpPr>
          <p:grpSpPr>
            <a:xfrm>
              <a:off x="-2165555" y="907031"/>
              <a:ext cx="51722" cy="51815"/>
              <a:chOff x="-2165555" y="907031"/>
              <a:chExt cx="51722" cy="51815"/>
            </a:xfrm>
          </p:grpSpPr>
          <p:sp>
            <p:nvSpPr>
              <p:cNvPr id="33103" name="Freeform 33102">
                <a:extLst>
                  <a:ext uri="{FF2B5EF4-FFF2-40B4-BE49-F238E27FC236}">
                    <a16:creationId xmlns:a16="http://schemas.microsoft.com/office/drawing/2014/main" id="{BDDDDA11-6276-D17F-BD3F-B8BD7944361F}"/>
                  </a:ext>
                </a:extLst>
              </p:cNvPr>
              <p:cNvSpPr/>
              <p:nvPr/>
            </p:nvSpPr>
            <p:spPr>
              <a:xfrm>
                <a:off x="-216555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04" name="Freeform 33103">
                <a:extLst>
                  <a:ext uri="{FF2B5EF4-FFF2-40B4-BE49-F238E27FC236}">
                    <a16:creationId xmlns:a16="http://schemas.microsoft.com/office/drawing/2014/main" id="{3D0C4628-4CE3-D707-30DD-CBF9FA888AB4}"/>
                  </a:ext>
                </a:extLst>
              </p:cNvPr>
              <p:cNvSpPr/>
              <p:nvPr/>
            </p:nvSpPr>
            <p:spPr>
              <a:xfrm>
                <a:off x="-2139693"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4" name="Graphic 45">
              <a:extLst>
                <a:ext uri="{FF2B5EF4-FFF2-40B4-BE49-F238E27FC236}">
                  <a16:creationId xmlns:a16="http://schemas.microsoft.com/office/drawing/2014/main" id="{239FAD15-E839-1C64-E01C-F9CB2B33F2A9}"/>
                </a:ext>
              </a:extLst>
            </p:cNvPr>
            <p:cNvGrpSpPr/>
            <p:nvPr/>
          </p:nvGrpSpPr>
          <p:grpSpPr>
            <a:xfrm>
              <a:off x="-2186187" y="907031"/>
              <a:ext cx="51722" cy="51815"/>
              <a:chOff x="-2186187" y="907031"/>
              <a:chExt cx="51722" cy="51815"/>
            </a:xfrm>
          </p:grpSpPr>
          <p:sp>
            <p:nvSpPr>
              <p:cNvPr id="33101" name="Freeform 33100">
                <a:extLst>
                  <a:ext uri="{FF2B5EF4-FFF2-40B4-BE49-F238E27FC236}">
                    <a16:creationId xmlns:a16="http://schemas.microsoft.com/office/drawing/2014/main" id="{51296D82-8CBA-9259-776E-BE09070FC4F4}"/>
                  </a:ext>
                </a:extLst>
              </p:cNvPr>
              <p:cNvSpPr/>
              <p:nvPr/>
            </p:nvSpPr>
            <p:spPr>
              <a:xfrm>
                <a:off x="-2186187"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02" name="Freeform 33101">
                <a:extLst>
                  <a:ext uri="{FF2B5EF4-FFF2-40B4-BE49-F238E27FC236}">
                    <a16:creationId xmlns:a16="http://schemas.microsoft.com/office/drawing/2014/main" id="{E81A912F-0C21-F07B-BBD1-C474B319A184}"/>
                  </a:ext>
                </a:extLst>
              </p:cNvPr>
              <p:cNvSpPr/>
              <p:nvPr/>
            </p:nvSpPr>
            <p:spPr>
              <a:xfrm>
                <a:off x="-216032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5" name="Graphic 45">
              <a:extLst>
                <a:ext uri="{FF2B5EF4-FFF2-40B4-BE49-F238E27FC236}">
                  <a16:creationId xmlns:a16="http://schemas.microsoft.com/office/drawing/2014/main" id="{039086C1-EA46-70F8-8C94-E1B4816A8DF8}"/>
                </a:ext>
              </a:extLst>
            </p:cNvPr>
            <p:cNvGrpSpPr/>
            <p:nvPr/>
          </p:nvGrpSpPr>
          <p:grpSpPr>
            <a:xfrm>
              <a:off x="-2191416" y="907031"/>
              <a:ext cx="51722" cy="51815"/>
              <a:chOff x="-2191416" y="907031"/>
              <a:chExt cx="51722" cy="51815"/>
            </a:xfrm>
          </p:grpSpPr>
          <p:sp>
            <p:nvSpPr>
              <p:cNvPr id="33099" name="Freeform 33098">
                <a:extLst>
                  <a:ext uri="{FF2B5EF4-FFF2-40B4-BE49-F238E27FC236}">
                    <a16:creationId xmlns:a16="http://schemas.microsoft.com/office/drawing/2014/main" id="{55AF90F6-A6C0-FBA8-997B-433E52A17C41}"/>
                  </a:ext>
                </a:extLst>
              </p:cNvPr>
              <p:cNvSpPr/>
              <p:nvPr/>
            </p:nvSpPr>
            <p:spPr>
              <a:xfrm>
                <a:off x="-2191416"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00" name="Freeform 33099">
                <a:extLst>
                  <a:ext uri="{FF2B5EF4-FFF2-40B4-BE49-F238E27FC236}">
                    <a16:creationId xmlns:a16="http://schemas.microsoft.com/office/drawing/2014/main" id="{B242B12F-08CB-0FE3-4DF3-927F20E037C5}"/>
                  </a:ext>
                </a:extLst>
              </p:cNvPr>
              <p:cNvSpPr/>
              <p:nvPr/>
            </p:nvSpPr>
            <p:spPr>
              <a:xfrm>
                <a:off x="-216555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6" name="Graphic 45">
              <a:extLst>
                <a:ext uri="{FF2B5EF4-FFF2-40B4-BE49-F238E27FC236}">
                  <a16:creationId xmlns:a16="http://schemas.microsoft.com/office/drawing/2014/main" id="{C4429504-3AA5-D95B-BB64-ADAB06CD8B01}"/>
                </a:ext>
              </a:extLst>
            </p:cNvPr>
            <p:cNvGrpSpPr/>
            <p:nvPr/>
          </p:nvGrpSpPr>
          <p:grpSpPr>
            <a:xfrm>
              <a:off x="-2218228" y="907031"/>
              <a:ext cx="51722" cy="51815"/>
              <a:chOff x="-2218228" y="907031"/>
              <a:chExt cx="51722" cy="51815"/>
            </a:xfrm>
          </p:grpSpPr>
          <p:sp>
            <p:nvSpPr>
              <p:cNvPr id="33097" name="Freeform 33096">
                <a:extLst>
                  <a:ext uri="{FF2B5EF4-FFF2-40B4-BE49-F238E27FC236}">
                    <a16:creationId xmlns:a16="http://schemas.microsoft.com/office/drawing/2014/main" id="{3712B6B4-48D1-B444-EED0-1833CF46DB55}"/>
                  </a:ext>
                </a:extLst>
              </p:cNvPr>
              <p:cNvSpPr/>
              <p:nvPr/>
            </p:nvSpPr>
            <p:spPr>
              <a:xfrm>
                <a:off x="-2218228"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98" name="Freeform 33097">
                <a:extLst>
                  <a:ext uri="{FF2B5EF4-FFF2-40B4-BE49-F238E27FC236}">
                    <a16:creationId xmlns:a16="http://schemas.microsoft.com/office/drawing/2014/main" id="{03742D99-7DF2-75AF-8B32-EF17BE8A9A32}"/>
                  </a:ext>
                </a:extLst>
              </p:cNvPr>
              <p:cNvSpPr/>
              <p:nvPr/>
            </p:nvSpPr>
            <p:spPr>
              <a:xfrm>
                <a:off x="-219236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7" name="Graphic 45">
              <a:extLst>
                <a:ext uri="{FF2B5EF4-FFF2-40B4-BE49-F238E27FC236}">
                  <a16:creationId xmlns:a16="http://schemas.microsoft.com/office/drawing/2014/main" id="{9C0E46CB-251F-E006-E139-1D80AC348300}"/>
                </a:ext>
              </a:extLst>
            </p:cNvPr>
            <p:cNvGrpSpPr/>
            <p:nvPr/>
          </p:nvGrpSpPr>
          <p:grpSpPr>
            <a:xfrm>
              <a:off x="-2210147" y="907031"/>
              <a:ext cx="51818" cy="51815"/>
              <a:chOff x="-2210147" y="907031"/>
              <a:chExt cx="51818" cy="51815"/>
            </a:xfrm>
          </p:grpSpPr>
          <p:sp>
            <p:nvSpPr>
              <p:cNvPr id="33095" name="Freeform 33094">
                <a:extLst>
                  <a:ext uri="{FF2B5EF4-FFF2-40B4-BE49-F238E27FC236}">
                    <a16:creationId xmlns:a16="http://schemas.microsoft.com/office/drawing/2014/main" id="{C24A55D9-5F53-2451-7F2B-C312882E6A29}"/>
                  </a:ext>
                </a:extLst>
              </p:cNvPr>
              <p:cNvSpPr/>
              <p:nvPr/>
            </p:nvSpPr>
            <p:spPr>
              <a:xfrm>
                <a:off x="-2210147"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96" name="Freeform 33095">
                <a:extLst>
                  <a:ext uri="{FF2B5EF4-FFF2-40B4-BE49-F238E27FC236}">
                    <a16:creationId xmlns:a16="http://schemas.microsoft.com/office/drawing/2014/main" id="{8874886F-2AF8-8D97-FDE9-E9BC1F1D2987}"/>
                  </a:ext>
                </a:extLst>
              </p:cNvPr>
              <p:cNvSpPr/>
              <p:nvPr/>
            </p:nvSpPr>
            <p:spPr>
              <a:xfrm>
                <a:off x="-2184190"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8" name="Graphic 45">
              <a:extLst>
                <a:ext uri="{FF2B5EF4-FFF2-40B4-BE49-F238E27FC236}">
                  <a16:creationId xmlns:a16="http://schemas.microsoft.com/office/drawing/2014/main" id="{51B45435-8B6E-7154-B992-1598423887A4}"/>
                </a:ext>
              </a:extLst>
            </p:cNvPr>
            <p:cNvGrpSpPr/>
            <p:nvPr/>
          </p:nvGrpSpPr>
          <p:grpSpPr>
            <a:xfrm>
              <a:off x="-2152719" y="907031"/>
              <a:ext cx="51722" cy="51815"/>
              <a:chOff x="-2152719" y="907031"/>
              <a:chExt cx="51722" cy="51815"/>
            </a:xfrm>
          </p:grpSpPr>
          <p:sp>
            <p:nvSpPr>
              <p:cNvPr id="33093" name="Freeform 33092">
                <a:extLst>
                  <a:ext uri="{FF2B5EF4-FFF2-40B4-BE49-F238E27FC236}">
                    <a16:creationId xmlns:a16="http://schemas.microsoft.com/office/drawing/2014/main" id="{D0BEB568-D499-2B6E-D670-A5F3BAC9A5C8}"/>
                  </a:ext>
                </a:extLst>
              </p:cNvPr>
              <p:cNvSpPr/>
              <p:nvPr/>
            </p:nvSpPr>
            <p:spPr>
              <a:xfrm>
                <a:off x="-2152719"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94" name="Freeform 33093">
                <a:extLst>
                  <a:ext uri="{FF2B5EF4-FFF2-40B4-BE49-F238E27FC236}">
                    <a16:creationId xmlns:a16="http://schemas.microsoft.com/office/drawing/2014/main" id="{6A6996C8-0D74-CC36-3A8F-0830BA8C359C}"/>
                  </a:ext>
                </a:extLst>
              </p:cNvPr>
              <p:cNvSpPr/>
              <p:nvPr/>
            </p:nvSpPr>
            <p:spPr>
              <a:xfrm>
                <a:off x="-212685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19" name="Graphic 45">
              <a:extLst>
                <a:ext uri="{FF2B5EF4-FFF2-40B4-BE49-F238E27FC236}">
                  <a16:creationId xmlns:a16="http://schemas.microsoft.com/office/drawing/2014/main" id="{34789775-33EB-E3CF-C535-98617997D5E1}"/>
                </a:ext>
              </a:extLst>
            </p:cNvPr>
            <p:cNvGrpSpPr/>
            <p:nvPr/>
          </p:nvGrpSpPr>
          <p:grpSpPr>
            <a:xfrm>
              <a:off x="-2223553" y="907031"/>
              <a:ext cx="51818" cy="51815"/>
              <a:chOff x="-2223553" y="907031"/>
              <a:chExt cx="51818" cy="51815"/>
            </a:xfrm>
          </p:grpSpPr>
          <p:sp>
            <p:nvSpPr>
              <p:cNvPr id="33091" name="Freeform 33090">
                <a:extLst>
                  <a:ext uri="{FF2B5EF4-FFF2-40B4-BE49-F238E27FC236}">
                    <a16:creationId xmlns:a16="http://schemas.microsoft.com/office/drawing/2014/main" id="{BCBDC650-3F32-1842-5EA9-213241D7AA71}"/>
                  </a:ext>
                </a:extLst>
              </p:cNvPr>
              <p:cNvSpPr/>
              <p:nvPr/>
            </p:nvSpPr>
            <p:spPr>
              <a:xfrm>
                <a:off x="-2223553"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92" name="Freeform 33091">
                <a:extLst>
                  <a:ext uri="{FF2B5EF4-FFF2-40B4-BE49-F238E27FC236}">
                    <a16:creationId xmlns:a16="http://schemas.microsoft.com/office/drawing/2014/main" id="{E7AE44AA-01F8-C8D0-821C-A5F2DAEFD76D}"/>
                  </a:ext>
                </a:extLst>
              </p:cNvPr>
              <p:cNvSpPr/>
              <p:nvPr/>
            </p:nvSpPr>
            <p:spPr>
              <a:xfrm>
                <a:off x="-219769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0" name="Graphic 45">
              <a:extLst>
                <a:ext uri="{FF2B5EF4-FFF2-40B4-BE49-F238E27FC236}">
                  <a16:creationId xmlns:a16="http://schemas.microsoft.com/office/drawing/2014/main" id="{FE726AE0-04E7-9080-7513-0F792CA7893B}"/>
                </a:ext>
              </a:extLst>
            </p:cNvPr>
            <p:cNvGrpSpPr/>
            <p:nvPr/>
          </p:nvGrpSpPr>
          <p:grpSpPr>
            <a:xfrm>
              <a:off x="-2228592" y="907031"/>
              <a:ext cx="51722" cy="51815"/>
              <a:chOff x="-2228592" y="907031"/>
              <a:chExt cx="51722" cy="51815"/>
            </a:xfrm>
          </p:grpSpPr>
          <p:sp>
            <p:nvSpPr>
              <p:cNvPr id="33089" name="Freeform 33088">
                <a:extLst>
                  <a:ext uri="{FF2B5EF4-FFF2-40B4-BE49-F238E27FC236}">
                    <a16:creationId xmlns:a16="http://schemas.microsoft.com/office/drawing/2014/main" id="{5096AE76-351C-8C2A-2C6A-0D6441FFCD27}"/>
                  </a:ext>
                </a:extLst>
              </p:cNvPr>
              <p:cNvSpPr/>
              <p:nvPr/>
            </p:nvSpPr>
            <p:spPr>
              <a:xfrm>
                <a:off x="-222859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90" name="Freeform 33089">
                <a:extLst>
                  <a:ext uri="{FF2B5EF4-FFF2-40B4-BE49-F238E27FC236}">
                    <a16:creationId xmlns:a16="http://schemas.microsoft.com/office/drawing/2014/main" id="{F48FBEA4-73CC-FA9C-1E33-81F8DBE224BB}"/>
                  </a:ext>
                </a:extLst>
              </p:cNvPr>
              <p:cNvSpPr/>
              <p:nvPr/>
            </p:nvSpPr>
            <p:spPr>
              <a:xfrm>
                <a:off x="-2202730"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1" name="Graphic 45">
              <a:extLst>
                <a:ext uri="{FF2B5EF4-FFF2-40B4-BE49-F238E27FC236}">
                  <a16:creationId xmlns:a16="http://schemas.microsoft.com/office/drawing/2014/main" id="{B5A07C05-CA4F-F17C-1ECF-120E102F803F}"/>
                </a:ext>
              </a:extLst>
            </p:cNvPr>
            <p:cNvGrpSpPr/>
            <p:nvPr/>
          </p:nvGrpSpPr>
          <p:grpSpPr>
            <a:xfrm>
              <a:off x="-2245136" y="907031"/>
              <a:ext cx="51722" cy="51815"/>
              <a:chOff x="-2245136" y="907031"/>
              <a:chExt cx="51722" cy="51815"/>
            </a:xfrm>
          </p:grpSpPr>
          <p:sp>
            <p:nvSpPr>
              <p:cNvPr id="33087" name="Freeform 33086">
                <a:extLst>
                  <a:ext uri="{FF2B5EF4-FFF2-40B4-BE49-F238E27FC236}">
                    <a16:creationId xmlns:a16="http://schemas.microsoft.com/office/drawing/2014/main" id="{122968E5-5DE7-43A0-3AFF-C9187CD1EBC9}"/>
                  </a:ext>
                </a:extLst>
              </p:cNvPr>
              <p:cNvSpPr/>
              <p:nvPr/>
            </p:nvSpPr>
            <p:spPr>
              <a:xfrm>
                <a:off x="-2245136"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88" name="Freeform 33087">
                <a:extLst>
                  <a:ext uri="{FF2B5EF4-FFF2-40B4-BE49-F238E27FC236}">
                    <a16:creationId xmlns:a16="http://schemas.microsoft.com/office/drawing/2014/main" id="{290572BE-4FE8-AC84-7157-0551130A31FA}"/>
                  </a:ext>
                </a:extLst>
              </p:cNvPr>
              <p:cNvSpPr/>
              <p:nvPr/>
            </p:nvSpPr>
            <p:spPr>
              <a:xfrm>
                <a:off x="-2219274"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2" name="Graphic 45">
              <a:extLst>
                <a:ext uri="{FF2B5EF4-FFF2-40B4-BE49-F238E27FC236}">
                  <a16:creationId xmlns:a16="http://schemas.microsoft.com/office/drawing/2014/main" id="{ADD2AD67-68CE-1A6A-F6E0-07A8D79527E8}"/>
                </a:ext>
              </a:extLst>
            </p:cNvPr>
            <p:cNvGrpSpPr/>
            <p:nvPr/>
          </p:nvGrpSpPr>
          <p:grpSpPr>
            <a:xfrm>
              <a:off x="-2254453" y="907031"/>
              <a:ext cx="51722" cy="51815"/>
              <a:chOff x="-2254453" y="907031"/>
              <a:chExt cx="51722" cy="51815"/>
            </a:xfrm>
          </p:grpSpPr>
          <p:sp>
            <p:nvSpPr>
              <p:cNvPr id="33085" name="Freeform 33084">
                <a:extLst>
                  <a:ext uri="{FF2B5EF4-FFF2-40B4-BE49-F238E27FC236}">
                    <a16:creationId xmlns:a16="http://schemas.microsoft.com/office/drawing/2014/main" id="{F2FAF422-C5D2-5555-1BB7-A0709F0D39A7}"/>
                  </a:ext>
                </a:extLst>
              </p:cNvPr>
              <p:cNvSpPr/>
              <p:nvPr/>
            </p:nvSpPr>
            <p:spPr>
              <a:xfrm>
                <a:off x="-225445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86" name="Freeform 33085">
                <a:extLst>
                  <a:ext uri="{FF2B5EF4-FFF2-40B4-BE49-F238E27FC236}">
                    <a16:creationId xmlns:a16="http://schemas.microsoft.com/office/drawing/2014/main" id="{A43E8EA9-AA97-24DA-E989-F90A8B70B81A}"/>
                  </a:ext>
                </a:extLst>
              </p:cNvPr>
              <p:cNvSpPr/>
              <p:nvPr/>
            </p:nvSpPr>
            <p:spPr>
              <a:xfrm>
                <a:off x="-222859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3" name="Graphic 45">
              <a:extLst>
                <a:ext uri="{FF2B5EF4-FFF2-40B4-BE49-F238E27FC236}">
                  <a16:creationId xmlns:a16="http://schemas.microsoft.com/office/drawing/2014/main" id="{73E347C2-FB1C-D7C8-A15A-241F6C580E19}"/>
                </a:ext>
              </a:extLst>
            </p:cNvPr>
            <p:cNvGrpSpPr/>
            <p:nvPr/>
          </p:nvGrpSpPr>
          <p:grpSpPr>
            <a:xfrm>
              <a:off x="-2285734" y="907031"/>
              <a:ext cx="51722" cy="51815"/>
              <a:chOff x="-2285734" y="907031"/>
              <a:chExt cx="51722" cy="51815"/>
            </a:xfrm>
          </p:grpSpPr>
          <p:sp>
            <p:nvSpPr>
              <p:cNvPr id="33083" name="Freeform 33082">
                <a:extLst>
                  <a:ext uri="{FF2B5EF4-FFF2-40B4-BE49-F238E27FC236}">
                    <a16:creationId xmlns:a16="http://schemas.microsoft.com/office/drawing/2014/main" id="{C9A89C33-AE46-6F57-487D-8854FA34A247}"/>
                  </a:ext>
                </a:extLst>
              </p:cNvPr>
              <p:cNvSpPr/>
              <p:nvPr/>
            </p:nvSpPr>
            <p:spPr>
              <a:xfrm>
                <a:off x="-2285734"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84" name="Freeform 33083">
                <a:extLst>
                  <a:ext uri="{FF2B5EF4-FFF2-40B4-BE49-F238E27FC236}">
                    <a16:creationId xmlns:a16="http://schemas.microsoft.com/office/drawing/2014/main" id="{B49D3041-5C86-550C-FEDC-2263ED6F11EF}"/>
                  </a:ext>
                </a:extLst>
              </p:cNvPr>
              <p:cNvSpPr/>
              <p:nvPr/>
            </p:nvSpPr>
            <p:spPr>
              <a:xfrm>
                <a:off x="-2259873"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4" name="Graphic 45">
              <a:extLst>
                <a:ext uri="{FF2B5EF4-FFF2-40B4-BE49-F238E27FC236}">
                  <a16:creationId xmlns:a16="http://schemas.microsoft.com/office/drawing/2014/main" id="{8039C47D-C889-1206-D103-C535104B7B6C}"/>
                </a:ext>
              </a:extLst>
            </p:cNvPr>
            <p:cNvGrpSpPr/>
            <p:nvPr/>
          </p:nvGrpSpPr>
          <p:grpSpPr>
            <a:xfrm>
              <a:off x="-2301898" y="907031"/>
              <a:ext cx="51722" cy="51815"/>
              <a:chOff x="-2301898" y="907031"/>
              <a:chExt cx="51722" cy="51815"/>
            </a:xfrm>
          </p:grpSpPr>
          <p:sp>
            <p:nvSpPr>
              <p:cNvPr id="33081" name="Freeform 33080">
                <a:extLst>
                  <a:ext uri="{FF2B5EF4-FFF2-40B4-BE49-F238E27FC236}">
                    <a16:creationId xmlns:a16="http://schemas.microsoft.com/office/drawing/2014/main" id="{1BAAD14F-9A73-043D-16CF-81C54F8A057A}"/>
                  </a:ext>
                </a:extLst>
              </p:cNvPr>
              <p:cNvSpPr/>
              <p:nvPr/>
            </p:nvSpPr>
            <p:spPr>
              <a:xfrm>
                <a:off x="-2301898"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82" name="Freeform 33081">
                <a:extLst>
                  <a:ext uri="{FF2B5EF4-FFF2-40B4-BE49-F238E27FC236}">
                    <a16:creationId xmlns:a16="http://schemas.microsoft.com/office/drawing/2014/main" id="{FD1E35DE-4D59-7F85-D89B-E27746904F7A}"/>
                  </a:ext>
                </a:extLst>
              </p:cNvPr>
              <p:cNvSpPr/>
              <p:nvPr/>
            </p:nvSpPr>
            <p:spPr>
              <a:xfrm>
                <a:off x="-2276036"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5" name="Graphic 45">
              <a:extLst>
                <a:ext uri="{FF2B5EF4-FFF2-40B4-BE49-F238E27FC236}">
                  <a16:creationId xmlns:a16="http://schemas.microsoft.com/office/drawing/2014/main" id="{19A510A4-C086-8A4E-4E08-B6A3727236F0}"/>
                </a:ext>
              </a:extLst>
            </p:cNvPr>
            <p:cNvGrpSpPr/>
            <p:nvPr/>
          </p:nvGrpSpPr>
          <p:grpSpPr>
            <a:xfrm>
              <a:off x="-2313783" y="907031"/>
              <a:ext cx="51722" cy="51815"/>
              <a:chOff x="-2313783" y="907031"/>
              <a:chExt cx="51722" cy="51815"/>
            </a:xfrm>
          </p:grpSpPr>
          <p:sp>
            <p:nvSpPr>
              <p:cNvPr id="33079" name="Freeform 33078">
                <a:extLst>
                  <a:ext uri="{FF2B5EF4-FFF2-40B4-BE49-F238E27FC236}">
                    <a16:creationId xmlns:a16="http://schemas.microsoft.com/office/drawing/2014/main" id="{831602AA-F83C-C5DD-82AF-66E6F5A42BF0}"/>
                  </a:ext>
                </a:extLst>
              </p:cNvPr>
              <p:cNvSpPr/>
              <p:nvPr/>
            </p:nvSpPr>
            <p:spPr>
              <a:xfrm>
                <a:off x="-231378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80" name="Freeform 33079">
                <a:extLst>
                  <a:ext uri="{FF2B5EF4-FFF2-40B4-BE49-F238E27FC236}">
                    <a16:creationId xmlns:a16="http://schemas.microsoft.com/office/drawing/2014/main" id="{DF9EF99C-C558-EB55-C16A-FB35EE0DB2BE}"/>
                  </a:ext>
                </a:extLst>
              </p:cNvPr>
              <p:cNvSpPr/>
              <p:nvPr/>
            </p:nvSpPr>
            <p:spPr>
              <a:xfrm>
                <a:off x="-228792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6" name="Graphic 45">
              <a:extLst>
                <a:ext uri="{FF2B5EF4-FFF2-40B4-BE49-F238E27FC236}">
                  <a16:creationId xmlns:a16="http://schemas.microsoft.com/office/drawing/2014/main" id="{87863EB4-EE1F-7A1E-067D-26A0F9B57F43}"/>
                </a:ext>
              </a:extLst>
            </p:cNvPr>
            <p:cNvGrpSpPr/>
            <p:nvPr/>
          </p:nvGrpSpPr>
          <p:grpSpPr>
            <a:xfrm>
              <a:off x="-2350483" y="907031"/>
              <a:ext cx="51722" cy="51815"/>
              <a:chOff x="-2350483" y="907031"/>
              <a:chExt cx="51722" cy="51815"/>
            </a:xfrm>
          </p:grpSpPr>
          <p:sp>
            <p:nvSpPr>
              <p:cNvPr id="33077" name="Freeform 33076">
                <a:extLst>
                  <a:ext uri="{FF2B5EF4-FFF2-40B4-BE49-F238E27FC236}">
                    <a16:creationId xmlns:a16="http://schemas.microsoft.com/office/drawing/2014/main" id="{EEDFE554-EDE2-B5DD-583F-450D3610DF9D}"/>
                  </a:ext>
                </a:extLst>
              </p:cNvPr>
              <p:cNvSpPr/>
              <p:nvPr/>
            </p:nvSpPr>
            <p:spPr>
              <a:xfrm>
                <a:off x="-235048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78" name="Freeform 33077">
                <a:extLst>
                  <a:ext uri="{FF2B5EF4-FFF2-40B4-BE49-F238E27FC236}">
                    <a16:creationId xmlns:a16="http://schemas.microsoft.com/office/drawing/2014/main" id="{94195CED-6612-03F4-9CC3-54531B242369}"/>
                  </a:ext>
                </a:extLst>
              </p:cNvPr>
              <p:cNvSpPr/>
              <p:nvPr/>
            </p:nvSpPr>
            <p:spPr>
              <a:xfrm>
                <a:off x="-232462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7" name="Graphic 45">
              <a:extLst>
                <a:ext uri="{FF2B5EF4-FFF2-40B4-BE49-F238E27FC236}">
                  <a16:creationId xmlns:a16="http://schemas.microsoft.com/office/drawing/2014/main" id="{51C8E98B-002F-3A4B-9A18-00AB8A5A573F}"/>
                </a:ext>
              </a:extLst>
            </p:cNvPr>
            <p:cNvGrpSpPr/>
            <p:nvPr/>
          </p:nvGrpSpPr>
          <p:grpSpPr>
            <a:xfrm>
              <a:off x="-2358470" y="907031"/>
              <a:ext cx="51722" cy="51815"/>
              <a:chOff x="-2358470" y="907031"/>
              <a:chExt cx="51722" cy="51815"/>
            </a:xfrm>
          </p:grpSpPr>
          <p:sp>
            <p:nvSpPr>
              <p:cNvPr id="33075" name="Freeform 33074">
                <a:extLst>
                  <a:ext uri="{FF2B5EF4-FFF2-40B4-BE49-F238E27FC236}">
                    <a16:creationId xmlns:a16="http://schemas.microsoft.com/office/drawing/2014/main" id="{BFAFE125-5E4E-B78F-6AEA-B40A6FE25709}"/>
                  </a:ext>
                </a:extLst>
              </p:cNvPr>
              <p:cNvSpPr/>
              <p:nvPr/>
            </p:nvSpPr>
            <p:spPr>
              <a:xfrm>
                <a:off x="-2358470"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76" name="Freeform 33075">
                <a:extLst>
                  <a:ext uri="{FF2B5EF4-FFF2-40B4-BE49-F238E27FC236}">
                    <a16:creationId xmlns:a16="http://schemas.microsoft.com/office/drawing/2014/main" id="{BDF260F3-525B-3A29-AC10-2787F98779DC}"/>
                  </a:ext>
                </a:extLst>
              </p:cNvPr>
              <p:cNvSpPr/>
              <p:nvPr/>
            </p:nvSpPr>
            <p:spPr>
              <a:xfrm>
                <a:off x="-2332608"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8" name="Graphic 45">
              <a:extLst>
                <a:ext uri="{FF2B5EF4-FFF2-40B4-BE49-F238E27FC236}">
                  <a16:creationId xmlns:a16="http://schemas.microsoft.com/office/drawing/2014/main" id="{2B760AEE-B331-7EF4-6CF7-CF6DEC8AC3A5}"/>
                </a:ext>
              </a:extLst>
            </p:cNvPr>
            <p:cNvGrpSpPr/>
            <p:nvPr/>
          </p:nvGrpSpPr>
          <p:grpSpPr>
            <a:xfrm>
              <a:off x="-2374253" y="907031"/>
              <a:ext cx="51722" cy="51815"/>
              <a:chOff x="-2374253" y="907031"/>
              <a:chExt cx="51722" cy="51815"/>
            </a:xfrm>
          </p:grpSpPr>
          <p:sp>
            <p:nvSpPr>
              <p:cNvPr id="33073" name="Freeform 33072">
                <a:extLst>
                  <a:ext uri="{FF2B5EF4-FFF2-40B4-BE49-F238E27FC236}">
                    <a16:creationId xmlns:a16="http://schemas.microsoft.com/office/drawing/2014/main" id="{07C17306-C11E-ABC0-EF26-4EA779332D44}"/>
                  </a:ext>
                </a:extLst>
              </p:cNvPr>
              <p:cNvSpPr/>
              <p:nvPr/>
            </p:nvSpPr>
            <p:spPr>
              <a:xfrm>
                <a:off x="-237425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74" name="Freeform 33073">
                <a:extLst>
                  <a:ext uri="{FF2B5EF4-FFF2-40B4-BE49-F238E27FC236}">
                    <a16:creationId xmlns:a16="http://schemas.microsoft.com/office/drawing/2014/main" id="{59D3D2E5-0AD2-5C26-9EEC-C312B42FFC9F}"/>
                  </a:ext>
                </a:extLst>
              </p:cNvPr>
              <p:cNvSpPr/>
              <p:nvPr/>
            </p:nvSpPr>
            <p:spPr>
              <a:xfrm>
                <a:off x="-234839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29" name="Graphic 45">
              <a:extLst>
                <a:ext uri="{FF2B5EF4-FFF2-40B4-BE49-F238E27FC236}">
                  <a16:creationId xmlns:a16="http://schemas.microsoft.com/office/drawing/2014/main" id="{00366236-1119-1AD9-DFA1-DDCE8EFDD302}"/>
                </a:ext>
              </a:extLst>
            </p:cNvPr>
            <p:cNvGrpSpPr/>
            <p:nvPr/>
          </p:nvGrpSpPr>
          <p:grpSpPr>
            <a:xfrm>
              <a:off x="-2385758" y="907031"/>
              <a:ext cx="51818" cy="51815"/>
              <a:chOff x="-2385758" y="907031"/>
              <a:chExt cx="51818" cy="51815"/>
            </a:xfrm>
          </p:grpSpPr>
          <p:sp>
            <p:nvSpPr>
              <p:cNvPr id="33071" name="Freeform 33070">
                <a:extLst>
                  <a:ext uri="{FF2B5EF4-FFF2-40B4-BE49-F238E27FC236}">
                    <a16:creationId xmlns:a16="http://schemas.microsoft.com/office/drawing/2014/main" id="{30EBD698-6392-341E-6BBB-5BADF78E12E9}"/>
                  </a:ext>
                </a:extLst>
              </p:cNvPr>
              <p:cNvSpPr/>
              <p:nvPr/>
            </p:nvSpPr>
            <p:spPr>
              <a:xfrm>
                <a:off x="-2385758"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72" name="Freeform 33071">
                <a:extLst>
                  <a:ext uri="{FF2B5EF4-FFF2-40B4-BE49-F238E27FC236}">
                    <a16:creationId xmlns:a16="http://schemas.microsoft.com/office/drawing/2014/main" id="{460AFCA2-E15D-ED2B-D0F4-00575A06F593}"/>
                  </a:ext>
                </a:extLst>
              </p:cNvPr>
              <p:cNvSpPr/>
              <p:nvPr/>
            </p:nvSpPr>
            <p:spPr>
              <a:xfrm>
                <a:off x="-2359896"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0" name="Graphic 45">
              <a:extLst>
                <a:ext uri="{FF2B5EF4-FFF2-40B4-BE49-F238E27FC236}">
                  <a16:creationId xmlns:a16="http://schemas.microsoft.com/office/drawing/2014/main" id="{BA8FD0AB-C6A3-7F3A-3ABF-961B4AFB9ADE}"/>
                </a:ext>
              </a:extLst>
            </p:cNvPr>
            <p:cNvGrpSpPr/>
            <p:nvPr/>
          </p:nvGrpSpPr>
          <p:grpSpPr>
            <a:xfrm>
              <a:off x="-2380053" y="907031"/>
              <a:ext cx="51722" cy="51815"/>
              <a:chOff x="-2380053" y="907031"/>
              <a:chExt cx="51722" cy="51815"/>
            </a:xfrm>
          </p:grpSpPr>
          <p:sp>
            <p:nvSpPr>
              <p:cNvPr id="33069" name="Freeform 33068">
                <a:extLst>
                  <a:ext uri="{FF2B5EF4-FFF2-40B4-BE49-F238E27FC236}">
                    <a16:creationId xmlns:a16="http://schemas.microsoft.com/office/drawing/2014/main" id="{E3B275AB-1FB6-AA12-BE73-1980D70248AE}"/>
                  </a:ext>
                </a:extLst>
              </p:cNvPr>
              <p:cNvSpPr/>
              <p:nvPr/>
            </p:nvSpPr>
            <p:spPr>
              <a:xfrm>
                <a:off x="-238005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70" name="Freeform 33069">
                <a:extLst>
                  <a:ext uri="{FF2B5EF4-FFF2-40B4-BE49-F238E27FC236}">
                    <a16:creationId xmlns:a16="http://schemas.microsoft.com/office/drawing/2014/main" id="{A6A82EC5-B8AB-7A18-A042-807C328FB478}"/>
                  </a:ext>
                </a:extLst>
              </p:cNvPr>
              <p:cNvSpPr/>
              <p:nvPr/>
            </p:nvSpPr>
            <p:spPr>
              <a:xfrm>
                <a:off x="-235419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1" name="Graphic 45">
              <a:extLst>
                <a:ext uri="{FF2B5EF4-FFF2-40B4-BE49-F238E27FC236}">
                  <a16:creationId xmlns:a16="http://schemas.microsoft.com/office/drawing/2014/main" id="{34AC9AC3-EE9A-F433-4633-C5C6F3058CB7}"/>
                </a:ext>
              </a:extLst>
            </p:cNvPr>
            <p:cNvGrpSpPr/>
            <p:nvPr/>
          </p:nvGrpSpPr>
          <p:grpSpPr>
            <a:xfrm>
              <a:off x="-2401255" y="907031"/>
              <a:ext cx="51722" cy="51815"/>
              <a:chOff x="-2401255" y="907031"/>
              <a:chExt cx="51722" cy="51815"/>
            </a:xfrm>
          </p:grpSpPr>
          <p:sp>
            <p:nvSpPr>
              <p:cNvPr id="33067" name="Freeform 33066">
                <a:extLst>
                  <a:ext uri="{FF2B5EF4-FFF2-40B4-BE49-F238E27FC236}">
                    <a16:creationId xmlns:a16="http://schemas.microsoft.com/office/drawing/2014/main" id="{394BE0FD-7E8D-1D91-6A0F-B4FF098E5CE0}"/>
                  </a:ext>
                </a:extLst>
              </p:cNvPr>
              <p:cNvSpPr/>
              <p:nvPr/>
            </p:nvSpPr>
            <p:spPr>
              <a:xfrm>
                <a:off x="-240125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68" name="Freeform 33067">
                <a:extLst>
                  <a:ext uri="{FF2B5EF4-FFF2-40B4-BE49-F238E27FC236}">
                    <a16:creationId xmlns:a16="http://schemas.microsoft.com/office/drawing/2014/main" id="{6B786AAB-30F5-9D73-C81B-D8B6DB01347C}"/>
                  </a:ext>
                </a:extLst>
              </p:cNvPr>
              <p:cNvSpPr/>
              <p:nvPr/>
            </p:nvSpPr>
            <p:spPr>
              <a:xfrm>
                <a:off x="-2375394"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2" name="Graphic 45">
              <a:extLst>
                <a:ext uri="{FF2B5EF4-FFF2-40B4-BE49-F238E27FC236}">
                  <a16:creationId xmlns:a16="http://schemas.microsoft.com/office/drawing/2014/main" id="{2E9DB096-2092-5336-3FDB-063038B2F4A4}"/>
                </a:ext>
              </a:extLst>
            </p:cNvPr>
            <p:cNvGrpSpPr/>
            <p:nvPr/>
          </p:nvGrpSpPr>
          <p:grpSpPr>
            <a:xfrm>
              <a:off x="-2409242" y="907031"/>
              <a:ext cx="51722" cy="51815"/>
              <a:chOff x="-2409242" y="907031"/>
              <a:chExt cx="51722" cy="51815"/>
            </a:xfrm>
          </p:grpSpPr>
          <p:sp>
            <p:nvSpPr>
              <p:cNvPr id="33065" name="Freeform 33064">
                <a:extLst>
                  <a:ext uri="{FF2B5EF4-FFF2-40B4-BE49-F238E27FC236}">
                    <a16:creationId xmlns:a16="http://schemas.microsoft.com/office/drawing/2014/main" id="{6E299D83-2699-6B17-8545-8C69C0EE933B}"/>
                  </a:ext>
                </a:extLst>
              </p:cNvPr>
              <p:cNvSpPr/>
              <p:nvPr/>
            </p:nvSpPr>
            <p:spPr>
              <a:xfrm>
                <a:off x="-240924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66" name="Freeform 33065">
                <a:extLst>
                  <a:ext uri="{FF2B5EF4-FFF2-40B4-BE49-F238E27FC236}">
                    <a16:creationId xmlns:a16="http://schemas.microsoft.com/office/drawing/2014/main" id="{E76BF4DB-78BB-8343-8160-BC313C2E9BE4}"/>
                  </a:ext>
                </a:extLst>
              </p:cNvPr>
              <p:cNvSpPr/>
              <p:nvPr/>
            </p:nvSpPr>
            <p:spPr>
              <a:xfrm>
                <a:off x="-238338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3" name="Graphic 45">
              <a:extLst>
                <a:ext uri="{FF2B5EF4-FFF2-40B4-BE49-F238E27FC236}">
                  <a16:creationId xmlns:a16="http://schemas.microsoft.com/office/drawing/2014/main" id="{65D9F5D1-756E-6231-F12C-34A0C8C7FDD6}"/>
                </a:ext>
              </a:extLst>
            </p:cNvPr>
            <p:cNvGrpSpPr/>
            <p:nvPr/>
          </p:nvGrpSpPr>
          <p:grpSpPr>
            <a:xfrm>
              <a:off x="-2448319" y="900173"/>
              <a:ext cx="51722" cy="51815"/>
              <a:chOff x="-2448319" y="900173"/>
              <a:chExt cx="51722" cy="51815"/>
            </a:xfrm>
          </p:grpSpPr>
          <p:sp>
            <p:nvSpPr>
              <p:cNvPr id="33063" name="Freeform 33062">
                <a:extLst>
                  <a:ext uri="{FF2B5EF4-FFF2-40B4-BE49-F238E27FC236}">
                    <a16:creationId xmlns:a16="http://schemas.microsoft.com/office/drawing/2014/main" id="{14DADF8D-8562-A2BA-A155-8CE845F60CC1}"/>
                  </a:ext>
                </a:extLst>
              </p:cNvPr>
              <p:cNvSpPr/>
              <p:nvPr/>
            </p:nvSpPr>
            <p:spPr>
              <a:xfrm>
                <a:off x="-2448319"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64" name="Freeform 33063">
                <a:extLst>
                  <a:ext uri="{FF2B5EF4-FFF2-40B4-BE49-F238E27FC236}">
                    <a16:creationId xmlns:a16="http://schemas.microsoft.com/office/drawing/2014/main" id="{691386A1-5136-BBAF-A13E-800B1B80EC46}"/>
                  </a:ext>
                </a:extLst>
              </p:cNvPr>
              <p:cNvSpPr/>
              <p:nvPr/>
            </p:nvSpPr>
            <p:spPr>
              <a:xfrm>
                <a:off x="-2422458"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4" name="Graphic 45">
              <a:extLst>
                <a:ext uri="{FF2B5EF4-FFF2-40B4-BE49-F238E27FC236}">
                  <a16:creationId xmlns:a16="http://schemas.microsoft.com/office/drawing/2014/main" id="{2FEB30E7-5F48-ECA8-6078-6E66ABF2AC34}"/>
                </a:ext>
              </a:extLst>
            </p:cNvPr>
            <p:cNvGrpSpPr/>
            <p:nvPr/>
          </p:nvGrpSpPr>
          <p:grpSpPr>
            <a:xfrm>
              <a:off x="-2453073" y="900173"/>
              <a:ext cx="51818" cy="51815"/>
              <a:chOff x="-2453073" y="900173"/>
              <a:chExt cx="51818" cy="51815"/>
            </a:xfrm>
          </p:grpSpPr>
          <p:sp>
            <p:nvSpPr>
              <p:cNvPr id="33061" name="Freeform 33060">
                <a:extLst>
                  <a:ext uri="{FF2B5EF4-FFF2-40B4-BE49-F238E27FC236}">
                    <a16:creationId xmlns:a16="http://schemas.microsoft.com/office/drawing/2014/main" id="{D3FE53D1-90A9-D760-CE00-DEB5463ADAB2}"/>
                  </a:ext>
                </a:extLst>
              </p:cNvPr>
              <p:cNvSpPr/>
              <p:nvPr/>
            </p:nvSpPr>
            <p:spPr>
              <a:xfrm>
                <a:off x="-2453073" y="926081"/>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62" name="Freeform 33061">
                <a:extLst>
                  <a:ext uri="{FF2B5EF4-FFF2-40B4-BE49-F238E27FC236}">
                    <a16:creationId xmlns:a16="http://schemas.microsoft.com/office/drawing/2014/main" id="{637FFA9A-95BE-674B-03DA-0E0DF0BF2D95}"/>
                  </a:ext>
                </a:extLst>
              </p:cNvPr>
              <p:cNvSpPr/>
              <p:nvPr/>
            </p:nvSpPr>
            <p:spPr>
              <a:xfrm>
                <a:off x="-2427117"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5" name="Graphic 45">
              <a:extLst>
                <a:ext uri="{FF2B5EF4-FFF2-40B4-BE49-F238E27FC236}">
                  <a16:creationId xmlns:a16="http://schemas.microsoft.com/office/drawing/2014/main" id="{6A0A9126-EE78-B437-D9F9-89368FEC1018}"/>
                </a:ext>
              </a:extLst>
            </p:cNvPr>
            <p:cNvGrpSpPr/>
            <p:nvPr/>
          </p:nvGrpSpPr>
          <p:grpSpPr>
            <a:xfrm>
              <a:off x="-2462867" y="900173"/>
              <a:ext cx="51722" cy="51815"/>
              <a:chOff x="-2462867" y="900173"/>
              <a:chExt cx="51722" cy="51815"/>
            </a:xfrm>
          </p:grpSpPr>
          <p:sp>
            <p:nvSpPr>
              <p:cNvPr id="33059" name="Freeform 33058">
                <a:extLst>
                  <a:ext uri="{FF2B5EF4-FFF2-40B4-BE49-F238E27FC236}">
                    <a16:creationId xmlns:a16="http://schemas.microsoft.com/office/drawing/2014/main" id="{D8752FDE-036D-F177-B181-97FA0A68DF26}"/>
                  </a:ext>
                </a:extLst>
              </p:cNvPr>
              <p:cNvSpPr/>
              <p:nvPr/>
            </p:nvSpPr>
            <p:spPr>
              <a:xfrm>
                <a:off x="-2462867"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60" name="Freeform 33059">
                <a:extLst>
                  <a:ext uri="{FF2B5EF4-FFF2-40B4-BE49-F238E27FC236}">
                    <a16:creationId xmlns:a16="http://schemas.microsoft.com/office/drawing/2014/main" id="{51DC71B7-091E-C165-356D-2D3F139C8E9A}"/>
                  </a:ext>
                </a:extLst>
              </p:cNvPr>
              <p:cNvSpPr/>
              <p:nvPr/>
            </p:nvSpPr>
            <p:spPr>
              <a:xfrm>
                <a:off x="-2437005"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6" name="Graphic 45">
              <a:extLst>
                <a:ext uri="{FF2B5EF4-FFF2-40B4-BE49-F238E27FC236}">
                  <a16:creationId xmlns:a16="http://schemas.microsoft.com/office/drawing/2014/main" id="{2AC888EE-D7B9-EADD-22F6-07582529A5B4}"/>
                </a:ext>
              </a:extLst>
            </p:cNvPr>
            <p:cNvGrpSpPr/>
            <p:nvPr/>
          </p:nvGrpSpPr>
          <p:grpSpPr>
            <a:xfrm>
              <a:off x="-2467145" y="900173"/>
              <a:ext cx="51722" cy="51815"/>
              <a:chOff x="-2467145" y="900173"/>
              <a:chExt cx="51722" cy="51815"/>
            </a:xfrm>
          </p:grpSpPr>
          <p:sp>
            <p:nvSpPr>
              <p:cNvPr id="33057" name="Freeform 33056">
                <a:extLst>
                  <a:ext uri="{FF2B5EF4-FFF2-40B4-BE49-F238E27FC236}">
                    <a16:creationId xmlns:a16="http://schemas.microsoft.com/office/drawing/2014/main" id="{4AAFC2FC-1088-561F-BEF2-DE7EAB6D7CD1}"/>
                  </a:ext>
                </a:extLst>
              </p:cNvPr>
              <p:cNvSpPr/>
              <p:nvPr/>
            </p:nvSpPr>
            <p:spPr>
              <a:xfrm>
                <a:off x="-2467145"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58" name="Freeform 33057">
                <a:extLst>
                  <a:ext uri="{FF2B5EF4-FFF2-40B4-BE49-F238E27FC236}">
                    <a16:creationId xmlns:a16="http://schemas.microsoft.com/office/drawing/2014/main" id="{8EF2AA2B-0465-96F7-28D3-40AE346618D8}"/>
                  </a:ext>
                </a:extLst>
              </p:cNvPr>
              <p:cNvSpPr/>
              <p:nvPr/>
            </p:nvSpPr>
            <p:spPr>
              <a:xfrm>
                <a:off x="-2441284"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7" name="Graphic 45">
              <a:extLst>
                <a:ext uri="{FF2B5EF4-FFF2-40B4-BE49-F238E27FC236}">
                  <a16:creationId xmlns:a16="http://schemas.microsoft.com/office/drawing/2014/main" id="{504E6300-B52D-B4E5-9467-C64B264A52C5}"/>
                </a:ext>
              </a:extLst>
            </p:cNvPr>
            <p:cNvGrpSpPr/>
            <p:nvPr/>
          </p:nvGrpSpPr>
          <p:grpSpPr>
            <a:xfrm>
              <a:off x="-2472374" y="900173"/>
              <a:ext cx="51722" cy="51815"/>
              <a:chOff x="-2472374" y="900173"/>
              <a:chExt cx="51722" cy="51815"/>
            </a:xfrm>
          </p:grpSpPr>
          <p:sp>
            <p:nvSpPr>
              <p:cNvPr id="33055" name="Freeform 33054">
                <a:extLst>
                  <a:ext uri="{FF2B5EF4-FFF2-40B4-BE49-F238E27FC236}">
                    <a16:creationId xmlns:a16="http://schemas.microsoft.com/office/drawing/2014/main" id="{899266CF-8E5D-7B14-D4D8-7705A36904E3}"/>
                  </a:ext>
                </a:extLst>
              </p:cNvPr>
              <p:cNvSpPr/>
              <p:nvPr/>
            </p:nvSpPr>
            <p:spPr>
              <a:xfrm>
                <a:off x="-2472374"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56" name="Freeform 33055">
                <a:extLst>
                  <a:ext uri="{FF2B5EF4-FFF2-40B4-BE49-F238E27FC236}">
                    <a16:creationId xmlns:a16="http://schemas.microsoft.com/office/drawing/2014/main" id="{D31AEC20-30F6-7B29-E5EE-75AFA88F2C8A}"/>
                  </a:ext>
                </a:extLst>
              </p:cNvPr>
              <p:cNvSpPr/>
              <p:nvPr/>
            </p:nvSpPr>
            <p:spPr>
              <a:xfrm>
                <a:off x="-2446513"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8" name="Graphic 45">
              <a:extLst>
                <a:ext uri="{FF2B5EF4-FFF2-40B4-BE49-F238E27FC236}">
                  <a16:creationId xmlns:a16="http://schemas.microsoft.com/office/drawing/2014/main" id="{48192EBE-8134-41E5-EBF8-4A63C65F3790}"/>
                </a:ext>
              </a:extLst>
            </p:cNvPr>
            <p:cNvGrpSpPr/>
            <p:nvPr/>
          </p:nvGrpSpPr>
          <p:grpSpPr>
            <a:xfrm>
              <a:off x="-2483689" y="900173"/>
              <a:ext cx="51722" cy="51815"/>
              <a:chOff x="-2483689" y="900173"/>
              <a:chExt cx="51722" cy="51815"/>
            </a:xfrm>
          </p:grpSpPr>
          <p:sp>
            <p:nvSpPr>
              <p:cNvPr id="33053" name="Freeform 33052">
                <a:extLst>
                  <a:ext uri="{FF2B5EF4-FFF2-40B4-BE49-F238E27FC236}">
                    <a16:creationId xmlns:a16="http://schemas.microsoft.com/office/drawing/2014/main" id="{82AFAA7D-A526-82A2-913C-79DDACE404D4}"/>
                  </a:ext>
                </a:extLst>
              </p:cNvPr>
              <p:cNvSpPr/>
              <p:nvPr/>
            </p:nvSpPr>
            <p:spPr>
              <a:xfrm>
                <a:off x="-2483689"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54" name="Freeform 33053">
                <a:extLst>
                  <a:ext uri="{FF2B5EF4-FFF2-40B4-BE49-F238E27FC236}">
                    <a16:creationId xmlns:a16="http://schemas.microsoft.com/office/drawing/2014/main" id="{54CD1BD8-AE6C-FF91-4214-805FE1A3E679}"/>
                  </a:ext>
                </a:extLst>
              </p:cNvPr>
              <p:cNvSpPr/>
              <p:nvPr/>
            </p:nvSpPr>
            <p:spPr>
              <a:xfrm>
                <a:off x="-2457827"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39" name="Graphic 45">
              <a:extLst>
                <a:ext uri="{FF2B5EF4-FFF2-40B4-BE49-F238E27FC236}">
                  <a16:creationId xmlns:a16="http://schemas.microsoft.com/office/drawing/2014/main" id="{AD9B25AB-9ACC-FFA7-756D-3CA7D01F92E6}"/>
                </a:ext>
              </a:extLst>
            </p:cNvPr>
            <p:cNvGrpSpPr/>
            <p:nvPr/>
          </p:nvGrpSpPr>
          <p:grpSpPr>
            <a:xfrm>
              <a:off x="-2494528" y="900173"/>
              <a:ext cx="51722" cy="51815"/>
              <a:chOff x="-2494528" y="900173"/>
              <a:chExt cx="51722" cy="51815"/>
            </a:xfrm>
          </p:grpSpPr>
          <p:sp>
            <p:nvSpPr>
              <p:cNvPr id="33051" name="Freeform 33050">
                <a:extLst>
                  <a:ext uri="{FF2B5EF4-FFF2-40B4-BE49-F238E27FC236}">
                    <a16:creationId xmlns:a16="http://schemas.microsoft.com/office/drawing/2014/main" id="{B1F57BDF-B73E-A257-C01E-529BCBCA1DBF}"/>
                  </a:ext>
                </a:extLst>
              </p:cNvPr>
              <p:cNvSpPr/>
              <p:nvPr/>
            </p:nvSpPr>
            <p:spPr>
              <a:xfrm>
                <a:off x="-2494528"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52" name="Freeform 33051">
                <a:extLst>
                  <a:ext uri="{FF2B5EF4-FFF2-40B4-BE49-F238E27FC236}">
                    <a16:creationId xmlns:a16="http://schemas.microsoft.com/office/drawing/2014/main" id="{562F7023-EA86-96B8-2184-BE7C74846FC9}"/>
                  </a:ext>
                </a:extLst>
              </p:cNvPr>
              <p:cNvSpPr/>
              <p:nvPr/>
            </p:nvSpPr>
            <p:spPr>
              <a:xfrm>
                <a:off x="-2468666"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0" name="Graphic 45">
              <a:extLst>
                <a:ext uri="{FF2B5EF4-FFF2-40B4-BE49-F238E27FC236}">
                  <a16:creationId xmlns:a16="http://schemas.microsoft.com/office/drawing/2014/main" id="{F65720E0-4988-14FF-36DD-9C15784BA387}"/>
                </a:ext>
              </a:extLst>
            </p:cNvPr>
            <p:cNvGrpSpPr/>
            <p:nvPr/>
          </p:nvGrpSpPr>
          <p:grpSpPr>
            <a:xfrm>
              <a:off x="-2500138" y="900173"/>
              <a:ext cx="51818" cy="51815"/>
              <a:chOff x="-2500138" y="900173"/>
              <a:chExt cx="51818" cy="51815"/>
            </a:xfrm>
          </p:grpSpPr>
          <p:sp>
            <p:nvSpPr>
              <p:cNvPr id="33049" name="Freeform 33048">
                <a:extLst>
                  <a:ext uri="{FF2B5EF4-FFF2-40B4-BE49-F238E27FC236}">
                    <a16:creationId xmlns:a16="http://schemas.microsoft.com/office/drawing/2014/main" id="{B51D7E14-84AB-E124-BAAB-8C21EDE0DAA5}"/>
                  </a:ext>
                </a:extLst>
              </p:cNvPr>
              <p:cNvSpPr/>
              <p:nvPr/>
            </p:nvSpPr>
            <p:spPr>
              <a:xfrm>
                <a:off x="-2500138" y="926081"/>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50" name="Freeform 33049">
                <a:extLst>
                  <a:ext uri="{FF2B5EF4-FFF2-40B4-BE49-F238E27FC236}">
                    <a16:creationId xmlns:a16="http://schemas.microsoft.com/office/drawing/2014/main" id="{A7B23161-8F9E-2B51-8684-EEE0A9A81343}"/>
                  </a:ext>
                </a:extLst>
              </p:cNvPr>
              <p:cNvSpPr/>
              <p:nvPr/>
            </p:nvSpPr>
            <p:spPr>
              <a:xfrm>
                <a:off x="-2474181"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1" name="Graphic 45">
              <a:extLst>
                <a:ext uri="{FF2B5EF4-FFF2-40B4-BE49-F238E27FC236}">
                  <a16:creationId xmlns:a16="http://schemas.microsoft.com/office/drawing/2014/main" id="{737F0586-FCC5-A204-E9BB-25EC8CAF98BB}"/>
                </a:ext>
              </a:extLst>
            </p:cNvPr>
            <p:cNvGrpSpPr/>
            <p:nvPr/>
          </p:nvGrpSpPr>
          <p:grpSpPr>
            <a:xfrm>
              <a:off x="-2508790" y="900173"/>
              <a:ext cx="51818" cy="51815"/>
              <a:chOff x="-2508790" y="900173"/>
              <a:chExt cx="51818" cy="51815"/>
            </a:xfrm>
          </p:grpSpPr>
          <p:sp>
            <p:nvSpPr>
              <p:cNvPr id="33047" name="Freeform 33046">
                <a:extLst>
                  <a:ext uri="{FF2B5EF4-FFF2-40B4-BE49-F238E27FC236}">
                    <a16:creationId xmlns:a16="http://schemas.microsoft.com/office/drawing/2014/main" id="{202507D8-EBA6-5B19-0B94-0A202ED5CAFC}"/>
                  </a:ext>
                </a:extLst>
              </p:cNvPr>
              <p:cNvSpPr/>
              <p:nvPr/>
            </p:nvSpPr>
            <p:spPr>
              <a:xfrm>
                <a:off x="-2508790" y="926081"/>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48" name="Freeform 33047">
                <a:extLst>
                  <a:ext uri="{FF2B5EF4-FFF2-40B4-BE49-F238E27FC236}">
                    <a16:creationId xmlns:a16="http://schemas.microsoft.com/office/drawing/2014/main" id="{2D30027A-181D-05D0-E1D5-D71AC96A22AB}"/>
                  </a:ext>
                </a:extLst>
              </p:cNvPr>
              <p:cNvSpPr/>
              <p:nvPr/>
            </p:nvSpPr>
            <p:spPr>
              <a:xfrm>
                <a:off x="-2482928"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2" name="Graphic 45">
              <a:extLst>
                <a:ext uri="{FF2B5EF4-FFF2-40B4-BE49-F238E27FC236}">
                  <a16:creationId xmlns:a16="http://schemas.microsoft.com/office/drawing/2014/main" id="{C0E8F96B-BA6E-55B6-F7B4-D561EBA23BD8}"/>
                </a:ext>
              </a:extLst>
            </p:cNvPr>
            <p:cNvGrpSpPr/>
            <p:nvPr/>
          </p:nvGrpSpPr>
          <p:grpSpPr>
            <a:xfrm>
              <a:off x="-2514590" y="900173"/>
              <a:ext cx="51722" cy="51815"/>
              <a:chOff x="-2514590" y="900173"/>
              <a:chExt cx="51722" cy="51815"/>
            </a:xfrm>
          </p:grpSpPr>
          <p:sp>
            <p:nvSpPr>
              <p:cNvPr id="33045" name="Freeform 33044">
                <a:extLst>
                  <a:ext uri="{FF2B5EF4-FFF2-40B4-BE49-F238E27FC236}">
                    <a16:creationId xmlns:a16="http://schemas.microsoft.com/office/drawing/2014/main" id="{6BBF0A33-B5B2-E9A8-B053-0E5C726572FC}"/>
                  </a:ext>
                </a:extLst>
              </p:cNvPr>
              <p:cNvSpPr/>
              <p:nvPr/>
            </p:nvSpPr>
            <p:spPr>
              <a:xfrm>
                <a:off x="-2514590"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46" name="Freeform 33045">
                <a:extLst>
                  <a:ext uri="{FF2B5EF4-FFF2-40B4-BE49-F238E27FC236}">
                    <a16:creationId xmlns:a16="http://schemas.microsoft.com/office/drawing/2014/main" id="{C051C0DF-A27C-7DEE-E2A9-3C44E78268F0}"/>
                  </a:ext>
                </a:extLst>
              </p:cNvPr>
              <p:cNvSpPr/>
              <p:nvPr/>
            </p:nvSpPr>
            <p:spPr>
              <a:xfrm>
                <a:off x="-2488728"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3" name="Graphic 45">
              <a:extLst>
                <a:ext uri="{FF2B5EF4-FFF2-40B4-BE49-F238E27FC236}">
                  <a16:creationId xmlns:a16="http://schemas.microsoft.com/office/drawing/2014/main" id="{CA45AB38-0974-1838-CB34-584FFD79DB87}"/>
                </a:ext>
              </a:extLst>
            </p:cNvPr>
            <p:cNvGrpSpPr/>
            <p:nvPr/>
          </p:nvGrpSpPr>
          <p:grpSpPr>
            <a:xfrm>
              <a:off x="-2527806" y="900173"/>
              <a:ext cx="51722" cy="51815"/>
              <a:chOff x="-2527806" y="900173"/>
              <a:chExt cx="51722" cy="51815"/>
            </a:xfrm>
          </p:grpSpPr>
          <p:sp>
            <p:nvSpPr>
              <p:cNvPr id="33043" name="Freeform 33042">
                <a:extLst>
                  <a:ext uri="{FF2B5EF4-FFF2-40B4-BE49-F238E27FC236}">
                    <a16:creationId xmlns:a16="http://schemas.microsoft.com/office/drawing/2014/main" id="{B6C325A1-850A-2CC8-9E96-60899CB11B79}"/>
                  </a:ext>
                </a:extLst>
              </p:cNvPr>
              <p:cNvSpPr/>
              <p:nvPr/>
            </p:nvSpPr>
            <p:spPr>
              <a:xfrm>
                <a:off x="-2527806"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44" name="Freeform 33043">
                <a:extLst>
                  <a:ext uri="{FF2B5EF4-FFF2-40B4-BE49-F238E27FC236}">
                    <a16:creationId xmlns:a16="http://schemas.microsoft.com/office/drawing/2014/main" id="{9683B4E4-AFA2-0BCE-4754-D1587BE10D1A}"/>
                  </a:ext>
                </a:extLst>
              </p:cNvPr>
              <p:cNvSpPr/>
              <p:nvPr/>
            </p:nvSpPr>
            <p:spPr>
              <a:xfrm>
                <a:off x="-2501944"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4" name="Graphic 45">
              <a:extLst>
                <a:ext uri="{FF2B5EF4-FFF2-40B4-BE49-F238E27FC236}">
                  <a16:creationId xmlns:a16="http://schemas.microsoft.com/office/drawing/2014/main" id="{B68028C2-74AD-8C58-8763-80B064BA7BFD}"/>
                </a:ext>
              </a:extLst>
            </p:cNvPr>
            <p:cNvGrpSpPr/>
            <p:nvPr/>
          </p:nvGrpSpPr>
          <p:grpSpPr>
            <a:xfrm>
              <a:off x="-2549388" y="900173"/>
              <a:ext cx="51722" cy="51815"/>
              <a:chOff x="-2549388" y="900173"/>
              <a:chExt cx="51722" cy="51815"/>
            </a:xfrm>
          </p:grpSpPr>
          <p:sp>
            <p:nvSpPr>
              <p:cNvPr id="33041" name="Freeform 33040">
                <a:extLst>
                  <a:ext uri="{FF2B5EF4-FFF2-40B4-BE49-F238E27FC236}">
                    <a16:creationId xmlns:a16="http://schemas.microsoft.com/office/drawing/2014/main" id="{1C6D3B25-9269-2FB3-968A-86CF5B2F5770}"/>
                  </a:ext>
                </a:extLst>
              </p:cNvPr>
              <p:cNvSpPr/>
              <p:nvPr/>
            </p:nvSpPr>
            <p:spPr>
              <a:xfrm>
                <a:off x="-2549388"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42" name="Freeform 33041">
                <a:extLst>
                  <a:ext uri="{FF2B5EF4-FFF2-40B4-BE49-F238E27FC236}">
                    <a16:creationId xmlns:a16="http://schemas.microsoft.com/office/drawing/2014/main" id="{EDFA89D3-CB9C-0349-E4EF-55D3FCF8D765}"/>
                  </a:ext>
                </a:extLst>
              </p:cNvPr>
              <p:cNvSpPr/>
              <p:nvPr/>
            </p:nvSpPr>
            <p:spPr>
              <a:xfrm>
                <a:off x="-2523527"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5" name="Graphic 45">
              <a:extLst>
                <a:ext uri="{FF2B5EF4-FFF2-40B4-BE49-F238E27FC236}">
                  <a16:creationId xmlns:a16="http://schemas.microsoft.com/office/drawing/2014/main" id="{90F02290-EB2E-C4BA-0D47-6A0268E0BE15}"/>
                </a:ext>
              </a:extLst>
            </p:cNvPr>
            <p:cNvGrpSpPr/>
            <p:nvPr/>
          </p:nvGrpSpPr>
          <p:grpSpPr>
            <a:xfrm>
              <a:off x="-2588466" y="900173"/>
              <a:ext cx="51722" cy="51815"/>
              <a:chOff x="-2588466" y="900173"/>
              <a:chExt cx="51722" cy="51815"/>
            </a:xfrm>
          </p:grpSpPr>
          <p:sp>
            <p:nvSpPr>
              <p:cNvPr id="33039" name="Freeform 33038">
                <a:extLst>
                  <a:ext uri="{FF2B5EF4-FFF2-40B4-BE49-F238E27FC236}">
                    <a16:creationId xmlns:a16="http://schemas.microsoft.com/office/drawing/2014/main" id="{2E84BE8B-009A-996C-DB44-F1CF553426BC}"/>
                  </a:ext>
                </a:extLst>
              </p:cNvPr>
              <p:cNvSpPr/>
              <p:nvPr/>
            </p:nvSpPr>
            <p:spPr>
              <a:xfrm>
                <a:off x="-2588466"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40" name="Freeform 33039">
                <a:extLst>
                  <a:ext uri="{FF2B5EF4-FFF2-40B4-BE49-F238E27FC236}">
                    <a16:creationId xmlns:a16="http://schemas.microsoft.com/office/drawing/2014/main" id="{1C329FAD-C106-ADFD-6B9B-D0991695EDEF}"/>
                  </a:ext>
                </a:extLst>
              </p:cNvPr>
              <p:cNvSpPr/>
              <p:nvPr/>
            </p:nvSpPr>
            <p:spPr>
              <a:xfrm>
                <a:off x="-2562604"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6" name="Graphic 45">
              <a:extLst>
                <a:ext uri="{FF2B5EF4-FFF2-40B4-BE49-F238E27FC236}">
                  <a16:creationId xmlns:a16="http://schemas.microsoft.com/office/drawing/2014/main" id="{2447BC10-4739-6203-8065-69177953D47A}"/>
                </a:ext>
              </a:extLst>
            </p:cNvPr>
            <p:cNvGrpSpPr/>
            <p:nvPr/>
          </p:nvGrpSpPr>
          <p:grpSpPr>
            <a:xfrm>
              <a:off x="-2624501" y="900173"/>
              <a:ext cx="51722" cy="51815"/>
              <a:chOff x="-2624501" y="900173"/>
              <a:chExt cx="51722" cy="51815"/>
            </a:xfrm>
          </p:grpSpPr>
          <p:sp>
            <p:nvSpPr>
              <p:cNvPr id="33037" name="Freeform 33036">
                <a:extLst>
                  <a:ext uri="{FF2B5EF4-FFF2-40B4-BE49-F238E27FC236}">
                    <a16:creationId xmlns:a16="http://schemas.microsoft.com/office/drawing/2014/main" id="{DC7EE6E1-E25C-75FA-2855-401D4DF2C3E1}"/>
                  </a:ext>
                </a:extLst>
              </p:cNvPr>
              <p:cNvSpPr/>
              <p:nvPr/>
            </p:nvSpPr>
            <p:spPr>
              <a:xfrm>
                <a:off x="-2624501" y="926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38" name="Freeform 33037">
                <a:extLst>
                  <a:ext uri="{FF2B5EF4-FFF2-40B4-BE49-F238E27FC236}">
                    <a16:creationId xmlns:a16="http://schemas.microsoft.com/office/drawing/2014/main" id="{BBA89584-6F22-CEC2-1C4A-869D691AB224}"/>
                  </a:ext>
                </a:extLst>
              </p:cNvPr>
              <p:cNvSpPr/>
              <p:nvPr/>
            </p:nvSpPr>
            <p:spPr>
              <a:xfrm>
                <a:off x="-2598639" y="90017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7" name="Graphic 45">
              <a:extLst>
                <a:ext uri="{FF2B5EF4-FFF2-40B4-BE49-F238E27FC236}">
                  <a16:creationId xmlns:a16="http://schemas.microsoft.com/office/drawing/2014/main" id="{93B39B80-3E23-2C1C-08D3-E77D780CACA5}"/>
                </a:ext>
              </a:extLst>
            </p:cNvPr>
            <p:cNvGrpSpPr/>
            <p:nvPr/>
          </p:nvGrpSpPr>
          <p:grpSpPr>
            <a:xfrm>
              <a:off x="-2666526" y="893315"/>
              <a:ext cx="51818" cy="51815"/>
              <a:chOff x="-2666526" y="893315"/>
              <a:chExt cx="51818" cy="51815"/>
            </a:xfrm>
          </p:grpSpPr>
          <p:sp>
            <p:nvSpPr>
              <p:cNvPr id="33035" name="Freeform 33034">
                <a:extLst>
                  <a:ext uri="{FF2B5EF4-FFF2-40B4-BE49-F238E27FC236}">
                    <a16:creationId xmlns:a16="http://schemas.microsoft.com/office/drawing/2014/main" id="{84AD0201-4CB3-9E96-BA08-7B8D4B143FB2}"/>
                  </a:ext>
                </a:extLst>
              </p:cNvPr>
              <p:cNvSpPr/>
              <p:nvPr/>
            </p:nvSpPr>
            <p:spPr>
              <a:xfrm>
                <a:off x="-2666526" y="91922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36" name="Freeform 33035">
                <a:extLst>
                  <a:ext uri="{FF2B5EF4-FFF2-40B4-BE49-F238E27FC236}">
                    <a16:creationId xmlns:a16="http://schemas.microsoft.com/office/drawing/2014/main" id="{12CB102A-DB8F-D46D-5A7D-FA2D53702542}"/>
                  </a:ext>
                </a:extLst>
              </p:cNvPr>
              <p:cNvSpPr/>
              <p:nvPr/>
            </p:nvSpPr>
            <p:spPr>
              <a:xfrm>
                <a:off x="-2640569" y="89331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8" name="Graphic 45">
              <a:extLst>
                <a:ext uri="{FF2B5EF4-FFF2-40B4-BE49-F238E27FC236}">
                  <a16:creationId xmlns:a16="http://schemas.microsoft.com/office/drawing/2014/main" id="{AAA57BC1-7A56-BB80-B0C1-FF9CA500586A}"/>
                </a:ext>
              </a:extLst>
            </p:cNvPr>
            <p:cNvGrpSpPr/>
            <p:nvPr/>
          </p:nvGrpSpPr>
          <p:grpSpPr>
            <a:xfrm>
              <a:off x="-2776152" y="893315"/>
              <a:ext cx="51722" cy="51815"/>
              <a:chOff x="-2776152" y="893315"/>
              <a:chExt cx="51722" cy="51815"/>
            </a:xfrm>
          </p:grpSpPr>
          <p:sp>
            <p:nvSpPr>
              <p:cNvPr id="33033" name="Freeform 33032">
                <a:extLst>
                  <a:ext uri="{FF2B5EF4-FFF2-40B4-BE49-F238E27FC236}">
                    <a16:creationId xmlns:a16="http://schemas.microsoft.com/office/drawing/2014/main" id="{35E32882-7E3D-AF98-CE15-2FDEE107BE33}"/>
                  </a:ext>
                </a:extLst>
              </p:cNvPr>
              <p:cNvSpPr/>
              <p:nvPr/>
            </p:nvSpPr>
            <p:spPr>
              <a:xfrm>
                <a:off x="-2776152" y="91922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34" name="Freeform 33033">
                <a:extLst>
                  <a:ext uri="{FF2B5EF4-FFF2-40B4-BE49-F238E27FC236}">
                    <a16:creationId xmlns:a16="http://schemas.microsoft.com/office/drawing/2014/main" id="{1E57E6B6-EB56-9E9F-DE17-5AAF8077803C}"/>
                  </a:ext>
                </a:extLst>
              </p:cNvPr>
              <p:cNvSpPr/>
              <p:nvPr/>
            </p:nvSpPr>
            <p:spPr>
              <a:xfrm>
                <a:off x="-2750290" y="89331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49" name="Graphic 45">
              <a:extLst>
                <a:ext uri="{FF2B5EF4-FFF2-40B4-BE49-F238E27FC236}">
                  <a16:creationId xmlns:a16="http://schemas.microsoft.com/office/drawing/2014/main" id="{F155F4A6-6CC4-96A5-FFD3-701398702769}"/>
                </a:ext>
              </a:extLst>
            </p:cNvPr>
            <p:cNvGrpSpPr/>
            <p:nvPr/>
          </p:nvGrpSpPr>
          <p:grpSpPr>
            <a:xfrm>
              <a:off x="-2142355" y="907031"/>
              <a:ext cx="51722" cy="51815"/>
              <a:chOff x="-2142355" y="907031"/>
              <a:chExt cx="51722" cy="51815"/>
            </a:xfrm>
          </p:grpSpPr>
          <p:sp>
            <p:nvSpPr>
              <p:cNvPr id="33031" name="Freeform 33030">
                <a:extLst>
                  <a:ext uri="{FF2B5EF4-FFF2-40B4-BE49-F238E27FC236}">
                    <a16:creationId xmlns:a16="http://schemas.microsoft.com/office/drawing/2014/main" id="{6DB16C07-9E9A-A793-3801-84A42EEEC171}"/>
                  </a:ext>
                </a:extLst>
              </p:cNvPr>
              <p:cNvSpPr/>
              <p:nvPr/>
            </p:nvSpPr>
            <p:spPr>
              <a:xfrm>
                <a:off x="-214235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32" name="Freeform 33031">
                <a:extLst>
                  <a:ext uri="{FF2B5EF4-FFF2-40B4-BE49-F238E27FC236}">
                    <a16:creationId xmlns:a16="http://schemas.microsoft.com/office/drawing/2014/main" id="{0616DA23-FB2F-0B6E-7842-4DF31B4D0A26}"/>
                  </a:ext>
                </a:extLst>
              </p:cNvPr>
              <p:cNvSpPr/>
              <p:nvPr/>
            </p:nvSpPr>
            <p:spPr>
              <a:xfrm>
                <a:off x="-2116494"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0" name="Graphic 45">
              <a:extLst>
                <a:ext uri="{FF2B5EF4-FFF2-40B4-BE49-F238E27FC236}">
                  <a16:creationId xmlns:a16="http://schemas.microsoft.com/office/drawing/2014/main" id="{A3E5EC58-9530-8A72-EB4A-9CD04D1A3812}"/>
                </a:ext>
              </a:extLst>
            </p:cNvPr>
            <p:cNvGrpSpPr/>
            <p:nvPr/>
          </p:nvGrpSpPr>
          <p:grpSpPr>
            <a:xfrm>
              <a:off x="-2137601" y="907031"/>
              <a:ext cx="51722" cy="51815"/>
              <a:chOff x="-2137601" y="907031"/>
              <a:chExt cx="51722" cy="51815"/>
            </a:xfrm>
          </p:grpSpPr>
          <p:sp>
            <p:nvSpPr>
              <p:cNvPr id="33029" name="Freeform 33028">
                <a:extLst>
                  <a:ext uri="{FF2B5EF4-FFF2-40B4-BE49-F238E27FC236}">
                    <a16:creationId xmlns:a16="http://schemas.microsoft.com/office/drawing/2014/main" id="{BB9F32DF-8E83-4CE2-6E87-BBFC7A770D34}"/>
                  </a:ext>
                </a:extLst>
              </p:cNvPr>
              <p:cNvSpPr/>
              <p:nvPr/>
            </p:nvSpPr>
            <p:spPr>
              <a:xfrm>
                <a:off x="-2137601"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30" name="Freeform 33029">
                <a:extLst>
                  <a:ext uri="{FF2B5EF4-FFF2-40B4-BE49-F238E27FC236}">
                    <a16:creationId xmlns:a16="http://schemas.microsoft.com/office/drawing/2014/main" id="{E274082F-2C13-61A8-4987-C8CBE8C3F85D}"/>
                  </a:ext>
                </a:extLst>
              </p:cNvPr>
              <p:cNvSpPr/>
              <p:nvPr/>
            </p:nvSpPr>
            <p:spPr>
              <a:xfrm>
                <a:off x="-2111740"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1" name="Graphic 45">
              <a:extLst>
                <a:ext uri="{FF2B5EF4-FFF2-40B4-BE49-F238E27FC236}">
                  <a16:creationId xmlns:a16="http://schemas.microsoft.com/office/drawing/2014/main" id="{4FB0270D-215B-1E5E-CCCB-2CFA21C0563C}"/>
                </a:ext>
              </a:extLst>
            </p:cNvPr>
            <p:cNvGrpSpPr/>
            <p:nvPr/>
          </p:nvGrpSpPr>
          <p:grpSpPr>
            <a:xfrm>
              <a:off x="-1847230" y="907031"/>
              <a:ext cx="51722" cy="51815"/>
              <a:chOff x="-1847230" y="907031"/>
              <a:chExt cx="51722" cy="51815"/>
            </a:xfrm>
          </p:grpSpPr>
          <p:sp>
            <p:nvSpPr>
              <p:cNvPr id="33027" name="Freeform 33026">
                <a:extLst>
                  <a:ext uri="{FF2B5EF4-FFF2-40B4-BE49-F238E27FC236}">
                    <a16:creationId xmlns:a16="http://schemas.microsoft.com/office/drawing/2014/main" id="{1DBDCAC4-AD6B-CB3D-C02D-3C239BFF6CF5}"/>
                  </a:ext>
                </a:extLst>
              </p:cNvPr>
              <p:cNvSpPr/>
              <p:nvPr/>
            </p:nvSpPr>
            <p:spPr>
              <a:xfrm>
                <a:off x="-1847230"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28" name="Freeform 33027">
                <a:extLst>
                  <a:ext uri="{FF2B5EF4-FFF2-40B4-BE49-F238E27FC236}">
                    <a16:creationId xmlns:a16="http://schemas.microsoft.com/office/drawing/2014/main" id="{D8F518D0-80FE-9EEE-A82B-4176E5AB5C13}"/>
                  </a:ext>
                </a:extLst>
              </p:cNvPr>
              <p:cNvSpPr/>
              <p:nvPr/>
            </p:nvSpPr>
            <p:spPr>
              <a:xfrm>
                <a:off x="-1821369"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2" name="Graphic 45">
              <a:extLst>
                <a:ext uri="{FF2B5EF4-FFF2-40B4-BE49-F238E27FC236}">
                  <a16:creationId xmlns:a16="http://schemas.microsoft.com/office/drawing/2014/main" id="{48C95AFA-3702-169C-8D5F-4B8A58A36BD9}"/>
                </a:ext>
              </a:extLst>
            </p:cNvPr>
            <p:cNvGrpSpPr/>
            <p:nvPr/>
          </p:nvGrpSpPr>
          <p:grpSpPr>
            <a:xfrm>
              <a:off x="-1842476" y="907031"/>
              <a:ext cx="51818" cy="51815"/>
              <a:chOff x="-1842476" y="907031"/>
              <a:chExt cx="51818" cy="51815"/>
            </a:xfrm>
          </p:grpSpPr>
          <p:sp>
            <p:nvSpPr>
              <p:cNvPr id="33025" name="Freeform 33024">
                <a:extLst>
                  <a:ext uri="{FF2B5EF4-FFF2-40B4-BE49-F238E27FC236}">
                    <a16:creationId xmlns:a16="http://schemas.microsoft.com/office/drawing/2014/main" id="{5E0B53A6-BFFD-AB72-1E40-250AE1DAF2B8}"/>
                  </a:ext>
                </a:extLst>
              </p:cNvPr>
              <p:cNvSpPr/>
              <p:nvPr/>
            </p:nvSpPr>
            <p:spPr>
              <a:xfrm>
                <a:off x="-1842476"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26" name="Freeform 33025">
                <a:extLst>
                  <a:ext uri="{FF2B5EF4-FFF2-40B4-BE49-F238E27FC236}">
                    <a16:creationId xmlns:a16="http://schemas.microsoft.com/office/drawing/2014/main" id="{FF8D9467-1B9B-E8F7-B397-5103983AE4C2}"/>
                  </a:ext>
                </a:extLst>
              </p:cNvPr>
              <p:cNvSpPr/>
              <p:nvPr/>
            </p:nvSpPr>
            <p:spPr>
              <a:xfrm>
                <a:off x="-181661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3" name="Graphic 45">
              <a:extLst>
                <a:ext uri="{FF2B5EF4-FFF2-40B4-BE49-F238E27FC236}">
                  <a16:creationId xmlns:a16="http://schemas.microsoft.com/office/drawing/2014/main" id="{B20D0357-EA40-EC32-80DD-28DDA645B3B4}"/>
                </a:ext>
              </a:extLst>
            </p:cNvPr>
            <p:cNvGrpSpPr/>
            <p:nvPr/>
          </p:nvGrpSpPr>
          <p:grpSpPr>
            <a:xfrm>
              <a:off x="-1904658" y="907031"/>
              <a:ext cx="51722" cy="51815"/>
              <a:chOff x="-1904658" y="907031"/>
              <a:chExt cx="51722" cy="51815"/>
            </a:xfrm>
          </p:grpSpPr>
          <p:sp>
            <p:nvSpPr>
              <p:cNvPr id="33023" name="Freeform 33022">
                <a:extLst>
                  <a:ext uri="{FF2B5EF4-FFF2-40B4-BE49-F238E27FC236}">
                    <a16:creationId xmlns:a16="http://schemas.microsoft.com/office/drawing/2014/main" id="{11711E28-7A6C-8E83-D6DB-0C906219CB0A}"/>
                  </a:ext>
                </a:extLst>
              </p:cNvPr>
              <p:cNvSpPr/>
              <p:nvPr/>
            </p:nvSpPr>
            <p:spPr>
              <a:xfrm>
                <a:off x="-1904658"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24" name="Freeform 33023">
                <a:extLst>
                  <a:ext uri="{FF2B5EF4-FFF2-40B4-BE49-F238E27FC236}">
                    <a16:creationId xmlns:a16="http://schemas.microsoft.com/office/drawing/2014/main" id="{09003B58-C552-DCAF-D756-891B64FBC561}"/>
                  </a:ext>
                </a:extLst>
              </p:cNvPr>
              <p:cNvSpPr/>
              <p:nvPr/>
            </p:nvSpPr>
            <p:spPr>
              <a:xfrm>
                <a:off x="-1878796"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4" name="Graphic 45">
              <a:extLst>
                <a:ext uri="{FF2B5EF4-FFF2-40B4-BE49-F238E27FC236}">
                  <a16:creationId xmlns:a16="http://schemas.microsoft.com/office/drawing/2014/main" id="{A1ACED79-2ACE-56B4-8176-EDCDABF06381}"/>
                </a:ext>
              </a:extLst>
            </p:cNvPr>
            <p:cNvGrpSpPr/>
            <p:nvPr/>
          </p:nvGrpSpPr>
          <p:grpSpPr>
            <a:xfrm>
              <a:off x="-1899904" y="907031"/>
              <a:ext cx="51722" cy="51815"/>
              <a:chOff x="-1899904" y="907031"/>
              <a:chExt cx="51722" cy="51815"/>
            </a:xfrm>
          </p:grpSpPr>
          <p:sp>
            <p:nvSpPr>
              <p:cNvPr id="33021" name="Freeform 33020">
                <a:extLst>
                  <a:ext uri="{FF2B5EF4-FFF2-40B4-BE49-F238E27FC236}">
                    <a16:creationId xmlns:a16="http://schemas.microsoft.com/office/drawing/2014/main" id="{45C3BCF5-AEFA-4824-FAD1-08D568DFE507}"/>
                  </a:ext>
                </a:extLst>
              </p:cNvPr>
              <p:cNvSpPr/>
              <p:nvPr/>
            </p:nvSpPr>
            <p:spPr>
              <a:xfrm>
                <a:off x="-1899904"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22" name="Freeform 33021">
                <a:extLst>
                  <a:ext uri="{FF2B5EF4-FFF2-40B4-BE49-F238E27FC236}">
                    <a16:creationId xmlns:a16="http://schemas.microsoft.com/office/drawing/2014/main" id="{06A8F80F-F889-1E9B-66C5-F72F120C4409}"/>
                  </a:ext>
                </a:extLst>
              </p:cNvPr>
              <p:cNvSpPr/>
              <p:nvPr/>
            </p:nvSpPr>
            <p:spPr>
              <a:xfrm>
                <a:off x="-187404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5" name="Graphic 45">
              <a:extLst>
                <a:ext uri="{FF2B5EF4-FFF2-40B4-BE49-F238E27FC236}">
                  <a16:creationId xmlns:a16="http://schemas.microsoft.com/office/drawing/2014/main" id="{D401CC67-82B0-AA8F-1D34-59A6DCE34FFE}"/>
                </a:ext>
              </a:extLst>
            </p:cNvPr>
            <p:cNvGrpSpPr/>
            <p:nvPr/>
          </p:nvGrpSpPr>
          <p:grpSpPr>
            <a:xfrm>
              <a:off x="-1956476" y="907031"/>
              <a:ext cx="51818" cy="51815"/>
              <a:chOff x="-1956476" y="907031"/>
              <a:chExt cx="51818" cy="51815"/>
            </a:xfrm>
          </p:grpSpPr>
          <p:sp>
            <p:nvSpPr>
              <p:cNvPr id="33019" name="Freeform 33018">
                <a:extLst>
                  <a:ext uri="{FF2B5EF4-FFF2-40B4-BE49-F238E27FC236}">
                    <a16:creationId xmlns:a16="http://schemas.microsoft.com/office/drawing/2014/main" id="{32D84116-8458-80C1-EFB3-FAACDD2E9773}"/>
                  </a:ext>
                </a:extLst>
              </p:cNvPr>
              <p:cNvSpPr/>
              <p:nvPr/>
            </p:nvSpPr>
            <p:spPr>
              <a:xfrm>
                <a:off x="-1956476"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20" name="Freeform 33019">
                <a:extLst>
                  <a:ext uri="{FF2B5EF4-FFF2-40B4-BE49-F238E27FC236}">
                    <a16:creationId xmlns:a16="http://schemas.microsoft.com/office/drawing/2014/main" id="{A1895DBE-226D-261C-04DE-A8F376CF9334}"/>
                  </a:ext>
                </a:extLst>
              </p:cNvPr>
              <p:cNvSpPr/>
              <p:nvPr/>
            </p:nvSpPr>
            <p:spPr>
              <a:xfrm>
                <a:off x="-1930614"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6" name="Graphic 45">
              <a:extLst>
                <a:ext uri="{FF2B5EF4-FFF2-40B4-BE49-F238E27FC236}">
                  <a16:creationId xmlns:a16="http://schemas.microsoft.com/office/drawing/2014/main" id="{FDB7E256-D2F2-4FA7-35B0-F97314F6BB29}"/>
                </a:ext>
              </a:extLst>
            </p:cNvPr>
            <p:cNvGrpSpPr/>
            <p:nvPr/>
          </p:nvGrpSpPr>
          <p:grpSpPr>
            <a:xfrm>
              <a:off x="-1951722" y="907031"/>
              <a:ext cx="51818" cy="51815"/>
              <a:chOff x="-1951722" y="907031"/>
              <a:chExt cx="51818" cy="51815"/>
            </a:xfrm>
          </p:grpSpPr>
          <p:sp>
            <p:nvSpPr>
              <p:cNvPr id="33017" name="Freeform 33016">
                <a:extLst>
                  <a:ext uri="{FF2B5EF4-FFF2-40B4-BE49-F238E27FC236}">
                    <a16:creationId xmlns:a16="http://schemas.microsoft.com/office/drawing/2014/main" id="{AF0F5890-B3AA-63E6-1A28-D2F51689F0FB}"/>
                  </a:ext>
                </a:extLst>
              </p:cNvPr>
              <p:cNvSpPr/>
              <p:nvPr/>
            </p:nvSpPr>
            <p:spPr>
              <a:xfrm>
                <a:off x="-1951722"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18" name="Freeform 33017">
                <a:extLst>
                  <a:ext uri="{FF2B5EF4-FFF2-40B4-BE49-F238E27FC236}">
                    <a16:creationId xmlns:a16="http://schemas.microsoft.com/office/drawing/2014/main" id="{5691E462-DBA4-F296-73DE-4AA652291E3B}"/>
                  </a:ext>
                </a:extLst>
              </p:cNvPr>
              <p:cNvSpPr/>
              <p:nvPr/>
            </p:nvSpPr>
            <p:spPr>
              <a:xfrm>
                <a:off x="-1925860"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7" name="Graphic 45">
              <a:extLst>
                <a:ext uri="{FF2B5EF4-FFF2-40B4-BE49-F238E27FC236}">
                  <a16:creationId xmlns:a16="http://schemas.microsoft.com/office/drawing/2014/main" id="{4A90836A-39F4-FCC8-0B71-85C3151ACFAA}"/>
                </a:ext>
              </a:extLst>
            </p:cNvPr>
            <p:cNvGrpSpPr/>
            <p:nvPr/>
          </p:nvGrpSpPr>
          <p:grpSpPr>
            <a:xfrm>
              <a:off x="-1998786" y="907031"/>
              <a:ext cx="51722" cy="51815"/>
              <a:chOff x="-1998786" y="907031"/>
              <a:chExt cx="51722" cy="51815"/>
            </a:xfrm>
          </p:grpSpPr>
          <p:sp>
            <p:nvSpPr>
              <p:cNvPr id="33015" name="Freeform 33014">
                <a:extLst>
                  <a:ext uri="{FF2B5EF4-FFF2-40B4-BE49-F238E27FC236}">
                    <a16:creationId xmlns:a16="http://schemas.microsoft.com/office/drawing/2014/main" id="{06E2E882-31C7-780C-36C4-BF9F29EEBFA9}"/>
                  </a:ext>
                </a:extLst>
              </p:cNvPr>
              <p:cNvSpPr/>
              <p:nvPr/>
            </p:nvSpPr>
            <p:spPr>
              <a:xfrm>
                <a:off x="-1998786"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16" name="Freeform 33015">
                <a:extLst>
                  <a:ext uri="{FF2B5EF4-FFF2-40B4-BE49-F238E27FC236}">
                    <a16:creationId xmlns:a16="http://schemas.microsoft.com/office/drawing/2014/main" id="{5646D6D4-E50F-EDA6-87AC-73E63ABF33BD}"/>
                  </a:ext>
                </a:extLst>
              </p:cNvPr>
              <p:cNvSpPr/>
              <p:nvPr/>
            </p:nvSpPr>
            <p:spPr>
              <a:xfrm>
                <a:off x="-197292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8" name="Graphic 45">
              <a:extLst>
                <a:ext uri="{FF2B5EF4-FFF2-40B4-BE49-F238E27FC236}">
                  <a16:creationId xmlns:a16="http://schemas.microsoft.com/office/drawing/2014/main" id="{4AC5F516-6D29-2E55-2381-94920063B6EA}"/>
                </a:ext>
              </a:extLst>
            </p:cNvPr>
            <p:cNvGrpSpPr/>
            <p:nvPr/>
          </p:nvGrpSpPr>
          <p:grpSpPr>
            <a:xfrm>
              <a:off x="-1994032" y="907031"/>
              <a:ext cx="51722" cy="51815"/>
              <a:chOff x="-1994032" y="907031"/>
              <a:chExt cx="51722" cy="51815"/>
            </a:xfrm>
          </p:grpSpPr>
          <p:sp>
            <p:nvSpPr>
              <p:cNvPr id="33013" name="Freeform 33012">
                <a:extLst>
                  <a:ext uri="{FF2B5EF4-FFF2-40B4-BE49-F238E27FC236}">
                    <a16:creationId xmlns:a16="http://schemas.microsoft.com/office/drawing/2014/main" id="{F1E1EAEB-1FDC-CDBE-FA5F-C440401800B4}"/>
                  </a:ext>
                </a:extLst>
              </p:cNvPr>
              <p:cNvSpPr/>
              <p:nvPr/>
            </p:nvSpPr>
            <p:spPr>
              <a:xfrm>
                <a:off x="-199403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14" name="Freeform 33013">
                <a:extLst>
                  <a:ext uri="{FF2B5EF4-FFF2-40B4-BE49-F238E27FC236}">
                    <a16:creationId xmlns:a16="http://schemas.microsoft.com/office/drawing/2014/main" id="{86C90767-F70E-3403-D266-3DD9DD32C91D}"/>
                  </a:ext>
                </a:extLst>
              </p:cNvPr>
              <p:cNvSpPr/>
              <p:nvPr/>
            </p:nvSpPr>
            <p:spPr>
              <a:xfrm>
                <a:off x="-196817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59" name="Graphic 45">
              <a:extLst>
                <a:ext uri="{FF2B5EF4-FFF2-40B4-BE49-F238E27FC236}">
                  <a16:creationId xmlns:a16="http://schemas.microsoft.com/office/drawing/2014/main" id="{20313B00-EAF9-0514-1B1A-F87B1BBA994F}"/>
                </a:ext>
              </a:extLst>
            </p:cNvPr>
            <p:cNvGrpSpPr/>
            <p:nvPr/>
          </p:nvGrpSpPr>
          <p:grpSpPr>
            <a:xfrm>
              <a:off x="-1982337" y="907031"/>
              <a:ext cx="51722" cy="51815"/>
              <a:chOff x="-1982337" y="907031"/>
              <a:chExt cx="51722" cy="51815"/>
            </a:xfrm>
          </p:grpSpPr>
          <p:sp>
            <p:nvSpPr>
              <p:cNvPr id="33011" name="Freeform 33010">
                <a:extLst>
                  <a:ext uri="{FF2B5EF4-FFF2-40B4-BE49-F238E27FC236}">
                    <a16:creationId xmlns:a16="http://schemas.microsoft.com/office/drawing/2014/main" id="{F1BA8F8A-7A23-037E-09DC-29AE7700473E}"/>
                  </a:ext>
                </a:extLst>
              </p:cNvPr>
              <p:cNvSpPr/>
              <p:nvPr/>
            </p:nvSpPr>
            <p:spPr>
              <a:xfrm>
                <a:off x="-1982337"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12" name="Freeform 33011">
                <a:extLst>
                  <a:ext uri="{FF2B5EF4-FFF2-40B4-BE49-F238E27FC236}">
                    <a16:creationId xmlns:a16="http://schemas.microsoft.com/office/drawing/2014/main" id="{B286636C-F530-75D2-878C-A041858D7707}"/>
                  </a:ext>
                </a:extLst>
              </p:cNvPr>
              <p:cNvSpPr/>
              <p:nvPr/>
            </p:nvSpPr>
            <p:spPr>
              <a:xfrm>
                <a:off x="-1956476"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0" name="Graphic 45">
              <a:extLst>
                <a:ext uri="{FF2B5EF4-FFF2-40B4-BE49-F238E27FC236}">
                  <a16:creationId xmlns:a16="http://schemas.microsoft.com/office/drawing/2014/main" id="{7CC20142-AFD8-70CE-41D4-DDA277ADFDA4}"/>
                </a:ext>
              </a:extLst>
            </p:cNvPr>
            <p:cNvGrpSpPr/>
            <p:nvPr/>
          </p:nvGrpSpPr>
          <p:grpSpPr>
            <a:xfrm>
              <a:off x="-1972925" y="907031"/>
              <a:ext cx="51722" cy="51815"/>
              <a:chOff x="-1972925" y="907031"/>
              <a:chExt cx="51722" cy="51815"/>
            </a:xfrm>
          </p:grpSpPr>
          <p:sp>
            <p:nvSpPr>
              <p:cNvPr id="33009" name="Freeform 33008">
                <a:extLst>
                  <a:ext uri="{FF2B5EF4-FFF2-40B4-BE49-F238E27FC236}">
                    <a16:creationId xmlns:a16="http://schemas.microsoft.com/office/drawing/2014/main" id="{459CD80B-6215-3070-6E1A-B33F88D33EBA}"/>
                  </a:ext>
                </a:extLst>
              </p:cNvPr>
              <p:cNvSpPr/>
              <p:nvPr/>
            </p:nvSpPr>
            <p:spPr>
              <a:xfrm>
                <a:off x="-197292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10" name="Freeform 33009">
                <a:extLst>
                  <a:ext uri="{FF2B5EF4-FFF2-40B4-BE49-F238E27FC236}">
                    <a16:creationId xmlns:a16="http://schemas.microsoft.com/office/drawing/2014/main" id="{033B0D2C-110F-2697-9F96-E0F9D88D3BCD}"/>
                  </a:ext>
                </a:extLst>
              </p:cNvPr>
              <p:cNvSpPr/>
              <p:nvPr/>
            </p:nvSpPr>
            <p:spPr>
              <a:xfrm>
                <a:off x="-1947063"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1" name="Graphic 45">
              <a:extLst>
                <a:ext uri="{FF2B5EF4-FFF2-40B4-BE49-F238E27FC236}">
                  <a16:creationId xmlns:a16="http://schemas.microsoft.com/office/drawing/2014/main" id="{0CA8E6A1-31C5-132E-0216-004A9A7B6AB4}"/>
                </a:ext>
              </a:extLst>
            </p:cNvPr>
            <p:cNvGrpSpPr/>
            <p:nvPr/>
          </p:nvGrpSpPr>
          <p:grpSpPr>
            <a:xfrm>
              <a:off x="-1935368" y="907031"/>
              <a:ext cx="51818" cy="51815"/>
              <a:chOff x="-1935368" y="907031"/>
              <a:chExt cx="51818" cy="51815"/>
            </a:xfrm>
          </p:grpSpPr>
          <p:sp>
            <p:nvSpPr>
              <p:cNvPr id="33007" name="Freeform 33006">
                <a:extLst>
                  <a:ext uri="{FF2B5EF4-FFF2-40B4-BE49-F238E27FC236}">
                    <a16:creationId xmlns:a16="http://schemas.microsoft.com/office/drawing/2014/main" id="{556DF8E8-FFAA-7258-73B1-10F0C66922F8}"/>
                  </a:ext>
                </a:extLst>
              </p:cNvPr>
              <p:cNvSpPr/>
              <p:nvPr/>
            </p:nvSpPr>
            <p:spPr>
              <a:xfrm>
                <a:off x="-1935368"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08" name="Freeform 33007">
                <a:extLst>
                  <a:ext uri="{FF2B5EF4-FFF2-40B4-BE49-F238E27FC236}">
                    <a16:creationId xmlns:a16="http://schemas.microsoft.com/office/drawing/2014/main" id="{D0C79E56-787C-0AA7-2134-F740B87E0ECA}"/>
                  </a:ext>
                </a:extLst>
              </p:cNvPr>
              <p:cNvSpPr/>
              <p:nvPr/>
            </p:nvSpPr>
            <p:spPr>
              <a:xfrm>
                <a:off x="-190941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2" name="Graphic 45">
              <a:extLst>
                <a:ext uri="{FF2B5EF4-FFF2-40B4-BE49-F238E27FC236}">
                  <a16:creationId xmlns:a16="http://schemas.microsoft.com/office/drawing/2014/main" id="{8D9DBDD3-1F29-52A6-FB75-DFBC1B6EF53C}"/>
                </a:ext>
              </a:extLst>
            </p:cNvPr>
            <p:cNvGrpSpPr/>
            <p:nvPr/>
          </p:nvGrpSpPr>
          <p:grpSpPr>
            <a:xfrm>
              <a:off x="-1915497" y="907031"/>
              <a:ext cx="51818" cy="51815"/>
              <a:chOff x="-1915497" y="907031"/>
              <a:chExt cx="51818" cy="51815"/>
            </a:xfrm>
          </p:grpSpPr>
          <p:sp>
            <p:nvSpPr>
              <p:cNvPr id="33005" name="Freeform 33004">
                <a:extLst>
                  <a:ext uri="{FF2B5EF4-FFF2-40B4-BE49-F238E27FC236}">
                    <a16:creationId xmlns:a16="http://schemas.microsoft.com/office/drawing/2014/main" id="{ACA92461-6B54-57D3-52ED-49B3FCE6A0C4}"/>
                  </a:ext>
                </a:extLst>
              </p:cNvPr>
              <p:cNvSpPr/>
              <p:nvPr/>
            </p:nvSpPr>
            <p:spPr>
              <a:xfrm>
                <a:off x="-1915497"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06" name="Freeform 33005">
                <a:extLst>
                  <a:ext uri="{FF2B5EF4-FFF2-40B4-BE49-F238E27FC236}">
                    <a16:creationId xmlns:a16="http://schemas.microsoft.com/office/drawing/2014/main" id="{9B168C5B-BAC3-269E-A5AA-80B2A6D472BE}"/>
                  </a:ext>
                </a:extLst>
              </p:cNvPr>
              <p:cNvSpPr/>
              <p:nvPr/>
            </p:nvSpPr>
            <p:spPr>
              <a:xfrm>
                <a:off x="-1889635"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3" name="Graphic 45">
              <a:extLst>
                <a:ext uri="{FF2B5EF4-FFF2-40B4-BE49-F238E27FC236}">
                  <a16:creationId xmlns:a16="http://schemas.microsoft.com/office/drawing/2014/main" id="{3FF7BAEC-B472-AC14-9110-608600C75E81}"/>
                </a:ext>
              </a:extLst>
            </p:cNvPr>
            <p:cNvGrpSpPr/>
            <p:nvPr/>
          </p:nvGrpSpPr>
          <p:grpSpPr>
            <a:xfrm>
              <a:off x="-2019989" y="907031"/>
              <a:ext cx="51722" cy="51815"/>
              <a:chOff x="-2019989" y="907031"/>
              <a:chExt cx="51722" cy="51815"/>
            </a:xfrm>
          </p:grpSpPr>
          <p:sp>
            <p:nvSpPr>
              <p:cNvPr id="33003" name="Freeform 33002">
                <a:extLst>
                  <a:ext uri="{FF2B5EF4-FFF2-40B4-BE49-F238E27FC236}">
                    <a16:creationId xmlns:a16="http://schemas.microsoft.com/office/drawing/2014/main" id="{611A1F57-BBF7-BC52-68C9-208495177C29}"/>
                  </a:ext>
                </a:extLst>
              </p:cNvPr>
              <p:cNvSpPr/>
              <p:nvPr/>
            </p:nvSpPr>
            <p:spPr>
              <a:xfrm>
                <a:off x="-2019989"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04" name="Freeform 33003">
                <a:extLst>
                  <a:ext uri="{FF2B5EF4-FFF2-40B4-BE49-F238E27FC236}">
                    <a16:creationId xmlns:a16="http://schemas.microsoft.com/office/drawing/2014/main" id="{11628F6E-57F2-810B-0252-E7C48A6F0F44}"/>
                  </a:ext>
                </a:extLst>
              </p:cNvPr>
              <p:cNvSpPr/>
              <p:nvPr/>
            </p:nvSpPr>
            <p:spPr>
              <a:xfrm>
                <a:off x="-199412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4" name="Graphic 45">
              <a:extLst>
                <a:ext uri="{FF2B5EF4-FFF2-40B4-BE49-F238E27FC236}">
                  <a16:creationId xmlns:a16="http://schemas.microsoft.com/office/drawing/2014/main" id="{E675291B-B03A-7F5F-BCF4-7D0800E4C1E3}"/>
                </a:ext>
              </a:extLst>
            </p:cNvPr>
            <p:cNvGrpSpPr/>
            <p:nvPr/>
          </p:nvGrpSpPr>
          <p:grpSpPr>
            <a:xfrm>
              <a:off x="-2015235" y="907031"/>
              <a:ext cx="51722" cy="51815"/>
              <a:chOff x="-2015235" y="907031"/>
              <a:chExt cx="51722" cy="51815"/>
            </a:xfrm>
          </p:grpSpPr>
          <p:sp>
            <p:nvSpPr>
              <p:cNvPr id="33001" name="Freeform 33000">
                <a:extLst>
                  <a:ext uri="{FF2B5EF4-FFF2-40B4-BE49-F238E27FC236}">
                    <a16:creationId xmlns:a16="http://schemas.microsoft.com/office/drawing/2014/main" id="{8AECDB5B-C5FA-2429-B3EC-B5A45B7F4454}"/>
                  </a:ext>
                </a:extLst>
              </p:cNvPr>
              <p:cNvSpPr/>
              <p:nvPr/>
            </p:nvSpPr>
            <p:spPr>
              <a:xfrm>
                <a:off x="-2015235"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02" name="Freeform 33001">
                <a:extLst>
                  <a:ext uri="{FF2B5EF4-FFF2-40B4-BE49-F238E27FC236}">
                    <a16:creationId xmlns:a16="http://schemas.microsoft.com/office/drawing/2014/main" id="{1DC55CBB-B5BB-0FAE-08A2-F1328B41D09D}"/>
                  </a:ext>
                </a:extLst>
              </p:cNvPr>
              <p:cNvSpPr/>
              <p:nvPr/>
            </p:nvSpPr>
            <p:spPr>
              <a:xfrm>
                <a:off x="-1989373"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5" name="Graphic 45">
              <a:extLst>
                <a:ext uri="{FF2B5EF4-FFF2-40B4-BE49-F238E27FC236}">
                  <a16:creationId xmlns:a16="http://schemas.microsoft.com/office/drawing/2014/main" id="{98C737AB-39F3-2963-AA97-9EEFE43B5EE7}"/>
                </a:ext>
              </a:extLst>
            </p:cNvPr>
            <p:cNvGrpSpPr/>
            <p:nvPr/>
          </p:nvGrpSpPr>
          <p:grpSpPr>
            <a:xfrm>
              <a:off x="-2035486" y="907031"/>
              <a:ext cx="51818" cy="51815"/>
              <a:chOff x="-2035486" y="907031"/>
              <a:chExt cx="51818" cy="51815"/>
            </a:xfrm>
          </p:grpSpPr>
          <p:sp>
            <p:nvSpPr>
              <p:cNvPr id="32999" name="Freeform 32998">
                <a:extLst>
                  <a:ext uri="{FF2B5EF4-FFF2-40B4-BE49-F238E27FC236}">
                    <a16:creationId xmlns:a16="http://schemas.microsoft.com/office/drawing/2014/main" id="{63632E7B-3950-3A31-72E3-CE3BB1ED596D}"/>
                  </a:ext>
                </a:extLst>
              </p:cNvPr>
              <p:cNvSpPr/>
              <p:nvPr/>
            </p:nvSpPr>
            <p:spPr>
              <a:xfrm>
                <a:off x="-2035486"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000" name="Freeform 32999">
                <a:extLst>
                  <a:ext uri="{FF2B5EF4-FFF2-40B4-BE49-F238E27FC236}">
                    <a16:creationId xmlns:a16="http://schemas.microsoft.com/office/drawing/2014/main" id="{5BF88351-0C46-678A-DD00-FB109ED1B6A7}"/>
                  </a:ext>
                </a:extLst>
              </p:cNvPr>
              <p:cNvSpPr/>
              <p:nvPr/>
            </p:nvSpPr>
            <p:spPr>
              <a:xfrm>
                <a:off x="-2009530"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6" name="Graphic 45">
              <a:extLst>
                <a:ext uri="{FF2B5EF4-FFF2-40B4-BE49-F238E27FC236}">
                  <a16:creationId xmlns:a16="http://schemas.microsoft.com/office/drawing/2014/main" id="{E1172C17-2D3F-66BD-CBEA-8620BF397190}"/>
                </a:ext>
              </a:extLst>
            </p:cNvPr>
            <p:cNvGrpSpPr/>
            <p:nvPr/>
          </p:nvGrpSpPr>
          <p:grpSpPr>
            <a:xfrm>
              <a:off x="-2030733" y="907031"/>
              <a:ext cx="51818" cy="51815"/>
              <a:chOff x="-2030733" y="907031"/>
              <a:chExt cx="51818" cy="51815"/>
            </a:xfrm>
          </p:grpSpPr>
          <p:sp>
            <p:nvSpPr>
              <p:cNvPr id="32997" name="Freeform 32996">
                <a:extLst>
                  <a:ext uri="{FF2B5EF4-FFF2-40B4-BE49-F238E27FC236}">
                    <a16:creationId xmlns:a16="http://schemas.microsoft.com/office/drawing/2014/main" id="{A0CBF93D-9EA6-EAE6-E0B7-26B673A475CE}"/>
                  </a:ext>
                </a:extLst>
              </p:cNvPr>
              <p:cNvSpPr/>
              <p:nvPr/>
            </p:nvSpPr>
            <p:spPr>
              <a:xfrm>
                <a:off x="-2030733"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98" name="Freeform 32997">
                <a:extLst>
                  <a:ext uri="{FF2B5EF4-FFF2-40B4-BE49-F238E27FC236}">
                    <a16:creationId xmlns:a16="http://schemas.microsoft.com/office/drawing/2014/main" id="{BD14B2B5-AFFF-0926-10C6-96BC3BC1C91A}"/>
                  </a:ext>
                </a:extLst>
              </p:cNvPr>
              <p:cNvSpPr/>
              <p:nvPr/>
            </p:nvSpPr>
            <p:spPr>
              <a:xfrm>
                <a:off x="-2004776"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7" name="Graphic 45">
              <a:extLst>
                <a:ext uri="{FF2B5EF4-FFF2-40B4-BE49-F238E27FC236}">
                  <a16:creationId xmlns:a16="http://schemas.microsoft.com/office/drawing/2014/main" id="{402E53D7-D9C5-9522-933D-7D96EA76111B}"/>
                </a:ext>
              </a:extLst>
            </p:cNvPr>
            <p:cNvGrpSpPr/>
            <p:nvPr/>
          </p:nvGrpSpPr>
          <p:grpSpPr>
            <a:xfrm>
              <a:off x="-2055358" y="907031"/>
              <a:ext cx="51818" cy="51815"/>
              <a:chOff x="-2055358" y="907031"/>
              <a:chExt cx="51818" cy="51815"/>
            </a:xfrm>
          </p:grpSpPr>
          <p:sp>
            <p:nvSpPr>
              <p:cNvPr id="32995" name="Freeform 32994">
                <a:extLst>
                  <a:ext uri="{FF2B5EF4-FFF2-40B4-BE49-F238E27FC236}">
                    <a16:creationId xmlns:a16="http://schemas.microsoft.com/office/drawing/2014/main" id="{0ADE0D4E-1FC8-22BB-D599-815C281A63D0}"/>
                  </a:ext>
                </a:extLst>
              </p:cNvPr>
              <p:cNvSpPr/>
              <p:nvPr/>
            </p:nvSpPr>
            <p:spPr>
              <a:xfrm>
                <a:off x="-2055358"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96" name="Freeform 32995">
                <a:extLst>
                  <a:ext uri="{FF2B5EF4-FFF2-40B4-BE49-F238E27FC236}">
                    <a16:creationId xmlns:a16="http://schemas.microsoft.com/office/drawing/2014/main" id="{EC7D2722-0447-54EC-A59D-A9CFF23C2120}"/>
                  </a:ext>
                </a:extLst>
              </p:cNvPr>
              <p:cNvSpPr/>
              <p:nvPr/>
            </p:nvSpPr>
            <p:spPr>
              <a:xfrm>
                <a:off x="-202940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8" name="Graphic 45">
              <a:extLst>
                <a:ext uri="{FF2B5EF4-FFF2-40B4-BE49-F238E27FC236}">
                  <a16:creationId xmlns:a16="http://schemas.microsoft.com/office/drawing/2014/main" id="{49A32A3A-71CB-0458-1EA3-E7381C7E5CEA}"/>
                </a:ext>
              </a:extLst>
            </p:cNvPr>
            <p:cNvGrpSpPr/>
            <p:nvPr/>
          </p:nvGrpSpPr>
          <p:grpSpPr>
            <a:xfrm>
              <a:off x="-2050509" y="907031"/>
              <a:ext cx="51722" cy="51815"/>
              <a:chOff x="-2050509" y="907031"/>
              <a:chExt cx="51722" cy="51815"/>
            </a:xfrm>
          </p:grpSpPr>
          <p:sp>
            <p:nvSpPr>
              <p:cNvPr id="32993" name="Freeform 32992">
                <a:extLst>
                  <a:ext uri="{FF2B5EF4-FFF2-40B4-BE49-F238E27FC236}">
                    <a16:creationId xmlns:a16="http://schemas.microsoft.com/office/drawing/2014/main" id="{05D81115-D766-1BBE-9985-30C0C1C8C756}"/>
                  </a:ext>
                </a:extLst>
              </p:cNvPr>
              <p:cNvSpPr/>
              <p:nvPr/>
            </p:nvSpPr>
            <p:spPr>
              <a:xfrm>
                <a:off x="-2050509"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94" name="Freeform 32993">
                <a:extLst>
                  <a:ext uri="{FF2B5EF4-FFF2-40B4-BE49-F238E27FC236}">
                    <a16:creationId xmlns:a16="http://schemas.microsoft.com/office/drawing/2014/main" id="{7C1B3BC1-5B5A-2123-2B80-C1CE99CE6541}"/>
                  </a:ext>
                </a:extLst>
              </p:cNvPr>
              <p:cNvSpPr/>
              <p:nvPr/>
            </p:nvSpPr>
            <p:spPr>
              <a:xfrm>
                <a:off x="-2024647"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69" name="Graphic 45">
              <a:extLst>
                <a:ext uri="{FF2B5EF4-FFF2-40B4-BE49-F238E27FC236}">
                  <a16:creationId xmlns:a16="http://schemas.microsoft.com/office/drawing/2014/main" id="{36483035-32D9-9DDF-D28F-BD44FA675C64}"/>
                </a:ext>
              </a:extLst>
            </p:cNvPr>
            <p:cNvGrpSpPr/>
            <p:nvPr/>
          </p:nvGrpSpPr>
          <p:grpSpPr>
            <a:xfrm>
              <a:off x="-2066102" y="907031"/>
              <a:ext cx="51722" cy="51815"/>
              <a:chOff x="-2066102" y="907031"/>
              <a:chExt cx="51722" cy="51815"/>
            </a:xfrm>
          </p:grpSpPr>
          <p:sp>
            <p:nvSpPr>
              <p:cNvPr id="32991" name="Freeform 32990">
                <a:extLst>
                  <a:ext uri="{FF2B5EF4-FFF2-40B4-BE49-F238E27FC236}">
                    <a16:creationId xmlns:a16="http://schemas.microsoft.com/office/drawing/2014/main" id="{308AA423-13EC-377F-CFDD-B8C0B43E95DF}"/>
                  </a:ext>
                </a:extLst>
              </p:cNvPr>
              <p:cNvSpPr/>
              <p:nvPr/>
            </p:nvSpPr>
            <p:spPr>
              <a:xfrm>
                <a:off x="-206610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92" name="Freeform 32991">
                <a:extLst>
                  <a:ext uri="{FF2B5EF4-FFF2-40B4-BE49-F238E27FC236}">
                    <a16:creationId xmlns:a16="http://schemas.microsoft.com/office/drawing/2014/main" id="{C80043F1-9AAE-E0C5-1C57-BA947261C7FD}"/>
                  </a:ext>
                </a:extLst>
              </p:cNvPr>
              <p:cNvSpPr/>
              <p:nvPr/>
            </p:nvSpPr>
            <p:spPr>
              <a:xfrm>
                <a:off x="-2040240"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70" name="Graphic 45">
              <a:extLst>
                <a:ext uri="{FF2B5EF4-FFF2-40B4-BE49-F238E27FC236}">
                  <a16:creationId xmlns:a16="http://schemas.microsoft.com/office/drawing/2014/main" id="{8515D851-03E9-7671-38AF-BC0B8A9D0B39}"/>
                </a:ext>
              </a:extLst>
            </p:cNvPr>
            <p:cNvGrpSpPr/>
            <p:nvPr/>
          </p:nvGrpSpPr>
          <p:grpSpPr>
            <a:xfrm>
              <a:off x="-2061348" y="907031"/>
              <a:ext cx="51818" cy="51815"/>
              <a:chOff x="-2061348" y="907031"/>
              <a:chExt cx="51818" cy="51815"/>
            </a:xfrm>
          </p:grpSpPr>
          <p:sp>
            <p:nvSpPr>
              <p:cNvPr id="32989" name="Freeform 32988">
                <a:extLst>
                  <a:ext uri="{FF2B5EF4-FFF2-40B4-BE49-F238E27FC236}">
                    <a16:creationId xmlns:a16="http://schemas.microsoft.com/office/drawing/2014/main" id="{6C134393-87C0-DF09-6A38-887C990C5E0B}"/>
                  </a:ext>
                </a:extLst>
              </p:cNvPr>
              <p:cNvSpPr/>
              <p:nvPr/>
            </p:nvSpPr>
            <p:spPr>
              <a:xfrm>
                <a:off x="-2061348" y="93293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90" name="Freeform 32989">
                <a:extLst>
                  <a:ext uri="{FF2B5EF4-FFF2-40B4-BE49-F238E27FC236}">
                    <a16:creationId xmlns:a16="http://schemas.microsoft.com/office/drawing/2014/main" id="{4A0DA6E1-089C-4123-4F90-DE96727C7291}"/>
                  </a:ext>
                </a:extLst>
              </p:cNvPr>
              <p:cNvSpPr/>
              <p:nvPr/>
            </p:nvSpPr>
            <p:spPr>
              <a:xfrm>
                <a:off x="-2035486"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71" name="Graphic 45">
              <a:extLst>
                <a:ext uri="{FF2B5EF4-FFF2-40B4-BE49-F238E27FC236}">
                  <a16:creationId xmlns:a16="http://schemas.microsoft.com/office/drawing/2014/main" id="{8980A21D-C61F-8FA9-2F09-997BA14EBAB1}"/>
                </a:ext>
              </a:extLst>
            </p:cNvPr>
            <p:cNvGrpSpPr/>
            <p:nvPr/>
          </p:nvGrpSpPr>
          <p:grpSpPr>
            <a:xfrm>
              <a:off x="-2091963" y="907031"/>
              <a:ext cx="51722" cy="51815"/>
              <a:chOff x="-2091963" y="907031"/>
              <a:chExt cx="51722" cy="51815"/>
            </a:xfrm>
          </p:grpSpPr>
          <p:sp>
            <p:nvSpPr>
              <p:cNvPr id="32987" name="Freeform 32986">
                <a:extLst>
                  <a:ext uri="{FF2B5EF4-FFF2-40B4-BE49-F238E27FC236}">
                    <a16:creationId xmlns:a16="http://schemas.microsoft.com/office/drawing/2014/main" id="{841DBC66-DF5F-D299-21DE-859474510BE8}"/>
                  </a:ext>
                </a:extLst>
              </p:cNvPr>
              <p:cNvSpPr/>
              <p:nvPr/>
            </p:nvSpPr>
            <p:spPr>
              <a:xfrm>
                <a:off x="-2091963"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88" name="Freeform 32987">
                <a:extLst>
                  <a:ext uri="{FF2B5EF4-FFF2-40B4-BE49-F238E27FC236}">
                    <a16:creationId xmlns:a16="http://schemas.microsoft.com/office/drawing/2014/main" id="{26648542-637A-E2A2-AE7C-737B37669795}"/>
                  </a:ext>
                </a:extLst>
              </p:cNvPr>
              <p:cNvSpPr/>
              <p:nvPr/>
            </p:nvSpPr>
            <p:spPr>
              <a:xfrm>
                <a:off x="-2066102"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72" name="Graphic 45">
              <a:extLst>
                <a:ext uri="{FF2B5EF4-FFF2-40B4-BE49-F238E27FC236}">
                  <a16:creationId xmlns:a16="http://schemas.microsoft.com/office/drawing/2014/main" id="{54E9A584-E298-D0B5-A564-F425556DBB54}"/>
                </a:ext>
              </a:extLst>
            </p:cNvPr>
            <p:cNvGrpSpPr/>
            <p:nvPr/>
          </p:nvGrpSpPr>
          <p:grpSpPr>
            <a:xfrm>
              <a:off x="-2087209" y="907031"/>
              <a:ext cx="51722" cy="51815"/>
              <a:chOff x="-2087209" y="907031"/>
              <a:chExt cx="51722" cy="51815"/>
            </a:xfrm>
          </p:grpSpPr>
          <p:sp>
            <p:nvSpPr>
              <p:cNvPr id="32985" name="Freeform 32984">
                <a:extLst>
                  <a:ext uri="{FF2B5EF4-FFF2-40B4-BE49-F238E27FC236}">
                    <a16:creationId xmlns:a16="http://schemas.microsoft.com/office/drawing/2014/main" id="{BF57A427-146D-AFE0-4C3D-460470AC679F}"/>
                  </a:ext>
                </a:extLst>
              </p:cNvPr>
              <p:cNvSpPr/>
              <p:nvPr/>
            </p:nvSpPr>
            <p:spPr>
              <a:xfrm>
                <a:off x="-2087209"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86" name="Freeform 32985">
                <a:extLst>
                  <a:ext uri="{FF2B5EF4-FFF2-40B4-BE49-F238E27FC236}">
                    <a16:creationId xmlns:a16="http://schemas.microsoft.com/office/drawing/2014/main" id="{EC848442-39BE-FF3F-6742-9021FC7B3B2D}"/>
                  </a:ext>
                </a:extLst>
              </p:cNvPr>
              <p:cNvSpPr/>
              <p:nvPr/>
            </p:nvSpPr>
            <p:spPr>
              <a:xfrm>
                <a:off x="-2061348"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73" name="Graphic 45">
              <a:extLst>
                <a:ext uri="{FF2B5EF4-FFF2-40B4-BE49-F238E27FC236}">
                  <a16:creationId xmlns:a16="http://schemas.microsoft.com/office/drawing/2014/main" id="{AED01B0F-DE5F-6DAD-34F6-AE5C835A3F23}"/>
                </a:ext>
              </a:extLst>
            </p:cNvPr>
            <p:cNvGrpSpPr/>
            <p:nvPr/>
          </p:nvGrpSpPr>
          <p:grpSpPr>
            <a:xfrm>
              <a:off x="-1777822" y="907031"/>
              <a:ext cx="51722" cy="51815"/>
              <a:chOff x="-1777822" y="907031"/>
              <a:chExt cx="51722" cy="51815"/>
            </a:xfrm>
          </p:grpSpPr>
          <p:sp>
            <p:nvSpPr>
              <p:cNvPr id="32983" name="Freeform 32982">
                <a:extLst>
                  <a:ext uri="{FF2B5EF4-FFF2-40B4-BE49-F238E27FC236}">
                    <a16:creationId xmlns:a16="http://schemas.microsoft.com/office/drawing/2014/main" id="{28688C45-EC6D-AB24-AE67-91702348F845}"/>
                  </a:ext>
                </a:extLst>
              </p:cNvPr>
              <p:cNvSpPr/>
              <p:nvPr/>
            </p:nvSpPr>
            <p:spPr>
              <a:xfrm>
                <a:off x="-177782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84" name="Freeform 32983">
                <a:extLst>
                  <a:ext uri="{FF2B5EF4-FFF2-40B4-BE49-F238E27FC236}">
                    <a16:creationId xmlns:a16="http://schemas.microsoft.com/office/drawing/2014/main" id="{D41A7C9D-E6C7-0235-5448-9A0895156D18}"/>
                  </a:ext>
                </a:extLst>
              </p:cNvPr>
              <p:cNvSpPr/>
              <p:nvPr/>
            </p:nvSpPr>
            <p:spPr>
              <a:xfrm>
                <a:off x="-175196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74" name="Graphic 45">
              <a:extLst>
                <a:ext uri="{FF2B5EF4-FFF2-40B4-BE49-F238E27FC236}">
                  <a16:creationId xmlns:a16="http://schemas.microsoft.com/office/drawing/2014/main" id="{A8B1CD87-53E1-B4FA-8D6D-F47CA284E0D8}"/>
                </a:ext>
              </a:extLst>
            </p:cNvPr>
            <p:cNvGrpSpPr/>
            <p:nvPr/>
          </p:nvGrpSpPr>
          <p:grpSpPr>
            <a:xfrm>
              <a:off x="-1554672" y="907031"/>
              <a:ext cx="51722" cy="51815"/>
              <a:chOff x="-1554672" y="907031"/>
              <a:chExt cx="51722" cy="51815"/>
            </a:xfrm>
          </p:grpSpPr>
          <p:sp>
            <p:nvSpPr>
              <p:cNvPr id="32981" name="Freeform 32980">
                <a:extLst>
                  <a:ext uri="{FF2B5EF4-FFF2-40B4-BE49-F238E27FC236}">
                    <a16:creationId xmlns:a16="http://schemas.microsoft.com/office/drawing/2014/main" id="{4789FA3F-9565-05C9-3E63-B7B71F0E5177}"/>
                  </a:ext>
                </a:extLst>
              </p:cNvPr>
              <p:cNvSpPr/>
              <p:nvPr/>
            </p:nvSpPr>
            <p:spPr>
              <a:xfrm>
                <a:off x="-1554672" y="93293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82" name="Freeform 32981">
                <a:extLst>
                  <a:ext uri="{FF2B5EF4-FFF2-40B4-BE49-F238E27FC236}">
                    <a16:creationId xmlns:a16="http://schemas.microsoft.com/office/drawing/2014/main" id="{3AED2702-AB2F-3DBD-1C1A-CCEECEA92D23}"/>
                  </a:ext>
                </a:extLst>
              </p:cNvPr>
              <p:cNvSpPr/>
              <p:nvPr/>
            </p:nvSpPr>
            <p:spPr>
              <a:xfrm>
                <a:off x="-1528811" y="90703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75" name="Graphic 45">
              <a:extLst>
                <a:ext uri="{FF2B5EF4-FFF2-40B4-BE49-F238E27FC236}">
                  <a16:creationId xmlns:a16="http://schemas.microsoft.com/office/drawing/2014/main" id="{7DA1E1F8-9618-5117-7A9B-68A62EC3C8B1}"/>
                </a:ext>
              </a:extLst>
            </p:cNvPr>
            <p:cNvGrpSpPr/>
            <p:nvPr/>
          </p:nvGrpSpPr>
          <p:grpSpPr>
            <a:xfrm>
              <a:off x="-3417745" y="880171"/>
              <a:ext cx="51722" cy="51815"/>
              <a:chOff x="-3417745" y="880171"/>
              <a:chExt cx="51722" cy="51815"/>
            </a:xfrm>
          </p:grpSpPr>
          <p:sp>
            <p:nvSpPr>
              <p:cNvPr id="32979" name="Freeform 32978">
                <a:extLst>
                  <a:ext uri="{FF2B5EF4-FFF2-40B4-BE49-F238E27FC236}">
                    <a16:creationId xmlns:a16="http://schemas.microsoft.com/office/drawing/2014/main" id="{D0A11212-BCBD-5B9B-7E9F-32EF32DC0E06}"/>
                  </a:ext>
                </a:extLst>
              </p:cNvPr>
              <p:cNvSpPr/>
              <p:nvPr/>
            </p:nvSpPr>
            <p:spPr>
              <a:xfrm>
                <a:off x="-3417745" y="90607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80" name="Freeform 32979">
                <a:extLst>
                  <a:ext uri="{FF2B5EF4-FFF2-40B4-BE49-F238E27FC236}">
                    <a16:creationId xmlns:a16="http://schemas.microsoft.com/office/drawing/2014/main" id="{93A39D8B-5814-0C2E-6B73-07FCE88351CE}"/>
                  </a:ext>
                </a:extLst>
              </p:cNvPr>
              <p:cNvSpPr/>
              <p:nvPr/>
            </p:nvSpPr>
            <p:spPr>
              <a:xfrm>
                <a:off x="-3391883" y="88017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976" name="Graphic 45">
              <a:extLst>
                <a:ext uri="{FF2B5EF4-FFF2-40B4-BE49-F238E27FC236}">
                  <a16:creationId xmlns:a16="http://schemas.microsoft.com/office/drawing/2014/main" id="{D651C8C5-0055-EEBD-BCC4-B8B160FBAFD6}"/>
                </a:ext>
              </a:extLst>
            </p:cNvPr>
            <p:cNvGrpSpPr/>
            <p:nvPr/>
          </p:nvGrpSpPr>
          <p:grpSpPr>
            <a:xfrm>
              <a:off x="-3991356" y="856072"/>
              <a:ext cx="51722" cy="51815"/>
              <a:chOff x="-3991356" y="856072"/>
              <a:chExt cx="51722" cy="51815"/>
            </a:xfrm>
          </p:grpSpPr>
          <p:sp>
            <p:nvSpPr>
              <p:cNvPr id="32977" name="Freeform 32976">
                <a:extLst>
                  <a:ext uri="{FF2B5EF4-FFF2-40B4-BE49-F238E27FC236}">
                    <a16:creationId xmlns:a16="http://schemas.microsoft.com/office/drawing/2014/main" id="{DAE7B075-D51B-DF0D-78DC-F424E960E8FD}"/>
                  </a:ext>
                </a:extLst>
              </p:cNvPr>
              <p:cNvSpPr/>
              <p:nvPr/>
            </p:nvSpPr>
            <p:spPr>
              <a:xfrm>
                <a:off x="-3991356" y="88198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78" name="Freeform 32977">
                <a:extLst>
                  <a:ext uri="{FF2B5EF4-FFF2-40B4-BE49-F238E27FC236}">
                    <a16:creationId xmlns:a16="http://schemas.microsoft.com/office/drawing/2014/main" id="{AFE7A177-A864-78C4-619F-AB604F4088AA}"/>
                  </a:ext>
                </a:extLst>
              </p:cNvPr>
              <p:cNvSpPr/>
              <p:nvPr/>
            </p:nvSpPr>
            <p:spPr>
              <a:xfrm>
                <a:off x="-3965495" y="85607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3277" name="Freeform 33276">
            <a:extLst>
              <a:ext uri="{FF2B5EF4-FFF2-40B4-BE49-F238E27FC236}">
                <a16:creationId xmlns:a16="http://schemas.microsoft.com/office/drawing/2014/main" id="{05CFE912-B964-CC8F-3DC8-3B86CAE7BAE9}"/>
              </a:ext>
            </a:extLst>
          </p:cNvPr>
          <p:cNvSpPr/>
          <p:nvPr/>
        </p:nvSpPr>
        <p:spPr>
          <a:xfrm>
            <a:off x="1487132" y="1860070"/>
            <a:ext cx="4366971" cy="444983"/>
          </a:xfrm>
          <a:custGeom>
            <a:avLst/>
            <a:gdLst>
              <a:gd name="connsiteX0" fmla="*/ 0 w 4744346"/>
              <a:gd name="connsiteY0" fmla="*/ 0 h 359568"/>
              <a:gd name="connsiteX1" fmla="*/ 39743 w 4744346"/>
              <a:gd name="connsiteY1" fmla="*/ 0 h 359568"/>
              <a:gd name="connsiteX2" fmla="*/ 39743 w 4744346"/>
              <a:gd name="connsiteY2" fmla="*/ 9334 h 359568"/>
              <a:gd name="connsiteX3" fmla="*/ 56857 w 4744346"/>
              <a:gd name="connsiteY3" fmla="*/ 9334 h 359568"/>
              <a:gd name="connsiteX4" fmla="*/ 56857 w 4744346"/>
              <a:gd name="connsiteY4" fmla="*/ 13906 h 359568"/>
              <a:gd name="connsiteX5" fmla="*/ 86807 w 4744346"/>
              <a:gd name="connsiteY5" fmla="*/ 13906 h 359568"/>
              <a:gd name="connsiteX6" fmla="*/ 86807 w 4744346"/>
              <a:gd name="connsiteY6" fmla="*/ 31623 h 359568"/>
              <a:gd name="connsiteX7" fmla="*/ 193105 w 4744346"/>
              <a:gd name="connsiteY7" fmla="*/ 31623 h 359568"/>
              <a:gd name="connsiteX8" fmla="*/ 193105 w 4744346"/>
              <a:gd name="connsiteY8" fmla="*/ 36290 h 359568"/>
              <a:gd name="connsiteX9" fmla="*/ 199571 w 4744346"/>
              <a:gd name="connsiteY9" fmla="*/ 36290 h 359568"/>
              <a:gd name="connsiteX10" fmla="*/ 199571 w 4744346"/>
              <a:gd name="connsiteY10" fmla="*/ 44482 h 359568"/>
              <a:gd name="connsiteX11" fmla="*/ 212216 w 4744346"/>
              <a:gd name="connsiteY11" fmla="*/ 44482 h 359568"/>
              <a:gd name="connsiteX12" fmla="*/ 212216 w 4744346"/>
              <a:gd name="connsiteY12" fmla="*/ 49816 h 359568"/>
              <a:gd name="connsiteX13" fmla="*/ 243497 w 4744346"/>
              <a:gd name="connsiteY13" fmla="*/ 49816 h 359568"/>
              <a:gd name="connsiteX14" fmla="*/ 243497 w 4744346"/>
              <a:gd name="connsiteY14" fmla="*/ 57721 h 359568"/>
              <a:gd name="connsiteX15" fmla="*/ 381932 w 4744346"/>
              <a:gd name="connsiteY15" fmla="*/ 57721 h 359568"/>
              <a:gd name="connsiteX16" fmla="*/ 381932 w 4744346"/>
              <a:gd name="connsiteY16" fmla="*/ 66103 h 359568"/>
              <a:gd name="connsiteX17" fmla="*/ 392486 w 4744346"/>
              <a:gd name="connsiteY17" fmla="*/ 66103 h 359568"/>
              <a:gd name="connsiteX18" fmla="*/ 392486 w 4744346"/>
              <a:gd name="connsiteY18" fmla="*/ 72200 h 359568"/>
              <a:gd name="connsiteX19" fmla="*/ 516374 w 4744346"/>
              <a:gd name="connsiteY19" fmla="*/ 72200 h 359568"/>
              <a:gd name="connsiteX20" fmla="*/ 516374 w 4744346"/>
              <a:gd name="connsiteY20" fmla="*/ 78200 h 359568"/>
              <a:gd name="connsiteX21" fmla="*/ 522744 w 4744346"/>
              <a:gd name="connsiteY21" fmla="*/ 78200 h 359568"/>
              <a:gd name="connsiteX22" fmla="*/ 522744 w 4744346"/>
              <a:gd name="connsiteY22" fmla="*/ 84677 h 359568"/>
              <a:gd name="connsiteX23" fmla="*/ 699496 w 4744346"/>
              <a:gd name="connsiteY23" fmla="*/ 84677 h 359568"/>
              <a:gd name="connsiteX24" fmla="*/ 699496 w 4744346"/>
              <a:gd name="connsiteY24" fmla="*/ 90297 h 359568"/>
              <a:gd name="connsiteX25" fmla="*/ 706722 w 4744346"/>
              <a:gd name="connsiteY25" fmla="*/ 90297 h 359568"/>
              <a:gd name="connsiteX26" fmla="*/ 706722 w 4744346"/>
              <a:gd name="connsiteY26" fmla="*/ 105918 h 359568"/>
              <a:gd name="connsiteX27" fmla="*/ 725358 w 4744346"/>
              <a:gd name="connsiteY27" fmla="*/ 105918 h 359568"/>
              <a:gd name="connsiteX28" fmla="*/ 725358 w 4744346"/>
              <a:gd name="connsiteY28" fmla="*/ 110776 h 359568"/>
              <a:gd name="connsiteX29" fmla="*/ 759586 w 4744346"/>
              <a:gd name="connsiteY29" fmla="*/ 110776 h 359568"/>
              <a:gd name="connsiteX30" fmla="*/ 759586 w 4744346"/>
              <a:gd name="connsiteY30" fmla="*/ 125730 h 359568"/>
              <a:gd name="connsiteX31" fmla="*/ 911903 w 4744346"/>
              <a:gd name="connsiteY31" fmla="*/ 125730 h 359568"/>
              <a:gd name="connsiteX32" fmla="*/ 911903 w 4744346"/>
              <a:gd name="connsiteY32" fmla="*/ 133731 h 359568"/>
              <a:gd name="connsiteX33" fmla="*/ 918939 w 4744346"/>
              <a:gd name="connsiteY33" fmla="*/ 133731 h 359568"/>
              <a:gd name="connsiteX34" fmla="*/ 918939 w 4744346"/>
              <a:gd name="connsiteY34" fmla="*/ 137446 h 359568"/>
              <a:gd name="connsiteX35" fmla="*/ 983687 w 4744346"/>
              <a:gd name="connsiteY35" fmla="*/ 137446 h 359568"/>
              <a:gd name="connsiteX36" fmla="*/ 983687 w 4744346"/>
              <a:gd name="connsiteY36" fmla="*/ 145828 h 359568"/>
              <a:gd name="connsiteX37" fmla="*/ 1108146 w 4744346"/>
              <a:gd name="connsiteY37" fmla="*/ 145828 h 359568"/>
              <a:gd name="connsiteX38" fmla="*/ 1108146 w 4744346"/>
              <a:gd name="connsiteY38" fmla="*/ 150495 h 359568"/>
              <a:gd name="connsiteX39" fmla="*/ 1157967 w 4744346"/>
              <a:gd name="connsiteY39" fmla="*/ 150495 h 359568"/>
              <a:gd name="connsiteX40" fmla="*/ 1157967 w 4744346"/>
              <a:gd name="connsiteY40" fmla="*/ 155162 h 359568"/>
              <a:gd name="connsiteX41" fmla="*/ 1168616 w 4744346"/>
              <a:gd name="connsiteY41" fmla="*/ 155162 h 359568"/>
              <a:gd name="connsiteX42" fmla="*/ 1168616 w 4744346"/>
              <a:gd name="connsiteY42" fmla="*/ 158877 h 359568"/>
              <a:gd name="connsiteX43" fmla="*/ 1213779 w 4744346"/>
              <a:gd name="connsiteY43" fmla="*/ 158877 h 359568"/>
              <a:gd name="connsiteX44" fmla="*/ 1213779 w 4744346"/>
              <a:gd name="connsiteY44" fmla="*/ 172879 h 359568"/>
              <a:gd name="connsiteX45" fmla="*/ 1233935 w 4744346"/>
              <a:gd name="connsiteY45" fmla="*/ 172879 h 359568"/>
              <a:gd name="connsiteX46" fmla="*/ 1233935 w 4744346"/>
              <a:gd name="connsiteY46" fmla="*/ 186499 h 359568"/>
              <a:gd name="connsiteX47" fmla="*/ 1553115 w 4744346"/>
              <a:gd name="connsiteY47" fmla="*/ 186499 h 359568"/>
              <a:gd name="connsiteX48" fmla="*/ 1553115 w 4744346"/>
              <a:gd name="connsiteY48" fmla="*/ 191834 h 359568"/>
              <a:gd name="connsiteX49" fmla="*/ 1581924 w 4744346"/>
              <a:gd name="connsiteY49" fmla="*/ 191834 h 359568"/>
              <a:gd name="connsiteX50" fmla="*/ 1581924 w 4744346"/>
              <a:gd name="connsiteY50" fmla="*/ 199644 h 359568"/>
              <a:gd name="connsiteX51" fmla="*/ 1591813 w 4744346"/>
              <a:gd name="connsiteY51" fmla="*/ 199644 h 359568"/>
              <a:gd name="connsiteX52" fmla="*/ 1591813 w 4744346"/>
              <a:gd name="connsiteY52" fmla="*/ 205073 h 359568"/>
              <a:gd name="connsiteX53" fmla="*/ 2004075 w 4744346"/>
              <a:gd name="connsiteY53" fmla="*/ 205073 h 359568"/>
              <a:gd name="connsiteX54" fmla="*/ 2004075 w 4744346"/>
              <a:gd name="connsiteY54" fmla="*/ 212884 h 359568"/>
              <a:gd name="connsiteX55" fmla="*/ 2125301 w 4744346"/>
              <a:gd name="connsiteY55" fmla="*/ 212884 h 359568"/>
              <a:gd name="connsiteX56" fmla="*/ 2125301 w 4744346"/>
              <a:gd name="connsiteY56" fmla="*/ 220218 h 359568"/>
              <a:gd name="connsiteX57" fmla="*/ 2383916 w 4744346"/>
              <a:gd name="connsiteY57" fmla="*/ 220218 h 359568"/>
              <a:gd name="connsiteX58" fmla="*/ 2383916 w 4744346"/>
              <a:gd name="connsiteY58" fmla="*/ 225933 h 359568"/>
              <a:gd name="connsiteX59" fmla="*/ 2557245 w 4744346"/>
              <a:gd name="connsiteY59" fmla="*/ 225933 h 359568"/>
              <a:gd name="connsiteX60" fmla="*/ 2557245 w 4744346"/>
              <a:gd name="connsiteY60" fmla="*/ 230981 h 359568"/>
              <a:gd name="connsiteX61" fmla="*/ 2568274 w 4744346"/>
              <a:gd name="connsiteY61" fmla="*/ 230981 h 359568"/>
              <a:gd name="connsiteX62" fmla="*/ 2568274 w 4744346"/>
              <a:gd name="connsiteY62" fmla="*/ 235268 h 359568"/>
              <a:gd name="connsiteX63" fmla="*/ 2734187 w 4744346"/>
              <a:gd name="connsiteY63" fmla="*/ 235268 h 359568"/>
              <a:gd name="connsiteX64" fmla="*/ 2734187 w 4744346"/>
              <a:gd name="connsiteY64" fmla="*/ 239935 h 359568"/>
              <a:gd name="connsiteX65" fmla="*/ 2891543 w 4744346"/>
              <a:gd name="connsiteY65" fmla="*/ 239935 h 359568"/>
              <a:gd name="connsiteX66" fmla="*/ 2891543 w 4744346"/>
              <a:gd name="connsiteY66" fmla="*/ 245554 h 359568"/>
              <a:gd name="connsiteX67" fmla="*/ 3123155 w 4744346"/>
              <a:gd name="connsiteY67" fmla="*/ 245554 h 359568"/>
              <a:gd name="connsiteX68" fmla="*/ 3123155 w 4744346"/>
              <a:gd name="connsiteY68" fmla="*/ 255079 h 359568"/>
              <a:gd name="connsiteX69" fmla="*/ 3416379 w 4744346"/>
              <a:gd name="connsiteY69" fmla="*/ 255079 h 359568"/>
              <a:gd name="connsiteX70" fmla="*/ 3416379 w 4744346"/>
              <a:gd name="connsiteY70" fmla="*/ 270129 h 359568"/>
              <a:gd name="connsiteX71" fmla="*/ 3517923 w 4744346"/>
              <a:gd name="connsiteY71" fmla="*/ 270129 h 359568"/>
              <a:gd name="connsiteX72" fmla="*/ 3517923 w 4744346"/>
              <a:gd name="connsiteY72" fmla="*/ 284893 h 359568"/>
              <a:gd name="connsiteX73" fmla="*/ 3579819 w 4744346"/>
              <a:gd name="connsiteY73" fmla="*/ 284893 h 359568"/>
              <a:gd name="connsiteX74" fmla="*/ 3579819 w 4744346"/>
              <a:gd name="connsiteY74" fmla="*/ 301657 h 359568"/>
              <a:gd name="connsiteX75" fmla="*/ 3777774 w 4744346"/>
              <a:gd name="connsiteY75" fmla="*/ 301657 h 359568"/>
              <a:gd name="connsiteX76" fmla="*/ 3777774 w 4744346"/>
              <a:gd name="connsiteY76" fmla="*/ 325279 h 359568"/>
              <a:gd name="connsiteX77" fmla="*/ 4043805 w 4744346"/>
              <a:gd name="connsiteY77" fmla="*/ 325279 h 359568"/>
              <a:gd name="connsiteX78" fmla="*/ 4043805 w 4744346"/>
              <a:gd name="connsiteY78" fmla="*/ 359569 h 359568"/>
              <a:gd name="connsiteX79" fmla="*/ 4744347 w 4744346"/>
              <a:gd name="connsiteY79" fmla="*/ 359569 h 3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44346" h="359568">
                <a:moveTo>
                  <a:pt x="0" y="0"/>
                </a:moveTo>
                <a:lnTo>
                  <a:pt x="39743" y="0"/>
                </a:lnTo>
                <a:lnTo>
                  <a:pt x="39743" y="9334"/>
                </a:lnTo>
                <a:lnTo>
                  <a:pt x="56857" y="9334"/>
                </a:lnTo>
                <a:lnTo>
                  <a:pt x="56857" y="13906"/>
                </a:lnTo>
                <a:lnTo>
                  <a:pt x="86807" y="13906"/>
                </a:lnTo>
                <a:lnTo>
                  <a:pt x="86807" y="31623"/>
                </a:lnTo>
                <a:lnTo>
                  <a:pt x="193105" y="31623"/>
                </a:lnTo>
                <a:lnTo>
                  <a:pt x="193105" y="36290"/>
                </a:lnTo>
                <a:lnTo>
                  <a:pt x="199571" y="36290"/>
                </a:lnTo>
                <a:lnTo>
                  <a:pt x="199571" y="44482"/>
                </a:lnTo>
                <a:lnTo>
                  <a:pt x="212216" y="44482"/>
                </a:lnTo>
                <a:lnTo>
                  <a:pt x="212216" y="49816"/>
                </a:lnTo>
                <a:lnTo>
                  <a:pt x="243497" y="49816"/>
                </a:lnTo>
                <a:lnTo>
                  <a:pt x="243497" y="57721"/>
                </a:lnTo>
                <a:lnTo>
                  <a:pt x="381932" y="57721"/>
                </a:lnTo>
                <a:lnTo>
                  <a:pt x="381932" y="66103"/>
                </a:lnTo>
                <a:lnTo>
                  <a:pt x="392486" y="66103"/>
                </a:lnTo>
                <a:lnTo>
                  <a:pt x="392486" y="72200"/>
                </a:lnTo>
                <a:lnTo>
                  <a:pt x="516374" y="72200"/>
                </a:lnTo>
                <a:lnTo>
                  <a:pt x="516374" y="78200"/>
                </a:lnTo>
                <a:lnTo>
                  <a:pt x="522744" y="78200"/>
                </a:lnTo>
                <a:lnTo>
                  <a:pt x="522744" y="84677"/>
                </a:lnTo>
                <a:lnTo>
                  <a:pt x="699496" y="84677"/>
                </a:lnTo>
                <a:lnTo>
                  <a:pt x="699496" y="90297"/>
                </a:lnTo>
                <a:lnTo>
                  <a:pt x="706722" y="90297"/>
                </a:lnTo>
                <a:lnTo>
                  <a:pt x="706722" y="105918"/>
                </a:lnTo>
                <a:lnTo>
                  <a:pt x="725358" y="105918"/>
                </a:lnTo>
                <a:lnTo>
                  <a:pt x="725358" y="110776"/>
                </a:lnTo>
                <a:lnTo>
                  <a:pt x="759586" y="110776"/>
                </a:lnTo>
                <a:lnTo>
                  <a:pt x="759586" y="125730"/>
                </a:lnTo>
                <a:lnTo>
                  <a:pt x="911903" y="125730"/>
                </a:lnTo>
                <a:lnTo>
                  <a:pt x="911903" y="133731"/>
                </a:lnTo>
                <a:lnTo>
                  <a:pt x="918939" y="133731"/>
                </a:lnTo>
                <a:lnTo>
                  <a:pt x="918939" y="137446"/>
                </a:lnTo>
                <a:lnTo>
                  <a:pt x="983687" y="137446"/>
                </a:lnTo>
                <a:lnTo>
                  <a:pt x="983687" y="145828"/>
                </a:lnTo>
                <a:lnTo>
                  <a:pt x="1108146" y="145828"/>
                </a:lnTo>
                <a:lnTo>
                  <a:pt x="1108146" y="150495"/>
                </a:lnTo>
                <a:lnTo>
                  <a:pt x="1157967" y="150495"/>
                </a:lnTo>
                <a:lnTo>
                  <a:pt x="1157967" y="155162"/>
                </a:lnTo>
                <a:lnTo>
                  <a:pt x="1168616" y="155162"/>
                </a:lnTo>
                <a:lnTo>
                  <a:pt x="1168616" y="158877"/>
                </a:lnTo>
                <a:lnTo>
                  <a:pt x="1213779" y="158877"/>
                </a:lnTo>
                <a:lnTo>
                  <a:pt x="1213779" y="172879"/>
                </a:lnTo>
                <a:lnTo>
                  <a:pt x="1233935" y="172879"/>
                </a:lnTo>
                <a:lnTo>
                  <a:pt x="1233935" y="186499"/>
                </a:lnTo>
                <a:lnTo>
                  <a:pt x="1553115" y="186499"/>
                </a:lnTo>
                <a:lnTo>
                  <a:pt x="1553115" y="191834"/>
                </a:lnTo>
                <a:lnTo>
                  <a:pt x="1581924" y="191834"/>
                </a:lnTo>
                <a:lnTo>
                  <a:pt x="1581924" y="199644"/>
                </a:lnTo>
                <a:lnTo>
                  <a:pt x="1591813" y="199644"/>
                </a:lnTo>
                <a:lnTo>
                  <a:pt x="1591813" y="205073"/>
                </a:lnTo>
                <a:lnTo>
                  <a:pt x="2004075" y="205073"/>
                </a:lnTo>
                <a:lnTo>
                  <a:pt x="2004075" y="212884"/>
                </a:lnTo>
                <a:lnTo>
                  <a:pt x="2125301" y="212884"/>
                </a:lnTo>
                <a:lnTo>
                  <a:pt x="2125301" y="220218"/>
                </a:lnTo>
                <a:lnTo>
                  <a:pt x="2383916" y="220218"/>
                </a:lnTo>
                <a:lnTo>
                  <a:pt x="2383916" y="225933"/>
                </a:lnTo>
                <a:lnTo>
                  <a:pt x="2557245" y="225933"/>
                </a:lnTo>
                <a:lnTo>
                  <a:pt x="2557245" y="230981"/>
                </a:lnTo>
                <a:lnTo>
                  <a:pt x="2568274" y="230981"/>
                </a:lnTo>
                <a:lnTo>
                  <a:pt x="2568274" y="235268"/>
                </a:lnTo>
                <a:lnTo>
                  <a:pt x="2734187" y="235268"/>
                </a:lnTo>
                <a:lnTo>
                  <a:pt x="2734187" y="239935"/>
                </a:lnTo>
                <a:lnTo>
                  <a:pt x="2891543" y="239935"/>
                </a:lnTo>
                <a:lnTo>
                  <a:pt x="2891543" y="245554"/>
                </a:lnTo>
                <a:lnTo>
                  <a:pt x="3123155" y="245554"/>
                </a:lnTo>
                <a:lnTo>
                  <a:pt x="3123155" y="255079"/>
                </a:lnTo>
                <a:lnTo>
                  <a:pt x="3416379" y="255079"/>
                </a:lnTo>
                <a:lnTo>
                  <a:pt x="3416379" y="270129"/>
                </a:lnTo>
                <a:lnTo>
                  <a:pt x="3517923" y="270129"/>
                </a:lnTo>
                <a:lnTo>
                  <a:pt x="3517923" y="284893"/>
                </a:lnTo>
                <a:lnTo>
                  <a:pt x="3579819" y="284893"/>
                </a:lnTo>
                <a:lnTo>
                  <a:pt x="3579819" y="301657"/>
                </a:lnTo>
                <a:lnTo>
                  <a:pt x="3777774" y="301657"/>
                </a:lnTo>
                <a:lnTo>
                  <a:pt x="3777774" y="325279"/>
                </a:lnTo>
                <a:lnTo>
                  <a:pt x="4043805" y="325279"/>
                </a:lnTo>
                <a:lnTo>
                  <a:pt x="4043805" y="359569"/>
                </a:lnTo>
                <a:lnTo>
                  <a:pt x="4744347" y="359569"/>
                </a:lnTo>
              </a:path>
            </a:pathLst>
          </a:custGeom>
          <a:noFill/>
          <a:ln w="2857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33278" name="Graphic 45">
            <a:extLst>
              <a:ext uri="{FF2B5EF4-FFF2-40B4-BE49-F238E27FC236}">
                <a16:creationId xmlns:a16="http://schemas.microsoft.com/office/drawing/2014/main" id="{B529C2E3-D3FA-1CC6-A7F1-E78B9747407F}"/>
              </a:ext>
            </a:extLst>
          </p:cNvPr>
          <p:cNvGrpSpPr/>
          <p:nvPr/>
        </p:nvGrpSpPr>
        <p:grpSpPr>
          <a:xfrm>
            <a:off x="1464467" y="1827892"/>
            <a:ext cx="4413441" cy="509225"/>
            <a:chOff x="-5384834" y="689385"/>
            <a:chExt cx="4794833" cy="411480"/>
          </a:xfrm>
        </p:grpSpPr>
        <p:grpSp>
          <p:nvGrpSpPr>
            <p:cNvPr id="33279" name="Graphic 45">
              <a:extLst>
                <a:ext uri="{FF2B5EF4-FFF2-40B4-BE49-F238E27FC236}">
                  <a16:creationId xmlns:a16="http://schemas.microsoft.com/office/drawing/2014/main" id="{410BC8EF-924D-44E8-ED19-6B14D889819E}"/>
                </a:ext>
              </a:extLst>
            </p:cNvPr>
            <p:cNvGrpSpPr/>
            <p:nvPr/>
          </p:nvGrpSpPr>
          <p:grpSpPr>
            <a:xfrm>
              <a:off x="-641724" y="1049049"/>
              <a:ext cx="51722" cy="51816"/>
              <a:chOff x="-641724" y="1049049"/>
              <a:chExt cx="51722" cy="51816"/>
            </a:xfrm>
          </p:grpSpPr>
          <p:sp>
            <p:nvSpPr>
              <p:cNvPr id="33718" name="Freeform 33717">
                <a:extLst>
                  <a:ext uri="{FF2B5EF4-FFF2-40B4-BE49-F238E27FC236}">
                    <a16:creationId xmlns:a16="http://schemas.microsoft.com/office/drawing/2014/main" id="{119896B7-9576-5F5E-44D5-7FB783CA4A38}"/>
                  </a:ext>
                </a:extLst>
              </p:cNvPr>
              <p:cNvSpPr/>
              <p:nvPr/>
            </p:nvSpPr>
            <p:spPr>
              <a:xfrm>
                <a:off x="-641724"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19" name="Freeform 33718">
                <a:extLst>
                  <a:ext uri="{FF2B5EF4-FFF2-40B4-BE49-F238E27FC236}">
                    <a16:creationId xmlns:a16="http://schemas.microsoft.com/office/drawing/2014/main" id="{4EB9BD1E-1430-E3D0-EF47-66372597D60B}"/>
                  </a:ext>
                </a:extLst>
              </p:cNvPr>
              <p:cNvSpPr/>
              <p:nvPr/>
            </p:nvSpPr>
            <p:spPr>
              <a:xfrm>
                <a:off x="-615862"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0" name="Graphic 45">
              <a:extLst>
                <a:ext uri="{FF2B5EF4-FFF2-40B4-BE49-F238E27FC236}">
                  <a16:creationId xmlns:a16="http://schemas.microsoft.com/office/drawing/2014/main" id="{866DDD38-42AC-6ED4-55F5-216D958E2269}"/>
                </a:ext>
              </a:extLst>
            </p:cNvPr>
            <p:cNvGrpSpPr/>
            <p:nvPr/>
          </p:nvGrpSpPr>
          <p:grpSpPr>
            <a:xfrm>
              <a:off x="-688312" y="1049049"/>
              <a:ext cx="51818" cy="51816"/>
              <a:chOff x="-688312" y="1049049"/>
              <a:chExt cx="51818" cy="51816"/>
            </a:xfrm>
          </p:grpSpPr>
          <p:sp>
            <p:nvSpPr>
              <p:cNvPr id="33716" name="Freeform 33715">
                <a:extLst>
                  <a:ext uri="{FF2B5EF4-FFF2-40B4-BE49-F238E27FC236}">
                    <a16:creationId xmlns:a16="http://schemas.microsoft.com/office/drawing/2014/main" id="{46A70382-0299-EE61-CAFB-E8C49732D14E}"/>
                  </a:ext>
                </a:extLst>
              </p:cNvPr>
              <p:cNvSpPr/>
              <p:nvPr/>
            </p:nvSpPr>
            <p:spPr>
              <a:xfrm>
                <a:off x="-688312"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17" name="Freeform 33716">
                <a:extLst>
                  <a:ext uri="{FF2B5EF4-FFF2-40B4-BE49-F238E27FC236}">
                    <a16:creationId xmlns:a16="http://schemas.microsoft.com/office/drawing/2014/main" id="{D646D0B5-879C-6804-7F30-F064F9079FBA}"/>
                  </a:ext>
                </a:extLst>
              </p:cNvPr>
              <p:cNvSpPr/>
              <p:nvPr/>
            </p:nvSpPr>
            <p:spPr>
              <a:xfrm>
                <a:off x="-662356"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1" name="Graphic 45">
              <a:extLst>
                <a:ext uri="{FF2B5EF4-FFF2-40B4-BE49-F238E27FC236}">
                  <a16:creationId xmlns:a16="http://schemas.microsoft.com/office/drawing/2014/main" id="{38E8ED4E-EB2D-C570-8D9E-89769026BC1C}"/>
                </a:ext>
              </a:extLst>
            </p:cNvPr>
            <p:cNvGrpSpPr/>
            <p:nvPr/>
          </p:nvGrpSpPr>
          <p:grpSpPr>
            <a:xfrm>
              <a:off x="-710085" y="1049049"/>
              <a:ext cx="51722" cy="51816"/>
              <a:chOff x="-710085" y="1049049"/>
              <a:chExt cx="51722" cy="51816"/>
            </a:xfrm>
          </p:grpSpPr>
          <p:sp>
            <p:nvSpPr>
              <p:cNvPr id="33714" name="Freeform 33713">
                <a:extLst>
                  <a:ext uri="{FF2B5EF4-FFF2-40B4-BE49-F238E27FC236}">
                    <a16:creationId xmlns:a16="http://schemas.microsoft.com/office/drawing/2014/main" id="{FDA3A4CA-2107-4103-6057-8B4FD7FFF9C8}"/>
                  </a:ext>
                </a:extLst>
              </p:cNvPr>
              <p:cNvSpPr/>
              <p:nvPr/>
            </p:nvSpPr>
            <p:spPr>
              <a:xfrm>
                <a:off x="-710085"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15" name="Freeform 33714">
                <a:extLst>
                  <a:ext uri="{FF2B5EF4-FFF2-40B4-BE49-F238E27FC236}">
                    <a16:creationId xmlns:a16="http://schemas.microsoft.com/office/drawing/2014/main" id="{DB15BD98-8B6C-D2BE-21CC-79C54FE517C7}"/>
                  </a:ext>
                </a:extLst>
              </p:cNvPr>
              <p:cNvSpPr/>
              <p:nvPr/>
            </p:nvSpPr>
            <p:spPr>
              <a:xfrm>
                <a:off x="-684224"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2" name="Graphic 45">
              <a:extLst>
                <a:ext uri="{FF2B5EF4-FFF2-40B4-BE49-F238E27FC236}">
                  <a16:creationId xmlns:a16="http://schemas.microsoft.com/office/drawing/2014/main" id="{99CF00E6-55C5-E246-3035-904426AD955C}"/>
                </a:ext>
              </a:extLst>
            </p:cNvPr>
            <p:cNvGrpSpPr/>
            <p:nvPr/>
          </p:nvGrpSpPr>
          <p:grpSpPr>
            <a:xfrm>
              <a:off x="-725108" y="1049049"/>
              <a:ext cx="51722" cy="51816"/>
              <a:chOff x="-725108" y="1049049"/>
              <a:chExt cx="51722" cy="51816"/>
            </a:xfrm>
          </p:grpSpPr>
          <p:sp>
            <p:nvSpPr>
              <p:cNvPr id="33712" name="Freeform 33711">
                <a:extLst>
                  <a:ext uri="{FF2B5EF4-FFF2-40B4-BE49-F238E27FC236}">
                    <a16:creationId xmlns:a16="http://schemas.microsoft.com/office/drawing/2014/main" id="{BD32EC31-6F9D-7744-3EEB-7294E3D426CB}"/>
                  </a:ext>
                </a:extLst>
              </p:cNvPr>
              <p:cNvSpPr/>
              <p:nvPr/>
            </p:nvSpPr>
            <p:spPr>
              <a:xfrm>
                <a:off x="-725108"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13" name="Freeform 33712">
                <a:extLst>
                  <a:ext uri="{FF2B5EF4-FFF2-40B4-BE49-F238E27FC236}">
                    <a16:creationId xmlns:a16="http://schemas.microsoft.com/office/drawing/2014/main" id="{2A75E317-DE18-B2D6-B33A-5B76A7521F13}"/>
                  </a:ext>
                </a:extLst>
              </p:cNvPr>
              <p:cNvSpPr/>
              <p:nvPr/>
            </p:nvSpPr>
            <p:spPr>
              <a:xfrm>
                <a:off x="-699246"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3" name="Graphic 45">
              <a:extLst>
                <a:ext uri="{FF2B5EF4-FFF2-40B4-BE49-F238E27FC236}">
                  <a16:creationId xmlns:a16="http://schemas.microsoft.com/office/drawing/2014/main" id="{096EC833-7E45-7221-C64C-3FB5D5360FE1}"/>
                </a:ext>
              </a:extLst>
            </p:cNvPr>
            <p:cNvGrpSpPr/>
            <p:nvPr/>
          </p:nvGrpSpPr>
          <p:grpSpPr>
            <a:xfrm>
              <a:off x="-772837" y="1049049"/>
              <a:ext cx="51722" cy="51816"/>
              <a:chOff x="-772837" y="1049049"/>
              <a:chExt cx="51722" cy="51816"/>
            </a:xfrm>
          </p:grpSpPr>
          <p:sp>
            <p:nvSpPr>
              <p:cNvPr id="33710" name="Freeform 33709">
                <a:extLst>
                  <a:ext uri="{FF2B5EF4-FFF2-40B4-BE49-F238E27FC236}">
                    <a16:creationId xmlns:a16="http://schemas.microsoft.com/office/drawing/2014/main" id="{35B17525-0D41-B1B9-9366-1BE33A871E74}"/>
                  </a:ext>
                </a:extLst>
              </p:cNvPr>
              <p:cNvSpPr/>
              <p:nvPr/>
            </p:nvSpPr>
            <p:spPr>
              <a:xfrm>
                <a:off x="-772837"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11" name="Freeform 33710">
                <a:extLst>
                  <a:ext uri="{FF2B5EF4-FFF2-40B4-BE49-F238E27FC236}">
                    <a16:creationId xmlns:a16="http://schemas.microsoft.com/office/drawing/2014/main" id="{7A9AA405-CC30-CE56-72C7-2B79411B75DD}"/>
                  </a:ext>
                </a:extLst>
              </p:cNvPr>
              <p:cNvSpPr/>
              <p:nvPr/>
            </p:nvSpPr>
            <p:spPr>
              <a:xfrm>
                <a:off x="-746976"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4" name="Graphic 45">
              <a:extLst>
                <a:ext uri="{FF2B5EF4-FFF2-40B4-BE49-F238E27FC236}">
                  <a16:creationId xmlns:a16="http://schemas.microsoft.com/office/drawing/2014/main" id="{350B5A10-D36D-C808-618E-F96652DC636E}"/>
                </a:ext>
              </a:extLst>
            </p:cNvPr>
            <p:cNvGrpSpPr/>
            <p:nvPr/>
          </p:nvGrpSpPr>
          <p:grpSpPr>
            <a:xfrm>
              <a:off x="-801646" y="1049049"/>
              <a:ext cx="51722" cy="51816"/>
              <a:chOff x="-801646" y="1049049"/>
              <a:chExt cx="51722" cy="51816"/>
            </a:xfrm>
          </p:grpSpPr>
          <p:sp>
            <p:nvSpPr>
              <p:cNvPr id="33708" name="Freeform 33707">
                <a:extLst>
                  <a:ext uri="{FF2B5EF4-FFF2-40B4-BE49-F238E27FC236}">
                    <a16:creationId xmlns:a16="http://schemas.microsoft.com/office/drawing/2014/main" id="{6DC0A000-5964-F8B2-31AF-CB08A4C32E3A}"/>
                  </a:ext>
                </a:extLst>
              </p:cNvPr>
              <p:cNvSpPr/>
              <p:nvPr/>
            </p:nvSpPr>
            <p:spPr>
              <a:xfrm>
                <a:off x="-801646"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09" name="Freeform 33708">
                <a:extLst>
                  <a:ext uri="{FF2B5EF4-FFF2-40B4-BE49-F238E27FC236}">
                    <a16:creationId xmlns:a16="http://schemas.microsoft.com/office/drawing/2014/main" id="{9670178D-AC29-A08F-96AC-9CF444B0D2DC}"/>
                  </a:ext>
                </a:extLst>
              </p:cNvPr>
              <p:cNvSpPr/>
              <p:nvPr/>
            </p:nvSpPr>
            <p:spPr>
              <a:xfrm>
                <a:off x="-775785"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5" name="Graphic 45">
              <a:extLst>
                <a:ext uri="{FF2B5EF4-FFF2-40B4-BE49-F238E27FC236}">
                  <a16:creationId xmlns:a16="http://schemas.microsoft.com/office/drawing/2014/main" id="{B2054BB5-0A1B-0F95-EC5D-8A593E1B4C47}"/>
                </a:ext>
              </a:extLst>
            </p:cNvPr>
            <p:cNvGrpSpPr/>
            <p:nvPr/>
          </p:nvGrpSpPr>
          <p:grpSpPr>
            <a:xfrm>
              <a:off x="-819806" y="1049049"/>
              <a:ext cx="51818" cy="51816"/>
              <a:chOff x="-819806" y="1049049"/>
              <a:chExt cx="51818" cy="51816"/>
            </a:xfrm>
          </p:grpSpPr>
          <p:sp>
            <p:nvSpPr>
              <p:cNvPr id="33706" name="Freeform 33705">
                <a:extLst>
                  <a:ext uri="{FF2B5EF4-FFF2-40B4-BE49-F238E27FC236}">
                    <a16:creationId xmlns:a16="http://schemas.microsoft.com/office/drawing/2014/main" id="{2B9BFE60-77A2-6D9D-59F6-3F7E84F0B6B9}"/>
                  </a:ext>
                </a:extLst>
              </p:cNvPr>
              <p:cNvSpPr/>
              <p:nvPr/>
            </p:nvSpPr>
            <p:spPr>
              <a:xfrm>
                <a:off x="-819806"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07" name="Freeform 33706">
                <a:extLst>
                  <a:ext uri="{FF2B5EF4-FFF2-40B4-BE49-F238E27FC236}">
                    <a16:creationId xmlns:a16="http://schemas.microsoft.com/office/drawing/2014/main" id="{550D5D6B-AF6B-AAB7-3D42-16B6213589F3}"/>
                  </a:ext>
                </a:extLst>
              </p:cNvPr>
              <p:cNvSpPr/>
              <p:nvPr/>
            </p:nvSpPr>
            <p:spPr>
              <a:xfrm>
                <a:off x="-793945"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6" name="Graphic 45">
              <a:extLst>
                <a:ext uri="{FF2B5EF4-FFF2-40B4-BE49-F238E27FC236}">
                  <a16:creationId xmlns:a16="http://schemas.microsoft.com/office/drawing/2014/main" id="{B77BE0B4-E6F2-5E8B-3944-642EC9BD73A3}"/>
                </a:ext>
              </a:extLst>
            </p:cNvPr>
            <p:cNvGrpSpPr/>
            <p:nvPr/>
          </p:nvGrpSpPr>
          <p:grpSpPr>
            <a:xfrm>
              <a:off x="-824560" y="1049049"/>
              <a:ext cx="51722" cy="51816"/>
              <a:chOff x="-824560" y="1049049"/>
              <a:chExt cx="51722" cy="51816"/>
            </a:xfrm>
          </p:grpSpPr>
          <p:sp>
            <p:nvSpPr>
              <p:cNvPr id="33704" name="Freeform 33703">
                <a:extLst>
                  <a:ext uri="{FF2B5EF4-FFF2-40B4-BE49-F238E27FC236}">
                    <a16:creationId xmlns:a16="http://schemas.microsoft.com/office/drawing/2014/main" id="{31AF7BDD-D95C-DDF0-291F-750284B91D3E}"/>
                  </a:ext>
                </a:extLst>
              </p:cNvPr>
              <p:cNvSpPr/>
              <p:nvPr/>
            </p:nvSpPr>
            <p:spPr>
              <a:xfrm>
                <a:off x="-824560"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05" name="Freeform 33704">
                <a:extLst>
                  <a:ext uri="{FF2B5EF4-FFF2-40B4-BE49-F238E27FC236}">
                    <a16:creationId xmlns:a16="http://schemas.microsoft.com/office/drawing/2014/main" id="{7CFD710D-9142-A0D2-522E-F49DC4A5959C}"/>
                  </a:ext>
                </a:extLst>
              </p:cNvPr>
              <p:cNvSpPr/>
              <p:nvPr/>
            </p:nvSpPr>
            <p:spPr>
              <a:xfrm>
                <a:off x="-798699"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7" name="Graphic 45">
              <a:extLst>
                <a:ext uri="{FF2B5EF4-FFF2-40B4-BE49-F238E27FC236}">
                  <a16:creationId xmlns:a16="http://schemas.microsoft.com/office/drawing/2014/main" id="{46C256B3-3533-2AAF-4D6C-CAE9FE4ECF8D}"/>
                </a:ext>
              </a:extLst>
            </p:cNvPr>
            <p:cNvGrpSpPr/>
            <p:nvPr/>
          </p:nvGrpSpPr>
          <p:grpSpPr>
            <a:xfrm>
              <a:off x="-850517" y="1049049"/>
              <a:ext cx="51818" cy="51816"/>
              <a:chOff x="-850517" y="1049049"/>
              <a:chExt cx="51818" cy="51816"/>
            </a:xfrm>
          </p:grpSpPr>
          <p:sp>
            <p:nvSpPr>
              <p:cNvPr id="33702" name="Freeform 33701">
                <a:extLst>
                  <a:ext uri="{FF2B5EF4-FFF2-40B4-BE49-F238E27FC236}">
                    <a16:creationId xmlns:a16="http://schemas.microsoft.com/office/drawing/2014/main" id="{678C001E-393A-E7CE-B1A1-7E447292EB5F}"/>
                  </a:ext>
                </a:extLst>
              </p:cNvPr>
              <p:cNvSpPr/>
              <p:nvPr/>
            </p:nvSpPr>
            <p:spPr>
              <a:xfrm>
                <a:off x="-850517"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03" name="Freeform 33702">
                <a:extLst>
                  <a:ext uri="{FF2B5EF4-FFF2-40B4-BE49-F238E27FC236}">
                    <a16:creationId xmlns:a16="http://schemas.microsoft.com/office/drawing/2014/main" id="{B5DD0D13-6D96-6362-86E5-8E59281D0DA3}"/>
                  </a:ext>
                </a:extLst>
              </p:cNvPr>
              <p:cNvSpPr/>
              <p:nvPr/>
            </p:nvSpPr>
            <p:spPr>
              <a:xfrm>
                <a:off x="-824560"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8" name="Graphic 45">
              <a:extLst>
                <a:ext uri="{FF2B5EF4-FFF2-40B4-BE49-F238E27FC236}">
                  <a16:creationId xmlns:a16="http://schemas.microsoft.com/office/drawing/2014/main" id="{AEF7E706-ECFF-FC57-F404-1D7FD94FBEF1}"/>
                </a:ext>
              </a:extLst>
            </p:cNvPr>
            <p:cNvGrpSpPr/>
            <p:nvPr/>
          </p:nvGrpSpPr>
          <p:grpSpPr>
            <a:xfrm>
              <a:off x="-856602" y="1049049"/>
              <a:ext cx="51722" cy="51816"/>
              <a:chOff x="-856602" y="1049049"/>
              <a:chExt cx="51722" cy="51816"/>
            </a:xfrm>
          </p:grpSpPr>
          <p:sp>
            <p:nvSpPr>
              <p:cNvPr id="33700" name="Freeform 33699">
                <a:extLst>
                  <a:ext uri="{FF2B5EF4-FFF2-40B4-BE49-F238E27FC236}">
                    <a16:creationId xmlns:a16="http://schemas.microsoft.com/office/drawing/2014/main" id="{BB7DCAEC-F3EA-82A2-B1FC-2A67AF47ECD3}"/>
                  </a:ext>
                </a:extLst>
              </p:cNvPr>
              <p:cNvSpPr/>
              <p:nvPr/>
            </p:nvSpPr>
            <p:spPr>
              <a:xfrm>
                <a:off x="-856602"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01" name="Freeform 33700">
                <a:extLst>
                  <a:ext uri="{FF2B5EF4-FFF2-40B4-BE49-F238E27FC236}">
                    <a16:creationId xmlns:a16="http://schemas.microsoft.com/office/drawing/2014/main" id="{EF46F335-C5C6-2048-EE41-3FDE0A30E796}"/>
                  </a:ext>
                </a:extLst>
              </p:cNvPr>
              <p:cNvSpPr/>
              <p:nvPr/>
            </p:nvSpPr>
            <p:spPr>
              <a:xfrm>
                <a:off x="-830741"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89" name="Graphic 45">
              <a:extLst>
                <a:ext uri="{FF2B5EF4-FFF2-40B4-BE49-F238E27FC236}">
                  <a16:creationId xmlns:a16="http://schemas.microsoft.com/office/drawing/2014/main" id="{7DDCD9DC-AEB0-2CCC-9376-5006E76BA111}"/>
                </a:ext>
              </a:extLst>
            </p:cNvPr>
            <p:cNvGrpSpPr/>
            <p:nvPr/>
          </p:nvGrpSpPr>
          <p:grpSpPr>
            <a:xfrm>
              <a:off x="-869057" y="1049049"/>
              <a:ext cx="51722" cy="51816"/>
              <a:chOff x="-869057" y="1049049"/>
              <a:chExt cx="51722" cy="51816"/>
            </a:xfrm>
          </p:grpSpPr>
          <p:sp>
            <p:nvSpPr>
              <p:cNvPr id="33698" name="Freeform 33697">
                <a:extLst>
                  <a:ext uri="{FF2B5EF4-FFF2-40B4-BE49-F238E27FC236}">
                    <a16:creationId xmlns:a16="http://schemas.microsoft.com/office/drawing/2014/main" id="{BFBBA0D1-8335-F26A-60DE-CAEF35C33626}"/>
                  </a:ext>
                </a:extLst>
              </p:cNvPr>
              <p:cNvSpPr/>
              <p:nvPr/>
            </p:nvSpPr>
            <p:spPr>
              <a:xfrm>
                <a:off x="-869057"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99" name="Freeform 33698">
                <a:extLst>
                  <a:ext uri="{FF2B5EF4-FFF2-40B4-BE49-F238E27FC236}">
                    <a16:creationId xmlns:a16="http://schemas.microsoft.com/office/drawing/2014/main" id="{A1627CD1-7CFD-202A-18E8-C188DD71D1A5}"/>
                  </a:ext>
                </a:extLst>
              </p:cNvPr>
              <p:cNvSpPr/>
              <p:nvPr/>
            </p:nvSpPr>
            <p:spPr>
              <a:xfrm>
                <a:off x="-843196"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0" name="Graphic 45">
              <a:extLst>
                <a:ext uri="{FF2B5EF4-FFF2-40B4-BE49-F238E27FC236}">
                  <a16:creationId xmlns:a16="http://schemas.microsoft.com/office/drawing/2014/main" id="{812C6B26-D4C5-31FF-D715-37CD3F583C8B}"/>
                </a:ext>
              </a:extLst>
            </p:cNvPr>
            <p:cNvGrpSpPr/>
            <p:nvPr/>
          </p:nvGrpSpPr>
          <p:grpSpPr>
            <a:xfrm>
              <a:off x="-903286" y="1049049"/>
              <a:ext cx="51722" cy="51816"/>
              <a:chOff x="-903286" y="1049049"/>
              <a:chExt cx="51722" cy="51816"/>
            </a:xfrm>
          </p:grpSpPr>
          <p:sp>
            <p:nvSpPr>
              <p:cNvPr id="33696" name="Freeform 33695">
                <a:extLst>
                  <a:ext uri="{FF2B5EF4-FFF2-40B4-BE49-F238E27FC236}">
                    <a16:creationId xmlns:a16="http://schemas.microsoft.com/office/drawing/2014/main" id="{5CAC3973-9931-06FB-F55E-97F6C148F97B}"/>
                  </a:ext>
                </a:extLst>
              </p:cNvPr>
              <p:cNvSpPr/>
              <p:nvPr/>
            </p:nvSpPr>
            <p:spPr>
              <a:xfrm>
                <a:off x="-903286"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97" name="Freeform 33696">
                <a:extLst>
                  <a:ext uri="{FF2B5EF4-FFF2-40B4-BE49-F238E27FC236}">
                    <a16:creationId xmlns:a16="http://schemas.microsoft.com/office/drawing/2014/main" id="{F1B9D6AB-D12B-72C6-51D9-22B757B5A4B9}"/>
                  </a:ext>
                </a:extLst>
              </p:cNvPr>
              <p:cNvSpPr/>
              <p:nvPr/>
            </p:nvSpPr>
            <p:spPr>
              <a:xfrm>
                <a:off x="-877424"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1" name="Graphic 45">
              <a:extLst>
                <a:ext uri="{FF2B5EF4-FFF2-40B4-BE49-F238E27FC236}">
                  <a16:creationId xmlns:a16="http://schemas.microsoft.com/office/drawing/2014/main" id="{74BB600B-A409-070A-0A7F-357C3F82FC05}"/>
                </a:ext>
              </a:extLst>
            </p:cNvPr>
            <p:cNvGrpSpPr/>
            <p:nvPr/>
          </p:nvGrpSpPr>
          <p:grpSpPr>
            <a:xfrm>
              <a:off x="-929147" y="1049049"/>
              <a:ext cx="51722" cy="51816"/>
              <a:chOff x="-929147" y="1049049"/>
              <a:chExt cx="51722" cy="51816"/>
            </a:xfrm>
          </p:grpSpPr>
          <p:sp>
            <p:nvSpPr>
              <p:cNvPr id="33694" name="Freeform 33693">
                <a:extLst>
                  <a:ext uri="{FF2B5EF4-FFF2-40B4-BE49-F238E27FC236}">
                    <a16:creationId xmlns:a16="http://schemas.microsoft.com/office/drawing/2014/main" id="{5347708A-66F5-47F6-A15D-5296D2D4FE61}"/>
                  </a:ext>
                </a:extLst>
              </p:cNvPr>
              <p:cNvSpPr/>
              <p:nvPr/>
            </p:nvSpPr>
            <p:spPr>
              <a:xfrm>
                <a:off x="-929147"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95" name="Freeform 33694">
                <a:extLst>
                  <a:ext uri="{FF2B5EF4-FFF2-40B4-BE49-F238E27FC236}">
                    <a16:creationId xmlns:a16="http://schemas.microsoft.com/office/drawing/2014/main" id="{AF2D7F7A-00FC-F0B2-D823-914427119284}"/>
                  </a:ext>
                </a:extLst>
              </p:cNvPr>
              <p:cNvSpPr/>
              <p:nvPr/>
            </p:nvSpPr>
            <p:spPr>
              <a:xfrm>
                <a:off x="-903286"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2" name="Graphic 45">
              <a:extLst>
                <a:ext uri="{FF2B5EF4-FFF2-40B4-BE49-F238E27FC236}">
                  <a16:creationId xmlns:a16="http://schemas.microsoft.com/office/drawing/2014/main" id="{0375EA4B-FEFE-12D7-5F42-456E56F9D35B}"/>
                </a:ext>
              </a:extLst>
            </p:cNvPr>
            <p:cNvGrpSpPr/>
            <p:nvPr/>
          </p:nvGrpSpPr>
          <p:grpSpPr>
            <a:xfrm>
              <a:off x="-924013" y="1049049"/>
              <a:ext cx="51722" cy="51816"/>
              <a:chOff x="-924013" y="1049049"/>
              <a:chExt cx="51722" cy="51816"/>
            </a:xfrm>
          </p:grpSpPr>
          <p:sp>
            <p:nvSpPr>
              <p:cNvPr id="33692" name="Freeform 33691">
                <a:extLst>
                  <a:ext uri="{FF2B5EF4-FFF2-40B4-BE49-F238E27FC236}">
                    <a16:creationId xmlns:a16="http://schemas.microsoft.com/office/drawing/2014/main" id="{0D7B5B47-8CBB-1FCA-5E99-75ACD6E875A6}"/>
                  </a:ext>
                </a:extLst>
              </p:cNvPr>
              <p:cNvSpPr/>
              <p:nvPr/>
            </p:nvSpPr>
            <p:spPr>
              <a:xfrm>
                <a:off x="-924013"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93" name="Freeform 33692">
                <a:extLst>
                  <a:ext uri="{FF2B5EF4-FFF2-40B4-BE49-F238E27FC236}">
                    <a16:creationId xmlns:a16="http://schemas.microsoft.com/office/drawing/2014/main" id="{6830C140-8E3D-F8EE-4F00-B64C84D6B527}"/>
                  </a:ext>
                </a:extLst>
              </p:cNvPr>
              <p:cNvSpPr/>
              <p:nvPr/>
            </p:nvSpPr>
            <p:spPr>
              <a:xfrm>
                <a:off x="-898152"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3" name="Graphic 45">
              <a:extLst>
                <a:ext uri="{FF2B5EF4-FFF2-40B4-BE49-F238E27FC236}">
                  <a16:creationId xmlns:a16="http://schemas.microsoft.com/office/drawing/2014/main" id="{11F9D0FB-D8F5-27F3-6D70-C90292D83726}"/>
                </a:ext>
              </a:extLst>
            </p:cNvPr>
            <p:cNvGrpSpPr/>
            <p:nvPr/>
          </p:nvGrpSpPr>
          <p:grpSpPr>
            <a:xfrm>
              <a:off x="-993801" y="1049049"/>
              <a:ext cx="51818" cy="51816"/>
              <a:chOff x="-993801" y="1049049"/>
              <a:chExt cx="51818" cy="51816"/>
            </a:xfrm>
          </p:grpSpPr>
          <p:sp>
            <p:nvSpPr>
              <p:cNvPr id="33690" name="Freeform 33689">
                <a:extLst>
                  <a:ext uri="{FF2B5EF4-FFF2-40B4-BE49-F238E27FC236}">
                    <a16:creationId xmlns:a16="http://schemas.microsoft.com/office/drawing/2014/main" id="{A783EE6A-3A82-D7B3-64E4-53C1B31E36DA}"/>
                  </a:ext>
                </a:extLst>
              </p:cNvPr>
              <p:cNvSpPr/>
              <p:nvPr/>
            </p:nvSpPr>
            <p:spPr>
              <a:xfrm>
                <a:off x="-993801"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91" name="Freeform 33690">
                <a:extLst>
                  <a:ext uri="{FF2B5EF4-FFF2-40B4-BE49-F238E27FC236}">
                    <a16:creationId xmlns:a16="http://schemas.microsoft.com/office/drawing/2014/main" id="{5EC78708-D811-422B-7396-129C6708F5F7}"/>
                  </a:ext>
                </a:extLst>
              </p:cNvPr>
              <p:cNvSpPr/>
              <p:nvPr/>
            </p:nvSpPr>
            <p:spPr>
              <a:xfrm>
                <a:off x="-967940"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4" name="Graphic 45">
              <a:extLst>
                <a:ext uri="{FF2B5EF4-FFF2-40B4-BE49-F238E27FC236}">
                  <a16:creationId xmlns:a16="http://schemas.microsoft.com/office/drawing/2014/main" id="{755B98AF-37DF-A16F-ED94-B2540C7ADCDA}"/>
                </a:ext>
              </a:extLst>
            </p:cNvPr>
            <p:cNvGrpSpPr/>
            <p:nvPr/>
          </p:nvGrpSpPr>
          <p:grpSpPr>
            <a:xfrm>
              <a:off x="-1012722" y="1049049"/>
              <a:ext cx="51722" cy="51816"/>
              <a:chOff x="-1012722" y="1049049"/>
              <a:chExt cx="51722" cy="51816"/>
            </a:xfrm>
          </p:grpSpPr>
          <p:sp>
            <p:nvSpPr>
              <p:cNvPr id="33688" name="Freeform 33687">
                <a:extLst>
                  <a:ext uri="{FF2B5EF4-FFF2-40B4-BE49-F238E27FC236}">
                    <a16:creationId xmlns:a16="http://schemas.microsoft.com/office/drawing/2014/main" id="{F20CAFE9-BFFD-4545-B4FF-9F20334AC066}"/>
                  </a:ext>
                </a:extLst>
              </p:cNvPr>
              <p:cNvSpPr/>
              <p:nvPr/>
            </p:nvSpPr>
            <p:spPr>
              <a:xfrm>
                <a:off x="-1012722"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89" name="Freeform 33688">
                <a:extLst>
                  <a:ext uri="{FF2B5EF4-FFF2-40B4-BE49-F238E27FC236}">
                    <a16:creationId xmlns:a16="http://schemas.microsoft.com/office/drawing/2014/main" id="{5410A8B3-F81F-C5BD-9201-66E1C6DDD128}"/>
                  </a:ext>
                </a:extLst>
              </p:cNvPr>
              <p:cNvSpPr/>
              <p:nvPr/>
            </p:nvSpPr>
            <p:spPr>
              <a:xfrm>
                <a:off x="-986860"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5" name="Graphic 45">
              <a:extLst>
                <a:ext uri="{FF2B5EF4-FFF2-40B4-BE49-F238E27FC236}">
                  <a16:creationId xmlns:a16="http://schemas.microsoft.com/office/drawing/2014/main" id="{8FD912AA-8282-6F77-D0C6-E1A56939CABC}"/>
                </a:ext>
              </a:extLst>
            </p:cNvPr>
            <p:cNvGrpSpPr/>
            <p:nvPr/>
          </p:nvGrpSpPr>
          <p:grpSpPr>
            <a:xfrm>
              <a:off x="-1049517" y="1049049"/>
              <a:ext cx="51722" cy="51816"/>
              <a:chOff x="-1049517" y="1049049"/>
              <a:chExt cx="51722" cy="51816"/>
            </a:xfrm>
          </p:grpSpPr>
          <p:sp>
            <p:nvSpPr>
              <p:cNvPr id="33686" name="Freeform 33685">
                <a:extLst>
                  <a:ext uri="{FF2B5EF4-FFF2-40B4-BE49-F238E27FC236}">
                    <a16:creationId xmlns:a16="http://schemas.microsoft.com/office/drawing/2014/main" id="{CA705D04-1084-0439-5622-532686E392FC}"/>
                  </a:ext>
                </a:extLst>
              </p:cNvPr>
              <p:cNvSpPr/>
              <p:nvPr/>
            </p:nvSpPr>
            <p:spPr>
              <a:xfrm>
                <a:off x="-1049517"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87" name="Freeform 33686">
                <a:extLst>
                  <a:ext uri="{FF2B5EF4-FFF2-40B4-BE49-F238E27FC236}">
                    <a16:creationId xmlns:a16="http://schemas.microsoft.com/office/drawing/2014/main" id="{0C437FD8-318F-AD9C-E5AF-AC10DA586644}"/>
                  </a:ext>
                </a:extLst>
              </p:cNvPr>
              <p:cNvSpPr/>
              <p:nvPr/>
            </p:nvSpPr>
            <p:spPr>
              <a:xfrm>
                <a:off x="-1023656"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6" name="Graphic 45">
              <a:extLst>
                <a:ext uri="{FF2B5EF4-FFF2-40B4-BE49-F238E27FC236}">
                  <a16:creationId xmlns:a16="http://schemas.microsoft.com/office/drawing/2014/main" id="{DE23D4DB-85C0-A16F-616D-9A952661F4FA}"/>
                </a:ext>
              </a:extLst>
            </p:cNvPr>
            <p:cNvGrpSpPr/>
            <p:nvPr/>
          </p:nvGrpSpPr>
          <p:grpSpPr>
            <a:xfrm>
              <a:off x="-1070054" y="1049049"/>
              <a:ext cx="51818" cy="51816"/>
              <a:chOff x="-1070054" y="1049049"/>
              <a:chExt cx="51818" cy="51816"/>
            </a:xfrm>
          </p:grpSpPr>
          <p:sp>
            <p:nvSpPr>
              <p:cNvPr id="33684" name="Freeform 33683">
                <a:extLst>
                  <a:ext uri="{FF2B5EF4-FFF2-40B4-BE49-F238E27FC236}">
                    <a16:creationId xmlns:a16="http://schemas.microsoft.com/office/drawing/2014/main" id="{9CF03B34-DC9A-443B-049B-A1388BC83802}"/>
                  </a:ext>
                </a:extLst>
              </p:cNvPr>
              <p:cNvSpPr/>
              <p:nvPr/>
            </p:nvSpPr>
            <p:spPr>
              <a:xfrm>
                <a:off x="-1070054"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85" name="Freeform 33684">
                <a:extLst>
                  <a:ext uri="{FF2B5EF4-FFF2-40B4-BE49-F238E27FC236}">
                    <a16:creationId xmlns:a16="http://schemas.microsoft.com/office/drawing/2014/main" id="{03235F7D-5E68-8002-9087-418C2A983801}"/>
                  </a:ext>
                </a:extLst>
              </p:cNvPr>
              <p:cNvSpPr/>
              <p:nvPr/>
            </p:nvSpPr>
            <p:spPr>
              <a:xfrm>
                <a:off x="-1044098"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7" name="Graphic 45">
              <a:extLst>
                <a:ext uri="{FF2B5EF4-FFF2-40B4-BE49-F238E27FC236}">
                  <a16:creationId xmlns:a16="http://schemas.microsoft.com/office/drawing/2014/main" id="{8387E9C1-2E13-9C85-F593-30B0CD287FFB}"/>
                </a:ext>
              </a:extLst>
            </p:cNvPr>
            <p:cNvGrpSpPr/>
            <p:nvPr/>
          </p:nvGrpSpPr>
          <p:grpSpPr>
            <a:xfrm>
              <a:off x="-1138226" y="1049049"/>
              <a:ext cx="51722" cy="51816"/>
              <a:chOff x="-1138226" y="1049049"/>
              <a:chExt cx="51722" cy="51816"/>
            </a:xfrm>
          </p:grpSpPr>
          <p:sp>
            <p:nvSpPr>
              <p:cNvPr id="33682" name="Freeform 33681">
                <a:extLst>
                  <a:ext uri="{FF2B5EF4-FFF2-40B4-BE49-F238E27FC236}">
                    <a16:creationId xmlns:a16="http://schemas.microsoft.com/office/drawing/2014/main" id="{8EF9CDF4-F28D-F9EC-F526-A9E43B144C64}"/>
                  </a:ext>
                </a:extLst>
              </p:cNvPr>
              <p:cNvSpPr/>
              <p:nvPr/>
            </p:nvSpPr>
            <p:spPr>
              <a:xfrm>
                <a:off x="-1138226"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83" name="Freeform 33682">
                <a:extLst>
                  <a:ext uri="{FF2B5EF4-FFF2-40B4-BE49-F238E27FC236}">
                    <a16:creationId xmlns:a16="http://schemas.microsoft.com/office/drawing/2014/main" id="{74B1BAE1-E07A-495C-D34C-FC7AF89E677D}"/>
                  </a:ext>
                </a:extLst>
              </p:cNvPr>
              <p:cNvSpPr/>
              <p:nvPr/>
            </p:nvSpPr>
            <p:spPr>
              <a:xfrm>
                <a:off x="-1112365"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8" name="Graphic 45">
              <a:extLst>
                <a:ext uri="{FF2B5EF4-FFF2-40B4-BE49-F238E27FC236}">
                  <a16:creationId xmlns:a16="http://schemas.microsoft.com/office/drawing/2014/main" id="{64421F3F-0B84-30A3-F64F-D265004D41DE}"/>
                </a:ext>
              </a:extLst>
            </p:cNvPr>
            <p:cNvGrpSpPr/>
            <p:nvPr/>
          </p:nvGrpSpPr>
          <p:grpSpPr>
            <a:xfrm>
              <a:off x="-1148590" y="1049049"/>
              <a:ext cx="51722" cy="51816"/>
              <a:chOff x="-1148590" y="1049049"/>
              <a:chExt cx="51722" cy="51816"/>
            </a:xfrm>
          </p:grpSpPr>
          <p:sp>
            <p:nvSpPr>
              <p:cNvPr id="33680" name="Freeform 33679">
                <a:extLst>
                  <a:ext uri="{FF2B5EF4-FFF2-40B4-BE49-F238E27FC236}">
                    <a16:creationId xmlns:a16="http://schemas.microsoft.com/office/drawing/2014/main" id="{4BD8FC2F-0900-E0D9-7AED-1D13340BD064}"/>
                  </a:ext>
                </a:extLst>
              </p:cNvPr>
              <p:cNvSpPr/>
              <p:nvPr/>
            </p:nvSpPr>
            <p:spPr>
              <a:xfrm>
                <a:off x="-1148590"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81" name="Freeform 33680">
                <a:extLst>
                  <a:ext uri="{FF2B5EF4-FFF2-40B4-BE49-F238E27FC236}">
                    <a16:creationId xmlns:a16="http://schemas.microsoft.com/office/drawing/2014/main" id="{F5BBB70B-4A2C-4F44-D97B-FD35085DB24B}"/>
                  </a:ext>
                </a:extLst>
              </p:cNvPr>
              <p:cNvSpPr/>
              <p:nvPr/>
            </p:nvSpPr>
            <p:spPr>
              <a:xfrm>
                <a:off x="-1122728"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299" name="Graphic 45">
              <a:extLst>
                <a:ext uri="{FF2B5EF4-FFF2-40B4-BE49-F238E27FC236}">
                  <a16:creationId xmlns:a16="http://schemas.microsoft.com/office/drawing/2014/main" id="{BF2F7F71-84C7-5403-DCF7-00130BF26B23}"/>
                </a:ext>
              </a:extLst>
            </p:cNvPr>
            <p:cNvGrpSpPr/>
            <p:nvPr/>
          </p:nvGrpSpPr>
          <p:grpSpPr>
            <a:xfrm>
              <a:off x="-1178159" y="1049049"/>
              <a:ext cx="51722" cy="51816"/>
              <a:chOff x="-1178159" y="1049049"/>
              <a:chExt cx="51722" cy="51816"/>
            </a:xfrm>
          </p:grpSpPr>
          <p:sp>
            <p:nvSpPr>
              <p:cNvPr id="33678" name="Freeform 33677">
                <a:extLst>
                  <a:ext uri="{FF2B5EF4-FFF2-40B4-BE49-F238E27FC236}">
                    <a16:creationId xmlns:a16="http://schemas.microsoft.com/office/drawing/2014/main" id="{2B5E2E40-EC3B-F30F-E92B-E21A9E434C62}"/>
                  </a:ext>
                </a:extLst>
              </p:cNvPr>
              <p:cNvSpPr/>
              <p:nvPr/>
            </p:nvSpPr>
            <p:spPr>
              <a:xfrm>
                <a:off x="-1178159"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79" name="Freeform 33678">
                <a:extLst>
                  <a:ext uri="{FF2B5EF4-FFF2-40B4-BE49-F238E27FC236}">
                    <a16:creationId xmlns:a16="http://schemas.microsoft.com/office/drawing/2014/main" id="{2BE2EDD4-8B89-D38F-396C-8DF2C69132F7}"/>
                  </a:ext>
                </a:extLst>
              </p:cNvPr>
              <p:cNvSpPr/>
              <p:nvPr/>
            </p:nvSpPr>
            <p:spPr>
              <a:xfrm>
                <a:off x="-1152298"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0" name="Graphic 45">
              <a:extLst>
                <a:ext uri="{FF2B5EF4-FFF2-40B4-BE49-F238E27FC236}">
                  <a16:creationId xmlns:a16="http://schemas.microsoft.com/office/drawing/2014/main" id="{518F17F0-07C3-7317-6B98-43334DAE1568}"/>
                </a:ext>
              </a:extLst>
            </p:cNvPr>
            <p:cNvGrpSpPr/>
            <p:nvPr/>
          </p:nvGrpSpPr>
          <p:grpSpPr>
            <a:xfrm>
              <a:off x="-1183293" y="1049049"/>
              <a:ext cx="51722" cy="51816"/>
              <a:chOff x="-1183293" y="1049049"/>
              <a:chExt cx="51722" cy="51816"/>
            </a:xfrm>
          </p:grpSpPr>
          <p:sp>
            <p:nvSpPr>
              <p:cNvPr id="33676" name="Freeform 33675">
                <a:extLst>
                  <a:ext uri="{FF2B5EF4-FFF2-40B4-BE49-F238E27FC236}">
                    <a16:creationId xmlns:a16="http://schemas.microsoft.com/office/drawing/2014/main" id="{82771197-5EDF-58F8-41AC-46897EEC36B3}"/>
                  </a:ext>
                </a:extLst>
              </p:cNvPr>
              <p:cNvSpPr/>
              <p:nvPr/>
            </p:nvSpPr>
            <p:spPr>
              <a:xfrm>
                <a:off x="-1183293"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77" name="Freeform 33676">
                <a:extLst>
                  <a:ext uri="{FF2B5EF4-FFF2-40B4-BE49-F238E27FC236}">
                    <a16:creationId xmlns:a16="http://schemas.microsoft.com/office/drawing/2014/main" id="{8ECDE206-AE6E-9A26-CBA1-E323ACC9FCF0}"/>
                  </a:ext>
                </a:extLst>
              </p:cNvPr>
              <p:cNvSpPr/>
              <p:nvPr/>
            </p:nvSpPr>
            <p:spPr>
              <a:xfrm>
                <a:off x="-1157432"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1" name="Graphic 45">
              <a:extLst>
                <a:ext uri="{FF2B5EF4-FFF2-40B4-BE49-F238E27FC236}">
                  <a16:creationId xmlns:a16="http://schemas.microsoft.com/office/drawing/2014/main" id="{B87456CB-6B06-4559-1B1B-B8CD6AC4C6F5}"/>
                </a:ext>
              </a:extLst>
            </p:cNvPr>
            <p:cNvGrpSpPr/>
            <p:nvPr/>
          </p:nvGrpSpPr>
          <p:grpSpPr>
            <a:xfrm>
              <a:off x="-1205922" y="1049049"/>
              <a:ext cx="51818" cy="51816"/>
              <a:chOff x="-1205922" y="1049049"/>
              <a:chExt cx="51818" cy="51816"/>
            </a:xfrm>
          </p:grpSpPr>
          <p:sp>
            <p:nvSpPr>
              <p:cNvPr id="33674" name="Freeform 33673">
                <a:extLst>
                  <a:ext uri="{FF2B5EF4-FFF2-40B4-BE49-F238E27FC236}">
                    <a16:creationId xmlns:a16="http://schemas.microsoft.com/office/drawing/2014/main" id="{BB5FDBFE-1B23-34C0-EC61-FFD49EE137EA}"/>
                  </a:ext>
                </a:extLst>
              </p:cNvPr>
              <p:cNvSpPr/>
              <p:nvPr/>
            </p:nvSpPr>
            <p:spPr>
              <a:xfrm>
                <a:off x="-1205922"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75" name="Freeform 33674">
                <a:extLst>
                  <a:ext uri="{FF2B5EF4-FFF2-40B4-BE49-F238E27FC236}">
                    <a16:creationId xmlns:a16="http://schemas.microsoft.com/office/drawing/2014/main" id="{60DCA015-D540-4C9B-B0E1-65EBA3D2AAED}"/>
                  </a:ext>
                </a:extLst>
              </p:cNvPr>
              <p:cNvSpPr/>
              <p:nvPr/>
            </p:nvSpPr>
            <p:spPr>
              <a:xfrm>
                <a:off x="-1179966"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2" name="Graphic 45">
              <a:extLst>
                <a:ext uri="{FF2B5EF4-FFF2-40B4-BE49-F238E27FC236}">
                  <a16:creationId xmlns:a16="http://schemas.microsoft.com/office/drawing/2014/main" id="{640683DD-FBE8-0186-0622-827CA7F42DFA}"/>
                </a:ext>
              </a:extLst>
            </p:cNvPr>
            <p:cNvGrpSpPr/>
            <p:nvPr/>
          </p:nvGrpSpPr>
          <p:grpSpPr>
            <a:xfrm>
              <a:off x="-1210581" y="1049049"/>
              <a:ext cx="51818" cy="51816"/>
              <a:chOff x="-1210581" y="1049049"/>
              <a:chExt cx="51818" cy="51816"/>
            </a:xfrm>
          </p:grpSpPr>
          <p:sp>
            <p:nvSpPr>
              <p:cNvPr id="33672" name="Freeform 33671">
                <a:extLst>
                  <a:ext uri="{FF2B5EF4-FFF2-40B4-BE49-F238E27FC236}">
                    <a16:creationId xmlns:a16="http://schemas.microsoft.com/office/drawing/2014/main" id="{C8C01717-C261-7160-B62D-DB9297E0EBA1}"/>
                  </a:ext>
                </a:extLst>
              </p:cNvPr>
              <p:cNvSpPr/>
              <p:nvPr/>
            </p:nvSpPr>
            <p:spPr>
              <a:xfrm>
                <a:off x="-1210581"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73" name="Freeform 33672">
                <a:extLst>
                  <a:ext uri="{FF2B5EF4-FFF2-40B4-BE49-F238E27FC236}">
                    <a16:creationId xmlns:a16="http://schemas.microsoft.com/office/drawing/2014/main" id="{14563CD8-5B2D-0F95-8EB6-30168772F60A}"/>
                  </a:ext>
                </a:extLst>
              </p:cNvPr>
              <p:cNvSpPr/>
              <p:nvPr/>
            </p:nvSpPr>
            <p:spPr>
              <a:xfrm>
                <a:off x="-1184720"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3" name="Graphic 45">
              <a:extLst>
                <a:ext uri="{FF2B5EF4-FFF2-40B4-BE49-F238E27FC236}">
                  <a16:creationId xmlns:a16="http://schemas.microsoft.com/office/drawing/2014/main" id="{BCE63F51-AE40-F7C7-795A-2B62E42413C8}"/>
                </a:ext>
              </a:extLst>
            </p:cNvPr>
            <p:cNvGrpSpPr/>
            <p:nvPr/>
          </p:nvGrpSpPr>
          <p:grpSpPr>
            <a:xfrm>
              <a:off x="-1215240" y="1049049"/>
              <a:ext cx="51722" cy="51816"/>
              <a:chOff x="-1215240" y="1049049"/>
              <a:chExt cx="51722" cy="51816"/>
            </a:xfrm>
          </p:grpSpPr>
          <p:sp>
            <p:nvSpPr>
              <p:cNvPr id="33670" name="Freeform 33669">
                <a:extLst>
                  <a:ext uri="{FF2B5EF4-FFF2-40B4-BE49-F238E27FC236}">
                    <a16:creationId xmlns:a16="http://schemas.microsoft.com/office/drawing/2014/main" id="{D85A8276-9ABB-76E6-75AB-B4F73AE78BE8}"/>
                  </a:ext>
                </a:extLst>
              </p:cNvPr>
              <p:cNvSpPr/>
              <p:nvPr/>
            </p:nvSpPr>
            <p:spPr>
              <a:xfrm>
                <a:off x="-1215240"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71" name="Freeform 33670">
                <a:extLst>
                  <a:ext uri="{FF2B5EF4-FFF2-40B4-BE49-F238E27FC236}">
                    <a16:creationId xmlns:a16="http://schemas.microsoft.com/office/drawing/2014/main" id="{87D5DFC3-9A57-A675-DB8A-775D681CA323}"/>
                  </a:ext>
                </a:extLst>
              </p:cNvPr>
              <p:cNvSpPr/>
              <p:nvPr/>
            </p:nvSpPr>
            <p:spPr>
              <a:xfrm>
                <a:off x="-1189379"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4" name="Graphic 45">
              <a:extLst>
                <a:ext uri="{FF2B5EF4-FFF2-40B4-BE49-F238E27FC236}">
                  <a16:creationId xmlns:a16="http://schemas.microsoft.com/office/drawing/2014/main" id="{362D9C17-7F5A-03E5-E3EC-360AD888989E}"/>
                </a:ext>
              </a:extLst>
            </p:cNvPr>
            <p:cNvGrpSpPr/>
            <p:nvPr/>
          </p:nvGrpSpPr>
          <p:grpSpPr>
            <a:xfrm>
              <a:off x="-1236443" y="1049049"/>
              <a:ext cx="51722" cy="51816"/>
              <a:chOff x="-1236443" y="1049049"/>
              <a:chExt cx="51722" cy="51816"/>
            </a:xfrm>
          </p:grpSpPr>
          <p:sp>
            <p:nvSpPr>
              <p:cNvPr id="33668" name="Freeform 33667">
                <a:extLst>
                  <a:ext uri="{FF2B5EF4-FFF2-40B4-BE49-F238E27FC236}">
                    <a16:creationId xmlns:a16="http://schemas.microsoft.com/office/drawing/2014/main" id="{4CAC7193-4C2F-C9C1-9B6A-F045D1261356}"/>
                  </a:ext>
                </a:extLst>
              </p:cNvPr>
              <p:cNvSpPr/>
              <p:nvPr/>
            </p:nvSpPr>
            <p:spPr>
              <a:xfrm>
                <a:off x="-1236443"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69" name="Freeform 33668">
                <a:extLst>
                  <a:ext uri="{FF2B5EF4-FFF2-40B4-BE49-F238E27FC236}">
                    <a16:creationId xmlns:a16="http://schemas.microsoft.com/office/drawing/2014/main" id="{5E2B2D52-9BE2-E2E5-4F2F-8F5093BCC10C}"/>
                  </a:ext>
                </a:extLst>
              </p:cNvPr>
              <p:cNvSpPr/>
              <p:nvPr/>
            </p:nvSpPr>
            <p:spPr>
              <a:xfrm>
                <a:off x="-1210581"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5" name="Graphic 45">
              <a:extLst>
                <a:ext uri="{FF2B5EF4-FFF2-40B4-BE49-F238E27FC236}">
                  <a16:creationId xmlns:a16="http://schemas.microsoft.com/office/drawing/2014/main" id="{CBDA9D8F-BA2A-B965-C9DE-DA78E8854456}"/>
                </a:ext>
              </a:extLst>
            </p:cNvPr>
            <p:cNvGrpSpPr/>
            <p:nvPr/>
          </p:nvGrpSpPr>
          <p:grpSpPr>
            <a:xfrm>
              <a:off x="-1229882" y="1049049"/>
              <a:ext cx="51722" cy="51816"/>
              <a:chOff x="-1229882" y="1049049"/>
              <a:chExt cx="51722" cy="51816"/>
            </a:xfrm>
          </p:grpSpPr>
          <p:sp>
            <p:nvSpPr>
              <p:cNvPr id="33666" name="Freeform 33665">
                <a:extLst>
                  <a:ext uri="{FF2B5EF4-FFF2-40B4-BE49-F238E27FC236}">
                    <a16:creationId xmlns:a16="http://schemas.microsoft.com/office/drawing/2014/main" id="{7B0A54F1-0BBC-E150-24AB-2D0816126996}"/>
                  </a:ext>
                </a:extLst>
              </p:cNvPr>
              <p:cNvSpPr/>
              <p:nvPr/>
            </p:nvSpPr>
            <p:spPr>
              <a:xfrm>
                <a:off x="-1229882"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67" name="Freeform 33666">
                <a:extLst>
                  <a:ext uri="{FF2B5EF4-FFF2-40B4-BE49-F238E27FC236}">
                    <a16:creationId xmlns:a16="http://schemas.microsoft.com/office/drawing/2014/main" id="{7B8D8C64-1994-1C58-BF19-AE59A2351299}"/>
                  </a:ext>
                </a:extLst>
              </p:cNvPr>
              <p:cNvSpPr/>
              <p:nvPr/>
            </p:nvSpPr>
            <p:spPr>
              <a:xfrm>
                <a:off x="-1204021"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6" name="Graphic 45">
              <a:extLst>
                <a:ext uri="{FF2B5EF4-FFF2-40B4-BE49-F238E27FC236}">
                  <a16:creationId xmlns:a16="http://schemas.microsoft.com/office/drawing/2014/main" id="{46A577C9-3CF0-5FB2-9E51-A3ADC4F04229}"/>
                </a:ext>
              </a:extLst>
            </p:cNvPr>
            <p:cNvGrpSpPr/>
            <p:nvPr/>
          </p:nvGrpSpPr>
          <p:grpSpPr>
            <a:xfrm>
              <a:off x="-1241101" y="1049049"/>
              <a:ext cx="51722" cy="51816"/>
              <a:chOff x="-1241101" y="1049049"/>
              <a:chExt cx="51722" cy="51816"/>
            </a:xfrm>
          </p:grpSpPr>
          <p:sp>
            <p:nvSpPr>
              <p:cNvPr id="33664" name="Freeform 33663">
                <a:extLst>
                  <a:ext uri="{FF2B5EF4-FFF2-40B4-BE49-F238E27FC236}">
                    <a16:creationId xmlns:a16="http://schemas.microsoft.com/office/drawing/2014/main" id="{3E8A3AD4-F631-4065-DE33-CA3F1E06B24A}"/>
                  </a:ext>
                </a:extLst>
              </p:cNvPr>
              <p:cNvSpPr/>
              <p:nvPr/>
            </p:nvSpPr>
            <p:spPr>
              <a:xfrm>
                <a:off x="-1241101"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65" name="Freeform 33664">
                <a:extLst>
                  <a:ext uri="{FF2B5EF4-FFF2-40B4-BE49-F238E27FC236}">
                    <a16:creationId xmlns:a16="http://schemas.microsoft.com/office/drawing/2014/main" id="{A092BA0A-8C35-B4AF-1F00-B70AC8BA65FA}"/>
                  </a:ext>
                </a:extLst>
              </p:cNvPr>
              <p:cNvSpPr/>
              <p:nvPr/>
            </p:nvSpPr>
            <p:spPr>
              <a:xfrm>
                <a:off x="-1215240"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7" name="Graphic 45">
              <a:extLst>
                <a:ext uri="{FF2B5EF4-FFF2-40B4-BE49-F238E27FC236}">
                  <a16:creationId xmlns:a16="http://schemas.microsoft.com/office/drawing/2014/main" id="{0F7007CE-B6E4-7EB2-E9D2-E56458E47D1A}"/>
                </a:ext>
              </a:extLst>
            </p:cNvPr>
            <p:cNvGrpSpPr/>
            <p:nvPr/>
          </p:nvGrpSpPr>
          <p:grpSpPr>
            <a:xfrm>
              <a:off x="-1245475" y="1049049"/>
              <a:ext cx="51818" cy="51816"/>
              <a:chOff x="-1245475" y="1049049"/>
              <a:chExt cx="51818" cy="51816"/>
            </a:xfrm>
          </p:grpSpPr>
          <p:sp>
            <p:nvSpPr>
              <p:cNvPr id="33662" name="Freeform 33661">
                <a:extLst>
                  <a:ext uri="{FF2B5EF4-FFF2-40B4-BE49-F238E27FC236}">
                    <a16:creationId xmlns:a16="http://schemas.microsoft.com/office/drawing/2014/main" id="{ECC96BF4-A9BA-49A9-6A49-7179348D45DE}"/>
                  </a:ext>
                </a:extLst>
              </p:cNvPr>
              <p:cNvSpPr/>
              <p:nvPr/>
            </p:nvSpPr>
            <p:spPr>
              <a:xfrm>
                <a:off x="-1245475"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63" name="Freeform 33662">
                <a:extLst>
                  <a:ext uri="{FF2B5EF4-FFF2-40B4-BE49-F238E27FC236}">
                    <a16:creationId xmlns:a16="http://schemas.microsoft.com/office/drawing/2014/main" id="{753C955A-289F-74ED-4732-E5080554FA02}"/>
                  </a:ext>
                </a:extLst>
              </p:cNvPr>
              <p:cNvSpPr/>
              <p:nvPr/>
            </p:nvSpPr>
            <p:spPr>
              <a:xfrm>
                <a:off x="-1219519"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8" name="Graphic 45">
              <a:extLst>
                <a:ext uri="{FF2B5EF4-FFF2-40B4-BE49-F238E27FC236}">
                  <a16:creationId xmlns:a16="http://schemas.microsoft.com/office/drawing/2014/main" id="{0B2D2D33-3A05-BA34-4DCF-F0686C1628C0}"/>
                </a:ext>
              </a:extLst>
            </p:cNvPr>
            <p:cNvGrpSpPr/>
            <p:nvPr/>
          </p:nvGrpSpPr>
          <p:grpSpPr>
            <a:xfrm>
              <a:off x="-1284553" y="1049049"/>
              <a:ext cx="51818" cy="51816"/>
              <a:chOff x="-1284553" y="1049049"/>
              <a:chExt cx="51818" cy="51816"/>
            </a:xfrm>
          </p:grpSpPr>
          <p:sp>
            <p:nvSpPr>
              <p:cNvPr id="33660" name="Freeform 33659">
                <a:extLst>
                  <a:ext uri="{FF2B5EF4-FFF2-40B4-BE49-F238E27FC236}">
                    <a16:creationId xmlns:a16="http://schemas.microsoft.com/office/drawing/2014/main" id="{9A4D52C8-3CF9-A2F9-6620-6B1339DBE3E8}"/>
                  </a:ext>
                </a:extLst>
              </p:cNvPr>
              <p:cNvSpPr/>
              <p:nvPr/>
            </p:nvSpPr>
            <p:spPr>
              <a:xfrm>
                <a:off x="-1284553"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61" name="Freeform 33660">
                <a:extLst>
                  <a:ext uri="{FF2B5EF4-FFF2-40B4-BE49-F238E27FC236}">
                    <a16:creationId xmlns:a16="http://schemas.microsoft.com/office/drawing/2014/main" id="{5F97523F-6B82-9610-2DAD-6A7FA58AAE10}"/>
                  </a:ext>
                </a:extLst>
              </p:cNvPr>
              <p:cNvSpPr/>
              <p:nvPr/>
            </p:nvSpPr>
            <p:spPr>
              <a:xfrm>
                <a:off x="-1258691"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09" name="Graphic 45">
              <a:extLst>
                <a:ext uri="{FF2B5EF4-FFF2-40B4-BE49-F238E27FC236}">
                  <a16:creationId xmlns:a16="http://schemas.microsoft.com/office/drawing/2014/main" id="{9FB3D6B7-1B0F-071A-320F-FC0CE97101E0}"/>
                </a:ext>
              </a:extLst>
            </p:cNvPr>
            <p:cNvGrpSpPr/>
            <p:nvPr/>
          </p:nvGrpSpPr>
          <p:grpSpPr>
            <a:xfrm>
              <a:off x="-1289021" y="1049049"/>
              <a:ext cx="51818" cy="51816"/>
              <a:chOff x="-1289021" y="1049049"/>
              <a:chExt cx="51818" cy="51816"/>
            </a:xfrm>
          </p:grpSpPr>
          <p:sp>
            <p:nvSpPr>
              <p:cNvPr id="33658" name="Freeform 33657">
                <a:extLst>
                  <a:ext uri="{FF2B5EF4-FFF2-40B4-BE49-F238E27FC236}">
                    <a16:creationId xmlns:a16="http://schemas.microsoft.com/office/drawing/2014/main" id="{32ACF00C-E076-48F5-8064-DEA20EEEF092}"/>
                  </a:ext>
                </a:extLst>
              </p:cNvPr>
              <p:cNvSpPr/>
              <p:nvPr/>
            </p:nvSpPr>
            <p:spPr>
              <a:xfrm>
                <a:off x="-1289021"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59" name="Freeform 33658">
                <a:extLst>
                  <a:ext uri="{FF2B5EF4-FFF2-40B4-BE49-F238E27FC236}">
                    <a16:creationId xmlns:a16="http://schemas.microsoft.com/office/drawing/2014/main" id="{69828489-5F5C-A86C-70A7-3B6AE2D0F359}"/>
                  </a:ext>
                </a:extLst>
              </p:cNvPr>
              <p:cNvSpPr/>
              <p:nvPr/>
            </p:nvSpPr>
            <p:spPr>
              <a:xfrm>
                <a:off x="-1263160"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0" name="Graphic 45">
              <a:extLst>
                <a:ext uri="{FF2B5EF4-FFF2-40B4-BE49-F238E27FC236}">
                  <a16:creationId xmlns:a16="http://schemas.microsoft.com/office/drawing/2014/main" id="{E4C47320-EA3A-386C-BF5B-2EC502B4793D}"/>
                </a:ext>
              </a:extLst>
            </p:cNvPr>
            <p:cNvGrpSpPr/>
            <p:nvPr/>
          </p:nvGrpSpPr>
          <p:grpSpPr>
            <a:xfrm>
              <a:off x="-1300336" y="1049049"/>
              <a:ext cx="51722" cy="51816"/>
              <a:chOff x="-1300336" y="1049049"/>
              <a:chExt cx="51722" cy="51816"/>
            </a:xfrm>
          </p:grpSpPr>
          <p:sp>
            <p:nvSpPr>
              <p:cNvPr id="33656" name="Freeform 33655">
                <a:extLst>
                  <a:ext uri="{FF2B5EF4-FFF2-40B4-BE49-F238E27FC236}">
                    <a16:creationId xmlns:a16="http://schemas.microsoft.com/office/drawing/2014/main" id="{FEDC7220-46C8-A9D9-2012-9E6F163BAE14}"/>
                  </a:ext>
                </a:extLst>
              </p:cNvPr>
              <p:cNvSpPr/>
              <p:nvPr/>
            </p:nvSpPr>
            <p:spPr>
              <a:xfrm>
                <a:off x="-1300336"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57" name="Freeform 33656">
                <a:extLst>
                  <a:ext uri="{FF2B5EF4-FFF2-40B4-BE49-F238E27FC236}">
                    <a16:creationId xmlns:a16="http://schemas.microsoft.com/office/drawing/2014/main" id="{4B7DE503-B9F9-ECFB-BB60-D459426EE9C3}"/>
                  </a:ext>
                </a:extLst>
              </p:cNvPr>
              <p:cNvSpPr/>
              <p:nvPr/>
            </p:nvSpPr>
            <p:spPr>
              <a:xfrm>
                <a:off x="-1274474"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1" name="Graphic 45">
              <a:extLst>
                <a:ext uri="{FF2B5EF4-FFF2-40B4-BE49-F238E27FC236}">
                  <a16:creationId xmlns:a16="http://schemas.microsoft.com/office/drawing/2014/main" id="{DF7BCD32-9B6F-65BC-A7ED-8D0394D658C1}"/>
                </a:ext>
              </a:extLst>
            </p:cNvPr>
            <p:cNvGrpSpPr/>
            <p:nvPr/>
          </p:nvGrpSpPr>
          <p:grpSpPr>
            <a:xfrm>
              <a:off x="-1304804" y="1049049"/>
              <a:ext cx="51722" cy="51816"/>
              <a:chOff x="-1304804" y="1049049"/>
              <a:chExt cx="51722" cy="51816"/>
            </a:xfrm>
          </p:grpSpPr>
          <p:sp>
            <p:nvSpPr>
              <p:cNvPr id="33654" name="Freeform 33653">
                <a:extLst>
                  <a:ext uri="{FF2B5EF4-FFF2-40B4-BE49-F238E27FC236}">
                    <a16:creationId xmlns:a16="http://schemas.microsoft.com/office/drawing/2014/main" id="{4D664BAE-9226-87F6-4E2B-84F7FB6739B9}"/>
                  </a:ext>
                </a:extLst>
              </p:cNvPr>
              <p:cNvSpPr/>
              <p:nvPr/>
            </p:nvSpPr>
            <p:spPr>
              <a:xfrm>
                <a:off x="-1304804"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55" name="Freeform 33654">
                <a:extLst>
                  <a:ext uri="{FF2B5EF4-FFF2-40B4-BE49-F238E27FC236}">
                    <a16:creationId xmlns:a16="http://schemas.microsoft.com/office/drawing/2014/main" id="{430B93C2-A58A-9A58-D023-D8DB79B9CEAF}"/>
                  </a:ext>
                </a:extLst>
              </p:cNvPr>
              <p:cNvSpPr/>
              <p:nvPr/>
            </p:nvSpPr>
            <p:spPr>
              <a:xfrm>
                <a:off x="-1278943"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2" name="Graphic 45">
              <a:extLst>
                <a:ext uri="{FF2B5EF4-FFF2-40B4-BE49-F238E27FC236}">
                  <a16:creationId xmlns:a16="http://schemas.microsoft.com/office/drawing/2014/main" id="{DB76C359-6204-8667-92BE-327B2D82AB73}"/>
                </a:ext>
              </a:extLst>
            </p:cNvPr>
            <p:cNvGrpSpPr/>
            <p:nvPr/>
          </p:nvGrpSpPr>
          <p:grpSpPr>
            <a:xfrm>
              <a:off x="-1320397" y="1049049"/>
              <a:ext cx="51818" cy="51816"/>
              <a:chOff x="-1320397" y="1049049"/>
              <a:chExt cx="51818" cy="51816"/>
            </a:xfrm>
          </p:grpSpPr>
          <p:sp>
            <p:nvSpPr>
              <p:cNvPr id="33652" name="Freeform 33651">
                <a:extLst>
                  <a:ext uri="{FF2B5EF4-FFF2-40B4-BE49-F238E27FC236}">
                    <a16:creationId xmlns:a16="http://schemas.microsoft.com/office/drawing/2014/main" id="{892F658B-280C-63A8-7021-6111D5887924}"/>
                  </a:ext>
                </a:extLst>
              </p:cNvPr>
              <p:cNvSpPr/>
              <p:nvPr/>
            </p:nvSpPr>
            <p:spPr>
              <a:xfrm>
                <a:off x="-1320397" y="107495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53" name="Freeform 33652">
                <a:extLst>
                  <a:ext uri="{FF2B5EF4-FFF2-40B4-BE49-F238E27FC236}">
                    <a16:creationId xmlns:a16="http://schemas.microsoft.com/office/drawing/2014/main" id="{5DF0FEF8-CCF1-3AFF-B960-D31EFF4FAC97}"/>
                  </a:ext>
                </a:extLst>
              </p:cNvPr>
              <p:cNvSpPr/>
              <p:nvPr/>
            </p:nvSpPr>
            <p:spPr>
              <a:xfrm>
                <a:off x="-1294536"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3" name="Graphic 45">
              <a:extLst>
                <a:ext uri="{FF2B5EF4-FFF2-40B4-BE49-F238E27FC236}">
                  <a16:creationId xmlns:a16="http://schemas.microsoft.com/office/drawing/2014/main" id="{051059DE-1785-5638-6492-4FE841353441}"/>
                </a:ext>
              </a:extLst>
            </p:cNvPr>
            <p:cNvGrpSpPr/>
            <p:nvPr/>
          </p:nvGrpSpPr>
          <p:grpSpPr>
            <a:xfrm>
              <a:off x="-1330666" y="1049049"/>
              <a:ext cx="51722" cy="51816"/>
              <a:chOff x="-1330666" y="1049049"/>
              <a:chExt cx="51722" cy="51816"/>
            </a:xfrm>
          </p:grpSpPr>
          <p:sp>
            <p:nvSpPr>
              <p:cNvPr id="33650" name="Freeform 33649">
                <a:extLst>
                  <a:ext uri="{FF2B5EF4-FFF2-40B4-BE49-F238E27FC236}">
                    <a16:creationId xmlns:a16="http://schemas.microsoft.com/office/drawing/2014/main" id="{19FE5EA3-A68C-8CF6-B73E-BFE4C66E7F5B}"/>
                  </a:ext>
                </a:extLst>
              </p:cNvPr>
              <p:cNvSpPr/>
              <p:nvPr/>
            </p:nvSpPr>
            <p:spPr>
              <a:xfrm>
                <a:off x="-1330666" y="107495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51" name="Freeform 33650">
                <a:extLst>
                  <a:ext uri="{FF2B5EF4-FFF2-40B4-BE49-F238E27FC236}">
                    <a16:creationId xmlns:a16="http://schemas.microsoft.com/office/drawing/2014/main" id="{D247D967-AC2D-9889-8540-3A1B00BAAD5E}"/>
                  </a:ext>
                </a:extLst>
              </p:cNvPr>
              <p:cNvSpPr/>
              <p:nvPr/>
            </p:nvSpPr>
            <p:spPr>
              <a:xfrm>
                <a:off x="-1304804" y="104904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4" name="Graphic 45">
              <a:extLst>
                <a:ext uri="{FF2B5EF4-FFF2-40B4-BE49-F238E27FC236}">
                  <a16:creationId xmlns:a16="http://schemas.microsoft.com/office/drawing/2014/main" id="{2CB7E48A-6C60-DEBA-93BF-7C7323C1DFD7}"/>
                </a:ext>
              </a:extLst>
            </p:cNvPr>
            <p:cNvGrpSpPr/>
            <p:nvPr/>
          </p:nvGrpSpPr>
          <p:grpSpPr>
            <a:xfrm>
              <a:off x="-1382484" y="1014759"/>
              <a:ext cx="51818" cy="51815"/>
              <a:chOff x="-1382484" y="1014759"/>
              <a:chExt cx="51818" cy="51815"/>
            </a:xfrm>
          </p:grpSpPr>
          <p:sp>
            <p:nvSpPr>
              <p:cNvPr id="33648" name="Freeform 33647">
                <a:extLst>
                  <a:ext uri="{FF2B5EF4-FFF2-40B4-BE49-F238E27FC236}">
                    <a16:creationId xmlns:a16="http://schemas.microsoft.com/office/drawing/2014/main" id="{D2EE8802-5DB9-6D7D-8C2A-C97A0A00EA70}"/>
                  </a:ext>
                </a:extLst>
              </p:cNvPr>
              <p:cNvSpPr/>
              <p:nvPr/>
            </p:nvSpPr>
            <p:spPr>
              <a:xfrm>
                <a:off x="-1382484" y="104066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49" name="Freeform 33648">
                <a:extLst>
                  <a:ext uri="{FF2B5EF4-FFF2-40B4-BE49-F238E27FC236}">
                    <a16:creationId xmlns:a16="http://schemas.microsoft.com/office/drawing/2014/main" id="{E2E63E89-FF33-F09E-287C-EA10C7FA128F}"/>
                  </a:ext>
                </a:extLst>
              </p:cNvPr>
              <p:cNvSpPr/>
              <p:nvPr/>
            </p:nvSpPr>
            <p:spPr>
              <a:xfrm>
                <a:off x="-1356527"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5" name="Graphic 45">
              <a:extLst>
                <a:ext uri="{FF2B5EF4-FFF2-40B4-BE49-F238E27FC236}">
                  <a16:creationId xmlns:a16="http://schemas.microsoft.com/office/drawing/2014/main" id="{7A2E81A0-B79B-8286-4237-46DA001A480C}"/>
                </a:ext>
              </a:extLst>
            </p:cNvPr>
            <p:cNvGrpSpPr/>
            <p:nvPr/>
          </p:nvGrpSpPr>
          <p:grpSpPr>
            <a:xfrm>
              <a:off x="-1388094" y="1014759"/>
              <a:ext cx="51818" cy="51815"/>
              <a:chOff x="-1388094" y="1014759"/>
              <a:chExt cx="51818" cy="51815"/>
            </a:xfrm>
          </p:grpSpPr>
          <p:sp>
            <p:nvSpPr>
              <p:cNvPr id="33646" name="Freeform 33645">
                <a:extLst>
                  <a:ext uri="{FF2B5EF4-FFF2-40B4-BE49-F238E27FC236}">
                    <a16:creationId xmlns:a16="http://schemas.microsoft.com/office/drawing/2014/main" id="{D5EDD78E-D044-DEC0-647B-6C688229C10D}"/>
                  </a:ext>
                </a:extLst>
              </p:cNvPr>
              <p:cNvSpPr/>
              <p:nvPr/>
            </p:nvSpPr>
            <p:spPr>
              <a:xfrm>
                <a:off x="-1388094" y="104066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47" name="Freeform 33646">
                <a:extLst>
                  <a:ext uri="{FF2B5EF4-FFF2-40B4-BE49-F238E27FC236}">
                    <a16:creationId xmlns:a16="http://schemas.microsoft.com/office/drawing/2014/main" id="{C299ED32-5E05-32E9-B5B2-ACE8D2BC6B38}"/>
                  </a:ext>
                </a:extLst>
              </p:cNvPr>
              <p:cNvSpPr/>
              <p:nvPr/>
            </p:nvSpPr>
            <p:spPr>
              <a:xfrm>
                <a:off x="-1362137"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6" name="Graphic 45">
              <a:extLst>
                <a:ext uri="{FF2B5EF4-FFF2-40B4-BE49-F238E27FC236}">
                  <a16:creationId xmlns:a16="http://schemas.microsoft.com/office/drawing/2014/main" id="{2F2C4C01-B2F4-6A74-129F-31C36DE420F4}"/>
                </a:ext>
              </a:extLst>
            </p:cNvPr>
            <p:cNvGrpSpPr/>
            <p:nvPr/>
          </p:nvGrpSpPr>
          <p:grpSpPr>
            <a:xfrm>
              <a:off x="-1408345" y="1014759"/>
              <a:ext cx="51818" cy="51815"/>
              <a:chOff x="-1408345" y="1014759"/>
              <a:chExt cx="51818" cy="51815"/>
            </a:xfrm>
          </p:grpSpPr>
          <p:sp>
            <p:nvSpPr>
              <p:cNvPr id="33644" name="Freeform 33643">
                <a:extLst>
                  <a:ext uri="{FF2B5EF4-FFF2-40B4-BE49-F238E27FC236}">
                    <a16:creationId xmlns:a16="http://schemas.microsoft.com/office/drawing/2014/main" id="{466F5105-3AF7-77CD-495F-2A798B4358B2}"/>
                  </a:ext>
                </a:extLst>
              </p:cNvPr>
              <p:cNvSpPr/>
              <p:nvPr/>
            </p:nvSpPr>
            <p:spPr>
              <a:xfrm>
                <a:off x="-1408345" y="104066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45" name="Freeform 33644">
                <a:extLst>
                  <a:ext uri="{FF2B5EF4-FFF2-40B4-BE49-F238E27FC236}">
                    <a16:creationId xmlns:a16="http://schemas.microsoft.com/office/drawing/2014/main" id="{98CF775E-8D52-F200-C164-2FE3B9B3DEAB}"/>
                  </a:ext>
                </a:extLst>
              </p:cNvPr>
              <p:cNvSpPr/>
              <p:nvPr/>
            </p:nvSpPr>
            <p:spPr>
              <a:xfrm>
                <a:off x="-1382484"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7" name="Graphic 45">
              <a:extLst>
                <a:ext uri="{FF2B5EF4-FFF2-40B4-BE49-F238E27FC236}">
                  <a16:creationId xmlns:a16="http://schemas.microsoft.com/office/drawing/2014/main" id="{F047ED39-C6D0-5496-523B-60A85B8E6A1C}"/>
                </a:ext>
              </a:extLst>
            </p:cNvPr>
            <p:cNvGrpSpPr/>
            <p:nvPr/>
          </p:nvGrpSpPr>
          <p:grpSpPr>
            <a:xfrm>
              <a:off x="-1439817" y="1014759"/>
              <a:ext cx="51722" cy="51815"/>
              <a:chOff x="-1439817" y="1014759"/>
              <a:chExt cx="51722" cy="51815"/>
            </a:xfrm>
          </p:grpSpPr>
          <p:sp>
            <p:nvSpPr>
              <p:cNvPr id="33642" name="Freeform 33641">
                <a:extLst>
                  <a:ext uri="{FF2B5EF4-FFF2-40B4-BE49-F238E27FC236}">
                    <a16:creationId xmlns:a16="http://schemas.microsoft.com/office/drawing/2014/main" id="{01C0E896-2094-CD3C-D3B4-506216731D07}"/>
                  </a:ext>
                </a:extLst>
              </p:cNvPr>
              <p:cNvSpPr/>
              <p:nvPr/>
            </p:nvSpPr>
            <p:spPr>
              <a:xfrm>
                <a:off x="-1439817" y="104066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43" name="Freeform 33642">
                <a:extLst>
                  <a:ext uri="{FF2B5EF4-FFF2-40B4-BE49-F238E27FC236}">
                    <a16:creationId xmlns:a16="http://schemas.microsoft.com/office/drawing/2014/main" id="{ADB6815C-8A3B-356A-4854-CE5313AD9643}"/>
                  </a:ext>
                </a:extLst>
              </p:cNvPr>
              <p:cNvSpPr/>
              <p:nvPr/>
            </p:nvSpPr>
            <p:spPr>
              <a:xfrm>
                <a:off x="-1413955"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8" name="Graphic 45">
              <a:extLst>
                <a:ext uri="{FF2B5EF4-FFF2-40B4-BE49-F238E27FC236}">
                  <a16:creationId xmlns:a16="http://schemas.microsoft.com/office/drawing/2014/main" id="{29292B0E-AB6B-A799-7101-BD48E236005C}"/>
                </a:ext>
              </a:extLst>
            </p:cNvPr>
            <p:cNvGrpSpPr/>
            <p:nvPr/>
          </p:nvGrpSpPr>
          <p:grpSpPr>
            <a:xfrm>
              <a:off x="-1452367" y="1014759"/>
              <a:ext cx="51722" cy="51815"/>
              <a:chOff x="-1452367" y="1014759"/>
              <a:chExt cx="51722" cy="51815"/>
            </a:xfrm>
          </p:grpSpPr>
          <p:sp>
            <p:nvSpPr>
              <p:cNvPr id="33640" name="Freeform 33639">
                <a:extLst>
                  <a:ext uri="{FF2B5EF4-FFF2-40B4-BE49-F238E27FC236}">
                    <a16:creationId xmlns:a16="http://schemas.microsoft.com/office/drawing/2014/main" id="{F0158800-C3A7-5D0F-0180-F45F259F715F}"/>
                  </a:ext>
                </a:extLst>
              </p:cNvPr>
              <p:cNvSpPr/>
              <p:nvPr/>
            </p:nvSpPr>
            <p:spPr>
              <a:xfrm>
                <a:off x="-1452367" y="104066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41" name="Freeform 33640">
                <a:extLst>
                  <a:ext uri="{FF2B5EF4-FFF2-40B4-BE49-F238E27FC236}">
                    <a16:creationId xmlns:a16="http://schemas.microsoft.com/office/drawing/2014/main" id="{1FDC6C0E-5EC0-6658-EC74-DD90A5A707A7}"/>
                  </a:ext>
                </a:extLst>
              </p:cNvPr>
              <p:cNvSpPr/>
              <p:nvPr/>
            </p:nvSpPr>
            <p:spPr>
              <a:xfrm>
                <a:off x="-1426506"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19" name="Graphic 45">
              <a:extLst>
                <a:ext uri="{FF2B5EF4-FFF2-40B4-BE49-F238E27FC236}">
                  <a16:creationId xmlns:a16="http://schemas.microsoft.com/office/drawing/2014/main" id="{82C29A61-1764-E5D2-0E56-0333C0B431D2}"/>
                </a:ext>
              </a:extLst>
            </p:cNvPr>
            <p:cNvGrpSpPr/>
            <p:nvPr/>
          </p:nvGrpSpPr>
          <p:grpSpPr>
            <a:xfrm>
              <a:off x="-1471383" y="1014759"/>
              <a:ext cx="51722" cy="51815"/>
              <a:chOff x="-1471383" y="1014759"/>
              <a:chExt cx="51722" cy="51815"/>
            </a:xfrm>
          </p:grpSpPr>
          <p:sp>
            <p:nvSpPr>
              <p:cNvPr id="33638" name="Freeform 33637">
                <a:extLst>
                  <a:ext uri="{FF2B5EF4-FFF2-40B4-BE49-F238E27FC236}">
                    <a16:creationId xmlns:a16="http://schemas.microsoft.com/office/drawing/2014/main" id="{2802A728-1439-699E-4245-2AC5DC8113F3}"/>
                  </a:ext>
                </a:extLst>
              </p:cNvPr>
              <p:cNvSpPr/>
              <p:nvPr/>
            </p:nvSpPr>
            <p:spPr>
              <a:xfrm>
                <a:off x="-1471383" y="104066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39" name="Freeform 33638">
                <a:extLst>
                  <a:ext uri="{FF2B5EF4-FFF2-40B4-BE49-F238E27FC236}">
                    <a16:creationId xmlns:a16="http://schemas.microsoft.com/office/drawing/2014/main" id="{B0C3FD7C-FF35-26AC-F84E-75E70340E666}"/>
                  </a:ext>
                </a:extLst>
              </p:cNvPr>
              <p:cNvSpPr/>
              <p:nvPr/>
            </p:nvSpPr>
            <p:spPr>
              <a:xfrm>
                <a:off x="-1445521"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0" name="Graphic 45">
              <a:extLst>
                <a:ext uri="{FF2B5EF4-FFF2-40B4-BE49-F238E27FC236}">
                  <a16:creationId xmlns:a16="http://schemas.microsoft.com/office/drawing/2014/main" id="{CEADCFDC-5EA0-8A22-D257-491E0BEE17F4}"/>
                </a:ext>
              </a:extLst>
            </p:cNvPr>
            <p:cNvGrpSpPr/>
            <p:nvPr/>
          </p:nvGrpSpPr>
          <p:grpSpPr>
            <a:xfrm>
              <a:off x="-1476042" y="1014759"/>
              <a:ext cx="51722" cy="51815"/>
              <a:chOff x="-1476042" y="1014759"/>
              <a:chExt cx="51722" cy="51815"/>
            </a:xfrm>
          </p:grpSpPr>
          <p:sp>
            <p:nvSpPr>
              <p:cNvPr id="33636" name="Freeform 33635">
                <a:extLst>
                  <a:ext uri="{FF2B5EF4-FFF2-40B4-BE49-F238E27FC236}">
                    <a16:creationId xmlns:a16="http://schemas.microsoft.com/office/drawing/2014/main" id="{86086470-671D-8B9F-3CAA-E49C206F3138}"/>
                  </a:ext>
                </a:extLst>
              </p:cNvPr>
              <p:cNvSpPr/>
              <p:nvPr/>
            </p:nvSpPr>
            <p:spPr>
              <a:xfrm>
                <a:off x="-1476042" y="104066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37" name="Freeform 33636">
                <a:extLst>
                  <a:ext uri="{FF2B5EF4-FFF2-40B4-BE49-F238E27FC236}">
                    <a16:creationId xmlns:a16="http://schemas.microsoft.com/office/drawing/2014/main" id="{159CDC05-027E-0150-2946-4A2753128FA1}"/>
                  </a:ext>
                </a:extLst>
              </p:cNvPr>
              <p:cNvSpPr/>
              <p:nvPr/>
            </p:nvSpPr>
            <p:spPr>
              <a:xfrm>
                <a:off x="-1450180"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1" name="Graphic 45">
              <a:extLst>
                <a:ext uri="{FF2B5EF4-FFF2-40B4-BE49-F238E27FC236}">
                  <a16:creationId xmlns:a16="http://schemas.microsoft.com/office/drawing/2014/main" id="{AC56FF81-C14C-B49C-715D-944E68B93C0C}"/>
                </a:ext>
              </a:extLst>
            </p:cNvPr>
            <p:cNvGrpSpPr/>
            <p:nvPr/>
          </p:nvGrpSpPr>
          <p:grpSpPr>
            <a:xfrm>
              <a:off x="-1497244" y="1014759"/>
              <a:ext cx="51722" cy="51815"/>
              <a:chOff x="-1497244" y="1014759"/>
              <a:chExt cx="51722" cy="51815"/>
            </a:xfrm>
          </p:grpSpPr>
          <p:sp>
            <p:nvSpPr>
              <p:cNvPr id="33634" name="Freeform 33633">
                <a:extLst>
                  <a:ext uri="{FF2B5EF4-FFF2-40B4-BE49-F238E27FC236}">
                    <a16:creationId xmlns:a16="http://schemas.microsoft.com/office/drawing/2014/main" id="{B499897D-3A2D-100F-234A-E854F8A49E56}"/>
                  </a:ext>
                </a:extLst>
              </p:cNvPr>
              <p:cNvSpPr/>
              <p:nvPr/>
            </p:nvSpPr>
            <p:spPr>
              <a:xfrm>
                <a:off x="-1497244" y="104066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35" name="Freeform 33634">
                <a:extLst>
                  <a:ext uri="{FF2B5EF4-FFF2-40B4-BE49-F238E27FC236}">
                    <a16:creationId xmlns:a16="http://schemas.microsoft.com/office/drawing/2014/main" id="{D6CF5736-6A09-6A0B-5BD0-5AC40A54A5F7}"/>
                  </a:ext>
                </a:extLst>
              </p:cNvPr>
              <p:cNvSpPr/>
              <p:nvPr/>
            </p:nvSpPr>
            <p:spPr>
              <a:xfrm>
                <a:off x="-1471383"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2" name="Graphic 45">
              <a:extLst>
                <a:ext uri="{FF2B5EF4-FFF2-40B4-BE49-F238E27FC236}">
                  <a16:creationId xmlns:a16="http://schemas.microsoft.com/office/drawing/2014/main" id="{05BF8A09-3ACD-A89A-A900-3B4A955C365A}"/>
                </a:ext>
              </a:extLst>
            </p:cNvPr>
            <p:cNvGrpSpPr/>
            <p:nvPr/>
          </p:nvGrpSpPr>
          <p:grpSpPr>
            <a:xfrm>
              <a:off x="-1518447" y="1014759"/>
              <a:ext cx="51722" cy="51815"/>
              <a:chOff x="-1518447" y="1014759"/>
              <a:chExt cx="51722" cy="51815"/>
            </a:xfrm>
          </p:grpSpPr>
          <p:sp>
            <p:nvSpPr>
              <p:cNvPr id="33632" name="Freeform 33631">
                <a:extLst>
                  <a:ext uri="{FF2B5EF4-FFF2-40B4-BE49-F238E27FC236}">
                    <a16:creationId xmlns:a16="http://schemas.microsoft.com/office/drawing/2014/main" id="{F09370C4-A3AD-3008-14BA-37D45F3B446E}"/>
                  </a:ext>
                </a:extLst>
              </p:cNvPr>
              <p:cNvSpPr/>
              <p:nvPr/>
            </p:nvSpPr>
            <p:spPr>
              <a:xfrm>
                <a:off x="-1518447" y="104066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33" name="Freeform 33632">
                <a:extLst>
                  <a:ext uri="{FF2B5EF4-FFF2-40B4-BE49-F238E27FC236}">
                    <a16:creationId xmlns:a16="http://schemas.microsoft.com/office/drawing/2014/main" id="{809C4A64-57C1-FD2A-5CAE-83B3D71B0405}"/>
                  </a:ext>
                </a:extLst>
              </p:cNvPr>
              <p:cNvSpPr/>
              <p:nvPr/>
            </p:nvSpPr>
            <p:spPr>
              <a:xfrm>
                <a:off x="-1492585"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3" name="Graphic 45">
              <a:extLst>
                <a:ext uri="{FF2B5EF4-FFF2-40B4-BE49-F238E27FC236}">
                  <a16:creationId xmlns:a16="http://schemas.microsoft.com/office/drawing/2014/main" id="{AF0EAE83-1F02-D301-573B-D15A649F5E5B}"/>
                </a:ext>
              </a:extLst>
            </p:cNvPr>
            <p:cNvGrpSpPr/>
            <p:nvPr/>
          </p:nvGrpSpPr>
          <p:grpSpPr>
            <a:xfrm>
              <a:off x="-1534515" y="1014759"/>
              <a:ext cx="51722" cy="51815"/>
              <a:chOff x="-1534515" y="1014759"/>
              <a:chExt cx="51722" cy="51815"/>
            </a:xfrm>
          </p:grpSpPr>
          <p:sp>
            <p:nvSpPr>
              <p:cNvPr id="33630" name="Freeform 33629">
                <a:extLst>
                  <a:ext uri="{FF2B5EF4-FFF2-40B4-BE49-F238E27FC236}">
                    <a16:creationId xmlns:a16="http://schemas.microsoft.com/office/drawing/2014/main" id="{CDC1AE92-36AE-EAE1-6D19-9D46480CEDCE}"/>
                  </a:ext>
                </a:extLst>
              </p:cNvPr>
              <p:cNvSpPr/>
              <p:nvPr/>
            </p:nvSpPr>
            <p:spPr>
              <a:xfrm>
                <a:off x="-1534515" y="104066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31" name="Freeform 33630">
                <a:extLst>
                  <a:ext uri="{FF2B5EF4-FFF2-40B4-BE49-F238E27FC236}">
                    <a16:creationId xmlns:a16="http://schemas.microsoft.com/office/drawing/2014/main" id="{B44B4601-A179-89DC-E57E-AA3BFD2562E8}"/>
                  </a:ext>
                </a:extLst>
              </p:cNvPr>
              <p:cNvSpPr/>
              <p:nvPr/>
            </p:nvSpPr>
            <p:spPr>
              <a:xfrm>
                <a:off x="-1508654"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4" name="Graphic 45">
              <a:extLst>
                <a:ext uri="{FF2B5EF4-FFF2-40B4-BE49-F238E27FC236}">
                  <a16:creationId xmlns:a16="http://schemas.microsoft.com/office/drawing/2014/main" id="{EA0FBF11-4D19-025F-ED36-0FCCEC4ED9A2}"/>
                </a:ext>
              </a:extLst>
            </p:cNvPr>
            <p:cNvGrpSpPr/>
            <p:nvPr/>
          </p:nvGrpSpPr>
          <p:grpSpPr>
            <a:xfrm>
              <a:off x="-1539174" y="1014759"/>
              <a:ext cx="51818" cy="51815"/>
              <a:chOff x="-1539174" y="1014759"/>
              <a:chExt cx="51818" cy="51815"/>
            </a:xfrm>
          </p:grpSpPr>
          <p:sp>
            <p:nvSpPr>
              <p:cNvPr id="33628" name="Freeform 33627">
                <a:extLst>
                  <a:ext uri="{FF2B5EF4-FFF2-40B4-BE49-F238E27FC236}">
                    <a16:creationId xmlns:a16="http://schemas.microsoft.com/office/drawing/2014/main" id="{A32F9AE5-371F-C873-CC70-382AE5970864}"/>
                  </a:ext>
                </a:extLst>
              </p:cNvPr>
              <p:cNvSpPr/>
              <p:nvPr/>
            </p:nvSpPr>
            <p:spPr>
              <a:xfrm>
                <a:off x="-1539174" y="104066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29" name="Freeform 33628">
                <a:extLst>
                  <a:ext uri="{FF2B5EF4-FFF2-40B4-BE49-F238E27FC236}">
                    <a16:creationId xmlns:a16="http://schemas.microsoft.com/office/drawing/2014/main" id="{E20CC10E-1F67-02D6-AAFE-B6F6BAFA24B0}"/>
                  </a:ext>
                </a:extLst>
              </p:cNvPr>
              <p:cNvSpPr/>
              <p:nvPr/>
            </p:nvSpPr>
            <p:spPr>
              <a:xfrm>
                <a:off x="-1513313"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5" name="Graphic 45">
              <a:extLst>
                <a:ext uri="{FF2B5EF4-FFF2-40B4-BE49-F238E27FC236}">
                  <a16:creationId xmlns:a16="http://schemas.microsoft.com/office/drawing/2014/main" id="{384268BC-16A3-3206-000C-2EE4E529C2C3}"/>
                </a:ext>
              </a:extLst>
            </p:cNvPr>
            <p:cNvGrpSpPr/>
            <p:nvPr/>
          </p:nvGrpSpPr>
          <p:grpSpPr>
            <a:xfrm>
              <a:off x="-1578727" y="1014759"/>
              <a:ext cx="51722" cy="51815"/>
              <a:chOff x="-1578727" y="1014759"/>
              <a:chExt cx="51722" cy="51815"/>
            </a:xfrm>
          </p:grpSpPr>
          <p:sp>
            <p:nvSpPr>
              <p:cNvPr id="33626" name="Freeform 33625">
                <a:extLst>
                  <a:ext uri="{FF2B5EF4-FFF2-40B4-BE49-F238E27FC236}">
                    <a16:creationId xmlns:a16="http://schemas.microsoft.com/office/drawing/2014/main" id="{9F3BC74C-4DC5-5255-3201-F6BE39EA8F92}"/>
                  </a:ext>
                </a:extLst>
              </p:cNvPr>
              <p:cNvSpPr/>
              <p:nvPr/>
            </p:nvSpPr>
            <p:spPr>
              <a:xfrm>
                <a:off x="-1578727" y="104066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27" name="Freeform 33626">
                <a:extLst>
                  <a:ext uri="{FF2B5EF4-FFF2-40B4-BE49-F238E27FC236}">
                    <a16:creationId xmlns:a16="http://schemas.microsoft.com/office/drawing/2014/main" id="{D182A27F-67F5-4207-DCE1-EDF9C5F6E403}"/>
                  </a:ext>
                </a:extLst>
              </p:cNvPr>
              <p:cNvSpPr/>
              <p:nvPr/>
            </p:nvSpPr>
            <p:spPr>
              <a:xfrm>
                <a:off x="-1552866"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6" name="Graphic 45">
              <a:extLst>
                <a:ext uri="{FF2B5EF4-FFF2-40B4-BE49-F238E27FC236}">
                  <a16:creationId xmlns:a16="http://schemas.microsoft.com/office/drawing/2014/main" id="{3C88E008-64F8-0DFD-2476-7368B6B36F15}"/>
                </a:ext>
              </a:extLst>
            </p:cNvPr>
            <p:cNvGrpSpPr/>
            <p:nvPr/>
          </p:nvGrpSpPr>
          <p:grpSpPr>
            <a:xfrm>
              <a:off x="-1597267" y="1014759"/>
              <a:ext cx="51722" cy="51815"/>
              <a:chOff x="-1597267" y="1014759"/>
              <a:chExt cx="51722" cy="51815"/>
            </a:xfrm>
          </p:grpSpPr>
          <p:sp>
            <p:nvSpPr>
              <p:cNvPr id="33624" name="Freeform 33623">
                <a:extLst>
                  <a:ext uri="{FF2B5EF4-FFF2-40B4-BE49-F238E27FC236}">
                    <a16:creationId xmlns:a16="http://schemas.microsoft.com/office/drawing/2014/main" id="{607A6150-140A-053E-20F8-C4DEA1679759}"/>
                  </a:ext>
                </a:extLst>
              </p:cNvPr>
              <p:cNvSpPr/>
              <p:nvPr/>
            </p:nvSpPr>
            <p:spPr>
              <a:xfrm>
                <a:off x="-1597267" y="104066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25" name="Freeform 33624">
                <a:extLst>
                  <a:ext uri="{FF2B5EF4-FFF2-40B4-BE49-F238E27FC236}">
                    <a16:creationId xmlns:a16="http://schemas.microsoft.com/office/drawing/2014/main" id="{9626D3B7-8162-79DA-752B-62D2618EFA7D}"/>
                  </a:ext>
                </a:extLst>
              </p:cNvPr>
              <p:cNvSpPr/>
              <p:nvPr/>
            </p:nvSpPr>
            <p:spPr>
              <a:xfrm>
                <a:off x="-1571406" y="101475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7" name="Graphic 45">
              <a:extLst>
                <a:ext uri="{FF2B5EF4-FFF2-40B4-BE49-F238E27FC236}">
                  <a16:creationId xmlns:a16="http://schemas.microsoft.com/office/drawing/2014/main" id="{563E64F1-75E4-5710-9049-5D84EAED547B}"/>
                </a:ext>
              </a:extLst>
            </p:cNvPr>
            <p:cNvGrpSpPr/>
            <p:nvPr/>
          </p:nvGrpSpPr>
          <p:grpSpPr>
            <a:xfrm>
              <a:off x="-1618090" y="990565"/>
              <a:ext cx="51818" cy="51816"/>
              <a:chOff x="-1618090" y="990565"/>
              <a:chExt cx="51818" cy="51816"/>
            </a:xfrm>
          </p:grpSpPr>
          <p:sp>
            <p:nvSpPr>
              <p:cNvPr id="33622" name="Freeform 33621">
                <a:extLst>
                  <a:ext uri="{FF2B5EF4-FFF2-40B4-BE49-F238E27FC236}">
                    <a16:creationId xmlns:a16="http://schemas.microsoft.com/office/drawing/2014/main" id="{6C8644AB-7BB3-38E6-73B5-37EF2012B9FD}"/>
                  </a:ext>
                </a:extLst>
              </p:cNvPr>
              <p:cNvSpPr/>
              <p:nvPr/>
            </p:nvSpPr>
            <p:spPr>
              <a:xfrm>
                <a:off x="-1618090" y="101647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23" name="Freeform 33622">
                <a:extLst>
                  <a:ext uri="{FF2B5EF4-FFF2-40B4-BE49-F238E27FC236}">
                    <a16:creationId xmlns:a16="http://schemas.microsoft.com/office/drawing/2014/main" id="{3FE0AAE4-DD05-738C-CC4E-769FF533BDC3}"/>
                  </a:ext>
                </a:extLst>
              </p:cNvPr>
              <p:cNvSpPr/>
              <p:nvPr/>
            </p:nvSpPr>
            <p:spPr>
              <a:xfrm>
                <a:off x="-1592133"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8" name="Graphic 45">
              <a:extLst>
                <a:ext uri="{FF2B5EF4-FFF2-40B4-BE49-F238E27FC236}">
                  <a16:creationId xmlns:a16="http://schemas.microsoft.com/office/drawing/2014/main" id="{7FA91CD4-2FC0-A800-B397-5B7FD9D16CDC}"/>
                </a:ext>
              </a:extLst>
            </p:cNvPr>
            <p:cNvGrpSpPr/>
            <p:nvPr/>
          </p:nvGrpSpPr>
          <p:grpSpPr>
            <a:xfrm>
              <a:off x="-1649085" y="990565"/>
              <a:ext cx="51818" cy="51816"/>
              <a:chOff x="-1649085" y="990565"/>
              <a:chExt cx="51818" cy="51816"/>
            </a:xfrm>
          </p:grpSpPr>
          <p:sp>
            <p:nvSpPr>
              <p:cNvPr id="33620" name="Freeform 33619">
                <a:extLst>
                  <a:ext uri="{FF2B5EF4-FFF2-40B4-BE49-F238E27FC236}">
                    <a16:creationId xmlns:a16="http://schemas.microsoft.com/office/drawing/2014/main" id="{4AB123BE-57DE-1473-3C49-00D374673E40}"/>
                  </a:ext>
                </a:extLst>
              </p:cNvPr>
              <p:cNvSpPr/>
              <p:nvPr/>
            </p:nvSpPr>
            <p:spPr>
              <a:xfrm>
                <a:off x="-1649085" y="101647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21" name="Freeform 33620">
                <a:extLst>
                  <a:ext uri="{FF2B5EF4-FFF2-40B4-BE49-F238E27FC236}">
                    <a16:creationId xmlns:a16="http://schemas.microsoft.com/office/drawing/2014/main" id="{A41E5693-1C26-FC54-0172-1D19D9EA8EC9}"/>
                  </a:ext>
                </a:extLst>
              </p:cNvPr>
              <p:cNvSpPr/>
              <p:nvPr/>
            </p:nvSpPr>
            <p:spPr>
              <a:xfrm>
                <a:off x="-1623129"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29" name="Graphic 45">
              <a:extLst>
                <a:ext uri="{FF2B5EF4-FFF2-40B4-BE49-F238E27FC236}">
                  <a16:creationId xmlns:a16="http://schemas.microsoft.com/office/drawing/2014/main" id="{B39F23E9-DEB7-E638-66F9-28537BD2DE0C}"/>
                </a:ext>
              </a:extLst>
            </p:cNvPr>
            <p:cNvGrpSpPr/>
            <p:nvPr/>
          </p:nvGrpSpPr>
          <p:grpSpPr>
            <a:xfrm>
              <a:off x="-1654695" y="990565"/>
              <a:ext cx="51722" cy="51816"/>
              <a:chOff x="-1654695" y="990565"/>
              <a:chExt cx="51722" cy="51816"/>
            </a:xfrm>
          </p:grpSpPr>
          <p:sp>
            <p:nvSpPr>
              <p:cNvPr id="33618" name="Freeform 33617">
                <a:extLst>
                  <a:ext uri="{FF2B5EF4-FFF2-40B4-BE49-F238E27FC236}">
                    <a16:creationId xmlns:a16="http://schemas.microsoft.com/office/drawing/2014/main" id="{A379FC30-491E-8E1F-78C9-7B46F7A55CED}"/>
                  </a:ext>
                </a:extLst>
              </p:cNvPr>
              <p:cNvSpPr/>
              <p:nvPr/>
            </p:nvSpPr>
            <p:spPr>
              <a:xfrm>
                <a:off x="-1654695"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19" name="Freeform 33618">
                <a:extLst>
                  <a:ext uri="{FF2B5EF4-FFF2-40B4-BE49-F238E27FC236}">
                    <a16:creationId xmlns:a16="http://schemas.microsoft.com/office/drawing/2014/main" id="{33061221-BD21-7BC2-9975-AA8B2FB20F95}"/>
                  </a:ext>
                </a:extLst>
              </p:cNvPr>
              <p:cNvSpPr/>
              <p:nvPr/>
            </p:nvSpPr>
            <p:spPr>
              <a:xfrm>
                <a:off x="-1628834"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0" name="Graphic 45">
              <a:extLst>
                <a:ext uri="{FF2B5EF4-FFF2-40B4-BE49-F238E27FC236}">
                  <a16:creationId xmlns:a16="http://schemas.microsoft.com/office/drawing/2014/main" id="{B9782B12-184A-A2DD-ACA1-912961845070}"/>
                </a:ext>
              </a:extLst>
            </p:cNvPr>
            <p:cNvGrpSpPr/>
            <p:nvPr/>
          </p:nvGrpSpPr>
          <p:grpSpPr>
            <a:xfrm>
              <a:off x="-1666865" y="990565"/>
              <a:ext cx="51722" cy="51816"/>
              <a:chOff x="-1666865" y="990565"/>
              <a:chExt cx="51722" cy="51816"/>
            </a:xfrm>
          </p:grpSpPr>
          <p:sp>
            <p:nvSpPr>
              <p:cNvPr id="33616" name="Freeform 33615">
                <a:extLst>
                  <a:ext uri="{FF2B5EF4-FFF2-40B4-BE49-F238E27FC236}">
                    <a16:creationId xmlns:a16="http://schemas.microsoft.com/office/drawing/2014/main" id="{834AEFA1-859C-8F50-12C0-E2010686F17F}"/>
                  </a:ext>
                </a:extLst>
              </p:cNvPr>
              <p:cNvSpPr/>
              <p:nvPr/>
            </p:nvSpPr>
            <p:spPr>
              <a:xfrm>
                <a:off x="-1666865"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17" name="Freeform 33616">
                <a:extLst>
                  <a:ext uri="{FF2B5EF4-FFF2-40B4-BE49-F238E27FC236}">
                    <a16:creationId xmlns:a16="http://schemas.microsoft.com/office/drawing/2014/main" id="{68316BEB-5CAD-574B-7469-7B8DF3A7ECEC}"/>
                  </a:ext>
                </a:extLst>
              </p:cNvPr>
              <p:cNvSpPr/>
              <p:nvPr/>
            </p:nvSpPr>
            <p:spPr>
              <a:xfrm>
                <a:off x="-1641004"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1" name="Graphic 45">
              <a:extLst>
                <a:ext uri="{FF2B5EF4-FFF2-40B4-BE49-F238E27FC236}">
                  <a16:creationId xmlns:a16="http://schemas.microsoft.com/office/drawing/2014/main" id="{247DEBF0-A8AE-9481-CFA5-10799DEEAEB9}"/>
                </a:ext>
              </a:extLst>
            </p:cNvPr>
            <p:cNvGrpSpPr/>
            <p:nvPr/>
          </p:nvGrpSpPr>
          <p:grpSpPr>
            <a:xfrm>
              <a:off x="-1696245" y="990565"/>
              <a:ext cx="51722" cy="51816"/>
              <a:chOff x="-1696245" y="990565"/>
              <a:chExt cx="51722" cy="51816"/>
            </a:xfrm>
          </p:grpSpPr>
          <p:sp>
            <p:nvSpPr>
              <p:cNvPr id="33614" name="Freeform 33613">
                <a:extLst>
                  <a:ext uri="{FF2B5EF4-FFF2-40B4-BE49-F238E27FC236}">
                    <a16:creationId xmlns:a16="http://schemas.microsoft.com/office/drawing/2014/main" id="{CC1BC79E-FA3E-9CC3-920C-A279DC9312E9}"/>
                  </a:ext>
                </a:extLst>
              </p:cNvPr>
              <p:cNvSpPr/>
              <p:nvPr/>
            </p:nvSpPr>
            <p:spPr>
              <a:xfrm>
                <a:off x="-1696245"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15" name="Freeform 33614">
                <a:extLst>
                  <a:ext uri="{FF2B5EF4-FFF2-40B4-BE49-F238E27FC236}">
                    <a16:creationId xmlns:a16="http://schemas.microsoft.com/office/drawing/2014/main" id="{062286C9-5CE7-08D6-BD4E-9926F5B17C96}"/>
                  </a:ext>
                </a:extLst>
              </p:cNvPr>
              <p:cNvSpPr/>
              <p:nvPr/>
            </p:nvSpPr>
            <p:spPr>
              <a:xfrm>
                <a:off x="-1670383"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2" name="Graphic 45">
              <a:extLst>
                <a:ext uri="{FF2B5EF4-FFF2-40B4-BE49-F238E27FC236}">
                  <a16:creationId xmlns:a16="http://schemas.microsoft.com/office/drawing/2014/main" id="{1389EC5B-08F0-6611-99A3-776A62F1B9EC}"/>
                </a:ext>
              </a:extLst>
            </p:cNvPr>
            <p:cNvGrpSpPr/>
            <p:nvPr/>
          </p:nvGrpSpPr>
          <p:grpSpPr>
            <a:xfrm>
              <a:off x="-1706513" y="990565"/>
              <a:ext cx="51722" cy="51816"/>
              <a:chOff x="-1706513" y="990565"/>
              <a:chExt cx="51722" cy="51816"/>
            </a:xfrm>
          </p:grpSpPr>
          <p:sp>
            <p:nvSpPr>
              <p:cNvPr id="33612" name="Freeform 33611">
                <a:extLst>
                  <a:ext uri="{FF2B5EF4-FFF2-40B4-BE49-F238E27FC236}">
                    <a16:creationId xmlns:a16="http://schemas.microsoft.com/office/drawing/2014/main" id="{A739A42C-8D9E-FE22-ED03-E5F8D8813E5F}"/>
                  </a:ext>
                </a:extLst>
              </p:cNvPr>
              <p:cNvSpPr/>
              <p:nvPr/>
            </p:nvSpPr>
            <p:spPr>
              <a:xfrm>
                <a:off x="-1706513"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13" name="Freeform 33612">
                <a:extLst>
                  <a:ext uri="{FF2B5EF4-FFF2-40B4-BE49-F238E27FC236}">
                    <a16:creationId xmlns:a16="http://schemas.microsoft.com/office/drawing/2014/main" id="{5EF509B7-5892-F173-50CB-6C6482BA892C}"/>
                  </a:ext>
                </a:extLst>
              </p:cNvPr>
              <p:cNvSpPr/>
              <p:nvPr/>
            </p:nvSpPr>
            <p:spPr>
              <a:xfrm>
                <a:off x="-1680652"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3" name="Graphic 45">
              <a:extLst>
                <a:ext uri="{FF2B5EF4-FFF2-40B4-BE49-F238E27FC236}">
                  <a16:creationId xmlns:a16="http://schemas.microsoft.com/office/drawing/2014/main" id="{FB823D07-E570-4B39-5814-920797C3D225}"/>
                </a:ext>
              </a:extLst>
            </p:cNvPr>
            <p:cNvGrpSpPr/>
            <p:nvPr/>
          </p:nvGrpSpPr>
          <p:grpSpPr>
            <a:xfrm>
              <a:off x="-1711267" y="990565"/>
              <a:ext cx="51722" cy="51816"/>
              <a:chOff x="-1711267" y="990565"/>
              <a:chExt cx="51722" cy="51816"/>
            </a:xfrm>
          </p:grpSpPr>
          <p:sp>
            <p:nvSpPr>
              <p:cNvPr id="33610" name="Freeform 33609">
                <a:extLst>
                  <a:ext uri="{FF2B5EF4-FFF2-40B4-BE49-F238E27FC236}">
                    <a16:creationId xmlns:a16="http://schemas.microsoft.com/office/drawing/2014/main" id="{51853A0E-0D2C-CE2A-261D-8981A8585A91}"/>
                  </a:ext>
                </a:extLst>
              </p:cNvPr>
              <p:cNvSpPr/>
              <p:nvPr/>
            </p:nvSpPr>
            <p:spPr>
              <a:xfrm>
                <a:off x="-1711267"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11" name="Freeform 33610">
                <a:extLst>
                  <a:ext uri="{FF2B5EF4-FFF2-40B4-BE49-F238E27FC236}">
                    <a16:creationId xmlns:a16="http://schemas.microsoft.com/office/drawing/2014/main" id="{6AB14BBE-720A-55B2-EF18-308CB6BA81BD}"/>
                  </a:ext>
                </a:extLst>
              </p:cNvPr>
              <p:cNvSpPr/>
              <p:nvPr/>
            </p:nvSpPr>
            <p:spPr>
              <a:xfrm>
                <a:off x="-1685406"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4" name="Graphic 45">
              <a:extLst>
                <a:ext uri="{FF2B5EF4-FFF2-40B4-BE49-F238E27FC236}">
                  <a16:creationId xmlns:a16="http://schemas.microsoft.com/office/drawing/2014/main" id="{E61C83A6-B560-3856-9BAE-2157C259C8D7}"/>
                </a:ext>
              </a:extLst>
            </p:cNvPr>
            <p:cNvGrpSpPr/>
            <p:nvPr/>
          </p:nvGrpSpPr>
          <p:grpSpPr>
            <a:xfrm>
              <a:off x="-1732375" y="990565"/>
              <a:ext cx="51722" cy="51816"/>
              <a:chOff x="-1732375" y="990565"/>
              <a:chExt cx="51722" cy="51816"/>
            </a:xfrm>
          </p:grpSpPr>
          <p:sp>
            <p:nvSpPr>
              <p:cNvPr id="33608" name="Freeform 33607">
                <a:extLst>
                  <a:ext uri="{FF2B5EF4-FFF2-40B4-BE49-F238E27FC236}">
                    <a16:creationId xmlns:a16="http://schemas.microsoft.com/office/drawing/2014/main" id="{6A4A3F74-66FE-8CA2-9FDB-C70435377AAB}"/>
                  </a:ext>
                </a:extLst>
              </p:cNvPr>
              <p:cNvSpPr/>
              <p:nvPr/>
            </p:nvSpPr>
            <p:spPr>
              <a:xfrm>
                <a:off x="-1732375"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09" name="Freeform 33608">
                <a:extLst>
                  <a:ext uri="{FF2B5EF4-FFF2-40B4-BE49-F238E27FC236}">
                    <a16:creationId xmlns:a16="http://schemas.microsoft.com/office/drawing/2014/main" id="{BFB8D2FF-011A-88E1-859B-E2198D844C6B}"/>
                  </a:ext>
                </a:extLst>
              </p:cNvPr>
              <p:cNvSpPr/>
              <p:nvPr/>
            </p:nvSpPr>
            <p:spPr>
              <a:xfrm>
                <a:off x="-1706513"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5" name="Graphic 45">
              <a:extLst>
                <a:ext uri="{FF2B5EF4-FFF2-40B4-BE49-F238E27FC236}">
                  <a16:creationId xmlns:a16="http://schemas.microsoft.com/office/drawing/2014/main" id="{FF6AB5FC-8AB2-4942-FC14-A5D615563659}"/>
                </a:ext>
              </a:extLst>
            </p:cNvPr>
            <p:cNvGrpSpPr/>
            <p:nvPr/>
          </p:nvGrpSpPr>
          <p:grpSpPr>
            <a:xfrm>
              <a:off x="-1743309" y="990565"/>
              <a:ext cx="51722" cy="51816"/>
              <a:chOff x="-1743309" y="990565"/>
              <a:chExt cx="51722" cy="51816"/>
            </a:xfrm>
          </p:grpSpPr>
          <p:sp>
            <p:nvSpPr>
              <p:cNvPr id="33606" name="Freeform 33605">
                <a:extLst>
                  <a:ext uri="{FF2B5EF4-FFF2-40B4-BE49-F238E27FC236}">
                    <a16:creationId xmlns:a16="http://schemas.microsoft.com/office/drawing/2014/main" id="{A9C999C6-0024-AA2F-D3F6-D4BA0F22C681}"/>
                  </a:ext>
                </a:extLst>
              </p:cNvPr>
              <p:cNvSpPr/>
              <p:nvPr/>
            </p:nvSpPr>
            <p:spPr>
              <a:xfrm>
                <a:off x="-1743309"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07" name="Freeform 33606">
                <a:extLst>
                  <a:ext uri="{FF2B5EF4-FFF2-40B4-BE49-F238E27FC236}">
                    <a16:creationId xmlns:a16="http://schemas.microsoft.com/office/drawing/2014/main" id="{1478157F-4DD2-3B89-289C-6940CB775403}"/>
                  </a:ext>
                </a:extLst>
              </p:cNvPr>
              <p:cNvSpPr/>
              <p:nvPr/>
            </p:nvSpPr>
            <p:spPr>
              <a:xfrm>
                <a:off x="-1717447"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6" name="Graphic 45">
              <a:extLst>
                <a:ext uri="{FF2B5EF4-FFF2-40B4-BE49-F238E27FC236}">
                  <a16:creationId xmlns:a16="http://schemas.microsoft.com/office/drawing/2014/main" id="{00E3F88E-12FA-5FE4-D1EB-0BFF94E19C6D}"/>
                </a:ext>
              </a:extLst>
            </p:cNvPr>
            <p:cNvGrpSpPr/>
            <p:nvPr/>
          </p:nvGrpSpPr>
          <p:grpSpPr>
            <a:xfrm>
              <a:off x="-1754053" y="990565"/>
              <a:ext cx="51722" cy="51816"/>
              <a:chOff x="-1754053" y="990565"/>
              <a:chExt cx="51722" cy="51816"/>
            </a:xfrm>
          </p:grpSpPr>
          <p:sp>
            <p:nvSpPr>
              <p:cNvPr id="33604" name="Freeform 33603">
                <a:extLst>
                  <a:ext uri="{FF2B5EF4-FFF2-40B4-BE49-F238E27FC236}">
                    <a16:creationId xmlns:a16="http://schemas.microsoft.com/office/drawing/2014/main" id="{06E8F87B-D0EB-9A18-90A1-CDC8872EA795}"/>
                  </a:ext>
                </a:extLst>
              </p:cNvPr>
              <p:cNvSpPr/>
              <p:nvPr/>
            </p:nvSpPr>
            <p:spPr>
              <a:xfrm>
                <a:off x="-1754053"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05" name="Freeform 33604">
                <a:extLst>
                  <a:ext uri="{FF2B5EF4-FFF2-40B4-BE49-F238E27FC236}">
                    <a16:creationId xmlns:a16="http://schemas.microsoft.com/office/drawing/2014/main" id="{D239FAA7-E305-A278-71E3-9021823A35F5}"/>
                  </a:ext>
                </a:extLst>
              </p:cNvPr>
              <p:cNvSpPr/>
              <p:nvPr/>
            </p:nvSpPr>
            <p:spPr>
              <a:xfrm>
                <a:off x="-1728191"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7" name="Graphic 45">
              <a:extLst>
                <a:ext uri="{FF2B5EF4-FFF2-40B4-BE49-F238E27FC236}">
                  <a16:creationId xmlns:a16="http://schemas.microsoft.com/office/drawing/2014/main" id="{FA5760BF-D886-F51D-1B9B-E2AB54DE95AB}"/>
                </a:ext>
              </a:extLst>
            </p:cNvPr>
            <p:cNvGrpSpPr/>
            <p:nvPr/>
          </p:nvGrpSpPr>
          <p:grpSpPr>
            <a:xfrm>
              <a:off x="-1764702" y="990565"/>
              <a:ext cx="51722" cy="51816"/>
              <a:chOff x="-1764702" y="990565"/>
              <a:chExt cx="51722" cy="51816"/>
            </a:xfrm>
          </p:grpSpPr>
          <p:sp>
            <p:nvSpPr>
              <p:cNvPr id="33602" name="Freeform 33601">
                <a:extLst>
                  <a:ext uri="{FF2B5EF4-FFF2-40B4-BE49-F238E27FC236}">
                    <a16:creationId xmlns:a16="http://schemas.microsoft.com/office/drawing/2014/main" id="{9CEA4DCE-3ACF-6F7C-2F96-F608186F884C}"/>
                  </a:ext>
                </a:extLst>
              </p:cNvPr>
              <p:cNvSpPr/>
              <p:nvPr/>
            </p:nvSpPr>
            <p:spPr>
              <a:xfrm>
                <a:off x="-1764702"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03" name="Freeform 33602">
                <a:extLst>
                  <a:ext uri="{FF2B5EF4-FFF2-40B4-BE49-F238E27FC236}">
                    <a16:creationId xmlns:a16="http://schemas.microsoft.com/office/drawing/2014/main" id="{B557F369-B676-0025-03FF-1FC09618D3C9}"/>
                  </a:ext>
                </a:extLst>
              </p:cNvPr>
              <p:cNvSpPr/>
              <p:nvPr/>
            </p:nvSpPr>
            <p:spPr>
              <a:xfrm>
                <a:off x="-1738840"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8" name="Graphic 45">
              <a:extLst>
                <a:ext uri="{FF2B5EF4-FFF2-40B4-BE49-F238E27FC236}">
                  <a16:creationId xmlns:a16="http://schemas.microsoft.com/office/drawing/2014/main" id="{5D0AE3E9-A9A0-800D-E633-BA27355044C6}"/>
                </a:ext>
              </a:extLst>
            </p:cNvPr>
            <p:cNvGrpSpPr/>
            <p:nvPr/>
          </p:nvGrpSpPr>
          <p:grpSpPr>
            <a:xfrm>
              <a:off x="-1769170" y="990565"/>
              <a:ext cx="51722" cy="51816"/>
              <a:chOff x="-1769170" y="990565"/>
              <a:chExt cx="51722" cy="51816"/>
            </a:xfrm>
          </p:grpSpPr>
          <p:sp>
            <p:nvSpPr>
              <p:cNvPr id="33600" name="Freeform 33599">
                <a:extLst>
                  <a:ext uri="{FF2B5EF4-FFF2-40B4-BE49-F238E27FC236}">
                    <a16:creationId xmlns:a16="http://schemas.microsoft.com/office/drawing/2014/main" id="{0F32C541-FB3A-9BA8-0952-9B603500369E}"/>
                  </a:ext>
                </a:extLst>
              </p:cNvPr>
              <p:cNvSpPr/>
              <p:nvPr/>
            </p:nvSpPr>
            <p:spPr>
              <a:xfrm>
                <a:off x="-1769170"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601" name="Freeform 33600">
                <a:extLst>
                  <a:ext uri="{FF2B5EF4-FFF2-40B4-BE49-F238E27FC236}">
                    <a16:creationId xmlns:a16="http://schemas.microsoft.com/office/drawing/2014/main" id="{624E2109-ABF0-9FC6-B22E-4BC8507FE628}"/>
                  </a:ext>
                </a:extLst>
              </p:cNvPr>
              <p:cNvSpPr/>
              <p:nvPr/>
            </p:nvSpPr>
            <p:spPr>
              <a:xfrm>
                <a:off x="-1743309"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39" name="Graphic 45">
              <a:extLst>
                <a:ext uri="{FF2B5EF4-FFF2-40B4-BE49-F238E27FC236}">
                  <a16:creationId xmlns:a16="http://schemas.microsoft.com/office/drawing/2014/main" id="{231D1611-9180-F410-7843-C4F61749189D}"/>
                </a:ext>
              </a:extLst>
            </p:cNvPr>
            <p:cNvGrpSpPr/>
            <p:nvPr/>
          </p:nvGrpSpPr>
          <p:grpSpPr>
            <a:xfrm>
              <a:off x="-1779914" y="990565"/>
              <a:ext cx="51722" cy="51816"/>
              <a:chOff x="-1779914" y="990565"/>
              <a:chExt cx="51722" cy="51816"/>
            </a:xfrm>
          </p:grpSpPr>
          <p:sp>
            <p:nvSpPr>
              <p:cNvPr id="33598" name="Freeform 33597">
                <a:extLst>
                  <a:ext uri="{FF2B5EF4-FFF2-40B4-BE49-F238E27FC236}">
                    <a16:creationId xmlns:a16="http://schemas.microsoft.com/office/drawing/2014/main" id="{AE2108FB-8014-B0CF-78C5-6FC77C39BB45}"/>
                  </a:ext>
                </a:extLst>
              </p:cNvPr>
              <p:cNvSpPr/>
              <p:nvPr/>
            </p:nvSpPr>
            <p:spPr>
              <a:xfrm>
                <a:off x="-1779914"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99" name="Freeform 33598">
                <a:extLst>
                  <a:ext uri="{FF2B5EF4-FFF2-40B4-BE49-F238E27FC236}">
                    <a16:creationId xmlns:a16="http://schemas.microsoft.com/office/drawing/2014/main" id="{D08E02F7-5224-4A6C-5E19-7152AE9A9084}"/>
                  </a:ext>
                </a:extLst>
              </p:cNvPr>
              <p:cNvSpPr/>
              <p:nvPr/>
            </p:nvSpPr>
            <p:spPr>
              <a:xfrm>
                <a:off x="-1754053"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0" name="Graphic 45">
              <a:extLst>
                <a:ext uri="{FF2B5EF4-FFF2-40B4-BE49-F238E27FC236}">
                  <a16:creationId xmlns:a16="http://schemas.microsoft.com/office/drawing/2014/main" id="{286B9AE6-E96A-CBE8-E73D-0F4E10250513}"/>
                </a:ext>
              </a:extLst>
            </p:cNvPr>
            <p:cNvGrpSpPr/>
            <p:nvPr/>
          </p:nvGrpSpPr>
          <p:grpSpPr>
            <a:xfrm>
              <a:off x="-1784668" y="990565"/>
              <a:ext cx="51722" cy="51816"/>
              <a:chOff x="-1784668" y="990565"/>
              <a:chExt cx="51722" cy="51816"/>
            </a:xfrm>
          </p:grpSpPr>
          <p:sp>
            <p:nvSpPr>
              <p:cNvPr id="33596" name="Freeform 33595">
                <a:extLst>
                  <a:ext uri="{FF2B5EF4-FFF2-40B4-BE49-F238E27FC236}">
                    <a16:creationId xmlns:a16="http://schemas.microsoft.com/office/drawing/2014/main" id="{DAC93218-7A88-7662-2C4A-A970473F9623}"/>
                  </a:ext>
                </a:extLst>
              </p:cNvPr>
              <p:cNvSpPr/>
              <p:nvPr/>
            </p:nvSpPr>
            <p:spPr>
              <a:xfrm>
                <a:off x="-1784668"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97" name="Freeform 33596">
                <a:extLst>
                  <a:ext uri="{FF2B5EF4-FFF2-40B4-BE49-F238E27FC236}">
                    <a16:creationId xmlns:a16="http://schemas.microsoft.com/office/drawing/2014/main" id="{6AADE471-D8E6-842A-8515-AC82AB7B6915}"/>
                  </a:ext>
                </a:extLst>
              </p:cNvPr>
              <p:cNvSpPr/>
              <p:nvPr/>
            </p:nvSpPr>
            <p:spPr>
              <a:xfrm>
                <a:off x="-1758807"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1" name="Graphic 45">
              <a:extLst>
                <a:ext uri="{FF2B5EF4-FFF2-40B4-BE49-F238E27FC236}">
                  <a16:creationId xmlns:a16="http://schemas.microsoft.com/office/drawing/2014/main" id="{DF6C07E8-63D4-23BF-A7B4-E5E04EB9ECB3}"/>
                </a:ext>
              </a:extLst>
            </p:cNvPr>
            <p:cNvGrpSpPr/>
            <p:nvPr/>
          </p:nvGrpSpPr>
          <p:grpSpPr>
            <a:xfrm>
              <a:off x="-1788376" y="990565"/>
              <a:ext cx="51722" cy="51816"/>
              <a:chOff x="-1788376" y="990565"/>
              <a:chExt cx="51722" cy="51816"/>
            </a:xfrm>
          </p:grpSpPr>
          <p:sp>
            <p:nvSpPr>
              <p:cNvPr id="33594" name="Freeform 33593">
                <a:extLst>
                  <a:ext uri="{FF2B5EF4-FFF2-40B4-BE49-F238E27FC236}">
                    <a16:creationId xmlns:a16="http://schemas.microsoft.com/office/drawing/2014/main" id="{F54B72E9-4ED9-10AA-C4D3-45502FC3A8E5}"/>
                  </a:ext>
                </a:extLst>
              </p:cNvPr>
              <p:cNvSpPr/>
              <p:nvPr/>
            </p:nvSpPr>
            <p:spPr>
              <a:xfrm>
                <a:off x="-1788376" y="101647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95" name="Freeform 33594">
                <a:extLst>
                  <a:ext uri="{FF2B5EF4-FFF2-40B4-BE49-F238E27FC236}">
                    <a16:creationId xmlns:a16="http://schemas.microsoft.com/office/drawing/2014/main" id="{364680BD-953E-51DD-829B-9AB247DADFB9}"/>
                  </a:ext>
                </a:extLst>
              </p:cNvPr>
              <p:cNvSpPr/>
              <p:nvPr/>
            </p:nvSpPr>
            <p:spPr>
              <a:xfrm>
                <a:off x="-1762515" y="990565"/>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2" name="Graphic 45">
              <a:extLst>
                <a:ext uri="{FF2B5EF4-FFF2-40B4-BE49-F238E27FC236}">
                  <a16:creationId xmlns:a16="http://schemas.microsoft.com/office/drawing/2014/main" id="{888F3A01-9E96-D583-47A5-36079902DFE3}"/>
                </a:ext>
              </a:extLst>
            </p:cNvPr>
            <p:cNvGrpSpPr/>
            <p:nvPr/>
          </p:nvGrpSpPr>
          <p:grpSpPr>
            <a:xfrm>
              <a:off x="-1810625" y="973801"/>
              <a:ext cx="51818" cy="51816"/>
              <a:chOff x="-1810625" y="973801"/>
              <a:chExt cx="51818" cy="51816"/>
            </a:xfrm>
          </p:grpSpPr>
          <p:sp>
            <p:nvSpPr>
              <p:cNvPr id="33592" name="Freeform 33591">
                <a:extLst>
                  <a:ext uri="{FF2B5EF4-FFF2-40B4-BE49-F238E27FC236}">
                    <a16:creationId xmlns:a16="http://schemas.microsoft.com/office/drawing/2014/main" id="{330D73BF-A1BC-3B18-4B9C-A67DBE0E2A67}"/>
                  </a:ext>
                </a:extLst>
              </p:cNvPr>
              <p:cNvSpPr/>
              <p:nvPr/>
            </p:nvSpPr>
            <p:spPr>
              <a:xfrm>
                <a:off x="-1810625" y="99970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93" name="Freeform 33592">
                <a:extLst>
                  <a:ext uri="{FF2B5EF4-FFF2-40B4-BE49-F238E27FC236}">
                    <a16:creationId xmlns:a16="http://schemas.microsoft.com/office/drawing/2014/main" id="{F08DD628-7F92-16B4-24AC-89F5DEC724AA}"/>
                  </a:ext>
                </a:extLst>
              </p:cNvPr>
              <p:cNvSpPr/>
              <p:nvPr/>
            </p:nvSpPr>
            <p:spPr>
              <a:xfrm>
                <a:off x="-1784668" y="973801"/>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3" name="Graphic 45">
              <a:extLst>
                <a:ext uri="{FF2B5EF4-FFF2-40B4-BE49-F238E27FC236}">
                  <a16:creationId xmlns:a16="http://schemas.microsoft.com/office/drawing/2014/main" id="{F4B5D7C8-D841-3DE2-CC66-E2076A4AAD79}"/>
                </a:ext>
              </a:extLst>
            </p:cNvPr>
            <p:cNvGrpSpPr/>
            <p:nvPr/>
          </p:nvGrpSpPr>
          <p:grpSpPr>
            <a:xfrm>
              <a:off x="-1836486" y="973801"/>
              <a:ext cx="51818" cy="51816"/>
              <a:chOff x="-1836486" y="973801"/>
              <a:chExt cx="51818" cy="51816"/>
            </a:xfrm>
          </p:grpSpPr>
          <p:sp>
            <p:nvSpPr>
              <p:cNvPr id="33590" name="Freeform 33589">
                <a:extLst>
                  <a:ext uri="{FF2B5EF4-FFF2-40B4-BE49-F238E27FC236}">
                    <a16:creationId xmlns:a16="http://schemas.microsoft.com/office/drawing/2014/main" id="{1E44BC90-B852-FE43-C556-EF72E17DA3FE}"/>
                  </a:ext>
                </a:extLst>
              </p:cNvPr>
              <p:cNvSpPr/>
              <p:nvPr/>
            </p:nvSpPr>
            <p:spPr>
              <a:xfrm>
                <a:off x="-1836486" y="99970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91" name="Freeform 33590">
                <a:extLst>
                  <a:ext uri="{FF2B5EF4-FFF2-40B4-BE49-F238E27FC236}">
                    <a16:creationId xmlns:a16="http://schemas.microsoft.com/office/drawing/2014/main" id="{3841B559-4807-62B6-A714-370031F52E7A}"/>
                  </a:ext>
                </a:extLst>
              </p:cNvPr>
              <p:cNvSpPr/>
              <p:nvPr/>
            </p:nvSpPr>
            <p:spPr>
              <a:xfrm>
                <a:off x="-1810625" y="973801"/>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4" name="Graphic 45">
              <a:extLst>
                <a:ext uri="{FF2B5EF4-FFF2-40B4-BE49-F238E27FC236}">
                  <a16:creationId xmlns:a16="http://schemas.microsoft.com/office/drawing/2014/main" id="{438CAD71-1A6A-6C97-A8DE-6902FDDCE027}"/>
                </a:ext>
              </a:extLst>
            </p:cNvPr>
            <p:cNvGrpSpPr/>
            <p:nvPr/>
          </p:nvGrpSpPr>
          <p:grpSpPr>
            <a:xfrm>
              <a:off x="-1852935" y="973801"/>
              <a:ext cx="51722" cy="51816"/>
              <a:chOff x="-1852935" y="973801"/>
              <a:chExt cx="51722" cy="51816"/>
            </a:xfrm>
          </p:grpSpPr>
          <p:sp>
            <p:nvSpPr>
              <p:cNvPr id="33588" name="Freeform 33587">
                <a:extLst>
                  <a:ext uri="{FF2B5EF4-FFF2-40B4-BE49-F238E27FC236}">
                    <a16:creationId xmlns:a16="http://schemas.microsoft.com/office/drawing/2014/main" id="{EE59F74F-30F8-58B6-CF3B-796776C2F73B}"/>
                  </a:ext>
                </a:extLst>
              </p:cNvPr>
              <p:cNvSpPr/>
              <p:nvPr/>
            </p:nvSpPr>
            <p:spPr>
              <a:xfrm>
                <a:off x="-1852935" y="9997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89" name="Freeform 33588">
                <a:extLst>
                  <a:ext uri="{FF2B5EF4-FFF2-40B4-BE49-F238E27FC236}">
                    <a16:creationId xmlns:a16="http://schemas.microsoft.com/office/drawing/2014/main" id="{C273AC58-8E76-936C-E5B3-85A85DF6B44E}"/>
                  </a:ext>
                </a:extLst>
              </p:cNvPr>
              <p:cNvSpPr/>
              <p:nvPr/>
            </p:nvSpPr>
            <p:spPr>
              <a:xfrm>
                <a:off x="-1827073" y="973801"/>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5" name="Graphic 45">
              <a:extLst>
                <a:ext uri="{FF2B5EF4-FFF2-40B4-BE49-F238E27FC236}">
                  <a16:creationId xmlns:a16="http://schemas.microsoft.com/office/drawing/2014/main" id="{EB73B361-2B0F-825E-4127-B60ECD895E70}"/>
                </a:ext>
              </a:extLst>
            </p:cNvPr>
            <p:cNvGrpSpPr/>
            <p:nvPr/>
          </p:nvGrpSpPr>
          <p:grpSpPr>
            <a:xfrm>
              <a:off x="-1863679" y="973801"/>
              <a:ext cx="51722" cy="51816"/>
              <a:chOff x="-1863679" y="973801"/>
              <a:chExt cx="51722" cy="51816"/>
            </a:xfrm>
          </p:grpSpPr>
          <p:sp>
            <p:nvSpPr>
              <p:cNvPr id="33586" name="Freeform 33585">
                <a:extLst>
                  <a:ext uri="{FF2B5EF4-FFF2-40B4-BE49-F238E27FC236}">
                    <a16:creationId xmlns:a16="http://schemas.microsoft.com/office/drawing/2014/main" id="{89A02B36-170F-1208-7263-1CAB97D16A5B}"/>
                  </a:ext>
                </a:extLst>
              </p:cNvPr>
              <p:cNvSpPr/>
              <p:nvPr/>
            </p:nvSpPr>
            <p:spPr>
              <a:xfrm>
                <a:off x="-1863679" y="9997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87" name="Freeform 33586">
                <a:extLst>
                  <a:ext uri="{FF2B5EF4-FFF2-40B4-BE49-F238E27FC236}">
                    <a16:creationId xmlns:a16="http://schemas.microsoft.com/office/drawing/2014/main" id="{F637635C-D539-9720-20C8-AB766BDD6E54}"/>
                  </a:ext>
                </a:extLst>
              </p:cNvPr>
              <p:cNvSpPr/>
              <p:nvPr/>
            </p:nvSpPr>
            <p:spPr>
              <a:xfrm>
                <a:off x="-1837817" y="973801"/>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6" name="Graphic 45">
              <a:extLst>
                <a:ext uri="{FF2B5EF4-FFF2-40B4-BE49-F238E27FC236}">
                  <a16:creationId xmlns:a16="http://schemas.microsoft.com/office/drawing/2014/main" id="{4CA3D834-46FE-B8AF-7F94-CD435362C4C7}"/>
                </a:ext>
              </a:extLst>
            </p:cNvPr>
            <p:cNvGrpSpPr/>
            <p:nvPr/>
          </p:nvGrpSpPr>
          <p:grpSpPr>
            <a:xfrm>
              <a:off x="-1878796" y="959419"/>
              <a:ext cx="51722" cy="51815"/>
              <a:chOff x="-1878796" y="959419"/>
              <a:chExt cx="51722" cy="51815"/>
            </a:xfrm>
          </p:grpSpPr>
          <p:sp>
            <p:nvSpPr>
              <p:cNvPr id="33584" name="Freeform 33583">
                <a:extLst>
                  <a:ext uri="{FF2B5EF4-FFF2-40B4-BE49-F238E27FC236}">
                    <a16:creationId xmlns:a16="http://schemas.microsoft.com/office/drawing/2014/main" id="{0DBCB057-96FC-7EE0-F888-7A5D6AFE4B73}"/>
                  </a:ext>
                </a:extLst>
              </p:cNvPr>
              <p:cNvSpPr/>
              <p:nvPr/>
            </p:nvSpPr>
            <p:spPr>
              <a:xfrm>
                <a:off x="-1878796" y="98532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85" name="Freeform 33584">
                <a:extLst>
                  <a:ext uri="{FF2B5EF4-FFF2-40B4-BE49-F238E27FC236}">
                    <a16:creationId xmlns:a16="http://schemas.microsoft.com/office/drawing/2014/main" id="{660D7996-CA19-CCFE-D507-58931867CB05}"/>
                  </a:ext>
                </a:extLst>
              </p:cNvPr>
              <p:cNvSpPr/>
              <p:nvPr/>
            </p:nvSpPr>
            <p:spPr>
              <a:xfrm>
                <a:off x="-1852935" y="95941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7" name="Graphic 45">
              <a:extLst>
                <a:ext uri="{FF2B5EF4-FFF2-40B4-BE49-F238E27FC236}">
                  <a16:creationId xmlns:a16="http://schemas.microsoft.com/office/drawing/2014/main" id="{C5C9DC04-715E-5FD1-44E2-FF109505DA59}"/>
                </a:ext>
              </a:extLst>
            </p:cNvPr>
            <p:cNvGrpSpPr/>
            <p:nvPr/>
          </p:nvGrpSpPr>
          <p:grpSpPr>
            <a:xfrm>
              <a:off x="-1895150" y="959419"/>
              <a:ext cx="51722" cy="51815"/>
              <a:chOff x="-1895150" y="959419"/>
              <a:chExt cx="51722" cy="51815"/>
            </a:xfrm>
          </p:grpSpPr>
          <p:sp>
            <p:nvSpPr>
              <p:cNvPr id="33582" name="Freeform 33581">
                <a:extLst>
                  <a:ext uri="{FF2B5EF4-FFF2-40B4-BE49-F238E27FC236}">
                    <a16:creationId xmlns:a16="http://schemas.microsoft.com/office/drawing/2014/main" id="{8DB9BB04-B382-AAF8-71B3-F0B4988D9FA7}"/>
                  </a:ext>
                </a:extLst>
              </p:cNvPr>
              <p:cNvSpPr/>
              <p:nvPr/>
            </p:nvSpPr>
            <p:spPr>
              <a:xfrm>
                <a:off x="-1895150" y="98532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83" name="Freeform 33582">
                <a:extLst>
                  <a:ext uri="{FF2B5EF4-FFF2-40B4-BE49-F238E27FC236}">
                    <a16:creationId xmlns:a16="http://schemas.microsoft.com/office/drawing/2014/main" id="{E4F2444A-1B92-5F14-0A1E-6703565BCC5E}"/>
                  </a:ext>
                </a:extLst>
              </p:cNvPr>
              <p:cNvSpPr/>
              <p:nvPr/>
            </p:nvSpPr>
            <p:spPr>
              <a:xfrm>
                <a:off x="-1869288" y="95941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8" name="Graphic 45">
              <a:extLst>
                <a:ext uri="{FF2B5EF4-FFF2-40B4-BE49-F238E27FC236}">
                  <a16:creationId xmlns:a16="http://schemas.microsoft.com/office/drawing/2014/main" id="{EE5CA881-FB03-2067-B935-90C1EE10F303}"/>
                </a:ext>
              </a:extLst>
            </p:cNvPr>
            <p:cNvGrpSpPr/>
            <p:nvPr/>
          </p:nvGrpSpPr>
          <p:grpSpPr>
            <a:xfrm>
              <a:off x="-1899904" y="959419"/>
              <a:ext cx="51722" cy="51815"/>
              <a:chOff x="-1899904" y="959419"/>
              <a:chExt cx="51722" cy="51815"/>
            </a:xfrm>
          </p:grpSpPr>
          <p:sp>
            <p:nvSpPr>
              <p:cNvPr id="33580" name="Freeform 33579">
                <a:extLst>
                  <a:ext uri="{FF2B5EF4-FFF2-40B4-BE49-F238E27FC236}">
                    <a16:creationId xmlns:a16="http://schemas.microsoft.com/office/drawing/2014/main" id="{8D430B65-E3F0-0EFF-CAD9-9AC7730CDD6E}"/>
                  </a:ext>
                </a:extLst>
              </p:cNvPr>
              <p:cNvSpPr/>
              <p:nvPr/>
            </p:nvSpPr>
            <p:spPr>
              <a:xfrm>
                <a:off x="-1899904" y="98532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81" name="Freeform 33580">
                <a:extLst>
                  <a:ext uri="{FF2B5EF4-FFF2-40B4-BE49-F238E27FC236}">
                    <a16:creationId xmlns:a16="http://schemas.microsoft.com/office/drawing/2014/main" id="{BC785A20-6C57-2601-DF75-05BD8D584A3F}"/>
                  </a:ext>
                </a:extLst>
              </p:cNvPr>
              <p:cNvSpPr/>
              <p:nvPr/>
            </p:nvSpPr>
            <p:spPr>
              <a:xfrm>
                <a:off x="-1874042" y="95941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49" name="Graphic 45">
              <a:extLst>
                <a:ext uri="{FF2B5EF4-FFF2-40B4-BE49-F238E27FC236}">
                  <a16:creationId xmlns:a16="http://schemas.microsoft.com/office/drawing/2014/main" id="{68552998-1B0A-97CD-6DF3-57D1F56A5F11}"/>
                </a:ext>
              </a:extLst>
            </p:cNvPr>
            <p:cNvGrpSpPr/>
            <p:nvPr/>
          </p:nvGrpSpPr>
          <p:grpSpPr>
            <a:xfrm>
              <a:off x="-1915497" y="959419"/>
              <a:ext cx="51818" cy="51815"/>
              <a:chOff x="-1915497" y="959419"/>
              <a:chExt cx="51818" cy="51815"/>
            </a:xfrm>
          </p:grpSpPr>
          <p:sp>
            <p:nvSpPr>
              <p:cNvPr id="33578" name="Freeform 33577">
                <a:extLst>
                  <a:ext uri="{FF2B5EF4-FFF2-40B4-BE49-F238E27FC236}">
                    <a16:creationId xmlns:a16="http://schemas.microsoft.com/office/drawing/2014/main" id="{EBB44C5A-116C-E104-E20D-CA122DDE127F}"/>
                  </a:ext>
                </a:extLst>
              </p:cNvPr>
              <p:cNvSpPr/>
              <p:nvPr/>
            </p:nvSpPr>
            <p:spPr>
              <a:xfrm>
                <a:off x="-1915497" y="98532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79" name="Freeform 33578">
                <a:extLst>
                  <a:ext uri="{FF2B5EF4-FFF2-40B4-BE49-F238E27FC236}">
                    <a16:creationId xmlns:a16="http://schemas.microsoft.com/office/drawing/2014/main" id="{A176870F-CFF0-C3A9-0030-D2159AE3D0AC}"/>
                  </a:ext>
                </a:extLst>
              </p:cNvPr>
              <p:cNvSpPr/>
              <p:nvPr/>
            </p:nvSpPr>
            <p:spPr>
              <a:xfrm>
                <a:off x="-1889635" y="95941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0" name="Graphic 45">
              <a:extLst>
                <a:ext uri="{FF2B5EF4-FFF2-40B4-BE49-F238E27FC236}">
                  <a16:creationId xmlns:a16="http://schemas.microsoft.com/office/drawing/2014/main" id="{59A62197-A44B-FC8E-67E2-BF734A0F3588}"/>
                </a:ext>
              </a:extLst>
            </p:cNvPr>
            <p:cNvGrpSpPr/>
            <p:nvPr/>
          </p:nvGrpSpPr>
          <p:grpSpPr>
            <a:xfrm>
              <a:off x="-1923008" y="959419"/>
              <a:ext cx="51722" cy="51815"/>
              <a:chOff x="-1923008" y="959419"/>
              <a:chExt cx="51722" cy="51815"/>
            </a:xfrm>
          </p:grpSpPr>
          <p:sp>
            <p:nvSpPr>
              <p:cNvPr id="33576" name="Freeform 33575">
                <a:extLst>
                  <a:ext uri="{FF2B5EF4-FFF2-40B4-BE49-F238E27FC236}">
                    <a16:creationId xmlns:a16="http://schemas.microsoft.com/office/drawing/2014/main" id="{DD2C05C8-8E5F-D68D-D962-EE8E830683FE}"/>
                  </a:ext>
                </a:extLst>
              </p:cNvPr>
              <p:cNvSpPr/>
              <p:nvPr/>
            </p:nvSpPr>
            <p:spPr>
              <a:xfrm>
                <a:off x="-1923008" y="98532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77" name="Freeform 33576">
                <a:extLst>
                  <a:ext uri="{FF2B5EF4-FFF2-40B4-BE49-F238E27FC236}">
                    <a16:creationId xmlns:a16="http://schemas.microsoft.com/office/drawing/2014/main" id="{9588221D-370A-A660-7C63-5DF38E7AD565}"/>
                  </a:ext>
                </a:extLst>
              </p:cNvPr>
              <p:cNvSpPr/>
              <p:nvPr/>
            </p:nvSpPr>
            <p:spPr>
              <a:xfrm>
                <a:off x="-1897147" y="95941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1" name="Graphic 45">
              <a:extLst>
                <a:ext uri="{FF2B5EF4-FFF2-40B4-BE49-F238E27FC236}">
                  <a16:creationId xmlns:a16="http://schemas.microsoft.com/office/drawing/2014/main" id="{BB92D7FF-2891-62F5-3A07-291068DBF3B0}"/>
                </a:ext>
              </a:extLst>
            </p:cNvPr>
            <p:cNvGrpSpPr/>
            <p:nvPr/>
          </p:nvGrpSpPr>
          <p:grpSpPr>
            <a:xfrm>
              <a:off x="-1936794" y="959419"/>
              <a:ext cx="51722" cy="51815"/>
              <a:chOff x="-1936794" y="959419"/>
              <a:chExt cx="51722" cy="51815"/>
            </a:xfrm>
          </p:grpSpPr>
          <p:sp>
            <p:nvSpPr>
              <p:cNvPr id="33574" name="Freeform 33573">
                <a:extLst>
                  <a:ext uri="{FF2B5EF4-FFF2-40B4-BE49-F238E27FC236}">
                    <a16:creationId xmlns:a16="http://schemas.microsoft.com/office/drawing/2014/main" id="{7ABD7418-C246-2851-38AE-09BE510BE9BB}"/>
                  </a:ext>
                </a:extLst>
              </p:cNvPr>
              <p:cNvSpPr/>
              <p:nvPr/>
            </p:nvSpPr>
            <p:spPr>
              <a:xfrm>
                <a:off x="-1936794" y="98532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75" name="Freeform 33574">
                <a:extLst>
                  <a:ext uri="{FF2B5EF4-FFF2-40B4-BE49-F238E27FC236}">
                    <a16:creationId xmlns:a16="http://schemas.microsoft.com/office/drawing/2014/main" id="{6BD0DB9B-584E-9527-18FF-0D98322B0EBE}"/>
                  </a:ext>
                </a:extLst>
              </p:cNvPr>
              <p:cNvSpPr/>
              <p:nvPr/>
            </p:nvSpPr>
            <p:spPr>
              <a:xfrm>
                <a:off x="-1910933" y="95941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2" name="Graphic 45">
              <a:extLst>
                <a:ext uri="{FF2B5EF4-FFF2-40B4-BE49-F238E27FC236}">
                  <a16:creationId xmlns:a16="http://schemas.microsoft.com/office/drawing/2014/main" id="{8C5EA1A7-6F9C-5A34-900C-D0C798442DB4}"/>
                </a:ext>
              </a:extLst>
            </p:cNvPr>
            <p:cNvGrpSpPr/>
            <p:nvPr/>
          </p:nvGrpSpPr>
          <p:grpSpPr>
            <a:xfrm>
              <a:off x="-1962656" y="959419"/>
              <a:ext cx="51722" cy="51815"/>
              <a:chOff x="-1962656" y="959419"/>
              <a:chExt cx="51722" cy="51815"/>
            </a:xfrm>
          </p:grpSpPr>
          <p:sp>
            <p:nvSpPr>
              <p:cNvPr id="33572" name="Freeform 33571">
                <a:extLst>
                  <a:ext uri="{FF2B5EF4-FFF2-40B4-BE49-F238E27FC236}">
                    <a16:creationId xmlns:a16="http://schemas.microsoft.com/office/drawing/2014/main" id="{A85A6D00-1E4B-6DEE-016A-F05A99BB8888}"/>
                  </a:ext>
                </a:extLst>
              </p:cNvPr>
              <p:cNvSpPr/>
              <p:nvPr/>
            </p:nvSpPr>
            <p:spPr>
              <a:xfrm>
                <a:off x="-1962656" y="98532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73" name="Freeform 33572">
                <a:extLst>
                  <a:ext uri="{FF2B5EF4-FFF2-40B4-BE49-F238E27FC236}">
                    <a16:creationId xmlns:a16="http://schemas.microsoft.com/office/drawing/2014/main" id="{23803467-3BE4-5540-F499-60E288061E27}"/>
                  </a:ext>
                </a:extLst>
              </p:cNvPr>
              <p:cNvSpPr/>
              <p:nvPr/>
            </p:nvSpPr>
            <p:spPr>
              <a:xfrm>
                <a:off x="-1936794" y="95941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3" name="Graphic 45">
              <a:extLst>
                <a:ext uri="{FF2B5EF4-FFF2-40B4-BE49-F238E27FC236}">
                  <a16:creationId xmlns:a16="http://schemas.microsoft.com/office/drawing/2014/main" id="{8C3DDB1C-482C-1C5C-347F-35A10913947E}"/>
                </a:ext>
              </a:extLst>
            </p:cNvPr>
            <p:cNvGrpSpPr/>
            <p:nvPr/>
          </p:nvGrpSpPr>
          <p:grpSpPr>
            <a:xfrm>
              <a:off x="-1968171" y="959419"/>
              <a:ext cx="51722" cy="51815"/>
              <a:chOff x="-1968171" y="959419"/>
              <a:chExt cx="51722" cy="51815"/>
            </a:xfrm>
          </p:grpSpPr>
          <p:sp>
            <p:nvSpPr>
              <p:cNvPr id="33570" name="Freeform 33569">
                <a:extLst>
                  <a:ext uri="{FF2B5EF4-FFF2-40B4-BE49-F238E27FC236}">
                    <a16:creationId xmlns:a16="http://schemas.microsoft.com/office/drawing/2014/main" id="{3758426F-2FBF-2519-6B5C-C1609BD4322B}"/>
                  </a:ext>
                </a:extLst>
              </p:cNvPr>
              <p:cNvSpPr/>
              <p:nvPr/>
            </p:nvSpPr>
            <p:spPr>
              <a:xfrm>
                <a:off x="-1968171" y="98532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71" name="Freeform 33570">
                <a:extLst>
                  <a:ext uri="{FF2B5EF4-FFF2-40B4-BE49-F238E27FC236}">
                    <a16:creationId xmlns:a16="http://schemas.microsoft.com/office/drawing/2014/main" id="{27F8A78E-3024-1F13-05D4-B99D4AEC73A6}"/>
                  </a:ext>
                </a:extLst>
              </p:cNvPr>
              <p:cNvSpPr/>
              <p:nvPr/>
            </p:nvSpPr>
            <p:spPr>
              <a:xfrm>
                <a:off x="-1942309" y="95941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4" name="Graphic 45">
              <a:extLst>
                <a:ext uri="{FF2B5EF4-FFF2-40B4-BE49-F238E27FC236}">
                  <a16:creationId xmlns:a16="http://schemas.microsoft.com/office/drawing/2014/main" id="{2FFB30B3-2461-5441-9D8B-FE94B059F55D}"/>
                </a:ext>
              </a:extLst>
            </p:cNvPr>
            <p:cNvGrpSpPr/>
            <p:nvPr/>
          </p:nvGrpSpPr>
          <p:grpSpPr>
            <a:xfrm>
              <a:off x="-1972925" y="959419"/>
              <a:ext cx="51722" cy="51815"/>
              <a:chOff x="-1972925" y="959419"/>
              <a:chExt cx="51722" cy="51815"/>
            </a:xfrm>
          </p:grpSpPr>
          <p:sp>
            <p:nvSpPr>
              <p:cNvPr id="33568" name="Freeform 33567">
                <a:extLst>
                  <a:ext uri="{FF2B5EF4-FFF2-40B4-BE49-F238E27FC236}">
                    <a16:creationId xmlns:a16="http://schemas.microsoft.com/office/drawing/2014/main" id="{EB6D27D5-5B59-9BE7-8B40-18EC0F0BFBDB}"/>
                  </a:ext>
                </a:extLst>
              </p:cNvPr>
              <p:cNvSpPr/>
              <p:nvPr/>
            </p:nvSpPr>
            <p:spPr>
              <a:xfrm>
                <a:off x="-1972925" y="98532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69" name="Freeform 33568">
                <a:extLst>
                  <a:ext uri="{FF2B5EF4-FFF2-40B4-BE49-F238E27FC236}">
                    <a16:creationId xmlns:a16="http://schemas.microsoft.com/office/drawing/2014/main" id="{F29A155F-2325-18B3-8B17-8EBB69465E39}"/>
                  </a:ext>
                </a:extLst>
              </p:cNvPr>
              <p:cNvSpPr/>
              <p:nvPr/>
            </p:nvSpPr>
            <p:spPr>
              <a:xfrm>
                <a:off x="-1947063" y="95941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5" name="Graphic 45">
              <a:extLst>
                <a:ext uri="{FF2B5EF4-FFF2-40B4-BE49-F238E27FC236}">
                  <a16:creationId xmlns:a16="http://schemas.microsoft.com/office/drawing/2014/main" id="{BC677FE2-C7DF-F6E0-E820-1DFD93803697}"/>
                </a:ext>
              </a:extLst>
            </p:cNvPr>
            <p:cNvGrpSpPr/>
            <p:nvPr/>
          </p:nvGrpSpPr>
          <p:grpSpPr>
            <a:xfrm>
              <a:off x="-1994127" y="945607"/>
              <a:ext cx="51722" cy="51816"/>
              <a:chOff x="-1994127" y="945607"/>
              <a:chExt cx="51722" cy="51816"/>
            </a:xfrm>
          </p:grpSpPr>
          <p:sp>
            <p:nvSpPr>
              <p:cNvPr id="33566" name="Freeform 33565">
                <a:extLst>
                  <a:ext uri="{FF2B5EF4-FFF2-40B4-BE49-F238E27FC236}">
                    <a16:creationId xmlns:a16="http://schemas.microsoft.com/office/drawing/2014/main" id="{E42B5BF4-E583-DDDD-1CF7-6E115D2B0B4A}"/>
                  </a:ext>
                </a:extLst>
              </p:cNvPr>
              <p:cNvSpPr/>
              <p:nvPr/>
            </p:nvSpPr>
            <p:spPr>
              <a:xfrm>
                <a:off x="-1994127"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67" name="Freeform 33566">
                <a:extLst>
                  <a:ext uri="{FF2B5EF4-FFF2-40B4-BE49-F238E27FC236}">
                    <a16:creationId xmlns:a16="http://schemas.microsoft.com/office/drawing/2014/main" id="{423B5CD5-4DA3-C98C-978C-826C5C249B5E}"/>
                  </a:ext>
                </a:extLst>
              </p:cNvPr>
              <p:cNvSpPr/>
              <p:nvPr/>
            </p:nvSpPr>
            <p:spPr>
              <a:xfrm>
                <a:off x="-1968266"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6" name="Graphic 45">
              <a:extLst>
                <a:ext uri="{FF2B5EF4-FFF2-40B4-BE49-F238E27FC236}">
                  <a16:creationId xmlns:a16="http://schemas.microsoft.com/office/drawing/2014/main" id="{7A3836E4-780F-5C79-BC3D-D08E1F4ED2AE}"/>
                </a:ext>
              </a:extLst>
            </p:cNvPr>
            <p:cNvGrpSpPr/>
            <p:nvPr/>
          </p:nvGrpSpPr>
          <p:grpSpPr>
            <a:xfrm>
              <a:off x="-1998786" y="945607"/>
              <a:ext cx="51722" cy="51816"/>
              <a:chOff x="-1998786" y="945607"/>
              <a:chExt cx="51722" cy="51816"/>
            </a:xfrm>
          </p:grpSpPr>
          <p:sp>
            <p:nvSpPr>
              <p:cNvPr id="33564" name="Freeform 33563">
                <a:extLst>
                  <a:ext uri="{FF2B5EF4-FFF2-40B4-BE49-F238E27FC236}">
                    <a16:creationId xmlns:a16="http://schemas.microsoft.com/office/drawing/2014/main" id="{513C3CA7-B5B1-53AE-4748-BFF573F84CE3}"/>
                  </a:ext>
                </a:extLst>
              </p:cNvPr>
              <p:cNvSpPr/>
              <p:nvPr/>
            </p:nvSpPr>
            <p:spPr>
              <a:xfrm>
                <a:off x="-1998786"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65" name="Freeform 33564">
                <a:extLst>
                  <a:ext uri="{FF2B5EF4-FFF2-40B4-BE49-F238E27FC236}">
                    <a16:creationId xmlns:a16="http://schemas.microsoft.com/office/drawing/2014/main" id="{4C9295ED-4B87-08E3-AF21-2423CEA94879}"/>
                  </a:ext>
                </a:extLst>
              </p:cNvPr>
              <p:cNvSpPr/>
              <p:nvPr/>
            </p:nvSpPr>
            <p:spPr>
              <a:xfrm>
                <a:off x="-1972925"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7" name="Graphic 45">
              <a:extLst>
                <a:ext uri="{FF2B5EF4-FFF2-40B4-BE49-F238E27FC236}">
                  <a16:creationId xmlns:a16="http://schemas.microsoft.com/office/drawing/2014/main" id="{5C0EB5C8-04CE-35EC-9D5E-4916F9F3ECB2}"/>
                </a:ext>
              </a:extLst>
            </p:cNvPr>
            <p:cNvGrpSpPr/>
            <p:nvPr/>
          </p:nvGrpSpPr>
          <p:grpSpPr>
            <a:xfrm>
              <a:off x="-2009530" y="945607"/>
              <a:ext cx="51722" cy="51816"/>
              <a:chOff x="-2009530" y="945607"/>
              <a:chExt cx="51722" cy="51816"/>
            </a:xfrm>
          </p:grpSpPr>
          <p:sp>
            <p:nvSpPr>
              <p:cNvPr id="33562" name="Freeform 33561">
                <a:extLst>
                  <a:ext uri="{FF2B5EF4-FFF2-40B4-BE49-F238E27FC236}">
                    <a16:creationId xmlns:a16="http://schemas.microsoft.com/office/drawing/2014/main" id="{D6541A9F-EAA6-384E-CC62-2C7BB897B4AD}"/>
                  </a:ext>
                </a:extLst>
              </p:cNvPr>
              <p:cNvSpPr/>
              <p:nvPr/>
            </p:nvSpPr>
            <p:spPr>
              <a:xfrm>
                <a:off x="-2009530"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63" name="Freeform 33562">
                <a:extLst>
                  <a:ext uri="{FF2B5EF4-FFF2-40B4-BE49-F238E27FC236}">
                    <a16:creationId xmlns:a16="http://schemas.microsoft.com/office/drawing/2014/main" id="{43082135-518E-A1D3-130D-618904FCC207}"/>
                  </a:ext>
                </a:extLst>
              </p:cNvPr>
              <p:cNvSpPr/>
              <p:nvPr/>
            </p:nvSpPr>
            <p:spPr>
              <a:xfrm>
                <a:off x="-1983668"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8" name="Graphic 45">
              <a:extLst>
                <a:ext uri="{FF2B5EF4-FFF2-40B4-BE49-F238E27FC236}">
                  <a16:creationId xmlns:a16="http://schemas.microsoft.com/office/drawing/2014/main" id="{3F8712AD-3E66-5EFC-36AE-AF9C3F5BC966}"/>
                </a:ext>
              </a:extLst>
            </p:cNvPr>
            <p:cNvGrpSpPr/>
            <p:nvPr/>
          </p:nvGrpSpPr>
          <p:grpSpPr>
            <a:xfrm>
              <a:off x="-2035486" y="945607"/>
              <a:ext cx="51818" cy="51816"/>
              <a:chOff x="-2035486" y="945607"/>
              <a:chExt cx="51818" cy="51816"/>
            </a:xfrm>
          </p:grpSpPr>
          <p:sp>
            <p:nvSpPr>
              <p:cNvPr id="33560" name="Freeform 33559">
                <a:extLst>
                  <a:ext uri="{FF2B5EF4-FFF2-40B4-BE49-F238E27FC236}">
                    <a16:creationId xmlns:a16="http://schemas.microsoft.com/office/drawing/2014/main" id="{BA3123BF-F50E-B24B-3333-4A9D9172F449}"/>
                  </a:ext>
                </a:extLst>
              </p:cNvPr>
              <p:cNvSpPr/>
              <p:nvPr/>
            </p:nvSpPr>
            <p:spPr>
              <a:xfrm>
                <a:off x="-2035486"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61" name="Freeform 33560">
                <a:extLst>
                  <a:ext uri="{FF2B5EF4-FFF2-40B4-BE49-F238E27FC236}">
                    <a16:creationId xmlns:a16="http://schemas.microsoft.com/office/drawing/2014/main" id="{343749DF-91A7-3D04-3489-694C89A9CD56}"/>
                  </a:ext>
                </a:extLst>
              </p:cNvPr>
              <p:cNvSpPr/>
              <p:nvPr/>
            </p:nvSpPr>
            <p:spPr>
              <a:xfrm>
                <a:off x="-2009530"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59" name="Graphic 45">
              <a:extLst>
                <a:ext uri="{FF2B5EF4-FFF2-40B4-BE49-F238E27FC236}">
                  <a16:creationId xmlns:a16="http://schemas.microsoft.com/office/drawing/2014/main" id="{3FB927C9-9AA7-846F-AE25-936619013C48}"/>
                </a:ext>
              </a:extLst>
            </p:cNvPr>
            <p:cNvGrpSpPr/>
            <p:nvPr/>
          </p:nvGrpSpPr>
          <p:grpSpPr>
            <a:xfrm>
              <a:off x="-2066102" y="945607"/>
              <a:ext cx="51722" cy="51816"/>
              <a:chOff x="-2066102" y="945607"/>
              <a:chExt cx="51722" cy="51816"/>
            </a:xfrm>
          </p:grpSpPr>
          <p:sp>
            <p:nvSpPr>
              <p:cNvPr id="33558" name="Freeform 33557">
                <a:extLst>
                  <a:ext uri="{FF2B5EF4-FFF2-40B4-BE49-F238E27FC236}">
                    <a16:creationId xmlns:a16="http://schemas.microsoft.com/office/drawing/2014/main" id="{12DA053E-C2B9-F021-7CC8-A58186921046}"/>
                  </a:ext>
                </a:extLst>
              </p:cNvPr>
              <p:cNvSpPr/>
              <p:nvPr/>
            </p:nvSpPr>
            <p:spPr>
              <a:xfrm>
                <a:off x="-2066102"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59" name="Freeform 33558">
                <a:extLst>
                  <a:ext uri="{FF2B5EF4-FFF2-40B4-BE49-F238E27FC236}">
                    <a16:creationId xmlns:a16="http://schemas.microsoft.com/office/drawing/2014/main" id="{AF64AC38-55CD-5AD2-6975-6BA2C06BE8F7}"/>
                  </a:ext>
                </a:extLst>
              </p:cNvPr>
              <p:cNvSpPr/>
              <p:nvPr/>
            </p:nvSpPr>
            <p:spPr>
              <a:xfrm>
                <a:off x="-2040240"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0" name="Graphic 45">
              <a:extLst>
                <a:ext uri="{FF2B5EF4-FFF2-40B4-BE49-F238E27FC236}">
                  <a16:creationId xmlns:a16="http://schemas.microsoft.com/office/drawing/2014/main" id="{747D394F-DEBE-4FF6-49F9-57DBE374A9AB}"/>
                </a:ext>
              </a:extLst>
            </p:cNvPr>
            <p:cNvGrpSpPr/>
            <p:nvPr/>
          </p:nvGrpSpPr>
          <p:grpSpPr>
            <a:xfrm>
              <a:off x="-2071902" y="945607"/>
              <a:ext cx="51722" cy="51816"/>
              <a:chOff x="-2071902" y="945607"/>
              <a:chExt cx="51722" cy="51816"/>
            </a:xfrm>
          </p:grpSpPr>
          <p:sp>
            <p:nvSpPr>
              <p:cNvPr id="33556" name="Freeform 33555">
                <a:extLst>
                  <a:ext uri="{FF2B5EF4-FFF2-40B4-BE49-F238E27FC236}">
                    <a16:creationId xmlns:a16="http://schemas.microsoft.com/office/drawing/2014/main" id="{89FE9C84-5697-CCC7-3574-7DF33CF15874}"/>
                  </a:ext>
                </a:extLst>
              </p:cNvPr>
              <p:cNvSpPr/>
              <p:nvPr/>
            </p:nvSpPr>
            <p:spPr>
              <a:xfrm>
                <a:off x="-2071902"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57" name="Freeform 33556">
                <a:extLst>
                  <a:ext uri="{FF2B5EF4-FFF2-40B4-BE49-F238E27FC236}">
                    <a16:creationId xmlns:a16="http://schemas.microsoft.com/office/drawing/2014/main" id="{17DBE741-1D31-498F-ADA8-FFA7AD311BA5}"/>
                  </a:ext>
                </a:extLst>
              </p:cNvPr>
              <p:cNvSpPr/>
              <p:nvPr/>
            </p:nvSpPr>
            <p:spPr>
              <a:xfrm>
                <a:off x="-2046040"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1" name="Graphic 45">
              <a:extLst>
                <a:ext uri="{FF2B5EF4-FFF2-40B4-BE49-F238E27FC236}">
                  <a16:creationId xmlns:a16="http://schemas.microsoft.com/office/drawing/2014/main" id="{43205679-C6E4-67F8-3856-91AA356F9204}"/>
                </a:ext>
              </a:extLst>
            </p:cNvPr>
            <p:cNvGrpSpPr/>
            <p:nvPr/>
          </p:nvGrpSpPr>
          <p:grpSpPr>
            <a:xfrm>
              <a:off x="-2076466" y="945607"/>
              <a:ext cx="51818" cy="51816"/>
              <a:chOff x="-2076466" y="945607"/>
              <a:chExt cx="51818" cy="51816"/>
            </a:xfrm>
          </p:grpSpPr>
          <p:sp>
            <p:nvSpPr>
              <p:cNvPr id="33554" name="Freeform 33553">
                <a:extLst>
                  <a:ext uri="{FF2B5EF4-FFF2-40B4-BE49-F238E27FC236}">
                    <a16:creationId xmlns:a16="http://schemas.microsoft.com/office/drawing/2014/main" id="{DE901289-9FD1-D3A4-47AC-F481DE8CAB2C}"/>
                  </a:ext>
                </a:extLst>
              </p:cNvPr>
              <p:cNvSpPr/>
              <p:nvPr/>
            </p:nvSpPr>
            <p:spPr>
              <a:xfrm>
                <a:off x="-2076466"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55" name="Freeform 33554">
                <a:extLst>
                  <a:ext uri="{FF2B5EF4-FFF2-40B4-BE49-F238E27FC236}">
                    <a16:creationId xmlns:a16="http://schemas.microsoft.com/office/drawing/2014/main" id="{09F1803C-DE8E-13E6-E78C-D8B0959B3132}"/>
                  </a:ext>
                </a:extLst>
              </p:cNvPr>
              <p:cNvSpPr/>
              <p:nvPr/>
            </p:nvSpPr>
            <p:spPr>
              <a:xfrm>
                <a:off x="-2050509"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2" name="Graphic 45">
              <a:extLst>
                <a:ext uri="{FF2B5EF4-FFF2-40B4-BE49-F238E27FC236}">
                  <a16:creationId xmlns:a16="http://schemas.microsoft.com/office/drawing/2014/main" id="{11756D2A-1748-A105-E925-98AB069700F5}"/>
                </a:ext>
              </a:extLst>
            </p:cNvPr>
            <p:cNvGrpSpPr/>
            <p:nvPr/>
          </p:nvGrpSpPr>
          <p:grpSpPr>
            <a:xfrm>
              <a:off x="-2087209" y="945607"/>
              <a:ext cx="51722" cy="51816"/>
              <a:chOff x="-2087209" y="945607"/>
              <a:chExt cx="51722" cy="51816"/>
            </a:xfrm>
          </p:grpSpPr>
          <p:sp>
            <p:nvSpPr>
              <p:cNvPr id="33552" name="Freeform 33551">
                <a:extLst>
                  <a:ext uri="{FF2B5EF4-FFF2-40B4-BE49-F238E27FC236}">
                    <a16:creationId xmlns:a16="http://schemas.microsoft.com/office/drawing/2014/main" id="{0838FFD5-E817-C2D8-126A-7ABF98A3C44D}"/>
                  </a:ext>
                </a:extLst>
              </p:cNvPr>
              <p:cNvSpPr/>
              <p:nvPr/>
            </p:nvSpPr>
            <p:spPr>
              <a:xfrm>
                <a:off x="-2087209"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53" name="Freeform 33552">
                <a:extLst>
                  <a:ext uri="{FF2B5EF4-FFF2-40B4-BE49-F238E27FC236}">
                    <a16:creationId xmlns:a16="http://schemas.microsoft.com/office/drawing/2014/main" id="{BAE4EC16-3629-87EF-130E-CA6C341A5D41}"/>
                  </a:ext>
                </a:extLst>
              </p:cNvPr>
              <p:cNvSpPr/>
              <p:nvPr/>
            </p:nvSpPr>
            <p:spPr>
              <a:xfrm>
                <a:off x="-2061348"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3" name="Graphic 45">
              <a:extLst>
                <a:ext uri="{FF2B5EF4-FFF2-40B4-BE49-F238E27FC236}">
                  <a16:creationId xmlns:a16="http://schemas.microsoft.com/office/drawing/2014/main" id="{3539945D-3F06-784A-62B2-C054B97B8D09}"/>
                </a:ext>
              </a:extLst>
            </p:cNvPr>
            <p:cNvGrpSpPr/>
            <p:nvPr/>
          </p:nvGrpSpPr>
          <p:grpSpPr>
            <a:xfrm>
              <a:off x="-2093009" y="945607"/>
              <a:ext cx="51722" cy="51816"/>
              <a:chOff x="-2093009" y="945607"/>
              <a:chExt cx="51722" cy="51816"/>
            </a:xfrm>
          </p:grpSpPr>
          <p:sp>
            <p:nvSpPr>
              <p:cNvPr id="33550" name="Freeform 33549">
                <a:extLst>
                  <a:ext uri="{FF2B5EF4-FFF2-40B4-BE49-F238E27FC236}">
                    <a16:creationId xmlns:a16="http://schemas.microsoft.com/office/drawing/2014/main" id="{6C9B24AA-0D45-6075-B082-C7C7CD289CFB}"/>
                  </a:ext>
                </a:extLst>
              </p:cNvPr>
              <p:cNvSpPr/>
              <p:nvPr/>
            </p:nvSpPr>
            <p:spPr>
              <a:xfrm>
                <a:off x="-2093009"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51" name="Freeform 33550">
                <a:extLst>
                  <a:ext uri="{FF2B5EF4-FFF2-40B4-BE49-F238E27FC236}">
                    <a16:creationId xmlns:a16="http://schemas.microsoft.com/office/drawing/2014/main" id="{797ED860-E104-FA05-63DD-CDB2DE2E474E}"/>
                  </a:ext>
                </a:extLst>
              </p:cNvPr>
              <p:cNvSpPr/>
              <p:nvPr/>
            </p:nvSpPr>
            <p:spPr>
              <a:xfrm>
                <a:off x="-2067148"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4" name="Graphic 45">
              <a:extLst>
                <a:ext uri="{FF2B5EF4-FFF2-40B4-BE49-F238E27FC236}">
                  <a16:creationId xmlns:a16="http://schemas.microsoft.com/office/drawing/2014/main" id="{D0D338BB-88B2-E5E5-E538-F8A188F166A7}"/>
                </a:ext>
              </a:extLst>
            </p:cNvPr>
            <p:cNvGrpSpPr/>
            <p:nvPr/>
          </p:nvGrpSpPr>
          <p:grpSpPr>
            <a:xfrm>
              <a:off x="-2108602" y="945607"/>
              <a:ext cx="51722" cy="51816"/>
              <a:chOff x="-2108602" y="945607"/>
              <a:chExt cx="51722" cy="51816"/>
            </a:xfrm>
          </p:grpSpPr>
          <p:sp>
            <p:nvSpPr>
              <p:cNvPr id="33548" name="Freeform 33547">
                <a:extLst>
                  <a:ext uri="{FF2B5EF4-FFF2-40B4-BE49-F238E27FC236}">
                    <a16:creationId xmlns:a16="http://schemas.microsoft.com/office/drawing/2014/main" id="{4FCE359F-0429-2401-D7DA-40267F0D53F1}"/>
                  </a:ext>
                </a:extLst>
              </p:cNvPr>
              <p:cNvSpPr/>
              <p:nvPr/>
            </p:nvSpPr>
            <p:spPr>
              <a:xfrm>
                <a:off x="-2108602"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49" name="Freeform 33548">
                <a:extLst>
                  <a:ext uri="{FF2B5EF4-FFF2-40B4-BE49-F238E27FC236}">
                    <a16:creationId xmlns:a16="http://schemas.microsoft.com/office/drawing/2014/main" id="{BDFF9BFB-C899-077E-AC97-59650428E9DE}"/>
                  </a:ext>
                </a:extLst>
              </p:cNvPr>
              <p:cNvSpPr/>
              <p:nvPr/>
            </p:nvSpPr>
            <p:spPr>
              <a:xfrm>
                <a:off x="-2082741"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5" name="Graphic 45">
              <a:extLst>
                <a:ext uri="{FF2B5EF4-FFF2-40B4-BE49-F238E27FC236}">
                  <a16:creationId xmlns:a16="http://schemas.microsoft.com/office/drawing/2014/main" id="{E6356A9B-0CDA-7545-9BB2-E270A1EED072}"/>
                </a:ext>
              </a:extLst>
            </p:cNvPr>
            <p:cNvGrpSpPr/>
            <p:nvPr/>
          </p:nvGrpSpPr>
          <p:grpSpPr>
            <a:xfrm>
              <a:off x="-2115543" y="945607"/>
              <a:ext cx="51722" cy="51816"/>
              <a:chOff x="-2115543" y="945607"/>
              <a:chExt cx="51722" cy="51816"/>
            </a:xfrm>
          </p:grpSpPr>
          <p:sp>
            <p:nvSpPr>
              <p:cNvPr id="33546" name="Freeform 33545">
                <a:extLst>
                  <a:ext uri="{FF2B5EF4-FFF2-40B4-BE49-F238E27FC236}">
                    <a16:creationId xmlns:a16="http://schemas.microsoft.com/office/drawing/2014/main" id="{471C29BD-8D03-709B-94FC-5463A7C01661}"/>
                  </a:ext>
                </a:extLst>
              </p:cNvPr>
              <p:cNvSpPr/>
              <p:nvPr/>
            </p:nvSpPr>
            <p:spPr>
              <a:xfrm>
                <a:off x="-2115543"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47" name="Freeform 33546">
                <a:extLst>
                  <a:ext uri="{FF2B5EF4-FFF2-40B4-BE49-F238E27FC236}">
                    <a16:creationId xmlns:a16="http://schemas.microsoft.com/office/drawing/2014/main" id="{80C65EE4-3950-70A0-5B72-46377FBA0B44}"/>
                  </a:ext>
                </a:extLst>
              </p:cNvPr>
              <p:cNvSpPr/>
              <p:nvPr/>
            </p:nvSpPr>
            <p:spPr>
              <a:xfrm>
                <a:off x="-2089682"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6" name="Graphic 45">
              <a:extLst>
                <a:ext uri="{FF2B5EF4-FFF2-40B4-BE49-F238E27FC236}">
                  <a16:creationId xmlns:a16="http://schemas.microsoft.com/office/drawing/2014/main" id="{4538DF53-204D-0298-B9E9-C374CD4CAA8E}"/>
                </a:ext>
              </a:extLst>
            </p:cNvPr>
            <p:cNvGrpSpPr/>
            <p:nvPr/>
          </p:nvGrpSpPr>
          <p:grpSpPr>
            <a:xfrm>
              <a:off x="-2128379" y="945607"/>
              <a:ext cx="51722" cy="51816"/>
              <a:chOff x="-2128379" y="945607"/>
              <a:chExt cx="51722" cy="51816"/>
            </a:xfrm>
          </p:grpSpPr>
          <p:sp>
            <p:nvSpPr>
              <p:cNvPr id="33544" name="Freeform 33543">
                <a:extLst>
                  <a:ext uri="{FF2B5EF4-FFF2-40B4-BE49-F238E27FC236}">
                    <a16:creationId xmlns:a16="http://schemas.microsoft.com/office/drawing/2014/main" id="{49D8366E-8D5D-8C6A-4B6B-DFBBD9AFA938}"/>
                  </a:ext>
                </a:extLst>
              </p:cNvPr>
              <p:cNvSpPr/>
              <p:nvPr/>
            </p:nvSpPr>
            <p:spPr>
              <a:xfrm>
                <a:off x="-2128379"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45" name="Freeform 33544">
                <a:extLst>
                  <a:ext uri="{FF2B5EF4-FFF2-40B4-BE49-F238E27FC236}">
                    <a16:creationId xmlns:a16="http://schemas.microsoft.com/office/drawing/2014/main" id="{2C0D2E23-8882-D3D4-CE92-880B58932B2F}"/>
                  </a:ext>
                </a:extLst>
              </p:cNvPr>
              <p:cNvSpPr/>
              <p:nvPr/>
            </p:nvSpPr>
            <p:spPr>
              <a:xfrm>
                <a:off x="-2102517"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7" name="Graphic 45">
              <a:extLst>
                <a:ext uri="{FF2B5EF4-FFF2-40B4-BE49-F238E27FC236}">
                  <a16:creationId xmlns:a16="http://schemas.microsoft.com/office/drawing/2014/main" id="{AF351B48-C0DB-67A1-1CA3-FFA5CC5C8E79}"/>
                </a:ext>
              </a:extLst>
            </p:cNvPr>
            <p:cNvGrpSpPr/>
            <p:nvPr/>
          </p:nvGrpSpPr>
          <p:grpSpPr>
            <a:xfrm>
              <a:off x="-2144732" y="945607"/>
              <a:ext cx="51722" cy="51816"/>
              <a:chOff x="-2144732" y="945607"/>
              <a:chExt cx="51722" cy="51816"/>
            </a:xfrm>
          </p:grpSpPr>
          <p:sp>
            <p:nvSpPr>
              <p:cNvPr id="33542" name="Freeform 33541">
                <a:extLst>
                  <a:ext uri="{FF2B5EF4-FFF2-40B4-BE49-F238E27FC236}">
                    <a16:creationId xmlns:a16="http://schemas.microsoft.com/office/drawing/2014/main" id="{4428F548-EC8B-DBFD-9980-EB1DEF3BC881}"/>
                  </a:ext>
                </a:extLst>
              </p:cNvPr>
              <p:cNvSpPr/>
              <p:nvPr/>
            </p:nvSpPr>
            <p:spPr>
              <a:xfrm>
                <a:off x="-2144732"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43" name="Freeform 33542">
                <a:extLst>
                  <a:ext uri="{FF2B5EF4-FFF2-40B4-BE49-F238E27FC236}">
                    <a16:creationId xmlns:a16="http://schemas.microsoft.com/office/drawing/2014/main" id="{6157E338-63C8-8D5B-F29B-1EEABDD1442F}"/>
                  </a:ext>
                </a:extLst>
              </p:cNvPr>
              <p:cNvSpPr/>
              <p:nvPr/>
            </p:nvSpPr>
            <p:spPr>
              <a:xfrm>
                <a:off x="-2118871"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8" name="Graphic 45">
              <a:extLst>
                <a:ext uri="{FF2B5EF4-FFF2-40B4-BE49-F238E27FC236}">
                  <a16:creationId xmlns:a16="http://schemas.microsoft.com/office/drawing/2014/main" id="{6FCDCB4B-A754-F13D-FD14-0BE10DB5E9AE}"/>
                </a:ext>
              </a:extLst>
            </p:cNvPr>
            <p:cNvGrpSpPr/>
            <p:nvPr/>
          </p:nvGrpSpPr>
          <p:grpSpPr>
            <a:xfrm>
              <a:off x="-2149581" y="945607"/>
              <a:ext cx="51818" cy="51816"/>
              <a:chOff x="-2149581" y="945607"/>
              <a:chExt cx="51818" cy="51816"/>
            </a:xfrm>
          </p:grpSpPr>
          <p:sp>
            <p:nvSpPr>
              <p:cNvPr id="33540" name="Freeform 33539">
                <a:extLst>
                  <a:ext uri="{FF2B5EF4-FFF2-40B4-BE49-F238E27FC236}">
                    <a16:creationId xmlns:a16="http://schemas.microsoft.com/office/drawing/2014/main" id="{B290721C-1E63-6701-13D9-7303B28DF844}"/>
                  </a:ext>
                </a:extLst>
              </p:cNvPr>
              <p:cNvSpPr/>
              <p:nvPr/>
            </p:nvSpPr>
            <p:spPr>
              <a:xfrm>
                <a:off x="-2149581"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41" name="Freeform 33540">
                <a:extLst>
                  <a:ext uri="{FF2B5EF4-FFF2-40B4-BE49-F238E27FC236}">
                    <a16:creationId xmlns:a16="http://schemas.microsoft.com/office/drawing/2014/main" id="{C1232323-EE32-06E8-96CF-508101DAD942}"/>
                  </a:ext>
                </a:extLst>
              </p:cNvPr>
              <p:cNvSpPr/>
              <p:nvPr/>
            </p:nvSpPr>
            <p:spPr>
              <a:xfrm>
                <a:off x="-2123625"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69" name="Graphic 45">
              <a:extLst>
                <a:ext uri="{FF2B5EF4-FFF2-40B4-BE49-F238E27FC236}">
                  <a16:creationId xmlns:a16="http://schemas.microsoft.com/office/drawing/2014/main" id="{0D5A17E3-A3B9-C054-86A0-79D305DC3BFB}"/>
                </a:ext>
              </a:extLst>
            </p:cNvPr>
            <p:cNvGrpSpPr/>
            <p:nvPr/>
          </p:nvGrpSpPr>
          <p:grpSpPr>
            <a:xfrm>
              <a:off x="-2160325" y="945607"/>
              <a:ext cx="51722" cy="51816"/>
              <a:chOff x="-2160325" y="945607"/>
              <a:chExt cx="51722" cy="51816"/>
            </a:xfrm>
          </p:grpSpPr>
          <p:sp>
            <p:nvSpPr>
              <p:cNvPr id="33538" name="Freeform 33537">
                <a:extLst>
                  <a:ext uri="{FF2B5EF4-FFF2-40B4-BE49-F238E27FC236}">
                    <a16:creationId xmlns:a16="http://schemas.microsoft.com/office/drawing/2014/main" id="{E6D5E208-DAC2-17BC-C5FD-000A88D5C282}"/>
                  </a:ext>
                </a:extLst>
              </p:cNvPr>
              <p:cNvSpPr/>
              <p:nvPr/>
            </p:nvSpPr>
            <p:spPr>
              <a:xfrm>
                <a:off x="-2160325"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39" name="Freeform 33538">
                <a:extLst>
                  <a:ext uri="{FF2B5EF4-FFF2-40B4-BE49-F238E27FC236}">
                    <a16:creationId xmlns:a16="http://schemas.microsoft.com/office/drawing/2014/main" id="{47B24EB1-8C54-38C7-E50F-3DB16166509A}"/>
                  </a:ext>
                </a:extLst>
              </p:cNvPr>
              <p:cNvSpPr/>
              <p:nvPr/>
            </p:nvSpPr>
            <p:spPr>
              <a:xfrm>
                <a:off x="-2134464"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0" name="Graphic 45">
              <a:extLst>
                <a:ext uri="{FF2B5EF4-FFF2-40B4-BE49-F238E27FC236}">
                  <a16:creationId xmlns:a16="http://schemas.microsoft.com/office/drawing/2014/main" id="{EC968DAF-FE7D-83C5-1E16-B17CB9B9FE7F}"/>
                </a:ext>
              </a:extLst>
            </p:cNvPr>
            <p:cNvGrpSpPr/>
            <p:nvPr/>
          </p:nvGrpSpPr>
          <p:grpSpPr>
            <a:xfrm>
              <a:off x="-2165555" y="945607"/>
              <a:ext cx="51722" cy="51816"/>
              <a:chOff x="-2165555" y="945607"/>
              <a:chExt cx="51722" cy="51816"/>
            </a:xfrm>
          </p:grpSpPr>
          <p:sp>
            <p:nvSpPr>
              <p:cNvPr id="33536" name="Freeform 33535">
                <a:extLst>
                  <a:ext uri="{FF2B5EF4-FFF2-40B4-BE49-F238E27FC236}">
                    <a16:creationId xmlns:a16="http://schemas.microsoft.com/office/drawing/2014/main" id="{4CDA26ED-A34B-0428-55ED-E09901BA60B3}"/>
                  </a:ext>
                </a:extLst>
              </p:cNvPr>
              <p:cNvSpPr/>
              <p:nvPr/>
            </p:nvSpPr>
            <p:spPr>
              <a:xfrm>
                <a:off x="-2165555"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37" name="Freeform 33536">
                <a:extLst>
                  <a:ext uri="{FF2B5EF4-FFF2-40B4-BE49-F238E27FC236}">
                    <a16:creationId xmlns:a16="http://schemas.microsoft.com/office/drawing/2014/main" id="{4E699D85-CD68-81BD-14C8-0DA52FF4B6D5}"/>
                  </a:ext>
                </a:extLst>
              </p:cNvPr>
              <p:cNvSpPr/>
              <p:nvPr/>
            </p:nvSpPr>
            <p:spPr>
              <a:xfrm>
                <a:off x="-2139693"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1" name="Graphic 45">
              <a:extLst>
                <a:ext uri="{FF2B5EF4-FFF2-40B4-BE49-F238E27FC236}">
                  <a16:creationId xmlns:a16="http://schemas.microsoft.com/office/drawing/2014/main" id="{3E098566-4154-847D-F9D0-68C639D3BAC1}"/>
                </a:ext>
              </a:extLst>
            </p:cNvPr>
            <p:cNvGrpSpPr/>
            <p:nvPr/>
          </p:nvGrpSpPr>
          <p:grpSpPr>
            <a:xfrm>
              <a:off x="-2181433" y="945607"/>
              <a:ext cx="51722" cy="51816"/>
              <a:chOff x="-2181433" y="945607"/>
              <a:chExt cx="51722" cy="51816"/>
            </a:xfrm>
          </p:grpSpPr>
          <p:sp>
            <p:nvSpPr>
              <p:cNvPr id="33534" name="Freeform 33533">
                <a:extLst>
                  <a:ext uri="{FF2B5EF4-FFF2-40B4-BE49-F238E27FC236}">
                    <a16:creationId xmlns:a16="http://schemas.microsoft.com/office/drawing/2014/main" id="{FB068970-EE8D-FF2E-C375-DE2EFB3C9D24}"/>
                  </a:ext>
                </a:extLst>
              </p:cNvPr>
              <p:cNvSpPr/>
              <p:nvPr/>
            </p:nvSpPr>
            <p:spPr>
              <a:xfrm>
                <a:off x="-2181433"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35" name="Freeform 33534">
                <a:extLst>
                  <a:ext uri="{FF2B5EF4-FFF2-40B4-BE49-F238E27FC236}">
                    <a16:creationId xmlns:a16="http://schemas.microsoft.com/office/drawing/2014/main" id="{B8A60D8D-0B77-AFB3-063C-DBFFCA7AF4D2}"/>
                  </a:ext>
                </a:extLst>
              </p:cNvPr>
              <p:cNvSpPr/>
              <p:nvPr/>
            </p:nvSpPr>
            <p:spPr>
              <a:xfrm>
                <a:off x="-2155571"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2" name="Graphic 45">
              <a:extLst>
                <a:ext uri="{FF2B5EF4-FFF2-40B4-BE49-F238E27FC236}">
                  <a16:creationId xmlns:a16="http://schemas.microsoft.com/office/drawing/2014/main" id="{C86C0482-AD22-FAB7-6628-3619551CF34E}"/>
                </a:ext>
              </a:extLst>
            </p:cNvPr>
            <p:cNvGrpSpPr/>
            <p:nvPr/>
          </p:nvGrpSpPr>
          <p:grpSpPr>
            <a:xfrm>
              <a:off x="-2184951" y="945607"/>
              <a:ext cx="51818" cy="51816"/>
              <a:chOff x="-2184951" y="945607"/>
              <a:chExt cx="51818" cy="51816"/>
            </a:xfrm>
          </p:grpSpPr>
          <p:sp>
            <p:nvSpPr>
              <p:cNvPr id="33532" name="Freeform 33531">
                <a:extLst>
                  <a:ext uri="{FF2B5EF4-FFF2-40B4-BE49-F238E27FC236}">
                    <a16:creationId xmlns:a16="http://schemas.microsoft.com/office/drawing/2014/main" id="{3C787619-F636-13AB-D930-21B08F583729}"/>
                  </a:ext>
                </a:extLst>
              </p:cNvPr>
              <p:cNvSpPr/>
              <p:nvPr/>
            </p:nvSpPr>
            <p:spPr>
              <a:xfrm>
                <a:off x="-2184951"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33" name="Freeform 33532">
                <a:extLst>
                  <a:ext uri="{FF2B5EF4-FFF2-40B4-BE49-F238E27FC236}">
                    <a16:creationId xmlns:a16="http://schemas.microsoft.com/office/drawing/2014/main" id="{654F6966-57EC-0139-CEDE-A80FE4E5D0BE}"/>
                  </a:ext>
                </a:extLst>
              </p:cNvPr>
              <p:cNvSpPr/>
              <p:nvPr/>
            </p:nvSpPr>
            <p:spPr>
              <a:xfrm>
                <a:off x="-2159089"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3" name="Graphic 45">
              <a:extLst>
                <a:ext uri="{FF2B5EF4-FFF2-40B4-BE49-F238E27FC236}">
                  <a16:creationId xmlns:a16="http://schemas.microsoft.com/office/drawing/2014/main" id="{10CE60B8-6814-9F3C-54C9-A2D24FD92BD0}"/>
                </a:ext>
              </a:extLst>
            </p:cNvPr>
            <p:cNvGrpSpPr/>
            <p:nvPr/>
          </p:nvGrpSpPr>
          <p:grpSpPr>
            <a:xfrm>
              <a:off x="-2189419" y="945607"/>
              <a:ext cx="51818" cy="51816"/>
              <a:chOff x="-2189419" y="945607"/>
              <a:chExt cx="51818" cy="51816"/>
            </a:xfrm>
          </p:grpSpPr>
          <p:sp>
            <p:nvSpPr>
              <p:cNvPr id="33530" name="Freeform 33529">
                <a:extLst>
                  <a:ext uri="{FF2B5EF4-FFF2-40B4-BE49-F238E27FC236}">
                    <a16:creationId xmlns:a16="http://schemas.microsoft.com/office/drawing/2014/main" id="{F25DAEAB-54A4-CAB0-D216-1E686CD6C3F0}"/>
                  </a:ext>
                </a:extLst>
              </p:cNvPr>
              <p:cNvSpPr/>
              <p:nvPr/>
            </p:nvSpPr>
            <p:spPr>
              <a:xfrm>
                <a:off x="-2189419"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31" name="Freeform 33530">
                <a:extLst>
                  <a:ext uri="{FF2B5EF4-FFF2-40B4-BE49-F238E27FC236}">
                    <a16:creationId xmlns:a16="http://schemas.microsoft.com/office/drawing/2014/main" id="{EDD13B8E-BBC6-3D9C-39A8-D0E09C6F9B2D}"/>
                  </a:ext>
                </a:extLst>
              </p:cNvPr>
              <p:cNvSpPr/>
              <p:nvPr/>
            </p:nvSpPr>
            <p:spPr>
              <a:xfrm>
                <a:off x="-2163558"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4" name="Graphic 45">
              <a:extLst>
                <a:ext uri="{FF2B5EF4-FFF2-40B4-BE49-F238E27FC236}">
                  <a16:creationId xmlns:a16="http://schemas.microsoft.com/office/drawing/2014/main" id="{9102A558-E916-B06E-0400-ED6CAA2E277E}"/>
                </a:ext>
              </a:extLst>
            </p:cNvPr>
            <p:cNvGrpSpPr/>
            <p:nvPr/>
          </p:nvGrpSpPr>
          <p:grpSpPr>
            <a:xfrm>
              <a:off x="-2193413" y="945607"/>
              <a:ext cx="51818" cy="51816"/>
              <a:chOff x="-2193413" y="945607"/>
              <a:chExt cx="51818" cy="51816"/>
            </a:xfrm>
          </p:grpSpPr>
          <p:sp>
            <p:nvSpPr>
              <p:cNvPr id="33528" name="Freeform 33527">
                <a:extLst>
                  <a:ext uri="{FF2B5EF4-FFF2-40B4-BE49-F238E27FC236}">
                    <a16:creationId xmlns:a16="http://schemas.microsoft.com/office/drawing/2014/main" id="{D6A547E9-6EB3-9465-DC64-5233A0D53B99}"/>
                  </a:ext>
                </a:extLst>
              </p:cNvPr>
              <p:cNvSpPr/>
              <p:nvPr/>
            </p:nvSpPr>
            <p:spPr>
              <a:xfrm>
                <a:off x="-2193413"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29" name="Freeform 33528">
                <a:extLst>
                  <a:ext uri="{FF2B5EF4-FFF2-40B4-BE49-F238E27FC236}">
                    <a16:creationId xmlns:a16="http://schemas.microsoft.com/office/drawing/2014/main" id="{32FE8E60-6593-D437-962E-320448C9DB90}"/>
                  </a:ext>
                </a:extLst>
              </p:cNvPr>
              <p:cNvSpPr/>
              <p:nvPr/>
            </p:nvSpPr>
            <p:spPr>
              <a:xfrm>
                <a:off x="-2167456"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5" name="Graphic 45">
              <a:extLst>
                <a:ext uri="{FF2B5EF4-FFF2-40B4-BE49-F238E27FC236}">
                  <a16:creationId xmlns:a16="http://schemas.microsoft.com/office/drawing/2014/main" id="{926A67D9-3C58-4EA8-F2E4-6613730EBD66}"/>
                </a:ext>
              </a:extLst>
            </p:cNvPr>
            <p:cNvGrpSpPr/>
            <p:nvPr/>
          </p:nvGrpSpPr>
          <p:grpSpPr>
            <a:xfrm>
              <a:off x="-2197691" y="945607"/>
              <a:ext cx="51818" cy="51816"/>
              <a:chOff x="-2197691" y="945607"/>
              <a:chExt cx="51818" cy="51816"/>
            </a:xfrm>
          </p:grpSpPr>
          <p:sp>
            <p:nvSpPr>
              <p:cNvPr id="33526" name="Freeform 33525">
                <a:extLst>
                  <a:ext uri="{FF2B5EF4-FFF2-40B4-BE49-F238E27FC236}">
                    <a16:creationId xmlns:a16="http://schemas.microsoft.com/office/drawing/2014/main" id="{729C72B5-9B85-A2FB-266E-A5533B6A799F}"/>
                  </a:ext>
                </a:extLst>
              </p:cNvPr>
              <p:cNvSpPr/>
              <p:nvPr/>
            </p:nvSpPr>
            <p:spPr>
              <a:xfrm>
                <a:off x="-2197691"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27" name="Freeform 33526">
                <a:extLst>
                  <a:ext uri="{FF2B5EF4-FFF2-40B4-BE49-F238E27FC236}">
                    <a16:creationId xmlns:a16="http://schemas.microsoft.com/office/drawing/2014/main" id="{B30ACFFB-CEFD-802F-0C8F-512ADBB73668}"/>
                  </a:ext>
                </a:extLst>
              </p:cNvPr>
              <p:cNvSpPr/>
              <p:nvPr/>
            </p:nvSpPr>
            <p:spPr>
              <a:xfrm>
                <a:off x="-2171735"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6" name="Graphic 45">
              <a:extLst>
                <a:ext uri="{FF2B5EF4-FFF2-40B4-BE49-F238E27FC236}">
                  <a16:creationId xmlns:a16="http://schemas.microsoft.com/office/drawing/2014/main" id="{4A66F4D8-6DF0-B000-CF08-B0C6A788EA7E}"/>
                </a:ext>
              </a:extLst>
            </p:cNvPr>
            <p:cNvGrpSpPr/>
            <p:nvPr/>
          </p:nvGrpSpPr>
          <p:grpSpPr>
            <a:xfrm>
              <a:off x="-2201304" y="945607"/>
              <a:ext cx="51722" cy="51816"/>
              <a:chOff x="-2201304" y="945607"/>
              <a:chExt cx="51722" cy="51816"/>
            </a:xfrm>
          </p:grpSpPr>
          <p:sp>
            <p:nvSpPr>
              <p:cNvPr id="33524" name="Freeform 33523">
                <a:extLst>
                  <a:ext uri="{FF2B5EF4-FFF2-40B4-BE49-F238E27FC236}">
                    <a16:creationId xmlns:a16="http://schemas.microsoft.com/office/drawing/2014/main" id="{4289136F-934D-69AF-236C-C5B9EE96093F}"/>
                  </a:ext>
                </a:extLst>
              </p:cNvPr>
              <p:cNvSpPr/>
              <p:nvPr/>
            </p:nvSpPr>
            <p:spPr>
              <a:xfrm>
                <a:off x="-2201304"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25" name="Freeform 33524">
                <a:extLst>
                  <a:ext uri="{FF2B5EF4-FFF2-40B4-BE49-F238E27FC236}">
                    <a16:creationId xmlns:a16="http://schemas.microsoft.com/office/drawing/2014/main" id="{448361C0-6E2F-D7E6-E77C-4FAFE341ED16}"/>
                  </a:ext>
                </a:extLst>
              </p:cNvPr>
              <p:cNvSpPr/>
              <p:nvPr/>
            </p:nvSpPr>
            <p:spPr>
              <a:xfrm>
                <a:off x="-2175443"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7" name="Graphic 45">
              <a:extLst>
                <a:ext uri="{FF2B5EF4-FFF2-40B4-BE49-F238E27FC236}">
                  <a16:creationId xmlns:a16="http://schemas.microsoft.com/office/drawing/2014/main" id="{31055696-DFCC-4F3C-026C-015D508036AE}"/>
                </a:ext>
              </a:extLst>
            </p:cNvPr>
            <p:cNvGrpSpPr/>
            <p:nvPr/>
          </p:nvGrpSpPr>
          <p:grpSpPr>
            <a:xfrm>
              <a:off x="-2205868" y="945607"/>
              <a:ext cx="51722" cy="51816"/>
              <a:chOff x="-2205868" y="945607"/>
              <a:chExt cx="51722" cy="51816"/>
            </a:xfrm>
          </p:grpSpPr>
          <p:sp>
            <p:nvSpPr>
              <p:cNvPr id="33522" name="Freeform 33521">
                <a:extLst>
                  <a:ext uri="{FF2B5EF4-FFF2-40B4-BE49-F238E27FC236}">
                    <a16:creationId xmlns:a16="http://schemas.microsoft.com/office/drawing/2014/main" id="{0A9BDAC9-1536-CEE5-E048-9570D2E4B466}"/>
                  </a:ext>
                </a:extLst>
              </p:cNvPr>
              <p:cNvSpPr/>
              <p:nvPr/>
            </p:nvSpPr>
            <p:spPr>
              <a:xfrm>
                <a:off x="-2205868"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23" name="Freeform 33522">
                <a:extLst>
                  <a:ext uri="{FF2B5EF4-FFF2-40B4-BE49-F238E27FC236}">
                    <a16:creationId xmlns:a16="http://schemas.microsoft.com/office/drawing/2014/main" id="{26D24EF1-A586-4370-D480-64501540AA9A}"/>
                  </a:ext>
                </a:extLst>
              </p:cNvPr>
              <p:cNvSpPr/>
              <p:nvPr/>
            </p:nvSpPr>
            <p:spPr>
              <a:xfrm>
                <a:off x="-2180007"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8" name="Graphic 45">
              <a:extLst>
                <a:ext uri="{FF2B5EF4-FFF2-40B4-BE49-F238E27FC236}">
                  <a16:creationId xmlns:a16="http://schemas.microsoft.com/office/drawing/2014/main" id="{8740AD3E-E24C-0956-FC74-7E861DEAFF56}"/>
                </a:ext>
              </a:extLst>
            </p:cNvPr>
            <p:cNvGrpSpPr/>
            <p:nvPr/>
          </p:nvGrpSpPr>
          <p:grpSpPr>
            <a:xfrm>
              <a:off x="-2223553" y="945607"/>
              <a:ext cx="51818" cy="51816"/>
              <a:chOff x="-2223553" y="945607"/>
              <a:chExt cx="51818" cy="51816"/>
            </a:xfrm>
          </p:grpSpPr>
          <p:sp>
            <p:nvSpPr>
              <p:cNvPr id="33520" name="Freeform 33519">
                <a:extLst>
                  <a:ext uri="{FF2B5EF4-FFF2-40B4-BE49-F238E27FC236}">
                    <a16:creationId xmlns:a16="http://schemas.microsoft.com/office/drawing/2014/main" id="{DFF6386F-3E09-5C78-4097-CCC4FD91403E}"/>
                  </a:ext>
                </a:extLst>
              </p:cNvPr>
              <p:cNvSpPr/>
              <p:nvPr/>
            </p:nvSpPr>
            <p:spPr>
              <a:xfrm>
                <a:off x="-2223553"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21" name="Freeform 33520">
                <a:extLst>
                  <a:ext uri="{FF2B5EF4-FFF2-40B4-BE49-F238E27FC236}">
                    <a16:creationId xmlns:a16="http://schemas.microsoft.com/office/drawing/2014/main" id="{DD224C90-A75E-D669-C85F-435DDE1E9612}"/>
                  </a:ext>
                </a:extLst>
              </p:cNvPr>
              <p:cNvSpPr/>
              <p:nvPr/>
            </p:nvSpPr>
            <p:spPr>
              <a:xfrm>
                <a:off x="-2197691"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79" name="Graphic 45">
              <a:extLst>
                <a:ext uri="{FF2B5EF4-FFF2-40B4-BE49-F238E27FC236}">
                  <a16:creationId xmlns:a16="http://schemas.microsoft.com/office/drawing/2014/main" id="{0BEEDCF6-A914-EEED-4664-4DF605F82950}"/>
                </a:ext>
              </a:extLst>
            </p:cNvPr>
            <p:cNvGrpSpPr/>
            <p:nvPr/>
          </p:nvGrpSpPr>
          <p:grpSpPr>
            <a:xfrm>
              <a:off x="-2227166" y="945607"/>
              <a:ext cx="51722" cy="51816"/>
              <a:chOff x="-2227166" y="945607"/>
              <a:chExt cx="51722" cy="51816"/>
            </a:xfrm>
          </p:grpSpPr>
          <p:sp>
            <p:nvSpPr>
              <p:cNvPr id="33518" name="Freeform 33517">
                <a:extLst>
                  <a:ext uri="{FF2B5EF4-FFF2-40B4-BE49-F238E27FC236}">
                    <a16:creationId xmlns:a16="http://schemas.microsoft.com/office/drawing/2014/main" id="{9F92029B-4CF3-E439-2DE8-38FBBEFB0409}"/>
                  </a:ext>
                </a:extLst>
              </p:cNvPr>
              <p:cNvSpPr/>
              <p:nvPr/>
            </p:nvSpPr>
            <p:spPr>
              <a:xfrm>
                <a:off x="-2227166"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19" name="Freeform 33518">
                <a:extLst>
                  <a:ext uri="{FF2B5EF4-FFF2-40B4-BE49-F238E27FC236}">
                    <a16:creationId xmlns:a16="http://schemas.microsoft.com/office/drawing/2014/main" id="{31E778D1-589A-FC25-5E7B-2BC34D32F27E}"/>
                  </a:ext>
                </a:extLst>
              </p:cNvPr>
              <p:cNvSpPr/>
              <p:nvPr/>
            </p:nvSpPr>
            <p:spPr>
              <a:xfrm>
                <a:off x="-2201304"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0" name="Graphic 45">
              <a:extLst>
                <a:ext uri="{FF2B5EF4-FFF2-40B4-BE49-F238E27FC236}">
                  <a16:creationId xmlns:a16="http://schemas.microsoft.com/office/drawing/2014/main" id="{EC607797-8197-76D0-5242-F50403B3FD26}"/>
                </a:ext>
              </a:extLst>
            </p:cNvPr>
            <p:cNvGrpSpPr/>
            <p:nvPr/>
          </p:nvGrpSpPr>
          <p:grpSpPr>
            <a:xfrm>
              <a:off x="-2239241" y="945607"/>
              <a:ext cx="51818" cy="51816"/>
              <a:chOff x="-2239241" y="945607"/>
              <a:chExt cx="51818" cy="51816"/>
            </a:xfrm>
          </p:grpSpPr>
          <p:sp>
            <p:nvSpPr>
              <p:cNvPr id="33516" name="Freeform 33515">
                <a:extLst>
                  <a:ext uri="{FF2B5EF4-FFF2-40B4-BE49-F238E27FC236}">
                    <a16:creationId xmlns:a16="http://schemas.microsoft.com/office/drawing/2014/main" id="{03E46B92-6B67-6B03-4C80-6908730F68F5}"/>
                  </a:ext>
                </a:extLst>
              </p:cNvPr>
              <p:cNvSpPr/>
              <p:nvPr/>
            </p:nvSpPr>
            <p:spPr>
              <a:xfrm>
                <a:off x="-2239241"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17" name="Freeform 33516">
                <a:extLst>
                  <a:ext uri="{FF2B5EF4-FFF2-40B4-BE49-F238E27FC236}">
                    <a16:creationId xmlns:a16="http://schemas.microsoft.com/office/drawing/2014/main" id="{0778EDD6-0C21-9334-2939-7F567DAF7692}"/>
                  </a:ext>
                </a:extLst>
              </p:cNvPr>
              <p:cNvSpPr/>
              <p:nvPr/>
            </p:nvSpPr>
            <p:spPr>
              <a:xfrm>
                <a:off x="-2213379"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1" name="Graphic 45">
              <a:extLst>
                <a:ext uri="{FF2B5EF4-FFF2-40B4-BE49-F238E27FC236}">
                  <a16:creationId xmlns:a16="http://schemas.microsoft.com/office/drawing/2014/main" id="{D4FD1225-57FD-8FF1-4AA1-B1012D747B79}"/>
                </a:ext>
              </a:extLst>
            </p:cNvPr>
            <p:cNvGrpSpPr/>
            <p:nvPr/>
          </p:nvGrpSpPr>
          <p:grpSpPr>
            <a:xfrm>
              <a:off x="-2244185" y="945607"/>
              <a:ext cx="51818" cy="51816"/>
              <a:chOff x="-2244185" y="945607"/>
              <a:chExt cx="51818" cy="51816"/>
            </a:xfrm>
          </p:grpSpPr>
          <p:sp>
            <p:nvSpPr>
              <p:cNvPr id="33514" name="Freeform 33513">
                <a:extLst>
                  <a:ext uri="{FF2B5EF4-FFF2-40B4-BE49-F238E27FC236}">
                    <a16:creationId xmlns:a16="http://schemas.microsoft.com/office/drawing/2014/main" id="{5C5BF9C1-AF46-CA74-AD41-6C8EC508FB9E}"/>
                  </a:ext>
                </a:extLst>
              </p:cNvPr>
              <p:cNvSpPr/>
              <p:nvPr/>
            </p:nvSpPr>
            <p:spPr>
              <a:xfrm>
                <a:off x="-2244185" y="97151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15" name="Freeform 33514">
                <a:extLst>
                  <a:ext uri="{FF2B5EF4-FFF2-40B4-BE49-F238E27FC236}">
                    <a16:creationId xmlns:a16="http://schemas.microsoft.com/office/drawing/2014/main" id="{49ED8E7F-7759-CC93-D39A-B5F2F9F5E59B}"/>
                  </a:ext>
                </a:extLst>
              </p:cNvPr>
              <p:cNvSpPr/>
              <p:nvPr/>
            </p:nvSpPr>
            <p:spPr>
              <a:xfrm>
                <a:off x="-2218228"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2" name="Graphic 45">
              <a:extLst>
                <a:ext uri="{FF2B5EF4-FFF2-40B4-BE49-F238E27FC236}">
                  <a16:creationId xmlns:a16="http://schemas.microsoft.com/office/drawing/2014/main" id="{0B20CEDE-9E77-A1C5-746E-1D221D509242}"/>
                </a:ext>
              </a:extLst>
            </p:cNvPr>
            <p:cNvGrpSpPr/>
            <p:nvPr/>
          </p:nvGrpSpPr>
          <p:grpSpPr>
            <a:xfrm>
              <a:off x="-2248559" y="945607"/>
              <a:ext cx="51722" cy="51816"/>
              <a:chOff x="-2248559" y="945607"/>
              <a:chExt cx="51722" cy="51816"/>
            </a:xfrm>
          </p:grpSpPr>
          <p:sp>
            <p:nvSpPr>
              <p:cNvPr id="33512" name="Freeform 33511">
                <a:extLst>
                  <a:ext uri="{FF2B5EF4-FFF2-40B4-BE49-F238E27FC236}">
                    <a16:creationId xmlns:a16="http://schemas.microsoft.com/office/drawing/2014/main" id="{E5F28DB0-619F-4ACE-8755-40386C479D14}"/>
                  </a:ext>
                </a:extLst>
              </p:cNvPr>
              <p:cNvSpPr/>
              <p:nvPr/>
            </p:nvSpPr>
            <p:spPr>
              <a:xfrm>
                <a:off x="-2248559"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13" name="Freeform 33512">
                <a:extLst>
                  <a:ext uri="{FF2B5EF4-FFF2-40B4-BE49-F238E27FC236}">
                    <a16:creationId xmlns:a16="http://schemas.microsoft.com/office/drawing/2014/main" id="{436BFA67-9064-FAC3-195F-8D98D49F47A4}"/>
                  </a:ext>
                </a:extLst>
              </p:cNvPr>
              <p:cNvSpPr/>
              <p:nvPr/>
            </p:nvSpPr>
            <p:spPr>
              <a:xfrm>
                <a:off x="-2222697"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3" name="Graphic 45">
              <a:extLst>
                <a:ext uri="{FF2B5EF4-FFF2-40B4-BE49-F238E27FC236}">
                  <a16:creationId xmlns:a16="http://schemas.microsoft.com/office/drawing/2014/main" id="{78BEFE7E-DD7B-CC90-618A-E1A7B0CC48F6}"/>
                </a:ext>
              </a:extLst>
            </p:cNvPr>
            <p:cNvGrpSpPr/>
            <p:nvPr/>
          </p:nvGrpSpPr>
          <p:grpSpPr>
            <a:xfrm>
              <a:off x="-2259873" y="945607"/>
              <a:ext cx="51722" cy="51816"/>
              <a:chOff x="-2259873" y="945607"/>
              <a:chExt cx="51722" cy="51816"/>
            </a:xfrm>
          </p:grpSpPr>
          <p:sp>
            <p:nvSpPr>
              <p:cNvPr id="33510" name="Freeform 33509">
                <a:extLst>
                  <a:ext uri="{FF2B5EF4-FFF2-40B4-BE49-F238E27FC236}">
                    <a16:creationId xmlns:a16="http://schemas.microsoft.com/office/drawing/2014/main" id="{928AE4BB-65E8-38E3-E4D8-6604989C3E43}"/>
                  </a:ext>
                </a:extLst>
              </p:cNvPr>
              <p:cNvSpPr/>
              <p:nvPr/>
            </p:nvSpPr>
            <p:spPr>
              <a:xfrm>
                <a:off x="-2259873" y="97151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11" name="Freeform 33510">
                <a:extLst>
                  <a:ext uri="{FF2B5EF4-FFF2-40B4-BE49-F238E27FC236}">
                    <a16:creationId xmlns:a16="http://schemas.microsoft.com/office/drawing/2014/main" id="{CACA2D09-588A-6625-2AC8-40E4501EFE00}"/>
                  </a:ext>
                </a:extLst>
              </p:cNvPr>
              <p:cNvSpPr/>
              <p:nvPr/>
            </p:nvSpPr>
            <p:spPr>
              <a:xfrm>
                <a:off x="-2234011" y="94560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4" name="Graphic 45">
              <a:extLst>
                <a:ext uri="{FF2B5EF4-FFF2-40B4-BE49-F238E27FC236}">
                  <a16:creationId xmlns:a16="http://schemas.microsoft.com/office/drawing/2014/main" id="{E1222F61-1757-4A0D-80E7-AD67FD22BCFE}"/>
                </a:ext>
              </a:extLst>
            </p:cNvPr>
            <p:cNvGrpSpPr/>
            <p:nvPr/>
          </p:nvGrpSpPr>
          <p:grpSpPr>
            <a:xfrm>
              <a:off x="-2280315" y="935225"/>
              <a:ext cx="51722" cy="51815"/>
              <a:chOff x="-2280315" y="935225"/>
              <a:chExt cx="51722" cy="51815"/>
            </a:xfrm>
          </p:grpSpPr>
          <p:sp>
            <p:nvSpPr>
              <p:cNvPr id="33508" name="Freeform 33507">
                <a:extLst>
                  <a:ext uri="{FF2B5EF4-FFF2-40B4-BE49-F238E27FC236}">
                    <a16:creationId xmlns:a16="http://schemas.microsoft.com/office/drawing/2014/main" id="{E2B44CE7-D2A9-1851-5AF2-10107C3780C0}"/>
                  </a:ext>
                </a:extLst>
              </p:cNvPr>
              <p:cNvSpPr/>
              <p:nvPr/>
            </p:nvSpPr>
            <p:spPr>
              <a:xfrm>
                <a:off x="-2280315"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09" name="Freeform 33508">
                <a:extLst>
                  <a:ext uri="{FF2B5EF4-FFF2-40B4-BE49-F238E27FC236}">
                    <a16:creationId xmlns:a16="http://schemas.microsoft.com/office/drawing/2014/main" id="{A906DDB6-CD11-5BEE-0BD1-8B8B4CD0F505}"/>
                  </a:ext>
                </a:extLst>
              </p:cNvPr>
              <p:cNvSpPr/>
              <p:nvPr/>
            </p:nvSpPr>
            <p:spPr>
              <a:xfrm>
                <a:off x="-2254453"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5" name="Graphic 45">
              <a:extLst>
                <a:ext uri="{FF2B5EF4-FFF2-40B4-BE49-F238E27FC236}">
                  <a16:creationId xmlns:a16="http://schemas.microsoft.com/office/drawing/2014/main" id="{F59405A3-B6CE-A9CB-EE59-AA1EBFB75F44}"/>
                </a:ext>
              </a:extLst>
            </p:cNvPr>
            <p:cNvGrpSpPr/>
            <p:nvPr/>
          </p:nvGrpSpPr>
          <p:grpSpPr>
            <a:xfrm>
              <a:off x="-2303990" y="935225"/>
              <a:ext cx="51722" cy="51815"/>
              <a:chOff x="-2303990" y="935225"/>
              <a:chExt cx="51722" cy="51815"/>
            </a:xfrm>
          </p:grpSpPr>
          <p:sp>
            <p:nvSpPr>
              <p:cNvPr id="33506" name="Freeform 33505">
                <a:extLst>
                  <a:ext uri="{FF2B5EF4-FFF2-40B4-BE49-F238E27FC236}">
                    <a16:creationId xmlns:a16="http://schemas.microsoft.com/office/drawing/2014/main" id="{4789120B-CF3A-D8AB-E635-F76B03FD30CE}"/>
                  </a:ext>
                </a:extLst>
              </p:cNvPr>
              <p:cNvSpPr/>
              <p:nvPr/>
            </p:nvSpPr>
            <p:spPr>
              <a:xfrm>
                <a:off x="-2303990"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07" name="Freeform 33506">
                <a:extLst>
                  <a:ext uri="{FF2B5EF4-FFF2-40B4-BE49-F238E27FC236}">
                    <a16:creationId xmlns:a16="http://schemas.microsoft.com/office/drawing/2014/main" id="{7CF9B206-516E-7617-53FB-F659C3DF587F}"/>
                  </a:ext>
                </a:extLst>
              </p:cNvPr>
              <p:cNvSpPr/>
              <p:nvPr/>
            </p:nvSpPr>
            <p:spPr>
              <a:xfrm>
                <a:off x="-2278128"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6" name="Graphic 45">
              <a:extLst>
                <a:ext uri="{FF2B5EF4-FFF2-40B4-BE49-F238E27FC236}">
                  <a16:creationId xmlns:a16="http://schemas.microsoft.com/office/drawing/2014/main" id="{17EF77B8-EA6C-8000-2E9A-C58625F553DB}"/>
                </a:ext>
              </a:extLst>
            </p:cNvPr>
            <p:cNvGrpSpPr/>
            <p:nvPr/>
          </p:nvGrpSpPr>
          <p:grpSpPr>
            <a:xfrm>
              <a:off x="-2317015" y="935225"/>
              <a:ext cx="51722" cy="51815"/>
              <a:chOff x="-2317015" y="935225"/>
              <a:chExt cx="51722" cy="51815"/>
            </a:xfrm>
          </p:grpSpPr>
          <p:sp>
            <p:nvSpPr>
              <p:cNvPr id="33504" name="Freeform 33503">
                <a:extLst>
                  <a:ext uri="{FF2B5EF4-FFF2-40B4-BE49-F238E27FC236}">
                    <a16:creationId xmlns:a16="http://schemas.microsoft.com/office/drawing/2014/main" id="{12DA811F-9C3C-7C5C-BCEE-29A4C1D118A2}"/>
                  </a:ext>
                </a:extLst>
              </p:cNvPr>
              <p:cNvSpPr/>
              <p:nvPr/>
            </p:nvSpPr>
            <p:spPr>
              <a:xfrm>
                <a:off x="-2317015"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05" name="Freeform 33504">
                <a:extLst>
                  <a:ext uri="{FF2B5EF4-FFF2-40B4-BE49-F238E27FC236}">
                    <a16:creationId xmlns:a16="http://schemas.microsoft.com/office/drawing/2014/main" id="{BC13A8E4-3CBE-1713-38F5-2D81C4726E6F}"/>
                  </a:ext>
                </a:extLst>
              </p:cNvPr>
              <p:cNvSpPr/>
              <p:nvPr/>
            </p:nvSpPr>
            <p:spPr>
              <a:xfrm>
                <a:off x="-2291154"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7" name="Graphic 45">
              <a:extLst>
                <a:ext uri="{FF2B5EF4-FFF2-40B4-BE49-F238E27FC236}">
                  <a16:creationId xmlns:a16="http://schemas.microsoft.com/office/drawing/2014/main" id="{C1A22A22-9B45-3FEF-BEB0-E1A1DC130CDD}"/>
                </a:ext>
              </a:extLst>
            </p:cNvPr>
            <p:cNvGrpSpPr/>
            <p:nvPr/>
          </p:nvGrpSpPr>
          <p:grpSpPr>
            <a:xfrm>
              <a:off x="-2337552" y="935225"/>
              <a:ext cx="51818" cy="51815"/>
              <a:chOff x="-2337552" y="935225"/>
              <a:chExt cx="51818" cy="51815"/>
            </a:xfrm>
          </p:grpSpPr>
          <p:sp>
            <p:nvSpPr>
              <p:cNvPr id="33502" name="Freeform 33501">
                <a:extLst>
                  <a:ext uri="{FF2B5EF4-FFF2-40B4-BE49-F238E27FC236}">
                    <a16:creationId xmlns:a16="http://schemas.microsoft.com/office/drawing/2014/main" id="{A9AA78D6-3E96-B7DE-6DC3-9ACD43E7D742}"/>
                  </a:ext>
                </a:extLst>
              </p:cNvPr>
              <p:cNvSpPr/>
              <p:nvPr/>
            </p:nvSpPr>
            <p:spPr>
              <a:xfrm>
                <a:off x="-2337552" y="96113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03" name="Freeform 33502">
                <a:extLst>
                  <a:ext uri="{FF2B5EF4-FFF2-40B4-BE49-F238E27FC236}">
                    <a16:creationId xmlns:a16="http://schemas.microsoft.com/office/drawing/2014/main" id="{A3AAC83A-D980-4FE2-6CC2-2C14F9A2CEC7}"/>
                  </a:ext>
                </a:extLst>
              </p:cNvPr>
              <p:cNvSpPr/>
              <p:nvPr/>
            </p:nvSpPr>
            <p:spPr>
              <a:xfrm>
                <a:off x="-2311596"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8" name="Graphic 45">
              <a:extLst>
                <a:ext uri="{FF2B5EF4-FFF2-40B4-BE49-F238E27FC236}">
                  <a16:creationId xmlns:a16="http://schemas.microsoft.com/office/drawing/2014/main" id="{D0013222-AA48-44A4-1ED1-CF84FB9141B4}"/>
                </a:ext>
              </a:extLst>
            </p:cNvPr>
            <p:cNvGrpSpPr/>
            <p:nvPr/>
          </p:nvGrpSpPr>
          <p:grpSpPr>
            <a:xfrm>
              <a:off x="-2332608" y="935225"/>
              <a:ext cx="51722" cy="51815"/>
              <a:chOff x="-2332608" y="935225"/>
              <a:chExt cx="51722" cy="51815"/>
            </a:xfrm>
          </p:grpSpPr>
          <p:sp>
            <p:nvSpPr>
              <p:cNvPr id="33500" name="Freeform 33499">
                <a:extLst>
                  <a:ext uri="{FF2B5EF4-FFF2-40B4-BE49-F238E27FC236}">
                    <a16:creationId xmlns:a16="http://schemas.microsoft.com/office/drawing/2014/main" id="{5C795052-1FBC-3508-B59D-5A2842D96DE0}"/>
                  </a:ext>
                </a:extLst>
              </p:cNvPr>
              <p:cNvSpPr/>
              <p:nvPr/>
            </p:nvSpPr>
            <p:spPr>
              <a:xfrm>
                <a:off x="-2332608"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01" name="Freeform 33500">
                <a:extLst>
                  <a:ext uri="{FF2B5EF4-FFF2-40B4-BE49-F238E27FC236}">
                    <a16:creationId xmlns:a16="http://schemas.microsoft.com/office/drawing/2014/main" id="{A6439635-DDAB-601E-400C-9ADF7BA3E936}"/>
                  </a:ext>
                </a:extLst>
              </p:cNvPr>
              <p:cNvSpPr/>
              <p:nvPr/>
            </p:nvSpPr>
            <p:spPr>
              <a:xfrm>
                <a:off x="-2306747"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89" name="Graphic 45">
              <a:extLst>
                <a:ext uri="{FF2B5EF4-FFF2-40B4-BE49-F238E27FC236}">
                  <a16:creationId xmlns:a16="http://schemas.microsoft.com/office/drawing/2014/main" id="{A06290A2-4F64-186F-8454-390A453E0FBB}"/>
                </a:ext>
              </a:extLst>
            </p:cNvPr>
            <p:cNvGrpSpPr/>
            <p:nvPr/>
          </p:nvGrpSpPr>
          <p:grpSpPr>
            <a:xfrm>
              <a:off x="-2363984" y="935225"/>
              <a:ext cx="51818" cy="51815"/>
              <a:chOff x="-2363984" y="935225"/>
              <a:chExt cx="51818" cy="51815"/>
            </a:xfrm>
          </p:grpSpPr>
          <p:sp>
            <p:nvSpPr>
              <p:cNvPr id="33498" name="Freeform 33497">
                <a:extLst>
                  <a:ext uri="{FF2B5EF4-FFF2-40B4-BE49-F238E27FC236}">
                    <a16:creationId xmlns:a16="http://schemas.microsoft.com/office/drawing/2014/main" id="{60CAACBC-F3E0-8F14-B112-CE2FE2991D1B}"/>
                  </a:ext>
                </a:extLst>
              </p:cNvPr>
              <p:cNvSpPr/>
              <p:nvPr/>
            </p:nvSpPr>
            <p:spPr>
              <a:xfrm>
                <a:off x="-2363984" y="96113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99" name="Freeform 33498">
                <a:extLst>
                  <a:ext uri="{FF2B5EF4-FFF2-40B4-BE49-F238E27FC236}">
                    <a16:creationId xmlns:a16="http://schemas.microsoft.com/office/drawing/2014/main" id="{1C599AF2-9D8D-5F5F-BB4D-C2A7E512403E}"/>
                  </a:ext>
                </a:extLst>
              </p:cNvPr>
              <p:cNvSpPr/>
              <p:nvPr/>
            </p:nvSpPr>
            <p:spPr>
              <a:xfrm>
                <a:off x="-2338028"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0" name="Graphic 45">
              <a:extLst>
                <a:ext uri="{FF2B5EF4-FFF2-40B4-BE49-F238E27FC236}">
                  <a16:creationId xmlns:a16="http://schemas.microsoft.com/office/drawing/2014/main" id="{11ED3EEF-0134-AEF6-AD3C-319F3179F00A}"/>
                </a:ext>
              </a:extLst>
            </p:cNvPr>
            <p:cNvGrpSpPr/>
            <p:nvPr/>
          </p:nvGrpSpPr>
          <p:grpSpPr>
            <a:xfrm>
              <a:off x="-2374253" y="935225"/>
              <a:ext cx="51722" cy="51815"/>
              <a:chOff x="-2374253" y="935225"/>
              <a:chExt cx="51722" cy="51815"/>
            </a:xfrm>
          </p:grpSpPr>
          <p:sp>
            <p:nvSpPr>
              <p:cNvPr id="33496" name="Freeform 33495">
                <a:extLst>
                  <a:ext uri="{FF2B5EF4-FFF2-40B4-BE49-F238E27FC236}">
                    <a16:creationId xmlns:a16="http://schemas.microsoft.com/office/drawing/2014/main" id="{43E7E021-E552-213C-E021-741B22B901D5}"/>
                  </a:ext>
                </a:extLst>
              </p:cNvPr>
              <p:cNvSpPr/>
              <p:nvPr/>
            </p:nvSpPr>
            <p:spPr>
              <a:xfrm>
                <a:off x="-2374253"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97" name="Freeform 33496">
                <a:extLst>
                  <a:ext uri="{FF2B5EF4-FFF2-40B4-BE49-F238E27FC236}">
                    <a16:creationId xmlns:a16="http://schemas.microsoft.com/office/drawing/2014/main" id="{1034BE68-EDE3-500F-04A4-C2B416DD7EF0}"/>
                  </a:ext>
                </a:extLst>
              </p:cNvPr>
              <p:cNvSpPr/>
              <p:nvPr/>
            </p:nvSpPr>
            <p:spPr>
              <a:xfrm>
                <a:off x="-2348391"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1" name="Graphic 45">
              <a:extLst>
                <a:ext uri="{FF2B5EF4-FFF2-40B4-BE49-F238E27FC236}">
                  <a16:creationId xmlns:a16="http://schemas.microsoft.com/office/drawing/2014/main" id="{A3B63630-0E43-38B8-7E74-1BDA1615CAA2}"/>
                </a:ext>
              </a:extLst>
            </p:cNvPr>
            <p:cNvGrpSpPr/>
            <p:nvPr/>
          </p:nvGrpSpPr>
          <p:grpSpPr>
            <a:xfrm>
              <a:off x="-2395551" y="935225"/>
              <a:ext cx="51722" cy="51815"/>
              <a:chOff x="-2395551" y="935225"/>
              <a:chExt cx="51722" cy="51815"/>
            </a:xfrm>
          </p:grpSpPr>
          <p:sp>
            <p:nvSpPr>
              <p:cNvPr id="33494" name="Freeform 33493">
                <a:extLst>
                  <a:ext uri="{FF2B5EF4-FFF2-40B4-BE49-F238E27FC236}">
                    <a16:creationId xmlns:a16="http://schemas.microsoft.com/office/drawing/2014/main" id="{53370D56-674E-52EE-F717-1DDFA6084888}"/>
                  </a:ext>
                </a:extLst>
              </p:cNvPr>
              <p:cNvSpPr/>
              <p:nvPr/>
            </p:nvSpPr>
            <p:spPr>
              <a:xfrm>
                <a:off x="-2395551"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95" name="Freeform 33494">
                <a:extLst>
                  <a:ext uri="{FF2B5EF4-FFF2-40B4-BE49-F238E27FC236}">
                    <a16:creationId xmlns:a16="http://schemas.microsoft.com/office/drawing/2014/main" id="{8D31C62A-2291-826F-0810-0A8DA91BFFF3}"/>
                  </a:ext>
                </a:extLst>
              </p:cNvPr>
              <p:cNvSpPr/>
              <p:nvPr/>
            </p:nvSpPr>
            <p:spPr>
              <a:xfrm>
                <a:off x="-2369689"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2" name="Graphic 45">
              <a:extLst>
                <a:ext uri="{FF2B5EF4-FFF2-40B4-BE49-F238E27FC236}">
                  <a16:creationId xmlns:a16="http://schemas.microsoft.com/office/drawing/2014/main" id="{050BB59D-D7B7-0AAB-C24D-0DBCE96BA3FD}"/>
                </a:ext>
              </a:extLst>
            </p:cNvPr>
            <p:cNvGrpSpPr/>
            <p:nvPr/>
          </p:nvGrpSpPr>
          <p:grpSpPr>
            <a:xfrm>
              <a:off x="-2406009" y="935225"/>
              <a:ext cx="51818" cy="51815"/>
              <a:chOff x="-2406009" y="935225"/>
              <a:chExt cx="51818" cy="51815"/>
            </a:xfrm>
          </p:grpSpPr>
          <p:sp>
            <p:nvSpPr>
              <p:cNvPr id="33492" name="Freeform 33491">
                <a:extLst>
                  <a:ext uri="{FF2B5EF4-FFF2-40B4-BE49-F238E27FC236}">
                    <a16:creationId xmlns:a16="http://schemas.microsoft.com/office/drawing/2014/main" id="{0F4D723D-4D3F-DFCD-BB62-BD0A8946EBE1}"/>
                  </a:ext>
                </a:extLst>
              </p:cNvPr>
              <p:cNvSpPr/>
              <p:nvPr/>
            </p:nvSpPr>
            <p:spPr>
              <a:xfrm>
                <a:off x="-2406009" y="96113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93" name="Freeform 33492">
                <a:extLst>
                  <a:ext uri="{FF2B5EF4-FFF2-40B4-BE49-F238E27FC236}">
                    <a16:creationId xmlns:a16="http://schemas.microsoft.com/office/drawing/2014/main" id="{8EDE5D78-FD5E-25A5-0664-A7508595B318}"/>
                  </a:ext>
                </a:extLst>
              </p:cNvPr>
              <p:cNvSpPr/>
              <p:nvPr/>
            </p:nvSpPr>
            <p:spPr>
              <a:xfrm>
                <a:off x="-2380053"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3" name="Graphic 45">
              <a:extLst>
                <a:ext uri="{FF2B5EF4-FFF2-40B4-BE49-F238E27FC236}">
                  <a16:creationId xmlns:a16="http://schemas.microsoft.com/office/drawing/2014/main" id="{AFEDC313-503C-BBEE-1D4D-2DB05278484B}"/>
                </a:ext>
              </a:extLst>
            </p:cNvPr>
            <p:cNvGrpSpPr/>
            <p:nvPr/>
          </p:nvGrpSpPr>
          <p:grpSpPr>
            <a:xfrm>
              <a:off x="-2400114" y="935225"/>
              <a:ext cx="51722" cy="51815"/>
              <a:chOff x="-2400114" y="935225"/>
              <a:chExt cx="51722" cy="51815"/>
            </a:xfrm>
          </p:grpSpPr>
          <p:sp>
            <p:nvSpPr>
              <p:cNvPr id="33490" name="Freeform 33489">
                <a:extLst>
                  <a:ext uri="{FF2B5EF4-FFF2-40B4-BE49-F238E27FC236}">
                    <a16:creationId xmlns:a16="http://schemas.microsoft.com/office/drawing/2014/main" id="{4E1C0092-6372-BD18-2782-EB10A6526C6E}"/>
                  </a:ext>
                </a:extLst>
              </p:cNvPr>
              <p:cNvSpPr/>
              <p:nvPr/>
            </p:nvSpPr>
            <p:spPr>
              <a:xfrm>
                <a:off x="-2400114"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91" name="Freeform 33490">
                <a:extLst>
                  <a:ext uri="{FF2B5EF4-FFF2-40B4-BE49-F238E27FC236}">
                    <a16:creationId xmlns:a16="http://schemas.microsoft.com/office/drawing/2014/main" id="{13B930B2-7286-BEF9-7E6F-82D46D226A21}"/>
                  </a:ext>
                </a:extLst>
              </p:cNvPr>
              <p:cNvSpPr/>
              <p:nvPr/>
            </p:nvSpPr>
            <p:spPr>
              <a:xfrm>
                <a:off x="-2374253"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4" name="Graphic 45">
              <a:extLst>
                <a:ext uri="{FF2B5EF4-FFF2-40B4-BE49-F238E27FC236}">
                  <a16:creationId xmlns:a16="http://schemas.microsoft.com/office/drawing/2014/main" id="{3F7E3A6D-EB5C-5D4C-0860-C688BCC5340B}"/>
                </a:ext>
              </a:extLst>
            </p:cNvPr>
            <p:cNvGrpSpPr/>
            <p:nvPr/>
          </p:nvGrpSpPr>
          <p:grpSpPr>
            <a:xfrm>
              <a:off x="-2383381" y="935225"/>
              <a:ext cx="51722" cy="51815"/>
              <a:chOff x="-2383381" y="935225"/>
              <a:chExt cx="51722" cy="51815"/>
            </a:xfrm>
          </p:grpSpPr>
          <p:sp>
            <p:nvSpPr>
              <p:cNvPr id="33488" name="Freeform 33487">
                <a:extLst>
                  <a:ext uri="{FF2B5EF4-FFF2-40B4-BE49-F238E27FC236}">
                    <a16:creationId xmlns:a16="http://schemas.microsoft.com/office/drawing/2014/main" id="{081F845E-5726-123C-166C-DABA49B0DE92}"/>
                  </a:ext>
                </a:extLst>
              </p:cNvPr>
              <p:cNvSpPr/>
              <p:nvPr/>
            </p:nvSpPr>
            <p:spPr>
              <a:xfrm>
                <a:off x="-2383381"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89" name="Freeform 33488">
                <a:extLst>
                  <a:ext uri="{FF2B5EF4-FFF2-40B4-BE49-F238E27FC236}">
                    <a16:creationId xmlns:a16="http://schemas.microsoft.com/office/drawing/2014/main" id="{5A057982-8530-81AA-1796-DBE42E292930}"/>
                  </a:ext>
                </a:extLst>
              </p:cNvPr>
              <p:cNvSpPr/>
              <p:nvPr/>
            </p:nvSpPr>
            <p:spPr>
              <a:xfrm>
                <a:off x="-2357519"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5" name="Graphic 45">
              <a:extLst>
                <a:ext uri="{FF2B5EF4-FFF2-40B4-BE49-F238E27FC236}">
                  <a16:creationId xmlns:a16="http://schemas.microsoft.com/office/drawing/2014/main" id="{29712BA3-EA0C-5D68-8E69-269E31D911FB}"/>
                </a:ext>
              </a:extLst>
            </p:cNvPr>
            <p:cNvGrpSpPr/>
            <p:nvPr/>
          </p:nvGrpSpPr>
          <p:grpSpPr>
            <a:xfrm>
              <a:off x="-2411619" y="935225"/>
              <a:ext cx="51722" cy="51815"/>
              <a:chOff x="-2411619" y="935225"/>
              <a:chExt cx="51722" cy="51815"/>
            </a:xfrm>
          </p:grpSpPr>
          <p:sp>
            <p:nvSpPr>
              <p:cNvPr id="33486" name="Freeform 33485">
                <a:extLst>
                  <a:ext uri="{FF2B5EF4-FFF2-40B4-BE49-F238E27FC236}">
                    <a16:creationId xmlns:a16="http://schemas.microsoft.com/office/drawing/2014/main" id="{8F0EB357-73B0-1987-1357-3774EEA0ADAD}"/>
                  </a:ext>
                </a:extLst>
              </p:cNvPr>
              <p:cNvSpPr/>
              <p:nvPr/>
            </p:nvSpPr>
            <p:spPr>
              <a:xfrm>
                <a:off x="-2411619"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87" name="Freeform 33486">
                <a:extLst>
                  <a:ext uri="{FF2B5EF4-FFF2-40B4-BE49-F238E27FC236}">
                    <a16:creationId xmlns:a16="http://schemas.microsoft.com/office/drawing/2014/main" id="{63B9638E-85C4-5A48-998A-E2F743AA73FF}"/>
                  </a:ext>
                </a:extLst>
              </p:cNvPr>
              <p:cNvSpPr/>
              <p:nvPr/>
            </p:nvSpPr>
            <p:spPr>
              <a:xfrm>
                <a:off x="-2385758"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6" name="Graphic 45">
              <a:extLst>
                <a:ext uri="{FF2B5EF4-FFF2-40B4-BE49-F238E27FC236}">
                  <a16:creationId xmlns:a16="http://schemas.microsoft.com/office/drawing/2014/main" id="{75809DA9-50D9-5B10-E614-5134BF6BD9E6}"/>
                </a:ext>
              </a:extLst>
            </p:cNvPr>
            <p:cNvGrpSpPr/>
            <p:nvPr/>
          </p:nvGrpSpPr>
          <p:grpSpPr>
            <a:xfrm>
              <a:off x="-2431871" y="935225"/>
              <a:ext cx="51818" cy="51815"/>
              <a:chOff x="-2431871" y="935225"/>
              <a:chExt cx="51818" cy="51815"/>
            </a:xfrm>
          </p:grpSpPr>
          <p:sp>
            <p:nvSpPr>
              <p:cNvPr id="33484" name="Freeform 33483">
                <a:extLst>
                  <a:ext uri="{FF2B5EF4-FFF2-40B4-BE49-F238E27FC236}">
                    <a16:creationId xmlns:a16="http://schemas.microsoft.com/office/drawing/2014/main" id="{949981D6-856B-FA5B-F01E-AB1CD1D72104}"/>
                  </a:ext>
                </a:extLst>
              </p:cNvPr>
              <p:cNvSpPr/>
              <p:nvPr/>
            </p:nvSpPr>
            <p:spPr>
              <a:xfrm>
                <a:off x="-2431871" y="96113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85" name="Freeform 33484">
                <a:extLst>
                  <a:ext uri="{FF2B5EF4-FFF2-40B4-BE49-F238E27FC236}">
                    <a16:creationId xmlns:a16="http://schemas.microsoft.com/office/drawing/2014/main" id="{6BE500E3-68AE-5ABF-2C75-E028A0A56D5C}"/>
                  </a:ext>
                </a:extLst>
              </p:cNvPr>
              <p:cNvSpPr/>
              <p:nvPr/>
            </p:nvSpPr>
            <p:spPr>
              <a:xfrm>
                <a:off x="-2406009"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7" name="Graphic 45">
              <a:extLst>
                <a:ext uri="{FF2B5EF4-FFF2-40B4-BE49-F238E27FC236}">
                  <a16:creationId xmlns:a16="http://schemas.microsoft.com/office/drawing/2014/main" id="{346E81DF-4246-1E76-D73D-DAE5490EBBFE}"/>
                </a:ext>
              </a:extLst>
            </p:cNvPr>
            <p:cNvGrpSpPr/>
            <p:nvPr/>
          </p:nvGrpSpPr>
          <p:grpSpPr>
            <a:xfrm>
              <a:off x="-2474181" y="935225"/>
              <a:ext cx="51722" cy="51815"/>
              <a:chOff x="-2474181" y="935225"/>
              <a:chExt cx="51722" cy="51815"/>
            </a:xfrm>
          </p:grpSpPr>
          <p:sp>
            <p:nvSpPr>
              <p:cNvPr id="33482" name="Freeform 33481">
                <a:extLst>
                  <a:ext uri="{FF2B5EF4-FFF2-40B4-BE49-F238E27FC236}">
                    <a16:creationId xmlns:a16="http://schemas.microsoft.com/office/drawing/2014/main" id="{C0381DEB-9E56-5E19-4190-94E89DFE5331}"/>
                  </a:ext>
                </a:extLst>
              </p:cNvPr>
              <p:cNvSpPr/>
              <p:nvPr/>
            </p:nvSpPr>
            <p:spPr>
              <a:xfrm>
                <a:off x="-2474181"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83" name="Freeform 33482">
                <a:extLst>
                  <a:ext uri="{FF2B5EF4-FFF2-40B4-BE49-F238E27FC236}">
                    <a16:creationId xmlns:a16="http://schemas.microsoft.com/office/drawing/2014/main" id="{FA073AF4-6CB1-A179-D69C-2240712AC0AA}"/>
                  </a:ext>
                </a:extLst>
              </p:cNvPr>
              <p:cNvSpPr/>
              <p:nvPr/>
            </p:nvSpPr>
            <p:spPr>
              <a:xfrm>
                <a:off x="-2448319"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8" name="Graphic 45">
              <a:extLst>
                <a:ext uri="{FF2B5EF4-FFF2-40B4-BE49-F238E27FC236}">
                  <a16:creationId xmlns:a16="http://schemas.microsoft.com/office/drawing/2014/main" id="{C04C687E-7FB6-DB9E-FABF-A56C5CF44E9C}"/>
                </a:ext>
              </a:extLst>
            </p:cNvPr>
            <p:cNvGrpSpPr/>
            <p:nvPr/>
          </p:nvGrpSpPr>
          <p:grpSpPr>
            <a:xfrm>
              <a:off x="-2469807" y="935225"/>
              <a:ext cx="51722" cy="51815"/>
              <a:chOff x="-2469807" y="935225"/>
              <a:chExt cx="51722" cy="51815"/>
            </a:xfrm>
          </p:grpSpPr>
          <p:sp>
            <p:nvSpPr>
              <p:cNvPr id="33480" name="Freeform 33479">
                <a:extLst>
                  <a:ext uri="{FF2B5EF4-FFF2-40B4-BE49-F238E27FC236}">
                    <a16:creationId xmlns:a16="http://schemas.microsoft.com/office/drawing/2014/main" id="{64F627B3-D4A1-5F67-4CDC-014331BE663E}"/>
                  </a:ext>
                </a:extLst>
              </p:cNvPr>
              <p:cNvSpPr/>
              <p:nvPr/>
            </p:nvSpPr>
            <p:spPr>
              <a:xfrm>
                <a:off x="-2469807"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81" name="Freeform 33480">
                <a:extLst>
                  <a:ext uri="{FF2B5EF4-FFF2-40B4-BE49-F238E27FC236}">
                    <a16:creationId xmlns:a16="http://schemas.microsoft.com/office/drawing/2014/main" id="{0A088BB9-1490-6974-657E-C75D4548BA23}"/>
                  </a:ext>
                </a:extLst>
              </p:cNvPr>
              <p:cNvSpPr/>
              <p:nvPr/>
            </p:nvSpPr>
            <p:spPr>
              <a:xfrm>
                <a:off x="-2443946"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399" name="Graphic 45">
              <a:extLst>
                <a:ext uri="{FF2B5EF4-FFF2-40B4-BE49-F238E27FC236}">
                  <a16:creationId xmlns:a16="http://schemas.microsoft.com/office/drawing/2014/main" id="{A5D0D9B8-3020-7D78-FEA5-562D0C08CB31}"/>
                </a:ext>
              </a:extLst>
            </p:cNvPr>
            <p:cNvGrpSpPr/>
            <p:nvPr/>
          </p:nvGrpSpPr>
          <p:grpSpPr>
            <a:xfrm>
              <a:off x="-2466289" y="935225"/>
              <a:ext cx="51722" cy="51815"/>
              <a:chOff x="-2466289" y="935225"/>
              <a:chExt cx="51722" cy="51815"/>
            </a:xfrm>
          </p:grpSpPr>
          <p:sp>
            <p:nvSpPr>
              <p:cNvPr id="33478" name="Freeform 33477">
                <a:extLst>
                  <a:ext uri="{FF2B5EF4-FFF2-40B4-BE49-F238E27FC236}">
                    <a16:creationId xmlns:a16="http://schemas.microsoft.com/office/drawing/2014/main" id="{75953189-FD30-B646-ECDD-4F45A1A56F3C}"/>
                  </a:ext>
                </a:extLst>
              </p:cNvPr>
              <p:cNvSpPr/>
              <p:nvPr/>
            </p:nvSpPr>
            <p:spPr>
              <a:xfrm>
                <a:off x="-2466289"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79" name="Freeform 33478">
                <a:extLst>
                  <a:ext uri="{FF2B5EF4-FFF2-40B4-BE49-F238E27FC236}">
                    <a16:creationId xmlns:a16="http://schemas.microsoft.com/office/drawing/2014/main" id="{85430F9E-9E73-484F-6E80-A4C4CA6A21A9}"/>
                  </a:ext>
                </a:extLst>
              </p:cNvPr>
              <p:cNvSpPr/>
              <p:nvPr/>
            </p:nvSpPr>
            <p:spPr>
              <a:xfrm>
                <a:off x="-2440428"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0" name="Graphic 45">
              <a:extLst>
                <a:ext uri="{FF2B5EF4-FFF2-40B4-BE49-F238E27FC236}">
                  <a16:creationId xmlns:a16="http://schemas.microsoft.com/office/drawing/2014/main" id="{94F26BF1-C466-B9DD-241E-246931148BF2}"/>
                </a:ext>
              </a:extLst>
            </p:cNvPr>
            <p:cNvGrpSpPr/>
            <p:nvPr/>
          </p:nvGrpSpPr>
          <p:grpSpPr>
            <a:xfrm>
              <a:off x="-2462867" y="935225"/>
              <a:ext cx="51722" cy="51815"/>
              <a:chOff x="-2462867" y="935225"/>
              <a:chExt cx="51722" cy="51815"/>
            </a:xfrm>
          </p:grpSpPr>
          <p:sp>
            <p:nvSpPr>
              <p:cNvPr id="33476" name="Freeform 33475">
                <a:extLst>
                  <a:ext uri="{FF2B5EF4-FFF2-40B4-BE49-F238E27FC236}">
                    <a16:creationId xmlns:a16="http://schemas.microsoft.com/office/drawing/2014/main" id="{55B10FBE-C367-802A-0734-87B931C123F3}"/>
                  </a:ext>
                </a:extLst>
              </p:cNvPr>
              <p:cNvSpPr/>
              <p:nvPr/>
            </p:nvSpPr>
            <p:spPr>
              <a:xfrm>
                <a:off x="-2462867" y="9611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77" name="Freeform 33476">
                <a:extLst>
                  <a:ext uri="{FF2B5EF4-FFF2-40B4-BE49-F238E27FC236}">
                    <a16:creationId xmlns:a16="http://schemas.microsoft.com/office/drawing/2014/main" id="{688DA21E-60E1-7A6C-1EDF-F3928B9771B6}"/>
                  </a:ext>
                </a:extLst>
              </p:cNvPr>
              <p:cNvSpPr/>
              <p:nvPr/>
            </p:nvSpPr>
            <p:spPr>
              <a:xfrm>
                <a:off x="-2437005"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1" name="Graphic 45">
              <a:extLst>
                <a:ext uri="{FF2B5EF4-FFF2-40B4-BE49-F238E27FC236}">
                  <a16:creationId xmlns:a16="http://schemas.microsoft.com/office/drawing/2014/main" id="{BA109249-46C9-07CD-9C98-7421772A6636}"/>
                </a:ext>
              </a:extLst>
            </p:cNvPr>
            <p:cNvGrpSpPr/>
            <p:nvPr/>
          </p:nvGrpSpPr>
          <p:grpSpPr>
            <a:xfrm>
              <a:off x="-2457827" y="935225"/>
              <a:ext cx="51818" cy="51815"/>
              <a:chOff x="-2457827" y="935225"/>
              <a:chExt cx="51818" cy="51815"/>
            </a:xfrm>
          </p:grpSpPr>
          <p:sp>
            <p:nvSpPr>
              <p:cNvPr id="33474" name="Freeform 33473">
                <a:extLst>
                  <a:ext uri="{FF2B5EF4-FFF2-40B4-BE49-F238E27FC236}">
                    <a16:creationId xmlns:a16="http://schemas.microsoft.com/office/drawing/2014/main" id="{0F4F8144-7C68-ECDD-28E0-8C3BB6B564EA}"/>
                  </a:ext>
                </a:extLst>
              </p:cNvPr>
              <p:cNvSpPr/>
              <p:nvPr/>
            </p:nvSpPr>
            <p:spPr>
              <a:xfrm>
                <a:off x="-2457827" y="96113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75" name="Freeform 33474">
                <a:extLst>
                  <a:ext uri="{FF2B5EF4-FFF2-40B4-BE49-F238E27FC236}">
                    <a16:creationId xmlns:a16="http://schemas.microsoft.com/office/drawing/2014/main" id="{3DD6B6CD-799B-65D6-ABA2-650E9A0B0497}"/>
                  </a:ext>
                </a:extLst>
              </p:cNvPr>
              <p:cNvSpPr/>
              <p:nvPr/>
            </p:nvSpPr>
            <p:spPr>
              <a:xfrm>
                <a:off x="-2431966"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2" name="Graphic 45">
              <a:extLst>
                <a:ext uri="{FF2B5EF4-FFF2-40B4-BE49-F238E27FC236}">
                  <a16:creationId xmlns:a16="http://schemas.microsoft.com/office/drawing/2014/main" id="{0110307D-AB20-F3DD-8EE3-3C1E49D7391E}"/>
                </a:ext>
              </a:extLst>
            </p:cNvPr>
            <p:cNvGrpSpPr/>
            <p:nvPr/>
          </p:nvGrpSpPr>
          <p:grpSpPr>
            <a:xfrm>
              <a:off x="-2450316" y="935225"/>
              <a:ext cx="51818" cy="51815"/>
              <a:chOff x="-2450316" y="935225"/>
              <a:chExt cx="51818" cy="51815"/>
            </a:xfrm>
          </p:grpSpPr>
          <p:sp>
            <p:nvSpPr>
              <p:cNvPr id="33472" name="Freeform 33471">
                <a:extLst>
                  <a:ext uri="{FF2B5EF4-FFF2-40B4-BE49-F238E27FC236}">
                    <a16:creationId xmlns:a16="http://schemas.microsoft.com/office/drawing/2014/main" id="{CFAC3B70-8DEB-7781-FCE4-C2962A117FEE}"/>
                  </a:ext>
                </a:extLst>
              </p:cNvPr>
              <p:cNvSpPr/>
              <p:nvPr/>
            </p:nvSpPr>
            <p:spPr>
              <a:xfrm>
                <a:off x="-2450316" y="96113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73" name="Freeform 33472">
                <a:extLst>
                  <a:ext uri="{FF2B5EF4-FFF2-40B4-BE49-F238E27FC236}">
                    <a16:creationId xmlns:a16="http://schemas.microsoft.com/office/drawing/2014/main" id="{9E2D72D3-CC08-EF0E-3DCA-D10BAEFFE3F5}"/>
                  </a:ext>
                </a:extLst>
              </p:cNvPr>
              <p:cNvSpPr/>
              <p:nvPr/>
            </p:nvSpPr>
            <p:spPr>
              <a:xfrm>
                <a:off x="-2424455" y="9352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3" name="Graphic 45">
              <a:extLst>
                <a:ext uri="{FF2B5EF4-FFF2-40B4-BE49-F238E27FC236}">
                  <a16:creationId xmlns:a16="http://schemas.microsoft.com/office/drawing/2014/main" id="{804E4C9C-2A90-D9CA-4C75-EC70FBA5576F}"/>
                </a:ext>
              </a:extLst>
            </p:cNvPr>
            <p:cNvGrpSpPr/>
            <p:nvPr/>
          </p:nvGrpSpPr>
          <p:grpSpPr>
            <a:xfrm>
              <a:off x="-2520484" y="930177"/>
              <a:ext cx="51818" cy="51815"/>
              <a:chOff x="-2520484" y="930177"/>
              <a:chExt cx="51818" cy="51815"/>
            </a:xfrm>
          </p:grpSpPr>
          <p:sp>
            <p:nvSpPr>
              <p:cNvPr id="33470" name="Freeform 33469">
                <a:extLst>
                  <a:ext uri="{FF2B5EF4-FFF2-40B4-BE49-F238E27FC236}">
                    <a16:creationId xmlns:a16="http://schemas.microsoft.com/office/drawing/2014/main" id="{B81EFF6D-5A36-B3A0-A740-365859443EAF}"/>
                  </a:ext>
                </a:extLst>
              </p:cNvPr>
              <p:cNvSpPr/>
              <p:nvPr/>
            </p:nvSpPr>
            <p:spPr>
              <a:xfrm>
                <a:off x="-2520484" y="95608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71" name="Freeform 33470">
                <a:extLst>
                  <a:ext uri="{FF2B5EF4-FFF2-40B4-BE49-F238E27FC236}">
                    <a16:creationId xmlns:a16="http://schemas.microsoft.com/office/drawing/2014/main" id="{3FD0544E-FED1-85C7-9B73-B53FD68A5A9E}"/>
                  </a:ext>
                </a:extLst>
              </p:cNvPr>
              <p:cNvSpPr/>
              <p:nvPr/>
            </p:nvSpPr>
            <p:spPr>
              <a:xfrm>
                <a:off x="-2494528" y="93017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4" name="Graphic 45">
              <a:extLst>
                <a:ext uri="{FF2B5EF4-FFF2-40B4-BE49-F238E27FC236}">
                  <a16:creationId xmlns:a16="http://schemas.microsoft.com/office/drawing/2014/main" id="{A1FF386A-67F1-13DD-427F-7B52C3932C11}"/>
                </a:ext>
              </a:extLst>
            </p:cNvPr>
            <p:cNvGrpSpPr/>
            <p:nvPr/>
          </p:nvGrpSpPr>
          <p:grpSpPr>
            <a:xfrm>
              <a:off x="-2598639" y="930177"/>
              <a:ext cx="51818" cy="51815"/>
              <a:chOff x="-2598639" y="930177"/>
              <a:chExt cx="51818" cy="51815"/>
            </a:xfrm>
          </p:grpSpPr>
          <p:sp>
            <p:nvSpPr>
              <p:cNvPr id="33468" name="Freeform 33467">
                <a:extLst>
                  <a:ext uri="{FF2B5EF4-FFF2-40B4-BE49-F238E27FC236}">
                    <a16:creationId xmlns:a16="http://schemas.microsoft.com/office/drawing/2014/main" id="{86BF03D7-28F7-337C-AAC1-A0BA7B52B27E}"/>
                  </a:ext>
                </a:extLst>
              </p:cNvPr>
              <p:cNvSpPr/>
              <p:nvPr/>
            </p:nvSpPr>
            <p:spPr>
              <a:xfrm>
                <a:off x="-2598639" y="95608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69" name="Freeform 33468">
                <a:extLst>
                  <a:ext uri="{FF2B5EF4-FFF2-40B4-BE49-F238E27FC236}">
                    <a16:creationId xmlns:a16="http://schemas.microsoft.com/office/drawing/2014/main" id="{6DBF4686-9A1E-1135-3F7A-4D3E3940F034}"/>
                  </a:ext>
                </a:extLst>
              </p:cNvPr>
              <p:cNvSpPr/>
              <p:nvPr/>
            </p:nvSpPr>
            <p:spPr>
              <a:xfrm>
                <a:off x="-2572778" y="93017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5" name="Graphic 45">
              <a:extLst>
                <a:ext uri="{FF2B5EF4-FFF2-40B4-BE49-F238E27FC236}">
                  <a16:creationId xmlns:a16="http://schemas.microsoft.com/office/drawing/2014/main" id="{2F7C2B6C-2AE2-F648-4DC1-3CDA80345C16}"/>
                </a:ext>
              </a:extLst>
            </p:cNvPr>
            <p:cNvGrpSpPr/>
            <p:nvPr/>
          </p:nvGrpSpPr>
          <p:grpSpPr>
            <a:xfrm>
              <a:off x="-2624501" y="930177"/>
              <a:ext cx="51722" cy="51815"/>
              <a:chOff x="-2624501" y="930177"/>
              <a:chExt cx="51722" cy="51815"/>
            </a:xfrm>
          </p:grpSpPr>
          <p:sp>
            <p:nvSpPr>
              <p:cNvPr id="33466" name="Freeform 33465">
                <a:extLst>
                  <a:ext uri="{FF2B5EF4-FFF2-40B4-BE49-F238E27FC236}">
                    <a16:creationId xmlns:a16="http://schemas.microsoft.com/office/drawing/2014/main" id="{72EB71E1-E8A5-A887-B5EC-19B1E0505E0E}"/>
                  </a:ext>
                </a:extLst>
              </p:cNvPr>
              <p:cNvSpPr/>
              <p:nvPr/>
            </p:nvSpPr>
            <p:spPr>
              <a:xfrm>
                <a:off x="-2624501" y="95608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67" name="Freeform 33466">
                <a:extLst>
                  <a:ext uri="{FF2B5EF4-FFF2-40B4-BE49-F238E27FC236}">
                    <a16:creationId xmlns:a16="http://schemas.microsoft.com/office/drawing/2014/main" id="{1C2D7271-0D30-1549-70B9-F12401FCE17A}"/>
                  </a:ext>
                </a:extLst>
              </p:cNvPr>
              <p:cNvSpPr/>
              <p:nvPr/>
            </p:nvSpPr>
            <p:spPr>
              <a:xfrm>
                <a:off x="-2598639" y="93017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6" name="Graphic 45">
              <a:extLst>
                <a:ext uri="{FF2B5EF4-FFF2-40B4-BE49-F238E27FC236}">
                  <a16:creationId xmlns:a16="http://schemas.microsoft.com/office/drawing/2014/main" id="{AB3FE383-B783-9013-7670-FB6F44459D13}"/>
                </a:ext>
              </a:extLst>
            </p:cNvPr>
            <p:cNvGrpSpPr/>
            <p:nvPr/>
          </p:nvGrpSpPr>
          <p:grpSpPr>
            <a:xfrm>
              <a:off x="-2629825" y="930177"/>
              <a:ext cx="51818" cy="51815"/>
              <a:chOff x="-2629825" y="930177"/>
              <a:chExt cx="51818" cy="51815"/>
            </a:xfrm>
          </p:grpSpPr>
          <p:sp>
            <p:nvSpPr>
              <p:cNvPr id="33464" name="Freeform 33463">
                <a:extLst>
                  <a:ext uri="{FF2B5EF4-FFF2-40B4-BE49-F238E27FC236}">
                    <a16:creationId xmlns:a16="http://schemas.microsoft.com/office/drawing/2014/main" id="{F8DA15E5-A347-F629-870D-6E5E375BFE80}"/>
                  </a:ext>
                </a:extLst>
              </p:cNvPr>
              <p:cNvSpPr/>
              <p:nvPr/>
            </p:nvSpPr>
            <p:spPr>
              <a:xfrm>
                <a:off x="-2629825" y="95608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65" name="Freeform 33464">
                <a:extLst>
                  <a:ext uri="{FF2B5EF4-FFF2-40B4-BE49-F238E27FC236}">
                    <a16:creationId xmlns:a16="http://schemas.microsoft.com/office/drawing/2014/main" id="{790F2D7B-4BAD-DDE7-42EA-950594D61B4D}"/>
                  </a:ext>
                </a:extLst>
              </p:cNvPr>
              <p:cNvSpPr/>
              <p:nvPr/>
            </p:nvSpPr>
            <p:spPr>
              <a:xfrm>
                <a:off x="-2603964" y="93017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7" name="Graphic 45">
              <a:extLst>
                <a:ext uri="{FF2B5EF4-FFF2-40B4-BE49-F238E27FC236}">
                  <a16:creationId xmlns:a16="http://schemas.microsoft.com/office/drawing/2014/main" id="{4752E077-A190-D6A8-8A8E-87CFB5362768}"/>
                </a:ext>
              </a:extLst>
            </p:cNvPr>
            <p:cNvGrpSpPr/>
            <p:nvPr/>
          </p:nvGrpSpPr>
          <p:grpSpPr>
            <a:xfrm>
              <a:off x="-2662152" y="923509"/>
              <a:ext cx="51722" cy="51911"/>
              <a:chOff x="-2662152" y="923509"/>
              <a:chExt cx="51722" cy="51911"/>
            </a:xfrm>
          </p:grpSpPr>
          <p:sp>
            <p:nvSpPr>
              <p:cNvPr id="33462" name="Freeform 33461">
                <a:extLst>
                  <a:ext uri="{FF2B5EF4-FFF2-40B4-BE49-F238E27FC236}">
                    <a16:creationId xmlns:a16="http://schemas.microsoft.com/office/drawing/2014/main" id="{4087A9F5-6264-285A-6308-FAD754801014}"/>
                  </a:ext>
                </a:extLst>
              </p:cNvPr>
              <p:cNvSpPr/>
              <p:nvPr/>
            </p:nvSpPr>
            <p:spPr>
              <a:xfrm>
                <a:off x="-2662152" y="94951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63" name="Freeform 33462">
                <a:extLst>
                  <a:ext uri="{FF2B5EF4-FFF2-40B4-BE49-F238E27FC236}">
                    <a16:creationId xmlns:a16="http://schemas.microsoft.com/office/drawing/2014/main" id="{951E9627-5F25-3F0C-AFD2-DE75A87E0694}"/>
                  </a:ext>
                </a:extLst>
              </p:cNvPr>
              <p:cNvSpPr/>
              <p:nvPr/>
            </p:nvSpPr>
            <p:spPr>
              <a:xfrm>
                <a:off x="-2636291" y="923509"/>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8" name="Graphic 45">
              <a:extLst>
                <a:ext uri="{FF2B5EF4-FFF2-40B4-BE49-F238E27FC236}">
                  <a16:creationId xmlns:a16="http://schemas.microsoft.com/office/drawing/2014/main" id="{A4384972-73ED-D384-6F36-6B1580DC876B}"/>
                </a:ext>
              </a:extLst>
            </p:cNvPr>
            <p:cNvGrpSpPr/>
            <p:nvPr/>
          </p:nvGrpSpPr>
          <p:grpSpPr>
            <a:xfrm>
              <a:off x="-2811331" y="923509"/>
              <a:ext cx="51722" cy="51911"/>
              <a:chOff x="-2811331" y="923509"/>
              <a:chExt cx="51722" cy="51911"/>
            </a:xfrm>
          </p:grpSpPr>
          <p:sp>
            <p:nvSpPr>
              <p:cNvPr id="33460" name="Freeform 33459">
                <a:extLst>
                  <a:ext uri="{FF2B5EF4-FFF2-40B4-BE49-F238E27FC236}">
                    <a16:creationId xmlns:a16="http://schemas.microsoft.com/office/drawing/2014/main" id="{295D2062-649D-8FA2-50EB-E32ACCADA06D}"/>
                  </a:ext>
                </a:extLst>
              </p:cNvPr>
              <p:cNvSpPr/>
              <p:nvPr/>
            </p:nvSpPr>
            <p:spPr>
              <a:xfrm>
                <a:off x="-2811331" y="94951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61" name="Freeform 33460">
                <a:extLst>
                  <a:ext uri="{FF2B5EF4-FFF2-40B4-BE49-F238E27FC236}">
                    <a16:creationId xmlns:a16="http://schemas.microsoft.com/office/drawing/2014/main" id="{7ABBD0B5-89A5-6118-C7B9-0E6DA2C91315}"/>
                  </a:ext>
                </a:extLst>
              </p:cNvPr>
              <p:cNvSpPr/>
              <p:nvPr/>
            </p:nvSpPr>
            <p:spPr>
              <a:xfrm>
                <a:off x="-2785470" y="923509"/>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09" name="Graphic 45">
              <a:extLst>
                <a:ext uri="{FF2B5EF4-FFF2-40B4-BE49-F238E27FC236}">
                  <a16:creationId xmlns:a16="http://schemas.microsoft.com/office/drawing/2014/main" id="{5465D9B7-8E14-E1D0-DD2E-68AE1D204F0D}"/>
                </a:ext>
              </a:extLst>
            </p:cNvPr>
            <p:cNvGrpSpPr/>
            <p:nvPr/>
          </p:nvGrpSpPr>
          <p:grpSpPr>
            <a:xfrm>
              <a:off x="-2870090" y="915794"/>
              <a:ext cx="51722" cy="51815"/>
              <a:chOff x="-2870090" y="915794"/>
              <a:chExt cx="51722" cy="51815"/>
            </a:xfrm>
          </p:grpSpPr>
          <p:sp>
            <p:nvSpPr>
              <p:cNvPr id="33458" name="Freeform 33457">
                <a:extLst>
                  <a:ext uri="{FF2B5EF4-FFF2-40B4-BE49-F238E27FC236}">
                    <a16:creationId xmlns:a16="http://schemas.microsoft.com/office/drawing/2014/main" id="{D92C19DC-57DD-DC13-0E83-40AB5C2EED6D}"/>
                  </a:ext>
                </a:extLst>
              </p:cNvPr>
              <p:cNvSpPr/>
              <p:nvPr/>
            </p:nvSpPr>
            <p:spPr>
              <a:xfrm>
                <a:off x="-2870090" y="94170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59" name="Freeform 33458">
                <a:extLst>
                  <a:ext uri="{FF2B5EF4-FFF2-40B4-BE49-F238E27FC236}">
                    <a16:creationId xmlns:a16="http://schemas.microsoft.com/office/drawing/2014/main" id="{2DAF7521-EAD6-55D3-AD17-52CCC6128EBE}"/>
                  </a:ext>
                </a:extLst>
              </p:cNvPr>
              <p:cNvSpPr/>
              <p:nvPr/>
            </p:nvSpPr>
            <p:spPr>
              <a:xfrm>
                <a:off x="-2844228" y="9157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0" name="Graphic 45">
              <a:extLst>
                <a:ext uri="{FF2B5EF4-FFF2-40B4-BE49-F238E27FC236}">
                  <a16:creationId xmlns:a16="http://schemas.microsoft.com/office/drawing/2014/main" id="{A8905DC4-8E11-4373-6B52-2A59ADC3DA7E}"/>
                </a:ext>
              </a:extLst>
            </p:cNvPr>
            <p:cNvGrpSpPr/>
            <p:nvPr/>
          </p:nvGrpSpPr>
          <p:grpSpPr>
            <a:xfrm>
              <a:off x="-2906505" y="915794"/>
              <a:ext cx="51818" cy="51815"/>
              <a:chOff x="-2906505" y="915794"/>
              <a:chExt cx="51818" cy="51815"/>
            </a:xfrm>
          </p:grpSpPr>
          <p:sp>
            <p:nvSpPr>
              <p:cNvPr id="33456" name="Freeform 33455">
                <a:extLst>
                  <a:ext uri="{FF2B5EF4-FFF2-40B4-BE49-F238E27FC236}">
                    <a16:creationId xmlns:a16="http://schemas.microsoft.com/office/drawing/2014/main" id="{D60C0814-856E-CAA1-0CE8-1577FF675E99}"/>
                  </a:ext>
                </a:extLst>
              </p:cNvPr>
              <p:cNvSpPr/>
              <p:nvPr/>
            </p:nvSpPr>
            <p:spPr>
              <a:xfrm>
                <a:off x="-2906505" y="94170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57" name="Freeform 33456">
                <a:extLst>
                  <a:ext uri="{FF2B5EF4-FFF2-40B4-BE49-F238E27FC236}">
                    <a16:creationId xmlns:a16="http://schemas.microsoft.com/office/drawing/2014/main" id="{4F423678-0C43-3FC3-9C42-83406AF15E2D}"/>
                  </a:ext>
                </a:extLst>
              </p:cNvPr>
              <p:cNvSpPr/>
              <p:nvPr/>
            </p:nvSpPr>
            <p:spPr>
              <a:xfrm>
                <a:off x="-2880644" y="9157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1" name="Graphic 45">
              <a:extLst>
                <a:ext uri="{FF2B5EF4-FFF2-40B4-BE49-F238E27FC236}">
                  <a16:creationId xmlns:a16="http://schemas.microsoft.com/office/drawing/2014/main" id="{949918FB-E1DA-FE6B-88F9-5236B0F6845D}"/>
                </a:ext>
              </a:extLst>
            </p:cNvPr>
            <p:cNvGrpSpPr/>
            <p:nvPr/>
          </p:nvGrpSpPr>
          <p:grpSpPr>
            <a:xfrm>
              <a:off x="-2942635" y="915794"/>
              <a:ext cx="51722" cy="51815"/>
              <a:chOff x="-2942635" y="915794"/>
              <a:chExt cx="51722" cy="51815"/>
            </a:xfrm>
          </p:grpSpPr>
          <p:sp>
            <p:nvSpPr>
              <p:cNvPr id="33454" name="Freeform 33453">
                <a:extLst>
                  <a:ext uri="{FF2B5EF4-FFF2-40B4-BE49-F238E27FC236}">
                    <a16:creationId xmlns:a16="http://schemas.microsoft.com/office/drawing/2014/main" id="{5CE2A7E5-2457-7E32-BB94-02672FACA938}"/>
                  </a:ext>
                </a:extLst>
              </p:cNvPr>
              <p:cNvSpPr/>
              <p:nvPr/>
            </p:nvSpPr>
            <p:spPr>
              <a:xfrm>
                <a:off x="-2942635" y="94170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55" name="Freeform 33454">
                <a:extLst>
                  <a:ext uri="{FF2B5EF4-FFF2-40B4-BE49-F238E27FC236}">
                    <a16:creationId xmlns:a16="http://schemas.microsoft.com/office/drawing/2014/main" id="{AD467EA4-1C26-BD70-F2A1-A7D784149F35}"/>
                  </a:ext>
                </a:extLst>
              </p:cNvPr>
              <p:cNvSpPr/>
              <p:nvPr/>
            </p:nvSpPr>
            <p:spPr>
              <a:xfrm>
                <a:off x="-2916774" y="9157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2" name="Graphic 45">
              <a:extLst>
                <a:ext uri="{FF2B5EF4-FFF2-40B4-BE49-F238E27FC236}">
                  <a16:creationId xmlns:a16="http://schemas.microsoft.com/office/drawing/2014/main" id="{C5FEE9A1-20AB-020B-FC45-061122548B2D}"/>
                </a:ext>
              </a:extLst>
            </p:cNvPr>
            <p:cNvGrpSpPr/>
            <p:nvPr/>
          </p:nvGrpSpPr>
          <p:grpSpPr>
            <a:xfrm>
              <a:off x="-2588466" y="930177"/>
              <a:ext cx="51722" cy="51815"/>
              <a:chOff x="-2588466" y="930177"/>
              <a:chExt cx="51722" cy="51815"/>
            </a:xfrm>
          </p:grpSpPr>
          <p:sp>
            <p:nvSpPr>
              <p:cNvPr id="33452" name="Freeform 33451">
                <a:extLst>
                  <a:ext uri="{FF2B5EF4-FFF2-40B4-BE49-F238E27FC236}">
                    <a16:creationId xmlns:a16="http://schemas.microsoft.com/office/drawing/2014/main" id="{6601F297-6F4A-77DF-46F8-E262C37559B6}"/>
                  </a:ext>
                </a:extLst>
              </p:cNvPr>
              <p:cNvSpPr/>
              <p:nvPr/>
            </p:nvSpPr>
            <p:spPr>
              <a:xfrm>
                <a:off x="-2588466" y="95608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53" name="Freeform 33452">
                <a:extLst>
                  <a:ext uri="{FF2B5EF4-FFF2-40B4-BE49-F238E27FC236}">
                    <a16:creationId xmlns:a16="http://schemas.microsoft.com/office/drawing/2014/main" id="{D147BFAC-06CB-A76A-7889-53B0B48782A7}"/>
                  </a:ext>
                </a:extLst>
              </p:cNvPr>
              <p:cNvSpPr/>
              <p:nvPr/>
            </p:nvSpPr>
            <p:spPr>
              <a:xfrm>
                <a:off x="-2562604" y="93017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3" name="Graphic 45">
              <a:extLst>
                <a:ext uri="{FF2B5EF4-FFF2-40B4-BE49-F238E27FC236}">
                  <a16:creationId xmlns:a16="http://schemas.microsoft.com/office/drawing/2014/main" id="{60CC442A-86A9-DA81-1604-2F0E1A9876E6}"/>
                </a:ext>
              </a:extLst>
            </p:cNvPr>
            <p:cNvGrpSpPr/>
            <p:nvPr/>
          </p:nvGrpSpPr>
          <p:grpSpPr>
            <a:xfrm>
              <a:off x="-3365071" y="902078"/>
              <a:ext cx="51722" cy="51911"/>
              <a:chOff x="-3365071" y="902078"/>
              <a:chExt cx="51722" cy="51911"/>
            </a:xfrm>
          </p:grpSpPr>
          <p:sp>
            <p:nvSpPr>
              <p:cNvPr id="33450" name="Freeform 33449">
                <a:extLst>
                  <a:ext uri="{FF2B5EF4-FFF2-40B4-BE49-F238E27FC236}">
                    <a16:creationId xmlns:a16="http://schemas.microsoft.com/office/drawing/2014/main" id="{E7A7E110-5D39-A70F-58CB-F30646BF65EE}"/>
                  </a:ext>
                </a:extLst>
              </p:cNvPr>
              <p:cNvSpPr/>
              <p:nvPr/>
            </p:nvSpPr>
            <p:spPr>
              <a:xfrm>
                <a:off x="-3365071" y="92808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51" name="Freeform 33450">
                <a:extLst>
                  <a:ext uri="{FF2B5EF4-FFF2-40B4-BE49-F238E27FC236}">
                    <a16:creationId xmlns:a16="http://schemas.microsoft.com/office/drawing/2014/main" id="{4952E0A2-B0FB-6820-304A-D88BE854F4B6}"/>
                  </a:ext>
                </a:extLst>
              </p:cNvPr>
              <p:cNvSpPr/>
              <p:nvPr/>
            </p:nvSpPr>
            <p:spPr>
              <a:xfrm>
                <a:off x="-3339210" y="902078"/>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4" name="Graphic 45">
              <a:extLst>
                <a:ext uri="{FF2B5EF4-FFF2-40B4-BE49-F238E27FC236}">
                  <a16:creationId xmlns:a16="http://schemas.microsoft.com/office/drawing/2014/main" id="{698BBD57-1C98-009D-8B79-D8BF2F266FD0}"/>
                </a:ext>
              </a:extLst>
            </p:cNvPr>
            <p:cNvGrpSpPr/>
            <p:nvPr/>
          </p:nvGrpSpPr>
          <p:grpSpPr>
            <a:xfrm>
              <a:off x="-3417745" y="895125"/>
              <a:ext cx="51722" cy="51911"/>
              <a:chOff x="-3417745" y="895125"/>
              <a:chExt cx="51722" cy="51911"/>
            </a:xfrm>
          </p:grpSpPr>
          <p:sp>
            <p:nvSpPr>
              <p:cNvPr id="33448" name="Freeform 33447">
                <a:extLst>
                  <a:ext uri="{FF2B5EF4-FFF2-40B4-BE49-F238E27FC236}">
                    <a16:creationId xmlns:a16="http://schemas.microsoft.com/office/drawing/2014/main" id="{CEB1455A-7736-E36A-2BAE-6855DDB3F6F5}"/>
                  </a:ext>
                </a:extLst>
              </p:cNvPr>
              <p:cNvSpPr/>
              <p:nvPr/>
            </p:nvSpPr>
            <p:spPr>
              <a:xfrm>
                <a:off x="-3417745" y="9210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49" name="Freeform 33448">
                <a:extLst>
                  <a:ext uri="{FF2B5EF4-FFF2-40B4-BE49-F238E27FC236}">
                    <a16:creationId xmlns:a16="http://schemas.microsoft.com/office/drawing/2014/main" id="{326CEB5E-73CA-CFBC-01F9-FF03DEC6F41F}"/>
                  </a:ext>
                </a:extLst>
              </p:cNvPr>
              <p:cNvSpPr/>
              <p:nvPr/>
            </p:nvSpPr>
            <p:spPr>
              <a:xfrm>
                <a:off x="-3391883" y="895125"/>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5" name="Graphic 45">
              <a:extLst>
                <a:ext uri="{FF2B5EF4-FFF2-40B4-BE49-F238E27FC236}">
                  <a16:creationId xmlns:a16="http://schemas.microsoft.com/office/drawing/2014/main" id="{07E9D960-92EB-DEE1-62CC-42A2667F21BA}"/>
                </a:ext>
              </a:extLst>
            </p:cNvPr>
            <p:cNvGrpSpPr/>
            <p:nvPr/>
          </p:nvGrpSpPr>
          <p:grpSpPr>
            <a:xfrm>
              <a:off x="-3634240" y="895125"/>
              <a:ext cx="51722" cy="51911"/>
              <a:chOff x="-3634240" y="895125"/>
              <a:chExt cx="51722" cy="51911"/>
            </a:xfrm>
          </p:grpSpPr>
          <p:sp>
            <p:nvSpPr>
              <p:cNvPr id="33446" name="Freeform 33445">
                <a:extLst>
                  <a:ext uri="{FF2B5EF4-FFF2-40B4-BE49-F238E27FC236}">
                    <a16:creationId xmlns:a16="http://schemas.microsoft.com/office/drawing/2014/main" id="{F74A621A-ADE0-5956-4993-BCAE59F844DA}"/>
                  </a:ext>
                </a:extLst>
              </p:cNvPr>
              <p:cNvSpPr/>
              <p:nvPr/>
            </p:nvSpPr>
            <p:spPr>
              <a:xfrm>
                <a:off x="-3634240" y="9210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47" name="Freeform 33446">
                <a:extLst>
                  <a:ext uri="{FF2B5EF4-FFF2-40B4-BE49-F238E27FC236}">
                    <a16:creationId xmlns:a16="http://schemas.microsoft.com/office/drawing/2014/main" id="{B3988486-ACD5-4A50-0FC1-87054EC30C5B}"/>
                  </a:ext>
                </a:extLst>
              </p:cNvPr>
              <p:cNvSpPr/>
              <p:nvPr/>
            </p:nvSpPr>
            <p:spPr>
              <a:xfrm>
                <a:off x="-3608378" y="895125"/>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6" name="Graphic 45">
              <a:extLst>
                <a:ext uri="{FF2B5EF4-FFF2-40B4-BE49-F238E27FC236}">
                  <a16:creationId xmlns:a16="http://schemas.microsoft.com/office/drawing/2014/main" id="{A73212D8-3F1C-23C2-BD93-F26131DF79D5}"/>
                </a:ext>
              </a:extLst>
            </p:cNvPr>
            <p:cNvGrpSpPr/>
            <p:nvPr/>
          </p:nvGrpSpPr>
          <p:grpSpPr>
            <a:xfrm>
              <a:off x="-4002100" y="875599"/>
              <a:ext cx="51722" cy="51815"/>
              <a:chOff x="-4002100" y="875599"/>
              <a:chExt cx="51722" cy="51815"/>
            </a:xfrm>
          </p:grpSpPr>
          <p:sp>
            <p:nvSpPr>
              <p:cNvPr id="33444" name="Freeform 33443">
                <a:extLst>
                  <a:ext uri="{FF2B5EF4-FFF2-40B4-BE49-F238E27FC236}">
                    <a16:creationId xmlns:a16="http://schemas.microsoft.com/office/drawing/2014/main" id="{57D79CA9-7AEA-0C7B-1DF7-CF308D69F575}"/>
                  </a:ext>
                </a:extLst>
              </p:cNvPr>
              <p:cNvSpPr/>
              <p:nvPr/>
            </p:nvSpPr>
            <p:spPr>
              <a:xfrm>
                <a:off x="-4002100" y="90150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45" name="Freeform 33444">
                <a:extLst>
                  <a:ext uri="{FF2B5EF4-FFF2-40B4-BE49-F238E27FC236}">
                    <a16:creationId xmlns:a16="http://schemas.microsoft.com/office/drawing/2014/main" id="{F6504542-C582-89EC-CD56-71C37F9F4C3F}"/>
                  </a:ext>
                </a:extLst>
              </p:cNvPr>
              <p:cNvSpPr/>
              <p:nvPr/>
            </p:nvSpPr>
            <p:spPr>
              <a:xfrm>
                <a:off x="-3976239" y="87559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7" name="Graphic 45">
              <a:extLst>
                <a:ext uri="{FF2B5EF4-FFF2-40B4-BE49-F238E27FC236}">
                  <a16:creationId xmlns:a16="http://schemas.microsoft.com/office/drawing/2014/main" id="{AB24513D-8C9E-ADAB-0DC0-192DA5151053}"/>
                </a:ext>
              </a:extLst>
            </p:cNvPr>
            <p:cNvGrpSpPr/>
            <p:nvPr/>
          </p:nvGrpSpPr>
          <p:grpSpPr>
            <a:xfrm>
              <a:off x="-4210704" y="847786"/>
              <a:ext cx="51722" cy="51815"/>
              <a:chOff x="-4210704" y="847786"/>
              <a:chExt cx="51722" cy="51815"/>
            </a:xfrm>
          </p:grpSpPr>
          <p:sp>
            <p:nvSpPr>
              <p:cNvPr id="33442" name="Freeform 33441">
                <a:extLst>
                  <a:ext uri="{FF2B5EF4-FFF2-40B4-BE49-F238E27FC236}">
                    <a16:creationId xmlns:a16="http://schemas.microsoft.com/office/drawing/2014/main" id="{66ACC589-A8AB-A8AB-4A08-B08F1F0FE827}"/>
                  </a:ext>
                </a:extLst>
              </p:cNvPr>
              <p:cNvSpPr/>
              <p:nvPr/>
            </p:nvSpPr>
            <p:spPr>
              <a:xfrm>
                <a:off x="-4210704" y="8736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43" name="Freeform 33442">
                <a:extLst>
                  <a:ext uri="{FF2B5EF4-FFF2-40B4-BE49-F238E27FC236}">
                    <a16:creationId xmlns:a16="http://schemas.microsoft.com/office/drawing/2014/main" id="{456EFACB-4D2E-E7DF-A8D8-FD4EA815256A}"/>
                  </a:ext>
                </a:extLst>
              </p:cNvPr>
              <p:cNvSpPr/>
              <p:nvPr/>
            </p:nvSpPr>
            <p:spPr>
              <a:xfrm>
                <a:off x="-4184842" y="8477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8" name="Graphic 45">
              <a:extLst>
                <a:ext uri="{FF2B5EF4-FFF2-40B4-BE49-F238E27FC236}">
                  <a16:creationId xmlns:a16="http://schemas.microsoft.com/office/drawing/2014/main" id="{D5BFA6AA-8B3A-E1B1-1627-894137C45C64}"/>
                </a:ext>
              </a:extLst>
            </p:cNvPr>
            <p:cNvGrpSpPr/>
            <p:nvPr/>
          </p:nvGrpSpPr>
          <p:grpSpPr>
            <a:xfrm>
              <a:off x="-4215933" y="847786"/>
              <a:ext cx="51818" cy="51815"/>
              <a:chOff x="-4215933" y="847786"/>
              <a:chExt cx="51818" cy="51815"/>
            </a:xfrm>
          </p:grpSpPr>
          <p:sp>
            <p:nvSpPr>
              <p:cNvPr id="33440" name="Freeform 33439">
                <a:extLst>
                  <a:ext uri="{FF2B5EF4-FFF2-40B4-BE49-F238E27FC236}">
                    <a16:creationId xmlns:a16="http://schemas.microsoft.com/office/drawing/2014/main" id="{AF11FD3A-54D7-6D3A-14FA-E44602776AA9}"/>
                  </a:ext>
                </a:extLst>
              </p:cNvPr>
              <p:cNvSpPr/>
              <p:nvPr/>
            </p:nvSpPr>
            <p:spPr>
              <a:xfrm>
                <a:off x="-4215933" y="8736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41" name="Freeform 33440">
                <a:extLst>
                  <a:ext uri="{FF2B5EF4-FFF2-40B4-BE49-F238E27FC236}">
                    <a16:creationId xmlns:a16="http://schemas.microsoft.com/office/drawing/2014/main" id="{78140362-A380-7EBF-3EB4-9BD087121C42}"/>
                  </a:ext>
                </a:extLst>
              </p:cNvPr>
              <p:cNvSpPr/>
              <p:nvPr/>
            </p:nvSpPr>
            <p:spPr>
              <a:xfrm>
                <a:off x="-4190072" y="8477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19" name="Graphic 45">
              <a:extLst>
                <a:ext uri="{FF2B5EF4-FFF2-40B4-BE49-F238E27FC236}">
                  <a16:creationId xmlns:a16="http://schemas.microsoft.com/office/drawing/2014/main" id="{1B3538FC-1339-4F8A-8CCE-1E52C6CA2F08}"/>
                </a:ext>
              </a:extLst>
            </p:cNvPr>
            <p:cNvGrpSpPr/>
            <p:nvPr/>
          </p:nvGrpSpPr>
          <p:grpSpPr>
            <a:xfrm>
              <a:off x="-4993014" y="761680"/>
              <a:ext cx="51722" cy="51816"/>
              <a:chOff x="-4993014" y="761680"/>
              <a:chExt cx="51722" cy="51816"/>
            </a:xfrm>
          </p:grpSpPr>
          <p:sp>
            <p:nvSpPr>
              <p:cNvPr id="33438" name="Freeform 33437">
                <a:extLst>
                  <a:ext uri="{FF2B5EF4-FFF2-40B4-BE49-F238E27FC236}">
                    <a16:creationId xmlns:a16="http://schemas.microsoft.com/office/drawing/2014/main" id="{99905245-FA7F-A6CA-39C7-273A4E33F448}"/>
                  </a:ext>
                </a:extLst>
              </p:cNvPr>
              <p:cNvSpPr/>
              <p:nvPr/>
            </p:nvSpPr>
            <p:spPr>
              <a:xfrm>
                <a:off x="-4993014" y="78758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39" name="Freeform 33438">
                <a:extLst>
                  <a:ext uri="{FF2B5EF4-FFF2-40B4-BE49-F238E27FC236}">
                    <a16:creationId xmlns:a16="http://schemas.microsoft.com/office/drawing/2014/main" id="{276FA045-946D-5EE2-9785-738838FF8E82}"/>
                  </a:ext>
                </a:extLst>
              </p:cNvPr>
              <p:cNvSpPr/>
              <p:nvPr/>
            </p:nvSpPr>
            <p:spPr>
              <a:xfrm>
                <a:off x="-4967152" y="761680"/>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20" name="Graphic 45">
              <a:extLst>
                <a:ext uri="{FF2B5EF4-FFF2-40B4-BE49-F238E27FC236}">
                  <a16:creationId xmlns:a16="http://schemas.microsoft.com/office/drawing/2014/main" id="{B9D51754-C5D7-166A-3DDD-680A9782BEB9}"/>
                </a:ext>
              </a:extLst>
            </p:cNvPr>
            <p:cNvGrpSpPr/>
            <p:nvPr/>
          </p:nvGrpSpPr>
          <p:grpSpPr>
            <a:xfrm>
              <a:off x="-5258855" y="720436"/>
              <a:ext cx="51722" cy="51911"/>
              <a:chOff x="-5258855" y="720436"/>
              <a:chExt cx="51722" cy="51911"/>
            </a:xfrm>
          </p:grpSpPr>
          <p:sp>
            <p:nvSpPr>
              <p:cNvPr id="33436" name="Freeform 33435">
                <a:extLst>
                  <a:ext uri="{FF2B5EF4-FFF2-40B4-BE49-F238E27FC236}">
                    <a16:creationId xmlns:a16="http://schemas.microsoft.com/office/drawing/2014/main" id="{D9961768-7AC9-5306-6AB2-284FD503992F}"/>
                  </a:ext>
                </a:extLst>
              </p:cNvPr>
              <p:cNvSpPr/>
              <p:nvPr/>
            </p:nvSpPr>
            <p:spPr>
              <a:xfrm>
                <a:off x="-5258855" y="74644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37" name="Freeform 33436">
                <a:extLst>
                  <a:ext uri="{FF2B5EF4-FFF2-40B4-BE49-F238E27FC236}">
                    <a16:creationId xmlns:a16="http://schemas.microsoft.com/office/drawing/2014/main" id="{ADEA77FD-0DDE-D94C-CFEB-04A608D0505E}"/>
                  </a:ext>
                </a:extLst>
              </p:cNvPr>
              <p:cNvSpPr/>
              <p:nvPr/>
            </p:nvSpPr>
            <p:spPr>
              <a:xfrm>
                <a:off x="-5232993" y="72043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21" name="Graphic 45">
              <a:extLst>
                <a:ext uri="{FF2B5EF4-FFF2-40B4-BE49-F238E27FC236}">
                  <a16:creationId xmlns:a16="http://schemas.microsoft.com/office/drawing/2014/main" id="{876F1A55-123B-EF7D-5DF7-8EDD9E6F3A33}"/>
                </a:ext>
              </a:extLst>
            </p:cNvPr>
            <p:cNvGrpSpPr/>
            <p:nvPr/>
          </p:nvGrpSpPr>
          <p:grpSpPr>
            <a:xfrm>
              <a:off x="-5306584" y="703577"/>
              <a:ext cx="51818" cy="51815"/>
              <a:chOff x="-5306584" y="703577"/>
              <a:chExt cx="51818" cy="51815"/>
            </a:xfrm>
          </p:grpSpPr>
          <p:sp>
            <p:nvSpPr>
              <p:cNvPr id="33434" name="Freeform 33433">
                <a:extLst>
                  <a:ext uri="{FF2B5EF4-FFF2-40B4-BE49-F238E27FC236}">
                    <a16:creationId xmlns:a16="http://schemas.microsoft.com/office/drawing/2014/main" id="{E71F67DA-20B0-1C82-BE44-FEEC881DAA5C}"/>
                  </a:ext>
                </a:extLst>
              </p:cNvPr>
              <p:cNvSpPr/>
              <p:nvPr/>
            </p:nvSpPr>
            <p:spPr>
              <a:xfrm>
                <a:off x="-5306584" y="72948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35" name="Freeform 33434">
                <a:extLst>
                  <a:ext uri="{FF2B5EF4-FFF2-40B4-BE49-F238E27FC236}">
                    <a16:creationId xmlns:a16="http://schemas.microsoft.com/office/drawing/2014/main" id="{1508DB36-76BC-0DFE-1711-5C93F99C56BA}"/>
                  </a:ext>
                </a:extLst>
              </p:cNvPr>
              <p:cNvSpPr/>
              <p:nvPr/>
            </p:nvSpPr>
            <p:spPr>
              <a:xfrm>
                <a:off x="-5280628" y="70357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22" name="Graphic 45">
              <a:extLst>
                <a:ext uri="{FF2B5EF4-FFF2-40B4-BE49-F238E27FC236}">
                  <a16:creationId xmlns:a16="http://schemas.microsoft.com/office/drawing/2014/main" id="{F73928EE-720A-B50A-A98E-FB54881D458C}"/>
                </a:ext>
              </a:extLst>
            </p:cNvPr>
            <p:cNvGrpSpPr/>
            <p:nvPr/>
          </p:nvGrpSpPr>
          <p:grpSpPr>
            <a:xfrm>
              <a:off x="-5384834" y="689385"/>
              <a:ext cx="51722" cy="51911"/>
              <a:chOff x="-5384834" y="689385"/>
              <a:chExt cx="51722" cy="51911"/>
            </a:xfrm>
          </p:grpSpPr>
          <p:sp>
            <p:nvSpPr>
              <p:cNvPr id="33432" name="Freeform 33431">
                <a:extLst>
                  <a:ext uri="{FF2B5EF4-FFF2-40B4-BE49-F238E27FC236}">
                    <a16:creationId xmlns:a16="http://schemas.microsoft.com/office/drawing/2014/main" id="{4EBA0EA4-D488-3548-6ABB-A6FEEA28CFCF}"/>
                  </a:ext>
                </a:extLst>
              </p:cNvPr>
              <p:cNvSpPr/>
              <p:nvPr/>
            </p:nvSpPr>
            <p:spPr>
              <a:xfrm>
                <a:off x="-5384834" y="71538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33" name="Freeform 33432">
                <a:extLst>
                  <a:ext uri="{FF2B5EF4-FFF2-40B4-BE49-F238E27FC236}">
                    <a16:creationId xmlns:a16="http://schemas.microsoft.com/office/drawing/2014/main" id="{36AD31D8-E12F-621E-2A13-C33FB7B16B40}"/>
                  </a:ext>
                </a:extLst>
              </p:cNvPr>
              <p:cNvSpPr/>
              <p:nvPr/>
            </p:nvSpPr>
            <p:spPr>
              <a:xfrm>
                <a:off x="-5358973" y="689385"/>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23" name="Graphic 45">
              <a:extLst>
                <a:ext uri="{FF2B5EF4-FFF2-40B4-BE49-F238E27FC236}">
                  <a16:creationId xmlns:a16="http://schemas.microsoft.com/office/drawing/2014/main" id="{7CEDA546-9862-B5F6-63A7-28BA1D30C82B}"/>
                </a:ext>
              </a:extLst>
            </p:cNvPr>
            <p:cNvGrpSpPr/>
            <p:nvPr/>
          </p:nvGrpSpPr>
          <p:grpSpPr>
            <a:xfrm>
              <a:off x="-5380461" y="689385"/>
              <a:ext cx="51722" cy="51911"/>
              <a:chOff x="-5380461" y="689385"/>
              <a:chExt cx="51722" cy="51911"/>
            </a:xfrm>
          </p:grpSpPr>
          <p:sp>
            <p:nvSpPr>
              <p:cNvPr id="33430" name="Freeform 33429">
                <a:extLst>
                  <a:ext uri="{FF2B5EF4-FFF2-40B4-BE49-F238E27FC236}">
                    <a16:creationId xmlns:a16="http://schemas.microsoft.com/office/drawing/2014/main" id="{EAAAE16C-EA5F-CB60-C15C-F2564D08243F}"/>
                  </a:ext>
                </a:extLst>
              </p:cNvPr>
              <p:cNvSpPr/>
              <p:nvPr/>
            </p:nvSpPr>
            <p:spPr>
              <a:xfrm>
                <a:off x="-5380461" y="71538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31" name="Freeform 33430">
                <a:extLst>
                  <a:ext uri="{FF2B5EF4-FFF2-40B4-BE49-F238E27FC236}">
                    <a16:creationId xmlns:a16="http://schemas.microsoft.com/office/drawing/2014/main" id="{6BF741A3-EDD1-2AC3-EC66-2AFFE38031F7}"/>
                  </a:ext>
                </a:extLst>
              </p:cNvPr>
              <p:cNvSpPr/>
              <p:nvPr/>
            </p:nvSpPr>
            <p:spPr>
              <a:xfrm>
                <a:off x="-5354599" y="689385"/>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24" name="Graphic 45">
              <a:extLst>
                <a:ext uri="{FF2B5EF4-FFF2-40B4-BE49-F238E27FC236}">
                  <a16:creationId xmlns:a16="http://schemas.microsoft.com/office/drawing/2014/main" id="{0FBABC6C-3F0E-BF58-EE29-6F2C4FD936F4}"/>
                </a:ext>
              </a:extLst>
            </p:cNvPr>
            <p:cNvGrpSpPr/>
            <p:nvPr/>
          </p:nvGrpSpPr>
          <p:grpSpPr>
            <a:xfrm>
              <a:off x="-5376562" y="689385"/>
              <a:ext cx="51722" cy="51911"/>
              <a:chOff x="-5376562" y="689385"/>
              <a:chExt cx="51722" cy="51911"/>
            </a:xfrm>
          </p:grpSpPr>
          <p:sp>
            <p:nvSpPr>
              <p:cNvPr id="33428" name="Freeform 33427">
                <a:extLst>
                  <a:ext uri="{FF2B5EF4-FFF2-40B4-BE49-F238E27FC236}">
                    <a16:creationId xmlns:a16="http://schemas.microsoft.com/office/drawing/2014/main" id="{19957B38-E0F2-789F-DED3-32599777F38D}"/>
                  </a:ext>
                </a:extLst>
              </p:cNvPr>
              <p:cNvSpPr/>
              <p:nvPr/>
            </p:nvSpPr>
            <p:spPr>
              <a:xfrm>
                <a:off x="-5376562" y="71538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29" name="Freeform 33428">
                <a:extLst>
                  <a:ext uri="{FF2B5EF4-FFF2-40B4-BE49-F238E27FC236}">
                    <a16:creationId xmlns:a16="http://schemas.microsoft.com/office/drawing/2014/main" id="{064B6154-122B-83CE-2548-7171410A36B4}"/>
                  </a:ext>
                </a:extLst>
              </p:cNvPr>
              <p:cNvSpPr/>
              <p:nvPr/>
            </p:nvSpPr>
            <p:spPr>
              <a:xfrm>
                <a:off x="-5350701" y="689385"/>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425" name="Graphic 45">
              <a:extLst>
                <a:ext uri="{FF2B5EF4-FFF2-40B4-BE49-F238E27FC236}">
                  <a16:creationId xmlns:a16="http://schemas.microsoft.com/office/drawing/2014/main" id="{13C968DE-24B7-42E6-056B-631DBE138596}"/>
                </a:ext>
              </a:extLst>
            </p:cNvPr>
            <p:cNvGrpSpPr/>
            <p:nvPr/>
          </p:nvGrpSpPr>
          <p:grpSpPr>
            <a:xfrm>
              <a:off x="-5373235" y="689385"/>
              <a:ext cx="51818" cy="51911"/>
              <a:chOff x="-5373235" y="689385"/>
              <a:chExt cx="51818" cy="51911"/>
            </a:xfrm>
          </p:grpSpPr>
          <p:sp>
            <p:nvSpPr>
              <p:cNvPr id="33426" name="Freeform 33425">
                <a:extLst>
                  <a:ext uri="{FF2B5EF4-FFF2-40B4-BE49-F238E27FC236}">
                    <a16:creationId xmlns:a16="http://schemas.microsoft.com/office/drawing/2014/main" id="{DD72C6F7-BD11-B179-3971-BAC7E7B523EE}"/>
                  </a:ext>
                </a:extLst>
              </p:cNvPr>
              <p:cNvSpPr/>
              <p:nvPr/>
            </p:nvSpPr>
            <p:spPr>
              <a:xfrm>
                <a:off x="-5373235" y="71538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427" name="Freeform 33426">
                <a:extLst>
                  <a:ext uri="{FF2B5EF4-FFF2-40B4-BE49-F238E27FC236}">
                    <a16:creationId xmlns:a16="http://schemas.microsoft.com/office/drawing/2014/main" id="{38F2DDEC-BFD6-CE69-6A13-6D1C92FF1DEF}"/>
                  </a:ext>
                </a:extLst>
              </p:cNvPr>
              <p:cNvSpPr/>
              <p:nvPr/>
            </p:nvSpPr>
            <p:spPr>
              <a:xfrm>
                <a:off x="-5347278" y="689385"/>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3723" name="TextBox 33722">
            <a:extLst>
              <a:ext uri="{FF2B5EF4-FFF2-40B4-BE49-F238E27FC236}">
                <a16:creationId xmlns:a16="http://schemas.microsoft.com/office/drawing/2014/main" id="{B5125CD8-2CC2-39C7-E98D-E52D2789C744}"/>
              </a:ext>
            </a:extLst>
          </p:cNvPr>
          <p:cNvSpPr txBox="1"/>
          <p:nvPr/>
        </p:nvSpPr>
        <p:spPr>
          <a:xfrm>
            <a:off x="5848985" y="2204560"/>
            <a:ext cx="508537"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A1BB"/>
                </a:solidFill>
                <a:effectLst/>
                <a:uLnTx/>
                <a:uFillTx/>
                <a:latin typeface="Calibri" panose="020F0502020204030204" pitchFamily="34" charset="0"/>
                <a:ea typeface="+mn-ea"/>
                <a:cs typeface="Calibri" panose="020F0502020204030204" pitchFamily="34" charset="0"/>
              </a:rPr>
              <a:t>AVO</a:t>
            </a:r>
          </a:p>
        </p:txBody>
      </p:sp>
      <p:sp>
        <p:nvSpPr>
          <p:cNvPr id="33724" name="TextBox 33723">
            <a:extLst>
              <a:ext uri="{FF2B5EF4-FFF2-40B4-BE49-F238E27FC236}">
                <a16:creationId xmlns:a16="http://schemas.microsoft.com/office/drawing/2014/main" id="{537B0664-C4CB-E577-998F-00633E6F52EF}"/>
              </a:ext>
            </a:extLst>
          </p:cNvPr>
          <p:cNvSpPr txBox="1"/>
          <p:nvPr/>
        </p:nvSpPr>
        <p:spPr>
          <a:xfrm>
            <a:off x="5918620" y="2847748"/>
            <a:ext cx="390235" cy="307777"/>
          </a:xfrm>
          <a:prstGeom prst="rect">
            <a:avLst/>
          </a:prstGeom>
          <a:noFill/>
          <a:ln>
            <a:no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5873"/>
                </a:solidFill>
                <a:effectLst/>
                <a:uLnTx/>
                <a:uFillTx/>
                <a:latin typeface="Calibri" panose="020F0502020204030204" pitchFamily="34" charset="0"/>
                <a:ea typeface="+mn-ea"/>
                <a:cs typeface="Calibri" panose="020F0502020204030204" pitchFamily="34" charset="0"/>
              </a:rPr>
              <a:t>AV</a:t>
            </a:r>
          </a:p>
        </p:txBody>
      </p:sp>
      <p:sp>
        <p:nvSpPr>
          <p:cNvPr id="33725" name="TextBox 33724">
            <a:extLst>
              <a:ext uri="{FF2B5EF4-FFF2-40B4-BE49-F238E27FC236}">
                <a16:creationId xmlns:a16="http://schemas.microsoft.com/office/drawing/2014/main" id="{819BF107-A509-EC88-7F9A-E8BE90C40ACA}"/>
              </a:ext>
            </a:extLst>
          </p:cNvPr>
          <p:cNvSpPr txBox="1"/>
          <p:nvPr/>
        </p:nvSpPr>
        <p:spPr>
          <a:xfrm>
            <a:off x="4785321" y="2306710"/>
            <a:ext cx="739561"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1471D"/>
                </a:solidFill>
                <a:effectLst/>
                <a:uLnTx/>
                <a:uFillTx/>
                <a:latin typeface="Calibri" panose="020F0502020204030204" pitchFamily="34" charset="0"/>
                <a:ea typeface="+mn-ea"/>
                <a:cs typeface="Calibri" panose="020F0502020204030204" pitchFamily="34" charset="0"/>
              </a:rPr>
              <a:t>FCR/BR</a:t>
            </a:r>
          </a:p>
        </p:txBody>
      </p:sp>
      <p:sp>
        <p:nvSpPr>
          <p:cNvPr id="33727" name="Freeform 33726">
            <a:extLst>
              <a:ext uri="{FF2B5EF4-FFF2-40B4-BE49-F238E27FC236}">
                <a16:creationId xmlns:a16="http://schemas.microsoft.com/office/drawing/2014/main" id="{BB78BB44-A8CA-D092-4809-95E403C31780}"/>
              </a:ext>
            </a:extLst>
          </p:cNvPr>
          <p:cNvSpPr/>
          <p:nvPr/>
        </p:nvSpPr>
        <p:spPr>
          <a:xfrm>
            <a:off x="7104027" y="1853167"/>
            <a:ext cx="4474647" cy="1107333"/>
          </a:xfrm>
          <a:custGeom>
            <a:avLst/>
            <a:gdLst>
              <a:gd name="connsiteX0" fmla="*/ 0 w 4862149"/>
              <a:gd name="connsiteY0" fmla="*/ 0 h 892873"/>
              <a:gd name="connsiteX1" fmla="*/ 39743 w 4862149"/>
              <a:gd name="connsiteY1" fmla="*/ 0 h 892873"/>
              <a:gd name="connsiteX2" fmla="*/ 39743 w 4862149"/>
              <a:gd name="connsiteY2" fmla="*/ 5048 h 892873"/>
              <a:gd name="connsiteX3" fmla="*/ 106013 w 4862149"/>
              <a:gd name="connsiteY3" fmla="*/ 5048 h 892873"/>
              <a:gd name="connsiteX4" fmla="*/ 106013 w 4862149"/>
              <a:gd name="connsiteY4" fmla="*/ 13049 h 892873"/>
              <a:gd name="connsiteX5" fmla="*/ 1048056 w 4862149"/>
              <a:gd name="connsiteY5" fmla="*/ 13049 h 892873"/>
              <a:gd name="connsiteX6" fmla="*/ 1048056 w 4862149"/>
              <a:gd name="connsiteY6" fmla="*/ 18479 h 892873"/>
              <a:gd name="connsiteX7" fmla="*/ 1064409 w 4862149"/>
              <a:gd name="connsiteY7" fmla="*/ 18479 h 892873"/>
              <a:gd name="connsiteX8" fmla="*/ 1064409 w 4862149"/>
              <a:gd name="connsiteY8" fmla="*/ 23908 h 892873"/>
              <a:gd name="connsiteX9" fmla="*/ 1782351 w 4862149"/>
              <a:gd name="connsiteY9" fmla="*/ 23908 h 892873"/>
              <a:gd name="connsiteX10" fmla="*/ 1782351 w 4862149"/>
              <a:gd name="connsiteY10" fmla="*/ 29337 h 892873"/>
              <a:gd name="connsiteX11" fmla="*/ 2196991 w 4862149"/>
              <a:gd name="connsiteY11" fmla="*/ 29337 h 892873"/>
              <a:gd name="connsiteX12" fmla="*/ 2196991 w 4862149"/>
              <a:gd name="connsiteY12" fmla="*/ 37910 h 892873"/>
              <a:gd name="connsiteX13" fmla="*/ 2474336 w 4862149"/>
              <a:gd name="connsiteY13" fmla="*/ 37910 h 892873"/>
              <a:gd name="connsiteX14" fmla="*/ 2474336 w 4862149"/>
              <a:gd name="connsiteY14" fmla="*/ 42196 h 892873"/>
              <a:gd name="connsiteX15" fmla="*/ 2722112 w 4862149"/>
              <a:gd name="connsiteY15" fmla="*/ 42196 h 892873"/>
              <a:gd name="connsiteX16" fmla="*/ 2722112 w 4862149"/>
              <a:gd name="connsiteY16" fmla="*/ 48863 h 892873"/>
              <a:gd name="connsiteX17" fmla="*/ 4804247 w 4862149"/>
              <a:gd name="connsiteY17" fmla="*/ 48863 h 892873"/>
              <a:gd name="connsiteX18" fmla="*/ 4804247 w 4862149"/>
              <a:gd name="connsiteY18" fmla="*/ 892874 h 892873"/>
              <a:gd name="connsiteX19" fmla="*/ 4862150 w 4862149"/>
              <a:gd name="connsiteY19" fmla="*/ 892874 h 89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62149" h="892873">
                <a:moveTo>
                  <a:pt x="0" y="0"/>
                </a:moveTo>
                <a:lnTo>
                  <a:pt x="39743" y="0"/>
                </a:lnTo>
                <a:lnTo>
                  <a:pt x="39743" y="5048"/>
                </a:lnTo>
                <a:lnTo>
                  <a:pt x="106013" y="5048"/>
                </a:lnTo>
                <a:lnTo>
                  <a:pt x="106013" y="13049"/>
                </a:lnTo>
                <a:lnTo>
                  <a:pt x="1048056" y="13049"/>
                </a:lnTo>
                <a:lnTo>
                  <a:pt x="1048056" y="18479"/>
                </a:lnTo>
                <a:lnTo>
                  <a:pt x="1064409" y="18479"/>
                </a:lnTo>
                <a:lnTo>
                  <a:pt x="1064409" y="23908"/>
                </a:lnTo>
                <a:lnTo>
                  <a:pt x="1782351" y="23908"/>
                </a:lnTo>
                <a:lnTo>
                  <a:pt x="1782351" y="29337"/>
                </a:lnTo>
                <a:lnTo>
                  <a:pt x="2196991" y="29337"/>
                </a:lnTo>
                <a:lnTo>
                  <a:pt x="2196991" y="37910"/>
                </a:lnTo>
                <a:lnTo>
                  <a:pt x="2474336" y="37910"/>
                </a:lnTo>
                <a:lnTo>
                  <a:pt x="2474336" y="42196"/>
                </a:lnTo>
                <a:lnTo>
                  <a:pt x="2722112" y="42196"/>
                </a:lnTo>
                <a:lnTo>
                  <a:pt x="2722112" y="48863"/>
                </a:lnTo>
                <a:lnTo>
                  <a:pt x="4804247" y="48863"/>
                </a:lnTo>
                <a:lnTo>
                  <a:pt x="4804247" y="892874"/>
                </a:lnTo>
                <a:lnTo>
                  <a:pt x="4862150" y="892874"/>
                </a:lnTo>
              </a:path>
            </a:pathLst>
          </a:custGeom>
          <a:noFill/>
          <a:ln w="2857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33728" name="Graphic 45">
            <a:extLst>
              <a:ext uri="{FF2B5EF4-FFF2-40B4-BE49-F238E27FC236}">
                <a16:creationId xmlns:a16="http://schemas.microsoft.com/office/drawing/2014/main" id="{2D3B1091-8C19-9ED3-9C15-44A15A82A138}"/>
              </a:ext>
            </a:extLst>
          </p:cNvPr>
          <p:cNvGrpSpPr/>
          <p:nvPr/>
        </p:nvGrpSpPr>
        <p:grpSpPr>
          <a:xfrm>
            <a:off x="7113740" y="1828479"/>
            <a:ext cx="4429321" cy="403999"/>
            <a:chOff x="-5350416" y="2993101"/>
            <a:chExt cx="4812898" cy="325755"/>
          </a:xfrm>
        </p:grpSpPr>
        <p:grpSp>
          <p:nvGrpSpPr>
            <p:cNvPr id="33729" name="Graphic 45">
              <a:extLst>
                <a:ext uri="{FF2B5EF4-FFF2-40B4-BE49-F238E27FC236}">
                  <a16:creationId xmlns:a16="http://schemas.microsoft.com/office/drawing/2014/main" id="{6AAE3417-BC0E-7C31-2A04-6704B907D8DA}"/>
                </a:ext>
              </a:extLst>
            </p:cNvPr>
            <p:cNvGrpSpPr/>
            <p:nvPr/>
          </p:nvGrpSpPr>
          <p:grpSpPr>
            <a:xfrm>
              <a:off x="-589240" y="3267040"/>
              <a:ext cx="51722" cy="51815"/>
              <a:chOff x="-589240" y="3267040"/>
              <a:chExt cx="51722" cy="51815"/>
            </a:xfrm>
          </p:grpSpPr>
          <p:sp>
            <p:nvSpPr>
              <p:cNvPr id="34258" name="Freeform 34257">
                <a:extLst>
                  <a:ext uri="{FF2B5EF4-FFF2-40B4-BE49-F238E27FC236}">
                    <a16:creationId xmlns:a16="http://schemas.microsoft.com/office/drawing/2014/main" id="{4EA60667-FF9C-6968-30DF-EEBF21C1269A}"/>
                  </a:ext>
                </a:extLst>
              </p:cNvPr>
              <p:cNvSpPr/>
              <p:nvPr/>
            </p:nvSpPr>
            <p:spPr>
              <a:xfrm>
                <a:off x="-589240" y="329294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59" name="Freeform 34258">
                <a:extLst>
                  <a:ext uri="{FF2B5EF4-FFF2-40B4-BE49-F238E27FC236}">
                    <a16:creationId xmlns:a16="http://schemas.microsoft.com/office/drawing/2014/main" id="{FBB47C2D-535E-4560-6F51-4CC6E443E8CA}"/>
                  </a:ext>
                </a:extLst>
              </p:cNvPr>
              <p:cNvSpPr/>
              <p:nvPr/>
            </p:nvSpPr>
            <p:spPr>
              <a:xfrm>
                <a:off x="-563378" y="326704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0" name="Graphic 45">
              <a:extLst>
                <a:ext uri="{FF2B5EF4-FFF2-40B4-BE49-F238E27FC236}">
                  <a16:creationId xmlns:a16="http://schemas.microsoft.com/office/drawing/2014/main" id="{9A03AFD0-4A32-159F-A7BF-2EA0A1C5A425}"/>
                </a:ext>
              </a:extLst>
            </p:cNvPr>
            <p:cNvGrpSpPr/>
            <p:nvPr/>
          </p:nvGrpSpPr>
          <p:grpSpPr>
            <a:xfrm>
              <a:off x="-615101" y="3267040"/>
              <a:ext cx="51722" cy="51815"/>
              <a:chOff x="-615101" y="3267040"/>
              <a:chExt cx="51722" cy="51815"/>
            </a:xfrm>
          </p:grpSpPr>
          <p:sp>
            <p:nvSpPr>
              <p:cNvPr id="34256" name="Freeform 34255">
                <a:extLst>
                  <a:ext uri="{FF2B5EF4-FFF2-40B4-BE49-F238E27FC236}">
                    <a16:creationId xmlns:a16="http://schemas.microsoft.com/office/drawing/2014/main" id="{E0982E14-3DAA-4489-ECDA-17218097DA4C}"/>
                  </a:ext>
                </a:extLst>
              </p:cNvPr>
              <p:cNvSpPr/>
              <p:nvPr/>
            </p:nvSpPr>
            <p:spPr>
              <a:xfrm>
                <a:off x="-615101" y="329294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57" name="Freeform 34256">
                <a:extLst>
                  <a:ext uri="{FF2B5EF4-FFF2-40B4-BE49-F238E27FC236}">
                    <a16:creationId xmlns:a16="http://schemas.microsoft.com/office/drawing/2014/main" id="{C8DE7191-98FA-5A95-5456-FC09D3929670}"/>
                  </a:ext>
                </a:extLst>
              </p:cNvPr>
              <p:cNvSpPr/>
              <p:nvPr/>
            </p:nvSpPr>
            <p:spPr>
              <a:xfrm>
                <a:off x="-589240" y="326704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1" name="Graphic 45">
              <a:extLst>
                <a:ext uri="{FF2B5EF4-FFF2-40B4-BE49-F238E27FC236}">
                  <a16:creationId xmlns:a16="http://schemas.microsoft.com/office/drawing/2014/main" id="{2D9C12F7-1CBC-8DFB-8348-DB491ED11A04}"/>
                </a:ext>
              </a:extLst>
            </p:cNvPr>
            <p:cNvGrpSpPr/>
            <p:nvPr/>
          </p:nvGrpSpPr>
          <p:grpSpPr>
            <a:xfrm>
              <a:off x="-630885" y="3267040"/>
              <a:ext cx="51818" cy="51815"/>
              <a:chOff x="-630885" y="3267040"/>
              <a:chExt cx="51818" cy="51815"/>
            </a:xfrm>
          </p:grpSpPr>
          <p:sp>
            <p:nvSpPr>
              <p:cNvPr id="34254" name="Freeform 34253">
                <a:extLst>
                  <a:ext uri="{FF2B5EF4-FFF2-40B4-BE49-F238E27FC236}">
                    <a16:creationId xmlns:a16="http://schemas.microsoft.com/office/drawing/2014/main" id="{AA566A23-33B5-DD31-4F86-EEC30A99F5AA}"/>
                  </a:ext>
                </a:extLst>
              </p:cNvPr>
              <p:cNvSpPr/>
              <p:nvPr/>
            </p:nvSpPr>
            <p:spPr>
              <a:xfrm>
                <a:off x="-630885" y="329294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55" name="Freeform 34254">
                <a:extLst>
                  <a:ext uri="{FF2B5EF4-FFF2-40B4-BE49-F238E27FC236}">
                    <a16:creationId xmlns:a16="http://schemas.microsoft.com/office/drawing/2014/main" id="{3AB77D03-44D3-BAC0-FE3A-D6500AAB2A4A}"/>
                  </a:ext>
                </a:extLst>
              </p:cNvPr>
              <p:cNvSpPr/>
              <p:nvPr/>
            </p:nvSpPr>
            <p:spPr>
              <a:xfrm>
                <a:off x="-605023" y="326704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2" name="Graphic 45">
              <a:extLst>
                <a:ext uri="{FF2B5EF4-FFF2-40B4-BE49-F238E27FC236}">
                  <a16:creationId xmlns:a16="http://schemas.microsoft.com/office/drawing/2014/main" id="{8A3DA669-2A34-70BD-453D-E8B8FED6A4D2}"/>
                </a:ext>
              </a:extLst>
            </p:cNvPr>
            <p:cNvGrpSpPr/>
            <p:nvPr/>
          </p:nvGrpSpPr>
          <p:grpSpPr>
            <a:xfrm>
              <a:off x="-642104" y="3267040"/>
              <a:ext cx="51722" cy="51815"/>
              <a:chOff x="-642104" y="3267040"/>
              <a:chExt cx="51722" cy="51815"/>
            </a:xfrm>
          </p:grpSpPr>
          <p:sp>
            <p:nvSpPr>
              <p:cNvPr id="34252" name="Freeform 34251">
                <a:extLst>
                  <a:ext uri="{FF2B5EF4-FFF2-40B4-BE49-F238E27FC236}">
                    <a16:creationId xmlns:a16="http://schemas.microsoft.com/office/drawing/2014/main" id="{6AF4848B-B4B3-08B2-A84A-2B7D4B1B7A39}"/>
                  </a:ext>
                </a:extLst>
              </p:cNvPr>
              <p:cNvSpPr/>
              <p:nvPr/>
            </p:nvSpPr>
            <p:spPr>
              <a:xfrm>
                <a:off x="-642104" y="329294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53" name="Freeform 34252">
                <a:extLst>
                  <a:ext uri="{FF2B5EF4-FFF2-40B4-BE49-F238E27FC236}">
                    <a16:creationId xmlns:a16="http://schemas.microsoft.com/office/drawing/2014/main" id="{AAE66042-CFED-4DA6-FE1D-B676C19182AE}"/>
                  </a:ext>
                </a:extLst>
              </p:cNvPr>
              <p:cNvSpPr/>
              <p:nvPr/>
            </p:nvSpPr>
            <p:spPr>
              <a:xfrm>
                <a:off x="-616242" y="326704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3" name="Graphic 45">
              <a:extLst>
                <a:ext uri="{FF2B5EF4-FFF2-40B4-BE49-F238E27FC236}">
                  <a16:creationId xmlns:a16="http://schemas.microsoft.com/office/drawing/2014/main" id="{449D78CA-7A34-DC02-303E-4A8189C62EEE}"/>
                </a:ext>
              </a:extLst>
            </p:cNvPr>
            <p:cNvGrpSpPr/>
            <p:nvPr/>
          </p:nvGrpSpPr>
          <p:grpSpPr>
            <a:xfrm>
              <a:off x="-788240" y="3267040"/>
              <a:ext cx="51818" cy="51815"/>
              <a:chOff x="-788240" y="3267040"/>
              <a:chExt cx="51818" cy="51815"/>
            </a:xfrm>
          </p:grpSpPr>
          <p:sp>
            <p:nvSpPr>
              <p:cNvPr id="34250" name="Freeform 34249">
                <a:extLst>
                  <a:ext uri="{FF2B5EF4-FFF2-40B4-BE49-F238E27FC236}">
                    <a16:creationId xmlns:a16="http://schemas.microsoft.com/office/drawing/2014/main" id="{1ADD0B28-5639-81CD-00A9-DF1C32C5C563}"/>
                  </a:ext>
                </a:extLst>
              </p:cNvPr>
              <p:cNvSpPr/>
              <p:nvPr/>
            </p:nvSpPr>
            <p:spPr>
              <a:xfrm>
                <a:off x="-788240" y="329294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51" name="Freeform 34250">
                <a:extLst>
                  <a:ext uri="{FF2B5EF4-FFF2-40B4-BE49-F238E27FC236}">
                    <a16:creationId xmlns:a16="http://schemas.microsoft.com/office/drawing/2014/main" id="{4DA74F72-5E8F-65EF-4C06-C71B229A9F5E}"/>
                  </a:ext>
                </a:extLst>
              </p:cNvPr>
              <p:cNvSpPr/>
              <p:nvPr/>
            </p:nvSpPr>
            <p:spPr>
              <a:xfrm>
                <a:off x="-762284" y="326704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4" name="Graphic 45">
              <a:extLst>
                <a:ext uri="{FF2B5EF4-FFF2-40B4-BE49-F238E27FC236}">
                  <a16:creationId xmlns:a16="http://schemas.microsoft.com/office/drawing/2014/main" id="{CCBD0FED-AA56-6AF0-68E6-8C43AA15F399}"/>
                </a:ext>
              </a:extLst>
            </p:cNvPr>
            <p:cNvGrpSpPr/>
            <p:nvPr/>
          </p:nvGrpSpPr>
          <p:grpSpPr>
            <a:xfrm>
              <a:off x="-824560" y="3267040"/>
              <a:ext cx="51722" cy="51815"/>
              <a:chOff x="-824560" y="3267040"/>
              <a:chExt cx="51722" cy="51815"/>
            </a:xfrm>
          </p:grpSpPr>
          <p:sp>
            <p:nvSpPr>
              <p:cNvPr id="34248" name="Freeform 34247">
                <a:extLst>
                  <a:ext uri="{FF2B5EF4-FFF2-40B4-BE49-F238E27FC236}">
                    <a16:creationId xmlns:a16="http://schemas.microsoft.com/office/drawing/2014/main" id="{9AE409F9-AE6B-AD2F-D649-F544720A5FA1}"/>
                  </a:ext>
                </a:extLst>
              </p:cNvPr>
              <p:cNvSpPr/>
              <p:nvPr/>
            </p:nvSpPr>
            <p:spPr>
              <a:xfrm>
                <a:off x="-824560" y="329294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49" name="Freeform 34248">
                <a:extLst>
                  <a:ext uri="{FF2B5EF4-FFF2-40B4-BE49-F238E27FC236}">
                    <a16:creationId xmlns:a16="http://schemas.microsoft.com/office/drawing/2014/main" id="{66B7DFA6-75BE-9CD7-8E5C-B3D3B6C7CDF9}"/>
                  </a:ext>
                </a:extLst>
              </p:cNvPr>
              <p:cNvSpPr/>
              <p:nvPr/>
            </p:nvSpPr>
            <p:spPr>
              <a:xfrm>
                <a:off x="-798699" y="326704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5" name="Graphic 45">
              <a:extLst>
                <a:ext uri="{FF2B5EF4-FFF2-40B4-BE49-F238E27FC236}">
                  <a16:creationId xmlns:a16="http://schemas.microsoft.com/office/drawing/2014/main" id="{7AE336E8-9C42-64C0-ADD0-AFD0F47BBC4B}"/>
                </a:ext>
              </a:extLst>
            </p:cNvPr>
            <p:cNvGrpSpPr/>
            <p:nvPr/>
          </p:nvGrpSpPr>
          <p:grpSpPr>
            <a:xfrm>
              <a:off x="-897106" y="3087018"/>
              <a:ext cx="51722" cy="51815"/>
              <a:chOff x="-897106" y="3087018"/>
              <a:chExt cx="51722" cy="51815"/>
            </a:xfrm>
          </p:grpSpPr>
          <p:sp>
            <p:nvSpPr>
              <p:cNvPr id="34246" name="Freeform 34245">
                <a:extLst>
                  <a:ext uri="{FF2B5EF4-FFF2-40B4-BE49-F238E27FC236}">
                    <a16:creationId xmlns:a16="http://schemas.microsoft.com/office/drawing/2014/main" id="{9A2467CE-104A-5E7A-E517-AB4B007F3C38}"/>
                  </a:ext>
                </a:extLst>
              </p:cNvPr>
              <p:cNvSpPr/>
              <p:nvPr/>
            </p:nvSpPr>
            <p:spPr>
              <a:xfrm>
                <a:off x="-897106"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47" name="Freeform 34246">
                <a:extLst>
                  <a:ext uri="{FF2B5EF4-FFF2-40B4-BE49-F238E27FC236}">
                    <a16:creationId xmlns:a16="http://schemas.microsoft.com/office/drawing/2014/main" id="{3D6E61C5-7824-E7F1-6139-6D548F889198}"/>
                  </a:ext>
                </a:extLst>
              </p:cNvPr>
              <p:cNvSpPr/>
              <p:nvPr/>
            </p:nvSpPr>
            <p:spPr>
              <a:xfrm>
                <a:off x="-871244"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6" name="Graphic 45">
              <a:extLst>
                <a:ext uri="{FF2B5EF4-FFF2-40B4-BE49-F238E27FC236}">
                  <a16:creationId xmlns:a16="http://schemas.microsoft.com/office/drawing/2014/main" id="{41CBDD75-0FE1-7E33-175A-94FCFFE1CB18}"/>
                </a:ext>
              </a:extLst>
            </p:cNvPr>
            <p:cNvGrpSpPr/>
            <p:nvPr/>
          </p:nvGrpSpPr>
          <p:grpSpPr>
            <a:xfrm>
              <a:off x="-928006" y="3087018"/>
              <a:ext cx="51818" cy="51815"/>
              <a:chOff x="-928006" y="3087018"/>
              <a:chExt cx="51818" cy="51815"/>
            </a:xfrm>
          </p:grpSpPr>
          <p:sp>
            <p:nvSpPr>
              <p:cNvPr id="34244" name="Freeform 34243">
                <a:extLst>
                  <a:ext uri="{FF2B5EF4-FFF2-40B4-BE49-F238E27FC236}">
                    <a16:creationId xmlns:a16="http://schemas.microsoft.com/office/drawing/2014/main" id="{866CEDF4-049C-0D65-0940-9E7A235BCCE9}"/>
                  </a:ext>
                </a:extLst>
              </p:cNvPr>
              <p:cNvSpPr/>
              <p:nvPr/>
            </p:nvSpPr>
            <p:spPr>
              <a:xfrm>
                <a:off x="-928006" y="311292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45" name="Freeform 34244">
                <a:extLst>
                  <a:ext uri="{FF2B5EF4-FFF2-40B4-BE49-F238E27FC236}">
                    <a16:creationId xmlns:a16="http://schemas.microsoft.com/office/drawing/2014/main" id="{8D60D3CE-0530-142A-AB51-2864A5ADEF73}"/>
                  </a:ext>
                </a:extLst>
              </p:cNvPr>
              <p:cNvSpPr/>
              <p:nvPr/>
            </p:nvSpPr>
            <p:spPr>
              <a:xfrm>
                <a:off x="-902145"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7" name="Graphic 45">
              <a:extLst>
                <a:ext uri="{FF2B5EF4-FFF2-40B4-BE49-F238E27FC236}">
                  <a16:creationId xmlns:a16="http://schemas.microsoft.com/office/drawing/2014/main" id="{B84BD358-BA3E-6F9B-44F1-C584DC167707}"/>
                </a:ext>
              </a:extLst>
            </p:cNvPr>
            <p:cNvGrpSpPr/>
            <p:nvPr/>
          </p:nvGrpSpPr>
          <p:grpSpPr>
            <a:xfrm>
              <a:off x="-932475" y="3087018"/>
              <a:ext cx="51722" cy="51815"/>
              <a:chOff x="-932475" y="3087018"/>
              <a:chExt cx="51722" cy="51815"/>
            </a:xfrm>
          </p:grpSpPr>
          <p:sp>
            <p:nvSpPr>
              <p:cNvPr id="34242" name="Freeform 34241">
                <a:extLst>
                  <a:ext uri="{FF2B5EF4-FFF2-40B4-BE49-F238E27FC236}">
                    <a16:creationId xmlns:a16="http://schemas.microsoft.com/office/drawing/2014/main" id="{02C451C0-4252-20AD-BD8A-64C213D29F47}"/>
                  </a:ext>
                </a:extLst>
              </p:cNvPr>
              <p:cNvSpPr/>
              <p:nvPr/>
            </p:nvSpPr>
            <p:spPr>
              <a:xfrm>
                <a:off x="-932475"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43" name="Freeform 34242">
                <a:extLst>
                  <a:ext uri="{FF2B5EF4-FFF2-40B4-BE49-F238E27FC236}">
                    <a16:creationId xmlns:a16="http://schemas.microsoft.com/office/drawing/2014/main" id="{D2BD04B7-8A3C-CF33-280F-DE913D24E8B7}"/>
                  </a:ext>
                </a:extLst>
              </p:cNvPr>
              <p:cNvSpPr/>
              <p:nvPr/>
            </p:nvSpPr>
            <p:spPr>
              <a:xfrm>
                <a:off x="-906614"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8" name="Graphic 45">
              <a:extLst>
                <a:ext uri="{FF2B5EF4-FFF2-40B4-BE49-F238E27FC236}">
                  <a16:creationId xmlns:a16="http://schemas.microsoft.com/office/drawing/2014/main" id="{7DAB027D-E596-9745-0DAD-3D1F0FE72DA1}"/>
                </a:ext>
              </a:extLst>
            </p:cNvPr>
            <p:cNvGrpSpPr/>
            <p:nvPr/>
          </p:nvGrpSpPr>
          <p:grpSpPr>
            <a:xfrm>
              <a:off x="-953868" y="3087018"/>
              <a:ext cx="51722" cy="51815"/>
              <a:chOff x="-953868" y="3087018"/>
              <a:chExt cx="51722" cy="51815"/>
            </a:xfrm>
          </p:grpSpPr>
          <p:sp>
            <p:nvSpPr>
              <p:cNvPr id="34240" name="Freeform 34239">
                <a:extLst>
                  <a:ext uri="{FF2B5EF4-FFF2-40B4-BE49-F238E27FC236}">
                    <a16:creationId xmlns:a16="http://schemas.microsoft.com/office/drawing/2014/main" id="{F12D56DB-54B0-5257-59C4-730BABED07D0}"/>
                  </a:ext>
                </a:extLst>
              </p:cNvPr>
              <p:cNvSpPr/>
              <p:nvPr/>
            </p:nvSpPr>
            <p:spPr>
              <a:xfrm>
                <a:off x="-953868"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41" name="Freeform 34240">
                <a:extLst>
                  <a:ext uri="{FF2B5EF4-FFF2-40B4-BE49-F238E27FC236}">
                    <a16:creationId xmlns:a16="http://schemas.microsoft.com/office/drawing/2014/main" id="{767E1172-2C6F-45B8-878F-39B88414F516}"/>
                  </a:ext>
                </a:extLst>
              </p:cNvPr>
              <p:cNvSpPr/>
              <p:nvPr/>
            </p:nvSpPr>
            <p:spPr>
              <a:xfrm>
                <a:off x="-928006"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39" name="Graphic 45">
              <a:extLst>
                <a:ext uri="{FF2B5EF4-FFF2-40B4-BE49-F238E27FC236}">
                  <a16:creationId xmlns:a16="http://schemas.microsoft.com/office/drawing/2014/main" id="{83D4E071-CE53-2912-95E1-728D533AE9CC}"/>
                </a:ext>
              </a:extLst>
            </p:cNvPr>
            <p:cNvGrpSpPr/>
            <p:nvPr/>
          </p:nvGrpSpPr>
          <p:grpSpPr>
            <a:xfrm>
              <a:off x="-970126" y="3087018"/>
              <a:ext cx="51722" cy="51815"/>
              <a:chOff x="-970126" y="3087018"/>
              <a:chExt cx="51722" cy="51815"/>
            </a:xfrm>
          </p:grpSpPr>
          <p:sp>
            <p:nvSpPr>
              <p:cNvPr id="34238" name="Freeform 34237">
                <a:extLst>
                  <a:ext uri="{FF2B5EF4-FFF2-40B4-BE49-F238E27FC236}">
                    <a16:creationId xmlns:a16="http://schemas.microsoft.com/office/drawing/2014/main" id="{300154BC-EF76-A572-BC58-85640EEF7391}"/>
                  </a:ext>
                </a:extLst>
              </p:cNvPr>
              <p:cNvSpPr/>
              <p:nvPr/>
            </p:nvSpPr>
            <p:spPr>
              <a:xfrm>
                <a:off x="-970126"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39" name="Freeform 34238">
                <a:extLst>
                  <a:ext uri="{FF2B5EF4-FFF2-40B4-BE49-F238E27FC236}">
                    <a16:creationId xmlns:a16="http://schemas.microsoft.com/office/drawing/2014/main" id="{E64B1D66-614D-8A65-6803-3BADD06A572F}"/>
                  </a:ext>
                </a:extLst>
              </p:cNvPr>
              <p:cNvSpPr/>
              <p:nvPr/>
            </p:nvSpPr>
            <p:spPr>
              <a:xfrm>
                <a:off x="-944265"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0" name="Graphic 45">
              <a:extLst>
                <a:ext uri="{FF2B5EF4-FFF2-40B4-BE49-F238E27FC236}">
                  <a16:creationId xmlns:a16="http://schemas.microsoft.com/office/drawing/2014/main" id="{0BF39A3A-F8FE-4FA8-9208-D449CC4FD966}"/>
                </a:ext>
              </a:extLst>
            </p:cNvPr>
            <p:cNvGrpSpPr/>
            <p:nvPr/>
          </p:nvGrpSpPr>
          <p:grpSpPr>
            <a:xfrm>
              <a:off x="-991139" y="3087018"/>
              <a:ext cx="51818" cy="51815"/>
              <a:chOff x="-991139" y="3087018"/>
              <a:chExt cx="51818" cy="51815"/>
            </a:xfrm>
          </p:grpSpPr>
          <p:sp>
            <p:nvSpPr>
              <p:cNvPr id="34236" name="Freeform 34235">
                <a:extLst>
                  <a:ext uri="{FF2B5EF4-FFF2-40B4-BE49-F238E27FC236}">
                    <a16:creationId xmlns:a16="http://schemas.microsoft.com/office/drawing/2014/main" id="{EC704BEF-78DA-8944-6BD9-C6EA6BC1D85E}"/>
                  </a:ext>
                </a:extLst>
              </p:cNvPr>
              <p:cNvSpPr/>
              <p:nvPr/>
            </p:nvSpPr>
            <p:spPr>
              <a:xfrm>
                <a:off x="-991139" y="311292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37" name="Freeform 34236">
                <a:extLst>
                  <a:ext uri="{FF2B5EF4-FFF2-40B4-BE49-F238E27FC236}">
                    <a16:creationId xmlns:a16="http://schemas.microsoft.com/office/drawing/2014/main" id="{75901A30-75D5-F985-823C-777354EAD646}"/>
                  </a:ext>
                </a:extLst>
              </p:cNvPr>
              <p:cNvSpPr/>
              <p:nvPr/>
            </p:nvSpPr>
            <p:spPr>
              <a:xfrm>
                <a:off x="-965182"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1" name="Graphic 45">
              <a:extLst>
                <a:ext uri="{FF2B5EF4-FFF2-40B4-BE49-F238E27FC236}">
                  <a16:creationId xmlns:a16="http://schemas.microsoft.com/office/drawing/2014/main" id="{45032945-8963-308B-464D-1DA6DAAA2148}"/>
                </a:ext>
              </a:extLst>
            </p:cNvPr>
            <p:cNvGrpSpPr/>
            <p:nvPr/>
          </p:nvGrpSpPr>
          <p:grpSpPr>
            <a:xfrm>
              <a:off x="-1006447" y="3087018"/>
              <a:ext cx="51722" cy="51815"/>
              <a:chOff x="-1006447" y="3087018"/>
              <a:chExt cx="51722" cy="51815"/>
            </a:xfrm>
          </p:grpSpPr>
          <p:sp>
            <p:nvSpPr>
              <p:cNvPr id="34234" name="Freeform 34233">
                <a:extLst>
                  <a:ext uri="{FF2B5EF4-FFF2-40B4-BE49-F238E27FC236}">
                    <a16:creationId xmlns:a16="http://schemas.microsoft.com/office/drawing/2014/main" id="{51CBE2DF-19B3-9F1E-49F5-1E5A6393A25A}"/>
                  </a:ext>
                </a:extLst>
              </p:cNvPr>
              <p:cNvSpPr/>
              <p:nvPr/>
            </p:nvSpPr>
            <p:spPr>
              <a:xfrm>
                <a:off x="-1006447"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35" name="Freeform 34234">
                <a:extLst>
                  <a:ext uri="{FF2B5EF4-FFF2-40B4-BE49-F238E27FC236}">
                    <a16:creationId xmlns:a16="http://schemas.microsoft.com/office/drawing/2014/main" id="{01AE97FD-A6AD-8224-2F5E-27064B01607A}"/>
                  </a:ext>
                </a:extLst>
              </p:cNvPr>
              <p:cNvSpPr/>
              <p:nvPr/>
            </p:nvSpPr>
            <p:spPr>
              <a:xfrm>
                <a:off x="-980585"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2" name="Graphic 45">
              <a:extLst>
                <a:ext uri="{FF2B5EF4-FFF2-40B4-BE49-F238E27FC236}">
                  <a16:creationId xmlns:a16="http://schemas.microsoft.com/office/drawing/2014/main" id="{8A22B2EA-FDF8-1810-DAAA-1CBCDB60B0BB}"/>
                </a:ext>
              </a:extLst>
            </p:cNvPr>
            <p:cNvGrpSpPr/>
            <p:nvPr/>
          </p:nvGrpSpPr>
          <p:grpSpPr>
            <a:xfrm>
              <a:off x="-1009869" y="3087018"/>
              <a:ext cx="51722" cy="51815"/>
              <a:chOff x="-1009869" y="3087018"/>
              <a:chExt cx="51722" cy="51815"/>
            </a:xfrm>
          </p:grpSpPr>
          <p:sp>
            <p:nvSpPr>
              <p:cNvPr id="34232" name="Freeform 34231">
                <a:extLst>
                  <a:ext uri="{FF2B5EF4-FFF2-40B4-BE49-F238E27FC236}">
                    <a16:creationId xmlns:a16="http://schemas.microsoft.com/office/drawing/2014/main" id="{AB8A8478-4B96-1F1E-CF0E-93503D12BD36}"/>
                  </a:ext>
                </a:extLst>
              </p:cNvPr>
              <p:cNvSpPr/>
              <p:nvPr/>
            </p:nvSpPr>
            <p:spPr>
              <a:xfrm>
                <a:off x="-1009869"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33" name="Freeform 34232">
                <a:extLst>
                  <a:ext uri="{FF2B5EF4-FFF2-40B4-BE49-F238E27FC236}">
                    <a16:creationId xmlns:a16="http://schemas.microsoft.com/office/drawing/2014/main" id="{D04212AA-A075-14C9-9E75-CF95EB4DB0BF}"/>
                  </a:ext>
                </a:extLst>
              </p:cNvPr>
              <p:cNvSpPr/>
              <p:nvPr/>
            </p:nvSpPr>
            <p:spPr>
              <a:xfrm>
                <a:off x="-984008"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3" name="Graphic 45">
              <a:extLst>
                <a:ext uri="{FF2B5EF4-FFF2-40B4-BE49-F238E27FC236}">
                  <a16:creationId xmlns:a16="http://schemas.microsoft.com/office/drawing/2014/main" id="{C947C6A1-5658-4622-7E2E-356F11FE10F9}"/>
                </a:ext>
              </a:extLst>
            </p:cNvPr>
            <p:cNvGrpSpPr/>
            <p:nvPr/>
          </p:nvGrpSpPr>
          <p:grpSpPr>
            <a:xfrm>
              <a:off x="-1021944" y="3087018"/>
              <a:ext cx="51818" cy="51815"/>
              <a:chOff x="-1021944" y="3087018"/>
              <a:chExt cx="51818" cy="51815"/>
            </a:xfrm>
          </p:grpSpPr>
          <p:sp>
            <p:nvSpPr>
              <p:cNvPr id="34230" name="Freeform 34229">
                <a:extLst>
                  <a:ext uri="{FF2B5EF4-FFF2-40B4-BE49-F238E27FC236}">
                    <a16:creationId xmlns:a16="http://schemas.microsoft.com/office/drawing/2014/main" id="{579D49EB-CFFA-1511-414F-2CCDE0700667}"/>
                  </a:ext>
                </a:extLst>
              </p:cNvPr>
              <p:cNvSpPr/>
              <p:nvPr/>
            </p:nvSpPr>
            <p:spPr>
              <a:xfrm>
                <a:off x="-1021944" y="311292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31" name="Freeform 34230">
                <a:extLst>
                  <a:ext uri="{FF2B5EF4-FFF2-40B4-BE49-F238E27FC236}">
                    <a16:creationId xmlns:a16="http://schemas.microsoft.com/office/drawing/2014/main" id="{AD6A94BC-8C30-0965-9F69-BAF10E3A21EE}"/>
                  </a:ext>
                </a:extLst>
              </p:cNvPr>
              <p:cNvSpPr/>
              <p:nvPr/>
            </p:nvSpPr>
            <p:spPr>
              <a:xfrm>
                <a:off x="-996083"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4" name="Graphic 45">
              <a:extLst>
                <a:ext uri="{FF2B5EF4-FFF2-40B4-BE49-F238E27FC236}">
                  <a16:creationId xmlns:a16="http://schemas.microsoft.com/office/drawing/2014/main" id="{9A404BE0-7269-D4AB-C0ED-22A8DAF1D627}"/>
                </a:ext>
              </a:extLst>
            </p:cNvPr>
            <p:cNvGrpSpPr/>
            <p:nvPr/>
          </p:nvGrpSpPr>
          <p:grpSpPr>
            <a:xfrm>
              <a:off x="-1026033" y="3087018"/>
              <a:ext cx="51722" cy="51815"/>
              <a:chOff x="-1026033" y="3087018"/>
              <a:chExt cx="51722" cy="51815"/>
            </a:xfrm>
          </p:grpSpPr>
          <p:sp>
            <p:nvSpPr>
              <p:cNvPr id="34228" name="Freeform 34227">
                <a:extLst>
                  <a:ext uri="{FF2B5EF4-FFF2-40B4-BE49-F238E27FC236}">
                    <a16:creationId xmlns:a16="http://schemas.microsoft.com/office/drawing/2014/main" id="{E16FF7AC-2CA5-EFEF-7856-CDF8459BEA61}"/>
                  </a:ext>
                </a:extLst>
              </p:cNvPr>
              <p:cNvSpPr/>
              <p:nvPr/>
            </p:nvSpPr>
            <p:spPr>
              <a:xfrm>
                <a:off x="-1026033"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29" name="Freeform 34228">
                <a:extLst>
                  <a:ext uri="{FF2B5EF4-FFF2-40B4-BE49-F238E27FC236}">
                    <a16:creationId xmlns:a16="http://schemas.microsoft.com/office/drawing/2014/main" id="{E572CD84-6457-B48A-664D-6D1563390F54}"/>
                  </a:ext>
                </a:extLst>
              </p:cNvPr>
              <p:cNvSpPr/>
              <p:nvPr/>
            </p:nvSpPr>
            <p:spPr>
              <a:xfrm>
                <a:off x="-1000171"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5" name="Graphic 45">
              <a:extLst>
                <a:ext uri="{FF2B5EF4-FFF2-40B4-BE49-F238E27FC236}">
                  <a16:creationId xmlns:a16="http://schemas.microsoft.com/office/drawing/2014/main" id="{52116D84-E3C6-DD4C-C712-336FAE1AFEFB}"/>
                </a:ext>
              </a:extLst>
            </p:cNvPr>
            <p:cNvGrpSpPr/>
            <p:nvPr/>
          </p:nvGrpSpPr>
          <p:grpSpPr>
            <a:xfrm>
              <a:off x="-1058265" y="3087018"/>
              <a:ext cx="51818" cy="51815"/>
              <a:chOff x="-1058265" y="3087018"/>
              <a:chExt cx="51818" cy="51815"/>
            </a:xfrm>
          </p:grpSpPr>
          <p:sp>
            <p:nvSpPr>
              <p:cNvPr id="34226" name="Freeform 34225">
                <a:extLst>
                  <a:ext uri="{FF2B5EF4-FFF2-40B4-BE49-F238E27FC236}">
                    <a16:creationId xmlns:a16="http://schemas.microsoft.com/office/drawing/2014/main" id="{F1483C58-B6AE-6FE5-0DFD-1F03B1C468C2}"/>
                  </a:ext>
                </a:extLst>
              </p:cNvPr>
              <p:cNvSpPr/>
              <p:nvPr/>
            </p:nvSpPr>
            <p:spPr>
              <a:xfrm>
                <a:off x="-1058265" y="311292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27" name="Freeform 34226">
                <a:extLst>
                  <a:ext uri="{FF2B5EF4-FFF2-40B4-BE49-F238E27FC236}">
                    <a16:creationId xmlns:a16="http://schemas.microsoft.com/office/drawing/2014/main" id="{E42B204B-7285-4C0E-3147-78E3031EF273}"/>
                  </a:ext>
                </a:extLst>
              </p:cNvPr>
              <p:cNvSpPr/>
              <p:nvPr/>
            </p:nvSpPr>
            <p:spPr>
              <a:xfrm>
                <a:off x="-1032308"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6" name="Graphic 45">
              <a:extLst>
                <a:ext uri="{FF2B5EF4-FFF2-40B4-BE49-F238E27FC236}">
                  <a16:creationId xmlns:a16="http://schemas.microsoft.com/office/drawing/2014/main" id="{F50EDBEC-996F-45EE-D78F-B4CF281B7788}"/>
                </a:ext>
              </a:extLst>
            </p:cNvPr>
            <p:cNvGrpSpPr/>
            <p:nvPr/>
          </p:nvGrpSpPr>
          <p:grpSpPr>
            <a:xfrm>
              <a:off x="-1053416" y="3087018"/>
              <a:ext cx="51722" cy="51815"/>
              <a:chOff x="-1053416" y="3087018"/>
              <a:chExt cx="51722" cy="51815"/>
            </a:xfrm>
          </p:grpSpPr>
          <p:sp>
            <p:nvSpPr>
              <p:cNvPr id="34224" name="Freeform 34223">
                <a:extLst>
                  <a:ext uri="{FF2B5EF4-FFF2-40B4-BE49-F238E27FC236}">
                    <a16:creationId xmlns:a16="http://schemas.microsoft.com/office/drawing/2014/main" id="{24A1AA4C-C17D-D01D-83D0-C1C9A9E091A9}"/>
                  </a:ext>
                </a:extLst>
              </p:cNvPr>
              <p:cNvSpPr/>
              <p:nvPr/>
            </p:nvSpPr>
            <p:spPr>
              <a:xfrm>
                <a:off x="-1053416"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25" name="Freeform 34224">
                <a:extLst>
                  <a:ext uri="{FF2B5EF4-FFF2-40B4-BE49-F238E27FC236}">
                    <a16:creationId xmlns:a16="http://schemas.microsoft.com/office/drawing/2014/main" id="{6B7C2778-EC23-4230-6048-CE0D4738CB13}"/>
                  </a:ext>
                </a:extLst>
              </p:cNvPr>
              <p:cNvSpPr/>
              <p:nvPr/>
            </p:nvSpPr>
            <p:spPr>
              <a:xfrm>
                <a:off x="-1027554"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7" name="Graphic 45">
              <a:extLst>
                <a:ext uri="{FF2B5EF4-FFF2-40B4-BE49-F238E27FC236}">
                  <a16:creationId xmlns:a16="http://schemas.microsoft.com/office/drawing/2014/main" id="{183F184E-D34D-0382-4262-5CCEB69EBA65}"/>
                </a:ext>
              </a:extLst>
            </p:cNvPr>
            <p:cNvGrpSpPr/>
            <p:nvPr/>
          </p:nvGrpSpPr>
          <p:grpSpPr>
            <a:xfrm>
              <a:off x="-1068818" y="3087018"/>
              <a:ext cx="51722" cy="51815"/>
              <a:chOff x="-1068818" y="3087018"/>
              <a:chExt cx="51722" cy="51815"/>
            </a:xfrm>
          </p:grpSpPr>
          <p:sp>
            <p:nvSpPr>
              <p:cNvPr id="34222" name="Freeform 34221">
                <a:extLst>
                  <a:ext uri="{FF2B5EF4-FFF2-40B4-BE49-F238E27FC236}">
                    <a16:creationId xmlns:a16="http://schemas.microsoft.com/office/drawing/2014/main" id="{DB735F4D-C658-CCCA-A4A1-BF3A1A47D8B8}"/>
                  </a:ext>
                </a:extLst>
              </p:cNvPr>
              <p:cNvSpPr/>
              <p:nvPr/>
            </p:nvSpPr>
            <p:spPr>
              <a:xfrm>
                <a:off x="-1068818"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23" name="Freeform 34222">
                <a:extLst>
                  <a:ext uri="{FF2B5EF4-FFF2-40B4-BE49-F238E27FC236}">
                    <a16:creationId xmlns:a16="http://schemas.microsoft.com/office/drawing/2014/main" id="{BD6B4A52-06C8-588F-EA1E-B250AA6A9C27}"/>
                  </a:ext>
                </a:extLst>
              </p:cNvPr>
              <p:cNvSpPr/>
              <p:nvPr/>
            </p:nvSpPr>
            <p:spPr>
              <a:xfrm>
                <a:off x="-1042957"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8" name="Graphic 45">
              <a:extLst>
                <a:ext uri="{FF2B5EF4-FFF2-40B4-BE49-F238E27FC236}">
                  <a16:creationId xmlns:a16="http://schemas.microsoft.com/office/drawing/2014/main" id="{573A3796-540C-9072-AA15-9181CF21333A}"/>
                </a:ext>
              </a:extLst>
            </p:cNvPr>
            <p:cNvGrpSpPr/>
            <p:nvPr/>
          </p:nvGrpSpPr>
          <p:grpSpPr>
            <a:xfrm>
              <a:off x="-1079752" y="3087018"/>
              <a:ext cx="51818" cy="51815"/>
              <a:chOff x="-1079752" y="3087018"/>
              <a:chExt cx="51818" cy="51815"/>
            </a:xfrm>
          </p:grpSpPr>
          <p:sp>
            <p:nvSpPr>
              <p:cNvPr id="34220" name="Freeform 34219">
                <a:extLst>
                  <a:ext uri="{FF2B5EF4-FFF2-40B4-BE49-F238E27FC236}">
                    <a16:creationId xmlns:a16="http://schemas.microsoft.com/office/drawing/2014/main" id="{8E314A97-0D5B-2A06-A5C1-8F090DC91C11}"/>
                  </a:ext>
                </a:extLst>
              </p:cNvPr>
              <p:cNvSpPr/>
              <p:nvPr/>
            </p:nvSpPr>
            <p:spPr>
              <a:xfrm>
                <a:off x="-1079752" y="311292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21" name="Freeform 34220">
                <a:extLst>
                  <a:ext uri="{FF2B5EF4-FFF2-40B4-BE49-F238E27FC236}">
                    <a16:creationId xmlns:a16="http://schemas.microsoft.com/office/drawing/2014/main" id="{9684A479-7A9E-EA2A-F8B1-B2EDB366F68E}"/>
                  </a:ext>
                </a:extLst>
              </p:cNvPr>
              <p:cNvSpPr/>
              <p:nvPr/>
            </p:nvSpPr>
            <p:spPr>
              <a:xfrm>
                <a:off x="-1053796"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49" name="Graphic 45">
              <a:extLst>
                <a:ext uri="{FF2B5EF4-FFF2-40B4-BE49-F238E27FC236}">
                  <a16:creationId xmlns:a16="http://schemas.microsoft.com/office/drawing/2014/main" id="{3B7C1B1A-9E4C-9833-12A7-6734615E7460}"/>
                </a:ext>
              </a:extLst>
            </p:cNvPr>
            <p:cNvGrpSpPr/>
            <p:nvPr/>
          </p:nvGrpSpPr>
          <p:grpSpPr>
            <a:xfrm>
              <a:off x="-1120541" y="3087018"/>
              <a:ext cx="51722" cy="51815"/>
              <a:chOff x="-1120541" y="3087018"/>
              <a:chExt cx="51722" cy="51815"/>
            </a:xfrm>
          </p:grpSpPr>
          <p:sp>
            <p:nvSpPr>
              <p:cNvPr id="34218" name="Freeform 34217">
                <a:extLst>
                  <a:ext uri="{FF2B5EF4-FFF2-40B4-BE49-F238E27FC236}">
                    <a16:creationId xmlns:a16="http://schemas.microsoft.com/office/drawing/2014/main" id="{0F93B6FD-0C8B-7621-AE62-F85A36E035F3}"/>
                  </a:ext>
                </a:extLst>
              </p:cNvPr>
              <p:cNvSpPr/>
              <p:nvPr/>
            </p:nvSpPr>
            <p:spPr>
              <a:xfrm>
                <a:off x="-1120541"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19" name="Freeform 34218">
                <a:extLst>
                  <a:ext uri="{FF2B5EF4-FFF2-40B4-BE49-F238E27FC236}">
                    <a16:creationId xmlns:a16="http://schemas.microsoft.com/office/drawing/2014/main" id="{5091DC91-7231-EAB9-42E1-8F93D2D2D9BE}"/>
                  </a:ext>
                </a:extLst>
              </p:cNvPr>
              <p:cNvSpPr/>
              <p:nvPr/>
            </p:nvSpPr>
            <p:spPr>
              <a:xfrm>
                <a:off x="-1094680"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0" name="Graphic 45">
              <a:extLst>
                <a:ext uri="{FF2B5EF4-FFF2-40B4-BE49-F238E27FC236}">
                  <a16:creationId xmlns:a16="http://schemas.microsoft.com/office/drawing/2014/main" id="{5E00741B-4EA7-EF90-D852-C2EF114EB558}"/>
                </a:ext>
              </a:extLst>
            </p:cNvPr>
            <p:cNvGrpSpPr/>
            <p:nvPr/>
          </p:nvGrpSpPr>
          <p:grpSpPr>
            <a:xfrm>
              <a:off x="-1209060" y="3087018"/>
              <a:ext cx="51722" cy="51815"/>
              <a:chOff x="-1209060" y="3087018"/>
              <a:chExt cx="51722" cy="51815"/>
            </a:xfrm>
          </p:grpSpPr>
          <p:sp>
            <p:nvSpPr>
              <p:cNvPr id="34216" name="Freeform 34215">
                <a:extLst>
                  <a:ext uri="{FF2B5EF4-FFF2-40B4-BE49-F238E27FC236}">
                    <a16:creationId xmlns:a16="http://schemas.microsoft.com/office/drawing/2014/main" id="{C2CC9026-DCE1-AC59-9C83-6D01CE063B5B}"/>
                  </a:ext>
                </a:extLst>
              </p:cNvPr>
              <p:cNvSpPr/>
              <p:nvPr/>
            </p:nvSpPr>
            <p:spPr>
              <a:xfrm>
                <a:off x="-1209060"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17" name="Freeform 34216">
                <a:extLst>
                  <a:ext uri="{FF2B5EF4-FFF2-40B4-BE49-F238E27FC236}">
                    <a16:creationId xmlns:a16="http://schemas.microsoft.com/office/drawing/2014/main" id="{8101F152-8D11-D0EC-18D0-CE6916BD175F}"/>
                  </a:ext>
                </a:extLst>
              </p:cNvPr>
              <p:cNvSpPr/>
              <p:nvPr/>
            </p:nvSpPr>
            <p:spPr>
              <a:xfrm>
                <a:off x="-1183198"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1" name="Graphic 45">
              <a:extLst>
                <a:ext uri="{FF2B5EF4-FFF2-40B4-BE49-F238E27FC236}">
                  <a16:creationId xmlns:a16="http://schemas.microsoft.com/office/drawing/2014/main" id="{6BF105B5-B945-3B39-088C-B14E7AF42796}"/>
                </a:ext>
              </a:extLst>
            </p:cNvPr>
            <p:cNvGrpSpPr/>
            <p:nvPr/>
          </p:nvGrpSpPr>
          <p:grpSpPr>
            <a:xfrm>
              <a:off x="-1256599" y="3087018"/>
              <a:ext cx="51722" cy="51815"/>
              <a:chOff x="-1256599" y="3087018"/>
              <a:chExt cx="51722" cy="51815"/>
            </a:xfrm>
          </p:grpSpPr>
          <p:sp>
            <p:nvSpPr>
              <p:cNvPr id="34214" name="Freeform 34213">
                <a:extLst>
                  <a:ext uri="{FF2B5EF4-FFF2-40B4-BE49-F238E27FC236}">
                    <a16:creationId xmlns:a16="http://schemas.microsoft.com/office/drawing/2014/main" id="{B5139EB3-F933-AA1B-475B-2B0C0DCEA9C2}"/>
                  </a:ext>
                </a:extLst>
              </p:cNvPr>
              <p:cNvSpPr/>
              <p:nvPr/>
            </p:nvSpPr>
            <p:spPr>
              <a:xfrm>
                <a:off x="-1256599"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15" name="Freeform 34214">
                <a:extLst>
                  <a:ext uri="{FF2B5EF4-FFF2-40B4-BE49-F238E27FC236}">
                    <a16:creationId xmlns:a16="http://schemas.microsoft.com/office/drawing/2014/main" id="{91F935BA-4DB6-13CC-F1B1-1972A01F2BC3}"/>
                  </a:ext>
                </a:extLst>
              </p:cNvPr>
              <p:cNvSpPr/>
              <p:nvPr/>
            </p:nvSpPr>
            <p:spPr>
              <a:xfrm>
                <a:off x="-1230738"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2" name="Graphic 45">
              <a:extLst>
                <a:ext uri="{FF2B5EF4-FFF2-40B4-BE49-F238E27FC236}">
                  <a16:creationId xmlns:a16="http://schemas.microsoft.com/office/drawing/2014/main" id="{0611A829-E7CE-D237-6D99-8B72B708AD52}"/>
                </a:ext>
              </a:extLst>
            </p:cNvPr>
            <p:cNvGrpSpPr/>
            <p:nvPr/>
          </p:nvGrpSpPr>
          <p:grpSpPr>
            <a:xfrm>
              <a:off x="-1267058" y="3087018"/>
              <a:ext cx="51722" cy="51815"/>
              <a:chOff x="-1267058" y="3087018"/>
              <a:chExt cx="51722" cy="51815"/>
            </a:xfrm>
          </p:grpSpPr>
          <p:sp>
            <p:nvSpPr>
              <p:cNvPr id="34212" name="Freeform 34211">
                <a:extLst>
                  <a:ext uri="{FF2B5EF4-FFF2-40B4-BE49-F238E27FC236}">
                    <a16:creationId xmlns:a16="http://schemas.microsoft.com/office/drawing/2014/main" id="{7F00C2B3-6563-4711-03D3-C0B1833C8E1B}"/>
                  </a:ext>
                </a:extLst>
              </p:cNvPr>
              <p:cNvSpPr/>
              <p:nvPr/>
            </p:nvSpPr>
            <p:spPr>
              <a:xfrm>
                <a:off x="-1267058"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13" name="Freeform 34212">
                <a:extLst>
                  <a:ext uri="{FF2B5EF4-FFF2-40B4-BE49-F238E27FC236}">
                    <a16:creationId xmlns:a16="http://schemas.microsoft.com/office/drawing/2014/main" id="{950539F9-B345-174E-89EA-50FE75ACD5DA}"/>
                  </a:ext>
                </a:extLst>
              </p:cNvPr>
              <p:cNvSpPr/>
              <p:nvPr/>
            </p:nvSpPr>
            <p:spPr>
              <a:xfrm>
                <a:off x="-1241197"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3" name="Graphic 45">
              <a:extLst>
                <a:ext uri="{FF2B5EF4-FFF2-40B4-BE49-F238E27FC236}">
                  <a16:creationId xmlns:a16="http://schemas.microsoft.com/office/drawing/2014/main" id="{7CB06498-7517-BF98-1C4E-E71E95C8F705}"/>
                </a:ext>
              </a:extLst>
            </p:cNvPr>
            <p:cNvGrpSpPr/>
            <p:nvPr/>
          </p:nvGrpSpPr>
          <p:grpSpPr>
            <a:xfrm>
              <a:off x="-1282556" y="3087018"/>
              <a:ext cx="51818" cy="51815"/>
              <a:chOff x="-1282556" y="3087018"/>
              <a:chExt cx="51818" cy="51815"/>
            </a:xfrm>
          </p:grpSpPr>
          <p:sp>
            <p:nvSpPr>
              <p:cNvPr id="34210" name="Freeform 34209">
                <a:extLst>
                  <a:ext uri="{FF2B5EF4-FFF2-40B4-BE49-F238E27FC236}">
                    <a16:creationId xmlns:a16="http://schemas.microsoft.com/office/drawing/2014/main" id="{31B78245-1F4D-29A0-150F-5AE652B4AA96}"/>
                  </a:ext>
                </a:extLst>
              </p:cNvPr>
              <p:cNvSpPr/>
              <p:nvPr/>
            </p:nvSpPr>
            <p:spPr>
              <a:xfrm>
                <a:off x="-1282556" y="311292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11" name="Freeform 34210">
                <a:extLst>
                  <a:ext uri="{FF2B5EF4-FFF2-40B4-BE49-F238E27FC236}">
                    <a16:creationId xmlns:a16="http://schemas.microsoft.com/office/drawing/2014/main" id="{9475C8EE-1DBC-B820-586A-2FEDD30D23EF}"/>
                  </a:ext>
                </a:extLst>
              </p:cNvPr>
              <p:cNvSpPr/>
              <p:nvPr/>
            </p:nvSpPr>
            <p:spPr>
              <a:xfrm>
                <a:off x="-1256599"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4" name="Graphic 45">
              <a:extLst>
                <a:ext uri="{FF2B5EF4-FFF2-40B4-BE49-F238E27FC236}">
                  <a16:creationId xmlns:a16="http://schemas.microsoft.com/office/drawing/2014/main" id="{5402CE9C-88E2-E096-A649-CB7D9BF8118D}"/>
                </a:ext>
              </a:extLst>
            </p:cNvPr>
            <p:cNvGrpSpPr/>
            <p:nvPr/>
          </p:nvGrpSpPr>
          <p:grpSpPr>
            <a:xfrm>
              <a:off x="-1286169" y="3087018"/>
              <a:ext cx="51722" cy="51815"/>
              <a:chOff x="-1286169" y="3087018"/>
              <a:chExt cx="51722" cy="51815"/>
            </a:xfrm>
          </p:grpSpPr>
          <p:sp>
            <p:nvSpPr>
              <p:cNvPr id="34208" name="Freeform 34207">
                <a:extLst>
                  <a:ext uri="{FF2B5EF4-FFF2-40B4-BE49-F238E27FC236}">
                    <a16:creationId xmlns:a16="http://schemas.microsoft.com/office/drawing/2014/main" id="{9EB6FE4E-C3C3-A5FB-E1D3-604D878015E4}"/>
                  </a:ext>
                </a:extLst>
              </p:cNvPr>
              <p:cNvSpPr/>
              <p:nvPr/>
            </p:nvSpPr>
            <p:spPr>
              <a:xfrm>
                <a:off x="-1286169"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09" name="Freeform 34208">
                <a:extLst>
                  <a:ext uri="{FF2B5EF4-FFF2-40B4-BE49-F238E27FC236}">
                    <a16:creationId xmlns:a16="http://schemas.microsoft.com/office/drawing/2014/main" id="{9EBEB657-5E36-9FF9-3DC0-0C24F66C3EAC}"/>
                  </a:ext>
                </a:extLst>
              </p:cNvPr>
              <p:cNvSpPr/>
              <p:nvPr/>
            </p:nvSpPr>
            <p:spPr>
              <a:xfrm>
                <a:off x="-1260307"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5" name="Graphic 45">
              <a:extLst>
                <a:ext uri="{FF2B5EF4-FFF2-40B4-BE49-F238E27FC236}">
                  <a16:creationId xmlns:a16="http://schemas.microsoft.com/office/drawing/2014/main" id="{2E457A10-F82A-A8BD-0CAF-C788DD1BDD75}"/>
                </a:ext>
              </a:extLst>
            </p:cNvPr>
            <p:cNvGrpSpPr/>
            <p:nvPr/>
          </p:nvGrpSpPr>
          <p:grpSpPr>
            <a:xfrm>
              <a:off x="-1340174" y="3087018"/>
              <a:ext cx="51722" cy="51815"/>
              <a:chOff x="-1340174" y="3087018"/>
              <a:chExt cx="51722" cy="51815"/>
            </a:xfrm>
          </p:grpSpPr>
          <p:sp>
            <p:nvSpPr>
              <p:cNvPr id="34206" name="Freeform 34205">
                <a:extLst>
                  <a:ext uri="{FF2B5EF4-FFF2-40B4-BE49-F238E27FC236}">
                    <a16:creationId xmlns:a16="http://schemas.microsoft.com/office/drawing/2014/main" id="{F8A88AA5-9B63-17B8-C8D7-BE51899D951F}"/>
                  </a:ext>
                </a:extLst>
              </p:cNvPr>
              <p:cNvSpPr/>
              <p:nvPr/>
            </p:nvSpPr>
            <p:spPr>
              <a:xfrm>
                <a:off x="-1340174"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07" name="Freeform 34206">
                <a:extLst>
                  <a:ext uri="{FF2B5EF4-FFF2-40B4-BE49-F238E27FC236}">
                    <a16:creationId xmlns:a16="http://schemas.microsoft.com/office/drawing/2014/main" id="{1EA8903D-3738-7330-C983-CDFA9417E035}"/>
                  </a:ext>
                </a:extLst>
              </p:cNvPr>
              <p:cNvSpPr/>
              <p:nvPr/>
            </p:nvSpPr>
            <p:spPr>
              <a:xfrm>
                <a:off x="-1314312"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6" name="Graphic 45">
              <a:extLst>
                <a:ext uri="{FF2B5EF4-FFF2-40B4-BE49-F238E27FC236}">
                  <a16:creationId xmlns:a16="http://schemas.microsoft.com/office/drawing/2014/main" id="{73C75EC6-EA21-2800-C4C8-F09E78BA0423}"/>
                </a:ext>
              </a:extLst>
            </p:cNvPr>
            <p:cNvGrpSpPr/>
            <p:nvPr/>
          </p:nvGrpSpPr>
          <p:grpSpPr>
            <a:xfrm>
              <a:off x="-1371360" y="3087018"/>
              <a:ext cx="51722" cy="51815"/>
              <a:chOff x="-1371360" y="3087018"/>
              <a:chExt cx="51722" cy="51815"/>
            </a:xfrm>
          </p:grpSpPr>
          <p:sp>
            <p:nvSpPr>
              <p:cNvPr id="34204" name="Freeform 34203">
                <a:extLst>
                  <a:ext uri="{FF2B5EF4-FFF2-40B4-BE49-F238E27FC236}">
                    <a16:creationId xmlns:a16="http://schemas.microsoft.com/office/drawing/2014/main" id="{69E3CFF5-FE22-3A6A-1324-BCFA4B9974BD}"/>
                  </a:ext>
                </a:extLst>
              </p:cNvPr>
              <p:cNvSpPr/>
              <p:nvPr/>
            </p:nvSpPr>
            <p:spPr>
              <a:xfrm>
                <a:off x="-1371360"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05" name="Freeform 34204">
                <a:extLst>
                  <a:ext uri="{FF2B5EF4-FFF2-40B4-BE49-F238E27FC236}">
                    <a16:creationId xmlns:a16="http://schemas.microsoft.com/office/drawing/2014/main" id="{D50456A6-E245-120D-E428-D92EFF0B7531}"/>
                  </a:ext>
                </a:extLst>
              </p:cNvPr>
              <p:cNvSpPr/>
              <p:nvPr/>
            </p:nvSpPr>
            <p:spPr>
              <a:xfrm>
                <a:off x="-1345498"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7" name="Graphic 45">
              <a:extLst>
                <a:ext uri="{FF2B5EF4-FFF2-40B4-BE49-F238E27FC236}">
                  <a16:creationId xmlns:a16="http://schemas.microsoft.com/office/drawing/2014/main" id="{F3DF57E1-1F3D-1304-B60A-F3969905EF00}"/>
                </a:ext>
              </a:extLst>
            </p:cNvPr>
            <p:cNvGrpSpPr/>
            <p:nvPr/>
          </p:nvGrpSpPr>
          <p:grpSpPr>
            <a:xfrm>
              <a:off x="-1367271" y="3087018"/>
              <a:ext cx="51722" cy="51815"/>
              <a:chOff x="-1367271" y="3087018"/>
              <a:chExt cx="51722" cy="51815"/>
            </a:xfrm>
          </p:grpSpPr>
          <p:sp>
            <p:nvSpPr>
              <p:cNvPr id="34202" name="Freeform 34201">
                <a:extLst>
                  <a:ext uri="{FF2B5EF4-FFF2-40B4-BE49-F238E27FC236}">
                    <a16:creationId xmlns:a16="http://schemas.microsoft.com/office/drawing/2014/main" id="{29A150CD-DD6E-781B-7F91-2BE3CC115B21}"/>
                  </a:ext>
                </a:extLst>
              </p:cNvPr>
              <p:cNvSpPr/>
              <p:nvPr/>
            </p:nvSpPr>
            <p:spPr>
              <a:xfrm>
                <a:off x="-1367271"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03" name="Freeform 34202">
                <a:extLst>
                  <a:ext uri="{FF2B5EF4-FFF2-40B4-BE49-F238E27FC236}">
                    <a16:creationId xmlns:a16="http://schemas.microsoft.com/office/drawing/2014/main" id="{253B0D47-9C1E-AF4F-4D12-D41CB3BDEFE9}"/>
                  </a:ext>
                </a:extLst>
              </p:cNvPr>
              <p:cNvSpPr/>
              <p:nvPr/>
            </p:nvSpPr>
            <p:spPr>
              <a:xfrm>
                <a:off x="-1341410"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8" name="Graphic 45">
              <a:extLst>
                <a:ext uri="{FF2B5EF4-FFF2-40B4-BE49-F238E27FC236}">
                  <a16:creationId xmlns:a16="http://schemas.microsoft.com/office/drawing/2014/main" id="{7D210AD0-DE01-ED4C-3017-9E937408F98B}"/>
                </a:ext>
              </a:extLst>
            </p:cNvPr>
            <p:cNvGrpSpPr/>
            <p:nvPr/>
          </p:nvGrpSpPr>
          <p:grpSpPr>
            <a:xfrm>
              <a:off x="-1386192" y="3087018"/>
              <a:ext cx="51722" cy="51815"/>
              <a:chOff x="-1386192" y="3087018"/>
              <a:chExt cx="51722" cy="51815"/>
            </a:xfrm>
          </p:grpSpPr>
          <p:sp>
            <p:nvSpPr>
              <p:cNvPr id="34200" name="Freeform 34199">
                <a:extLst>
                  <a:ext uri="{FF2B5EF4-FFF2-40B4-BE49-F238E27FC236}">
                    <a16:creationId xmlns:a16="http://schemas.microsoft.com/office/drawing/2014/main" id="{CA78568E-B3A5-42C1-815A-2A1B1C95084B}"/>
                  </a:ext>
                </a:extLst>
              </p:cNvPr>
              <p:cNvSpPr/>
              <p:nvPr/>
            </p:nvSpPr>
            <p:spPr>
              <a:xfrm>
                <a:off x="-1386192"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01" name="Freeform 34200">
                <a:extLst>
                  <a:ext uri="{FF2B5EF4-FFF2-40B4-BE49-F238E27FC236}">
                    <a16:creationId xmlns:a16="http://schemas.microsoft.com/office/drawing/2014/main" id="{05845320-A4B5-6178-10DA-C2573B8A346F}"/>
                  </a:ext>
                </a:extLst>
              </p:cNvPr>
              <p:cNvSpPr/>
              <p:nvPr/>
            </p:nvSpPr>
            <p:spPr>
              <a:xfrm>
                <a:off x="-1360331"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59" name="Graphic 45">
              <a:extLst>
                <a:ext uri="{FF2B5EF4-FFF2-40B4-BE49-F238E27FC236}">
                  <a16:creationId xmlns:a16="http://schemas.microsoft.com/office/drawing/2014/main" id="{A2F99B2B-144B-15C4-F64D-F6FF37FBF864}"/>
                </a:ext>
              </a:extLst>
            </p:cNvPr>
            <p:cNvGrpSpPr/>
            <p:nvPr/>
          </p:nvGrpSpPr>
          <p:grpSpPr>
            <a:xfrm>
              <a:off x="-1394369" y="3087018"/>
              <a:ext cx="51722" cy="51815"/>
              <a:chOff x="-1394369" y="3087018"/>
              <a:chExt cx="51722" cy="51815"/>
            </a:xfrm>
          </p:grpSpPr>
          <p:sp>
            <p:nvSpPr>
              <p:cNvPr id="34198" name="Freeform 34197">
                <a:extLst>
                  <a:ext uri="{FF2B5EF4-FFF2-40B4-BE49-F238E27FC236}">
                    <a16:creationId xmlns:a16="http://schemas.microsoft.com/office/drawing/2014/main" id="{1AE0B1D9-D3F4-1D55-9839-871B95A40528}"/>
                  </a:ext>
                </a:extLst>
              </p:cNvPr>
              <p:cNvSpPr/>
              <p:nvPr/>
            </p:nvSpPr>
            <p:spPr>
              <a:xfrm>
                <a:off x="-1394369"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99" name="Freeform 34198">
                <a:extLst>
                  <a:ext uri="{FF2B5EF4-FFF2-40B4-BE49-F238E27FC236}">
                    <a16:creationId xmlns:a16="http://schemas.microsoft.com/office/drawing/2014/main" id="{4C60AC19-81E8-DC6F-F1A0-A5B5E6AEC217}"/>
                  </a:ext>
                </a:extLst>
              </p:cNvPr>
              <p:cNvSpPr/>
              <p:nvPr/>
            </p:nvSpPr>
            <p:spPr>
              <a:xfrm>
                <a:off x="-1368507"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0" name="Graphic 45">
              <a:extLst>
                <a:ext uri="{FF2B5EF4-FFF2-40B4-BE49-F238E27FC236}">
                  <a16:creationId xmlns:a16="http://schemas.microsoft.com/office/drawing/2014/main" id="{3D2C2B8A-E5F4-DE81-C643-AF3BA1F5FFA4}"/>
                </a:ext>
              </a:extLst>
            </p:cNvPr>
            <p:cNvGrpSpPr/>
            <p:nvPr/>
          </p:nvGrpSpPr>
          <p:grpSpPr>
            <a:xfrm>
              <a:off x="-1390280" y="3087018"/>
              <a:ext cx="51722" cy="51815"/>
              <a:chOff x="-1390280" y="3087018"/>
              <a:chExt cx="51722" cy="51815"/>
            </a:xfrm>
          </p:grpSpPr>
          <p:sp>
            <p:nvSpPr>
              <p:cNvPr id="34196" name="Freeform 34195">
                <a:extLst>
                  <a:ext uri="{FF2B5EF4-FFF2-40B4-BE49-F238E27FC236}">
                    <a16:creationId xmlns:a16="http://schemas.microsoft.com/office/drawing/2014/main" id="{9CEABABE-D813-E362-106B-35108AB7D572}"/>
                  </a:ext>
                </a:extLst>
              </p:cNvPr>
              <p:cNvSpPr/>
              <p:nvPr/>
            </p:nvSpPr>
            <p:spPr>
              <a:xfrm>
                <a:off x="-1390280"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97" name="Freeform 34196">
                <a:extLst>
                  <a:ext uri="{FF2B5EF4-FFF2-40B4-BE49-F238E27FC236}">
                    <a16:creationId xmlns:a16="http://schemas.microsoft.com/office/drawing/2014/main" id="{0F15123F-FE71-97D1-8526-36598840EE4B}"/>
                  </a:ext>
                </a:extLst>
              </p:cNvPr>
              <p:cNvSpPr/>
              <p:nvPr/>
            </p:nvSpPr>
            <p:spPr>
              <a:xfrm>
                <a:off x="-1364419"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1" name="Graphic 45">
              <a:extLst>
                <a:ext uri="{FF2B5EF4-FFF2-40B4-BE49-F238E27FC236}">
                  <a16:creationId xmlns:a16="http://schemas.microsoft.com/office/drawing/2014/main" id="{215933A5-2C79-520C-9150-9D9C7ED7BA49}"/>
                </a:ext>
              </a:extLst>
            </p:cNvPr>
            <p:cNvGrpSpPr/>
            <p:nvPr/>
          </p:nvGrpSpPr>
          <p:grpSpPr>
            <a:xfrm>
              <a:off x="-1398457" y="3087018"/>
              <a:ext cx="51722" cy="51815"/>
              <a:chOff x="-1398457" y="3087018"/>
              <a:chExt cx="51722" cy="51815"/>
            </a:xfrm>
          </p:grpSpPr>
          <p:sp>
            <p:nvSpPr>
              <p:cNvPr id="34194" name="Freeform 34193">
                <a:extLst>
                  <a:ext uri="{FF2B5EF4-FFF2-40B4-BE49-F238E27FC236}">
                    <a16:creationId xmlns:a16="http://schemas.microsoft.com/office/drawing/2014/main" id="{C14D7440-DF23-B9B0-5482-C802F12E2B9C}"/>
                  </a:ext>
                </a:extLst>
              </p:cNvPr>
              <p:cNvSpPr/>
              <p:nvPr/>
            </p:nvSpPr>
            <p:spPr>
              <a:xfrm>
                <a:off x="-1398457"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95" name="Freeform 34194">
                <a:extLst>
                  <a:ext uri="{FF2B5EF4-FFF2-40B4-BE49-F238E27FC236}">
                    <a16:creationId xmlns:a16="http://schemas.microsoft.com/office/drawing/2014/main" id="{B9BCD618-0B9C-47AC-782C-D2ED43F884E2}"/>
                  </a:ext>
                </a:extLst>
              </p:cNvPr>
              <p:cNvSpPr/>
              <p:nvPr/>
            </p:nvSpPr>
            <p:spPr>
              <a:xfrm>
                <a:off x="-1372596"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2" name="Graphic 45">
              <a:extLst>
                <a:ext uri="{FF2B5EF4-FFF2-40B4-BE49-F238E27FC236}">
                  <a16:creationId xmlns:a16="http://schemas.microsoft.com/office/drawing/2014/main" id="{3FA82D70-6582-80A0-9CBE-D81BD31A8C19}"/>
                </a:ext>
              </a:extLst>
            </p:cNvPr>
            <p:cNvGrpSpPr/>
            <p:nvPr/>
          </p:nvGrpSpPr>
          <p:grpSpPr>
            <a:xfrm>
              <a:off x="-1402546" y="3087018"/>
              <a:ext cx="51722" cy="51815"/>
              <a:chOff x="-1402546" y="3087018"/>
              <a:chExt cx="51722" cy="51815"/>
            </a:xfrm>
          </p:grpSpPr>
          <p:sp>
            <p:nvSpPr>
              <p:cNvPr id="34192" name="Freeform 34191">
                <a:extLst>
                  <a:ext uri="{FF2B5EF4-FFF2-40B4-BE49-F238E27FC236}">
                    <a16:creationId xmlns:a16="http://schemas.microsoft.com/office/drawing/2014/main" id="{2D85BD4D-C571-6278-DC3D-A8C83511A56D}"/>
                  </a:ext>
                </a:extLst>
              </p:cNvPr>
              <p:cNvSpPr/>
              <p:nvPr/>
            </p:nvSpPr>
            <p:spPr>
              <a:xfrm>
                <a:off x="-1402546"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93" name="Freeform 34192">
                <a:extLst>
                  <a:ext uri="{FF2B5EF4-FFF2-40B4-BE49-F238E27FC236}">
                    <a16:creationId xmlns:a16="http://schemas.microsoft.com/office/drawing/2014/main" id="{B1E14BA6-D4C9-4C90-9CA7-428940324941}"/>
                  </a:ext>
                </a:extLst>
              </p:cNvPr>
              <p:cNvSpPr/>
              <p:nvPr/>
            </p:nvSpPr>
            <p:spPr>
              <a:xfrm>
                <a:off x="-1376684"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3" name="Graphic 45">
              <a:extLst>
                <a:ext uri="{FF2B5EF4-FFF2-40B4-BE49-F238E27FC236}">
                  <a16:creationId xmlns:a16="http://schemas.microsoft.com/office/drawing/2014/main" id="{5CC9754F-8645-F456-6894-026AD5389923}"/>
                </a:ext>
              </a:extLst>
            </p:cNvPr>
            <p:cNvGrpSpPr/>
            <p:nvPr/>
          </p:nvGrpSpPr>
          <p:grpSpPr>
            <a:xfrm>
              <a:off x="-1402546" y="3057586"/>
              <a:ext cx="51722" cy="51815"/>
              <a:chOff x="-1402546" y="3057586"/>
              <a:chExt cx="51722" cy="51815"/>
            </a:xfrm>
          </p:grpSpPr>
          <p:sp>
            <p:nvSpPr>
              <p:cNvPr id="34190" name="Freeform 34189">
                <a:extLst>
                  <a:ext uri="{FF2B5EF4-FFF2-40B4-BE49-F238E27FC236}">
                    <a16:creationId xmlns:a16="http://schemas.microsoft.com/office/drawing/2014/main" id="{74FF2615-13D1-6573-0E6D-B22494F848DE}"/>
                  </a:ext>
                </a:extLst>
              </p:cNvPr>
              <p:cNvSpPr/>
              <p:nvPr/>
            </p:nvSpPr>
            <p:spPr>
              <a:xfrm>
                <a:off x="-140254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91" name="Freeform 34190">
                <a:extLst>
                  <a:ext uri="{FF2B5EF4-FFF2-40B4-BE49-F238E27FC236}">
                    <a16:creationId xmlns:a16="http://schemas.microsoft.com/office/drawing/2014/main" id="{75C45083-AB09-2256-2B65-928F73DA1567}"/>
                  </a:ext>
                </a:extLst>
              </p:cNvPr>
              <p:cNvSpPr/>
              <p:nvPr/>
            </p:nvSpPr>
            <p:spPr>
              <a:xfrm>
                <a:off x="-137668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4" name="Graphic 45">
              <a:extLst>
                <a:ext uri="{FF2B5EF4-FFF2-40B4-BE49-F238E27FC236}">
                  <a16:creationId xmlns:a16="http://schemas.microsoft.com/office/drawing/2014/main" id="{40F4260F-25FE-5F97-06C5-1070C67D48FD}"/>
                </a:ext>
              </a:extLst>
            </p:cNvPr>
            <p:cNvGrpSpPr/>
            <p:nvPr/>
          </p:nvGrpSpPr>
          <p:grpSpPr>
            <a:xfrm>
              <a:off x="-1449610" y="3057586"/>
              <a:ext cx="51722" cy="51815"/>
              <a:chOff x="-1449610" y="3057586"/>
              <a:chExt cx="51722" cy="51815"/>
            </a:xfrm>
          </p:grpSpPr>
          <p:sp>
            <p:nvSpPr>
              <p:cNvPr id="34188" name="Freeform 34187">
                <a:extLst>
                  <a:ext uri="{FF2B5EF4-FFF2-40B4-BE49-F238E27FC236}">
                    <a16:creationId xmlns:a16="http://schemas.microsoft.com/office/drawing/2014/main" id="{0C0B0F13-79F6-6586-44F5-60E7DBFEA19C}"/>
                  </a:ext>
                </a:extLst>
              </p:cNvPr>
              <p:cNvSpPr/>
              <p:nvPr/>
            </p:nvSpPr>
            <p:spPr>
              <a:xfrm>
                <a:off x="-1449610"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89" name="Freeform 34188">
                <a:extLst>
                  <a:ext uri="{FF2B5EF4-FFF2-40B4-BE49-F238E27FC236}">
                    <a16:creationId xmlns:a16="http://schemas.microsoft.com/office/drawing/2014/main" id="{A34F513D-772B-750F-B7EA-CE7D301F5933}"/>
                  </a:ext>
                </a:extLst>
              </p:cNvPr>
              <p:cNvSpPr/>
              <p:nvPr/>
            </p:nvSpPr>
            <p:spPr>
              <a:xfrm>
                <a:off x="-1423748"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5" name="Graphic 45">
              <a:extLst>
                <a:ext uri="{FF2B5EF4-FFF2-40B4-BE49-F238E27FC236}">
                  <a16:creationId xmlns:a16="http://schemas.microsoft.com/office/drawing/2014/main" id="{88A71CB2-FCAC-C10E-35A5-B11B1827EAC0}"/>
                </a:ext>
              </a:extLst>
            </p:cNvPr>
            <p:cNvGrpSpPr/>
            <p:nvPr/>
          </p:nvGrpSpPr>
          <p:grpSpPr>
            <a:xfrm>
              <a:off x="-1469576" y="3057586"/>
              <a:ext cx="51722" cy="51815"/>
              <a:chOff x="-1469576" y="3057586"/>
              <a:chExt cx="51722" cy="51815"/>
            </a:xfrm>
          </p:grpSpPr>
          <p:sp>
            <p:nvSpPr>
              <p:cNvPr id="34186" name="Freeform 34185">
                <a:extLst>
                  <a:ext uri="{FF2B5EF4-FFF2-40B4-BE49-F238E27FC236}">
                    <a16:creationId xmlns:a16="http://schemas.microsoft.com/office/drawing/2014/main" id="{DFB6B595-EB38-E537-920F-41209B80AF5D}"/>
                  </a:ext>
                </a:extLst>
              </p:cNvPr>
              <p:cNvSpPr/>
              <p:nvPr/>
            </p:nvSpPr>
            <p:spPr>
              <a:xfrm>
                <a:off x="-146957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87" name="Freeform 34186">
                <a:extLst>
                  <a:ext uri="{FF2B5EF4-FFF2-40B4-BE49-F238E27FC236}">
                    <a16:creationId xmlns:a16="http://schemas.microsoft.com/office/drawing/2014/main" id="{54525A43-E2C3-ADA3-5D10-E18781B04297}"/>
                  </a:ext>
                </a:extLst>
              </p:cNvPr>
              <p:cNvSpPr/>
              <p:nvPr/>
            </p:nvSpPr>
            <p:spPr>
              <a:xfrm>
                <a:off x="-144371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6" name="Graphic 45">
              <a:extLst>
                <a:ext uri="{FF2B5EF4-FFF2-40B4-BE49-F238E27FC236}">
                  <a16:creationId xmlns:a16="http://schemas.microsoft.com/office/drawing/2014/main" id="{73A7FB41-0968-B89B-BBCE-270351A94871}"/>
                </a:ext>
              </a:extLst>
            </p:cNvPr>
            <p:cNvGrpSpPr/>
            <p:nvPr/>
          </p:nvGrpSpPr>
          <p:grpSpPr>
            <a:xfrm>
              <a:off x="-1480130" y="3057586"/>
              <a:ext cx="51722" cy="51815"/>
              <a:chOff x="-1480130" y="3057586"/>
              <a:chExt cx="51722" cy="51815"/>
            </a:xfrm>
          </p:grpSpPr>
          <p:sp>
            <p:nvSpPr>
              <p:cNvPr id="34184" name="Freeform 34183">
                <a:extLst>
                  <a:ext uri="{FF2B5EF4-FFF2-40B4-BE49-F238E27FC236}">
                    <a16:creationId xmlns:a16="http://schemas.microsoft.com/office/drawing/2014/main" id="{8D865151-E65C-77B7-6DA0-E971AD40D0ED}"/>
                  </a:ext>
                </a:extLst>
              </p:cNvPr>
              <p:cNvSpPr/>
              <p:nvPr/>
            </p:nvSpPr>
            <p:spPr>
              <a:xfrm>
                <a:off x="-1480130"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85" name="Freeform 34184">
                <a:extLst>
                  <a:ext uri="{FF2B5EF4-FFF2-40B4-BE49-F238E27FC236}">
                    <a16:creationId xmlns:a16="http://schemas.microsoft.com/office/drawing/2014/main" id="{65F20903-78AD-3533-2062-727A83480D10}"/>
                  </a:ext>
                </a:extLst>
              </p:cNvPr>
              <p:cNvSpPr/>
              <p:nvPr/>
            </p:nvSpPr>
            <p:spPr>
              <a:xfrm>
                <a:off x="-1454269"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7" name="Graphic 45">
              <a:extLst>
                <a:ext uri="{FF2B5EF4-FFF2-40B4-BE49-F238E27FC236}">
                  <a16:creationId xmlns:a16="http://schemas.microsoft.com/office/drawing/2014/main" id="{BECB09FD-82E4-6DFE-A8C9-6CA461919549}"/>
                </a:ext>
              </a:extLst>
            </p:cNvPr>
            <p:cNvGrpSpPr/>
            <p:nvPr/>
          </p:nvGrpSpPr>
          <p:grpSpPr>
            <a:xfrm>
              <a:off x="-1496769" y="3057586"/>
              <a:ext cx="51722" cy="51815"/>
              <a:chOff x="-1496769" y="3057586"/>
              <a:chExt cx="51722" cy="51815"/>
            </a:xfrm>
          </p:grpSpPr>
          <p:sp>
            <p:nvSpPr>
              <p:cNvPr id="34182" name="Freeform 34181">
                <a:extLst>
                  <a:ext uri="{FF2B5EF4-FFF2-40B4-BE49-F238E27FC236}">
                    <a16:creationId xmlns:a16="http://schemas.microsoft.com/office/drawing/2014/main" id="{FD6F151E-0D4B-3B72-69FC-EF048BFB2600}"/>
                  </a:ext>
                </a:extLst>
              </p:cNvPr>
              <p:cNvSpPr/>
              <p:nvPr/>
            </p:nvSpPr>
            <p:spPr>
              <a:xfrm>
                <a:off x="-1496769"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83" name="Freeform 34182">
                <a:extLst>
                  <a:ext uri="{FF2B5EF4-FFF2-40B4-BE49-F238E27FC236}">
                    <a16:creationId xmlns:a16="http://schemas.microsoft.com/office/drawing/2014/main" id="{F1BEC6B4-8D01-7AD3-329B-6E6859D47EA8}"/>
                  </a:ext>
                </a:extLst>
              </p:cNvPr>
              <p:cNvSpPr/>
              <p:nvPr/>
            </p:nvSpPr>
            <p:spPr>
              <a:xfrm>
                <a:off x="-1470907"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8" name="Graphic 45">
              <a:extLst>
                <a:ext uri="{FF2B5EF4-FFF2-40B4-BE49-F238E27FC236}">
                  <a16:creationId xmlns:a16="http://schemas.microsoft.com/office/drawing/2014/main" id="{AC2BAC4B-63A3-D3E2-AB5A-835C03D82512}"/>
                </a:ext>
              </a:extLst>
            </p:cNvPr>
            <p:cNvGrpSpPr/>
            <p:nvPr/>
          </p:nvGrpSpPr>
          <p:grpSpPr>
            <a:xfrm>
              <a:off x="-1492395" y="3057586"/>
              <a:ext cx="51818" cy="51815"/>
              <a:chOff x="-1492395" y="3057586"/>
              <a:chExt cx="51818" cy="51815"/>
            </a:xfrm>
          </p:grpSpPr>
          <p:sp>
            <p:nvSpPr>
              <p:cNvPr id="34180" name="Freeform 34179">
                <a:extLst>
                  <a:ext uri="{FF2B5EF4-FFF2-40B4-BE49-F238E27FC236}">
                    <a16:creationId xmlns:a16="http://schemas.microsoft.com/office/drawing/2014/main" id="{1DB1DBA2-6DCE-64D0-28DE-1D1AA782A083}"/>
                  </a:ext>
                </a:extLst>
              </p:cNvPr>
              <p:cNvSpPr/>
              <p:nvPr/>
            </p:nvSpPr>
            <p:spPr>
              <a:xfrm>
                <a:off x="-1492395"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81" name="Freeform 34180">
                <a:extLst>
                  <a:ext uri="{FF2B5EF4-FFF2-40B4-BE49-F238E27FC236}">
                    <a16:creationId xmlns:a16="http://schemas.microsoft.com/office/drawing/2014/main" id="{DC71AD4A-7C81-004B-AA6C-AA4C90E1DA96}"/>
                  </a:ext>
                </a:extLst>
              </p:cNvPr>
              <p:cNvSpPr/>
              <p:nvPr/>
            </p:nvSpPr>
            <p:spPr>
              <a:xfrm>
                <a:off x="-146653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69" name="Graphic 45">
              <a:extLst>
                <a:ext uri="{FF2B5EF4-FFF2-40B4-BE49-F238E27FC236}">
                  <a16:creationId xmlns:a16="http://schemas.microsoft.com/office/drawing/2014/main" id="{D80F7DF1-8CFB-8E8E-2AC1-7735DAF5312A}"/>
                </a:ext>
              </a:extLst>
            </p:cNvPr>
            <p:cNvGrpSpPr/>
            <p:nvPr/>
          </p:nvGrpSpPr>
          <p:grpSpPr>
            <a:xfrm>
              <a:off x="-1488212" y="3057586"/>
              <a:ext cx="51722" cy="51815"/>
              <a:chOff x="-1488212" y="3057586"/>
              <a:chExt cx="51722" cy="51815"/>
            </a:xfrm>
          </p:grpSpPr>
          <p:sp>
            <p:nvSpPr>
              <p:cNvPr id="34178" name="Freeform 34177">
                <a:extLst>
                  <a:ext uri="{FF2B5EF4-FFF2-40B4-BE49-F238E27FC236}">
                    <a16:creationId xmlns:a16="http://schemas.microsoft.com/office/drawing/2014/main" id="{48E922EF-63AD-F561-6999-0EEA70963CD2}"/>
                  </a:ext>
                </a:extLst>
              </p:cNvPr>
              <p:cNvSpPr/>
              <p:nvPr/>
            </p:nvSpPr>
            <p:spPr>
              <a:xfrm>
                <a:off x="-1488212"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79" name="Freeform 34178">
                <a:extLst>
                  <a:ext uri="{FF2B5EF4-FFF2-40B4-BE49-F238E27FC236}">
                    <a16:creationId xmlns:a16="http://schemas.microsoft.com/office/drawing/2014/main" id="{101246CB-0FD1-4E43-6194-BDD0D8A4E970}"/>
                  </a:ext>
                </a:extLst>
              </p:cNvPr>
              <p:cNvSpPr/>
              <p:nvPr/>
            </p:nvSpPr>
            <p:spPr>
              <a:xfrm>
                <a:off x="-1462350"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0" name="Graphic 45">
              <a:extLst>
                <a:ext uri="{FF2B5EF4-FFF2-40B4-BE49-F238E27FC236}">
                  <a16:creationId xmlns:a16="http://schemas.microsoft.com/office/drawing/2014/main" id="{692F5CB0-A135-8662-E3FB-A6D1656A9B54}"/>
                </a:ext>
              </a:extLst>
            </p:cNvPr>
            <p:cNvGrpSpPr/>
            <p:nvPr/>
          </p:nvGrpSpPr>
          <p:grpSpPr>
            <a:xfrm>
              <a:off x="-1511411" y="3057586"/>
              <a:ext cx="51722" cy="51815"/>
              <a:chOff x="-1511411" y="3057586"/>
              <a:chExt cx="51722" cy="51815"/>
            </a:xfrm>
          </p:grpSpPr>
          <p:sp>
            <p:nvSpPr>
              <p:cNvPr id="34176" name="Freeform 34175">
                <a:extLst>
                  <a:ext uri="{FF2B5EF4-FFF2-40B4-BE49-F238E27FC236}">
                    <a16:creationId xmlns:a16="http://schemas.microsoft.com/office/drawing/2014/main" id="{86B20B4E-2CC1-D785-78E6-3365F830CE7A}"/>
                  </a:ext>
                </a:extLst>
              </p:cNvPr>
              <p:cNvSpPr/>
              <p:nvPr/>
            </p:nvSpPr>
            <p:spPr>
              <a:xfrm>
                <a:off x="-1511411"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77" name="Freeform 34176">
                <a:extLst>
                  <a:ext uri="{FF2B5EF4-FFF2-40B4-BE49-F238E27FC236}">
                    <a16:creationId xmlns:a16="http://schemas.microsoft.com/office/drawing/2014/main" id="{CFD582BA-A8F6-F988-2F0B-50F22CF04705}"/>
                  </a:ext>
                </a:extLst>
              </p:cNvPr>
              <p:cNvSpPr/>
              <p:nvPr/>
            </p:nvSpPr>
            <p:spPr>
              <a:xfrm>
                <a:off x="-1485550"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1" name="Graphic 45">
              <a:extLst>
                <a:ext uri="{FF2B5EF4-FFF2-40B4-BE49-F238E27FC236}">
                  <a16:creationId xmlns:a16="http://schemas.microsoft.com/office/drawing/2014/main" id="{BF467188-10FE-C4CF-42FB-6DFB39058574}"/>
                </a:ext>
              </a:extLst>
            </p:cNvPr>
            <p:cNvGrpSpPr/>
            <p:nvPr/>
          </p:nvGrpSpPr>
          <p:grpSpPr>
            <a:xfrm>
              <a:off x="-1521965" y="3057586"/>
              <a:ext cx="51722" cy="51815"/>
              <a:chOff x="-1521965" y="3057586"/>
              <a:chExt cx="51722" cy="51815"/>
            </a:xfrm>
          </p:grpSpPr>
          <p:sp>
            <p:nvSpPr>
              <p:cNvPr id="34174" name="Freeform 34173">
                <a:extLst>
                  <a:ext uri="{FF2B5EF4-FFF2-40B4-BE49-F238E27FC236}">
                    <a16:creationId xmlns:a16="http://schemas.microsoft.com/office/drawing/2014/main" id="{426AE4AE-95BF-27DD-0959-C67C5B272A3D}"/>
                  </a:ext>
                </a:extLst>
              </p:cNvPr>
              <p:cNvSpPr/>
              <p:nvPr/>
            </p:nvSpPr>
            <p:spPr>
              <a:xfrm>
                <a:off x="-1521965"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75" name="Freeform 34174">
                <a:extLst>
                  <a:ext uri="{FF2B5EF4-FFF2-40B4-BE49-F238E27FC236}">
                    <a16:creationId xmlns:a16="http://schemas.microsoft.com/office/drawing/2014/main" id="{BE2BA1CB-F926-0E78-E93D-A94C573A9676}"/>
                  </a:ext>
                </a:extLst>
              </p:cNvPr>
              <p:cNvSpPr/>
              <p:nvPr/>
            </p:nvSpPr>
            <p:spPr>
              <a:xfrm>
                <a:off x="-149610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2" name="Graphic 45">
              <a:extLst>
                <a:ext uri="{FF2B5EF4-FFF2-40B4-BE49-F238E27FC236}">
                  <a16:creationId xmlns:a16="http://schemas.microsoft.com/office/drawing/2014/main" id="{40B7CC45-AB72-3EA4-F838-2CC152E3A2DB}"/>
                </a:ext>
              </a:extLst>
            </p:cNvPr>
            <p:cNvGrpSpPr/>
            <p:nvPr/>
          </p:nvGrpSpPr>
          <p:grpSpPr>
            <a:xfrm>
              <a:off x="-1532424" y="3057586"/>
              <a:ext cx="51722" cy="51815"/>
              <a:chOff x="-1532424" y="3057586"/>
              <a:chExt cx="51722" cy="51815"/>
            </a:xfrm>
          </p:grpSpPr>
          <p:sp>
            <p:nvSpPr>
              <p:cNvPr id="34172" name="Freeform 34171">
                <a:extLst>
                  <a:ext uri="{FF2B5EF4-FFF2-40B4-BE49-F238E27FC236}">
                    <a16:creationId xmlns:a16="http://schemas.microsoft.com/office/drawing/2014/main" id="{D1946F1A-C410-9F6C-FFBD-F5395383B152}"/>
                  </a:ext>
                </a:extLst>
              </p:cNvPr>
              <p:cNvSpPr/>
              <p:nvPr/>
            </p:nvSpPr>
            <p:spPr>
              <a:xfrm>
                <a:off x="-153242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73" name="Freeform 34172">
                <a:extLst>
                  <a:ext uri="{FF2B5EF4-FFF2-40B4-BE49-F238E27FC236}">
                    <a16:creationId xmlns:a16="http://schemas.microsoft.com/office/drawing/2014/main" id="{304E5A94-597F-4931-9C86-47BF98FFA0AD}"/>
                  </a:ext>
                </a:extLst>
              </p:cNvPr>
              <p:cNvSpPr/>
              <p:nvPr/>
            </p:nvSpPr>
            <p:spPr>
              <a:xfrm>
                <a:off x="-150656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3" name="Graphic 45">
              <a:extLst>
                <a:ext uri="{FF2B5EF4-FFF2-40B4-BE49-F238E27FC236}">
                  <a16:creationId xmlns:a16="http://schemas.microsoft.com/office/drawing/2014/main" id="{DD70010F-13FA-6B86-F574-4A2FD725EA19}"/>
                </a:ext>
              </a:extLst>
            </p:cNvPr>
            <p:cNvGrpSpPr/>
            <p:nvPr/>
          </p:nvGrpSpPr>
          <p:grpSpPr>
            <a:xfrm>
              <a:off x="-1534801" y="3057586"/>
              <a:ext cx="51722" cy="51815"/>
              <a:chOff x="-1534801" y="3057586"/>
              <a:chExt cx="51722" cy="51815"/>
            </a:xfrm>
          </p:grpSpPr>
          <p:sp>
            <p:nvSpPr>
              <p:cNvPr id="34170" name="Freeform 34169">
                <a:extLst>
                  <a:ext uri="{FF2B5EF4-FFF2-40B4-BE49-F238E27FC236}">
                    <a16:creationId xmlns:a16="http://schemas.microsoft.com/office/drawing/2014/main" id="{5EAA4BB8-FB92-74D0-10E3-83B250780B49}"/>
                  </a:ext>
                </a:extLst>
              </p:cNvPr>
              <p:cNvSpPr/>
              <p:nvPr/>
            </p:nvSpPr>
            <p:spPr>
              <a:xfrm>
                <a:off x="-1534801"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71" name="Freeform 34170">
                <a:extLst>
                  <a:ext uri="{FF2B5EF4-FFF2-40B4-BE49-F238E27FC236}">
                    <a16:creationId xmlns:a16="http://schemas.microsoft.com/office/drawing/2014/main" id="{88BDD451-4FAC-6EFA-BD5C-EF6DFD201D4B}"/>
                  </a:ext>
                </a:extLst>
              </p:cNvPr>
              <p:cNvSpPr/>
              <p:nvPr/>
            </p:nvSpPr>
            <p:spPr>
              <a:xfrm>
                <a:off x="-1508939"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4" name="Graphic 45">
              <a:extLst>
                <a:ext uri="{FF2B5EF4-FFF2-40B4-BE49-F238E27FC236}">
                  <a16:creationId xmlns:a16="http://schemas.microsoft.com/office/drawing/2014/main" id="{42CDC0DD-28DE-405F-76ED-94053F69E5D9}"/>
                </a:ext>
              </a:extLst>
            </p:cNvPr>
            <p:cNvGrpSpPr/>
            <p:nvPr/>
          </p:nvGrpSpPr>
          <p:grpSpPr>
            <a:xfrm>
              <a:off x="-1538794" y="3057586"/>
              <a:ext cx="51722" cy="51815"/>
              <a:chOff x="-1538794" y="3057586"/>
              <a:chExt cx="51722" cy="51815"/>
            </a:xfrm>
          </p:grpSpPr>
          <p:sp>
            <p:nvSpPr>
              <p:cNvPr id="34168" name="Freeform 34167">
                <a:extLst>
                  <a:ext uri="{FF2B5EF4-FFF2-40B4-BE49-F238E27FC236}">
                    <a16:creationId xmlns:a16="http://schemas.microsoft.com/office/drawing/2014/main" id="{B82CE5DD-9929-1659-70A2-1248775EE70D}"/>
                  </a:ext>
                </a:extLst>
              </p:cNvPr>
              <p:cNvSpPr/>
              <p:nvPr/>
            </p:nvSpPr>
            <p:spPr>
              <a:xfrm>
                <a:off x="-153879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69" name="Freeform 34168">
                <a:extLst>
                  <a:ext uri="{FF2B5EF4-FFF2-40B4-BE49-F238E27FC236}">
                    <a16:creationId xmlns:a16="http://schemas.microsoft.com/office/drawing/2014/main" id="{D6419497-0FF2-412C-1464-29D5A7352CAB}"/>
                  </a:ext>
                </a:extLst>
              </p:cNvPr>
              <p:cNvSpPr/>
              <p:nvPr/>
            </p:nvSpPr>
            <p:spPr>
              <a:xfrm>
                <a:off x="-151293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5" name="Graphic 45">
              <a:extLst>
                <a:ext uri="{FF2B5EF4-FFF2-40B4-BE49-F238E27FC236}">
                  <a16:creationId xmlns:a16="http://schemas.microsoft.com/office/drawing/2014/main" id="{6D370F9F-2C59-E9FA-A778-01EA20D56BB8}"/>
                </a:ext>
              </a:extLst>
            </p:cNvPr>
            <p:cNvGrpSpPr/>
            <p:nvPr/>
          </p:nvGrpSpPr>
          <p:grpSpPr>
            <a:xfrm>
              <a:off x="-1541741" y="3057586"/>
              <a:ext cx="51818" cy="51815"/>
              <a:chOff x="-1541741" y="3057586"/>
              <a:chExt cx="51818" cy="51815"/>
            </a:xfrm>
          </p:grpSpPr>
          <p:sp>
            <p:nvSpPr>
              <p:cNvPr id="34166" name="Freeform 34165">
                <a:extLst>
                  <a:ext uri="{FF2B5EF4-FFF2-40B4-BE49-F238E27FC236}">
                    <a16:creationId xmlns:a16="http://schemas.microsoft.com/office/drawing/2014/main" id="{7E9F677E-A4D2-2524-A958-5F3787E410C0}"/>
                  </a:ext>
                </a:extLst>
              </p:cNvPr>
              <p:cNvSpPr/>
              <p:nvPr/>
            </p:nvSpPr>
            <p:spPr>
              <a:xfrm>
                <a:off x="-1541741"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67" name="Freeform 34166">
                <a:extLst>
                  <a:ext uri="{FF2B5EF4-FFF2-40B4-BE49-F238E27FC236}">
                    <a16:creationId xmlns:a16="http://schemas.microsoft.com/office/drawing/2014/main" id="{7ADA92D5-BAD3-F1A5-BFF9-6C5E96A5BFB9}"/>
                  </a:ext>
                </a:extLst>
              </p:cNvPr>
              <p:cNvSpPr/>
              <p:nvPr/>
            </p:nvSpPr>
            <p:spPr>
              <a:xfrm>
                <a:off x="-1515880"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6" name="Graphic 45">
              <a:extLst>
                <a:ext uri="{FF2B5EF4-FFF2-40B4-BE49-F238E27FC236}">
                  <a16:creationId xmlns:a16="http://schemas.microsoft.com/office/drawing/2014/main" id="{D401706C-B34D-0596-9ED3-29F3691C34F3}"/>
                </a:ext>
              </a:extLst>
            </p:cNvPr>
            <p:cNvGrpSpPr/>
            <p:nvPr/>
          </p:nvGrpSpPr>
          <p:grpSpPr>
            <a:xfrm>
              <a:off x="-1543453" y="3057586"/>
              <a:ext cx="51818" cy="51815"/>
              <a:chOff x="-1543453" y="3057586"/>
              <a:chExt cx="51818" cy="51815"/>
            </a:xfrm>
          </p:grpSpPr>
          <p:sp>
            <p:nvSpPr>
              <p:cNvPr id="34164" name="Freeform 34163">
                <a:extLst>
                  <a:ext uri="{FF2B5EF4-FFF2-40B4-BE49-F238E27FC236}">
                    <a16:creationId xmlns:a16="http://schemas.microsoft.com/office/drawing/2014/main" id="{F209303B-4357-698A-1A6B-6AD5966FE8D8}"/>
                  </a:ext>
                </a:extLst>
              </p:cNvPr>
              <p:cNvSpPr/>
              <p:nvPr/>
            </p:nvSpPr>
            <p:spPr>
              <a:xfrm>
                <a:off x="-1543453"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65" name="Freeform 34164">
                <a:extLst>
                  <a:ext uri="{FF2B5EF4-FFF2-40B4-BE49-F238E27FC236}">
                    <a16:creationId xmlns:a16="http://schemas.microsoft.com/office/drawing/2014/main" id="{5A1CB021-5D08-C161-9D5F-2C5A85110630}"/>
                  </a:ext>
                </a:extLst>
              </p:cNvPr>
              <p:cNvSpPr/>
              <p:nvPr/>
            </p:nvSpPr>
            <p:spPr>
              <a:xfrm>
                <a:off x="-1517591"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7" name="Graphic 45">
              <a:extLst>
                <a:ext uri="{FF2B5EF4-FFF2-40B4-BE49-F238E27FC236}">
                  <a16:creationId xmlns:a16="http://schemas.microsoft.com/office/drawing/2014/main" id="{4959733D-C7B6-244F-4B4B-8752AE7EE43A}"/>
                </a:ext>
              </a:extLst>
            </p:cNvPr>
            <p:cNvGrpSpPr/>
            <p:nvPr/>
          </p:nvGrpSpPr>
          <p:grpSpPr>
            <a:xfrm>
              <a:off x="-1553151" y="3057586"/>
              <a:ext cx="51818" cy="51815"/>
              <a:chOff x="-1553151" y="3057586"/>
              <a:chExt cx="51818" cy="51815"/>
            </a:xfrm>
          </p:grpSpPr>
          <p:sp>
            <p:nvSpPr>
              <p:cNvPr id="34162" name="Freeform 34161">
                <a:extLst>
                  <a:ext uri="{FF2B5EF4-FFF2-40B4-BE49-F238E27FC236}">
                    <a16:creationId xmlns:a16="http://schemas.microsoft.com/office/drawing/2014/main" id="{F6385796-3A5A-F568-83FB-51A40A4D55F8}"/>
                  </a:ext>
                </a:extLst>
              </p:cNvPr>
              <p:cNvSpPr/>
              <p:nvPr/>
            </p:nvSpPr>
            <p:spPr>
              <a:xfrm>
                <a:off x="-1553151"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63" name="Freeform 34162">
                <a:extLst>
                  <a:ext uri="{FF2B5EF4-FFF2-40B4-BE49-F238E27FC236}">
                    <a16:creationId xmlns:a16="http://schemas.microsoft.com/office/drawing/2014/main" id="{43DD0F52-E8E8-4CBF-A929-684C4EFEDBF3}"/>
                  </a:ext>
                </a:extLst>
              </p:cNvPr>
              <p:cNvSpPr/>
              <p:nvPr/>
            </p:nvSpPr>
            <p:spPr>
              <a:xfrm>
                <a:off x="-152719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8" name="Graphic 45">
              <a:extLst>
                <a:ext uri="{FF2B5EF4-FFF2-40B4-BE49-F238E27FC236}">
                  <a16:creationId xmlns:a16="http://schemas.microsoft.com/office/drawing/2014/main" id="{B8ECCE5E-C063-ABD7-F5AA-3212A36C1636}"/>
                </a:ext>
              </a:extLst>
            </p:cNvPr>
            <p:cNvGrpSpPr/>
            <p:nvPr/>
          </p:nvGrpSpPr>
          <p:grpSpPr>
            <a:xfrm>
              <a:off x="-1556003" y="3057586"/>
              <a:ext cx="51818" cy="51815"/>
              <a:chOff x="-1556003" y="3057586"/>
              <a:chExt cx="51818" cy="51815"/>
            </a:xfrm>
          </p:grpSpPr>
          <p:sp>
            <p:nvSpPr>
              <p:cNvPr id="34160" name="Freeform 34159">
                <a:extLst>
                  <a:ext uri="{FF2B5EF4-FFF2-40B4-BE49-F238E27FC236}">
                    <a16:creationId xmlns:a16="http://schemas.microsoft.com/office/drawing/2014/main" id="{11E635B2-00B3-A111-8786-58510FCC68B0}"/>
                  </a:ext>
                </a:extLst>
              </p:cNvPr>
              <p:cNvSpPr/>
              <p:nvPr/>
            </p:nvSpPr>
            <p:spPr>
              <a:xfrm>
                <a:off x="-1556003"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61" name="Freeform 34160">
                <a:extLst>
                  <a:ext uri="{FF2B5EF4-FFF2-40B4-BE49-F238E27FC236}">
                    <a16:creationId xmlns:a16="http://schemas.microsoft.com/office/drawing/2014/main" id="{8FA00077-02B4-2614-877D-62FFE35ADBFA}"/>
                  </a:ext>
                </a:extLst>
              </p:cNvPr>
              <p:cNvSpPr/>
              <p:nvPr/>
            </p:nvSpPr>
            <p:spPr>
              <a:xfrm>
                <a:off x="-1530047"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79" name="Graphic 45">
              <a:extLst>
                <a:ext uri="{FF2B5EF4-FFF2-40B4-BE49-F238E27FC236}">
                  <a16:creationId xmlns:a16="http://schemas.microsoft.com/office/drawing/2014/main" id="{E5BD6934-F508-993F-E376-1F6E5BA3F6E2}"/>
                </a:ext>
              </a:extLst>
            </p:cNvPr>
            <p:cNvGrpSpPr/>
            <p:nvPr/>
          </p:nvGrpSpPr>
          <p:grpSpPr>
            <a:xfrm>
              <a:off x="-1558380" y="3057586"/>
              <a:ext cx="51818" cy="51815"/>
              <a:chOff x="-1558380" y="3057586"/>
              <a:chExt cx="51818" cy="51815"/>
            </a:xfrm>
          </p:grpSpPr>
          <p:sp>
            <p:nvSpPr>
              <p:cNvPr id="34158" name="Freeform 34157">
                <a:extLst>
                  <a:ext uri="{FF2B5EF4-FFF2-40B4-BE49-F238E27FC236}">
                    <a16:creationId xmlns:a16="http://schemas.microsoft.com/office/drawing/2014/main" id="{280B64F0-4F5A-43D4-0DD4-AB810648996C}"/>
                  </a:ext>
                </a:extLst>
              </p:cNvPr>
              <p:cNvSpPr/>
              <p:nvPr/>
            </p:nvSpPr>
            <p:spPr>
              <a:xfrm>
                <a:off x="-1558380"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59" name="Freeform 34158">
                <a:extLst>
                  <a:ext uri="{FF2B5EF4-FFF2-40B4-BE49-F238E27FC236}">
                    <a16:creationId xmlns:a16="http://schemas.microsoft.com/office/drawing/2014/main" id="{02D296BB-377B-C142-A13F-F6E59075BCF4}"/>
                  </a:ext>
                </a:extLst>
              </p:cNvPr>
              <p:cNvSpPr/>
              <p:nvPr/>
            </p:nvSpPr>
            <p:spPr>
              <a:xfrm>
                <a:off x="-153242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0" name="Graphic 45">
              <a:extLst>
                <a:ext uri="{FF2B5EF4-FFF2-40B4-BE49-F238E27FC236}">
                  <a16:creationId xmlns:a16="http://schemas.microsoft.com/office/drawing/2014/main" id="{59B0CA4A-9647-8003-560D-A90EC204D60D}"/>
                </a:ext>
              </a:extLst>
            </p:cNvPr>
            <p:cNvGrpSpPr/>
            <p:nvPr/>
          </p:nvGrpSpPr>
          <p:grpSpPr>
            <a:xfrm>
              <a:off x="-1562849" y="3057586"/>
              <a:ext cx="51818" cy="51815"/>
              <a:chOff x="-1562849" y="3057586"/>
              <a:chExt cx="51818" cy="51815"/>
            </a:xfrm>
          </p:grpSpPr>
          <p:sp>
            <p:nvSpPr>
              <p:cNvPr id="34156" name="Freeform 34155">
                <a:extLst>
                  <a:ext uri="{FF2B5EF4-FFF2-40B4-BE49-F238E27FC236}">
                    <a16:creationId xmlns:a16="http://schemas.microsoft.com/office/drawing/2014/main" id="{08A6F027-5B1A-6B23-6891-1E3A3F692E5C}"/>
                  </a:ext>
                </a:extLst>
              </p:cNvPr>
              <p:cNvSpPr/>
              <p:nvPr/>
            </p:nvSpPr>
            <p:spPr>
              <a:xfrm>
                <a:off x="-1562849"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57" name="Freeform 34156">
                <a:extLst>
                  <a:ext uri="{FF2B5EF4-FFF2-40B4-BE49-F238E27FC236}">
                    <a16:creationId xmlns:a16="http://schemas.microsoft.com/office/drawing/2014/main" id="{F5CAF012-7D0E-1384-D457-EEE35AA47FF5}"/>
                  </a:ext>
                </a:extLst>
              </p:cNvPr>
              <p:cNvSpPr/>
              <p:nvPr/>
            </p:nvSpPr>
            <p:spPr>
              <a:xfrm>
                <a:off x="-1536987"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1" name="Graphic 45">
              <a:extLst>
                <a:ext uri="{FF2B5EF4-FFF2-40B4-BE49-F238E27FC236}">
                  <a16:creationId xmlns:a16="http://schemas.microsoft.com/office/drawing/2014/main" id="{2985C0FF-60BE-6EFF-9795-BEE9D01027FC}"/>
                </a:ext>
              </a:extLst>
            </p:cNvPr>
            <p:cNvGrpSpPr/>
            <p:nvPr/>
          </p:nvGrpSpPr>
          <p:grpSpPr>
            <a:xfrm>
              <a:off x="-1566557" y="3057586"/>
              <a:ext cx="51722" cy="51815"/>
              <a:chOff x="-1566557" y="3057586"/>
              <a:chExt cx="51722" cy="51815"/>
            </a:xfrm>
          </p:grpSpPr>
          <p:sp>
            <p:nvSpPr>
              <p:cNvPr id="34154" name="Freeform 34153">
                <a:extLst>
                  <a:ext uri="{FF2B5EF4-FFF2-40B4-BE49-F238E27FC236}">
                    <a16:creationId xmlns:a16="http://schemas.microsoft.com/office/drawing/2014/main" id="{BC6DDF81-7F98-43A5-E0D5-C1E1091AD897}"/>
                  </a:ext>
                </a:extLst>
              </p:cNvPr>
              <p:cNvSpPr/>
              <p:nvPr/>
            </p:nvSpPr>
            <p:spPr>
              <a:xfrm>
                <a:off x="-1566557"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55" name="Freeform 34154">
                <a:extLst>
                  <a:ext uri="{FF2B5EF4-FFF2-40B4-BE49-F238E27FC236}">
                    <a16:creationId xmlns:a16="http://schemas.microsoft.com/office/drawing/2014/main" id="{6291CFE1-3427-7B42-9AFB-6F96C161C210}"/>
                  </a:ext>
                </a:extLst>
              </p:cNvPr>
              <p:cNvSpPr/>
              <p:nvPr/>
            </p:nvSpPr>
            <p:spPr>
              <a:xfrm>
                <a:off x="-154069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2" name="Graphic 45">
              <a:extLst>
                <a:ext uri="{FF2B5EF4-FFF2-40B4-BE49-F238E27FC236}">
                  <a16:creationId xmlns:a16="http://schemas.microsoft.com/office/drawing/2014/main" id="{4C81D106-3CE9-EB3A-A61A-27FEE47F87B7}"/>
                </a:ext>
              </a:extLst>
            </p:cNvPr>
            <p:cNvGrpSpPr/>
            <p:nvPr/>
          </p:nvGrpSpPr>
          <p:grpSpPr>
            <a:xfrm>
              <a:off x="-1569314" y="3057586"/>
              <a:ext cx="51722" cy="51815"/>
              <a:chOff x="-1569314" y="3057586"/>
              <a:chExt cx="51722" cy="51815"/>
            </a:xfrm>
          </p:grpSpPr>
          <p:sp>
            <p:nvSpPr>
              <p:cNvPr id="34152" name="Freeform 34151">
                <a:extLst>
                  <a:ext uri="{FF2B5EF4-FFF2-40B4-BE49-F238E27FC236}">
                    <a16:creationId xmlns:a16="http://schemas.microsoft.com/office/drawing/2014/main" id="{E962C727-6C74-AEB4-07AF-AD8C07719C86}"/>
                  </a:ext>
                </a:extLst>
              </p:cNvPr>
              <p:cNvSpPr/>
              <p:nvPr/>
            </p:nvSpPr>
            <p:spPr>
              <a:xfrm>
                <a:off x="-156931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53" name="Freeform 34152">
                <a:extLst>
                  <a:ext uri="{FF2B5EF4-FFF2-40B4-BE49-F238E27FC236}">
                    <a16:creationId xmlns:a16="http://schemas.microsoft.com/office/drawing/2014/main" id="{63ED0E18-57F5-7E03-D384-3D15C9C18B16}"/>
                  </a:ext>
                </a:extLst>
              </p:cNvPr>
              <p:cNvSpPr/>
              <p:nvPr/>
            </p:nvSpPr>
            <p:spPr>
              <a:xfrm>
                <a:off x="-154345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3" name="Graphic 45">
              <a:extLst>
                <a:ext uri="{FF2B5EF4-FFF2-40B4-BE49-F238E27FC236}">
                  <a16:creationId xmlns:a16="http://schemas.microsoft.com/office/drawing/2014/main" id="{4E3F74F6-8A43-8157-97BE-A8EDA493B076}"/>
                </a:ext>
              </a:extLst>
            </p:cNvPr>
            <p:cNvGrpSpPr/>
            <p:nvPr/>
          </p:nvGrpSpPr>
          <p:grpSpPr>
            <a:xfrm>
              <a:off x="-1584717" y="3057586"/>
              <a:ext cx="51722" cy="51815"/>
              <a:chOff x="-1584717" y="3057586"/>
              <a:chExt cx="51722" cy="51815"/>
            </a:xfrm>
          </p:grpSpPr>
          <p:sp>
            <p:nvSpPr>
              <p:cNvPr id="34150" name="Freeform 34149">
                <a:extLst>
                  <a:ext uri="{FF2B5EF4-FFF2-40B4-BE49-F238E27FC236}">
                    <a16:creationId xmlns:a16="http://schemas.microsoft.com/office/drawing/2014/main" id="{919113BE-BBD4-CF3C-5D1E-CF44A7DFB36B}"/>
                  </a:ext>
                </a:extLst>
              </p:cNvPr>
              <p:cNvSpPr/>
              <p:nvPr/>
            </p:nvSpPr>
            <p:spPr>
              <a:xfrm>
                <a:off x="-1584717"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51" name="Freeform 34150">
                <a:extLst>
                  <a:ext uri="{FF2B5EF4-FFF2-40B4-BE49-F238E27FC236}">
                    <a16:creationId xmlns:a16="http://schemas.microsoft.com/office/drawing/2014/main" id="{ACF7F709-1DAB-E903-7188-DB816EDF62AD}"/>
                  </a:ext>
                </a:extLst>
              </p:cNvPr>
              <p:cNvSpPr/>
              <p:nvPr/>
            </p:nvSpPr>
            <p:spPr>
              <a:xfrm>
                <a:off x="-155885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4" name="Graphic 45">
              <a:extLst>
                <a:ext uri="{FF2B5EF4-FFF2-40B4-BE49-F238E27FC236}">
                  <a16:creationId xmlns:a16="http://schemas.microsoft.com/office/drawing/2014/main" id="{BA0AE414-2557-59F4-710D-801AC2EEDD8B}"/>
                </a:ext>
              </a:extLst>
            </p:cNvPr>
            <p:cNvGrpSpPr/>
            <p:nvPr/>
          </p:nvGrpSpPr>
          <p:grpSpPr>
            <a:xfrm>
              <a:off x="-1615903" y="3057586"/>
              <a:ext cx="51722" cy="51815"/>
              <a:chOff x="-1615903" y="3057586"/>
              <a:chExt cx="51722" cy="51815"/>
            </a:xfrm>
          </p:grpSpPr>
          <p:sp>
            <p:nvSpPr>
              <p:cNvPr id="34148" name="Freeform 34147">
                <a:extLst>
                  <a:ext uri="{FF2B5EF4-FFF2-40B4-BE49-F238E27FC236}">
                    <a16:creationId xmlns:a16="http://schemas.microsoft.com/office/drawing/2014/main" id="{7FC9F99B-A8A2-D0FE-1169-377487AACAF0}"/>
                  </a:ext>
                </a:extLst>
              </p:cNvPr>
              <p:cNvSpPr/>
              <p:nvPr/>
            </p:nvSpPr>
            <p:spPr>
              <a:xfrm>
                <a:off x="-1615903"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49" name="Freeform 34148">
                <a:extLst>
                  <a:ext uri="{FF2B5EF4-FFF2-40B4-BE49-F238E27FC236}">
                    <a16:creationId xmlns:a16="http://schemas.microsoft.com/office/drawing/2014/main" id="{62DA859A-5D99-C803-49F3-F2DFFA42CB6F}"/>
                  </a:ext>
                </a:extLst>
              </p:cNvPr>
              <p:cNvSpPr/>
              <p:nvPr/>
            </p:nvSpPr>
            <p:spPr>
              <a:xfrm>
                <a:off x="-1590041"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5" name="Graphic 45">
              <a:extLst>
                <a:ext uri="{FF2B5EF4-FFF2-40B4-BE49-F238E27FC236}">
                  <a16:creationId xmlns:a16="http://schemas.microsoft.com/office/drawing/2014/main" id="{6DB46E0D-93B3-0BFB-4AFB-93EBE6D09900}"/>
                </a:ext>
              </a:extLst>
            </p:cNvPr>
            <p:cNvGrpSpPr/>
            <p:nvPr/>
          </p:nvGrpSpPr>
          <p:grpSpPr>
            <a:xfrm>
              <a:off x="-1626267" y="3057586"/>
              <a:ext cx="51722" cy="51815"/>
              <a:chOff x="-1626267" y="3057586"/>
              <a:chExt cx="51722" cy="51815"/>
            </a:xfrm>
          </p:grpSpPr>
          <p:sp>
            <p:nvSpPr>
              <p:cNvPr id="34146" name="Freeform 34145">
                <a:extLst>
                  <a:ext uri="{FF2B5EF4-FFF2-40B4-BE49-F238E27FC236}">
                    <a16:creationId xmlns:a16="http://schemas.microsoft.com/office/drawing/2014/main" id="{1E5357A8-094A-DFF0-709B-66A8EF7F6B72}"/>
                  </a:ext>
                </a:extLst>
              </p:cNvPr>
              <p:cNvSpPr/>
              <p:nvPr/>
            </p:nvSpPr>
            <p:spPr>
              <a:xfrm>
                <a:off x="-1626267"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47" name="Freeform 34146">
                <a:extLst>
                  <a:ext uri="{FF2B5EF4-FFF2-40B4-BE49-F238E27FC236}">
                    <a16:creationId xmlns:a16="http://schemas.microsoft.com/office/drawing/2014/main" id="{E72D4CA4-6648-767E-18AF-4FE97B4B4D39}"/>
                  </a:ext>
                </a:extLst>
              </p:cNvPr>
              <p:cNvSpPr/>
              <p:nvPr/>
            </p:nvSpPr>
            <p:spPr>
              <a:xfrm>
                <a:off x="-160040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6" name="Graphic 45">
              <a:extLst>
                <a:ext uri="{FF2B5EF4-FFF2-40B4-BE49-F238E27FC236}">
                  <a16:creationId xmlns:a16="http://schemas.microsoft.com/office/drawing/2014/main" id="{4D71BE92-9329-729C-5395-5AD86AF31298}"/>
                </a:ext>
              </a:extLst>
            </p:cNvPr>
            <p:cNvGrpSpPr/>
            <p:nvPr/>
          </p:nvGrpSpPr>
          <p:grpSpPr>
            <a:xfrm>
              <a:off x="-1641764" y="3057586"/>
              <a:ext cx="51722" cy="51815"/>
              <a:chOff x="-1641764" y="3057586"/>
              <a:chExt cx="51722" cy="51815"/>
            </a:xfrm>
          </p:grpSpPr>
          <p:sp>
            <p:nvSpPr>
              <p:cNvPr id="34144" name="Freeform 34143">
                <a:extLst>
                  <a:ext uri="{FF2B5EF4-FFF2-40B4-BE49-F238E27FC236}">
                    <a16:creationId xmlns:a16="http://schemas.microsoft.com/office/drawing/2014/main" id="{DCB9D4A9-850D-B79D-3CDB-20AD946707DD}"/>
                  </a:ext>
                </a:extLst>
              </p:cNvPr>
              <p:cNvSpPr/>
              <p:nvPr/>
            </p:nvSpPr>
            <p:spPr>
              <a:xfrm>
                <a:off x="-164176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45" name="Freeform 34144">
                <a:extLst>
                  <a:ext uri="{FF2B5EF4-FFF2-40B4-BE49-F238E27FC236}">
                    <a16:creationId xmlns:a16="http://schemas.microsoft.com/office/drawing/2014/main" id="{15DAA26E-28CD-0E7C-867C-EABBAF5EBE07}"/>
                  </a:ext>
                </a:extLst>
              </p:cNvPr>
              <p:cNvSpPr/>
              <p:nvPr/>
            </p:nvSpPr>
            <p:spPr>
              <a:xfrm>
                <a:off x="-161590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7" name="Graphic 45">
              <a:extLst>
                <a:ext uri="{FF2B5EF4-FFF2-40B4-BE49-F238E27FC236}">
                  <a16:creationId xmlns:a16="http://schemas.microsoft.com/office/drawing/2014/main" id="{9F2147B0-DF9D-20DE-234C-26A647F6FEE8}"/>
                </a:ext>
              </a:extLst>
            </p:cNvPr>
            <p:cNvGrpSpPr/>
            <p:nvPr/>
          </p:nvGrpSpPr>
          <p:grpSpPr>
            <a:xfrm>
              <a:off x="-1657452" y="3057586"/>
              <a:ext cx="51818" cy="51815"/>
              <a:chOff x="-1657452" y="3057586"/>
              <a:chExt cx="51818" cy="51815"/>
            </a:xfrm>
          </p:grpSpPr>
          <p:sp>
            <p:nvSpPr>
              <p:cNvPr id="34142" name="Freeform 34141">
                <a:extLst>
                  <a:ext uri="{FF2B5EF4-FFF2-40B4-BE49-F238E27FC236}">
                    <a16:creationId xmlns:a16="http://schemas.microsoft.com/office/drawing/2014/main" id="{F5C56E82-6D71-12C2-AF97-ED557FC4D6A2}"/>
                  </a:ext>
                </a:extLst>
              </p:cNvPr>
              <p:cNvSpPr/>
              <p:nvPr/>
            </p:nvSpPr>
            <p:spPr>
              <a:xfrm>
                <a:off x="-1657452"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43" name="Freeform 34142">
                <a:extLst>
                  <a:ext uri="{FF2B5EF4-FFF2-40B4-BE49-F238E27FC236}">
                    <a16:creationId xmlns:a16="http://schemas.microsoft.com/office/drawing/2014/main" id="{5D8E33D0-A1D3-6175-7C8D-3AFE18C09383}"/>
                  </a:ext>
                </a:extLst>
              </p:cNvPr>
              <p:cNvSpPr/>
              <p:nvPr/>
            </p:nvSpPr>
            <p:spPr>
              <a:xfrm>
                <a:off x="-1631496"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8" name="Graphic 45">
              <a:extLst>
                <a:ext uri="{FF2B5EF4-FFF2-40B4-BE49-F238E27FC236}">
                  <a16:creationId xmlns:a16="http://schemas.microsoft.com/office/drawing/2014/main" id="{6D01DAE3-3CC8-02E1-FB63-46C787F26758}"/>
                </a:ext>
              </a:extLst>
            </p:cNvPr>
            <p:cNvGrpSpPr/>
            <p:nvPr/>
          </p:nvGrpSpPr>
          <p:grpSpPr>
            <a:xfrm>
              <a:off x="-1678655" y="3057586"/>
              <a:ext cx="51818" cy="51815"/>
              <a:chOff x="-1678655" y="3057586"/>
              <a:chExt cx="51818" cy="51815"/>
            </a:xfrm>
          </p:grpSpPr>
          <p:sp>
            <p:nvSpPr>
              <p:cNvPr id="34140" name="Freeform 34139">
                <a:extLst>
                  <a:ext uri="{FF2B5EF4-FFF2-40B4-BE49-F238E27FC236}">
                    <a16:creationId xmlns:a16="http://schemas.microsoft.com/office/drawing/2014/main" id="{39C68797-54EA-5933-9F34-B942860F66FA}"/>
                  </a:ext>
                </a:extLst>
              </p:cNvPr>
              <p:cNvSpPr/>
              <p:nvPr/>
            </p:nvSpPr>
            <p:spPr>
              <a:xfrm>
                <a:off x="-1678655"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41" name="Freeform 34140">
                <a:extLst>
                  <a:ext uri="{FF2B5EF4-FFF2-40B4-BE49-F238E27FC236}">
                    <a16:creationId xmlns:a16="http://schemas.microsoft.com/office/drawing/2014/main" id="{9A889815-9374-EB85-0B8B-AD001BFA0BF2}"/>
                  </a:ext>
                </a:extLst>
              </p:cNvPr>
              <p:cNvSpPr/>
              <p:nvPr/>
            </p:nvSpPr>
            <p:spPr>
              <a:xfrm>
                <a:off x="-1652698"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89" name="Graphic 45">
              <a:extLst>
                <a:ext uri="{FF2B5EF4-FFF2-40B4-BE49-F238E27FC236}">
                  <a16:creationId xmlns:a16="http://schemas.microsoft.com/office/drawing/2014/main" id="{2B727F30-63BE-25FE-5A92-19CD1F63CB80}"/>
                </a:ext>
              </a:extLst>
            </p:cNvPr>
            <p:cNvGrpSpPr/>
            <p:nvPr/>
          </p:nvGrpSpPr>
          <p:grpSpPr>
            <a:xfrm>
              <a:off x="-1691491" y="3057586"/>
              <a:ext cx="51818" cy="51815"/>
              <a:chOff x="-1691491" y="3057586"/>
              <a:chExt cx="51818" cy="51815"/>
            </a:xfrm>
          </p:grpSpPr>
          <p:sp>
            <p:nvSpPr>
              <p:cNvPr id="34138" name="Freeform 34137">
                <a:extLst>
                  <a:ext uri="{FF2B5EF4-FFF2-40B4-BE49-F238E27FC236}">
                    <a16:creationId xmlns:a16="http://schemas.microsoft.com/office/drawing/2014/main" id="{8011CCF1-04D4-F629-B383-16676A895ED2}"/>
                  </a:ext>
                </a:extLst>
              </p:cNvPr>
              <p:cNvSpPr/>
              <p:nvPr/>
            </p:nvSpPr>
            <p:spPr>
              <a:xfrm>
                <a:off x="-1691491"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39" name="Freeform 34138">
                <a:extLst>
                  <a:ext uri="{FF2B5EF4-FFF2-40B4-BE49-F238E27FC236}">
                    <a16:creationId xmlns:a16="http://schemas.microsoft.com/office/drawing/2014/main" id="{0B7B9E9F-193D-B7C6-85B7-8394570CA947}"/>
                  </a:ext>
                </a:extLst>
              </p:cNvPr>
              <p:cNvSpPr/>
              <p:nvPr/>
            </p:nvSpPr>
            <p:spPr>
              <a:xfrm>
                <a:off x="-166553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0" name="Graphic 45">
              <a:extLst>
                <a:ext uri="{FF2B5EF4-FFF2-40B4-BE49-F238E27FC236}">
                  <a16:creationId xmlns:a16="http://schemas.microsoft.com/office/drawing/2014/main" id="{F6388A63-1430-9424-3A45-611CAE9AE92D}"/>
                </a:ext>
              </a:extLst>
            </p:cNvPr>
            <p:cNvGrpSpPr/>
            <p:nvPr/>
          </p:nvGrpSpPr>
          <p:grpSpPr>
            <a:xfrm>
              <a:off x="-1704517" y="3057586"/>
              <a:ext cx="51818" cy="51815"/>
              <a:chOff x="-1704517" y="3057586"/>
              <a:chExt cx="51818" cy="51815"/>
            </a:xfrm>
          </p:grpSpPr>
          <p:sp>
            <p:nvSpPr>
              <p:cNvPr id="34136" name="Freeform 34135">
                <a:extLst>
                  <a:ext uri="{FF2B5EF4-FFF2-40B4-BE49-F238E27FC236}">
                    <a16:creationId xmlns:a16="http://schemas.microsoft.com/office/drawing/2014/main" id="{7166366E-1BC6-FC10-E04B-ACEE63816A99}"/>
                  </a:ext>
                </a:extLst>
              </p:cNvPr>
              <p:cNvSpPr/>
              <p:nvPr/>
            </p:nvSpPr>
            <p:spPr>
              <a:xfrm>
                <a:off x="-1704517"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37" name="Freeform 34136">
                <a:extLst>
                  <a:ext uri="{FF2B5EF4-FFF2-40B4-BE49-F238E27FC236}">
                    <a16:creationId xmlns:a16="http://schemas.microsoft.com/office/drawing/2014/main" id="{F7D2C49C-DA01-C0EA-FA71-7E9AA0B77A03}"/>
                  </a:ext>
                </a:extLst>
              </p:cNvPr>
              <p:cNvSpPr/>
              <p:nvPr/>
            </p:nvSpPr>
            <p:spPr>
              <a:xfrm>
                <a:off x="-167865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1" name="Graphic 45">
              <a:extLst>
                <a:ext uri="{FF2B5EF4-FFF2-40B4-BE49-F238E27FC236}">
                  <a16:creationId xmlns:a16="http://schemas.microsoft.com/office/drawing/2014/main" id="{4A87B37A-5CB9-5263-0B6D-3B5DD79CDBEE}"/>
                </a:ext>
              </a:extLst>
            </p:cNvPr>
            <p:cNvGrpSpPr/>
            <p:nvPr/>
          </p:nvGrpSpPr>
          <p:grpSpPr>
            <a:xfrm>
              <a:off x="-1714024" y="3057586"/>
              <a:ext cx="51818" cy="51815"/>
              <a:chOff x="-1714024" y="3057586"/>
              <a:chExt cx="51818" cy="51815"/>
            </a:xfrm>
          </p:grpSpPr>
          <p:sp>
            <p:nvSpPr>
              <p:cNvPr id="34134" name="Freeform 34133">
                <a:extLst>
                  <a:ext uri="{FF2B5EF4-FFF2-40B4-BE49-F238E27FC236}">
                    <a16:creationId xmlns:a16="http://schemas.microsoft.com/office/drawing/2014/main" id="{C1B538E6-A5F4-8B71-E128-47A5734B512E}"/>
                  </a:ext>
                </a:extLst>
              </p:cNvPr>
              <p:cNvSpPr/>
              <p:nvPr/>
            </p:nvSpPr>
            <p:spPr>
              <a:xfrm>
                <a:off x="-1714024"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35" name="Freeform 34134">
                <a:extLst>
                  <a:ext uri="{FF2B5EF4-FFF2-40B4-BE49-F238E27FC236}">
                    <a16:creationId xmlns:a16="http://schemas.microsoft.com/office/drawing/2014/main" id="{E95EEBD6-BA44-EA69-36AE-6B01F78E75F6}"/>
                  </a:ext>
                </a:extLst>
              </p:cNvPr>
              <p:cNvSpPr/>
              <p:nvPr/>
            </p:nvSpPr>
            <p:spPr>
              <a:xfrm>
                <a:off x="-168816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2" name="Graphic 45">
              <a:extLst>
                <a:ext uri="{FF2B5EF4-FFF2-40B4-BE49-F238E27FC236}">
                  <a16:creationId xmlns:a16="http://schemas.microsoft.com/office/drawing/2014/main" id="{4A0D89BD-114F-4005-B09B-9DAC61EE19D7}"/>
                </a:ext>
              </a:extLst>
            </p:cNvPr>
            <p:cNvGrpSpPr/>
            <p:nvPr/>
          </p:nvGrpSpPr>
          <p:grpSpPr>
            <a:xfrm>
              <a:off x="-1709746" y="3057586"/>
              <a:ext cx="51818" cy="51815"/>
              <a:chOff x="-1709746" y="3057586"/>
              <a:chExt cx="51818" cy="51815"/>
            </a:xfrm>
          </p:grpSpPr>
          <p:sp>
            <p:nvSpPr>
              <p:cNvPr id="34132" name="Freeform 34131">
                <a:extLst>
                  <a:ext uri="{FF2B5EF4-FFF2-40B4-BE49-F238E27FC236}">
                    <a16:creationId xmlns:a16="http://schemas.microsoft.com/office/drawing/2014/main" id="{7BF64B8A-DEB7-B9FB-8FD1-3B404E55C56B}"/>
                  </a:ext>
                </a:extLst>
              </p:cNvPr>
              <p:cNvSpPr/>
              <p:nvPr/>
            </p:nvSpPr>
            <p:spPr>
              <a:xfrm>
                <a:off x="-1709746"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33" name="Freeform 34132">
                <a:extLst>
                  <a:ext uri="{FF2B5EF4-FFF2-40B4-BE49-F238E27FC236}">
                    <a16:creationId xmlns:a16="http://schemas.microsoft.com/office/drawing/2014/main" id="{793891E9-8578-55B8-1794-D22C372F9A87}"/>
                  </a:ext>
                </a:extLst>
              </p:cNvPr>
              <p:cNvSpPr/>
              <p:nvPr/>
            </p:nvSpPr>
            <p:spPr>
              <a:xfrm>
                <a:off x="-168388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3" name="Graphic 45">
              <a:extLst>
                <a:ext uri="{FF2B5EF4-FFF2-40B4-BE49-F238E27FC236}">
                  <a16:creationId xmlns:a16="http://schemas.microsoft.com/office/drawing/2014/main" id="{AF5788A9-82D8-E2EA-0C89-37B23536ECEE}"/>
                </a:ext>
              </a:extLst>
            </p:cNvPr>
            <p:cNvGrpSpPr/>
            <p:nvPr/>
          </p:nvGrpSpPr>
          <p:grpSpPr>
            <a:xfrm>
              <a:off x="-1708605" y="3057586"/>
              <a:ext cx="51818" cy="51815"/>
              <a:chOff x="-1708605" y="3057586"/>
              <a:chExt cx="51818" cy="51815"/>
            </a:xfrm>
          </p:grpSpPr>
          <p:sp>
            <p:nvSpPr>
              <p:cNvPr id="34130" name="Freeform 34129">
                <a:extLst>
                  <a:ext uri="{FF2B5EF4-FFF2-40B4-BE49-F238E27FC236}">
                    <a16:creationId xmlns:a16="http://schemas.microsoft.com/office/drawing/2014/main" id="{B71FE3A6-DDC1-6DC5-12D2-3CC1A55C52C0}"/>
                  </a:ext>
                </a:extLst>
              </p:cNvPr>
              <p:cNvSpPr/>
              <p:nvPr/>
            </p:nvSpPr>
            <p:spPr>
              <a:xfrm>
                <a:off x="-1708605"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31" name="Freeform 34130">
                <a:extLst>
                  <a:ext uri="{FF2B5EF4-FFF2-40B4-BE49-F238E27FC236}">
                    <a16:creationId xmlns:a16="http://schemas.microsoft.com/office/drawing/2014/main" id="{8B6EAC43-6F2C-6621-917E-AB1A464E09F6}"/>
                  </a:ext>
                </a:extLst>
              </p:cNvPr>
              <p:cNvSpPr/>
              <p:nvPr/>
            </p:nvSpPr>
            <p:spPr>
              <a:xfrm>
                <a:off x="-168274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4" name="Graphic 45">
              <a:extLst>
                <a:ext uri="{FF2B5EF4-FFF2-40B4-BE49-F238E27FC236}">
                  <a16:creationId xmlns:a16="http://schemas.microsoft.com/office/drawing/2014/main" id="{C693302C-0D8E-0B63-4D1F-98B58F60BDFB}"/>
                </a:ext>
              </a:extLst>
            </p:cNvPr>
            <p:cNvGrpSpPr/>
            <p:nvPr/>
          </p:nvGrpSpPr>
          <p:grpSpPr>
            <a:xfrm>
              <a:off x="-1725244" y="3057586"/>
              <a:ext cx="51722" cy="51815"/>
              <a:chOff x="-1725244" y="3057586"/>
              <a:chExt cx="51722" cy="51815"/>
            </a:xfrm>
          </p:grpSpPr>
          <p:sp>
            <p:nvSpPr>
              <p:cNvPr id="34128" name="Freeform 34127">
                <a:extLst>
                  <a:ext uri="{FF2B5EF4-FFF2-40B4-BE49-F238E27FC236}">
                    <a16:creationId xmlns:a16="http://schemas.microsoft.com/office/drawing/2014/main" id="{41944572-8629-4C3A-CB12-5ABF23747E34}"/>
                  </a:ext>
                </a:extLst>
              </p:cNvPr>
              <p:cNvSpPr/>
              <p:nvPr/>
            </p:nvSpPr>
            <p:spPr>
              <a:xfrm>
                <a:off x="-172524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29" name="Freeform 34128">
                <a:extLst>
                  <a:ext uri="{FF2B5EF4-FFF2-40B4-BE49-F238E27FC236}">
                    <a16:creationId xmlns:a16="http://schemas.microsoft.com/office/drawing/2014/main" id="{D7400EEF-E30E-EDDF-388A-39716AC9C1D6}"/>
                  </a:ext>
                </a:extLst>
              </p:cNvPr>
              <p:cNvSpPr/>
              <p:nvPr/>
            </p:nvSpPr>
            <p:spPr>
              <a:xfrm>
                <a:off x="-169938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5" name="Graphic 45">
              <a:extLst>
                <a:ext uri="{FF2B5EF4-FFF2-40B4-BE49-F238E27FC236}">
                  <a16:creationId xmlns:a16="http://schemas.microsoft.com/office/drawing/2014/main" id="{4551CE83-CB91-91CA-EDD0-20C191D6ED0A}"/>
                </a:ext>
              </a:extLst>
            </p:cNvPr>
            <p:cNvGrpSpPr/>
            <p:nvPr/>
          </p:nvGrpSpPr>
          <p:grpSpPr>
            <a:xfrm>
              <a:off x="-1733040" y="3057586"/>
              <a:ext cx="51722" cy="51815"/>
              <a:chOff x="-1733040" y="3057586"/>
              <a:chExt cx="51722" cy="51815"/>
            </a:xfrm>
          </p:grpSpPr>
          <p:sp>
            <p:nvSpPr>
              <p:cNvPr id="34126" name="Freeform 34125">
                <a:extLst>
                  <a:ext uri="{FF2B5EF4-FFF2-40B4-BE49-F238E27FC236}">
                    <a16:creationId xmlns:a16="http://schemas.microsoft.com/office/drawing/2014/main" id="{CECAB691-B649-F3B9-318C-0AA4F334E9FC}"/>
                  </a:ext>
                </a:extLst>
              </p:cNvPr>
              <p:cNvSpPr/>
              <p:nvPr/>
            </p:nvSpPr>
            <p:spPr>
              <a:xfrm>
                <a:off x="-1733040"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27" name="Freeform 34126">
                <a:extLst>
                  <a:ext uri="{FF2B5EF4-FFF2-40B4-BE49-F238E27FC236}">
                    <a16:creationId xmlns:a16="http://schemas.microsoft.com/office/drawing/2014/main" id="{55B6AF8F-3208-6481-5979-92DEE5478B13}"/>
                  </a:ext>
                </a:extLst>
              </p:cNvPr>
              <p:cNvSpPr/>
              <p:nvPr/>
            </p:nvSpPr>
            <p:spPr>
              <a:xfrm>
                <a:off x="-1707179"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6" name="Graphic 45">
              <a:extLst>
                <a:ext uri="{FF2B5EF4-FFF2-40B4-BE49-F238E27FC236}">
                  <a16:creationId xmlns:a16="http://schemas.microsoft.com/office/drawing/2014/main" id="{20B94C64-27C5-4B0D-25A8-AB60B3F8C75C}"/>
                </a:ext>
              </a:extLst>
            </p:cNvPr>
            <p:cNvGrpSpPr/>
            <p:nvPr/>
          </p:nvGrpSpPr>
          <p:grpSpPr>
            <a:xfrm>
              <a:off x="-1729903" y="3057586"/>
              <a:ext cx="51818" cy="51815"/>
              <a:chOff x="-1729903" y="3057586"/>
              <a:chExt cx="51818" cy="51815"/>
            </a:xfrm>
          </p:grpSpPr>
          <p:sp>
            <p:nvSpPr>
              <p:cNvPr id="34124" name="Freeform 34123">
                <a:extLst>
                  <a:ext uri="{FF2B5EF4-FFF2-40B4-BE49-F238E27FC236}">
                    <a16:creationId xmlns:a16="http://schemas.microsoft.com/office/drawing/2014/main" id="{4DF542F5-F8D2-1869-D105-C81C56ECA214}"/>
                  </a:ext>
                </a:extLst>
              </p:cNvPr>
              <p:cNvSpPr/>
              <p:nvPr/>
            </p:nvSpPr>
            <p:spPr>
              <a:xfrm>
                <a:off x="-1729903"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25" name="Freeform 34124">
                <a:extLst>
                  <a:ext uri="{FF2B5EF4-FFF2-40B4-BE49-F238E27FC236}">
                    <a16:creationId xmlns:a16="http://schemas.microsoft.com/office/drawing/2014/main" id="{82A30F2F-07AA-1E68-F369-F7A3EA375D59}"/>
                  </a:ext>
                </a:extLst>
              </p:cNvPr>
              <p:cNvSpPr/>
              <p:nvPr/>
            </p:nvSpPr>
            <p:spPr>
              <a:xfrm>
                <a:off x="-1703946"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7" name="Graphic 45">
              <a:extLst>
                <a:ext uri="{FF2B5EF4-FFF2-40B4-BE49-F238E27FC236}">
                  <a16:creationId xmlns:a16="http://schemas.microsoft.com/office/drawing/2014/main" id="{6F040604-C25F-0D08-54AD-5F839226156A}"/>
                </a:ext>
              </a:extLst>
            </p:cNvPr>
            <p:cNvGrpSpPr/>
            <p:nvPr/>
          </p:nvGrpSpPr>
          <p:grpSpPr>
            <a:xfrm>
              <a:off x="-1737604" y="3057586"/>
              <a:ext cx="51722" cy="51815"/>
              <a:chOff x="-1737604" y="3057586"/>
              <a:chExt cx="51722" cy="51815"/>
            </a:xfrm>
          </p:grpSpPr>
          <p:sp>
            <p:nvSpPr>
              <p:cNvPr id="34122" name="Freeform 34121">
                <a:extLst>
                  <a:ext uri="{FF2B5EF4-FFF2-40B4-BE49-F238E27FC236}">
                    <a16:creationId xmlns:a16="http://schemas.microsoft.com/office/drawing/2014/main" id="{6BD740A3-1D4F-1266-43C9-6CB1F894C1D2}"/>
                  </a:ext>
                </a:extLst>
              </p:cNvPr>
              <p:cNvSpPr/>
              <p:nvPr/>
            </p:nvSpPr>
            <p:spPr>
              <a:xfrm>
                <a:off x="-173760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23" name="Freeform 34122">
                <a:extLst>
                  <a:ext uri="{FF2B5EF4-FFF2-40B4-BE49-F238E27FC236}">
                    <a16:creationId xmlns:a16="http://schemas.microsoft.com/office/drawing/2014/main" id="{04EF11FF-5157-AF11-CB91-8C04CC8F9FA1}"/>
                  </a:ext>
                </a:extLst>
              </p:cNvPr>
              <p:cNvSpPr/>
              <p:nvPr/>
            </p:nvSpPr>
            <p:spPr>
              <a:xfrm>
                <a:off x="-171174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8" name="Graphic 45">
              <a:extLst>
                <a:ext uri="{FF2B5EF4-FFF2-40B4-BE49-F238E27FC236}">
                  <a16:creationId xmlns:a16="http://schemas.microsoft.com/office/drawing/2014/main" id="{DFB915B4-60EB-FACE-40E7-8058CD0F645B}"/>
                </a:ext>
              </a:extLst>
            </p:cNvPr>
            <p:cNvGrpSpPr/>
            <p:nvPr/>
          </p:nvGrpSpPr>
          <p:grpSpPr>
            <a:xfrm>
              <a:off x="-1740932" y="3057586"/>
              <a:ext cx="51722" cy="51815"/>
              <a:chOff x="-1740932" y="3057586"/>
              <a:chExt cx="51722" cy="51815"/>
            </a:xfrm>
          </p:grpSpPr>
          <p:sp>
            <p:nvSpPr>
              <p:cNvPr id="34120" name="Freeform 34119">
                <a:extLst>
                  <a:ext uri="{FF2B5EF4-FFF2-40B4-BE49-F238E27FC236}">
                    <a16:creationId xmlns:a16="http://schemas.microsoft.com/office/drawing/2014/main" id="{25546396-3BDA-80E0-3062-B28A229C7BD4}"/>
                  </a:ext>
                </a:extLst>
              </p:cNvPr>
              <p:cNvSpPr/>
              <p:nvPr/>
            </p:nvSpPr>
            <p:spPr>
              <a:xfrm>
                <a:off x="-1740932"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21" name="Freeform 34120">
                <a:extLst>
                  <a:ext uri="{FF2B5EF4-FFF2-40B4-BE49-F238E27FC236}">
                    <a16:creationId xmlns:a16="http://schemas.microsoft.com/office/drawing/2014/main" id="{19844BD1-5F4F-87C7-3640-2D2F450161E7}"/>
                  </a:ext>
                </a:extLst>
              </p:cNvPr>
              <p:cNvSpPr/>
              <p:nvPr/>
            </p:nvSpPr>
            <p:spPr>
              <a:xfrm>
                <a:off x="-1715070"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799" name="Graphic 45">
              <a:extLst>
                <a:ext uri="{FF2B5EF4-FFF2-40B4-BE49-F238E27FC236}">
                  <a16:creationId xmlns:a16="http://schemas.microsoft.com/office/drawing/2014/main" id="{A1983090-4385-1C06-BC22-BCAF78DC4651}"/>
                </a:ext>
              </a:extLst>
            </p:cNvPr>
            <p:cNvGrpSpPr/>
            <p:nvPr/>
          </p:nvGrpSpPr>
          <p:grpSpPr>
            <a:xfrm>
              <a:off x="-1755764" y="3057586"/>
              <a:ext cx="51818" cy="51815"/>
              <a:chOff x="-1755764" y="3057586"/>
              <a:chExt cx="51818" cy="51815"/>
            </a:xfrm>
          </p:grpSpPr>
          <p:sp>
            <p:nvSpPr>
              <p:cNvPr id="34118" name="Freeform 34117">
                <a:extLst>
                  <a:ext uri="{FF2B5EF4-FFF2-40B4-BE49-F238E27FC236}">
                    <a16:creationId xmlns:a16="http://schemas.microsoft.com/office/drawing/2014/main" id="{5F9938DD-D4AB-F474-0612-1F23143D0592}"/>
                  </a:ext>
                </a:extLst>
              </p:cNvPr>
              <p:cNvSpPr/>
              <p:nvPr/>
            </p:nvSpPr>
            <p:spPr>
              <a:xfrm>
                <a:off x="-1755764"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19" name="Freeform 34118">
                <a:extLst>
                  <a:ext uri="{FF2B5EF4-FFF2-40B4-BE49-F238E27FC236}">
                    <a16:creationId xmlns:a16="http://schemas.microsoft.com/office/drawing/2014/main" id="{53FBADFF-AFFF-F657-230E-1FBB60AF3724}"/>
                  </a:ext>
                </a:extLst>
              </p:cNvPr>
              <p:cNvSpPr/>
              <p:nvPr/>
            </p:nvSpPr>
            <p:spPr>
              <a:xfrm>
                <a:off x="-172990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0" name="Graphic 45">
              <a:extLst>
                <a:ext uri="{FF2B5EF4-FFF2-40B4-BE49-F238E27FC236}">
                  <a16:creationId xmlns:a16="http://schemas.microsoft.com/office/drawing/2014/main" id="{BCB3AF2B-D691-FAF0-70D8-F0CAAFEED9CF}"/>
                </a:ext>
              </a:extLst>
            </p:cNvPr>
            <p:cNvGrpSpPr/>
            <p:nvPr/>
          </p:nvGrpSpPr>
          <p:grpSpPr>
            <a:xfrm>
              <a:off x="-1765272" y="3057586"/>
              <a:ext cx="51722" cy="51815"/>
              <a:chOff x="-1765272" y="3057586"/>
              <a:chExt cx="51722" cy="51815"/>
            </a:xfrm>
          </p:grpSpPr>
          <p:sp>
            <p:nvSpPr>
              <p:cNvPr id="34116" name="Freeform 34115">
                <a:extLst>
                  <a:ext uri="{FF2B5EF4-FFF2-40B4-BE49-F238E27FC236}">
                    <a16:creationId xmlns:a16="http://schemas.microsoft.com/office/drawing/2014/main" id="{3B4A349A-54F8-EA14-ACEF-A9CB4C7E6BC9}"/>
                  </a:ext>
                </a:extLst>
              </p:cNvPr>
              <p:cNvSpPr/>
              <p:nvPr/>
            </p:nvSpPr>
            <p:spPr>
              <a:xfrm>
                <a:off x="-1765272"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17" name="Freeform 34116">
                <a:extLst>
                  <a:ext uri="{FF2B5EF4-FFF2-40B4-BE49-F238E27FC236}">
                    <a16:creationId xmlns:a16="http://schemas.microsoft.com/office/drawing/2014/main" id="{1D568F57-4F6E-BA3E-816C-B3820CC737F8}"/>
                  </a:ext>
                </a:extLst>
              </p:cNvPr>
              <p:cNvSpPr/>
              <p:nvPr/>
            </p:nvSpPr>
            <p:spPr>
              <a:xfrm>
                <a:off x="-1739411"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1" name="Graphic 45">
              <a:extLst>
                <a:ext uri="{FF2B5EF4-FFF2-40B4-BE49-F238E27FC236}">
                  <a16:creationId xmlns:a16="http://schemas.microsoft.com/office/drawing/2014/main" id="{2BA3265B-FEEC-73F0-5225-A062F0AA05B7}"/>
                </a:ext>
              </a:extLst>
            </p:cNvPr>
            <p:cNvGrpSpPr/>
            <p:nvPr/>
          </p:nvGrpSpPr>
          <p:grpSpPr>
            <a:xfrm>
              <a:off x="-1772308" y="3057586"/>
              <a:ext cx="51722" cy="51815"/>
              <a:chOff x="-1772308" y="3057586"/>
              <a:chExt cx="51722" cy="51815"/>
            </a:xfrm>
          </p:grpSpPr>
          <p:sp>
            <p:nvSpPr>
              <p:cNvPr id="34114" name="Freeform 34113">
                <a:extLst>
                  <a:ext uri="{FF2B5EF4-FFF2-40B4-BE49-F238E27FC236}">
                    <a16:creationId xmlns:a16="http://schemas.microsoft.com/office/drawing/2014/main" id="{2BCB0088-2CE4-8AE7-5CD1-AA0547BBF185}"/>
                  </a:ext>
                </a:extLst>
              </p:cNvPr>
              <p:cNvSpPr/>
              <p:nvPr/>
            </p:nvSpPr>
            <p:spPr>
              <a:xfrm>
                <a:off x="-1772308"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15" name="Freeform 34114">
                <a:extLst>
                  <a:ext uri="{FF2B5EF4-FFF2-40B4-BE49-F238E27FC236}">
                    <a16:creationId xmlns:a16="http://schemas.microsoft.com/office/drawing/2014/main" id="{A7707DD0-F8BC-9FFC-CD08-13CC1F257E5E}"/>
                  </a:ext>
                </a:extLst>
              </p:cNvPr>
              <p:cNvSpPr/>
              <p:nvPr/>
            </p:nvSpPr>
            <p:spPr>
              <a:xfrm>
                <a:off x="-1746446"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2" name="Graphic 45">
              <a:extLst>
                <a:ext uri="{FF2B5EF4-FFF2-40B4-BE49-F238E27FC236}">
                  <a16:creationId xmlns:a16="http://schemas.microsoft.com/office/drawing/2014/main" id="{B777E53D-54F4-BEB2-15C5-60F5F9C8C67A}"/>
                </a:ext>
              </a:extLst>
            </p:cNvPr>
            <p:cNvGrpSpPr/>
            <p:nvPr/>
          </p:nvGrpSpPr>
          <p:grpSpPr>
            <a:xfrm>
              <a:off x="-1769075" y="3057586"/>
              <a:ext cx="51818" cy="51815"/>
              <a:chOff x="-1769075" y="3057586"/>
              <a:chExt cx="51818" cy="51815"/>
            </a:xfrm>
          </p:grpSpPr>
          <p:sp>
            <p:nvSpPr>
              <p:cNvPr id="34112" name="Freeform 34111">
                <a:extLst>
                  <a:ext uri="{FF2B5EF4-FFF2-40B4-BE49-F238E27FC236}">
                    <a16:creationId xmlns:a16="http://schemas.microsoft.com/office/drawing/2014/main" id="{F7B6AAE5-87CD-2E28-4EC8-94DF24592C41}"/>
                  </a:ext>
                </a:extLst>
              </p:cNvPr>
              <p:cNvSpPr/>
              <p:nvPr/>
            </p:nvSpPr>
            <p:spPr>
              <a:xfrm>
                <a:off x="-1769075"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13" name="Freeform 34112">
                <a:extLst>
                  <a:ext uri="{FF2B5EF4-FFF2-40B4-BE49-F238E27FC236}">
                    <a16:creationId xmlns:a16="http://schemas.microsoft.com/office/drawing/2014/main" id="{4B292BB9-9811-D33C-92FE-58A6371F79F3}"/>
                  </a:ext>
                </a:extLst>
              </p:cNvPr>
              <p:cNvSpPr/>
              <p:nvPr/>
            </p:nvSpPr>
            <p:spPr>
              <a:xfrm>
                <a:off x="-174321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3" name="Graphic 45">
              <a:extLst>
                <a:ext uri="{FF2B5EF4-FFF2-40B4-BE49-F238E27FC236}">
                  <a16:creationId xmlns:a16="http://schemas.microsoft.com/office/drawing/2014/main" id="{5D0990F8-72D9-1802-F74C-618D10B2D169}"/>
                </a:ext>
              </a:extLst>
            </p:cNvPr>
            <p:cNvGrpSpPr/>
            <p:nvPr/>
          </p:nvGrpSpPr>
          <p:grpSpPr>
            <a:xfrm>
              <a:off x="-1762229" y="3057586"/>
              <a:ext cx="51722" cy="51815"/>
              <a:chOff x="-1762229" y="3057586"/>
              <a:chExt cx="51722" cy="51815"/>
            </a:xfrm>
          </p:grpSpPr>
          <p:sp>
            <p:nvSpPr>
              <p:cNvPr id="34110" name="Freeform 34109">
                <a:extLst>
                  <a:ext uri="{FF2B5EF4-FFF2-40B4-BE49-F238E27FC236}">
                    <a16:creationId xmlns:a16="http://schemas.microsoft.com/office/drawing/2014/main" id="{CE39F09F-A8E9-5940-9293-2949ECF57F84}"/>
                  </a:ext>
                </a:extLst>
              </p:cNvPr>
              <p:cNvSpPr/>
              <p:nvPr/>
            </p:nvSpPr>
            <p:spPr>
              <a:xfrm>
                <a:off x="-1762229"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11" name="Freeform 34110">
                <a:extLst>
                  <a:ext uri="{FF2B5EF4-FFF2-40B4-BE49-F238E27FC236}">
                    <a16:creationId xmlns:a16="http://schemas.microsoft.com/office/drawing/2014/main" id="{890B4365-5129-3663-0610-629014AAE47C}"/>
                  </a:ext>
                </a:extLst>
              </p:cNvPr>
              <p:cNvSpPr/>
              <p:nvPr/>
            </p:nvSpPr>
            <p:spPr>
              <a:xfrm>
                <a:off x="-1736368"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4" name="Graphic 45">
              <a:extLst>
                <a:ext uri="{FF2B5EF4-FFF2-40B4-BE49-F238E27FC236}">
                  <a16:creationId xmlns:a16="http://schemas.microsoft.com/office/drawing/2014/main" id="{AA22CF17-00B0-6A57-A1BF-57009962B3BE}"/>
                </a:ext>
              </a:extLst>
            </p:cNvPr>
            <p:cNvGrpSpPr/>
            <p:nvPr/>
          </p:nvGrpSpPr>
          <p:grpSpPr>
            <a:xfrm>
              <a:off x="-1760328" y="3057586"/>
              <a:ext cx="51722" cy="51815"/>
              <a:chOff x="-1760328" y="3057586"/>
              <a:chExt cx="51722" cy="51815"/>
            </a:xfrm>
          </p:grpSpPr>
          <p:sp>
            <p:nvSpPr>
              <p:cNvPr id="34108" name="Freeform 34107">
                <a:extLst>
                  <a:ext uri="{FF2B5EF4-FFF2-40B4-BE49-F238E27FC236}">
                    <a16:creationId xmlns:a16="http://schemas.microsoft.com/office/drawing/2014/main" id="{E8377A4D-6D45-E9BD-F047-1808BA866C50}"/>
                  </a:ext>
                </a:extLst>
              </p:cNvPr>
              <p:cNvSpPr/>
              <p:nvPr/>
            </p:nvSpPr>
            <p:spPr>
              <a:xfrm>
                <a:off x="-1760328"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09" name="Freeform 34108">
                <a:extLst>
                  <a:ext uri="{FF2B5EF4-FFF2-40B4-BE49-F238E27FC236}">
                    <a16:creationId xmlns:a16="http://schemas.microsoft.com/office/drawing/2014/main" id="{6B3FBD84-3D6A-DC95-C866-137612D77590}"/>
                  </a:ext>
                </a:extLst>
              </p:cNvPr>
              <p:cNvSpPr/>
              <p:nvPr/>
            </p:nvSpPr>
            <p:spPr>
              <a:xfrm>
                <a:off x="-1734466"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5" name="Graphic 45">
              <a:extLst>
                <a:ext uri="{FF2B5EF4-FFF2-40B4-BE49-F238E27FC236}">
                  <a16:creationId xmlns:a16="http://schemas.microsoft.com/office/drawing/2014/main" id="{FBDCF111-7EFD-D868-7E84-C6099F305A0A}"/>
                </a:ext>
              </a:extLst>
            </p:cNvPr>
            <p:cNvGrpSpPr/>
            <p:nvPr/>
          </p:nvGrpSpPr>
          <p:grpSpPr>
            <a:xfrm>
              <a:off x="-1782291" y="3057586"/>
              <a:ext cx="51722" cy="51815"/>
              <a:chOff x="-1782291" y="3057586"/>
              <a:chExt cx="51722" cy="51815"/>
            </a:xfrm>
          </p:grpSpPr>
          <p:sp>
            <p:nvSpPr>
              <p:cNvPr id="34106" name="Freeform 34105">
                <a:extLst>
                  <a:ext uri="{FF2B5EF4-FFF2-40B4-BE49-F238E27FC236}">
                    <a16:creationId xmlns:a16="http://schemas.microsoft.com/office/drawing/2014/main" id="{D4CB41D7-3166-A56E-75F2-16FFCB2E878A}"/>
                  </a:ext>
                </a:extLst>
              </p:cNvPr>
              <p:cNvSpPr/>
              <p:nvPr/>
            </p:nvSpPr>
            <p:spPr>
              <a:xfrm>
                <a:off x="-1782291"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07" name="Freeform 34106">
                <a:extLst>
                  <a:ext uri="{FF2B5EF4-FFF2-40B4-BE49-F238E27FC236}">
                    <a16:creationId xmlns:a16="http://schemas.microsoft.com/office/drawing/2014/main" id="{10ECDDB3-253B-AFEE-D8B8-B52B52BB13CA}"/>
                  </a:ext>
                </a:extLst>
              </p:cNvPr>
              <p:cNvSpPr/>
              <p:nvPr/>
            </p:nvSpPr>
            <p:spPr>
              <a:xfrm>
                <a:off x="-1756430"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6" name="Graphic 45">
              <a:extLst>
                <a:ext uri="{FF2B5EF4-FFF2-40B4-BE49-F238E27FC236}">
                  <a16:creationId xmlns:a16="http://schemas.microsoft.com/office/drawing/2014/main" id="{A726AA9A-559A-621B-68D9-5B1182E4C72A}"/>
                </a:ext>
              </a:extLst>
            </p:cNvPr>
            <p:cNvGrpSpPr/>
            <p:nvPr/>
          </p:nvGrpSpPr>
          <p:grpSpPr>
            <a:xfrm>
              <a:off x="-1844853" y="3057586"/>
              <a:ext cx="51722" cy="51815"/>
              <a:chOff x="-1844853" y="3057586"/>
              <a:chExt cx="51722" cy="51815"/>
            </a:xfrm>
          </p:grpSpPr>
          <p:sp>
            <p:nvSpPr>
              <p:cNvPr id="34104" name="Freeform 34103">
                <a:extLst>
                  <a:ext uri="{FF2B5EF4-FFF2-40B4-BE49-F238E27FC236}">
                    <a16:creationId xmlns:a16="http://schemas.microsoft.com/office/drawing/2014/main" id="{8A1964A7-1F5B-81BE-D8E5-BFE9F917A7ED}"/>
                  </a:ext>
                </a:extLst>
              </p:cNvPr>
              <p:cNvSpPr/>
              <p:nvPr/>
            </p:nvSpPr>
            <p:spPr>
              <a:xfrm>
                <a:off x="-1844853"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05" name="Freeform 34104">
                <a:extLst>
                  <a:ext uri="{FF2B5EF4-FFF2-40B4-BE49-F238E27FC236}">
                    <a16:creationId xmlns:a16="http://schemas.microsoft.com/office/drawing/2014/main" id="{1F2706BD-4701-25B6-7F2C-6C2DC6F0E9AC}"/>
                  </a:ext>
                </a:extLst>
              </p:cNvPr>
              <p:cNvSpPr/>
              <p:nvPr/>
            </p:nvSpPr>
            <p:spPr>
              <a:xfrm>
                <a:off x="-181899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7" name="Graphic 45">
              <a:extLst>
                <a:ext uri="{FF2B5EF4-FFF2-40B4-BE49-F238E27FC236}">
                  <a16:creationId xmlns:a16="http://schemas.microsoft.com/office/drawing/2014/main" id="{D44691C5-BB6F-E558-2BC9-AF350097DC18}"/>
                </a:ext>
              </a:extLst>
            </p:cNvPr>
            <p:cNvGrpSpPr/>
            <p:nvPr/>
          </p:nvGrpSpPr>
          <p:grpSpPr>
            <a:xfrm>
              <a:off x="-1848181" y="3057586"/>
              <a:ext cx="51722" cy="51815"/>
              <a:chOff x="-1848181" y="3057586"/>
              <a:chExt cx="51722" cy="51815"/>
            </a:xfrm>
          </p:grpSpPr>
          <p:sp>
            <p:nvSpPr>
              <p:cNvPr id="34102" name="Freeform 34101">
                <a:extLst>
                  <a:ext uri="{FF2B5EF4-FFF2-40B4-BE49-F238E27FC236}">
                    <a16:creationId xmlns:a16="http://schemas.microsoft.com/office/drawing/2014/main" id="{3C9DB323-657D-86C4-E9CF-0DBD7F0DCB25}"/>
                  </a:ext>
                </a:extLst>
              </p:cNvPr>
              <p:cNvSpPr/>
              <p:nvPr/>
            </p:nvSpPr>
            <p:spPr>
              <a:xfrm>
                <a:off x="-1848181"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03" name="Freeform 34102">
                <a:extLst>
                  <a:ext uri="{FF2B5EF4-FFF2-40B4-BE49-F238E27FC236}">
                    <a16:creationId xmlns:a16="http://schemas.microsoft.com/office/drawing/2014/main" id="{66AC7003-DFCD-B14E-0723-76F91A924881}"/>
                  </a:ext>
                </a:extLst>
              </p:cNvPr>
              <p:cNvSpPr/>
              <p:nvPr/>
            </p:nvSpPr>
            <p:spPr>
              <a:xfrm>
                <a:off x="-1822319"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8" name="Graphic 45">
              <a:extLst>
                <a:ext uri="{FF2B5EF4-FFF2-40B4-BE49-F238E27FC236}">
                  <a16:creationId xmlns:a16="http://schemas.microsoft.com/office/drawing/2014/main" id="{1B8E33BB-4312-44C9-8A8B-5199577D21DB}"/>
                </a:ext>
              </a:extLst>
            </p:cNvPr>
            <p:cNvGrpSpPr/>
            <p:nvPr/>
          </p:nvGrpSpPr>
          <p:grpSpPr>
            <a:xfrm>
              <a:off x="-1850653" y="3057586"/>
              <a:ext cx="51818" cy="51815"/>
              <a:chOff x="-1850653" y="3057586"/>
              <a:chExt cx="51818" cy="51815"/>
            </a:xfrm>
          </p:grpSpPr>
          <p:sp>
            <p:nvSpPr>
              <p:cNvPr id="34100" name="Freeform 34099">
                <a:extLst>
                  <a:ext uri="{FF2B5EF4-FFF2-40B4-BE49-F238E27FC236}">
                    <a16:creationId xmlns:a16="http://schemas.microsoft.com/office/drawing/2014/main" id="{590EA24F-4920-130C-630F-3699D6A5FA49}"/>
                  </a:ext>
                </a:extLst>
              </p:cNvPr>
              <p:cNvSpPr/>
              <p:nvPr/>
            </p:nvSpPr>
            <p:spPr>
              <a:xfrm>
                <a:off x="-1850653"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01" name="Freeform 34100">
                <a:extLst>
                  <a:ext uri="{FF2B5EF4-FFF2-40B4-BE49-F238E27FC236}">
                    <a16:creationId xmlns:a16="http://schemas.microsoft.com/office/drawing/2014/main" id="{3CE27FA4-A683-6958-9C40-0DD3D289268E}"/>
                  </a:ext>
                </a:extLst>
              </p:cNvPr>
              <p:cNvSpPr/>
              <p:nvPr/>
            </p:nvSpPr>
            <p:spPr>
              <a:xfrm>
                <a:off x="-1824696"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09" name="Graphic 45">
              <a:extLst>
                <a:ext uri="{FF2B5EF4-FFF2-40B4-BE49-F238E27FC236}">
                  <a16:creationId xmlns:a16="http://schemas.microsoft.com/office/drawing/2014/main" id="{8705D090-47CE-6ADD-0119-8527D9A9A61A}"/>
                </a:ext>
              </a:extLst>
            </p:cNvPr>
            <p:cNvGrpSpPr/>
            <p:nvPr/>
          </p:nvGrpSpPr>
          <p:grpSpPr>
            <a:xfrm>
              <a:off x="-1870715" y="3057586"/>
              <a:ext cx="51722" cy="51815"/>
              <a:chOff x="-1870715" y="3057586"/>
              <a:chExt cx="51722" cy="51815"/>
            </a:xfrm>
          </p:grpSpPr>
          <p:sp>
            <p:nvSpPr>
              <p:cNvPr id="34098" name="Freeform 34097">
                <a:extLst>
                  <a:ext uri="{FF2B5EF4-FFF2-40B4-BE49-F238E27FC236}">
                    <a16:creationId xmlns:a16="http://schemas.microsoft.com/office/drawing/2014/main" id="{9C945203-C73E-AFD2-D9E6-19FBE96704AF}"/>
                  </a:ext>
                </a:extLst>
              </p:cNvPr>
              <p:cNvSpPr/>
              <p:nvPr/>
            </p:nvSpPr>
            <p:spPr>
              <a:xfrm>
                <a:off x="-1870715"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99" name="Freeform 34098">
                <a:extLst>
                  <a:ext uri="{FF2B5EF4-FFF2-40B4-BE49-F238E27FC236}">
                    <a16:creationId xmlns:a16="http://schemas.microsoft.com/office/drawing/2014/main" id="{913950EB-F6AD-FBF4-BAF9-A4831E2A8EAB}"/>
                  </a:ext>
                </a:extLst>
              </p:cNvPr>
              <p:cNvSpPr/>
              <p:nvPr/>
            </p:nvSpPr>
            <p:spPr>
              <a:xfrm>
                <a:off x="-184485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0" name="Graphic 45">
              <a:extLst>
                <a:ext uri="{FF2B5EF4-FFF2-40B4-BE49-F238E27FC236}">
                  <a16:creationId xmlns:a16="http://schemas.microsoft.com/office/drawing/2014/main" id="{28CE0C5A-F338-1515-A930-7A692BC98AD9}"/>
                </a:ext>
              </a:extLst>
            </p:cNvPr>
            <p:cNvGrpSpPr/>
            <p:nvPr/>
          </p:nvGrpSpPr>
          <p:grpSpPr>
            <a:xfrm>
              <a:off x="-1880222" y="3057586"/>
              <a:ext cx="51722" cy="51815"/>
              <a:chOff x="-1880222" y="3057586"/>
              <a:chExt cx="51722" cy="51815"/>
            </a:xfrm>
          </p:grpSpPr>
          <p:sp>
            <p:nvSpPr>
              <p:cNvPr id="34096" name="Freeform 34095">
                <a:extLst>
                  <a:ext uri="{FF2B5EF4-FFF2-40B4-BE49-F238E27FC236}">
                    <a16:creationId xmlns:a16="http://schemas.microsoft.com/office/drawing/2014/main" id="{CBD4F37C-4B4C-C7AE-E982-2AD2BC4A1F74}"/>
                  </a:ext>
                </a:extLst>
              </p:cNvPr>
              <p:cNvSpPr/>
              <p:nvPr/>
            </p:nvSpPr>
            <p:spPr>
              <a:xfrm>
                <a:off x="-1880222"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97" name="Freeform 34096">
                <a:extLst>
                  <a:ext uri="{FF2B5EF4-FFF2-40B4-BE49-F238E27FC236}">
                    <a16:creationId xmlns:a16="http://schemas.microsoft.com/office/drawing/2014/main" id="{95F2074B-93CA-DE8E-BA80-A5AC719A748E}"/>
                  </a:ext>
                </a:extLst>
              </p:cNvPr>
              <p:cNvSpPr/>
              <p:nvPr/>
            </p:nvSpPr>
            <p:spPr>
              <a:xfrm>
                <a:off x="-1854361"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1" name="Graphic 45">
              <a:extLst>
                <a:ext uri="{FF2B5EF4-FFF2-40B4-BE49-F238E27FC236}">
                  <a16:creationId xmlns:a16="http://schemas.microsoft.com/office/drawing/2014/main" id="{980A61E6-A7E3-F513-19B1-FCEF9036D604}"/>
                </a:ext>
              </a:extLst>
            </p:cNvPr>
            <p:cNvGrpSpPr/>
            <p:nvPr/>
          </p:nvGrpSpPr>
          <p:grpSpPr>
            <a:xfrm>
              <a:off x="-1886878" y="3057586"/>
              <a:ext cx="51722" cy="51815"/>
              <a:chOff x="-1886878" y="3057586"/>
              <a:chExt cx="51722" cy="51815"/>
            </a:xfrm>
          </p:grpSpPr>
          <p:sp>
            <p:nvSpPr>
              <p:cNvPr id="34094" name="Freeform 34093">
                <a:extLst>
                  <a:ext uri="{FF2B5EF4-FFF2-40B4-BE49-F238E27FC236}">
                    <a16:creationId xmlns:a16="http://schemas.microsoft.com/office/drawing/2014/main" id="{7DB5B2D8-142A-D346-F468-35F28A2F4149}"/>
                  </a:ext>
                </a:extLst>
              </p:cNvPr>
              <p:cNvSpPr/>
              <p:nvPr/>
            </p:nvSpPr>
            <p:spPr>
              <a:xfrm>
                <a:off x="-1886878"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95" name="Freeform 34094">
                <a:extLst>
                  <a:ext uri="{FF2B5EF4-FFF2-40B4-BE49-F238E27FC236}">
                    <a16:creationId xmlns:a16="http://schemas.microsoft.com/office/drawing/2014/main" id="{1129D179-2850-419B-AB9E-7CAB238DDD96}"/>
                  </a:ext>
                </a:extLst>
              </p:cNvPr>
              <p:cNvSpPr/>
              <p:nvPr/>
            </p:nvSpPr>
            <p:spPr>
              <a:xfrm>
                <a:off x="-1861017"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2" name="Graphic 45">
              <a:extLst>
                <a:ext uri="{FF2B5EF4-FFF2-40B4-BE49-F238E27FC236}">
                  <a16:creationId xmlns:a16="http://schemas.microsoft.com/office/drawing/2014/main" id="{0FF1A530-5564-192F-0FDB-04F322E92E57}"/>
                </a:ext>
              </a:extLst>
            </p:cNvPr>
            <p:cNvGrpSpPr/>
            <p:nvPr/>
          </p:nvGrpSpPr>
          <p:grpSpPr>
            <a:xfrm>
              <a:off x="-1883835" y="3057586"/>
              <a:ext cx="51722" cy="51815"/>
              <a:chOff x="-1883835" y="3057586"/>
              <a:chExt cx="51722" cy="51815"/>
            </a:xfrm>
          </p:grpSpPr>
          <p:sp>
            <p:nvSpPr>
              <p:cNvPr id="34092" name="Freeform 34091">
                <a:extLst>
                  <a:ext uri="{FF2B5EF4-FFF2-40B4-BE49-F238E27FC236}">
                    <a16:creationId xmlns:a16="http://schemas.microsoft.com/office/drawing/2014/main" id="{096728B5-BF83-D4CD-828D-08AD1E4DFDD5}"/>
                  </a:ext>
                </a:extLst>
              </p:cNvPr>
              <p:cNvSpPr/>
              <p:nvPr/>
            </p:nvSpPr>
            <p:spPr>
              <a:xfrm>
                <a:off x="-1883835"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93" name="Freeform 34092">
                <a:extLst>
                  <a:ext uri="{FF2B5EF4-FFF2-40B4-BE49-F238E27FC236}">
                    <a16:creationId xmlns:a16="http://schemas.microsoft.com/office/drawing/2014/main" id="{9E2332A6-B9F5-3754-7C20-05A40F1248E7}"/>
                  </a:ext>
                </a:extLst>
              </p:cNvPr>
              <p:cNvSpPr/>
              <p:nvPr/>
            </p:nvSpPr>
            <p:spPr>
              <a:xfrm>
                <a:off x="-185797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3" name="Graphic 45">
              <a:extLst>
                <a:ext uri="{FF2B5EF4-FFF2-40B4-BE49-F238E27FC236}">
                  <a16:creationId xmlns:a16="http://schemas.microsoft.com/office/drawing/2014/main" id="{34A2A21A-EB98-A86E-D802-A81606BC2572}"/>
                </a:ext>
              </a:extLst>
            </p:cNvPr>
            <p:cNvGrpSpPr/>
            <p:nvPr/>
          </p:nvGrpSpPr>
          <p:grpSpPr>
            <a:xfrm>
              <a:off x="-1877370" y="3057586"/>
              <a:ext cx="51722" cy="51815"/>
              <a:chOff x="-1877370" y="3057586"/>
              <a:chExt cx="51722" cy="51815"/>
            </a:xfrm>
          </p:grpSpPr>
          <p:sp>
            <p:nvSpPr>
              <p:cNvPr id="34090" name="Freeform 34089">
                <a:extLst>
                  <a:ext uri="{FF2B5EF4-FFF2-40B4-BE49-F238E27FC236}">
                    <a16:creationId xmlns:a16="http://schemas.microsoft.com/office/drawing/2014/main" id="{DE4443B7-9439-E7A3-F689-EDDD018BA1B4}"/>
                  </a:ext>
                </a:extLst>
              </p:cNvPr>
              <p:cNvSpPr/>
              <p:nvPr/>
            </p:nvSpPr>
            <p:spPr>
              <a:xfrm>
                <a:off x="-1877370"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91" name="Freeform 34090">
                <a:extLst>
                  <a:ext uri="{FF2B5EF4-FFF2-40B4-BE49-F238E27FC236}">
                    <a16:creationId xmlns:a16="http://schemas.microsoft.com/office/drawing/2014/main" id="{0C278DF7-E228-5D0C-141C-8D11F0DE66EC}"/>
                  </a:ext>
                </a:extLst>
              </p:cNvPr>
              <p:cNvSpPr/>
              <p:nvPr/>
            </p:nvSpPr>
            <p:spPr>
              <a:xfrm>
                <a:off x="-1851509"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4" name="Graphic 45">
              <a:extLst>
                <a:ext uri="{FF2B5EF4-FFF2-40B4-BE49-F238E27FC236}">
                  <a16:creationId xmlns:a16="http://schemas.microsoft.com/office/drawing/2014/main" id="{63F39DB7-CEC4-491C-F9E7-9A2607B31D1E}"/>
                </a:ext>
              </a:extLst>
            </p:cNvPr>
            <p:cNvGrpSpPr/>
            <p:nvPr/>
          </p:nvGrpSpPr>
          <p:grpSpPr>
            <a:xfrm>
              <a:off x="-1875088" y="3057586"/>
              <a:ext cx="51722" cy="51815"/>
              <a:chOff x="-1875088" y="3057586"/>
              <a:chExt cx="51722" cy="51815"/>
            </a:xfrm>
          </p:grpSpPr>
          <p:sp>
            <p:nvSpPr>
              <p:cNvPr id="34088" name="Freeform 34087">
                <a:extLst>
                  <a:ext uri="{FF2B5EF4-FFF2-40B4-BE49-F238E27FC236}">
                    <a16:creationId xmlns:a16="http://schemas.microsoft.com/office/drawing/2014/main" id="{162B4BCC-7EBB-192A-E277-036E471EC564}"/>
                  </a:ext>
                </a:extLst>
              </p:cNvPr>
              <p:cNvSpPr/>
              <p:nvPr/>
            </p:nvSpPr>
            <p:spPr>
              <a:xfrm>
                <a:off x="-1875088"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89" name="Freeform 34088">
                <a:extLst>
                  <a:ext uri="{FF2B5EF4-FFF2-40B4-BE49-F238E27FC236}">
                    <a16:creationId xmlns:a16="http://schemas.microsoft.com/office/drawing/2014/main" id="{AD68C71F-C205-7B61-B24E-865F9F28B066}"/>
                  </a:ext>
                </a:extLst>
              </p:cNvPr>
              <p:cNvSpPr/>
              <p:nvPr/>
            </p:nvSpPr>
            <p:spPr>
              <a:xfrm>
                <a:off x="-1849227"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5" name="Graphic 45">
              <a:extLst>
                <a:ext uri="{FF2B5EF4-FFF2-40B4-BE49-F238E27FC236}">
                  <a16:creationId xmlns:a16="http://schemas.microsoft.com/office/drawing/2014/main" id="{0665F65D-807E-2446-EF3B-B695480345A5}"/>
                </a:ext>
              </a:extLst>
            </p:cNvPr>
            <p:cNvGrpSpPr/>
            <p:nvPr/>
          </p:nvGrpSpPr>
          <p:grpSpPr>
            <a:xfrm>
              <a:off x="-1902376" y="3057586"/>
              <a:ext cx="51722" cy="51815"/>
              <a:chOff x="-1902376" y="3057586"/>
              <a:chExt cx="51722" cy="51815"/>
            </a:xfrm>
          </p:grpSpPr>
          <p:sp>
            <p:nvSpPr>
              <p:cNvPr id="34086" name="Freeform 34085">
                <a:extLst>
                  <a:ext uri="{FF2B5EF4-FFF2-40B4-BE49-F238E27FC236}">
                    <a16:creationId xmlns:a16="http://schemas.microsoft.com/office/drawing/2014/main" id="{F3546854-758F-0816-561D-6617B66A6CDD}"/>
                  </a:ext>
                </a:extLst>
              </p:cNvPr>
              <p:cNvSpPr/>
              <p:nvPr/>
            </p:nvSpPr>
            <p:spPr>
              <a:xfrm>
                <a:off x="-190237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87" name="Freeform 34086">
                <a:extLst>
                  <a:ext uri="{FF2B5EF4-FFF2-40B4-BE49-F238E27FC236}">
                    <a16:creationId xmlns:a16="http://schemas.microsoft.com/office/drawing/2014/main" id="{73849D2D-A1B8-2F35-36A9-FDDF3A0DE307}"/>
                  </a:ext>
                </a:extLst>
              </p:cNvPr>
              <p:cNvSpPr/>
              <p:nvPr/>
            </p:nvSpPr>
            <p:spPr>
              <a:xfrm>
                <a:off x="-187651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6" name="Graphic 45">
              <a:extLst>
                <a:ext uri="{FF2B5EF4-FFF2-40B4-BE49-F238E27FC236}">
                  <a16:creationId xmlns:a16="http://schemas.microsoft.com/office/drawing/2014/main" id="{70AE884F-0B18-A20A-7530-409717D6DECF}"/>
                </a:ext>
              </a:extLst>
            </p:cNvPr>
            <p:cNvGrpSpPr/>
            <p:nvPr/>
          </p:nvGrpSpPr>
          <p:grpSpPr>
            <a:xfrm>
              <a:off x="-1906179" y="3057586"/>
              <a:ext cx="51818" cy="51815"/>
              <a:chOff x="-1906179" y="3057586"/>
              <a:chExt cx="51818" cy="51815"/>
            </a:xfrm>
          </p:grpSpPr>
          <p:sp>
            <p:nvSpPr>
              <p:cNvPr id="34084" name="Freeform 34083">
                <a:extLst>
                  <a:ext uri="{FF2B5EF4-FFF2-40B4-BE49-F238E27FC236}">
                    <a16:creationId xmlns:a16="http://schemas.microsoft.com/office/drawing/2014/main" id="{5074A562-DE50-0C34-6149-7310109A5956}"/>
                  </a:ext>
                </a:extLst>
              </p:cNvPr>
              <p:cNvSpPr/>
              <p:nvPr/>
            </p:nvSpPr>
            <p:spPr>
              <a:xfrm>
                <a:off x="-1906179"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85" name="Freeform 34084">
                <a:extLst>
                  <a:ext uri="{FF2B5EF4-FFF2-40B4-BE49-F238E27FC236}">
                    <a16:creationId xmlns:a16="http://schemas.microsoft.com/office/drawing/2014/main" id="{F5D95DCE-A7A2-D60B-3E6D-07ECCECB8E29}"/>
                  </a:ext>
                </a:extLst>
              </p:cNvPr>
              <p:cNvSpPr/>
              <p:nvPr/>
            </p:nvSpPr>
            <p:spPr>
              <a:xfrm>
                <a:off x="-188022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7" name="Graphic 45">
              <a:extLst>
                <a:ext uri="{FF2B5EF4-FFF2-40B4-BE49-F238E27FC236}">
                  <a16:creationId xmlns:a16="http://schemas.microsoft.com/office/drawing/2014/main" id="{34B65530-DE84-AD61-72FB-C40ECA63409F}"/>
                </a:ext>
              </a:extLst>
            </p:cNvPr>
            <p:cNvGrpSpPr/>
            <p:nvPr/>
          </p:nvGrpSpPr>
          <p:grpSpPr>
            <a:xfrm>
              <a:off x="-1908176" y="3057586"/>
              <a:ext cx="51722" cy="51815"/>
              <a:chOff x="-1908176" y="3057586"/>
              <a:chExt cx="51722" cy="51815"/>
            </a:xfrm>
          </p:grpSpPr>
          <p:sp>
            <p:nvSpPr>
              <p:cNvPr id="34082" name="Freeform 34081">
                <a:extLst>
                  <a:ext uri="{FF2B5EF4-FFF2-40B4-BE49-F238E27FC236}">
                    <a16:creationId xmlns:a16="http://schemas.microsoft.com/office/drawing/2014/main" id="{FB5454EA-8DFA-7897-08FF-622CE6EE7E15}"/>
                  </a:ext>
                </a:extLst>
              </p:cNvPr>
              <p:cNvSpPr/>
              <p:nvPr/>
            </p:nvSpPr>
            <p:spPr>
              <a:xfrm>
                <a:off x="-190817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83" name="Freeform 34082">
                <a:extLst>
                  <a:ext uri="{FF2B5EF4-FFF2-40B4-BE49-F238E27FC236}">
                    <a16:creationId xmlns:a16="http://schemas.microsoft.com/office/drawing/2014/main" id="{8D01B070-B02E-CF44-94CC-71D013AD1590}"/>
                  </a:ext>
                </a:extLst>
              </p:cNvPr>
              <p:cNvSpPr/>
              <p:nvPr/>
            </p:nvSpPr>
            <p:spPr>
              <a:xfrm>
                <a:off x="-188231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8" name="Graphic 45">
              <a:extLst>
                <a:ext uri="{FF2B5EF4-FFF2-40B4-BE49-F238E27FC236}">
                  <a16:creationId xmlns:a16="http://schemas.microsoft.com/office/drawing/2014/main" id="{56C53F43-1CF5-9F24-6D25-E53A0BEF839C}"/>
                </a:ext>
              </a:extLst>
            </p:cNvPr>
            <p:cNvGrpSpPr/>
            <p:nvPr/>
          </p:nvGrpSpPr>
          <p:grpSpPr>
            <a:xfrm>
              <a:off x="-1917874" y="3057586"/>
              <a:ext cx="51722" cy="51815"/>
              <a:chOff x="-1917874" y="3057586"/>
              <a:chExt cx="51722" cy="51815"/>
            </a:xfrm>
          </p:grpSpPr>
          <p:sp>
            <p:nvSpPr>
              <p:cNvPr id="34080" name="Freeform 34079">
                <a:extLst>
                  <a:ext uri="{FF2B5EF4-FFF2-40B4-BE49-F238E27FC236}">
                    <a16:creationId xmlns:a16="http://schemas.microsoft.com/office/drawing/2014/main" id="{4E225AC3-D8C6-2101-AA8F-954F221327A1}"/>
                  </a:ext>
                </a:extLst>
              </p:cNvPr>
              <p:cNvSpPr/>
              <p:nvPr/>
            </p:nvSpPr>
            <p:spPr>
              <a:xfrm>
                <a:off x="-191787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81" name="Freeform 34080">
                <a:extLst>
                  <a:ext uri="{FF2B5EF4-FFF2-40B4-BE49-F238E27FC236}">
                    <a16:creationId xmlns:a16="http://schemas.microsoft.com/office/drawing/2014/main" id="{31FACCEF-9448-BAF3-D302-0C9FC054A57A}"/>
                  </a:ext>
                </a:extLst>
              </p:cNvPr>
              <p:cNvSpPr/>
              <p:nvPr/>
            </p:nvSpPr>
            <p:spPr>
              <a:xfrm>
                <a:off x="-189201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19" name="Graphic 45">
              <a:extLst>
                <a:ext uri="{FF2B5EF4-FFF2-40B4-BE49-F238E27FC236}">
                  <a16:creationId xmlns:a16="http://schemas.microsoft.com/office/drawing/2014/main" id="{B34B1044-4B5E-92AC-A576-6F021F621463}"/>
                </a:ext>
              </a:extLst>
            </p:cNvPr>
            <p:cNvGrpSpPr/>
            <p:nvPr/>
          </p:nvGrpSpPr>
          <p:grpSpPr>
            <a:xfrm>
              <a:off x="-1938506" y="3057586"/>
              <a:ext cx="51818" cy="51815"/>
              <a:chOff x="-1938506" y="3057586"/>
              <a:chExt cx="51818" cy="51815"/>
            </a:xfrm>
          </p:grpSpPr>
          <p:sp>
            <p:nvSpPr>
              <p:cNvPr id="34078" name="Freeform 34077">
                <a:extLst>
                  <a:ext uri="{FF2B5EF4-FFF2-40B4-BE49-F238E27FC236}">
                    <a16:creationId xmlns:a16="http://schemas.microsoft.com/office/drawing/2014/main" id="{87223341-3DE9-E3DB-FC96-2DA128B66BE1}"/>
                  </a:ext>
                </a:extLst>
              </p:cNvPr>
              <p:cNvSpPr/>
              <p:nvPr/>
            </p:nvSpPr>
            <p:spPr>
              <a:xfrm>
                <a:off x="-1938506"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79" name="Freeform 34078">
                <a:extLst>
                  <a:ext uri="{FF2B5EF4-FFF2-40B4-BE49-F238E27FC236}">
                    <a16:creationId xmlns:a16="http://schemas.microsoft.com/office/drawing/2014/main" id="{C607D280-A635-CF0A-21E6-1816B4556F35}"/>
                  </a:ext>
                </a:extLst>
              </p:cNvPr>
              <p:cNvSpPr/>
              <p:nvPr/>
            </p:nvSpPr>
            <p:spPr>
              <a:xfrm>
                <a:off x="-191264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0" name="Graphic 45">
              <a:extLst>
                <a:ext uri="{FF2B5EF4-FFF2-40B4-BE49-F238E27FC236}">
                  <a16:creationId xmlns:a16="http://schemas.microsoft.com/office/drawing/2014/main" id="{84E0BB6F-A30D-32EC-7DDA-DE727BF94D7C}"/>
                </a:ext>
              </a:extLst>
            </p:cNvPr>
            <p:cNvGrpSpPr/>
            <p:nvPr/>
          </p:nvGrpSpPr>
          <p:grpSpPr>
            <a:xfrm>
              <a:off x="-1954384" y="3057586"/>
              <a:ext cx="51722" cy="51815"/>
              <a:chOff x="-1954384" y="3057586"/>
              <a:chExt cx="51722" cy="51815"/>
            </a:xfrm>
          </p:grpSpPr>
          <p:sp>
            <p:nvSpPr>
              <p:cNvPr id="34076" name="Freeform 34075">
                <a:extLst>
                  <a:ext uri="{FF2B5EF4-FFF2-40B4-BE49-F238E27FC236}">
                    <a16:creationId xmlns:a16="http://schemas.microsoft.com/office/drawing/2014/main" id="{8275C857-0A1F-9769-2F5F-61B207951B33}"/>
                  </a:ext>
                </a:extLst>
              </p:cNvPr>
              <p:cNvSpPr/>
              <p:nvPr/>
            </p:nvSpPr>
            <p:spPr>
              <a:xfrm>
                <a:off x="-195438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77" name="Freeform 34076">
                <a:extLst>
                  <a:ext uri="{FF2B5EF4-FFF2-40B4-BE49-F238E27FC236}">
                    <a16:creationId xmlns:a16="http://schemas.microsoft.com/office/drawing/2014/main" id="{4CDB25D0-F42D-6672-EC2E-18C511793865}"/>
                  </a:ext>
                </a:extLst>
              </p:cNvPr>
              <p:cNvSpPr/>
              <p:nvPr/>
            </p:nvSpPr>
            <p:spPr>
              <a:xfrm>
                <a:off x="-192852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1" name="Graphic 45">
              <a:extLst>
                <a:ext uri="{FF2B5EF4-FFF2-40B4-BE49-F238E27FC236}">
                  <a16:creationId xmlns:a16="http://schemas.microsoft.com/office/drawing/2014/main" id="{30E723F0-DB40-F4C3-A3ED-4453D3A89B87}"/>
                </a:ext>
              </a:extLst>
            </p:cNvPr>
            <p:cNvGrpSpPr/>
            <p:nvPr/>
          </p:nvGrpSpPr>
          <p:grpSpPr>
            <a:xfrm>
              <a:off x="-1958853" y="3057586"/>
              <a:ext cx="51722" cy="51815"/>
              <a:chOff x="-1958853" y="3057586"/>
              <a:chExt cx="51722" cy="51815"/>
            </a:xfrm>
          </p:grpSpPr>
          <p:sp>
            <p:nvSpPr>
              <p:cNvPr id="34074" name="Freeform 34073">
                <a:extLst>
                  <a:ext uri="{FF2B5EF4-FFF2-40B4-BE49-F238E27FC236}">
                    <a16:creationId xmlns:a16="http://schemas.microsoft.com/office/drawing/2014/main" id="{5B322423-8E73-B405-7FD4-CEB4B0DAD682}"/>
                  </a:ext>
                </a:extLst>
              </p:cNvPr>
              <p:cNvSpPr/>
              <p:nvPr/>
            </p:nvSpPr>
            <p:spPr>
              <a:xfrm>
                <a:off x="-1958853"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75" name="Freeform 34074">
                <a:extLst>
                  <a:ext uri="{FF2B5EF4-FFF2-40B4-BE49-F238E27FC236}">
                    <a16:creationId xmlns:a16="http://schemas.microsoft.com/office/drawing/2014/main" id="{7EFEC1A5-077C-C6A4-4495-7D8F2BE8E52C}"/>
                  </a:ext>
                </a:extLst>
              </p:cNvPr>
              <p:cNvSpPr/>
              <p:nvPr/>
            </p:nvSpPr>
            <p:spPr>
              <a:xfrm>
                <a:off x="-1932991"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2" name="Graphic 45">
              <a:extLst>
                <a:ext uri="{FF2B5EF4-FFF2-40B4-BE49-F238E27FC236}">
                  <a16:creationId xmlns:a16="http://schemas.microsoft.com/office/drawing/2014/main" id="{3A3126C4-607B-10ED-0653-9122BA42AF85}"/>
                </a:ext>
              </a:extLst>
            </p:cNvPr>
            <p:cNvGrpSpPr/>
            <p:nvPr/>
          </p:nvGrpSpPr>
          <p:grpSpPr>
            <a:xfrm>
              <a:off x="-1975206" y="3057586"/>
              <a:ext cx="51722" cy="51815"/>
              <a:chOff x="-1975206" y="3057586"/>
              <a:chExt cx="51722" cy="51815"/>
            </a:xfrm>
          </p:grpSpPr>
          <p:sp>
            <p:nvSpPr>
              <p:cNvPr id="34072" name="Freeform 34071">
                <a:extLst>
                  <a:ext uri="{FF2B5EF4-FFF2-40B4-BE49-F238E27FC236}">
                    <a16:creationId xmlns:a16="http://schemas.microsoft.com/office/drawing/2014/main" id="{453621FA-148D-9126-F5FF-D4C7DD9CD91F}"/>
                  </a:ext>
                </a:extLst>
              </p:cNvPr>
              <p:cNvSpPr/>
              <p:nvPr/>
            </p:nvSpPr>
            <p:spPr>
              <a:xfrm>
                <a:off x="-197520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73" name="Freeform 34072">
                <a:extLst>
                  <a:ext uri="{FF2B5EF4-FFF2-40B4-BE49-F238E27FC236}">
                    <a16:creationId xmlns:a16="http://schemas.microsoft.com/office/drawing/2014/main" id="{24982904-3979-11E5-D647-76B0D76CD774}"/>
                  </a:ext>
                </a:extLst>
              </p:cNvPr>
              <p:cNvSpPr/>
              <p:nvPr/>
            </p:nvSpPr>
            <p:spPr>
              <a:xfrm>
                <a:off x="-194934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3" name="Graphic 45">
              <a:extLst>
                <a:ext uri="{FF2B5EF4-FFF2-40B4-BE49-F238E27FC236}">
                  <a16:creationId xmlns:a16="http://schemas.microsoft.com/office/drawing/2014/main" id="{B63D5F65-B651-D5B4-289C-05DF1863E82E}"/>
                </a:ext>
              </a:extLst>
            </p:cNvPr>
            <p:cNvGrpSpPr/>
            <p:nvPr/>
          </p:nvGrpSpPr>
          <p:grpSpPr>
            <a:xfrm>
              <a:off x="-1985760" y="3057586"/>
              <a:ext cx="51722" cy="51815"/>
              <a:chOff x="-1985760" y="3057586"/>
              <a:chExt cx="51722" cy="51815"/>
            </a:xfrm>
          </p:grpSpPr>
          <p:sp>
            <p:nvSpPr>
              <p:cNvPr id="34070" name="Freeform 34069">
                <a:extLst>
                  <a:ext uri="{FF2B5EF4-FFF2-40B4-BE49-F238E27FC236}">
                    <a16:creationId xmlns:a16="http://schemas.microsoft.com/office/drawing/2014/main" id="{9D4A69C5-DE74-128D-9A45-F3C9E5F6FF57}"/>
                  </a:ext>
                </a:extLst>
              </p:cNvPr>
              <p:cNvSpPr/>
              <p:nvPr/>
            </p:nvSpPr>
            <p:spPr>
              <a:xfrm>
                <a:off x="-1985760"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71" name="Freeform 34070">
                <a:extLst>
                  <a:ext uri="{FF2B5EF4-FFF2-40B4-BE49-F238E27FC236}">
                    <a16:creationId xmlns:a16="http://schemas.microsoft.com/office/drawing/2014/main" id="{149E7DEA-DE2D-6CF1-633E-E40494CBCFA5}"/>
                  </a:ext>
                </a:extLst>
              </p:cNvPr>
              <p:cNvSpPr/>
              <p:nvPr/>
            </p:nvSpPr>
            <p:spPr>
              <a:xfrm>
                <a:off x="-1959899"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4" name="Graphic 45">
              <a:extLst>
                <a:ext uri="{FF2B5EF4-FFF2-40B4-BE49-F238E27FC236}">
                  <a16:creationId xmlns:a16="http://schemas.microsoft.com/office/drawing/2014/main" id="{B14E35C0-7C7F-F362-4B07-A50329E05E99}"/>
                </a:ext>
              </a:extLst>
            </p:cNvPr>
            <p:cNvGrpSpPr/>
            <p:nvPr/>
          </p:nvGrpSpPr>
          <p:grpSpPr>
            <a:xfrm>
              <a:off x="-1995934" y="3057586"/>
              <a:ext cx="51722" cy="51815"/>
              <a:chOff x="-1995934" y="3057586"/>
              <a:chExt cx="51722" cy="51815"/>
            </a:xfrm>
          </p:grpSpPr>
          <p:sp>
            <p:nvSpPr>
              <p:cNvPr id="34068" name="Freeform 34067">
                <a:extLst>
                  <a:ext uri="{FF2B5EF4-FFF2-40B4-BE49-F238E27FC236}">
                    <a16:creationId xmlns:a16="http://schemas.microsoft.com/office/drawing/2014/main" id="{6514CF15-96EE-2BBC-AA78-F31C244D7C9B}"/>
                  </a:ext>
                </a:extLst>
              </p:cNvPr>
              <p:cNvSpPr/>
              <p:nvPr/>
            </p:nvSpPr>
            <p:spPr>
              <a:xfrm>
                <a:off x="-199593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69" name="Freeform 34068">
                <a:extLst>
                  <a:ext uri="{FF2B5EF4-FFF2-40B4-BE49-F238E27FC236}">
                    <a16:creationId xmlns:a16="http://schemas.microsoft.com/office/drawing/2014/main" id="{8FDB0675-F9F5-EC5C-F606-250889C0A045}"/>
                  </a:ext>
                </a:extLst>
              </p:cNvPr>
              <p:cNvSpPr/>
              <p:nvPr/>
            </p:nvSpPr>
            <p:spPr>
              <a:xfrm>
                <a:off x="-197007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5" name="Graphic 45">
              <a:extLst>
                <a:ext uri="{FF2B5EF4-FFF2-40B4-BE49-F238E27FC236}">
                  <a16:creationId xmlns:a16="http://schemas.microsoft.com/office/drawing/2014/main" id="{65586FA9-C15D-25DD-55F2-AC239E79500C}"/>
                </a:ext>
              </a:extLst>
            </p:cNvPr>
            <p:cNvGrpSpPr/>
            <p:nvPr/>
          </p:nvGrpSpPr>
          <p:grpSpPr>
            <a:xfrm>
              <a:off x="-1999737" y="3057586"/>
              <a:ext cx="51722" cy="51815"/>
              <a:chOff x="-1999737" y="3057586"/>
              <a:chExt cx="51722" cy="51815"/>
            </a:xfrm>
          </p:grpSpPr>
          <p:sp>
            <p:nvSpPr>
              <p:cNvPr id="34066" name="Freeform 34065">
                <a:extLst>
                  <a:ext uri="{FF2B5EF4-FFF2-40B4-BE49-F238E27FC236}">
                    <a16:creationId xmlns:a16="http://schemas.microsoft.com/office/drawing/2014/main" id="{A4FC0DEF-A48C-C6CC-CB6F-F36D1A2784A5}"/>
                  </a:ext>
                </a:extLst>
              </p:cNvPr>
              <p:cNvSpPr/>
              <p:nvPr/>
            </p:nvSpPr>
            <p:spPr>
              <a:xfrm>
                <a:off x="-1999737"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67" name="Freeform 34066">
                <a:extLst>
                  <a:ext uri="{FF2B5EF4-FFF2-40B4-BE49-F238E27FC236}">
                    <a16:creationId xmlns:a16="http://schemas.microsoft.com/office/drawing/2014/main" id="{BADC7575-C06F-DF5E-B46D-CF5444CF5226}"/>
                  </a:ext>
                </a:extLst>
              </p:cNvPr>
              <p:cNvSpPr/>
              <p:nvPr/>
            </p:nvSpPr>
            <p:spPr>
              <a:xfrm>
                <a:off x="-197387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6" name="Graphic 45">
              <a:extLst>
                <a:ext uri="{FF2B5EF4-FFF2-40B4-BE49-F238E27FC236}">
                  <a16:creationId xmlns:a16="http://schemas.microsoft.com/office/drawing/2014/main" id="{AAA3EC40-884B-4216-5F0E-7FA9E9555294}"/>
                </a:ext>
              </a:extLst>
            </p:cNvPr>
            <p:cNvGrpSpPr/>
            <p:nvPr/>
          </p:nvGrpSpPr>
          <p:grpSpPr>
            <a:xfrm>
              <a:off x="-2001733" y="3057586"/>
              <a:ext cx="51818" cy="51815"/>
              <a:chOff x="-2001733" y="3057586"/>
              <a:chExt cx="51818" cy="51815"/>
            </a:xfrm>
          </p:grpSpPr>
          <p:sp>
            <p:nvSpPr>
              <p:cNvPr id="34064" name="Freeform 34063">
                <a:extLst>
                  <a:ext uri="{FF2B5EF4-FFF2-40B4-BE49-F238E27FC236}">
                    <a16:creationId xmlns:a16="http://schemas.microsoft.com/office/drawing/2014/main" id="{424EAF2C-0078-F0EC-8BF2-DC9F821C36AA}"/>
                  </a:ext>
                </a:extLst>
              </p:cNvPr>
              <p:cNvSpPr/>
              <p:nvPr/>
            </p:nvSpPr>
            <p:spPr>
              <a:xfrm>
                <a:off x="-2001733"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65" name="Freeform 34064">
                <a:extLst>
                  <a:ext uri="{FF2B5EF4-FFF2-40B4-BE49-F238E27FC236}">
                    <a16:creationId xmlns:a16="http://schemas.microsoft.com/office/drawing/2014/main" id="{F3688E41-E5A9-8A95-F52F-97CAFCE8AE09}"/>
                  </a:ext>
                </a:extLst>
              </p:cNvPr>
              <p:cNvSpPr/>
              <p:nvPr/>
            </p:nvSpPr>
            <p:spPr>
              <a:xfrm>
                <a:off x="-1975777"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7" name="Graphic 45">
              <a:extLst>
                <a:ext uri="{FF2B5EF4-FFF2-40B4-BE49-F238E27FC236}">
                  <a16:creationId xmlns:a16="http://schemas.microsoft.com/office/drawing/2014/main" id="{E25AA5DB-0251-6F09-E60B-50CE13C1BB9F}"/>
                </a:ext>
              </a:extLst>
            </p:cNvPr>
            <p:cNvGrpSpPr/>
            <p:nvPr/>
          </p:nvGrpSpPr>
          <p:grpSpPr>
            <a:xfrm>
              <a:off x="-2016851" y="3057586"/>
              <a:ext cx="51722" cy="51815"/>
              <a:chOff x="-2016851" y="3057586"/>
              <a:chExt cx="51722" cy="51815"/>
            </a:xfrm>
          </p:grpSpPr>
          <p:sp>
            <p:nvSpPr>
              <p:cNvPr id="34062" name="Freeform 34061">
                <a:extLst>
                  <a:ext uri="{FF2B5EF4-FFF2-40B4-BE49-F238E27FC236}">
                    <a16:creationId xmlns:a16="http://schemas.microsoft.com/office/drawing/2014/main" id="{109F605F-8C28-DF27-1694-8DA264F87C9D}"/>
                  </a:ext>
                </a:extLst>
              </p:cNvPr>
              <p:cNvSpPr/>
              <p:nvPr/>
            </p:nvSpPr>
            <p:spPr>
              <a:xfrm>
                <a:off x="-2016851"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63" name="Freeform 34062">
                <a:extLst>
                  <a:ext uri="{FF2B5EF4-FFF2-40B4-BE49-F238E27FC236}">
                    <a16:creationId xmlns:a16="http://schemas.microsoft.com/office/drawing/2014/main" id="{66F6B9CE-2EED-B79A-0037-DDD147E0CCFB}"/>
                  </a:ext>
                </a:extLst>
              </p:cNvPr>
              <p:cNvSpPr/>
              <p:nvPr/>
            </p:nvSpPr>
            <p:spPr>
              <a:xfrm>
                <a:off x="-1990990"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8" name="Graphic 45">
              <a:extLst>
                <a:ext uri="{FF2B5EF4-FFF2-40B4-BE49-F238E27FC236}">
                  <a16:creationId xmlns:a16="http://schemas.microsoft.com/office/drawing/2014/main" id="{8B59C010-87EE-C965-ABE2-FB972BC793D8}"/>
                </a:ext>
              </a:extLst>
            </p:cNvPr>
            <p:cNvGrpSpPr/>
            <p:nvPr/>
          </p:nvGrpSpPr>
          <p:grpSpPr>
            <a:xfrm>
              <a:off x="-2020844" y="3057586"/>
              <a:ext cx="51722" cy="51815"/>
              <a:chOff x="-2020844" y="3057586"/>
              <a:chExt cx="51722" cy="51815"/>
            </a:xfrm>
          </p:grpSpPr>
          <p:sp>
            <p:nvSpPr>
              <p:cNvPr id="34060" name="Freeform 34059">
                <a:extLst>
                  <a:ext uri="{FF2B5EF4-FFF2-40B4-BE49-F238E27FC236}">
                    <a16:creationId xmlns:a16="http://schemas.microsoft.com/office/drawing/2014/main" id="{87316EF0-2DDD-8F3E-5246-73C9727B67EB}"/>
                  </a:ext>
                </a:extLst>
              </p:cNvPr>
              <p:cNvSpPr/>
              <p:nvPr/>
            </p:nvSpPr>
            <p:spPr>
              <a:xfrm>
                <a:off x="-202084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61" name="Freeform 34060">
                <a:extLst>
                  <a:ext uri="{FF2B5EF4-FFF2-40B4-BE49-F238E27FC236}">
                    <a16:creationId xmlns:a16="http://schemas.microsoft.com/office/drawing/2014/main" id="{9211D5A0-EA81-7334-69B1-8C21832A05F8}"/>
                  </a:ext>
                </a:extLst>
              </p:cNvPr>
              <p:cNvSpPr/>
              <p:nvPr/>
            </p:nvSpPr>
            <p:spPr>
              <a:xfrm>
                <a:off x="-199498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29" name="Graphic 45">
              <a:extLst>
                <a:ext uri="{FF2B5EF4-FFF2-40B4-BE49-F238E27FC236}">
                  <a16:creationId xmlns:a16="http://schemas.microsoft.com/office/drawing/2014/main" id="{058FB532-332D-FB24-8764-F5F100ABAF40}"/>
                </a:ext>
              </a:extLst>
            </p:cNvPr>
            <p:cNvGrpSpPr/>
            <p:nvPr/>
          </p:nvGrpSpPr>
          <p:grpSpPr>
            <a:xfrm>
              <a:off x="-2022651" y="3057586"/>
              <a:ext cx="51818" cy="51815"/>
              <a:chOff x="-2022651" y="3057586"/>
              <a:chExt cx="51818" cy="51815"/>
            </a:xfrm>
          </p:grpSpPr>
          <p:sp>
            <p:nvSpPr>
              <p:cNvPr id="34058" name="Freeform 34057">
                <a:extLst>
                  <a:ext uri="{FF2B5EF4-FFF2-40B4-BE49-F238E27FC236}">
                    <a16:creationId xmlns:a16="http://schemas.microsoft.com/office/drawing/2014/main" id="{840060D9-18A2-3DAA-FC9F-997D5F154F0F}"/>
                  </a:ext>
                </a:extLst>
              </p:cNvPr>
              <p:cNvSpPr/>
              <p:nvPr/>
            </p:nvSpPr>
            <p:spPr>
              <a:xfrm>
                <a:off x="-2022651"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59" name="Freeform 34058">
                <a:extLst>
                  <a:ext uri="{FF2B5EF4-FFF2-40B4-BE49-F238E27FC236}">
                    <a16:creationId xmlns:a16="http://schemas.microsoft.com/office/drawing/2014/main" id="{209C1440-F6D1-DFEB-48A4-9524744A8C59}"/>
                  </a:ext>
                </a:extLst>
              </p:cNvPr>
              <p:cNvSpPr/>
              <p:nvPr/>
            </p:nvSpPr>
            <p:spPr>
              <a:xfrm>
                <a:off x="-1996789"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0" name="Graphic 45">
              <a:extLst>
                <a:ext uri="{FF2B5EF4-FFF2-40B4-BE49-F238E27FC236}">
                  <a16:creationId xmlns:a16="http://schemas.microsoft.com/office/drawing/2014/main" id="{1DC4A4E6-6B51-F752-74EC-E3A915150869}"/>
                </a:ext>
              </a:extLst>
            </p:cNvPr>
            <p:cNvGrpSpPr/>
            <p:nvPr/>
          </p:nvGrpSpPr>
          <p:grpSpPr>
            <a:xfrm>
              <a:off x="-2032444" y="3057586"/>
              <a:ext cx="51818" cy="51815"/>
              <a:chOff x="-2032444" y="3057586"/>
              <a:chExt cx="51818" cy="51815"/>
            </a:xfrm>
          </p:grpSpPr>
          <p:sp>
            <p:nvSpPr>
              <p:cNvPr id="34056" name="Freeform 34055">
                <a:extLst>
                  <a:ext uri="{FF2B5EF4-FFF2-40B4-BE49-F238E27FC236}">
                    <a16:creationId xmlns:a16="http://schemas.microsoft.com/office/drawing/2014/main" id="{54F3B723-3853-D747-BE0E-FCCF4ACACD67}"/>
                  </a:ext>
                </a:extLst>
              </p:cNvPr>
              <p:cNvSpPr/>
              <p:nvPr/>
            </p:nvSpPr>
            <p:spPr>
              <a:xfrm>
                <a:off x="-2032444"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57" name="Freeform 34056">
                <a:extLst>
                  <a:ext uri="{FF2B5EF4-FFF2-40B4-BE49-F238E27FC236}">
                    <a16:creationId xmlns:a16="http://schemas.microsoft.com/office/drawing/2014/main" id="{7CDD1F72-1C3C-42A7-5065-D7733079A674}"/>
                  </a:ext>
                </a:extLst>
              </p:cNvPr>
              <p:cNvSpPr/>
              <p:nvPr/>
            </p:nvSpPr>
            <p:spPr>
              <a:xfrm>
                <a:off x="-200658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1" name="Graphic 45">
              <a:extLst>
                <a:ext uri="{FF2B5EF4-FFF2-40B4-BE49-F238E27FC236}">
                  <a16:creationId xmlns:a16="http://schemas.microsoft.com/office/drawing/2014/main" id="{38AD6909-2C2D-9EA8-65B7-F3D20CE6C176}"/>
                </a:ext>
              </a:extLst>
            </p:cNvPr>
            <p:cNvGrpSpPr/>
            <p:nvPr/>
          </p:nvGrpSpPr>
          <p:grpSpPr>
            <a:xfrm>
              <a:off x="-2053456" y="3057586"/>
              <a:ext cx="51722" cy="51815"/>
              <a:chOff x="-2053456" y="3057586"/>
              <a:chExt cx="51722" cy="51815"/>
            </a:xfrm>
          </p:grpSpPr>
          <p:sp>
            <p:nvSpPr>
              <p:cNvPr id="34054" name="Freeform 34053">
                <a:extLst>
                  <a:ext uri="{FF2B5EF4-FFF2-40B4-BE49-F238E27FC236}">
                    <a16:creationId xmlns:a16="http://schemas.microsoft.com/office/drawing/2014/main" id="{072252BA-7D59-E638-884C-39A2CB91B8BC}"/>
                  </a:ext>
                </a:extLst>
              </p:cNvPr>
              <p:cNvSpPr/>
              <p:nvPr/>
            </p:nvSpPr>
            <p:spPr>
              <a:xfrm>
                <a:off x="-205345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55" name="Freeform 34054">
                <a:extLst>
                  <a:ext uri="{FF2B5EF4-FFF2-40B4-BE49-F238E27FC236}">
                    <a16:creationId xmlns:a16="http://schemas.microsoft.com/office/drawing/2014/main" id="{0A96DCF4-D43B-BAD0-990A-5E07272C8E40}"/>
                  </a:ext>
                </a:extLst>
              </p:cNvPr>
              <p:cNvSpPr/>
              <p:nvPr/>
            </p:nvSpPr>
            <p:spPr>
              <a:xfrm>
                <a:off x="-202759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2" name="Graphic 45">
              <a:extLst>
                <a:ext uri="{FF2B5EF4-FFF2-40B4-BE49-F238E27FC236}">
                  <a16:creationId xmlns:a16="http://schemas.microsoft.com/office/drawing/2014/main" id="{1C313FDE-BCFD-473D-C0C4-8A97964D73EE}"/>
                </a:ext>
              </a:extLst>
            </p:cNvPr>
            <p:cNvGrpSpPr/>
            <p:nvPr/>
          </p:nvGrpSpPr>
          <p:grpSpPr>
            <a:xfrm>
              <a:off x="-2057545" y="3057586"/>
              <a:ext cx="51818" cy="51815"/>
              <a:chOff x="-2057545" y="3057586"/>
              <a:chExt cx="51818" cy="51815"/>
            </a:xfrm>
          </p:grpSpPr>
          <p:sp>
            <p:nvSpPr>
              <p:cNvPr id="34052" name="Freeform 34051">
                <a:extLst>
                  <a:ext uri="{FF2B5EF4-FFF2-40B4-BE49-F238E27FC236}">
                    <a16:creationId xmlns:a16="http://schemas.microsoft.com/office/drawing/2014/main" id="{E6FD93CF-15E3-9494-130C-0798CDC73375}"/>
                  </a:ext>
                </a:extLst>
              </p:cNvPr>
              <p:cNvSpPr/>
              <p:nvPr/>
            </p:nvSpPr>
            <p:spPr>
              <a:xfrm>
                <a:off x="-2057545"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53" name="Freeform 34052">
                <a:extLst>
                  <a:ext uri="{FF2B5EF4-FFF2-40B4-BE49-F238E27FC236}">
                    <a16:creationId xmlns:a16="http://schemas.microsoft.com/office/drawing/2014/main" id="{1BC4236E-E276-8869-8D90-A3F1C1513EEE}"/>
                  </a:ext>
                </a:extLst>
              </p:cNvPr>
              <p:cNvSpPr/>
              <p:nvPr/>
            </p:nvSpPr>
            <p:spPr>
              <a:xfrm>
                <a:off x="-2031588"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3" name="Graphic 45">
              <a:extLst>
                <a:ext uri="{FF2B5EF4-FFF2-40B4-BE49-F238E27FC236}">
                  <a16:creationId xmlns:a16="http://schemas.microsoft.com/office/drawing/2014/main" id="{831AC53C-A7EF-BE81-F8EB-B53B528F1191}"/>
                </a:ext>
              </a:extLst>
            </p:cNvPr>
            <p:cNvGrpSpPr/>
            <p:nvPr/>
          </p:nvGrpSpPr>
          <p:grpSpPr>
            <a:xfrm>
              <a:off x="-2092819" y="3057586"/>
              <a:ext cx="51722" cy="51815"/>
              <a:chOff x="-2092819" y="3057586"/>
              <a:chExt cx="51722" cy="51815"/>
            </a:xfrm>
          </p:grpSpPr>
          <p:sp>
            <p:nvSpPr>
              <p:cNvPr id="34050" name="Freeform 34049">
                <a:extLst>
                  <a:ext uri="{FF2B5EF4-FFF2-40B4-BE49-F238E27FC236}">
                    <a16:creationId xmlns:a16="http://schemas.microsoft.com/office/drawing/2014/main" id="{3F4E1948-7A49-68F7-50F5-1367A49986D1}"/>
                  </a:ext>
                </a:extLst>
              </p:cNvPr>
              <p:cNvSpPr/>
              <p:nvPr/>
            </p:nvSpPr>
            <p:spPr>
              <a:xfrm>
                <a:off x="-2092819"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51" name="Freeform 34050">
                <a:extLst>
                  <a:ext uri="{FF2B5EF4-FFF2-40B4-BE49-F238E27FC236}">
                    <a16:creationId xmlns:a16="http://schemas.microsoft.com/office/drawing/2014/main" id="{35BA8AD7-52B8-6B09-87B3-171520172DD9}"/>
                  </a:ext>
                </a:extLst>
              </p:cNvPr>
              <p:cNvSpPr/>
              <p:nvPr/>
            </p:nvSpPr>
            <p:spPr>
              <a:xfrm>
                <a:off x="-2066958"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4" name="Graphic 45">
              <a:extLst>
                <a:ext uri="{FF2B5EF4-FFF2-40B4-BE49-F238E27FC236}">
                  <a16:creationId xmlns:a16="http://schemas.microsoft.com/office/drawing/2014/main" id="{EA5CD51C-663B-24F0-D5C5-C25FC7CE295D}"/>
                </a:ext>
              </a:extLst>
            </p:cNvPr>
            <p:cNvGrpSpPr/>
            <p:nvPr/>
          </p:nvGrpSpPr>
          <p:grpSpPr>
            <a:xfrm>
              <a:off x="-2110884" y="3057586"/>
              <a:ext cx="51818" cy="51815"/>
              <a:chOff x="-2110884" y="3057586"/>
              <a:chExt cx="51818" cy="51815"/>
            </a:xfrm>
          </p:grpSpPr>
          <p:sp>
            <p:nvSpPr>
              <p:cNvPr id="34048" name="Freeform 34047">
                <a:extLst>
                  <a:ext uri="{FF2B5EF4-FFF2-40B4-BE49-F238E27FC236}">
                    <a16:creationId xmlns:a16="http://schemas.microsoft.com/office/drawing/2014/main" id="{4FC16171-86E3-B89F-8BEC-C8E1892C208D}"/>
                  </a:ext>
                </a:extLst>
              </p:cNvPr>
              <p:cNvSpPr/>
              <p:nvPr/>
            </p:nvSpPr>
            <p:spPr>
              <a:xfrm>
                <a:off x="-2110884"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49" name="Freeform 34048">
                <a:extLst>
                  <a:ext uri="{FF2B5EF4-FFF2-40B4-BE49-F238E27FC236}">
                    <a16:creationId xmlns:a16="http://schemas.microsoft.com/office/drawing/2014/main" id="{D2045F40-A435-2965-876A-C697A6CEB7C4}"/>
                  </a:ext>
                </a:extLst>
              </p:cNvPr>
              <p:cNvSpPr/>
              <p:nvPr/>
            </p:nvSpPr>
            <p:spPr>
              <a:xfrm>
                <a:off x="-208502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5" name="Graphic 45">
              <a:extLst>
                <a:ext uri="{FF2B5EF4-FFF2-40B4-BE49-F238E27FC236}">
                  <a16:creationId xmlns:a16="http://schemas.microsoft.com/office/drawing/2014/main" id="{70D3D5B6-5D50-5C51-C106-3E9018EF2795}"/>
                </a:ext>
              </a:extLst>
            </p:cNvPr>
            <p:cNvGrpSpPr/>
            <p:nvPr/>
          </p:nvGrpSpPr>
          <p:grpSpPr>
            <a:xfrm>
              <a:off x="-2167932" y="3057586"/>
              <a:ext cx="51722" cy="51815"/>
              <a:chOff x="-2167932" y="3057586"/>
              <a:chExt cx="51722" cy="51815"/>
            </a:xfrm>
          </p:grpSpPr>
          <p:sp>
            <p:nvSpPr>
              <p:cNvPr id="34046" name="Freeform 34045">
                <a:extLst>
                  <a:ext uri="{FF2B5EF4-FFF2-40B4-BE49-F238E27FC236}">
                    <a16:creationId xmlns:a16="http://schemas.microsoft.com/office/drawing/2014/main" id="{433DE03F-7FA4-6BAC-FF3C-6A8F4612EA56}"/>
                  </a:ext>
                </a:extLst>
              </p:cNvPr>
              <p:cNvSpPr/>
              <p:nvPr/>
            </p:nvSpPr>
            <p:spPr>
              <a:xfrm>
                <a:off x="-2167932"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47" name="Freeform 34046">
                <a:extLst>
                  <a:ext uri="{FF2B5EF4-FFF2-40B4-BE49-F238E27FC236}">
                    <a16:creationId xmlns:a16="http://schemas.microsoft.com/office/drawing/2014/main" id="{8C747D24-7E76-2389-17F8-C5423B2901F7}"/>
                  </a:ext>
                </a:extLst>
              </p:cNvPr>
              <p:cNvSpPr/>
              <p:nvPr/>
            </p:nvSpPr>
            <p:spPr>
              <a:xfrm>
                <a:off x="-2142070"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6" name="Graphic 45">
              <a:extLst>
                <a:ext uri="{FF2B5EF4-FFF2-40B4-BE49-F238E27FC236}">
                  <a16:creationId xmlns:a16="http://schemas.microsoft.com/office/drawing/2014/main" id="{9F9F5856-5A9F-B1F7-36D9-347D14F119EE}"/>
                </a:ext>
              </a:extLst>
            </p:cNvPr>
            <p:cNvGrpSpPr/>
            <p:nvPr/>
          </p:nvGrpSpPr>
          <p:grpSpPr>
            <a:xfrm>
              <a:off x="-2188469" y="3057586"/>
              <a:ext cx="51722" cy="51815"/>
              <a:chOff x="-2188469" y="3057586"/>
              <a:chExt cx="51722" cy="51815"/>
            </a:xfrm>
          </p:grpSpPr>
          <p:sp>
            <p:nvSpPr>
              <p:cNvPr id="34044" name="Freeform 34043">
                <a:extLst>
                  <a:ext uri="{FF2B5EF4-FFF2-40B4-BE49-F238E27FC236}">
                    <a16:creationId xmlns:a16="http://schemas.microsoft.com/office/drawing/2014/main" id="{89A1B6C0-589F-7FF3-6475-DF7298D34EF8}"/>
                  </a:ext>
                </a:extLst>
              </p:cNvPr>
              <p:cNvSpPr/>
              <p:nvPr/>
            </p:nvSpPr>
            <p:spPr>
              <a:xfrm>
                <a:off x="-2188469"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45" name="Freeform 34044">
                <a:extLst>
                  <a:ext uri="{FF2B5EF4-FFF2-40B4-BE49-F238E27FC236}">
                    <a16:creationId xmlns:a16="http://schemas.microsoft.com/office/drawing/2014/main" id="{A5630BB7-D9BA-32BE-C113-C9777C43C81B}"/>
                  </a:ext>
                </a:extLst>
              </p:cNvPr>
              <p:cNvSpPr/>
              <p:nvPr/>
            </p:nvSpPr>
            <p:spPr>
              <a:xfrm>
                <a:off x="-2162607"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7" name="Graphic 45">
              <a:extLst>
                <a:ext uri="{FF2B5EF4-FFF2-40B4-BE49-F238E27FC236}">
                  <a16:creationId xmlns:a16="http://schemas.microsoft.com/office/drawing/2014/main" id="{42F638D5-0269-DEFE-9FAF-4F7A059FF9B7}"/>
                </a:ext>
              </a:extLst>
            </p:cNvPr>
            <p:cNvGrpSpPr/>
            <p:nvPr/>
          </p:nvGrpSpPr>
          <p:grpSpPr>
            <a:xfrm>
              <a:off x="-2192937" y="3057586"/>
              <a:ext cx="51722" cy="51815"/>
              <a:chOff x="-2192937" y="3057586"/>
              <a:chExt cx="51722" cy="51815"/>
            </a:xfrm>
          </p:grpSpPr>
          <p:sp>
            <p:nvSpPr>
              <p:cNvPr id="34042" name="Freeform 34041">
                <a:extLst>
                  <a:ext uri="{FF2B5EF4-FFF2-40B4-BE49-F238E27FC236}">
                    <a16:creationId xmlns:a16="http://schemas.microsoft.com/office/drawing/2014/main" id="{969ABB80-62B3-737F-0DDE-E5C241A5B8F5}"/>
                  </a:ext>
                </a:extLst>
              </p:cNvPr>
              <p:cNvSpPr/>
              <p:nvPr/>
            </p:nvSpPr>
            <p:spPr>
              <a:xfrm>
                <a:off x="-2192937"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43" name="Freeform 34042">
                <a:extLst>
                  <a:ext uri="{FF2B5EF4-FFF2-40B4-BE49-F238E27FC236}">
                    <a16:creationId xmlns:a16="http://schemas.microsoft.com/office/drawing/2014/main" id="{D72F9D94-3386-CBF4-7946-57D7F5B24B4D}"/>
                  </a:ext>
                </a:extLst>
              </p:cNvPr>
              <p:cNvSpPr/>
              <p:nvPr/>
            </p:nvSpPr>
            <p:spPr>
              <a:xfrm>
                <a:off x="-2167076"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8" name="Graphic 45">
              <a:extLst>
                <a:ext uri="{FF2B5EF4-FFF2-40B4-BE49-F238E27FC236}">
                  <a16:creationId xmlns:a16="http://schemas.microsoft.com/office/drawing/2014/main" id="{89307021-54CC-50E9-EEF8-FA3633655EA8}"/>
                </a:ext>
              </a:extLst>
            </p:cNvPr>
            <p:cNvGrpSpPr/>
            <p:nvPr/>
          </p:nvGrpSpPr>
          <p:grpSpPr>
            <a:xfrm>
              <a:off x="-2194363" y="3057586"/>
              <a:ext cx="51722" cy="51815"/>
              <a:chOff x="-2194363" y="3057586"/>
              <a:chExt cx="51722" cy="51815"/>
            </a:xfrm>
          </p:grpSpPr>
          <p:sp>
            <p:nvSpPr>
              <p:cNvPr id="34040" name="Freeform 34039">
                <a:extLst>
                  <a:ext uri="{FF2B5EF4-FFF2-40B4-BE49-F238E27FC236}">
                    <a16:creationId xmlns:a16="http://schemas.microsoft.com/office/drawing/2014/main" id="{EBD56132-8E18-ADEC-A5F2-EE0E632722E7}"/>
                  </a:ext>
                </a:extLst>
              </p:cNvPr>
              <p:cNvSpPr/>
              <p:nvPr/>
            </p:nvSpPr>
            <p:spPr>
              <a:xfrm>
                <a:off x="-2194363"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41" name="Freeform 34040">
                <a:extLst>
                  <a:ext uri="{FF2B5EF4-FFF2-40B4-BE49-F238E27FC236}">
                    <a16:creationId xmlns:a16="http://schemas.microsoft.com/office/drawing/2014/main" id="{0C9A91FC-02C2-8AA7-E921-7075FFE6665D}"/>
                  </a:ext>
                </a:extLst>
              </p:cNvPr>
              <p:cNvSpPr/>
              <p:nvPr/>
            </p:nvSpPr>
            <p:spPr>
              <a:xfrm>
                <a:off x="-216850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39" name="Graphic 45">
              <a:extLst>
                <a:ext uri="{FF2B5EF4-FFF2-40B4-BE49-F238E27FC236}">
                  <a16:creationId xmlns:a16="http://schemas.microsoft.com/office/drawing/2014/main" id="{C00C4576-1818-5759-538B-62ACD47A8460}"/>
                </a:ext>
              </a:extLst>
            </p:cNvPr>
            <p:cNvGrpSpPr/>
            <p:nvPr/>
          </p:nvGrpSpPr>
          <p:grpSpPr>
            <a:xfrm>
              <a:off x="-2219750" y="3057586"/>
              <a:ext cx="51818" cy="51815"/>
              <a:chOff x="-2219750" y="3057586"/>
              <a:chExt cx="51818" cy="51815"/>
            </a:xfrm>
          </p:grpSpPr>
          <p:sp>
            <p:nvSpPr>
              <p:cNvPr id="34038" name="Freeform 34037">
                <a:extLst>
                  <a:ext uri="{FF2B5EF4-FFF2-40B4-BE49-F238E27FC236}">
                    <a16:creationId xmlns:a16="http://schemas.microsoft.com/office/drawing/2014/main" id="{F0F9AB4D-B0E8-47B7-E7D6-77AB74BEF723}"/>
                  </a:ext>
                </a:extLst>
              </p:cNvPr>
              <p:cNvSpPr/>
              <p:nvPr/>
            </p:nvSpPr>
            <p:spPr>
              <a:xfrm>
                <a:off x="-2219750"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39" name="Freeform 34038">
                <a:extLst>
                  <a:ext uri="{FF2B5EF4-FFF2-40B4-BE49-F238E27FC236}">
                    <a16:creationId xmlns:a16="http://schemas.microsoft.com/office/drawing/2014/main" id="{187EA5DE-F767-EB13-C8F3-24B397809137}"/>
                  </a:ext>
                </a:extLst>
              </p:cNvPr>
              <p:cNvSpPr/>
              <p:nvPr/>
            </p:nvSpPr>
            <p:spPr>
              <a:xfrm>
                <a:off x="-219379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0" name="Graphic 45">
              <a:extLst>
                <a:ext uri="{FF2B5EF4-FFF2-40B4-BE49-F238E27FC236}">
                  <a16:creationId xmlns:a16="http://schemas.microsoft.com/office/drawing/2014/main" id="{460A4BA2-4F1C-89BB-8C1F-1056BB053B61}"/>
                </a:ext>
              </a:extLst>
            </p:cNvPr>
            <p:cNvGrpSpPr/>
            <p:nvPr/>
          </p:nvGrpSpPr>
          <p:grpSpPr>
            <a:xfrm>
              <a:off x="-2222982" y="3057586"/>
              <a:ext cx="51722" cy="51815"/>
              <a:chOff x="-2222982" y="3057586"/>
              <a:chExt cx="51722" cy="51815"/>
            </a:xfrm>
          </p:grpSpPr>
          <p:sp>
            <p:nvSpPr>
              <p:cNvPr id="34036" name="Freeform 34035">
                <a:extLst>
                  <a:ext uri="{FF2B5EF4-FFF2-40B4-BE49-F238E27FC236}">
                    <a16:creationId xmlns:a16="http://schemas.microsoft.com/office/drawing/2014/main" id="{DE9BB791-BF80-6F8A-E166-90D451996A66}"/>
                  </a:ext>
                </a:extLst>
              </p:cNvPr>
              <p:cNvSpPr/>
              <p:nvPr/>
            </p:nvSpPr>
            <p:spPr>
              <a:xfrm>
                <a:off x="-2222982"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37" name="Freeform 34036">
                <a:extLst>
                  <a:ext uri="{FF2B5EF4-FFF2-40B4-BE49-F238E27FC236}">
                    <a16:creationId xmlns:a16="http://schemas.microsoft.com/office/drawing/2014/main" id="{F014B383-8217-E603-9E7A-4E764C82EC02}"/>
                  </a:ext>
                </a:extLst>
              </p:cNvPr>
              <p:cNvSpPr/>
              <p:nvPr/>
            </p:nvSpPr>
            <p:spPr>
              <a:xfrm>
                <a:off x="-2197121"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1" name="Graphic 45">
              <a:extLst>
                <a:ext uri="{FF2B5EF4-FFF2-40B4-BE49-F238E27FC236}">
                  <a16:creationId xmlns:a16="http://schemas.microsoft.com/office/drawing/2014/main" id="{78F0A4EE-F470-E574-E2B1-B413EE506382}"/>
                </a:ext>
              </a:extLst>
            </p:cNvPr>
            <p:cNvGrpSpPr/>
            <p:nvPr/>
          </p:nvGrpSpPr>
          <p:grpSpPr>
            <a:xfrm>
              <a:off x="-2227546" y="3057586"/>
              <a:ext cx="51818" cy="51815"/>
              <a:chOff x="-2227546" y="3057586"/>
              <a:chExt cx="51818" cy="51815"/>
            </a:xfrm>
          </p:grpSpPr>
          <p:sp>
            <p:nvSpPr>
              <p:cNvPr id="34034" name="Freeform 34033">
                <a:extLst>
                  <a:ext uri="{FF2B5EF4-FFF2-40B4-BE49-F238E27FC236}">
                    <a16:creationId xmlns:a16="http://schemas.microsoft.com/office/drawing/2014/main" id="{5C5D828E-F63E-BFBD-6566-9B6341C4EA44}"/>
                  </a:ext>
                </a:extLst>
              </p:cNvPr>
              <p:cNvSpPr/>
              <p:nvPr/>
            </p:nvSpPr>
            <p:spPr>
              <a:xfrm>
                <a:off x="-2227546"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35" name="Freeform 34034">
                <a:extLst>
                  <a:ext uri="{FF2B5EF4-FFF2-40B4-BE49-F238E27FC236}">
                    <a16:creationId xmlns:a16="http://schemas.microsoft.com/office/drawing/2014/main" id="{1C02714B-9FE4-3156-0F87-B7EE6A641231}"/>
                  </a:ext>
                </a:extLst>
              </p:cNvPr>
              <p:cNvSpPr/>
              <p:nvPr/>
            </p:nvSpPr>
            <p:spPr>
              <a:xfrm>
                <a:off x="-220168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2" name="Graphic 45">
              <a:extLst>
                <a:ext uri="{FF2B5EF4-FFF2-40B4-BE49-F238E27FC236}">
                  <a16:creationId xmlns:a16="http://schemas.microsoft.com/office/drawing/2014/main" id="{71DD1AE0-D3F1-2084-5FD6-B0874097E526}"/>
                </a:ext>
              </a:extLst>
            </p:cNvPr>
            <p:cNvGrpSpPr/>
            <p:nvPr/>
          </p:nvGrpSpPr>
          <p:grpSpPr>
            <a:xfrm>
              <a:off x="-2230874" y="3057586"/>
              <a:ext cx="51722" cy="51815"/>
              <a:chOff x="-2230874" y="3057586"/>
              <a:chExt cx="51722" cy="51815"/>
            </a:xfrm>
          </p:grpSpPr>
          <p:sp>
            <p:nvSpPr>
              <p:cNvPr id="34032" name="Freeform 34031">
                <a:extLst>
                  <a:ext uri="{FF2B5EF4-FFF2-40B4-BE49-F238E27FC236}">
                    <a16:creationId xmlns:a16="http://schemas.microsoft.com/office/drawing/2014/main" id="{2FEEBFB1-A0F2-55B3-99BB-4CE51DE00350}"/>
                  </a:ext>
                </a:extLst>
              </p:cNvPr>
              <p:cNvSpPr/>
              <p:nvPr/>
            </p:nvSpPr>
            <p:spPr>
              <a:xfrm>
                <a:off x="-2230874"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33" name="Freeform 34032">
                <a:extLst>
                  <a:ext uri="{FF2B5EF4-FFF2-40B4-BE49-F238E27FC236}">
                    <a16:creationId xmlns:a16="http://schemas.microsoft.com/office/drawing/2014/main" id="{2B1B6DAF-5E9B-271B-1C61-C879146AE198}"/>
                  </a:ext>
                </a:extLst>
              </p:cNvPr>
              <p:cNvSpPr/>
              <p:nvPr/>
            </p:nvSpPr>
            <p:spPr>
              <a:xfrm>
                <a:off x="-2205012"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3" name="Graphic 45">
              <a:extLst>
                <a:ext uri="{FF2B5EF4-FFF2-40B4-BE49-F238E27FC236}">
                  <a16:creationId xmlns:a16="http://schemas.microsoft.com/office/drawing/2014/main" id="{C6654933-3602-4058-DE65-405C9531B86F}"/>
                </a:ext>
              </a:extLst>
            </p:cNvPr>
            <p:cNvGrpSpPr/>
            <p:nvPr/>
          </p:nvGrpSpPr>
          <p:grpSpPr>
            <a:xfrm>
              <a:off x="-2256735" y="3057586"/>
              <a:ext cx="51722" cy="51815"/>
              <a:chOff x="-2256735" y="3057586"/>
              <a:chExt cx="51722" cy="51815"/>
            </a:xfrm>
          </p:grpSpPr>
          <p:sp>
            <p:nvSpPr>
              <p:cNvPr id="34030" name="Freeform 34029">
                <a:extLst>
                  <a:ext uri="{FF2B5EF4-FFF2-40B4-BE49-F238E27FC236}">
                    <a16:creationId xmlns:a16="http://schemas.microsoft.com/office/drawing/2014/main" id="{1B17FE82-62F5-6FBE-F917-198418E5241B}"/>
                  </a:ext>
                </a:extLst>
              </p:cNvPr>
              <p:cNvSpPr/>
              <p:nvPr/>
            </p:nvSpPr>
            <p:spPr>
              <a:xfrm>
                <a:off x="-2256735"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31" name="Freeform 34030">
                <a:extLst>
                  <a:ext uri="{FF2B5EF4-FFF2-40B4-BE49-F238E27FC236}">
                    <a16:creationId xmlns:a16="http://schemas.microsoft.com/office/drawing/2014/main" id="{80FF25A5-AAC2-03C5-B722-29999FC8BD97}"/>
                  </a:ext>
                </a:extLst>
              </p:cNvPr>
              <p:cNvSpPr/>
              <p:nvPr/>
            </p:nvSpPr>
            <p:spPr>
              <a:xfrm>
                <a:off x="-223087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4" name="Graphic 45">
              <a:extLst>
                <a:ext uri="{FF2B5EF4-FFF2-40B4-BE49-F238E27FC236}">
                  <a16:creationId xmlns:a16="http://schemas.microsoft.com/office/drawing/2014/main" id="{F3B8262B-9C5E-14A6-52C0-5FCFA1DDA33B}"/>
                </a:ext>
              </a:extLst>
            </p:cNvPr>
            <p:cNvGrpSpPr/>
            <p:nvPr/>
          </p:nvGrpSpPr>
          <p:grpSpPr>
            <a:xfrm>
              <a:off x="-2288016" y="3057586"/>
              <a:ext cx="51722" cy="51815"/>
              <a:chOff x="-2288016" y="3057586"/>
              <a:chExt cx="51722" cy="51815"/>
            </a:xfrm>
          </p:grpSpPr>
          <p:sp>
            <p:nvSpPr>
              <p:cNvPr id="34028" name="Freeform 34027">
                <a:extLst>
                  <a:ext uri="{FF2B5EF4-FFF2-40B4-BE49-F238E27FC236}">
                    <a16:creationId xmlns:a16="http://schemas.microsoft.com/office/drawing/2014/main" id="{DB59C193-49B7-7234-BD8D-4D3688EF8CFD}"/>
                  </a:ext>
                </a:extLst>
              </p:cNvPr>
              <p:cNvSpPr/>
              <p:nvPr/>
            </p:nvSpPr>
            <p:spPr>
              <a:xfrm>
                <a:off x="-228801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29" name="Freeform 34028">
                <a:extLst>
                  <a:ext uri="{FF2B5EF4-FFF2-40B4-BE49-F238E27FC236}">
                    <a16:creationId xmlns:a16="http://schemas.microsoft.com/office/drawing/2014/main" id="{07F899B9-0411-C3A7-ABB1-F3E2A70AE5A4}"/>
                  </a:ext>
                </a:extLst>
              </p:cNvPr>
              <p:cNvSpPr/>
              <p:nvPr/>
            </p:nvSpPr>
            <p:spPr>
              <a:xfrm>
                <a:off x="-226215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5" name="Graphic 45">
              <a:extLst>
                <a:ext uri="{FF2B5EF4-FFF2-40B4-BE49-F238E27FC236}">
                  <a16:creationId xmlns:a16="http://schemas.microsoft.com/office/drawing/2014/main" id="{1C3A460C-2562-A117-6F94-7C562D7954A7}"/>
                </a:ext>
              </a:extLst>
            </p:cNvPr>
            <p:cNvGrpSpPr/>
            <p:nvPr/>
          </p:nvGrpSpPr>
          <p:grpSpPr>
            <a:xfrm>
              <a:off x="-2303704" y="3057586"/>
              <a:ext cx="51818" cy="51815"/>
              <a:chOff x="-2303704" y="3057586"/>
              <a:chExt cx="51818" cy="51815"/>
            </a:xfrm>
          </p:grpSpPr>
          <p:sp>
            <p:nvSpPr>
              <p:cNvPr id="34026" name="Freeform 34025">
                <a:extLst>
                  <a:ext uri="{FF2B5EF4-FFF2-40B4-BE49-F238E27FC236}">
                    <a16:creationId xmlns:a16="http://schemas.microsoft.com/office/drawing/2014/main" id="{9AF09584-CE6A-0D58-A0DD-EC4408A1EDD0}"/>
                  </a:ext>
                </a:extLst>
              </p:cNvPr>
              <p:cNvSpPr/>
              <p:nvPr/>
            </p:nvSpPr>
            <p:spPr>
              <a:xfrm>
                <a:off x="-2303704"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27" name="Freeform 34026">
                <a:extLst>
                  <a:ext uri="{FF2B5EF4-FFF2-40B4-BE49-F238E27FC236}">
                    <a16:creationId xmlns:a16="http://schemas.microsoft.com/office/drawing/2014/main" id="{4FC131A0-9E8E-E044-ADD6-548C33BE92EE}"/>
                  </a:ext>
                </a:extLst>
              </p:cNvPr>
              <p:cNvSpPr/>
              <p:nvPr/>
            </p:nvSpPr>
            <p:spPr>
              <a:xfrm>
                <a:off x="-2277748"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6" name="Graphic 45">
              <a:extLst>
                <a:ext uri="{FF2B5EF4-FFF2-40B4-BE49-F238E27FC236}">
                  <a16:creationId xmlns:a16="http://schemas.microsoft.com/office/drawing/2014/main" id="{978DD37B-8613-FFB9-9982-EE091C812E49}"/>
                </a:ext>
              </a:extLst>
            </p:cNvPr>
            <p:cNvGrpSpPr/>
            <p:nvPr/>
          </p:nvGrpSpPr>
          <p:grpSpPr>
            <a:xfrm>
              <a:off x="-2313878" y="3057586"/>
              <a:ext cx="51722" cy="51815"/>
              <a:chOff x="-2313878" y="3057586"/>
              <a:chExt cx="51722" cy="51815"/>
            </a:xfrm>
          </p:grpSpPr>
          <p:sp>
            <p:nvSpPr>
              <p:cNvPr id="34024" name="Freeform 34023">
                <a:extLst>
                  <a:ext uri="{FF2B5EF4-FFF2-40B4-BE49-F238E27FC236}">
                    <a16:creationId xmlns:a16="http://schemas.microsoft.com/office/drawing/2014/main" id="{2AC791BE-B2CE-6E3D-9378-B09170316B24}"/>
                  </a:ext>
                </a:extLst>
              </p:cNvPr>
              <p:cNvSpPr/>
              <p:nvPr/>
            </p:nvSpPr>
            <p:spPr>
              <a:xfrm>
                <a:off x="-2313878"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25" name="Freeform 34024">
                <a:extLst>
                  <a:ext uri="{FF2B5EF4-FFF2-40B4-BE49-F238E27FC236}">
                    <a16:creationId xmlns:a16="http://schemas.microsoft.com/office/drawing/2014/main" id="{B8471D0C-91B8-5AA6-EDF6-EFA59FC00881}"/>
                  </a:ext>
                </a:extLst>
              </p:cNvPr>
              <p:cNvSpPr/>
              <p:nvPr/>
            </p:nvSpPr>
            <p:spPr>
              <a:xfrm>
                <a:off x="-2288016"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7" name="Graphic 45">
              <a:extLst>
                <a:ext uri="{FF2B5EF4-FFF2-40B4-BE49-F238E27FC236}">
                  <a16:creationId xmlns:a16="http://schemas.microsoft.com/office/drawing/2014/main" id="{24B611FB-9483-6C40-9918-D022B218B573}"/>
                </a:ext>
              </a:extLst>
            </p:cNvPr>
            <p:cNvGrpSpPr/>
            <p:nvPr/>
          </p:nvGrpSpPr>
          <p:grpSpPr>
            <a:xfrm>
              <a:off x="-2360466" y="3057586"/>
              <a:ext cx="51722" cy="51815"/>
              <a:chOff x="-2360466" y="3057586"/>
              <a:chExt cx="51722" cy="51815"/>
            </a:xfrm>
          </p:grpSpPr>
          <p:sp>
            <p:nvSpPr>
              <p:cNvPr id="34022" name="Freeform 34021">
                <a:extLst>
                  <a:ext uri="{FF2B5EF4-FFF2-40B4-BE49-F238E27FC236}">
                    <a16:creationId xmlns:a16="http://schemas.microsoft.com/office/drawing/2014/main" id="{470B49F8-4B14-45FA-5539-F6BC58234294}"/>
                  </a:ext>
                </a:extLst>
              </p:cNvPr>
              <p:cNvSpPr/>
              <p:nvPr/>
            </p:nvSpPr>
            <p:spPr>
              <a:xfrm>
                <a:off x="-236046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23" name="Freeform 34022">
                <a:extLst>
                  <a:ext uri="{FF2B5EF4-FFF2-40B4-BE49-F238E27FC236}">
                    <a16:creationId xmlns:a16="http://schemas.microsoft.com/office/drawing/2014/main" id="{7712E211-F328-4EEC-6B9C-B26B96377C68}"/>
                  </a:ext>
                </a:extLst>
              </p:cNvPr>
              <p:cNvSpPr/>
              <p:nvPr/>
            </p:nvSpPr>
            <p:spPr>
              <a:xfrm>
                <a:off x="-233460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8" name="Graphic 45">
              <a:extLst>
                <a:ext uri="{FF2B5EF4-FFF2-40B4-BE49-F238E27FC236}">
                  <a16:creationId xmlns:a16="http://schemas.microsoft.com/office/drawing/2014/main" id="{A347ED86-2CDB-9E44-BFF7-FA68B2B6F6EE}"/>
                </a:ext>
              </a:extLst>
            </p:cNvPr>
            <p:cNvGrpSpPr/>
            <p:nvPr/>
          </p:nvGrpSpPr>
          <p:grpSpPr>
            <a:xfrm>
              <a:off x="-2376535" y="3057586"/>
              <a:ext cx="51818" cy="51815"/>
              <a:chOff x="-2376535" y="3057586"/>
              <a:chExt cx="51818" cy="51815"/>
            </a:xfrm>
          </p:grpSpPr>
          <p:sp>
            <p:nvSpPr>
              <p:cNvPr id="34020" name="Freeform 34019">
                <a:extLst>
                  <a:ext uri="{FF2B5EF4-FFF2-40B4-BE49-F238E27FC236}">
                    <a16:creationId xmlns:a16="http://schemas.microsoft.com/office/drawing/2014/main" id="{10569CD7-E911-861C-9394-CA56ED47E3C3}"/>
                  </a:ext>
                </a:extLst>
              </p:cNvPr>
              <p:cNvSpPr/>
              <p:nvPr/>
            </p:nvSpPr>
            <p:spPr>
              <a:xfrm>
                <a:off x="-2376535"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21" name="Freeform 34020">
                <a:extLst>
                  <a:ext uri="{FF2B5EF4-FFF2-40B4-BE49-F238E27FC236}">
                    <a16:creationId xmlns:a16="http://schemas.microsoft.com/office/drawing/2014/main" id="{49F6C042-EA0E-9216-48C7-B318C0D8D636}"/>
                  </a:ext>
                </a:extLst>
              </p:cNvPr>
              <p:cNvSpPr/>
              <p:nvPr/>
            </p:nvSpPr>
            <p:spPr>
              <a:xfrm>
                <a:off x="-235067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49" name="Graphic 45">
              <a:extLst>
                <a:ext uri="{FF2B5EF4-FFF2-40B4-BE49-F238E27FC236}">
                  <a16:creationId xmlns:a16="http://schemas.microsoft.com/office/drawing/2014/main" id="{B1E1CE15-CC95-BA98-3BD9-E428774E6B55}"/>
                </a:ext>
              </a:extLst>
            </p:cNvPr>
            <p:cNvGrpSpPr/>
            <p:nvPr/>
          </p:nvGrpSpPr>
          <p:grpSpPr>
            <a:xfrm>
              <a:off x="-2387469" y="3057586"/>
              <a:ext cx="51722" cy="51815"/>
              <a:chOff x="-2387469" y="3057586"/>
              <a:chExt cx="51722" cy="51815"/>
            </a:xfrm>
          </p:grpSpPr>
          <p:sp>
            <p:nvSpPr>
              <p:cNvPr id="34018" name="Freeform 34017">
                <a:extLst>
                  <a:ext uri="{FF2B5EF4-FFF2-40B4-BE49-F238E27FC236}">
                    <a16:creationId xmlns:a16="http://schemas.microsoft.com/office/drawing/2014/main" id="{B98DCAEB-4B38-08B2-62A9-7E7AA4042C53}"/>
                  </a:ext>
                </a:extLst>
              </p:cNvPr>
              <p:cNvSpPr/>
              <p:nvPr/>
            </p:nvSpPr>
            <p:spPr>
              <a:xfrm>
                <a:off x="-2387469"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19" name="Freeform 34018">
                <a:extLst>
                  <a:ext uri="{FF2B5EF4-FFF2-40B4-BE49-F238E27FC236}">
                    <a16:creationId xmlns:a16="http://schemas.microsoft.com/office/drawing/2014/main" id="{5143C7C1-EF0B-426F-3AFC-88F24DC2F22C}"/>
                  </a:ext>
                </a:extLst>
              </p:cNvPr>
              <p:cNvSpPr/>
              <p:nvPr/>
            </p:nvSpPr>
            <p:spPr>
              <a:xfrm>
                <a:off x="-2361607"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0" name="Graphic 45">
              <a:extLst>
                <a:ext uri="{FF2B5EF4-FFF2-40B4-BE49-F238E27FC236}">
                  <a16:creationId xmlns:a16="http://schemas.microsoft.com/office/drawing/2014/main" id="{22B856CA-0A73-2CAD-216B-95F95DEC8133}"/>
                </a:ext>
              </a:extLst>
            </p:cNvPr>
            <p:cNvGrpSpPr/>
            <p:nvPr/>
          </p:nvGrpSpPr>
          <p:grpSpPr>
            <a:xfrm>
              <a:off x="-2402396" y="3057586"/>
              <a:ext cx="51722" cy="51815"/>
              <a:chOff x="-2402396" y="3057586"/>
              <a:chExt cx="51722" cy="51815"/>
            </a:xfrm>
          </p:grpSpPr>
          <p:sp>
            <p:nvSpPr>
              <p:cNvPr id="34016" name="Freeform 34015">
                <a:extLst>
                  <a:ext uri="{FF2B5EF4-FFF2-40B4-BE49-F238E27FC236}">
                    <a16:creationId xmlns:a16="http://schemas.microsoft.com/office/drawing/2014/main" id="{93A1D1A3-5122-17F1-B9B9-B7A787E4F5F6}"/>
                  </a:ext>
                </a:extLst>
              </p:cNvPr>
              <p:cNvSpPr/>
              <p:nvPr/>
            </p:nvSpPr>
            <p:spPr>
              <a:xfrm>
                <a:off x="-240239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17" name="Freeform 34016">
                <a:extLst>
                  <a:ext uri="{FF2B5EF4-FFF2-40B4-BE49-F238E27FC236}">
                    <a16:creationId xmlns:a16="http://schemas.microsoft.com/office/drawing/2014/main" id="{AEF1E769-9EDF-4006-9E02-498A1D1FDAFA}"/>
                  </a:ext>
                </a:extLst>
              </p:cNvPr>
              <p:cNvSpPr/>
              <p:nvPr/>
            </p:nvSpPr>
            <p:spPr>
              <a:xfrm>
                <a:off x="-237653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1" name="Graphic 45">
              <a:extLst>
                <a:ext uri="{FF2B5EF4-FFF2-40B4-BE49-F238E27FC236}">
                  <a16:creationId xmlns:a16="http://schemas.microsoft.com/office/drawing/2014/main" id="{09C5B899-05F7-2380-C2C6-2597CAFD5E61}"/>
                </a:ext>
              </a:extLst>
            </p:cNvPr>
            <p:cNvGrpSpPr/>
            <p:nvPr/>
          </p:nvGrpSpPr>
          <p:grpSpPr>
            <a:xfrm>
              <a:off x="-2413330" y="3057586"/>
              <a:ext cx="51722" cy="51815"/>
              <a:chOff x="-2413330" y="3057586"/>
              <a:chExt cx="51722" cy="51815"/>
            </a:xfrm>
          </p:grpSpPr>
          <p:sp>
            <p:nvSpPr>
              <p:cNvPr id="34014" name="Freeform 34013">
                <a:extLst>
                  <a:ext uri="{FF2B5EF4-FFF2-40B4-BE49-F238E27FC236}">
                    <a16:creationId xmlns:a16="http://schemas.microsoft.com/office/drawing/2014/main" id="{332630E6-65B9-E891-89A9-AA97603317E1}"/>
                  </a:ext>
                </a:extLst>
              </p:cNvPr>
              <p:cNvSpPr/>
              <p:nvPr/>
            </p:nvSpPr>
            <p:spPr>
              <a:xfrm>
                <a:off x="-2413330"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15" name="Freeform 34014">
                <a:extLst>
                  <a:ext uri="{FF2B5EF4-FFF2-40B4-BE49-F238E27FC236}">
                    <a16:creationId xmlns:a16="http://schemas.microsoft.com/office/drawing/2014/main" id="{18DD6532-8952-FF03-A889-77B510A413C0}"/>
                  </a:ext>
                </a:extLst>
              </p:cNvPr>
              <p:cNvSpPr/>
              <p:nvPr/>
            </p:nvSpPr>
            <p:spPr>
              <a:xfrm>
                <a:off x="-2387469"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2" name="Graphic 45">
              <a:extLst>
                <a:ext uri="{FF2B5EF4-FFF2-40B4-BE49-F238E27FC236}">
                  <a16:creationId xmlns:a16="http://schemas.microsoft.com/office/drawing/2014/main" id="{390F28F1-030C-5688-14AB-DD9C0DC330CC}"/>
                </a:ext>
              </a:extLst>
            </p:cNvPr>
            <p:cNvGrpSpPr/>
            <p:nvPr/>
          </p:nvGrpSpPr>
          <p:grpSpPr>
            <a:xfrm>
              <a:off x="-2449460" y="3050442"/>
              <a:ext cx="51722" cy="51911"/>
              <a:chOff x="-2449460" y="3050442"/>
              <a:chExt cx="51722" cy="51911"/>
            </a:xfrm>
          </p:grpSpPr>
          <p:sp>
            <p:nvSpPr>
              <p:cNvPr id="34012" name="Freeform 34011">
                <a:extLst>
                  <a:ext uri="{FF2B5EF4-FFF2-40B4-BE49-F238E27FC236}">
                    <a16:creationId xmlns:a16="http://schemas.microsoft.com/office/drawing/2014/main" id="{74E44D4E-9F1A-279F-EFFE-05A9A55F0BA7}"/>
                  </a:ext>
                </a:extLst>
              </p:cNvPr>
              <p:cNvSpPr/>
              <p:nvPr/>
            </p:nvSpPr>
            <p:spPr>
              <a:xfrm>
                <a:off x="-2449460"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13" name="Freeform 34012">
                <a:extLst>
                  <a:ext uri="{FF2B5EF4-FFF2-40B4-BE49-F238E27FC236}">
                    <a16:creationId xmlns:a16="http://schemas.microsoft.com/office/drawing/2014/main" id="{A58975B2-9195-9FB5-2860-9742B2120433}"/>
                  </a:ext>
                </a:extLst>
              </p:cNvPr>
              <p:cNvSpPr/>
              <p:nvPr/>
            </p:nvSpPr>
            <p:spPr>
              <a:xfrm>
                <a:off x="-2423599"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3" name="Graphic 45">
              <a:extLst>
                <a:ext uri="{FF2B5EF4-FFF2-40B4-BE49-F238E27FC236}">
                  <a16:creationId xmlns:a16="http://schemas.microsoft.com/office/drawing/2014/main" id="{30A6448F-8CB8-2480-3331-22B52604ACBB}"/>
                </a:ext>
              </a:extLst>
            </p:cNvPr>
            <p:cNvGrpSpPr/>
            <p:nvPr/>
          </p:nvGrpSpPr>
          <p:grpSpPr>
            <a:xfrm>
              <a:off x="-2464388" y="3050442"/>
              <a:ext cx="51722" cy="51911"/>
              <a:chOff x="-2464388" y="3050442"/>
              <a:chExt cx="51722" cy="51911"/>
            </a:xfrm>
          </p:grpSpPr>
          <p:sp>
            <p:nvSpPr>
              <p:cNvPr id="34010" name="Freeform 34009">
                <a:extLst>
                  <a:ext uri="{FF2B5EF4-FFF2-40B4-BE49-F238E27FC236}">
                    <a16:creationId xmlns:a16="http://schemas.microsoft.com/office/drawing/2014/main" id="{D2388D92-90D0-CA72-16B1-76F17C806AFB}"/>
                  </a:ext>
                </a:extLst>
              </p:cNvPr>
              <p:cNvSpPr/>
              <p:nvPr/>
            </p:nvSpPr>
            <p:spPr>
              <a:xfrm>
                <a:off x="-2464388"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11" name="Freeform 34010">
                <a:extLst>
                  <a:ext uri="{FF2B5EF4-FFF2-40B4-BE49-F238E27FC236}">
                    <a16:creationId xmlns:a16="http://schemas.microsoft.com/office/drawing/2014/main" id="{BFAF9CE5-7ED7-3AED-7699-1FD973E06D95}"/>
                  </a:ext>
                </a:extLst>
              </p:cNvPr>
              <p:cNvSpPr/>
              <p:nvPr/>
            </p:nvSpPr>
            <p:spPr>
              <a:xfrm>
                <a:off x="-2438526"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4" name="Graphic 45">
              <a:extLst>
                <a:ext uri="{FF2B5EF4-FFF2-40B4-BE49-F238E27FC236}">
                  <a16:creationId xmlns:a16="http://schemas.microsoft.com/office/drawing/2014/main" id="{2963CD85-C6B5-0ED0-D038-5441429C8909}"/>
                </a:ext>
              </a:extLst>
            </p:cNvPr>
            <p:cNvGrpSpPr/>
            <p:nvPr/>
          </p:nvGrpSpPr>
          <p:grpSpPr>
            <a:xfrm>
              <a:off x="-2454119" y="3050442"/>
              <a:ext cx="51722" cy="51911"/>
              <a:chOff x="-2454119" y="3050442"/>
              <a:chExt cx="51722" cy="51911"/>
            </a:xfrm>
          </p:grpSpPr>
          <p:sp>
            <p:nvSpPr>
              <p:cNvPr id="34008" name="Freeform 34007">
                <a:extLst>
                  <a:ext uri="{FF2B5EF4-FFF2-40B4-BE49-F238E27FC236}">
                    <a16:creationId xmlns:a16="http://schemas.microsoft.com/office/drawing/2014/main" id="{537A9673-9510-3A31-22C2-7EB739B69368}"/>
                  </a:ext>
                </a:extLst>
              </p:cNvPr>
              <p:cNvSpPr/>
              <p:nvPr/>
            </p:nvSpPr>
            <p:spPr>
              <a:xfrm>
                <a:off x="-2454119"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09" name="Freeform 34008">
                <a:extLst>
                  <a:ext uri="{FF2B5EF4-FFF2-40B4-BE49-F238E27FC236}">
                    <a16:creationId xmlns:a16="http://schemas.microsoft.com/office/drawing/2014/main" id="{00E6FCDA-C98C-2288-7876-C045094A020A}"/>
                  </a:ext>
                </a:extLst>
              </p:cNvPr>
              <p:cNvSpPr/>
              <p:nvPr/>
            </p:nvSpPr>
            <p:spPr>
              <a:xfrm>
                <a:off x="-2428258"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5" name="Graphic 45">
              <a:extLst>
                <a:ext uri="{FF2B5EF4-FFF2-40B4-BE49-F238E27FC236}">
                  <a16:creationId xmlns:a16="http://schemas.microsoft.com/office/drawing/2014/main" id="{D8764D2B-35F2-2180-5604-F22646828588}"/>
                </a:ext>
              </a:extLst>
            </p:cNvPr>
            <p:cNvGrpSpPr/>
            <p:nvPr/>
          </p:nvGrpSpPr>
          <p:grpSpPr>
            <a:xfrm>
              <a:off x="-2468476" y="3050442"/>
              <a:ext cx="51818" cy="51911"/>
              <a:chOff x="-2468476" y="3050442"/>
              <a:chExt cx="51818" cy="51911"/>
            </a:xfrm>
          </p:grpSpPr>
          <p:sp>
            <p:nvSpPr>
              <p:cNvPr id="34006" name="Freeform 34005">
                <a:extLst>
                  <a:ext uri="{FF2B5EF4-FFF2-40B4-BE49-F238E27FC236}">
                    <a16:creationId xmlns:a16="http://schemas.microsoft.com/office/drawing/2014/main" id="{C4F64B7A-D991-1CD4-6956-87F668E10E8E}"/>
                  </a:ext>
                </a:extLst>
              </p:cNvPr>
              <p:cNvSpPr/>
              <p:nvPr/>
            </p:nvSpPr>
            <p:spPr>
              <a:xfrm>
                <a:off x="-2468476" y="307635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07" name="Freeform 34006">
                <a:extLst>
                  <a:ext uri="{FF2B5EF4-FFF2-40B4-BE49-F238E27FC236}">
                    <a16:creationId xmlns:a16="http://schemas.microsoft.com/office/drawing/2014/main" id="{931BE12D-55D6-23C2-A562-C92AE9A208E1}"/>
                  </a:ext>
                </a:extLst>
              </p:cNvPr>
              <p:cNvSpPr/>
              <p:nvPr/>
            </p:nvSpPr>
            <p:spPr>
              <a:xfrm>
                <a:off x="-2442520"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6" name="Graphic 45">
              <a:extLst>
                <a:ext uri="{FF2B5EF4-FFF2-40B4-BE49-F238E27FC236}">
                  <a16:creationId xmlns:a16="http://schemas.microsoft.com/office/drawing/2014/main" id="{92C44C61-8574-10E7-0A92-15FD240FC014}"/>
                </a:ext>
              </a:extLst>
            </p:cNvPr>
            <p:cNvGrpSpPr/>
            <p:nvPr/>
          </p:nvGrpSpPr>
          <p:grpSpPr>
            <a:xfrm>
              <a:off x="-2473040" y="3050442"/>
              <a:ext cx="51818" cy="51911"/>
              <a:chOff x="-2473040" y="3050442"/>
              <a:chExt cx="51818" cy="51911"/>
            </a:xfrm>
          </p:grpSpPr>
          <p:sp>
            <p:nvSpPr>
              <p:cNvPr id="34004" name="Freeform 34003">
                <a:extLst>
                  <a:ext uri="{FF2B5EF4-FFF2-40B4-BE49-F238E27FC236}">
                    <a16:creationId xmlns:a16="http://schemas.microsoft.com/office/drawing/2014/main" id="{5BC18A1F-83CA-DAFA-5D1E-0CC1BD13D528}"/>
                  </a:ext>
                </a:extLst>
              </p:cNvPr>
              <p:cNvSpPr/>
              <p:nvPr/>
            </p:nvSpPr>
            <p:spPr>
              <a:xfrm>
                <a:off x="-2473040" y="307635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05" name="Freeform 34004">
                <a:extLst>
                  <a:ext uri="{FF2B5EF4-FFF2-40B4-BE49-F238E27FC236}">
                    <a16:creationId xmlns:a16="http://schemas.microsoft.com/office/drawing/2014/main" id="{A64DC390-B0E9-ACF9-703F-8B6D75B191CD}"/>
                  </a:ext>
                </a:extLst>
              </p:cNvPr>
              <p:cNvSpPr/>
              <p:nvPr/>
            </p:nvSpPr>
            <p:spPr>
              <a:xfrm>
                <a:off x="-2447083"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7" name="Graphic 45">
              <a:extLst>
                <a:ext uri="{FF2B5EF4-FFF2-40B4-BE49-F238E27FC236}">
                  <a16:creationId xmlns:a16="http://schemas.microsoft.com/office/drawing/2014/main" id="{5CC632B2-46A4-A45C-5B8B-6EC1184470B7}"/>
                </a:ext>
              </a:extLst>
            </p:cNvPr>
            <p:cNvGrpSpPr/>
            <p:nvPr/>
          </p:nvGrpSpPr>
          <p:grpSpPr>
            <a:xfrm>
              <a:off x="-2475322" y="3050442"/>
              <a:ext cx="51722" cy="51911"/>
              <a:chOff x="-2475322" y="3050442"/>
              <a:chExt cx="51722" cy="51911"/>
            </a:xfrm>
          </p:grpSpPr>
          <p:sp>
            <p:nvSpPr>
              <p:cNvPr id="34002" name="Freeform 34001">
                <a:extLst>
                  <a:ext uri="{FF2B5EF4-FFF2-40B4-BE49-F238E27FC236}">
                    <a16:creationId xmlns:a16="http://schemas.microsoft.com/office/drawing/2014/main" id="{7D9F626E-3783-7985-143D-6053EA0F368E}"/>
                  </a:ext>
                </a:extLst>
              </p:cNvPr>
              <p:cNvSpPr/>
              <p:nvPr/>
            </p:nvSpPr>
            <p:spPr>
              <a:xfrm>
                <a:off x="-2475322"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03" name="Freeform 34002">
                <a:extLst>
                  <a:ext uri="{FF2B5EF4-FFF2-40B4-BE49-F238E27FC236}">
                    <a16:creationId xmlns:a16="http://schemas.microsoft.com/office/drawing/2014/main" id="{95CB1A3E-558A-ABBF-FB0F-8AA99D028785}"/>
                  </a:ext>
                </a:extLst>
              </p:cNvPr>
              <p:cNvSpPr/>
              <p:nvPr/>
            </p:nvSpPr>
            <p:spPr>
              <a:xfrm>
                <a:off x="-2449460"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8" name="Graphic 45">
              <a:extLst>
                <a:ext uri="{FF2B5EF4-FFF2-40B4-BE49-F238E27FC236}">
                  <a16:creationId xmlns:a16="http://schemas.microsoft.com/office/drawing/2014/main" id="{A4FF1245-770B-8AEE-847D-5950C5E926B4}"/>
                </a:ext>
              </a:extLst>
            </p:cNvPr>
            <p:cNvGrpSpPr/>
            <p:nvPr/>
          </p:nvGrpSpPr>
          <p:grpSpPr>
            <a:xfrm>
              <a:off x="-2486066" y="3050442"/>
              <a:ext cx="51722" cy="51911"/>
              <a:chOff x="-2486066" y="3050442"/>
              <a:chExt cx="51722" cy="51911"/>
            </a:xfrm>
          </p:grpSpPr>
          <p:sp>
            <p:nvSpPr>
              <p:cNvPr id="34000" name="Freeform 33999">
                <a:extLst>
                  <a:ext uri="{FF2B5EF4-FFF2-40B4-BE49-F238E27FC236}">
                    <a16:creationId xmlns:a16="http://schemas.microsoft.com/office/drawing/2014/main" id="{DA743D3E-011E-3FEC-8161-46730DA64D87}"/>
                  </a:ext>
                </a:extLst>
              </p:cNvPr>
              <p:cNvSpPr/>
              <p:nvPr/>
            </p:nvSpPr>
            <p:spPr>
              <a:xfrm>
                <a:off x="-2486066"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001" name="Freeform 34000">
                <a:extLst>
                  <a:ext uri="{FF2B5EF4-FFF2-40B4-BE49-F238E27FC236}">
                    <a16:creationId xmlns:a16="http://schemas.microsoft.com/office/drawing/2014/main" id="{766A8057-6735-118D-0474-EAFCCDAA3FCB}"/>
                  </a:ext>
                </a:extLst>
              </p:cNvPr>
              <p:cNvSpPr/>
              <p:nvPr/>
            </p:nvSpPr>
            <p:spPr>
              <a:xfrm>
                <a:off x="-2460204"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59" name="Graphic 45">
              <a:extLst>
                <a:ext uri="{FF2B5EF4-FFF2-40B4-BE49-F238E27FC236}">
                  <a16:creationId xmlns:a16="http://schemas.microsoft.com/office/drawing/2014/main" id="{9A4A7213-0F54-4DB1-2C20-BA77F505DAA6}"/>
                </a:ext>
              </a:extLst>
            </p:cNvPr>
            <p:cNvGrpSpPr/>
            <p:nvPr/>
          </p:nvGrpSpPr>
          <p:grpSpPr>
            <a:xfrm>
              <a:off x="-2501564" y="3050442"/>
              <a:ext cx="51722" cy="51911"/>
              <a:chOff x="-2501564" y="3050442"/>
              <a:chExt cx="51722" cy="51911"/>
            </a:xfrm>
          </p:grpSpPr>
          <p:sp>
            <p:nvSpPr>
              <p:cNvPr id="33998" name="Freeform 33997">
                <a:extLst>
                  <a:ext uri="{FF2B5EF4-FFF2-40B4-BE49-F238E27FC236}">
                    <a16:creationId xmlns:a16="http://schemas.microsoft.com/office/drawing/2014/main" id="{B10657E8-1228-DCF7-962C-8A766AB631A7}"/>
                  </a:ext>
                </a:extLst>
              </p:cNvPr>
              <p:cNvSpPr/>
              <p:nvPr/>
            </p:nvSpPr>
            <p:spPr>
              <a:xfrm>
                <a:off x="-2501564"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99" name="Freeform 33998">
                <a:extLst>
                  <a:ext uri="{FF2B5EF4-FFF2-40B4-BE49-F238E27FC236}">
                    <a16:creationId xmlns:a16="http://schemas.microsoft.com/office/drawing/2014/main" id="{378DCF91-2E68-2C51-9F2C-7C10DCA47FD7}"/>
                  </a:ext>
                </a:extLst>
              </p:cNvPr>
              <p:cNvSpPr/>
              <p:nvPr/>
            </p:nvSpPr>
            <p:spPr>
              <a:xfrm>
                <a:off x="-2475702"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0" name="Graphic 45">
              <a:extLst>
                <a:ext uri="{FF2B5EF4-FFF2-40B4-BE49-F238E27FC236}">
                  <a16:creationId xmlns:a16="http://schemas.microsoft.com/office/drawing/2014/main" id="{C1368CC6-F36E-4988-EBD2-A75DFE4A58B5}"/>
                </a:ext>
              </a:extLst>
            </p:cNvPr>
            <p:cNvGrpSpPr/>
            <p:nvPr/>
          </p:nvGrpSpPr>
          <p:grpSpPr>
            <a:xfrm>
              <a:off x="-2511927" y="3050442"/>
              <a:ext cx="51722" cy="51911"/>
              <a:chOff x="-2511927" y="3050442"/>
              <a:chExt cx="51722" cy="51911"/>
            </a:xfrm>
          </p:grpSpPr>
          <p:sp>
            <p:nvSpPr>
              <p:cNvPr id="33996" name="Freeform 33995">
                <a:extLst>
                  <a:ext uri="{FF2B5EF4-FFF2-40B4-BE49-F238E27FC236}">
                    <a16:creationId xmlns:a16="http://schemas.microsoft.com/office/drawing/2014/main" id="{2D102102-42CB-C6FA-E447-7BFBB2369CE5}"/>
                  </a:ext>
                </a:extLst>
              </p:cNvPr>
              <p:cNvSpPr/>
              <p:nvPr/>
            </p:nvSpPr>
            <p:spPr>
              <a:xfrm>
                <a:off x="-2511927"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97" name="Freeform 33996">
                <a:extLst>
                  <a:ext uri="{FF2B5EF4-FFF2-40B4-BE49-F238E27FC236}">
                    <a16:creationId xmlns:a16="http://schemas.microsoft.com/office/drawing/2014/main" id="{64800CCB-C37E-30E4-0792-873273B2C8B0}"/>
                  </a:ext>
                </a:extLst>
              </p:cNvPr>
              <p:cNvSpPr/>
              <p:nvPr/>
            </p:nvSpPr>
            <p:spPr>
              <a:xfrm>
                <a:off x="-2486066"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1" name="Graphic 45">
              <a:extLst>
                <a:ext uri="{FF2B5EF4-FFF2-40B4-BE49-F238E27FC236}">
                  <a16:creationId xmlns:a16="http://schemas.microsoft.com/office/drawing/2014/main" id="{34A0BEF2-4616-B045-9997-C732DE38ED27}"/>
                </a:ext>
              </a:extLst>
            </p:cNvPr>
            <p:cNvGrpSpPr/>
            <p:nvPr/>
          </p:nvGrpSpPr>
          <p:grpSpPr>
            <a:xfrm>
              <a:off x="-2516111" y="3050442"/>
              <a:ext cx="51722" cy="51911"/>
              <a:chOff x="-2516111" y="3050442"/>
              <a:chExt cx="51722" cy="51911"/>
            </a:xfrm>
          </p:grpSpPr>
          <p:sp>
            <p:nvSpPr>
              <p:cNvPr id="33994" name="Freeform 33993">
                <a:extLst>
                  <a:ext uri="{FF2B5EF4-FFF2-40B4-BE49-F238E27FC236}">
                    <a16:creationId xmlns:a16="http://schemas.microsoft.com/office/drawing/2014/main" id="{D28F08CD-F524-175E-47BB-B940D6C3B472}"/>
                  </a:ext>
                </a:extLst>
              </p:cNvPr>
              <p:cNvSpPr/>
              <p:nvPr/>
            </p:nvSpPr>
            <p:spPr>
              <a:xfrm>
                <a:off x="-2516111"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95" name="Freeform 33994">
                <a:extLst>
                  <a:ext uri="{FF2B5EF4-FFF2-40B4-BE49-F238E27FC236}">
                    <a16:creationId xmlns:a16="http://schemas.microsoft.com/office/drawing/2014/main" id="{47602A47-FB0F-C93F-FC0B-7134F532DF57}"/>
                  </a:ext>
                </a:extLst>
              </p:cNvPr>
              <p:cNvSpPr/>
              <p:nvPr/>
            </p:nvSpPr>
            <p:spPr>
              <a:xfrm>
                <a:off x="-2490249"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2" name="Graphic 45">
              <a:extLst>
                <a:ext uri="{FF2B5EF4-FFF2-40B4-BE49-F238E27FC236}">
                  <a16:creationId xmlns:a16="http://schemas.microsoft.com/office/drawing/2014/main" id="{1D10D642-8A33-5A1B-4F9F-CD056683ABFF}"/>
                </a:ext>
              </a:extLst>
            </p:cNvPr>
            <p:cNvGrpSpPr/>
            <p:nvPr/>
          </p:nvGrpSpPr>
          <p:grpSpPr>
            <a:xfrm>
              <a:off x="-2520675" y="3050442"/>
              <a:ext cx="51818" cy="51911"/>
              <a:chOff x="-2520675" y="3050442"/>
              <a:chExt cx="51818" cy="51911"/>
            </a:xfrm>
          </p:grpSpPr>
          <p:sp>
            <p:nvSpPr>
              <p:cNvPr id="33992" name="Freeform 33991">
                <a:extLst>
                  <a:ext uri="{FF2B5EF4-FFF2-40B4-BE49-F238E27FC236}">
                    <a16:creationId xmlns:a16="http://schemas.microsoft.com/office/drawing/2014/main" id="{2BFEE36A-B86D-733A-0254-C5CBD8F3DB42}"/>
                  </a:ext>
                </a:extLst>
              </p:cNvPr>
              <p:cNvSpPr/>
              <p:nvPr/>
            </p:nvSpPr>
            <p:spPr>
              <a:xfrm>
                <a:off x="-2520675" y="307635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93" name="Freeform 33992">
                <a:extLst>
                  <a:ext uri="{FF2B5EF4-FFF2-40B4-BE49-F238E27FC236}">
                    <a16:creationId xmlns:a16="http://schemas.microsoft.com/office/drawing/2014/main" id="{860D6B2B-EA2F-83F9-4D3D-EEFCDE1B19FC}"/>
                  </a:ext>
                </a:extLst>
              </p:cNvPr>
              <p:cNvSpPr/>
              <p:nvPr/>
            </p:nvSpPr>
            <p:spPr>
              <a:xfrm>
                <a:off x="-2494718"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3" name="Graphic 45">
              <a:extLst>
                <a:ext uri="{FF2B5EF4-FFF2-40B4-BE49-F238E27FC236}">
                  <a16:creationId xmlns:a16="http://schemas.microsoft.com/office/drawing/2014/main" id="{892AD87C-D5C1-78CE-E59B-95100FAF113A}"/>
                </a:ext>
              </a:extLst>
            </p:cNvPr>
            <p:cNvGrpSpPr/>
            <p:nvPr/>
          </p:nvGrpSpPr>
          <p:grpSpPr>
            <a:xfrm>
              <a:off x="-2527520" y="3050442"/>
              <a:ext cx="51818" cy="51911"/>
              <a:chOff x="-2527520" y="3050442"/>
              <a:chExt cx="51818" cy="51911"/>
            </a:xfrm>
          </p:grpSpPr>
          <p:sp>
            <p:nvSpPr>
              <p:cNvPr id="33990" name="Freeform 33989">
                <a:extLst>
                  <a:ext uri="{FF2B5EF4-FFF2-40B4-BE49-F238E27FC236}">
                    <a16:creationId xmlns:a16="http://schemas.microsoft.com/office/drawing/2014/main" id="{FF7AD982-3BDC-8D3F-E103-4EFB6F432094}"/>
                  </a:ext>
                </a:extLst>
              </p:cNvPr>
              <p:cNvSpPr/>
              <p:nvPr/>
            </p:nvSpPr>
            <p:spPr>
              <a:xfrm>
                <a:off x="-2527520" y="307635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91" name="Freeform 33990">
                <a:extLst>
                  <a:ext uri="{FF2B5EF4-FFF2-40B4-BE49-F238E27FC236}">
                    <a16:creationId xmlns:a16="http://schemas.microsoft.com/office/drawing/2014/main" id="{519C9C17-F61C-4EEC-798A-F9EBAF27B35F}"/>
                  </a:ext>
                </a:extLst>
              </p:cNvPr>
              <p:cNvSpPr/>
              <p:nvPr/>
            </p:nvSpPr>
            <p:spPr>
              <a:xfrm>
                <a:off x="-2501564"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4" name="Graphic 45">
              <a:extLst>
                <a:ext uri="{FF2B5EF4-FFF2-40B4-BE49-F238E27FC236}">
                  <a16:creationId xmlns:a16="http://schemas.microsoft.com/office/drawing/2014/main" id="{FA126CC8-C090-26DE-E146-0974715DEE3F}"/>
                </a:ext>
              </a:extLst>
            </p:cNvPr>
            <p:cNvGrpSpPr/>
            <p:nvPr/>
          </p:nvGrpSpPr>
          <p:grpSpPr>
            <a:xfrm>
              <a:off x="-2550624" y="3050442"/>
              <a:ext cx="51818" cy="51911"/>
              <a:chOff x="-2550624" y="3050442"/>
              <a:chExt cx="51818" cy="51911"/>
            </a:xfrm>
          </p:grpSpPr>
          <p:sp>
            <p:nvSpPr>
              <p:cNvPr id="33988" name="Freeform 33987">
                <a:extLst>
                  <a:ext uri="{FF2B5EF4-FFF2-40B4-BE49-F238E27FC236}">
                    <a16:creationId xmlns:a16="http://schemas.microsoft.com/office/drawing/2014/main" id="{D1BAD895-F0E4-10E0-C9B0-6EB32D1724BD}"/>
                  </a:ext>
                </a:extLst>
              </p:cNvPr>
              <p:cNvSpPr/>
              <p:nvPr/>
            </p:nvSpPr>
            <p:spPr>
              <a:xfrm>
                <a:off x="-2550624" y="307635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89" name="Freeform 33988">
                <a:extLst>
                  <a:ext uri="{FF2B5EF4-FFF2-40B4-BE49-F238E27FC236}">
                    <a16:creationId xmlns:a16="http://schemas.microsoft.com/office/drawing/2014/main" id="{D3361504-1F6B-E7EE-9EF9-5152E585B5F3}"/>
                  </a:ext>
                </a:extLst>
              </p:cNvPr>
              <p:cNvSpPr/>
              <p:nvPr/>
            </p:nvSpPr>
            <p:spPr>
              <a:xfrm>
                <a:off x="-2524763"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5" name="Graphic 45">
              <a:extLst>
                <a:ext uri="{FF2B5EF4-FFF2-40B4-BE49-F238E27FC236}">
                  <a16:creationId xmlns:a16="http://schemas.microsoft.com/office/drawing/2014/main" id="{CE420623-599A-04AC-E950-3DA2A64427AD}"/>
                </a:ext>
              </a:extLst>
            </p:cNvPr>
            <p:cNvGrpSpPr/>
            <p:nvPr/>
          </p:nvGrpSpPr>
          <p:grpSpPr>
            <a:xfrm>
              <a:off x="-2589512" y="3050442"/>
              <a:ext cx="51722" cy="51911"/>
              <a:chOff x="-2589512" y="3050442"/>
              <a:chExt cx="51722" cy="51911"/>
            </a:xfrm>
          </p:grpSpPr>
          <p:sp>
            <p:nvSpPr>
              <p:cNvPr id="33986" name="Freeform 33985">
                <a:extLst>
                  <a:ext uri="{FF2B5EF4-FFF2-40B4-BE49-F238E27FC236}">
                    <a16:creationId xmlns:a16="http://schemas.microsoft.com/office/drawing/2014/main" id="{D8A644DB-C781-FAAD-B9A6-75CD0F2EC8B7}"/>
                  </a:ext>
                </a:extLst>
              </p:cNvPr>
              <p:cNvSpPr/>
              <p:nvPr/>
            </p:nvSpPr>
            <p:spPr>
              <a:xfrm>
                <a:off x="-2589512"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87" name="Freeform 33986">
                <a:extLst>
                  <a:ext uri="{FF2B5EF4-FFF2-40B4-BE49-F238E27FC236}">
                    <a16:creationId xmlns:a16="http://schemas.microsoft.com/office/drawing/2014/main" id="{623F1297-35C3-C339-81F1-653F6380CEF6}"/>
                  </a:ext>
                </a:extLst>
              </p:cNvPr>
              <p:cNvSpPr/>
              <p:nvPr/>
            </p:nvSpPr>
            <p:spPr>
              <a:xfrm>
                <a:off x="-2563650"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6" name="Graphic 45">
              <a:extLst>
                <a:ext uri="{FF2B5EF4-FFF2-40B4-BE49-F238E27FC236}">
                  <a16:creationId xmlns:a16="http://schemas.microsoft.com/office/drawing/2014/main" id="{F25A7629-DFED-246D-054D-9D86349029BC}"/>
                </a:ext>
              </a:extLst>
            </p:cNvPr>
            <p:cNvGrpSpPr/>
            <p:nvPr/>
          </p:nvGrpSpPr>
          <p:grpSpPr>
            <a:xfrm>
              <a:off x="-2626783" y="3050442"/>
              <a:ext cx="51722" cy="51911"/>
              <a:chOff x="-2626783" y="3050442"/>
              <a:chExt cx="51722" cy="51911"/>
            </a:xfrm>
          </p:grpSpPr>
          <p:sp>
            <p:nvSpPr>
              <p:cNvPr id="33984" name="Freeform 33983">
                <a:extLst>
                  <a:ext uri="{FF2B5EF4-FFF2-40B4-BE49-F238E27FC236}">
                    <a16:creationId xmlns:a16="http://schemas.microsoft.com/office/drawing/2014/main" id="{8DC39A12-FD07-48D3-7530-BF0508828667}"/>
                  </a:ext>
                </a:extLst>
              </p:cNvPr>
              <p:cNvSpPr/>
              <p:nvPr/>
            </p:nvSpPr>
            <p:spPr>
              <a:xfrm>
                <a:off x="-2626783" y="307635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85" name="Freeform 33984">
                <a:extLst>
                  <a:ext uri="{FF2B5EF4-FFF2-40B4-BE49-F238E27FC236}">
                    <a16:creationId xmlns:a16="http://schemas.microsoft.com/office/drawing/2014/main" id="{9F4A23A8-C65C-E480-ABF4-515A9F2875DF}"/>
                  </a:ext>
                </a:extLst>
              </p:cNvPr>
              <p:cNvSpPr/>
              <p:nvPr/>
            </p:nvSpPr>
            <p:spPr>
              <a:xfrm>
                <a:off x="-2600921" y="3050442"/>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7" name="Graphic 45">
              <a:extLst>
                <a:ext uri="{FF2B5EF4-FFF2-40B4-BE49-F238E27FC236}">
                  <a16:creationId xmlns:a16="http://schemas.microsoft.com/office/drawing/2014/main" id="{A90D338E-5EFD-A435-35B0-3D6ADD63EBF6}"/>
                </a:ext>
              </a:extLst>
            </p:cNvPr>
            <p:cNvGrpSpPr/>
            <p:nvPr/>
          </p:nvGrpSpPr>
          <p:grpSpPr>
            <a:xfrm>
              <a:off x="-2668047" y="3045298"/>
              <a:ext cx="51818" cy="51815"/>
              <a:chOff x="-2668047" y="3045298"/>
              <a:chExt cx="51818" cy="51815"/>
            </a:xfrm>
          </p:grpSpPr>
          <p:sp>
            <p:nvSpPr>
              <p:cNvPr id="33982" name="Freeform 33981">
                <a:extLst>
                  <a:ext uri="{FF2B5EF4-FFF2-40B4-BE49-F238E27FC236}">
                    <a16:creationId xmlns:a16="http://schemas.microsoft.com/office/drawing/2014/main" id="{009B84C6-BEAB-DBBB-48B0-9CE2453254A2}"/>
                  </a:ext>
                </a:extLst>
              </p:cNvPr>
              <p:cNvSpPr/>
              <p:nvPr/>
            </p:nvSpPr>
            <p:spPr>
              <a:xfrm>
                <a:off x="-2668047" y="307120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83" name="Freeform 33982">
                <a:extLst>
                  <a:ext uri="{FF2B5EF4-FFF2-40B4-BE49-F238E27FC236}">
                    <a16:creationId xmlns:a16="http://schemas.microsoft.com/office/drawing/2014/main" id="{00C0473C-FD5A-A2EC-6D15-94766D63D1A3}"/>
                  </a:ext>
                </a:extLst>
              </p:cNvPr>
              <p:cNvSpPr/>
              <p:nvPr/>
            </p:nvSpPr>
            <p:spPr>
              <a:xfrm>
                <a:off x="-2642186" y="304529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8" name="Graphic 45">
              <a:extLst>
                <a:ext uri="{FF2B5EF4-FFF2-40B4-BE49-F238E27FC236}">
                  <a16:creationId xmlns:a16="http://schemas.microsoft.com/office/drawing/2014/main" id="{EA92C8B2-D488-C836-CD18-8DEA91EE63B6}"/>
                </a:ext>
              </a:extLst>
            </p:cNvPr>
            <p:cNvGrpSpPr/>
            <p:nvPr/>
          </p:nvGrpSpPr>
          <p:grpSpPr>
            <a:xfrm>
              <a:off x="-2777388" y="3045298"/>
              <a:ext cx="51722" cy="51815"/>
              <a:chOff x="-2777388" y="3045298"/>
              <a:chExt cx="51722" cy="51815"/>
            </a:xfrm>
          </p:grpSpPr>
          <p:sp>
            <p:nvSpPr>
              <p:cNvPr id="33980" name="Freeform 33979">
                <a:extLst>
                  <a:ext uri="{FF2B5EF4-FFF2-40B4-BE49-F238E27FC236}">
                    <a16:creationId xmlns:a16="http://schemas.microsoft.com/office/drawing/2014/main" id="{1F988616-D2FA-0AC1-CBC9-C4214E890A1D}"/>
                  </a:ext>
                </a:extLst>
              </p:cNvPr>
              <p:cNvSpPr/>
              <p:nvPr/>
            </p:nvSpPr>
            <p:spPr>
              <a:xfrm>
                <a:off x="-2777388" y="307120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81" name="Freeform 33980">
                <a:extLst>
                  <a:ext uri="{FF2B5EF4-FFF2-40B4-BE49-F238E27FC236}">
                    <a16:creationId xmlns:a16="http://schemas.microsoft.com/office/drawing/2014/main" id="{9D9D0CD4-1576-13B9-4AE3-F5A5558D376F}"/>
                  </a:ext>
                </a:extLst>
              </p:cNvPr>
              <p:cNvSpPr/>
              <p:nvPr/>
            </p:nvSpPr>
            <p:spPr>
              <a:xfrm>
                <a:off x="-2751526" y="304529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69" name="Graphic 45">
              <a:extLst>
                <a:ext uri="{FF2B5EF4-FFF2-40B4-BE49-F238E27FC236}">
                  <a16:creationId xmlns:a16="http://schemas.microsoft.com/office/drawing/2014/main" id="{E686709E-FCDE-970E-8EA3-4AFF5DBB9B38}"/>
                </a:ext>
              </a:extLst>
            </p:cNvPr>
            <p:cNvGrpSpPr/>
            <p:nvPr/>
          </p:nvGrpSpPr>
          <p:grpSpPr>
            <a:xfrm>
              <a:off x="-3314109" y="3045298"/>
              <a:ext cx="51722" cy="51815"/>
              <a:chOff x="-3314109" y="3045298"/>
              <a:chExt cx="51722" cy="51815"/>
            </a:xfrm>
          </p:grpSpPr>
          <p:sp>
            <p:nvSpPr>
              <p:cNvPr id="33978" name="Freeform 33977">
                <a:extLst>
                  <a:ext uri="{FF2B5EF4-FFF2-40B4-BE49-F238E27FC236}">
                    <a16:creationId xmlns:a16="http://schemas.microsoft.com/office/drawing/2014/main" id="{237A0060-8AF4-04B3-A945-AD9D1F3D3F78}"/>
                  </a:ext>
                </a:extLst>
              </p:cNvPr>
              <p:cNvSpPr/>
              <p:nvPr/>
            </p:nvSpPr>
            <p:spPr>
              <a:xfrm>
                <a:off x="-3314109" y="307120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79" name="Freeform 33978">
                <a:extLst>
                  <a:ext uri="{FF2B5EF4-FFF2-40B4-BE49-F238E27FC236}">
                    <a16:creationId xmlns:a16="http://schemas.microsoft.com/office/drawing/2014/main" id="{87F79367-8489-BEEB-D01C-C7D7D971E0D6}"/>
                  </a:ext>
                </a:extLst>
              </p:cNvPr>
              <p:cNvSpPr/>
              <p:nvPr/>
            </p:nvSpPr>
            <p:spPr>
              <a:xfrm>
                <a:off x="-3288247" y="304529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0" name="Graphic 45">
              <a:extLst>
                <a:ext uri="{FF2B5EF4-FFF2-40B4-BE49-F238E27FC236}">
                  <a16:creationId xmlns:a16="http://schemas.microsoft.com/office/drawing/2014/main" id="{ED6C6708-C838-F8E7-5A3A-5909CF2F1240}"/>
                </a:ext>
              </a:extLst>
            </p:cNvPr>
            <p:cNvGrpSpPr/>
            <p:nvPr/>
          </p:nvGrpSpPr>
          <p:grpSpPr>
            <a:xfrm>
              <a:off x="-3418315" y="3037488"/>
              <a:ext cx="51722" cy="51815"/>
              <a:chOff x="-3418315" y="3037488"/>
              <a:chExt cx="51722" cy="51815"/>
            </a:xfrm>
          </p:grpSpPr>
          <p:sp>
            <p:nvSpPr>
              <p:cNvPr id="33976" name="Freeform 33975">
                <a:extLst>
                  <a:ext uri="{FF2B5EF4-FFF2-40B4-BE49-F238E27FC236}">
                    <a16:creationId xmlns:a16="http://schemas.microsoft.com/office/drawing/2014/main" id="{02ED971A-1431-E08F-D35A-9BEF23AEC448}"/>
                  </a:ext>
                </a:extLst>
              </p:cNvPr>
              <p:cNvSpPr/>
              <p:nvPr/>
            </p:nvSpPr>
            <p:spPr>
              <a:xfrm>
                <a:off x="-3418315" y="306339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77" name="Freeform 33976">
                <a:extLst>
                  <a:ext uri="{FF2B5EF4-FFF2-40B4-BE49-F238E27FC236}">
                    <a16:creationId xmlns:a16="http://schemas.microsoft.com/office/drawing/2014/main" id="{8ADB70B5-F84B-8C5E-1DCC-28E05DFC04BD}"/>
                  </a:ext>
                </a:extLst>
              </p:cNvPr>
              <p:cNvSpPr/>
              <p:nvPr/>
            </p:nvSpPr>
            <p:spPr>
              <a:xfrm>
                <a:off x="-3392454" y="303748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1" name="Graphic 45">
              <a:extLst>
                <a:ext uri="{FF2B5EF4-FFF2-40B4-BE49-F238E27FC236}">
                  <a16:creationId xmlns:a16="http://schemas.microsoft.com/office/drawing/2014/main" id="{061A994A-38C5-0372-ED72-7F97E218B62D}"/>
                </a:ext>
              </a:extLst>
            </p:cNvPr>
            <p:cNvGrpSpPr/>
            <p:nvPr/>
          </p:nvGrpSpPr>
          <p:grpSpPr>
            <a:xfrm>
              <a:off x="-3610850" y="3030058"/>
              <a:ext cx="51722" cy="51911"/>
              <a:chOff x="-3610850" y="3030058"/>
              <a:chExt cx="51722" cy="51911"/>
            </a:xfrm>
          </p:grpSpPr>
          <p:sp>
            <p:nvSpPr>
              <p:cNvPr id="33974" name="Freeform 33973">
                <a:extLst>
                  <a:ext uri="{FF2B5EF4-FFF2-40B4-BE49-F238E27FC236}">
                    <a16:creationId xmlns:a16="http://schemas.microsoft.com/office/drawing/2014/main" id="{6C67ED14-2576-29B9-64B1-66FDC549A396}"/>
                  </a:ext>
                </a:extLst>
              </p:cNvPr>
              <p:cNvSpPr/>
              <p:nvPr/>
            </p:nvSpPr>
            <p:spPr>
              <a:xfrm>
                <a:off x="-3610850" y="305606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75" name="Freeform 33974">
                <a:extLst>
                  <a:ext uri="{FF2B5EF4-FFF2-40B4-BE49-F238E27FC236}">
                    <a16:creationId xmlns:a16="http://schemas.microsoft.com/office/drawing/2014/main" id="{1DAF7B8F-3632-8238-CE21-20B74CB7A9FF}"/>
                  </a:ext>
                </a:extLst>
              </p:cNvPr>
              <p:cNvSpPr/>
              <p:nvPr/>
            </p:nvSpPr>
            <p:spPr>
              <a:xfrm>
                <a:off x="-3584989" y="3030058"/>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2" name="Graphic 45">
              <a:extLst>
                <a:ext uri="{FF2B5EF4-FFF2-40B4-BE49-F238E27FC236}">
                  <a16:creationId xmlns:a16="http://schemas.microsoft.com/office/drawing/2014/main" id="{254C7310-0D6E-4EF6-3139-6CC423A562D4}"/>
                </a:ext>
              </a:extLst>
            </p:cNvPr>
            <p:cNvGrpSpPr/>
            <p:nvPr/>
          </p:nvGrpSpPr>
          <p:grpSpPr>
            <a:xfrm>
              <a:off x="-3996491" y="3018438"/>
              <a:ext cx="51722" cy="51815"/>
              <a:chOff x="-3996491" y="3018438"/>
              <a:chExt cx="51722" cy="51815"/>
            </a:xfrm>
          </p:grpSpPr>
          <p:sp>
            <p:nvSpPr>
              <p:cNvPr id="33972" name="Freeform 33971">
                <a:extLst>
                  <a:ext uri="{FF2B5EF4-FFF2-40B4-BE49-F238E27FC236}">
                    <a16:creationId xmlns:a16="http://schemas.microsoft.com/office/drawing/2014/main" id="{CB88E702-ACF4-619B-2023-773F494C5A9B}"/>
                  </a:ext>
                </a:extLst>
              </p:cNvPr>
              <p:cNvSpPr/>
              <p:nvPr/>
            </p:nvSpPr>
            <p:spPr>
              <a:xfrm>
                <a:off x="-3996491" y="304434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73" name="Freeform 33972">
                <a:extLst>
                  <a:ext uri="{FF2B5EF4-FFF2-40B4-BE49-F238E27FC236}">
                    <a16:creationId xmlns:a16="http://schemas.microsoft.com/office/drawing/2014/main" id="{D9F1D02E-CA52-FE92-5022-28B38FAC39B8}"/>
                  </a:ext>
                </a:extLst>
              </p:cNvPr>
              <p:cNvSpPr/>
              <p:nvPr/>
            </p:nvSpPr>
            <p:spPr>
              <a:xfrm>
                <a:off x="-3970629" y="301843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3" name="Graphic 45">
              <a:extLst>
                <a:ext uri="{FF2B5EF4-FFF2-40B4-BE49-F238E27FC236}">
                  <a16:creationId xmlns:a16="http://schemas.microsoft.com/office/drawing/2014/main" id="{7BCC60A4-2E19-C69F-104A-BF26BC5FD7CA}"/>
                </a:ext>
              </a:extLst>
            </p:cNvPr>
            <p:cNvGrpSpPr/>
            <p:nvPr/>
          </p:nvGrpSpPr>
          <p:grpSpPr>
            <a:xfrm>
              <a:off x="-4006664" y="3018438"/>
              <a:ext cx="51818" cy="51815"/>
              <a:chOff x="-4006664" y="3018438"/>
              <a:chExt cx="51818" cy="51815"/>
            </a:xfrm>
          </p:grpSpPr>
          <p:sp>
            <p:nvSpPr>
              <p:cNvPr id="33970" name="Freeform 33969">
                <a:extLst>
                  <a:ext uri="{FF2B5EF4-FFF2-40B4-BE49-F238E27FC236}">
                    <a16:creationId xmlns:a16="http://schemas.microsoft.com/office/drawing/2014/main" id="{AF9B49D0-1349-00B3-E10E-D5145CD45813}"/>
                  </a:ext>
                </a:extLst>
              </p:cNvPr>
              <p:cNvSpPr/>
              <p:nvPr/>
            </p:nvSpPr>
            <p:spPr>
              <a:xfrm>
                <a:off x="-4006664" y="304434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71" name="Freeform 33970">
                <a:extLst>
                  <a:ext uri="{FF2B5EF4-FFF2-40B4-BE49-F238E27FC236}">
                    <a16:creationId xmlns:a16="http://schemas.microsoft.com/office/drawing/2014/main" id="{1B6456C2-A8E0-A137-F7DE-891FD5CC34B3}"/>
                  </a:ext>
                </a:extLst>
              </p:cNvPr>
              <p:cNvSpPr/>
              <p:nvPr/>
            </p:nvSpPr>
            <p:spPr>
              <a:xfrm>
                <a:off x="-3980803" y="301843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4" name="Graphic 45">
              <a:extLst>
                <a:ext uri="{FF2B5EF4-FFF2-40B4-BE49-F238E27FC236}">
                  <a16:creationId xmlns:a16="http://schemas.microsoft.com/office/drawing/2014/main" id="{633B765E-219D-AC39-EF26-26CC0CFB4A23}"/>
                </a:ext>
              </a:extLst>
            </p:cNvPr>
            <p:cNvGrpSpPr/>
            <p:nvPr/>
          </p:nvGrpSpPr>
          <p:grpSpPr>
            <a:xfrm>
              <a:off x="-4032526" y="3018438"/>
              <a:ext cx="51722" cy="51815"/>
              <a:chOff x="-4032526" y="3018438"/>
              <a:chExt cx="51722" cy="51815"/>
            </a:xfrm>
          </p:grpSpPr>
          <p:sp>
            <p:nvSpPr>
              <p:cNvPr id="33968" name="Freeform 33967">
                <a:extLst>
                  <a:ext uri="{FF2B5EF4-FFF2-40B4-BE49-F238E27FC236}">
                    <a16:creationId xmlns:a16="http://schemas.microsoft.com/office/drawing/2014/main" id="{79E9DD9E-9AEB-1B1F-32BE-5F25C225EC7E}"/>
                  </a:ext>
                </a:extLst>
              </p:cNvPr>
              <p:cNvSpPr/>
              <p:nvPr/>
            </p:nvSpPr>
            <p:spPr>
              <a:xfrm>
                <a:off x="-4032526" y="304434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69" name="Freeform 33968">
                <a:extLst>
                  <a:ext uri="{FF2B5EF4-FFF2-40B4-BE49-F238E27FC236}">
                    <a16:creationId xmlns:a16="http://schemas.microsoft.com/office/drawing/2014/main" id="{959388E4-28F0-A4F7-BB15-8CC36979DD05}"/>
                  </a:ext>
                </a:extLst>
              </p:cNvPr>
              <p:cNvSpPr/>
              <p:nvPr/>
            </p:nvSpPr>
            <p:spPr>
              <a:xfrm>
                <a:off x="-4006664" y="301843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5" name="Graphic 45">
              <a:extLst>
                <a:ext uri="{FF2B5EF4-FFF2-40B4-BE49-F238E27FC236}">
                  <a16:creationId xmlns:a16="http://schemas.microsoft.com/office/drawing/2014/main" id="{241619EB-F7FF-1342-E090-78DA8E0C9D93}"/>
                </a:ext>
              </a:extLst>
            </p:cNvPr>
            <p:cNvGrpSpPr/>
            <p:nvPr/>
          </p:nvGrpSpPr>
          <p:grpSpPr>
            <a:xfrm>
              <a:off x="-4126464" y="3018438"/>
              <a:ext cx="51818" cy="51815"/>
              <a:chOff x="-4126464" y="3018438"/>
              <a:chExt cx="51818" cy="51815"/>
            </a:xfrm>
          </p:grpSpPr>
          <p:sp>
            <p:nvSpPr>
              <p:cNvPr id="33966" name="Freeform 33965">
                <a:extLst>
                  <a:ext uri="{FF2B5EF4-FFF2-40B4-BE49-F238E27FC236}">
                    <a16:creationId xmlns:a16="http://schemas.microsoft.com/office/drawing/2014/main" id="{57D7DE9F-3C60-497B-F992-C06FE067F35F}"/>
                  </a:ext>
                </a:extLst>
              </p:cNvPr>
              <p:cNvSpPr/>
              <p:nvPr/>
            </p:nvSpPr>
            <p:spPr>
              <a:xfrm>
                <a:off x="-4126464" y="304434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67" name="Freeform 33966">
                <a:extLst>
                  <a:ext uri="{FF2B5EF4-FFF2-40B4-BE49-F238E27FC236}">
                    <a16:creationId xmlns:a16="http://schemas.microsoft.com/office/drawing/2014/main" id="{A6E2D77A-9409-7E44-1953-D00680F2EC4E}"/>
                  </a:ext>
                </a:extLst>
              </p:cNvPr>
              <p:cNvSpPr/>
              <p:nvPr/>
            </p:nvSpPr>
            <p:spPr>
              <a:xfrm>
                <a:off x="-4100602" y="301843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6" name="Graphic 45">
              <a:extLst>
                <a:ext uri="{FF2B5EF4-FFF2-40B4-BE49-F238E27FC236}">
                  <a16:creationId xmlns:a16="http://schemas.microsoft.com/office/drawing/2014/main" id="{507D4199-7A39-C7F3-3FDF-78FD609ABF56}"/>
                </a:ext>
              </a:extLst>
            </p:cNvPr>
            <p:cNvGrpSpPr/>
            <p:nvPr/>
          </p:nvGrpSpPr>
          <p:grpSpPr>
            <a:xfrm>
              <a:off x="-4277544" y="3018438"/>
              <a:ext cx="51722" cy="51815"/>
              <a:chOff x="-4277544" y="3018438"/>
              <a:chExt cx="51722" cy="51815"/>
            </a:xfrm>
          </p:grpSpPr>
          <p:sp>
            <p:nvSpPr>
              <p:cNvPr id="33964" name="Freeform 33963">
                <a:extLst>
                  <a:ext uri="{FF2B5EF4-FFF2-40B4-BE49-F238E27FC236}">
                    <a16:creationId xmlns:a16="http://schemas.microsoft.com/office/drawing/2014/main" id="{D811BA8F-29B2-1E4B-DDDE-0092FC05877C}"/>
                  </a:ext>
                </a:extLst>
              </p:cNvPr>
              <p:cNvSpPr/>
              <p:nvPr/>
            </p:nvSpPr>
            <p:spPr>
              <a:xfrm>
                <a:off x="-4277544" y="304434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65" name="Freeform 33964">
                <a:extLst>
                  <a:ext uri="{FF2B5EF4-FFF2-40B4-BE49-F238E27FC236}">
                    <a16:creationId xmlns:a16="http://schemas.microsoft.com/office/drawing/2014/main" id="{4BB5BD5C-3C98-E938-5095-B0DAEF115A41}"/>
                  </a:ext>
                </a:extLst>
              </p:cNvPr>
              <p:cNvSpPr/>
              <p:nvPr/>
            </p:nvSpPr>
            <p:spPr>
              <a:xfrm>
                <a:off x="-4251683" y="301843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7" name="Graphic 45">
              <a:extLst>
                <a:ext uri="{FF2B5EF4-FFF2-40B4-BE49-F238E27FC236}">
                  <a16:creationId xmlns:a16="http://schemas.microsoft.com/office/drawing/2014/main" id="{3C5C4B90-1910-7939-87BE-00B0C1215F3E}"/>
                </a:ext>
              </a:extLst>
            </p:cNvPr>
            <p:cNvGrpSpPr/>
            <p:nvPr/>
          </p:nvGrpSpPr>
          <p:grpSpPr>
            <a:xfrm>
              <a:off x="-4376902" y="3013389"/>
              <a:ext cx="51722" cy="51816"/>
              <a:chOff x="-4376902" y="3013389"/>
              <a:chExt cx="51722" cy="51816"/>
            </a:xfrm>
          </p:grpSpPr>
          <p:sp>
            <p:nvSpPr>
              <p:cNvPr id="33962" name="Freeform 33961">
                <a:extLst>
                  <a:ext uri="{FF2B5EF4-FFF2-40B4-BE49-F238E27FC236}">
                    <a16:creationId xmlns:a16="http://schemas.microsoft.com/office/drawing/2014/main" id="{F7FA6084-15FF-7514-E04A-7E4228F9CE8A}"/>
                  </a:ext>
                </a:extLst>
              </p:cNvPr>
              <p:cNvSpPr/>
              <p:nvPr/>
            </p:nvSpPr>
            <p:spPr>
              <a:xfrm>
                <a:off x="-4376902" y="303929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63" name="Freeform 33962">
                <a:extLst>
                  <a:ext uri="{FF2B5EF4-FFF2-40B4-BE49-F238E27FC236}">
                    <a16:creationId xmlns:a16="http://schemas.microsoft.com/office/drawing/2014/main" id="{FDD06AFA-67A4-27E7-87DE-C2620F30600E}"/>
                  </a:ext>
                </a:extLst>
              </p:cNvPr>
              <p:cNvSpPr/>
              <p:nvPr/>
            </p:nvSpPr>
            <p:spPr>
              <a:xfrm>
                <a:off x="-4351040" y="301338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8" name="Graphic 45">
              <a:extLst>
                <a:ext uri="{FF2B5EF4-FFF2-40B4-BE49-F238E27FC236}">
                  <a16:creationId xmlns:a16="http://schemas.microsoft.com/office/drawing/2014/main" id="{11F12DC8-D875-A1BD-4E25-4FA8CBFCC52B}"/>
                </a:ext>
              </a:extLst>
            </p:cNvPr>
            <p:cNvGrpSpPr/>
            <p:nvPr/>
          </p:nvGrpSpPr>
          <p:grpSpPr>
            <a:xfrm>
              <a:off x="-4491092" y="3013389"/>
              <a:ext cx="51722" cy="51816"/>
              <a:chOff x="-4491092" y="3013389"/>
              <a:chExt cx="51722" cy="51816"/>
            </a:xfrm>
          </p:grpSpPr>
          <p:sp>
            <p:nvSpPr>
              <p:cNvPr id="33960" name="Freeform 33959">
                <a:extLst>
                  <a:ext uri="{FF2B5EF4-FFF2-40B4-BE49-F238E27FC236}">
                    <a16:creationId xmlns:a16="http://schemas.microsoft.com/office/drawing/2014/main" id="{F884052C-FF22-6DB7-8C94-FEF2700823DA}"/>
                  </a:ext>
                </a:extLst>
              </p:cNvPr>
              <p:cNvSpPr/>
              <p:nvPr/>
            </p:nvSpPr>
            <p:spPr>
              <a:xfrm>
                <a:off x="-4491092" y="303929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61" name="Freeform 33960">
                <a:extLst>
                  <a:ext uri="{FF2B5EF4-FFF2-40B4-BE49-F238E27FC236}">
                    <a16:creationId xmlns:a16="http://schemas.microsoft.com/office/drawing/2014/main" id="{F5AC9DD2-874B-F7F5-C67B-29DEC85D43B9}"/>
                  </a:ext>
                </a:extLst>
              </p:cNvPr>
              <p:cNvSpPr/>
              <p:nvPr/>
            </p:nvSpPr>
            <p:spPr>
              <a:xfrm>
                <a:off x="-4465230" y="3013389"/>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9" name="Graphic 45">
              <a:extLst>
                <a:ext uri="{FF2B5EF4-FFF2-40B4-BE49-F238E27FC236}">
                  <a16:creationId xmlns:a16="http://schemas.microsoft.com/office/drawing/2014/main" id="{AA8D5F35-F0B6-9BF3-1C2F-9CFC94441771}"/>
                </a:ext>
              </a:extLst>
            </p:cNvPr>
            <p:cNvGrpSpPr/>
            <p:nvPr/>
          </p:nvGrpSpPr>
          <p:grpSpPr>
            <a:xfrm>
              <a:off x="-4585220" y="3009294"/>
              <a:ext cx="51722" cy="51815"/>
              <a:chOff x="-4585220" y="3009294"/>
              <a:chExt cx="51722" cy="51815"/>
            </a:xfrm>
          </p:grpSpPr>
          <p:sp>
            <p:nvSpPr>
              <p:cNvPr id="33958" name="Freeform 33957">
                <a:extLst>
                  <a:ext uri="{FF2B5EF4-FFF2-40B4-BE49-F238E27FC236}">
                    <a16:creationId xmlns:a16="http://schemas.microsoft.com/office/drawing/2014/main" id="{D20B8C7B-1F48-FB5E-C6C9-1326662B093E}"/>
                  </a:ext>
                </a:extLst>
              </p:cNvPr>
              <p:cNvSpPr/>
              <p:nvPr/>
            </p:nvSpPr>
            <p:spPr>
              <a:xfrm>
                <a:off x="-4585220" y="303520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59" name="Freeform 33958">
                <a:extLst>
                  <a:ext uri="{FF2B5EF4-FFF2-40B4-BE49-F238E27FC236}">
                    <a16:creationId xmlns:a16="http://schemas.microsoft.com/office/drawing/2014/main" id="{BA7F200A-52EF-CAAC-76B5-887216EE5942}"/>
                  </a:ext>
                </a:extLst>
              </p:cNvPr>
              <p:cNvSpPr/>
              <p:nvPr/>
            </p:nvSpPr>
            <p:spPr>
              <a:xfrm>
                <a:off x="-4559358"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0" name="Graphic 45">
              <a:extLst>
                <a:ext uri="{FF2B5EF4-FFF2-40B4-BE49-F238E27FC236}">
                  <a16:creationId xmlns:a16="http://schemas.microsoft.com/office/drawing/2014/main" id="{E38ACA73-39D2-CE70-A63B-DBCE20A878E5}"/>
                </a:ext>
              </a:extLst>
            </p:cNvPr>
            <p:cNvGrpSpPr/>
            <p:nvPr/>
          </p:nvGrpSpPr>
          <p:grpSpPr>
            <a:xfrm>
              <a:off x="-4652726" y="3009294"/>
              <a:ext cx="51818" cy="51815"/>
              <a:chOff x="-4652726" y="3009294"/>
              <a:chExt cx="51818" cy="51815"/>
            </a:xfrm>
          </p:grpSpPr>
          <p:sp>
            <p:nvSpPr>
              <p:cNvPr id="33956" name="Freeform 33955">
                <a:extLst>
                  <a:ext uri="{FF2B5EF4-FFF2-40B4-BE49-F238E27FC236}">
                    <a16:creationId xmlns:a16="http://schemas.microsoft.com/office/drawing/2014/main" id="{2DD0EE06-F712-7F1B-E231-F199EB48DCDF}"/>
                  </a:ext>
                </a:extLst>
              </p:cNvPr>
              <p:cNvSpPr/>
              <p:nvPr/>
            </p:nvSpPr>
            <p:spPr>
              <a:xfrm>
                <a:off x="-4652726" y="303520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57" name="Freeform 33956">
                <a:extLst>
                  <a:ext uri="{FF2B5EF4-FFF2-40B4-BE49-F238E27FC236}">
                    <a16:creationId xmlns:a16="http://schemas.microsoft.com/office/drawing/2014/main" id="{18299528-23ED-ACAB-9CA4-34AACA96AC25}"/>
                  </a:ext>
                </a:extLst>
              </p:cNvPr>
              <p:cNvSpPr/>
              <p:nvPr/>
            </p:nvSpPr>
            <p:spPr>
              <a:xfrm>
                <a:off x="-4626864"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1" name="Graphic 45">
              <a:extLst>
                <a:ext uri="{FF2B5EF4-FFF2-40B4-BE49-F238E27FC236}">
                  <a16:creationId xmlns:a16="http://schemas.microsoft.com/office/drawing/2014/main" id="{73FD25F6-5C40-E7CF-68A1-72DAF6D07802}"/>
                </a:ext>
              </a:extLst>
            </p:cNvPr>
            <p:cNvGrpSpPr/>
            <p:nvPr/>
          </p:nvGrpSpPr>
          <p:grpSpPr>
            <a:xfrm>
              <a:off x="-4725461" y="3009294"/>
              <a:ext cx="51818" cy="51815"/>
              <a:chOff x="-4725461" y="3009294"/>
              <a:chExt cx="51818" cy="51815"/>
            </a:xfrm>
          </p:grpSpPr>
          <p:sp>
            <p:nvSpPr>
              <p:cNvPr id="33954" name="Freeform 33953">
                <a:extLst>
                  <a:ext uri="{FF2B5EF4-FFF2-40B4-BE49-F238E27FC236}">
                    <a16:creationId xmlns:a16="http://schemas.microsoft.com/office/drawing/2014/main" id="{04DA0A41-6491-B3E7-EE51-8D817447A849}"/>
                  </a:ext>
                </a:extLst>
              </p:cNvPr>
              <p:cNvSpPr/>
              <p:nvPr/>
            </p:nvSpPr>
            <p:spPr>
              <a:xfrm>
                <a:off x="-4725461" y="303520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55" name="Freeform 33954">
                <a:extLst>
                  <a:ext uri="{FF2B5EF4-FFF2-40B4-BE49-F238E27FC236}">
                    <a16:creationId xmlns:a16="http://schemas.microsoft.com/office/drawing/2014/main" id="{39D0167F-5B0B-B857-D395-4C0DDFA6C838}"/>
                  </a:ext>
                </a:extLst>
              </p:cNvPr>
              <p:cNvSpPr/>
              <p:nvPr/>
            </p:nvSpPr>
            <p:spPr>
              <a:xfrm>
                <a:off x="-4699600"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2" name="Graphic 45">
              <a:extLst>
                <a:ext uri="{FF2B5EF4-FFF2-40B4-BE49-F238E27FC236}">
                  <a16:creationId xmlns:a16="http://schemas.microsoft.com/office/drawing/2014/main" id="{F3FDF555-7427-B09C-F036-0E1FD408E6B9}"/>
                </a:ext>
              </a:extLst>
            </p:cNvPr>
            <p:cNvGrpSpPr/>
            <p:nvPr/>
          </p:nvGrpSpPr>
          <p:grpSpPr>
            <a:xfrm>
              <a:off x="-4741530" y="3009294"/>
              <a:ext cx="51818" cy="51815"/>
              <a:chOff x="-4741530" y="3009294"/>
              <a:chExt cx="51818" cy="51815"/>
            </a:xfrm>
          </p:grpSpPr>
          <p:sp>
            <p:nvSpPr>
              <p:cNvPr id="33952" name="Freeform 33951">
                <a:extLst>
                  <a:ext uri="{FF2B5EF4-FFF2-40B4-BE49-F238E27FC236}">
                    <a16:creationId xmlns:a16="http://schemas.microsoft.com/office/drawing/2014/main" id="{ED1A479C-9B2A-8009-E880-12C3738185FB}"/>
                  </a:ext>
                </a:extLst>
              </p:cNvPr>
              <p:cNvSpPr/>
              <p:nvPr/>
            </p:nvSpPr>
            <p:spPr>
              <a:xfrm>
                <a:off x="-4741530" y="303520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53" name="Freeform 33952">
                <a:extLst>
                  <a:ext uri="{FF2B5EF4-FFF2-40B4-BE49-F238E27FC236}">
                    <a16:creationId xmlns:a16="http://schemas.microsoft.com/office/drawing/2014/main" id="{462C022E-F031-6431-A87B-725A38883DE4}"/>
                  </a:ext>
                </a:extLst>
              </p:cNvPr>
              <p:cNvSpPr/>
              <p:nvPr/>
            </p:nvSpPr>
            <p:spPr>
              <a:xfrm>
                <a:off x="-4715668"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3" name="Graphic 45">
              <a:extLst>
                <a:ext uri="{FF2B5EF4-FFF2-40B4-BE49-F238E27FC236}">
                  <a16:creationId xmlns:a16="http://schemas.microsoft.com/office/drawing/2014/main" id="{A19E3C90-78FE-28AA-FAA7-01A240980952}"/>
                </a:ext>
              </a:extLst>
            </p:cNvPr>
            <p:cNvGrpSpPr/>
            <p:nvPr/>
          </p:nvGrpSpPr>
          <p:grpSpPr>
            <a:xfrm>
              <a:off x="-4756742" y="3009294"/>
              <a:ext cx="51722" cy="51815"/>
              <a:chOff x="-4756742" y="3009294"/>
              <a:chExt cx="51722" cy="51815"/>
            </a:xfrm>
          </p:grpSpPr>
          <p:sp>
            <p:nvSpPr>
              <p:cNvPr id="33950" name="Freeform 33949">
                <a:extLst>
                  <a:ext uri="{FF2B5EF4-FFF2-40B4-BE49-F238E27FC236}">
                    <a16:creationId xmlns:a16="http://schemas.microsoft.com/office/drawing/2014/main" id="{A3D73E95-FA47-0D57-DCAC-3510833C4E5B}"/>
                  </a:ext>
                </a:extLst>
              </p:cNvPr>
              <p:cNvSpPr/>
              <p:nvPr/>
            </p:nvSpPr>
            <p:spPr>
              <a:xfrm>
                <a:off x="-4756742" y="303520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51" name="Freeform 33950">
                <a:extLst>
                  <a:ext uri="{FF2B5EF4-FFF2-40B4-BE49-F238E27FC236}">
                    <a16:creationId xmlns:a16="http://schemas.microsoft.com/office/drawing/2014/main" id="{275B1F75-A868-3CAB-5CB1-965EAE667485}"/>
                  </a:ext>
                </a:extLst>
              </p:cNvPr>
              <p:cNvSpPr/>
              <p:nvPr/>
            </p:nvSpPr>
            <p:spPr>
              <a:xfrm>
                <a:off x="-4730881"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4" name="Graphic 45">
              <a:extLst>
                <a:ext uri="{FF2B5EF4-FFF2-40B4-BE49-F238E27FC236}">
                  <a16:creationId xmlns:a16="http://schemas.microsoft.com/office/drawing/2014/main" id="{7C294C2F-5243-512E-12B1-42DCAB90FDAB}"/>
                </a:ext>
              </a:extLst>
            </p:cNvPr>
            <p:cNvGrpSpPr/>
            <p:nvPr/>
          </p:nvGrpSpPr>
          <p:grpSpPr>
            <a:xfrm>
              <a:off x="-4845451" y="3009294"/>
              <a:ext cx="51818" cy="51815"/>
              <a:chOff x="-4845451" y="3009294"/>
              <a:chExt cx="51818" cy="51815"/>
            </a:xfrm>
          </p:grpSpPr>
          <p:sp>
            <p:nvSpPr>
              <p:cNvPr id="33948" name="Freeform 33947">
                <a:extLst>
                  <a:ext uri="{FF2B5EF4-FFF2-40B4-BE49-F238E27FC236}">
                    <a16:creationId xmlns:a16="http://schemas.microsoft.com/office/drawing/2014/main" id="{061D1746-09AD-D909-61D0-B7ACBA4C8AEB}"/>
                  </a:ext>
                </a:extLst>
              </p:cNvPr>
              <p:cNvSpPr/>
              <p:nvPr/>
            </p:nvSpPr>
            <p:spPr>
              <a:xfrm>
                <a:off x="-4845451" y="303520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49" name="Freeform 33948">
                <a:extLst>
                  <a:ext uri="{FF2B5EF4-FFF2-40B4-BE49-F238E27FC236}">
                    <a16:creationId xmlns:a16="http://schemas.microsoft.com/office/drawing/2014/main" id="{5C7B9AB6-EE8D-B880-3102-F2C44E1F8C04}"/>
                  </a:ext>
                </a:extLst>
              </p:cNvPr>
              <p:cNvSpPr/>
              <p:nvPr/>
            </p:nvSpPr>
            <p:spPr>
              <a:xfrm>
                <a:off x="-4819590"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5" name="Graphic 45">
              <a:extLst>
                <a:ext uri="{FF2B5EF4-FFF2-40B4-BE49-F238E27FC236}">
                  <a16:creationId xmlns:a16="http://schemas.microsoft.com/office/drawing/2014/main" id="{E87F487F-2BC5-D6BD-F631-43C49F401126}"/>
                </a:ext>
              </a:extLst>
            </p:cNvPr>
            <p:cNvGrpSpPr/>
            <p:nvPr/>
          </p:nvGrpSpPr>
          <p:grpSpPr>
            <a:xfrm>
              <a:off x="-4871313" y="3009294"/>
              <a:ext cx="51722" cy="51815"/>
              <a:chOff x="-4871313" y="3009294"/>
              <a:chExt cx="51722" cy="51815"/>
            </a:xfrm>
          </p:grpSpPr>
          <p:sp>
            <p:nvSpPr>
              <p:cNvPr id="33946" name="Freeform 33945">
                <a:extLst>
                  <a:ext uri="{FF2B5EF4-FFF2-40B4-BE49-F238E27FC236}">
                    <a16:creationId xmlns:a16="http://schemas.microsoft.com/office/drawing/2014/main" id="{DE0CF880-C42D-E411-3FFA-18F9038AE31F}"/>
                  </a:ext>
                </a:extLst>
              </p:cNvPr>
              <p:cNvSpPr/>
              <p:nvPr/>
            </p:nvSpPr>
            <p:spPr>
              <a:xfrm>
                <a:off x="-4871313" y="303520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47" name="Freeform 33946">
                <a:extLst>
                  <a:ext uri="{FF2B5EF4-FFF2-40B4-BE49-F238E27FC236}">
                    <a16:creationId xmlns:a16="http://schemas.microsoft.com/office/drawing/2014/main" id="{6DEDE8C5-91A8-C22B-019C-CE5B9A0CCEBD}"/>
                  </a:ext>
                </a:extLst>
              </p:cNvPr>
              <p:cNvSpPr/>
              <p:nvPr/>
            </p:nvSpPr>
            <p:spPr>
              <a:xfrm>
                <a:off x="-4845451"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6" name="Graphic 45">
              <a:extLst>
                <a:ext uri="{FF2B5EF4-FFF2-40B4-BE49-F238E27FC236}">
                  <a16:creationId xmlns:a16="http://schemas.microsoft.com/office/drawing/2014/main" id="{2DD29F65-DAD6-D335-F9A7-6472686E0FC4}"/>
                </a:ext>
              </a:extLst>
            </p:cNvPr>
            <p:cNvGrpSpPr/>
            <p:nvPr/>
          </p:nvGrpSpPr>
          <p:grpSpPr>
            <a:xfrm>
              <a:off x="-4913147" y="3009294"/>
              <a:ext cx="51818" cy="51815"/>
              <a:chOff x="-4913147" y="3009294"/>
              <a:chExt cx="51818" cy="51815"/>
            </a:xfrm>
          </p:grpSpPr>
          <p:sp>
            <p:nvSpPr>
              <p:cNvPr id="33944" name="Freeform 33943">
                <a:extLst>
                  <a:ext uri="{FF2B5EF4-FFF2-40B4-BE49-F238E27FC236}">
                    <a16:creationId xmlns:a16="http://schemas.microsoft.com/office/drawing/2014/main" id="{71EDFA9E-38A2-0607-4FB6-103D7A7D4762}"/>
                  </a:ext>
                </a:extLst>
              </p:cNvPr>
              <p:cNvSpPr/>
              <p:nvPr/>
            </p:nvSpPr>
            <p:spPr>
              <a:xfrm>
                <a:off x="-4913147" y="303520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45" name="Freeform 33944">
                <a:extLst>
                  <a:ext uri="{FF2B5EF4-FFF2-40B4-BE49-F238E27FC236}">
                    <a16:creationId xmlns:a16="http://schemas.microsoft.com/office/drawing/2014/main" id="{C0C2B0B1-4283-B11F-3610-7B955AB0F1BB}"/>
                  </a:ext>
                </a:extLst>
              </p:cNvPr>
              <p:cNvSpPr/>
              <p:nvPr/>
            </p:nvSpPr>
            <p:spPr>
              <a:xfrm>
                <a:off x="-4887286"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7" name="Graphic 45">
              <a:extLst>
                <a:ext uri="{FF2B5EF4-FFF2-40B4-BE49-F238E27FC236}">
                  <a16:creationId xmlns:a16="http://schemas.microsoft.com/office/drawing/2014/main" id="{9CF56226-9560-AD21-E565-B46DC5B26849}"/>
                </a:ext>
              </a:extLst>
            </p:cNvPr>
            <p:cNvGrpSpPr/>
            <p:nvPr/>
          </p:nvGrpSpPr>
          <p:grpSpPr>
            <a:xfrm>
              <a:off x="-4949943" y="3009294"/>
              <a:ext cx="51722" cy="51815"/>
              <a:chOff x="-4949943" y="3009294"/>
              <a:chExt cx="51722" cy="51815"/>
            </a:xfrm>
          </p:grpSpPr>
          <p:sp>
            <p:nvSpPr>
              <p:cNvPr id="33942" name="Freeform 33941">
                <a:extLst>
                  <a:ext uri="{FF2B5EF4-FFF2-40B4-BE49-F238E27FC236}">
                    <a16:creationId xmlns:a16="http://schemas.microsoft.com/office/drawing/2014/main" id="{D247EBFB-8C07-1360-28CA-1C891D5BC907}"/>
                  </a:ext>
                </a:extLst>
              </p:cNvPr>
              <p:cNvSpPr/>
              <p:nvPr/>
            </p:nvSpPr>
            <p:spPr>
              <a:xfrm>
                <a:off x="-4949943" y="303520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43" name="Freeform 33942">
                <a:extLst>
                  <a:ext uri="{FF2B5EF4-FFF2-40B4-BE49-F238E27FC236}">
                    <a16:creationId xmlns:a16="http://schemas.microsoft.com/office/drawing/2014/main" id="{1074E39C-061F-23D1-B3C1-20D4B318799D}"/>
                  </a:ext>
                </a:extLst>
              </p:cNvPr>
              <p:cNvSpPr/>
              <p:nvPr/>
            </p:nvSpPr>
            <p:spPr>
              <a:xfrm>
                <a:off x="-4924081"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8" name="Graphic 45">
              <a:extLst>
                <a:ext uri="{FF2B5EF4-FFF2-40B4-BE49-F238E27FC236}">
                  <a16:creationId xmlns:a16="http://schemas.microsoft.com/office/drawing/2014/main" id="{45B1D714-86ED-875F-3C63-D6B166F93A0A}"/>
                </a:ext>
              </a:extLst>
            </p:cNvPr>
            <p:cNvGrpSpPr/>
            <p:nvPr/>
          </p:nvGrpSpPr>
          <p:grpSpPr>
            <a:xfrm>
              <a:off x="-5006705" y="3009294"/>
              <a:ext cx="51722" cy="51815"/>
              <a:chOff x="-5006705" y="3009294"/>
              <a:chExt cx="51722" cy="51815"/>
            </a:xfrm>
          </p:grpSpPr>
          <p:sp>
            <p:nvSpPr>
              <p:cNvPr id="33940" name="Freeform 33939">
                <a:extLst>
                  <a:ext uri="{FF2B5EF4-FFF2-40B4-BE49-F238E27FC236}">
                    <a16:creationId xmlns:a16="http://schemas.microsoft.com/office/drawing/2014/main" id="{F5DE1937-FDD8-6388-72B3-059F8D50721B}"/>
                  </a:ext>
                </a:extLst>
              </p:cNvPr>
              <p:cNvSpPr/>
              <p:nvPr/>
            </p:nvSpPr>
            <p:spPr>
              <a:xfrm>
                <a:off x="-5006705" y="303520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41" name="Freeform 33940">
                <a:extLst>
                  <a:ext uri="{FF2B5EF4-FFF2-40B4-BE49-F238E27FC236}">
                    <a16:creationId xmlns:a16="http://schemas.microsoft.com/office/drawing/2014/main" id="{D5A35E27-2B15-66B8-A340-88EC3AC29626}"/>
                  </a:ext>
                </a:extLst>
              </p:cNvPr>
              <p:cNvSpPr/>
              <p:nvPr/>
            </p:nvSpPr>
            <p:spPr>
              <a:xfrm>
                <a:off x="-4980844"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89" name="Graphic 45">
              <a:extLst>
                <a:ext uri="{FF2B5EF4-FFF2-40B4-BE49-F238E27FC236}">
                  <a16:creationId xmlns:a16="http://schemas.microsoft.com/office/drawing/2014/main" id="{8C7DD687-A8A8-7F21-F6BB-3A338DEB43AB}"/>
                </a:ext>
              </a:extLst>
            </p:cNvPr>
            <p:cNvGrpSpPr/>
            <p:nvPr/>
          </p:nvGrpSpPr>
          <p:grpSpPr>
            <a:xfrm>
              <a:off x="-5048445" y="3009294"/>
              <a:ext cx="51722" cy="51815"/>
              <a:chOff x="-5048445" y="3009294"/>
              <a:chExt cx="51722" cy="51815"/>
            </a:xfrm>
          </p:grpSpPr>
          <p:sp>
            <p:nvSpPr>
              <p:cNvPr id="33938" name="Freeform 33937">
                <a:extLst>
                  <a:ext uri="{FF2B5EF4-FFF2-40B4-BE49-F238E27FC236}">
                    <a16:creationId xmlns:a16="http://schemas.microsoft.com/office/drawing/2014/main" id="{20C18895-C50F-6D8F-C19D-1EA853BF3AEF}"/>
                  </a:ext>
                </a:extLst>
              </p:cNvPr>
              <p:cNvSpPr/>
              <p:nvPr/>
            </p:nvSpPr>
            <p:spPr>
              <a:xfrm>
                <a:off x="-5048445" y="303520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39" name="Freeform 33938">
                <a:extLst>
                  <a:ext uri="{FF2B5EF4-FFF2-40B4-BE49-F238E27FC236}">
                    <a16:creationId xmlns:a16="http://schemas.microsoft.com/office/drawing/2014/main" id="{46D20D3F-1E9D-1905-416D-DD6875AB98B9}"/>
                  </a:ext>
                </a:extLst>
              </p:cNvPr>
              <p:cNvSpPr/>
              <p:nvPr/>
            </p:nvSpPr>
            <p:spPr>
              <a:xfrm>
                <a:off x="-5022583"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0" name="Graphic 45">
              <a:extLst>
                <a:ext uri="{FF2B5EF4-FFF2-40B4-BE49-F238E27FC236}">
                  <a16:creationId xmlns:a16="http://schemas.microsoft.com/office/drawing/2014/main" id="{3BB00EDB-52EB-5D12-F6E1-F5ABCD6DA4DC}"/>
                </a:ext>
              </a:extLst>
            </p:cNvPr>
            <p:cNvGrpSpPr/>
            <p:nvPr/>
          </p:nvGrpSpPr>
          <p:grpSpPr>
            <a:xfrm>
              <a:off x="-5116141" y="3009294"/>
              <a:ext cx="51722" cy="51815"/>
              <a:chOff x="-5116141" y="3009294"/>
              <a:chExt cx="51722" cy="51815"/>
            </a:xfrm>
          </p:grpSpPr>
          <p:sp>
            <p:nvSpPr>
              <p:cNvPr id="33936" name="Freeform 33935">
                <a:extLst>
                  <a:ext uri="{FF2B5EF4-FFF2-40B4-BE49-F238E27FC236}">
                    <a16:creationId xmlns:a16="http://schemas.microsoft.com/office/drawing/2014/main" id="{050946D5-A5F7-A7F0-D707-AB1DB230C45D}"/>
                  </a:ext>
                </a:extLst>
              </p:cNvPr>
              <p:cNvSpPr/>
              <p:nvPr/>
            </p:nvSpPr>
            <p:spPr>
              <a:xfrm>
                <a:off x="-5116141" y="303520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37" name="Freeform 33936">
                <a:extLst>
                  <a:ext uri="{FF2B5EF4-FFF2-40B4-BE49-F238E27FC236}">
                    <a16:creationId xmlns:a16="http://schemas.microsoft.com/office/drawing/2014/main" id="{99995AC8-DC38-99B0-5E3B-AEE1CE0C37D6}"/>
                  </a:ext>
                </a:extLst>
              </p:cNvPr>
              <p:cNvSpPr/>
              <p:nvPr/>
            </p:nvSpPr>
            <p:spPr>
              <a:xfrm>
                <a:off x="-5090280" y="300929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1" name="Graphic 45">
              <a:extLst>
                <a:ext uri="{FF2B5EF4-FFF2-40B4-BE49-F238E27FC236}">
                  <a16:creationId xmlns:a16="http://schemas.microsoft.com/office/drawing/2014/main" id="{B3DF7476-3011-49F2-49E0-4B5B3A3548C8}"/>
                </a:ext>
              </a:extLst>
            </p:cNvPr>
            <p:cNvGrpSpPr/>
            <p:nvPr/>
          </p:nvGrpSpPr>
          <p:grpSpPr>
            <a:xfrm>
              <a:off x="-5350416" y="2993101"/>
              <a:ext cx="51722" cy="51815"/>
              <a:chOff x="-5350416" y="2993101"/>
              <a:chExt cx="51722" cy="51815"/>
            </a:xfrm>
          </p:grpSpPr>
          <p:sp>
            <p:nvSpPr>
              <p:cNvPr id="33934" name="Freeform 33933">
                <a:extLst>
                  <a:ext uri="{FF2B5EF4-FFF2-40B4-BE49-F238E27FC236}">
                    <a16:creationId xmlns:a16="http://schemas.microsoft.com/office/drawing/2014/main" id="{4A065609-6328-AC5B-0CC5-CA52CD31439B}"/>
                  </a:ext>
                </a:extLst>
              </p:cNvPr>
              <p:cNvSpPr/>
              <p:nvPr/>
            </p:nvSpPr>
            <p:spPr>
              <a:xfrm>
                <a:off x="-5350416" y="30190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35" name="Freeform 33934">
                <a:extLst>
                  <a:ext uri="{FF2B5EF4-FFF2-40B4-BE49-F238E27FC236}">
                    <a16:creationId xmlns:a16="http://schemas.microsoft.com/office/drawing/2014/main" id="{900BC574-4F02-D11E-2815-AAE44B4D6165}"/>
                  </a:ext>
                </a:extLst>
              </p:cNvPr>
              <p:cNvSpPr/>
              <p:nvPr/>
            </p:nvSpPr>
            <p:spPr>
              <a:xfrm>
                <a:off x="-5324554" y="29931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2" name="Graphic 45">
              <a:extLst>
                <a:ext uri="{FF2B5EF4-FFF2-40B4-BE49-F238E27FC236}">
                  <a16:creationId xmlns:a16="http://schemas.microsoft.com/office/drawing/2014/main" id="{D7E57878-DA2C-4253-0A4D-AF681F57A19B}"/>
                </a:ext>
              </a:extLst>
            </p:cNvPr>
            <p:cNvGrpSpPr/>
            <p:nvPr/>
          </p:nvGrpSpPr>
          <p:grpSpPr>
            <a:xfrm>
              <a:off x="-4022447" y="3018438"/>
              <a:ext cx="51818" cy="51815"/>
              <a:chOff x="-4022447" y="3018438"/>
              <a:chExt cx="51818" cy="51815"/>
            </a:xfrm>
          </p:grpSpPr>
          <p:sp>
            <p:nvSpPr>
              <p:cNvPr id="33932" name="Freeform 33931">
                <a:extLst>
                  <a:ext uri="{FF2B5EF4-FFF2-40B4-BE49-F238E27FC236}">
                    <a16:creationId xmlns:a16="http://schemas.microsoft.com/office/drawing/2014/main" id="{7755A5CA-BB1E-3427-706B-F9DED4493C4D}"/>
                  </a:ext>
                </a:extLst>
              </p:cNvPr>
              <p:cNvSpPr/>
              <p:nvPr/>
            </p:nvSpPr>
            <p:spPr>
              <a:xfrm>
                <a:off x="-4022447" y="304434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33" name="Freeform 33932">
                <a:extLst>
                  <a:ext uri="{FF2B5EF4-FFF2-40B4-BE49-F238E27FC236}">
                    <a16:creationId xmlns:a16="http://schemas.microsoft.com/office/drawing/2014/main" id="{228D5ECF-476B-1BE7-FA58-CE54D6C83DA0}"/>
                  </a:ext>
                </a:extLst>
              </p:cNvPr>
              <p:cNvSpPr/>
              <p:nvPr/>
            </p:nvSpPr>
            <p:spPr>
              <a:xfrm>
                <a:off x="-3996491" y="301843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3" name="Graphic 45">
              <a:extLst>
                <a:ext uri="{FF2B5EF4-FFF2-40B4-BE49-F238E27FC236}">
                  <a16:creationId xmlns:a16="http://schemas.microsoft.com/office/drawing/2014/main" id="{6F3653D5-9FF9-6313-8ECF-40B08C38E7EE}"/>
                </a:ext>
              </a:extLst>
            </p:cNvPr>
            <p:cNvGrpSpPr/>
            <p:nvPr/>
          </p:nvGrpSpPr>
          <p:grpSpPr>
            <a:xfrm>
              <a:off x="-2246086" y="3057586"/>
              <a:ext cx="51722" cy="51815"/>
              <a:chOff x="-2246086" y="3057586"/>
              <a:chExt cx="51722" cy="51815"/>
            </a:xfrm>
          </p:grpSpPr>
          <p:sp>
            <p:nvSpPr>
              <p:cNvPr id="33930" name="Freeform 33929">
                <a:extLst>
                  <a:ext uri="{FF2B5EF4-FFF2-40B4-BE49-F238E27FC236}">
                    <a16:creationId xmlns:a16="http://schemas.microsoft.com/office/drawing/2014/main" id="{62A4DA7F-4617-6D4F-99DA-84D1EC6F7272}"/>
                  </a:ext>
                </a:extLst>
              </p:cNvPr>
              <p:cNvSpPr/>
              <p:nvPr/>
            </p:nvSpPr>
            <p:spPr>
              <a:xfrm>
                <a:off x="-2246086"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31" name="Freeform 33930">
                <a:extLst>
                  <a:ext uri="{FF2B5EF4-FFF2-40B4-BE49-F238E27FC236}">
                    <a16:creationId xmlns:a16="http://schemas.microsoft.com/office/drawing/2014/main" id="{B67B8B56-5BB0-CA7A-3F71-40ABCB4CEF8F}"/>
                  </a:ext>
                </a:extLst>
              </p:cNvPr>
              <p:cNvSpPr/>
              <p:nvPr/>
            </p:nvSpPr>
            <p:spPr>
              <a:xfrm>
                <a:off x="-222022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4" name="Graphic 45">
              <a:extLst>
                <a:ext uri="{FF2B5EF4-FFF2-40B4-BE49-F238E27FC236}">
                  <a16:creationId xmlns:a16="http://schemas.microsoft.com/office/drawing/2014/main" id="{DA96CBCE-5F6A-7273-7515-C368B3754408}"/>
                </a:ext>
              </a:extLst>
            </p:cNvPr>
            <p:cNvGrpSpPr/>
            <p:nvPr/>
          </p:nvGrpSpPr>
          <p:grpSpPr>
            <a:xfrm>
              <a:off x="-2148250" y="3057586"/>
              <a:ext cx="51722" cy="51815"/>
              <a:chOff x="-2148250" y="3057586"/>
              <a:chExt cx="51722" cy="51815"/>
            </a:xfrm>
          </p:grpSpPr>
          <p:sp>
            <p:nvSpPr>
              <p:cNvPr id="33928" name="Freeform 33927">
                <a:extLst>
                  <a:ext uri="{FF2B5EF4-FFF2-40B4-BE49-F238E27FC236}">
                    <a16:creationId xmlns:a16="http://schemas.microsoft.com/office/drawing/2014/main" id="{D49C59FF-2300-D73E-39AE-CDEAEDA26BEC}"/>
                  </a:ext>
                </a:extLst>
              </p:cNvPr>
              <p:cNvSpPr/>
              <p:nvPr/>
            </p:nvSpPr>
            <p:spPr>
              <a:xfrm>
                <a:off x="-2148250" y="308349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29" name="Freeform 33928">
                <a:extLst>
                  <a:ext uri="{FF2B5EF4-FFF2-40B4-BE49-F238E27FC236}">
                    <a16:creationId xmlns:a16="http://schemas.microsoft.com/office/drawing/2014/main" id="{1419BFC6-C2BD-1AEE-EB75-BB31BAB0C85B}"/>
                  </a:ext>
                </a:extLst>
              </p:cNvPr>
              <p:cNvSpPr/>
              <p:nvPr/>
            </p:nvSpPr>
            <p:spPr>
              <a:xfrm>
                <a:off x="-2122389"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5" name="Graphic 45">
              <a:extLst>
                <a:ext uri="{FF2B5EF4-FFF2-40B4-BE49-F238E27FC236}">
                  <a16:creationId xmlns:a16="http://schemas.microsoft.com/office/drawing/2014/main" id="{A5B0999D-F317-6662-DC49-0CF893A80C00}"/>
                </a:ext>
              </a:extLst>
            </p:cNvPr>
            <p:cNvGrpSpPr/>
            <p:nvPr/>
          </p:nvGrpSpPr>
          <p:grpSpPr>
            <a:xfrm>
              <a:off x="-2138742" y="3057586"/>
              <a:ext cx="51818" cy="51815"/>
              <a:chOff x="-2138742" y="3057586"/>
              <a:chExt cx="51818" cy="51815"/>
            </a:xfrm>
          </p:grpSpPr>
          <p:sp>
            <p:nvSpPr>
              <p:cNvPr id="33926" name="Freeform 33925">
                <a:extLst>
                  <a:ext uri="{FF2B5EF4-FFF2-40B4-BE49-F238E27FC236}">
                    <a16:creationId xmlns:a16="http://schemas.microsoft.com/office/drawing/2014/main" id="{9B17DEC4-EA3C-5DDC-D7CD-A6AB93C3F48B}"/>
                  </a:ext>
                </a:extLst>
              </p:cNvPr>
              <p:cNvSpPr/>
              <p:nvPr/>
            </p:nvSpPr>
            <p:spPr>
              <a:xfrm>
                <a:off x="-2138742"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27" name="Freeform 33926">
                <a:extLst>
                  <a:ext uri="{FF2B5EF4-FFF2-40B4-BE49-F238E27FC236}">
                    <a16:creationId xmlns:a16="http://schemas.microsoft.com/office/drawing/2014/main" id="{25EDAA4B-64FF-AF61-B5C7-120D6F05F73E}"/>
                  </a:ext>
                </a:extLst>
              </p:cNvPr>
              <p:cNvSpPr/>
              <p:nvPr/>
            </p:nvSpPr>
            <p:spPr>
              <a:xfrm>
                <a:off x="-2112881"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6" name="Graphic 45">
              <a:extLst>
                <a:ext uri="{FF2B5EF4-FFF2-40B4-BE49-F238E27FC236}">
                  <a16:creationId xmlns:a16="http://schemas.microsoft.com/office/drawing/2014/main" id="{3A8DAA33-EC2D-CF2E-9E6D-8D6D2D043548}"/>
                </a:ext>
              </a:extLst>
            </p:cNvPr>
            <p:cNvGrpSpPr/>
            <p:nvPr/>
          </p:nvGrpSpPr>
          <p:grpSpPr>
            <a:xfrm>
              <a:off x="-2129234" y="3057586"/>
              <a:ext cx="51818" cy="51815"/>
              <a:chOff x="-2129234" y="3057586"/>
              <a:chExt cx="51818" cy="51815"/>
            </a:xfrm>
          </p:grpSpPr>
          <p:sp>
            <p:nvSpPr>
              <p:cNvPr id="33924" name="Freeform 33923">
                <a:extLst>
                  <a:ext uri="{FF2B5EF4-FFF2-40B4-BE49-F238E27FC236}">
                    <a16:creationId xmlns:a16="http://schemas.microsoft.com/office/drawing/2014/main" id="{088D78DF-A971-1DDF-6FF4-25FE4F9C9531}"/>
                  </a:ext>
                </a:extLst>
              </p:cNvPr>
              <p:cNvSpPr/>
              <p:nvPr/>
            </p:nvSpPr>
            <p:spPr>
              <a:xfrm>
                <a:off x="-2129234"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25" name="Freeform 33924">
                <a:extLst>
                  <a:ext uri="{FF2B5EF4-FFF2-40B4-BE49-F238E27FC236}">
                    <a16:creationId xmlns:a16="http://schemas.microsoft.com/office/drawing/2014/main" id="{3EDBAA38-E123-2987-33D5-04EB89991025}"/>
                  </a:ext>
                </a:extLst>
              </p:cNvPr>
              <p:cNvSpPr/>
              <p:nvPr/>
            </p:nvSpPr>
            <p:spPr>
              <a:xfrm>
                <a:off x="-2103373"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7" name="Graphic 45">
              <a:extLst>
                <a:ext uri="{FF2B5EF4-FFF2-40B4-BE49-F238E27FC236}">
                  <a16:creationId xmlns:a16="http://schemas.microsoft.com/office/drawing/2014/main" id="{04C85CC0-9EB6-0F86-64EB-84CA7F20ACBE}"/>
                </a:ext>
              </a:extLst>
            </p:cNvPr>
            <p:cNvGrpSpPr/>
            <p:nvPr/>
          </p:nvGrpSpPr>
          <p:grpSpPr>
            <a:xfrm>
              <a:off x="-2119726" y="3057586"/>
              <a:ext cx="51818" cy="51815"/>
              <a:chOff x="-2119726" y="3057586"/>
              <a:chExt cx="51818" cy="51815"/>
            </a:xfrm>
          </p:grpSpPr>
          <p:sp>
            <p:nvSpPr>
              <p:cNvPr id="33922" name="Freeform 33921">
                <a:extLst>
                  <a:ext uri="{FF2B5EF4-FFF2-40B4-BE49-F238E27FC236}">
                    <a16:creationId xmlns:a16="http://schemas.microsoft.com/office/drawing/2014/main" id="{C24907D0-02A7-6AE2-D6E0-A4D0AB07E781}"/>
                  </a:ext>
                </a:extLst>
              </p:cNvPr>
              <p:cNvSpPr/>
              <p:nvPr/>
            </p:nvSpPr>
            <p:spPr>
              <a:xfrm>
                <a:off x="-2119726"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23" name="Freeform 33922">
                <a:extLst>
                  <a:ext uri="{FF2B5EF4-FFF2-40B4-BE49-F238E27FC236}">
                    <a16:creationId xmlns:a16="http://schemas.microsoft.com/office/drawing/2014/main" id="{1691C043-E91A-F037-9BF0-B3C5A7581886}"/>
                  </a:ext>
                </a:extLst>
              </p:cNvPr>
              <p:cNvSpPr/>
              <p:nvPr/>
            </p:nvSpPr>
            <p:spPr>
              <a:xfrm>
                <a:off x="-2093770"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8" name="Graphic 45">
              <a:extLst>
                <a:ext uri="{FF2B5EF4-FFF2-40B4-BE49-F238E27FC236}">
                  <a16:creationId xmlns:a16="http://schemas.microsoft.com/office/drawing/2014/main" id="{11E4D0DB-BEE3-FCD2-B3AF-45AC2BB6F19B}"/>
                </a:ext>
              </a:extLst>
            </p:cNvPr>
            <p:cNvGrpSpPr/>
            <p:nvPr/>
          </p:nvGrpSpPr>
          <p:grpSpPr>
            <a:xfrm>
              <a:off x="-2143496" y="3057586"/>
              <a:ext cx="51818" cy="51815"/>
              <a:chOff x="-2143496" y="3057586"/>
              <a:chExt cx="51818" cy="51815"/>
            </a:xfrm>
          </p:grpSpPr>
          <p:sp>
            <p:nvSpPr>
              <p:cNvPr id="33920" name="Freeform 33919">
                <a:extLst>
                  <a:ext uri="{FF2B5EF4-FFF2-40B4-BE49-F238E27FC236}">
                    <a16:creationId xmlns:a16="http://schemas.microsoft.com/office/drawing/2014/main" id="{23D2112E-4253-FA7A-3822-F6F36249F602}"/>
                  </a:ext>
                </a:extLst>
              </p:cNvPr>
              <p:cNvSpPr/>
              <p:nvPr/>
            </p:nvSpPr>
            <p:spPr>
              <a:xfrm>
                <a:off x="-2143496"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21" name="Freeform 33920">
                <a:extLst>
                  <a:ext uri="{FF2B5EF4-FFF2-40B4-BE49-F238E27FC236}">
                    <a16:creationId xmlns:a16="http://schemas.microsoft.com/office/drawing/2014/main" id="{002B3BF8-7BD1-6AA2-2465-5B9934A25886}"/>
                  </a:ext>
                </a:extLst>
              </p:cNvPr>
              <p:cNvSpPr/>
              <p:nvPr/>
            </p:nvSpPr>
            <p:spPr>
              <a:xfrm>
                <a:off x="-2117635"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99" name="Graphic 45">
              <a:extLst>
                <a:ext uri="{FF2B5EF4-FFF2-40B4-BE49-F238E27FC236}">
                  <a16:creationId xmlns:a16="http://schemas.microsoft.com/office/drawing/2014/main" id="{AB74275D-FD39-D093-4CB1-4B7C17962619}"/>
                </a:ext>
              </a:extLst>
            </p:cNvPr>
            <p:cNvGrpSpPr/>
            <p:nvPr/>
          </p:nvGrpSpPr>
          <p:grpSpPr>
            <a:xfrm>
              <a:off x="-2133988" y="3057586"/>
              <a:ext cx="51818" cy="51815"/>
              <a:chOff x="-2133988" y="3057586"/>
              <a:chExt cx="51818" cy="51815"/>
            </a:xfrm>
          </p:grpSpPr>
          <p:sp>
            <p:nvSpPr>
              <p:cNvPr id="33918" name="Freeform 33917">
                <a:extLst>
                  <a:ext uri="{FF2B5EF4-FFF2-40B4-BE49-F238E27FC236}">
                    <a16:creationId xmlns:a16="http://schemas.microsoft.com/office/drawing/2014/main" id="{19AE6EBC-10D7-9172-A5A9-68A327F95899}"/>
                  </a:ext>
                </a:extLst>
              </p:cNvPr>
              <p:cNvSpPr/>
              <p:nvPr/>
            </p:nvSpPr>
            <p:spPr>
              <a:xfrm>
                <a:off x="-2133988"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19" name="Freeform 33918">
                <a:extLst>
                  <a:ext uri="{FF2B5EF4-FFF2-40B4-BE49-F238E27FC236}">
                    <a16:creationId xmlns:a16="http://schemas.microsoft.com/office/drawing/2014/main" id="{2B5F5CEA-314D-A47F-BEC5-229CF949FF0E}"/>
                  </a:ext>
                </a:extLst>
              </p:cNvPr>
              <p:cNvSpPr/>
              <p:nvPr/>
            </p:nvSpPr>
            <p:spPr>
              <a:xfrm>
                <a:off x="-2108127"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900" name="Graphic 45">
              <a:extLst>
                <a:ext uri="{FF2B5EF4-FFF2-40B4-BE49-F238E27FC236}">
                  <a16:creationId xmlns:a16="http://schemas.microsoft.com/office/drawing/2014/main" id="{A64C7A19-F86D-2F51-1299-8C713B94506B}"/>
                </a:ext>
              </a:extLst>
            </p:cNvPr>
            <p:cNvGrpSpPr/>
            <p:nvPr/>
          </p:nvGrpSpPr>
          <p:grpSpPr>
            <a:xfrm>
              <a:off x="-2124480" y="3057586"/>
              <a:ext cx="51818" cy="51815"/>
              <a:chOff x="-2124480" y="3057586"/>
              <a:chExt cx="51818" cy="51815"/>
            </a:xfrm>
          </p:grpSpPr>
          <p:sp>
            <p:nvSpPr>
              <p:cNvPr id="33916" name="Freeform 33915">
                <a:extLst>
                  <a:ext uri="{FF2B5EF4-FFF2-40B4-BE49-F238E27FC236}">
                    <a16:creationId xmlns:a16="http://schemas.microsoft.com/office/drawing/2014/main" id="{503D80B4-6A5E-3699-1C64-25FA28BB4247}"/>
                  </a:ext>
                </a:extLst>
              </p:cNvPr>
              <p:cNvSpPr/>
              <p:nvPr/>
            </p:nvSpPr>
            <p:spPr>
              <a:xfrm>
                <a:off x="-2124480" y="308349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17" name="Freeform 33916">
                <a:extLst>
                  <a:ext uri="{FF2B5EF4-FFF2-40B4-BE49-F238E27FC236}">
                    <a16:creationId xmlns:a16="http://schemas.microsoft.com/office/drawing/2014/main" id="{CC83C044-16AD-1D8D-6A4E-A3693D5A14E5}"/>
                  </a:ext>
                </a:extLst>
              </p:cNvPr>
              <p:cNvSpPr/>
              <p:nvPr/>
            </p:nvSpPr>
            <p:spPr>
              <a:xfrm>
                <a:off x="-2098524" y="3057586"/>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901" name="Graphic 45">
              <a:extLst>
                <a:ext uri="{FF2B5EF4-FFF2-40B4-BE49-F238E27FC236}">
                  <a16:creationId xmlns:a16="http://schemas.microsoft.com/office/drawing/2014/main" id="{9098F9F9-5AA2-E2B2-F134-E1A388A6DEA2}"/>
                </a:ext>
              </a:extLst>
            </p:cNvPr>
            <p:cNvGrpSpPr/>
            <p:nvPr/>
          </p:nvGrpSpPr>
          <p:grpSpPr>
            <a:xfrm>
              <a:off x="-1111033" y="3087018"/>
              <a:ext cx="51818" cy="51815"/>
              <a:chOff x="-1111033" y="3087018"/>
              <a:chExt cx="51818" cy="51815"/>
            </a:xfrm>
          </p:grpSpPr>
          <p:sp>
            <p:nvSpPr>
              <p:cNvPr id="33914" name="Freeform 33913">
                <a:extLst>
                  <a:ext uri="{FF2B5EF4-FFF2-40B4-BE49-F238E27FC236}">
                    <a16:creationId xmlns:a16="http://schemas.microsoft.com/office/drawing/2014/main" id="{D39A211B-5AB0-616F-A948-F4D12F5FD955}"/>
                  </a:ext>
                </a:extLst>
              </p:cNvPr>
              <p:cNvSpPr/>
              <p:nvPr/>
            </p:nvSpPr>
            <p:spPr>
              <a:xfrm>
                <a:off x="-1111033" y="311292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15" name="Freeform 33914">
                <a:extLst>
                  <a:ext uri="{FF2B5EF4-FFF2-40B4-BE49-F238E27FC236}">
                    <a16:creationId xmlns:a16="http://schemas.microsoft.com/office/drawing/2014/main" id="{C99422B9-9D9E-69CC-F60A-115A7B405DB4}"/>
                  </a:ext>
                </a:extLst>
              </p:cNvPr>
              <p:cNvSpPr/>
              <p:nvPr/>
            </p:nvSpPr>
            <p:spPr>
              <a:xfrm>
                <a:off x="-1085172"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902" name="Graphic 45">
              <a:extLst>
                <a:ext uri="{FF2B5EF4-FFF2-40B4-BE49-F238E27FC236}">
                  <a16:creationId xmlns:a16="http://schemas.microsoft.com/office/drawing/2014/main" id="{572C5052-046D-7D77-B83B-694F3C29A842}"/>
                </a:ext>
              </a:extLst>
            </p:cNvPr>
            <p:cNvGrpSpPr/>
            <p:nvPr/>
          </p:nvGrpSpPr>
          <p:grpSpPr>
            <a:xfrm>
              <a:off x="-1101430" y="3087018"/>
              <a:ext cx="51722" cy="51815"/>
              <a:chOff x="-1101430" y="3087018"/>
              <a:chExt cx="51722" cy="51815"/>
            </a:xfrm>
          </p:grpSpPr>
          <p:sp>
            <p:nvSpPr>
              <p:cNvPr id="33912" name="Freeform 33911">
                <a:extLst>
                  <a:ext uri="{FF2B5EF4-FFF2-40B4-BE49-F238E27FC236}">
                    <a16:creationId xmlns:a16="http://schemas.microsoft.com/office/drawing/2014/main" id="{86568640-0CE6-2AEC-98C1-A4977B6585F1}"/>
                  </a:ext>
                </a:extLst>
              </p:cNvPr>
              <p:cNvSpPr/>
              <p:nvPr/>
            </p:nvSpPr>
            <p:spPr>
              <a:xfrm>
                <a:off x="-1101430"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13" name="Freeform 33912">
                <a:extLst>
                  <a:ext uri="{FF2B5EF4-FFF2-40B4-BE49-F238E27FC236}">
                    <a16:creationId xmlns:a16="http://schemas.microsoft.com/office/drawing/2014/main" id="{AACF8B4C-E701-AD55-E2C5-8771E9FE3DFC}"/>
                  </a:ext>
                </a:extLst>
              </p:cNvPr>
              <p:cNvSpPr/>
              <p:nvPr/>
            </p:nvSpPr>
            <p:spPr>
              <a:xfrm>
                <a:off x="-1075569"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903" name="Graphic 45">
              <a:extLst>
                <a:ext uri="{FF2B5EF4-FFF2-40B4-BE49-F238E27FC236}">
                  <a16:creationId xmlns:a16="http://schemas.microsoft.com/office/drawing/2014/main" id="{85C6879E-C154-F39C-A6CC-8E0E6A0EC0DA}"/>
                </a:ext>
              </a:extLst>
            </p:cNvPr>
            <p:cNvGrpSpPr/>
            <p:nvPr/>
          </p:nvGrpSpPr>
          <p:grpSpPr>
            <a:xfrm>
              <a:off x="-1115787" y="3087018"/>
              <a:ext cx="51722" cy="51815"/>
              <a:chOff x="-1115787" y="3087018"/>
              <a:chExt cx="51722" cy="51815"/>
            </a:xfrm>
          </p:grpSpPr>
          <p:sp>
            <p:nvSpPr>
              <p:cNvPr id="33910" name="Freeform 33909">
                <a:extLst>
                  <a:ext uri="{FF2B5EF4-FFF2-40B4-BE49-F238E27FC236}">
                    <a16:creationId xmlns:a16="http://schemas.microsoft.com/office/drawing/2014/main" id="{A7853A53-04EC-6DAC-3ACC-FCEE56A1FC29}"/>
                  </a:ext>
                </a:extLst>
              </p:cNvPr>
              <p:cNvSpPr/>
              <p:nvPr/>
            </p:nvSpPr>
            <p:spPr>
              <a:xfrm>
                <a:off x="-1115787"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11" name="Freeform 33910">
                <a:extLst>
                  <a:ext uri="{FF2B5EF4-FFF2-40B4-BE49-F238E27FC236}">
                    <a16:creationId xmlns:a16="http://schemas.microsoft.com/office/drawing/2014/main" id="{B1AA9702-2EB6-9725-F2C8-8956C5FCF0D5}"/>
                  </a:ext>
                </a:extLst>
              </p:cNvPr>
              <p:cNvSpPr/>
              <p:nvPr/>
            </p:nvSpPr>
            <p:spPr>
              <a:xfrm>
                <a:off x="-1089926"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904" name="Graphic 45">
              <a:extLst>
                <a:ext uri="{FF2B5EF4-FFF2-40B4-BE49-F238E27FC236}">
                  <a16:creationId xmlns:a16="http://schemas.microsoft.com/office/drawing/2014/main" id="{A08F91C8-2B80-B0B5-8F5E-5DBEE71BB6D4}"/>
                </a:ext>
              </a:extLst>
            </p:cNvPr>
            <p:cNvGrpSpPr/>
            <p:nvPr/>
          </p:nvGrpSpPr>
          <p:grpSpPr>
            <a:xfrm>
              <a:off x="-1106184" y="3087018"/>
              <a:ext cx="51722" cy="51815"/>
              <a:chOff x="-1106184" y="3087018"/>
              <a:chExt cx="51722" cy="51815"/>
            </a:xfrm>
          </p:grpSpPr>
          <p:sp>
            <p:nvSpPr>
              <p:cNvPr id="33908" name="Freeform 33907">
                <a:extLst>
                  <a:ext uri="{FF2B5EF4-FFF2-40B4-BE49-F238E27FC236}">
                    <a16:creationId xmlns:a16="http://schemas.microsoft.com/office/drawing/2014/main" id="{9FA86E83-0106-6502-CE0A-08E4893FDEF8}"/>
                  </a:ext>
                </a:extLst>
              </p:cNvPr>
              <p:cNvSpPr/>
              <p:nvPr/>
            </p:nvSpPr>
            <p:spPr>
              <a:xfrm>
                <a:off x="-1106184"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09" name="Freeform 33908">
                <a:extLst>
                  <a:ext uri="{FF2B5EF4-FFF2-40B4-BE49-F238E27FC236}">
                    <a16:creationId xmlns:a16="http://schemas.microsoft.com/office/drawing/2014/main" id="{00397EFE-9738-87C9-0C25-28223340FABF}"/>
                  </a:ext>
                </a:extLst>
              </p:cNvPr>
              <p:cNvSpPr/>
              <p:nvPr/>
            </p:nvSpPr>
            <p:spPr>
              <a:xfrm>
                <a:off x="-1080323"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905" name="Graphic 45">
              <a:extLst>
                <a:ext uri="{FF2B5EF4-FFF2-40B4-BE49-F238E27FC236}">
                  <a16:creationId xmlns:a16="http://schemas.microsoft.com/office/drawing/2014/main" id="{BB69635E-EB68-E370-9683-5BFE3AAAB5F0}"/>
                </a:ext>
              </a:extLst>
            </p:cNvPr>
            <p:cNvGrpSpPr/>
            <p:nvPr/>
          </p:nvGrpSpPr>
          <p:grpSpPr>
            <a:xfrm>
              <a:off x="-1096677" y="3087018"/>
              <a:ext cx="51818" cy="51815"/>
              <a:chOff x="-1096677" y="3087018"/>
              <a:chExt cx="51818" cy="51815"/>
            </a:xfrm>
          </p:grpSpPr>
          <p:sp>
            <p:nvSpPr>
              <p:cNvPr id="33906" name="Freeform 33905">
                <a:extLst>
                  <a:ext uri="{FF2B5EF4-FFF2-40B4-BE49-F238E27FC236}">
                    <a16:creationId xmlns:a16="http://schemas.microsoft.com/office/drawing/2014/main" id="{FF4FEC06-E81E-54F3-4478-136D9CE7F524}"/>
                  </a:ext>
                </a:extLst>
              </p:cNvPr>
              <p:cNvSpPr/>
              <p:nvPr/>
            </p:nvSpPr>
            <p:spPr>
              <a:xfrm>
                <a:off x="-1096677" y="311292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07" name="Freeform 33906">
                <a:extLst>
                  <a:ext uri="{FF2B5EF4-FFF2-40B4-BE49-F238E27FC236}">
                    <a16:creationId xmlns:a16="http://schemas.microsoft.com/office/drawing/2014/main" id="{F35384A9-5561-877F-15B7-AEAB0FA71682}"/>
                  </a:ext>
                </a:extLst>
              </p:cNvPr>
              <p:cNvSpPr/>
              <p:nvPr/>
            </p:nvSpPr>
            <p:spPr>
              <a:xfrm>
                <a:off x="-1070815"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34260" name="Graphic 45">
            <a:extLst>
              <a:ext uri="{FF2B5EF4-FFF2-40B4-BE49-F238E27FC236}">
                <a16:creationId xmlns:a16="http://schemas.microsoft.com/office/drawing/2014/main" id="{24631B60-5410-2D09-FA32-3D3AD7731AD8}"/>
              </a:ext>
            </a:extLst>
          </p:cNvPr>
          <p:cNvGrpSpPr/>
          <p:nvPr/>
        </p:nvGrpSpPr>
        <p:grpSpPr>
          <a:xfrm>
            <a:off x="11120517" y="2112106"/>
            <a:ext cx="47688" cy="64260"/>
            <a:chOff x="-996653" y="3221797"/>
            <a:chExt cx="51818" cy="51815"/>
          </a:xfrm>
        </p:grpSpPr>
        <p:sp>
          <p:nvSpPr>
            <p:cNvPr id="34261" name="Freeform 34260">
              <a:extLst>
                <a:ext uri="{FF2B5EF4-FFF2-40B4-BE49-F238E27FC236}">
                  <a16:creationId xmlns:a16="http://schemas.microsoft.com/office/drawing/2014/main" id="{478A97D5-6853-77AC-158D-FEA6096D7F52}"/>
                </a:ext>
              </a:extLst>
            </p:cNvPr>
            <p:cNvSpPr/>
            <p:nvPr/>
          </p:nvSpPr>
          <p:spPr>
            <a:xfrm>
              <a:off x="-996653"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262" name="Freeform 34261">
              <a:extLst>
                <a:ext uri="{FF2B5EF4-FFF2-40B4-BE49-F238E27FC236}">
                  <a16:creationId xmlns:a16="http://schemas.microsoft.com/office/drawing/2014/main" id="{39C7DEBA-0808-B1EC-6EA7-D87F07858F85}"/>
                </a:ext>
              </a:extLst>
            </p:cNvPr>
            <p:cNvSpPr/>
            <p:nvPr/>
          </p:nvSpPr>
          <p:spPr>
            <a:xfrm>
              <a:off x="-970697"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4263" name="Freeform 34262">
            <a:extLst>
              <a:ext uri="{FF2B5EF4-FFF2-40B4-BE49-F238E27FC236}">
                <a16:creationId xmlns:a16="http://schemas.microsoft.com/office/drawing/2014/main" id="{814E8082-72DF-BA80-014D-605D7E16CF6E}"/>
              </a:ext>
            </a:extLst>
          </p:cNvPr>
          <p:cNvSpPr/>
          <p:nvPr/>
        </p:nvSpPr>
        <p:spPr>
          <a:xfrm>
            <a:off x="7104027" y="1853168"/>
            <a:ext cx="4415235" cy="347177"/>
          </a:xfrm>
          <a:custGeom>
            <a:avLst/>
            <a:gdLst>
              <a:gd name="connsiteX0" fmla="*/ 0 w 4797591"/>
              <a:gd name="connsiteY0" fmla="*/ 0 h 279939"/>
              <a:gd name="connsiteX1" fmla="*/ 39743 w 4797591"/>
              <a:gd name="connsiteY1" fmla="*/ 0 h 279939"/>
              <a:gd name="connsiteX2" fmla="*/ 39743 w 4797591"/>
              <a:gd name="connsiteY2" fmla="*/ 11811 h 279939"/>
              <a:gd name="connsiteX3" fmla="*/ 52293 w 4797591"/>
              <a:gd name="connsiteY3" fmla="*/ 11811 h 279939"/>
              <a:gd name="connsiteX4" fmla="*/ 52293 w 4797591"/>
              <a:gd name="connsiteY4" fmla="*/ 17336 h 279939"/>
              <a:gd name="connsiteX5" fmla="*/ 270880 w 4797591"/>
              <a:gd name="connsiteY5" fmla="*/ 17336 h 279939"/>
              <a:gd name="connsiteX6" fmla="*/ 270880 w 4797591"/>
              <a:gd name="connsiteY6" fmla="*/ 22765 h 279939"/>
              <a:gd name="connsiteX7" fmla="*/ 837646 w 4797591"/>
              <a:gd name="connsiteY7" fmla="*/ 22765 h 279939"/>
              <a:gd name="connsiteX8" fmla="*/ 837646 w 4797591"/>
              <a:gd name="connsiteY8" fmla="*/ 26289 h 279939"/>
              <a:gd name="connsiteX9" fmla="*/ 1086183 w 4797591"/>
              <a:gd name="connsiteY9" fmla="*/ 26289 h 279939"/>
              <a:gd name="connsiteX10" fmla="*/ 1086183 w 4797591"/>
              <a:gd name="connsiteY10" fmla="*/ 31337 h 279939"/>
              <a:gd name="connsiteX11" fmla="*/ 1608166 w 4797591"/>
              <a:gd name="connsiteY11" fmla="*/ 31337 h 279939"/>
              <a:gd name="connsiteX12" fmla="*/ 1608166 w 4797591"/>
              <a:gd name="connsiteY12" fmla="*/ 37910 h 279939"/>
              <a:gd name="connsiteX13" fmla="*/ 1711612 w 4797591"/>
              <a:gd name="connsiteY13" fmla="*/ 37910 h 279939"/>
              <a:gd name="connsiteX14" fmla="*/ 1711612 w 4797591"/>
              <a:gd name="connsiteY14" fmla="*/ 43053 h 279939"/>
              <a:gd name="connsiteX15" fmla="*/ 1826372 w 4797591"/>
              <a:gd name="connsiteY15" fmla="*/ 43053 h 279939"/>
              <a:gd name="connsiteX16" fmla="*/ 1826372 w 4797591"/>
              <a:gd name="connsiteY16" fmla="*/ 50387 h 279939"/>
              <a:gd name="connsiteX17" fmla="*/ 2020809 w 4797591"/>
              <a:gd name="connsiteY17" fmla="*/ 50387 h 279939"/>
              <a:gd name="connsiteX18" fmla="*/ 2020809 w 4797591"/>
              <a:gd name="connsiteY18" fmla="*/ 58198 h 279939"/>
              <a:gd name="connsiteX19" fmla="*/ 2742363 w 4797591"/>
              <a:gd name="connsiteY19" fmla="*/ 58198 h 279939"/>
              <a:gd name="connsiteX20" fmla="*/ 2742363 w 4797591"/>
              <a:gd name="connsiteY20" fmla="*/ 63246 h 279939"/>
              <a:gd name="connsiteX21" fmla="*/ 2959334 w 4797591"/>
              <a:gd name="connsiteY21" fmla="*/ 63246 h 279939"/>
              <a:gd name="connsiteX22" fmla="*/ 2959334 w 4797591"/>
              <a:gd name="connsiteY22" fmla="*/ 70295 h 279939"/>
              <a:gd name="connsiteX23" fmla="*/ 3983144 w 4797591"/>
              <a:gd name="connsiteY23" fmla="*/ 70295 h 279939"/>
              <a:gd name="connsiteX24" fmla="*/ 3983144 w 4797591"/>
              <a:gd name="connsiteY24" fmla="*/ 99917 h 279939"/>
              <a:gd name="connsiteX25" fmla="*/ 4540117 w 4797591"/>
              <a:gd name="connsiteY25" fmla="*/ 99917 h 279939"/>
              <a:gd name="connsiteX26" fmla="*/ 4540117 w 4797591"/>
              <a:gd name="connsiteY26" fmla="*/ 279940 h 279939"/>
              <a:gd name="connsiteX27" fmla="*/ 4797591 w 4797591"/>
              <a:gd name="connsiteY27" fmla="*/ 279940 h 2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97591" h="279939">
                <a:moveTo>
                  <a:pt x="0" y="0"/>
                </a:moveTo>
                <a:lnTo>
                  <a:pt x="39743" y="0"/>
                </a:lnTo>
                <a:lnTo>
                  <a:pt x="39743" y="11811"/>
                </a:lnTo>
                <a:lnTo>
                  <a:pt x="52293" y="11811"/>
                </a:lnTo>
                <a:lnTo>
                  <a:pt x="52293" y="17336"/>
                </a:lnTo>
                <a:lnTo>
                  <a:pt x="270880" y="17336"/>
                </a:lnTo>
                <a:lnTo>
                  <a:pt x="270880" y="22765"/>
                </a:lnTo>
                <a:lnTo>
                  <a:pt x="837646" y="22765"/>
                </a:lnTo>
                <a:lnTo>
                  <a:pt x="837646" y="26289"/>
                </a:lnTo>
                <a:lnTo>
                  <a:pt x="1086183" y="26289"/>
                </a:lnTo>
                <a:lnTo>
                  <a:pt x="1086183" y="31337"/>
                </a:lnTo>
                <a:lnTo>
                  <a:pt x="1608166" y="31337"/>
                </a:lnTo>
                <a:lnTo>
                  <a:pt x="1608166" y="37910"/>
                </a:lnTo>
                <a:lnTo>
                  <a:pt x="1711612" y="37910"/>
                </a:lnTo>
                <a:lnTo>
                  <a:pt x="1711612" y="43053"/>
                </a:lnTo>
                <a:lnTo>
                  <a:pt x="1826372" y="43053"/>
                </a:lnTo>
                <a:lnTo>
                  <a:pt x="1826372" y="50387"/>
                </a:lnTo>
                <a:lnTo>
                  <a:pt x="2020809" y="50387"/>
                </a:lnTo>
                <a:lnTo>
                  <a:pt x="2020809" y="58198"/>
                </a:lnTo>
                <a:lnTo>
                  <a:pt x="2742363" y="58198"/>
                </a:lnTo>
                <a:lnTo>
                  <a:pt x="2742363" y="63246"/>
                </a:lnTo>
                <a:lnTo>
                  <a:pt x="2959334" y="63246"/>
                </a:lnTo>
                <a:lnTo>
                  <a:pt x="2959334" y="70295"/>
                </a:lnTo>
                <a:lnTo>
                  <a:pt x="3983144" y="70295"/>
                </a:lnTo>
                <a:lnTo>
                  <a:pt x="3983144" y="99917"/>
                </a:lnTo>
                <a:lnTo>
                  <a:pt x="4540117" y="99917"/>
                </a:lnTo>
                <a:lnTo>
                  <a:pt x="4540117" y="279940"/>
                </a:lnTo>
                <a:lnTo>
                  <a:pt x="4797591" y="279940"/>
                </a:lnTo>
              </a:path>
            </a:pathLst>
          </a:custGeom>
          <a:noFill/>
          <a:ln w="28575"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34264" name="Graphic 45">
            <a:extLst>
              <a:ext uri="{FF2B5EF4-FFF2-40B4-BE49-F238E27FC236}">
                <a16:creationId xmlns:a16="http://schemas.microsoft.com/office/drawing/2014/main" id="{2840C27A-4285-B023-3F69-C271F4C5E74A}"/>
              </a:ext>
            </a:extLst>
          </p:cNvPr>
          <p:cNvGrpSpPr/>
          <p:nvPr/>
        </p:nvGrpSpPr>
        <p:grpSpPr>
          <a:xfrm>
            <a:off x="7081101" y="1821038"/>
            <a:ext cx="4410771" cy="355329"/>
            <a:chOff x="-5385880" y="2987101"/>
            <a:chExt cx="4792741" cy="286512"/>
          </a:xfrm>
          <a:noFill/>
        </p:grpSpPr>
        <p:sp>
          <p:nvSpPr>
            <p:cNvPr id="34265" name="Freeform 34264">
              <a:extLst>
                <a:ext uri="{FF2B5EF4-FFF2-40B4-BE49-F238E27FC236}">
                  <a16:creationId xmlns:a16="http://schemas.microsoft.com/office/drawing/2014/main" id="{0579EF3A-BFDC-E9D0-0896-E5B79B808257}"/>
                </a:ext>
              </a:extLst>
            </p:cNvPr>
            <p:cNvSpPr/>
            <p:nvPr/>
          </p:nvSpPr>
          <p:spPr>
            <a:xfrm>
              <a:off x="-5360969" y="3013008"/>
              <a:ext cx="4741969" cy="234696"/>
            </a:xfrm>
            <a:custGeom>
              <a:avLst/>
              <a:gdLst>
                <a:gd name="connsiteX0" fmla="*/ 0 w 4741969"/>
                <a:gd name="connsiteY0" fmla="*/ 0 h 234696"/>
                <a:gd name="connsiteX1" fmla="*/ 52674 w 4741969"/>
                <a:gd name="connsiteY1" fmla="*/ 0 h 234696"/>
                <a:gd name="connsiteX2" fmla="*/ 52674 w 4741969"/>
                <a:gd name="connsiteY2" fmla="*/ 11811 h 234696"/>
                <a:gd name="connsiteX3" fmla="*/ 179889 w 4741969"/>
                <a:gd name="connsiteY3" fmla="*/ 11811 h 234696"/>
                <a:gd name="connsiteX4" fmla="*/ 179889 w 4741969"/>
                <a:gd name="connsiteY4" fmla="*/ 20003 h 234696"/>
                <a:gd name="connsiteX5" fmla="*/ 219918 w 4741969"/>
                <a:gd name="connsiteY5" fmla="*/ 20003 h 234696"/>
                <a:gd name="connsiteX6" fmla="*/ 219918 w 4741969"/>
                <a:gd name="connsiteY6" fmla="*/ 27813 h 234696"/>
                <a:gd name="connsiteX7" fmla="*/ 240550 w 4741969"/>
                <a:gd name="connsiteY7" fmla="*/ 27813 h 234696"/>
                <a:gd name="connsiteX8" fmla="*/ 240550 w 4741969"/>
                <a:gd name="connsiteY8" fmla="*/ 33242 h 234696"/>
                <a:gd name="connsiteX9" fmla="*/ 686280 w 4741969"/>
                <a:gd name="connsiteY9" fmla="*/ 33242 h 234696"/>
                <a:gd name="connsiteX10" fmla="*/ 686280 w 4741969"/>
                <a:gd name="connsiteY10" fmla="*/ 38767 h 234696"/>
                <a:gd name="connsiteX11" fmla="*/ 758635 w 4741969"/>
                <a:gd name="connsiteY11" fmla="*/ 38767 h 234696"/>
                <a:gd name="connsiteX12" fmla="*/ 758635 w 4741969"/>
                <a:gd name="connsiteY12" fmla="*/ 46482 h 234696"/>
                <a:gd name="connsiteX13" fmla="*/ 916181 w 4741969"/>
                <a:gd name="connsiteY13" fmla="*/ 46482 h 234696"/>
                <a:gd name="connsiteX14" fmla="*/ 916181 w 4741969"/>
                <a:gd name="connsiteY14" fmla="*/ 52769 h 234696"/>
                <a:gd name="connsiteX15" fmla="*/ 1549027 w 4741969"/>
                <a:gd name="connsiteY15" fmla="*/ 52769 h 234696"/>
                <a:gd name="connsiteX16" fmla="*/ 1549027 w 4741969"/>
                <a:gd name="connsiteY16" fmla="*/ 61722 h 234696"/>
                <a:gd name="connsiteX17" fmla="*/ 1577456 w 4741969"/>
                <a:gd name="connsiteY17" fmla="*/ 61722 h 234696"/>
                <a:gd name="connsiteX18" fmla="*/ 1577456 w 4741969"/>
                <a:gd name="connsiteY18" fmla="*/ 77724 h 234696"/>
                <a:gd name="connsiteX19" fmla="*/ 2006452 w 4741969"/>
                <a:gd name="connsiteY19" fmla="*/ 77724 h 234696"/>
                <a:gd name="connsiteX20" fmla="*/ 2006452 w 4741969"/>
                <a:gd name="connsiteY20" fmla="*/ 85535 h 234696"/>
                <a:gd name="connsiteX21" fmla="*/ 2383726 w 4741969"/>
                <a:gd name="connsiteY21" fmla="*/ 85535 h 234696"/>
                <a:gd name="connsiteX22" fmla="*/ 2383726 w 4741969"/>
                <a:gd name="connsiteY22" fmla="*/ 90964 h 234696"/>
                <a:gd name="connsiteX23" fmla="*/ 2565326 w 4741969"/>
                <a:gd name="connsiteY23" fmla="*/ 90964 h 234696"/>
                <a:gd name="connsiteX24" fmla="*/ 2565326 w 4741969"/>
                <a:gd name="connsiteY24" fmla="*/ 99917 h 234696"/>
                <a:gd name="connsiteX25" fmla="*/ 2736849 w 4741969"/>
                <a:gd name="connsiteY25" fmla="*/ 99917 h 234696"/>
                <a:gd name="connsiteX26" fmla="*/ 2736849 w 4741969"/>
                <a:gd name="connsiteY26" fmla="*/ 106966 h 234696"/>
                <a:gd name="connsiteX27" fmla="*/ 2889736 w 4741969"/>
                <a:gd name="connsiteY27" fmla="*/ 106966 h 234696"/>
                <a:gd name="connsiteX28" fmla="*/ 2889736 w 4741969"/>
                <a:gd name="connsiteY28" fmla="*/ 114300 h 234696"/>
                <a:gd name="connsiteX29" fmla="*/ 3121539 w 4741969"/>
                <a:gd name="connsiteY29" fmla="*/ 114300 h 234696"/>
                <a:gd name="connsiteX30" fmla="*/ 3121539 w 4741969"/>
                <a:gd name="connsiteY30" fmla="*/ 125635 h 234696"/>
                <a:gd name="connsiteX31" fmla="*/ 3408582 w 4741969"/>
                <a:gd name="connsiteY31" fmla="*/ 125635 h 234696"/>
                <a:gd name="connsiteX32" fmla="*/ 3408582 w 4741969"/>
                <a:gd name="connsiteY32" fmla="*/ 137351 h 234696"/>
                <a:gd name="connsiteX33" fmla="*/ 3519444 w 4741969"/>
                <a:gd name="connsiteY33" fmla="*/ 137351 h 234696"/>
                <a:gd name="connsiteX34" fmla="*/ 3519444 w 4741969"/>
                <a:gd name="connsiteY34" fmla="*/ 156020 h 234696"/>
                <a:gd name="connsiteX35" fmla="*/ 3577823 w 4741969"/>
                <a:gd name="connsiteY35" fmla="*/ 156020 h 234696"/>
                <a:gd name="connsiteX36" fmla="*/ 3577823 w 4741969"/>
                <a:gd name="connsiteY36" fmla="*/ 172784 h 234696"/>
                <a:gd name="connsiteX37" fmla="*/ 3773495 w 4741969"/>
                <a:gd name="connsiteY37" fmla="*/ 172784 h 234696"/>
                <a:gd name="connsiteX38" fmla="*/ 3773495 w 4741969"/>
                <a:gd name="connsiteY38" fmla="*/ 198120 h 234696"/>
                <a:gd name="connsiteX39" fmla="*/ 4041428 w 4741969"/>
                <a:gd name="connsiteY39" fmla="*/ 198120 h 234696"/>
                <a:gd name="connsiteX40" fmla="*/ 4041428 w 4741969"/>
                <a:gd name="connsiteY40" fmla="*/ 234696 h 234696"/>
                <a:gd name="connsiteX41" fmla="*/ 4741970 w 4741969"/>
                <a:gd name="connsiteY41" fmla="*/ 234696 h 23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41969" h="234696">
                  <a:moveTo>
                    <a:pt x="0" y="0"/>
                  </a:moveTo>
                  <a:lnTo>
                    <a:pt x="52674" y="0"/>
                  </a:lnTo>
                  <a:lnTo>
                    <a:pt x="52674" y="11811"/>
                  </a:lnTo>
                  <a:lnTo>
                    <a:pt x="179889" y="11811"/>
                  </a:lnTo>
                  <a:lnTo>
                    <a:pt x="179889" y="20003"/>
                  </a:lnTo>
                  <a:lnTo>
                    <a:pt x="219918" y="20003"/>
                  </a:lnTo>
                  <a:lnTo>
                    <a:pt x="219918" y="27813"/>
                  </a:lnTo>
                  <a:lnTo>
                    <a:pt x="240550" y="27813"/>
                  </a:lnTo>
                  <a:lnTo>
                    <a:pt x="240550" y="33242"/>
                  </a:lnTo>
                  <a:lnTo>
                    <a:pt x="686280" y="33242"/>
                  </a:lnTo>
                  <a:lnTo>
                    <a:pt x="686280" y="38767"/>
                  </a:lnTo>
                  <a:lnTo>
                    <a:pt x="758635" y="38767"/>
                  </a:lnTo>
                  <a:lnTo>
                    <a:pt x="758635" y="46482"/>
                  </a:lnTo>
                  <a:lnTo>
                    <a:pt x="916181" y="46482"/>
                  </a:lnTo>
                  <a:lnTo>
                    <a:pt x="916181" y="52769"/>
                  </a:lnTo>
                  <a:lnTo>
                    <a:pt x="1549027" y="52769"/>
                  </a:lnTo>
                  <a:lnTo>
                    <a:pt x="1549027" y="61722"/>
                  </a:lnTo>
                  <a:lnTo>
                    <a:pt x="1577456" y="61722"/>
                  </a:lnTo>
                  <a:lnTo>
                    <a:pt x="1577456" y="77724"/>
                  </a:lnTo>
                  <a:lnTo>
                    <a:pt x="2006452" y="77724"/>
                  </a:lnTo>
                  <a:lnTo>
                    <a:pt x="2006452" y="85535"/>
                  </a:lnTo>
                  <a:lnTo>
                    <a:pt x="2383726" y="85535"/>
                  </a:lnTo>
                  <a:lnTo>
                    <a:pt x="2383726" y="90964"/>
                  </a:lnTo>
                  <a:lnTo>
                    <a:pt x="2565326" y="90964"/>
                  </a:lnTo>
                  <a:lnTo>
                    <a:pt x="2565326" y="99917"/>
                  </a:lnTo>
                  <a:lnTo>
                    <a:pt x="2736849" y="99917"/>
                  </a:lnTo>
                  <a:lnTo>
                    <a:pt x="2736849" y="106966"/>
                  </a:lnTo>
                  <a:lnTo>
                    <a:pt x="2889736" y="106966"/>
                  </a:lnTo>
                  <a:lnTo>
                    <a:pt x="2889736" y="114300"/>
                  </a:lnTo>
                  <a:lnTo>
                    <a:pt x="3121539" y="114300"/>
                  </a:lnTo>
                  <a:lnTo>
                    <a:pt x="3121539" y="125635"/>
                  </a:lnTo>
                  <a:lnTo>
                    <a:pt x="3408582" y="125635"/>
                  </a:lnTo>
                  <a:lnTo>
                    <a:pt x="3408582" y="137351"/>
                  </a:lnTo>
                  <a:lnTo>
                    <a:pt x="3519444" y="137351"/>
                  </a:lnTo>
                  <a:lnTo>
                    <a:pt x="3519444" y="156020"/>
                  </a:lnTo>
                  <a:lnTo>
                    <a:pt x="3577823" y="156020"/>
                  </a:lnTo>
                  <a:lnTo>
                    <a:pt x="3577823" y="172784"/>
                  </a:lnTo>
                  <a:lnTo>
                    <a:pt x="3773495" y="172784"/>
                  </a:lnTo>
                  <a:lnTo>
                    <a:pt x="3773495" y="198120"/>
                  </a:lnTo>
                  <a:lnTo>
                    <a:pt x="4041428" y="198120"/>
                  </a:lnTo>
                  <a:lnTo>
                    <a:pt x="4041428" y="234696"/>
                  </a:lnTo>
                  <a:lnTo>
                    <a:pt x="4741970" y="234696"/>
                  </a:lnTo>
                </a:path>
              </a:pathLst>
            </a:custGeom>
            <a:noFill/>
            <a:ln w="2857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34266" name="Graphic 45">
              <a:extLst>
                <a:ext uri="{FF2B5EF4-FFF2-40B4-BE49-F238E27FC236}">
                  <a16:creationId xmlns:a16="http://schemas.microsoft.com/office/drawing/2014/main" id="{DCA3F995-709D-C0DC-2C44-87F49D363FF3}"/>
                </a:ext>
              </a:extLst>
            </p:cNvPr>
            <p:cNvGrpSpPr/>
            <p:nvPr/>
          </p:nvGrpSpPr>
          <p:grpSpPr>
            <a:xfrm>
              <a:off x="-644861" y="3221797"/>
              <a:ext cx="51722" cy="51815"/>
              <a:chOff x="-644861" y="3221797"/>
              <a:chExt cx="51722" cy="51815"/>
            </a:xfrm>
          </p:grpSpPr>
          <p:sp>
            <p:nvSpPr>
              <p:cNvPr id="34762" name="Freeform 34761">
                <a:extLst>
                  <a:ext uri="{FF2B5EF4-FFF2-40B4-BE49-F238E27FC236}">
                    <a16:creationId xmlns:a16="http://schemas.microsoft.com/office/drawing/2014/main" id="{F5E94B69-6A94-7115-0EA3-702AF675E2B4}"/>
                  </a:ext>
                </a:extLst>
              </p:cNvPr>
              <p:cNvSpPr/>
              <p:nvPr/>
            </p:nvSpPr>
            <p:spPr>
              <a:xfrm>
                <a:off x="-644861"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63" name="Freeform 34762">
                <a:extLst>
                  <a:ext uri="{FF2B5EF4-FFF2-40B4-BE49-F238E27FC236}">
                    <a16:creationId xmlns:a16="http://schemas.microsoft.com/office/drawing/2014/main" id="{503C8536-B89E-25A5-508E-1278D5C7D992}"/>
                  </a:ext>
                </a:extLst>
              </p:cNvPr>
              <p:cNvSpPr/>
              <p:nvPr/>
            </p:nvSpPr>
            <p:spPr>
              <a:xfrm>
                <a:off x="-619000"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67" name="Graphic 45">
              <a:extLst>
                <a:ext uri="{FF2B5EF4-FFF2-40B4-BE49-F238E27FC236}">
                  <a16:creationId xmlns:a16="http://schemas.microsoft.com/office/drawing/2014/main" id="{CE6A6E09-BC2A-7100-D6F0-A72A027C708C}"/>
                </a:ext>
              </a:extLst>
            </p:cNvPr>
            <p:cNvGrpSpPr/>
            <p:nvPr/>
          </p:nvGrpSpPr>
          <p:grpSpPr>
            <a:xfrm>
              <a:off x="-693922" y="3221797"/>
              <a:ext cx="51818" cy="51815"/>
              <a:chOff x="-693922" y="3221797"/>
              <a:chExt cx="51818" cy="51815"/>
            </a:xfrm>
          </p:grpSpPr>
          <p:sp>
            <p:nvSpPr>
              <p:cNvPr id="34760" name="Freeform 34759">
                <a:extLst>
                  <a:ext uri="{FF2B5EF4-FFF2-40B4-BE49-F238E27FC236}">
                    <a16:creationId xmlns:a16="http://schemas.microsoft.com/office/drawing/2014/main" id="{9678DB78-CE67-0D6C-CD59-D08EB47B0A93}"/>
                  </a:ext>
                </a:extLst>
              </p:cNvPr>
              <p:cNvSpPr/>
              <p:nvPr/>
            </p:nvSpPr>
            <p:spPr>
              <a:xfrm>
                <a:off x="-693922"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61" name="Freeform 34760">
                <a:extLst>
                  <a:ext uri="{FF2B5EF4-FFF2-40B4-BE49-F238E27FC236}">
                    <a16:creationId xmlns:a16="http://schemas.microsoft.com/office/drawing/2014/main" id="{E03F2675-39CF-0F79-B89E-E860DF8E1BB9}"/>
                  </a:ext>
                </a:extLst>
              </p:cNvPr>
              <p:cNvSpPr/>
              <p:nvPr/>
            </p:nvSpPr>
            <p:spPr>
              <a:xfrm>
                <a:off x="-668060"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68" name="Graphic 45">
              <a:extLst>
                <a:ext uri="{FF2B5EF4-FFF2-40B4-BE49-F238E27FC236}">
                  <a16:creationId xmlns:a16="http://schemas.microsoft.com/office/drawing/2014/main" id="{C2BDAD82-FC0A-2149-752C-1A52EC0B1FBA}"/>
                </a:ext>
              </a:extLst>
            </p:cNvPr>
            <p:cNvGrpSpPr/>
            <p:nvPr/>
          </p:nvGrpSpPr>
          <p:grpSpPr>
            <a:xfrm>
              <a:off x="-714839" y="3221797"/>
              <a:ext cx="51722" cy="51815"/>
              <a:chOff x="-714839" y="3221797"/>
              <a:chExt cx="51722" cy="51815"/>
            </a:xfrm>
          </p:grpSpPr>
          <p:sp>
            <p:nvSpPr>
              <p:cNvPr id="34758" name="Freeform 34757">
                <a:extLst>
                  <a:ext uri="{FF2B5EF4-FFF2-40B4-BE49-F238E27FC236}">
                    <a16:creationId xmlns:a16="http://schemas.microsoft.com/office/drawing/2014/main" id="{62D0E5C0-3B31-5EF9-0721-5617C85AE12D}"/>
                  </a:ext>
                </a:extLst>
              </p:cNvPr>
              <p:cNvSpPr/>
              <p:nvPr/>
            </p:nvSpPr>
            <p:spPr>
              <a:xfrm>
                <a:off x="-714839"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59" name="Freeform 34758">
                <a:extLst>
                  <a:ext uri="{FF2B5EF4-FFF2-40B4-BE49-F238E27FC236}">
                    <a16:creationId xmlns:a16="http://schemas.microsoft.com/office/drawing/2014/main" id="{661D28C0-0722-40D1-3D96-A9870538551D}"/>
                  </a:ext>
                </a:extLst>
              </p:cNvPr>
              <p:cNvSpPr/>
              <p:nvPr/>
            </p:nvSpPr>
            <p:spPr>
              <a:xfrm>
                <a:off x="-688978"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69" name="Graphic 45">
              <a:extLst>
                <a:ext uri="{FF2B5EF4-FFF2-40B4-BE49-F238E27FC236}">
                  <a16:creationId xmlns:a16="http://schemas.microsoft.com/office/drawing/2014/main" id="{E022987F-2B68-7DFA-161B-D4F8863C2C75}"/>
                </a:ext>
              </a:extLst>
            </p:cNvPr>
            <p:cNvGrpSpPr/>
            <p:nvPr/>
          </p:nvGrpSpPr>
          <p:grpSpPr>
            <a:xfrm>
              <a:off x="-729862" y="3221797"/>
              <a:ext cx="51722" cy="51815"/>
              <a:chOff x="-729862" y="3221797"/>
              <a:chExt cx="51722" cy="51815"/>
            </a:xfrm>
          </p:grpSpPr>
          <p:sp>
            <p:nvSpPr>
              <p:cNvPr id="34756" name="Freeform 34755">
                <a:extLst>
                  <a:ext uri="{FF2B5EF4-FFF2-40B4-BE49-F238E27FC236}">
                    <a16:creationId xmlns:a16="http://schemas.microsoft.com/office/drawing/2014/main" id="{23035EDF-070C-3714-86BF-DEF17D50A610}"/>
                  </a:ext>
                </a:extLst>
              </p:cNvPr>
              <p:cNvSpPr/>
              <p:nvPr/>
            </p:nvSpPr>
            <p:spPr>
              <a:xfrm>
                <a:off x="-729862"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57" name="Freeform 34756">
                <a:extLst>
                  <a:ext uri="{FF2B5EF4-FFF2-40B4-BE49-F238E27FC236}">
                    <a16:creationId xmlns:a16="http://schemas.microsoft.com/office/drawing/2014/main" id="{D34F1FC3-B8BA-B225-CA6E-4C4783462659}"/>
                  </a:ext>
                </a:extLst>
              </p:cNvPr>
              <p:cNvSpPr/>
              <p:nvPr/>
            </p:nvSpPr>
            <p:spPr>
              <a:xfrm>
                <a:off x="-704000"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0" name="Graphic 45">
              <a:extLst>
                <a:ext uri="{FF2B5EF4-FFF2-40B4-BE49-F238E27FC236}">
                  <a16:creationId xmlns:a16="http://schemas.microsoft.com/office/drawing/2014/main" id="{F020C719-486D-DAC4-CEE4-A7AE29883292}"/>
                </a:ext>
              </a:extLst>
            </p:cNvPr>
            <p:cNvGrpSpPr/>
            <p:nvPr/>
          </p:nvGrpSpPr>
          <p:grpSpPr>
            <a:xfrm>
              <a:off x="-777306" y="3221797"/>
              <a:ext cx="51722" cy="51815"/>
              <a:chOff x="-777306" y="3221797"/>
              <a:chExt cx="51722" cy="51815"/>
            </a:xfrm>
          </p:grpSpPr>
          <p:sp>
            <p:nvSpPr>
              <p:cNvPr id="34754" name="Freeform 34753">
                <a:extLst>
                  <a:ext uri="{FF2B5EF4-FFF2-40B4-BE49-F238E27FC236}">
                    <a16:creationId xmlns:a16="http://schemas.microsoft.com/office/drawing/2014/main" id="{9BE3825B-A244-E964-5E8F-B9E6B3FD52AD}"/>
                  </a:ext>
                </a:extLst>
              </p:cNvPr>
              <p:cNvSpPr/>
              <p:nvPr/>
            </p:nvSpPr>
            <p:spPr>
              <a:xfrm>
                <a:off x="-777306"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55" name="Freeform 34754">
                <a:extLst>
                  <a:ext uri="{FF2B5EF4-FFF2-40B4-BE49-F238E27FC236}">
                    <a16:creationId xmlns:a16="http://schemas.microsoft.com/office/drawing/2014/main" id="{0372729E-2CBF-AA9C-7882-AB2708D3C798}"/>
                  </a:ext>
                </a:extLst>
              </p:cNvPr>
              <p:cNvSpPr/>
              <p:nvPr/>
            </p:nvSpPr>
            <p:spPr>
              <a:xfrm>
                <a:off x="-751445"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1" name="Graphic 45">
              <a:extLst>
                <a:ext uri="{FF2B5EF4-FFF2-40B4-BE49-F238E27FC236}">
                  <a16:creationId xmlns:a16="http://schemas.microsoft.com/office/drawing/2014/main" id="{4FE08607-D5C7-1CC8-BD80-61F5E31A1D5B}"/>
                </a:ext>
              </a:extLst>
            </p:cNvPr>
            <p:cNvGrpSpPr/>
            <p:nvPr/>
          </p:nvGrpSpPr>
          <p:grpSpPr>
            <a:xfrm>
              <a:off x="-803168" y="3221797"/>
              <a:ext cx="51722" cy="51815"/>
              <a:chOff x="-803168" y="3221797"/>
              <a:chExt cx="51722" cy="51815"/>
            </a:xfrm>
          </p:grpSpPr>
          <p:sp>
            <p:nvSpPr>
              <p:cNvPr id="34752" name="Freeform 34751">
                <a:extLst>
                  <a:ext uri="{FF2B5EF4-FFF2-40B4-BE49-F238E27FC236}">
                    <a16:creationId xmlns:a16="http://schemas.microsoft.com/office/drawing/2014/main" id="{2A02602A-C7F3-3114-C74F-12CD0BF8E4C1}"/>
                  </a:ext>
                </a:extLst>
              </p:cNvPr>
              <p:cNvSpPr/>
              <p:nvPr/>
            </p:nvSpPr>
            <p:spPr>
              <a:xfrm>
                <a:off x="-803168"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53" name="Freeform 34752">
                <a:extLst>
                  <a:ext uri="{FF2B5EF4-FFF2-40B4-BE49-F238E27FC236}">
                    <a16:creationId xmlns:a16="http://schemas.microsoft.com/office/drawing/2014/main" id="{20E88CD9-80DC-A4E1-095B-E142C76CE6E5}"/>
                  </a:ext>
                </a:extLst>
              </p:cNvPr>
              <p:cNvSpPr/>
              <p:nvPr/>
            </p:nvSpPr>
            <p:spPr>
              <a:xfrm>
                <a:off x="-777306"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2" name="Graphic 45">
              <a:extLst>
                <a:ext uri="{FF2B5EF4-FFF2-40B4-BE49-F238E27FC236}">
                  <a16:creationId xmlns:a16="http://schemas.microsoft.com/office/drawing/2014/main" id="{B4CC462F-3C15-63B0-A28D-13DB7A1ECF33}"/>
                </a:ext>
              </a:extLst>
            </p:cNvPr>
            <p:cNvGrpSpPr/>
            <p:nvPr/>
          </p:nvGrpSpPr>
          <p:grpSpPr>
            <a:xfrm>
              <a:off x="-823039" y="3221797"/>
              <a:ext cx="51818" cy="51815"/>
              <a:chOff x="-823039" y="3221797"/>
              <a:chExt cx="51818" cy="51815"/>
            </a:xfrm>
          </p:grpSpPr>
          <p:sp>
            <p:nvSpPr>
              <p:cNvPr id="34750" name="Freeform 34749">
                <a:extLst>
                  <a:ext uri="{FF2B5EF4-FFF2-40B4-BE49-F238E27FC236}">
                    <a16:creationId xmlns:a16="http://schemas.microsoft.com/office/drawing/2014/main" id="{1856C049-7E95-8B8E-FAAF-038D6D701E25}"/>
                  </a:ext>
                </a:extLst>
              </p:cNvPr>
              <p:cNvSpPr/>
              <p:nvPr/>
            </p:nvSpPr>
            <p:spPr>
              <a:xfrm>
                <a:off x="-823039"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51" name="Freeform 34750">
                <a:extLst>
                  <a:ext uri="{FF2B5EF4-FFF2-40B4-BE49-F238E27FC236}">
                    <a16:creationId xmlns:a16="http://schemas.microsoft.com/office/drawing/2014/main" id="{9B9A4DC6-8CE6-A72B-4A7A-42088301FB90}"/>
                  </a:ext>
                </a:extLst>
              </p:cNvPr>
              <p:cNvSpPr/>
              <p:nvPr/>
            </p:nvSpPr>
            <p:spPr>
              <a:xfrm>
                <a:off x="-797178"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3" name="Graphic 45">
              <a:extLst>
                <a:ext uri="{FF2B5EF4-FFF2-40B4-BE49-F238E27FC236}">
                  <a16:creationId xmlns:a16="http://schemas.microsoft.com/office/drawing/2014/main" id="{C7DB71AD-A1FD-0230-9E57-917C3FC3BBDD}"/>
                </a:ext>
              </a:extLst>
            </p:cNvPr>
            <p:cNvGrpSpPr/>
            <p:nvPr/>
          </p:nvGrpSpPr>
          <p:grpSpPr>
            <a:xfrm>
              <a:off x="-827318" y="3221797"/>
              <a:ext cx="51818" cy="51815"/>
              <a:chOff x="-827318" y="3221797"/>
              <a:chExt cx="51818" cy="51815"/>
            </a:xfrm>
          </p:grpSpPr>
          <p:sp>
            <p:nvSpPr>
              <p:cNvPr id="34748" name="Freeform 34747">
                <a:extLst>
                  <a:ext uri="{FF2B5EF4-FFF2-40B4-BE49-F238E27FC236}">
                    <a16:creationId xmlns:a16="http://schemas.microsoft.com/office/drawing/2014/main" id="{E7DBF63E-5495-21F6-2B5C-32727B05091B}"/>
                  </a:ext>
                </a:extLst>
              </p:cNvPr>
              <p:cNvSpPr/>
              <p:nvPr/>
            </p:nvSpPr>
            <p:spPr>
              <a:xfrm>
                <a:off x="-827318"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49" name="Freeform 34748">
                <a:extLst>
                  <a:ext uri="{FF2B5EF4-FFF2-40B4-BE49-F238E27FC236}">
                    <a16:creationId xmlns:a16="http://schemas.microsoft.com/office/drawing/2014/main" id="{1376585E-6455-DE46-7F00-733EDB46D328}"/>
                  </a:ext>
                </a:extLst>
              </p:cNvPr>
              <p:cNvSpPr/>
              <p:nvPr/>
            </p:nvSpPr>
            <p:spPr>
              <a:xfrm>
                <a:off x="-801456"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4" name="Graphic 45">
              <a:extLst>
                <a:ext uri="{FF2B5EF4-FFF2-40B4-BE49-F238E27FC236}">
                  <a16:creationId xmlns:a16="http://schemas.microsoft.com/office/drawing/2014/main" id="{1C4FC102-C074-6330-554D-C9B27C30A711}"/>
                </a:ext>
              </a:extLst>
            </p:cNvPr>
            <p:cNvGrpSpPr/>
            <p:nvPr/>
          </p:nvGrpSpPr>
          <p:grpSpPr>
            <a:xfrm>
              <a:off x="-829790" y="3221797"/>
              <a:ext cx="51818" cy="51815"/>
              <a:chOff x="-829790" y="3221797"/>
              <a:chExt cx="51818" cy="51815"/>
            </a:xfrm>
          </p:grpSpPr>
          <p:sp>
            <p:nvSpPr>
              <p:cNvPr id="34746" name="Freeform 34745">
                <a:extLst>
                  <a:ext uri="{FF2B5EF4-FFF2-40B4-BE49-F238E27FC236}">
                    <a16:creationId xmlns:a16="http://schemas.microsoft.com/office/drawing/2014/main" id="{C548F2B3-73BF-77EE-6828-9B7CDFBCE2B3}"/>
                  </a:ext>
                </a:extLst>
              </p:cNvPr>
              <p:cNvSpPr/>
              <p:nvPr/>
            </p:nvSpPr>
            <p:spPr>
              <a:xfrm>
                <a:off x="-829790"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47" name="Freeform 34746">
                <a:extLst>
                  <a:ext uri="{FF2B5EF4-FFF2-40B4-BE49-F238E27FC236}">
                    <a16:creationId xmlns:a16="http://schemas.microsoft.com/office/drawing/2014/main" id="{5C7C1A06-A663-E08B-8031-01BB4C88ED06}"/>
                  </a:ext>
                </a:extLst>
              </p:cNvPr>
              <p:cNvSpPr/>
              <p:nvPr/>
            </p:nvSpPr>
            <p:spPr>
              <a:xfrm>
                <a:off x="-803833"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5" name="Graphic 45">
              <a:extLst>
                <a:ext uri="{FF2B5EF4-FFF2-40B4-BE49-F238E27FC236}">
                  <a16:creationId xmlns:a16="http://schemas.microsoft.com/office/drawing/2014/main" id="{7B0A54BC-2B07-4C96-EFE8-80672BEBB65C}"/>
                </a:ext>
              </a:extLst>
            </p:cNvPr>
            <p:cNvGrpSpPr/>
            <p:nvPr/>
          </p:nvGrpSpPr>
          <p:grpSpPr>
            <a:xfrm>
              <a:off x="-854891" y="3221797"/>
              <a:ext cx="51722" cy="51815"/>
              <a:chOff x="-854891" y="3221797"/>
              <a:chExt cx="51722" cy="51815"/>
            </a:xfrm>
          </p:grpSpPr>
          <p:sp>
            <p:nvSpPr>
              <p:cNvPr id="34744" name="Freeform 34743">
                <a:extLst>
                  <a:ext uri="{FF2B5EF4-FFF2-40B4-BE49-F238E27FC236}">
                    <a16:creationId xmlns:a16="http://schemas.microsoft.com/office/drawing/2014/main" id="{39CFB790-6FFE-7560-DC0B-B8DBA65136BC}"/>
                  </a:ext>
                </a:extLst>
              </p:cNvPr>
              <p:cNvSpPr/>
              <p:nvPr/>
            </p:nvSpPr>
            <p:spPr>
              <a:xfrm>
                <a:off x="-854891"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45" name="Freeform 34744">
                <a:extLst>
                  <a:ext uri="{FF2B5EF4-FFF2-40B4-BE49-F238E27FC236}">
                    <a16:creationId xmlns:a16="http://schemas.microsoft.com/office/drawing/2014/main" id="{512BB096-C1AD-D421-90D5-9EFFFADC8180}"/>
                  </a:ext>
                </a:extLst>
              </p:cNvPr>
              <p:cNvSpPr/>
              <p:nvPr/>
            </p:nvSpPr>
            <p:spPr>
              <a:xfrm>
                <a:off x="-829029"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6" name="Graphic 45">
              <a:extLst>
                <a:ext uri="{FF2B5EF4-FFF2-40B4-BE49-F238E27FC236}">
                  <a16:creationId xmlns:a16="http://schemas.microsoft.com/office/drawing/2014/main" id="{6A79867E-B3E8-831D-619A-40802FE930D8}"/>
                </a:ext>
              </a:extLst>
            </p:cNvPr>
            <p:cNvGrpSpPr/>
            <p:nvPr/>
          </p:nvGrpSpPr>
          <p:grpSpPr>
            <a:xfrm>
              <a:off x="-876283" y="3221797"/>
              <a:ext cx="51722" cy="51815"/>
              <a:chOff x="-876283" y="3221797"/>
              <a:chExt cx="51722" cy="51815"/>
            </a:xfrm>
          </p:grpSpPr>
          <p:sp>
            <p:nvSpPr>
              <p:cNvPr id="34742" name="Freeform 34741">
                <a:extLst>
                  <a:ext uri="{FF2B5EF4-FFF2-40B4-BE49-F238E27FC236}">
                    <a16:creationId xmlns:a16="http://schemas.microsoft.com/office/drawing/2014/main" id="{8C01DD28-6B0E-CBC5-9161-BCE6ACB244D4}"/>
                  </a:ext>
                </a:extLst>
              </p:cNvPr>
              <p:cNvSpPr/>
              <p:nvPr/>
            </p:nvSpPr>
            <p:spPr>
              <a:xfrm>
                <a:off x="-876283"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43" name="Freeform 34742">
                <a:extLst>
                  <a:ext uri="{FF2B5EF4-FFF2-40B4-BE49-F238E27FC236}">
                    <a16:creationId xmlns:a16="http://schemas.microsoft.com/office/drawing/2014/main" id="{CFF30CB0-DF42-17AF-6E80-E24820BAAFA3}"/>
                  </a:ext>
                </a:extLst>
              </p:cNvPr>
              <p:cNvSpPr/>
              <p:nvPr/>
            </p:nvSpPr>
            <p:spPr>
              <a:xfrm>
                <a:off x="-850422"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7" name="Graphic 45">
              <a:extLst>
                <a:ext uri="{FF2B5EF4-FFF2-40B4-BE49-F238E27FC236}">
                  <a16:creationId xmlns:a16="http://schemas.microsoft.com/office/drawing/2014/main" id="{5C8DF021-025B-2589-D0AF-76F9318A18F1}"/>
                </a:ext>
              </a:extLst>
            </p:cNvPr>
            <p:cNvGrpSpPr/>
            <p:nvPr/>
          </p:nvGrpSpPr>
          <p:grpSpPr>
            <a:xfrm>
              <a:off x="-907850" y="3221797"/>
              <a:ext cx="51722" cy="51815"/>
              <a:chOff x="-907850" y="3221797"/>
              <a:chExt cx="51722" cy="51815"/>
            </a:xfrm>
          </p:grpSpPr>
          <p:sp>
            <p:nvSpPr>
              <p:cNvPr id="34740" name="Freeform 34739">
                <a:extLst>
                  <a:ext uri="{FF2B5EF4-FFF2-40B4-BE49-F238E27FC236}">
                    <a16:creationId xmlns:a16="http://schemas.microsoft.com/office/drawing/2014/main" id="{612A8B0F-74E2-8C46-782B-FFAF930D9747}"/>
                  </a:ext>
                </a:extLst>
              </p:cNvPr>
              <p:cNvSpPr/>
              <p:nvPr/>
            </p:nvSpPr>
            <p:spPr>
              <a:xfrm>
                <a:off x="-907850"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41" name="Freeform 34740">
                <a:extLst>
                  <a:ext uri="{FF2B5EF4-FFF2-40B4-BE49-F238E27FC236}">
                    <a16:creationId xmlns:a16="http://schemas.microsoft.com/office/drawing/2014/main" id="{B44C1C02-DC1E-1644-0BC0-40CFB837F67B}"/>
                  </a:ext>
                </a:extLst>
              </p:cNvPr>
              <p:cNvSpPr/>
              <p:nvPr/>
            </p:nvSpPr>
            <p:spPr>
              <a:xfrm>
                <a:off x="-881988"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8" name="Graphic 45">
              <a:extLst>
                <a:ext uri="{FF2B5EF4-FFF2-40B4-BE49-F238E27FC236}">
                  <a16:creationId xmlns:a16="http://schemas.microsoft.com/office/drawing/2014/main" id="{214DEDD1-643B-78C5-8F98-1E997D35CCC3}"/>
                </a:ext>
              </a:extLst>
            </p:cNvPr>
            <p:cNvGrpSpPr/>
            <p:nvPr/>
          </p:nvGrpSpPr>
          <p:grpSpPr>
            <a:xfrm>
              <a:off x="-933711" y="3221797"/>
              <a:ext cx="51722" cy="51815"/>
              <a:chOff x="-933711" y="3221797"/>
              <a:chExt cx="51722" cy="51815"/>
            </a:xfrm>
          </p:grpSpPr>
          <p:sp>
            <p:nvSpPr>
              <p:cNvPr id="34738" name="Freeform 34737">
                <a:extLst>
                  <a:ext uri="{FF2B5EF4-FFF2-40B4-BE49-F238E27FC236}">
                    <a16:creationId xmlns:a16="http://schemas.microsoft.com/office/drawing/2014/main" id="{C5446929-C2DF-B9D7-D408-2A2BFE67EB59}"/>
                  </a:ext>
                </a:extLst>
              </p:cNvPr>
              <p:cNvSpPr/>
              <p:nvPr/>
            </p:nvSpPr>
            <p:spPr>
              <a:xfrm>
                <a:off x="-933711"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39" name="Freeform 34738">
                <a:extLst>
                  <a:ext uri="{FF2B5EF4-FFF2-40B4-BE49-F238E27FC236}">
                    <a16:creationId xmlns:a16="http://schemas.microsoft.com/office/drawing/2014/main" id="{206BB4E6-BBDA-072C-6C6E-FE2997C8C846}"/>
                  </a:ext>
                </a:extLst>
              </p:cNvPr>
              <p:cNvSpPr/>
              <p:nvPr/>
            </p:nvSpPr>
            <p:spPr>
              <a:xfrm>
                <a:off x="-907850"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79" name="Graphic 45">
              <a:extLst>
                <a:ext uri="{FF2B5EF4-FFF2-40B4-BE49-F238E27FC236}">
                  <a16:creationId xmlns:a16="http://schemas.microsoft.com/office/drawing/2014/main" id="{521EC0AB-5745-6369-CD54-E39BD6EB76C6}"/>
                </a:ext>
              </a:extLst>
            </p:cNvPr>
            <p:cNvGrpSpPr/>
            <p:nvPr/>
          </p:nvGrpSpPr>
          <p:grpSpPr>
            <a:xfrm>
              <a:off x="-1017095" y="3221797"/>
              <a:ext cx="51722" cy="51815"/>
              <a:chOff x="-1017095" y="3221797"/>
              <a:chExt cx="51722" cy="51815"/>
            </a:xfrm>
          </p:grpSpPr>
          <p:sp>
            <p:nvSpPr>
              <p:cNvPr id="34736" name="Freeform 34735">
                <a:extLst>
                  <a:ext uri="{FF2B5EF4-FFF2-40B4-BE49-F238E27FC236}">
                    <a16:creationId xmlns:a16="http://schemas.microsoft.com/office/drawing/2014/main" id="{23F6EEC3-DF60-F225-6013-22C1DCEC03F6}"/>
                  </a:ext>
                </a:extLst>
              </p:cNvPr>
              <p:cNvSpPr/>
              <p:nvPr/>
            </p:nvSpPr>
            <p:spPr>
              <a:xfrm>
                <a:off x="-1017095"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37" name="Freeform 34736">
                <a:extLst>
                  <a:ext uri="{FF2B5EF4-FFF2-40B4-BE49-F238E27FC236}">
                    <a16:creationId xmlns:a16="http://schemas.microsoft.com/office/drawing/2014/main" id="{80D0C3CC-ACC2-ED02-A443-0BD3C72D6154}"/>
                  </a:ext>
                </a:extLst>
              </p:cNvPr>
              <p:cNvSpPr/>
              <p:nvPr/>
            </p:nvSpPr>
            <p:spPr>
              <a:xfrm>
                <a:off x="-991234"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0" name="Graphic 45">
              <a:extLst>
                <a:ext uri="{FF2B5EF4-FFF2-40B4-BE49-F238E27FC236}">
                  <a16:creationId xmlns:a16="http://schemas.microsoft.com/office/drawing/2014/main" id="{65FF8CDA-FA98-5821-482E-C9585A944BEA}"/>
                </a:ext>
              </a:extLst>
            </p:cNvPr>
            <p:cNvGrpSpPr/>
            <p:nvPr/>
          </p:nvGrpSpPr>
          <p:grpSpPr>
            <a:xfrm>
              <a:off x="-1053130" y="3221797"/>
              <a:ext cx="51722" cy="51815"/>
              <a:chOff x="-1053130" y="3221797"/>
              <a:chExt cx="51722" cy="51815"/>
            </a:xfrm>
          </p:grpSpPr>
          <p:sp>
            <p:nvSpPr>
              <p:cNvPr id="34734" name="Freeform 34733">
                <a:extLst>
                  <a:ext uri="{FF2B5EF4-FFF2-40B4-BE49-F238E27FC236}">
                    <a16:creationId xmlns:a16="http://schemas.microsoft.com/office/drawing/2014/main" id="{C97F6962-6F57-7CD3-8AE2-A1AB0C311F5D}"/>
                  </a:ext>
                </a:extLst>
              </p:cNvPr>
              <p:cNvSpPr/>
              <p:nvPr/>
            </p:nvSpPr>
            <p:spPr>
              <a:xfrm>
                <a:off x="-1053130"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35" name="Freeform 34734">
                <a:extLst>
                  <a:ext uri="{FF2B5EF4-FFF2-40B4-BE49-F238E27FC236}">
                    <a16:creationId xmlns:a16="http://schemas.microsoft.com/office/drawing/2014/main" id="{9057049E-7943-D441-8B4B-060CFEE0003A}"/>
                  </a:ext>
                </a:extLst>
              </p:cNvPr>
              <p:cNvSpPr/>
              <p:nvPr/>
            </p:nvSpPr>
            <p:spPr>
              <a:xfrm>
                <a:off x="-1027269"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1" name="Graphic 45">
              <a:extLst>
                <a:ext uri="{FF2B5EF4-FFF2-40B4-BE49-F238E27FC236}">
                  <a16:creationId xmlns:a16="http://schemas.microsoft.com/office/drawing/2014/main" id="{D8CF5E22-3CA8-D4E8-8D31-B9EA798D028E}"/>
                </a:ext>
              </a:extLst>
            </p:cNvPr>
            <p:cNvGrpSpPr/>
            <p:nvPr/>
          </p:nvGrpSpPr>
          <p:grpSpPr>
            <a:xfrm>
              <a:off x="-1074048" y="3221797"/>
              <a:ext cx="51818" cy="51815"/>
              <a:chOff x="-1074048" y="3221797"/>
              <a:chExt cx="51818" cy="51815"/>
            </a:xfrm>
          </p:grpSpPr>
          <p:sp>
            <p:nvSpPr>
              <p:cNvPr id="34732" name="Freeform 34731">
                <a:extLst>
                  <a:ext uri="{FF2B5EF4-FFF2-40B4-BE49-F238E27FC236}">
                    <a16:creationId xmlns:a16="http://schemas.microsoft.com/office/drawing/2014/main" id="{5B7DA932-029F-D410-660F-24D06D7DBF1B}"/>
                  </a:ext>
                </a:extLst>
              </p:cNvPr>
              <p:cNvSpPr/>
              <p:nvPr/>
            </p:nvSpPr>
            <p:spPr>
              <a:xfrm>
                <a:off x="-1074048"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33" name="Freeform 34732">
                <a:extLst>
                  <a:ext uri="{FF2B5EF4-FFF2-40B4-BE49-F238E27FC236}">
                    <a16:creationId xmlns:a16="http://schemas.microsoft.com/office/drawing/2014/main" id="{98296418-16A4-AE70-CAEA-203F6BFA223E}"/>
                  </a:ext>
                </a:extLst>
              </p:cNvPr>
              <p:cNvSpPr/>
              <p:nvPr/>
            </p:nvSpPr>
            <p:spPr>
              <a:xfrm>
                <a:off x="-1048186"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2" name="Graphic 45">
              <a:extLst>
                <a:ext uri="{FF2B5EF4-FFF2-40B4-BE49-F238E27FC236}">
                  <a16:creationId xmlns:a16="http://schemas.microsoft.com/office/drawing/2014/main" id="{81AB808A-21B8-6033-6D5B-18D0F59711C9}"/>
                </a:ext>
              </a:extLst>
            </p:cNvPr>
            <p:cNvGrpSpPr/>
            <p:nvPr/>
          </p:nvGrpSpPr>
          <p:grpSpPr>
            <a:xfrm>
              <a:off x="-1141934" y="3221797"/>
              <a:ext cx="51818" cy="51815"/>
              <a:chOff x="-1141934" y="3221797"/>
              <a:chExt cx="51818" cy="51815"/>
            </a:xfrm>
          </p:grpSpPr>
          <p:sp>
            <p:nvSpPr>
              <p:cNvPr id="34730" name="Freeform 34729">
                <a:extLst>
                  <a:ext uri="{FF2B5EF4-FFF2-40B4-BE49-F238E27FC236}">
                    <a16:creationId xmlns:a16="http://schemas.microsoft.com/office/drawing/2014/main" id="{91D9E85F-83AE-7A57-4AC7-197F63E64995}"/>
                  </a:ext>
                </a:extLst>
              </p:cNvPr>
              <p:cNvSpPr/>
              <p:nvPr/>
            </p:nvSpPr>
            <p:spPr>
              <a:xfrm>
                <a:off x="-1141934"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31" name="Freeform 34730">
                <a:extLst>
                  <a:ext uri="{FF2B5EF4-FFF2-40B4-BE49-F238E27FC236}">
                    <a16:creationId xmlns:a16="http://schemas.microsoft.com/office/drawing/2014/main" id="{64C78B95-5A48-8F43-ABF2-E17B6EF8CD9D}"/>
                  </a:ext>
                </a:extLst>
              </p:cNvPr>
              <p:cNvSpPr/>
              <p:nvPr/>
            </p:nvSpPr>
            <p:spPr>
              <a:xfrm>
                <a:off x="-1115978"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3" name="Graphic 45">
              <a:extLst>
                <a:ext uri="{FF2B5EF4-FFF2-40B4-BE49-F238E27FC236}">
                  <a16:creationId xmlns:a16="http://schemas.microsoft.com/office/drawing/2014/main" id="{78D5BBA1-C569-9E1D-B8C1-10382638EBA8}"/>
                </a:ext>
              </a:extLst>
            </p:cNvPr>
            <p:cNvGrpSpPr/>
            <p:nvPr/>
          </p:nvGrpSpPr>
          <p:grpSpPr>
            <a:xfrm>
              <a:off x="-1152488" y="3221797"/>
              <a:ext cx="51818" cy="51815"/>
              <a:chOff x="-1152488" y="3221797"/>
              <a:chExt cx="51818" cy="51815"/>
            </a:xfrm>
          </p:grpSpPr>
          <p:sp>
            <p:nvSpPr>
              <p:cNvPr id="34728" name="Freeform 34727">
                <a:extLst>
                  <a:ext uri="{FF2B5EF4-FFF2-40B4-BE49-F238E27FC236}">
                    <a16:creationId xmlns:a16="http://schemas.microsoft.com/office/drawing/2014/main" id="{F7B30DC7-2F42-58A5-4E15-E28F4034606D}"/>
                  </a:ext>
                </a:extLst>
              </p:cNvPr>
              <p:cNvSpPr/>
              <p:nvPr/>
            </p:nvSpPr>
            <p:spPr>
              <a:xfrm>
                <a:off x="-1152488"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29" name="Freeform 34728">
                <a:extLst>
                  <a:ext uri="{FF2B5EF4-FFF2-40B4-BE49-F238E27FC236}">
                    <a16:creationId xmlns:a16="http://schemas.microsoft.com/office/drawing/2014/main" id="{19F6B1D7-5796-3C53-A7E6-01B0453FEDDC}"/>
                  </a:ext>
                </a:extLst>
              </p:cNvPr>
              <p:cNvSpPr/>
              <p:nvPr/>
            </p:nvSpPr>
            <p:spPr>
              <a:xfrm>
                <a:off x="-1126626"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4" name="Graphic 45">
              <a:extLst>
                <a:ext uri="{FF2B5EF4-FFF2-40B4-BE49-F238E27FC236}">
                  <a16:creationId xmlns:a16="http://schemas.microsoft.com/office/drawing/2014/main" id="{E6367EBC-9033-E8CA-8902-BB890E7CA6FA}"/>
                </a:ext>
              </a:extLst>
            </p:cNvPr>
            <p:cNvGrpSpPr/>
            <p:nvPr/>
          </p:nvGrpSpPr>
          <p:grpSpPr>
            <a:xfrm>
              <a:off x="-1183293" y="3221797"/>
              <a:ext cx="51722" cy="51815"/>
              <a:chOff x="-1183293" y="3221797"/>
              <a:chExt cx="51722" cy="51815"/>
            </a:xfrm>
          </p:grpSpPr>
          <p:sp>
            <p:nvSpPr>
              <p:cNvPr id="34726" name="Freeform 34725">
                <a:extLst>
                  <a:ext uri="{FF2B5EF4-FFF2-40B4-BE49-F238E27FC236}">
                    <a16:creationId xmlns:a16="http://schemas.microsoft.com/office/drawing/2014/main" id="{47AE198D-081C-C84A-1F3A-C9BA9407F38C}"/>
                  </a:ext>
                </a:extLst>
              </p:cNvPr>
              <p:cNvSpPr/>
              <p:nvPr/>
            </p:nvSpPr>
            <p:spPr>
              <a:xfrm>
                <a:off x="-1183293"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27" name="Freeform 34726">
                <a:extLst>
                  <a:ext uri="{FF2B5EF4-FFF2-40B4-BE49-F238E27FC236}">
                    <a16:creationId xmlns:a16="http://schemas.microsoft.com/office/drawing/2014/main" id="{2B76E7AA-E4B8-6CF9-CBFA-D2D96728F7C8}"/>
                  </a:ext>
                </a:extLst>
              </p:cNvPr>
              <p:cNvSpPr/>
              <p:nvPr/>
            </p:nvSpPr>
            <p:spPr>
              <a:xfrm>
                <a:off x="-1157432"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5" name="Graphic 45">
              <a:extLst>
                <a:ext uri="{FF2B5EF4-FFF2-40B4-BE49-F238E27FC236}">
                  <a16:creationId xmlns:a16="http://schemas.microsoft.com/office/drawing/2014/main" id="{028B7C7E-03B3-D190-62F8-B5D55CA3042E}"/>
                </a:ext>
              </a:extLst>
            </p:cNvPr>
            <p:cNvGrpSpPr/>
            <p:nvPr/>
          </p:nvGrpSpPr>
          <p:grpSpPr>
            <a:xfrm>
              <a:off x="-1209155" y="3221797"/>
              <a:ext cx="51722" cy="51815"/>
              <a:chOff x="-1209155" y="3221797"/>
              <a:chExt cx="51722" cy="51815"/>
            </a:xfrm>
          </p:grpSpPr>
          <p:sp>
            <p:nvSpPr>
              <p:cNvPr id="34724" name="Freeform 34723">
                <a:extLst>
                  <a:ext uri="{FF2B5EF4-FFF2-40B4-BE49-F238E27FC236}">
                    <a16:creationId xmlns:a16="http://schemas.microsoft.com/office/drawing/2014/main" id="{E972FAD5-D53F-3677-424A-9154116CFF9B}"/>
                  </a:ext>
                </a:extLst>
              </p:cNvPr>
              <p:cNvSpPr/>
              <p:nvPr/>
            </p:nvSpPr>
            <p:spPr>
              <a:xfrm>
                <a:off x="-1209155"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25" name="Freeform 34724">
                <a:extLst>
                  <a:ext uri="{FF2B5EF4-FFF2-40B4-BE49-F238E27FC236}">
                    <a16:creationId xmlns:a16="http://schemas.microsoft.com/office/drawing/2014/main" id="{3D110659-514C-FE79-8752-13B1F0512CF1}"/>
                  </a:ext>
                </a:extLst>
              </p:cNvPr>
              <p:cNvSpPr/>
              <p:nvPr/>
            </p:nvSpPr>
            <p:spPr>
              <a:xfrm>
                <a:off x="-1183293"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6" name="Graphic 45">
              <a:extLst>
                <a:ext uri="{FF2B5EF4-FFF2-40B4-BE49-F238E27FC236}">
                  <a16:creationId xmlns:a16="http://schemas.microsoft.com/office/drawing/2014/main" id="{F448AD13-54CA-1A2B-5060-1711843A7DD6}"/>
                </a:ext>
              </a:extLst>
            </p:cNvPr>
            <p:cNvGrpSpPr/>
            <p:nvPr/>
          </p:nvGrpSpPr>
          <p:grpSpPr>
            <a:xfrm>
              <a:off x="-1213053" y="3221797"/>
              <a:ext cx="51722" cy="51815"/>
              <a:chOff x="-1213053" y="3221797"/>
              <a:chExt cx="51722" cy="51815"/>
            </a:xfrm>
          </p:grpSpPr>
          <p:sp>
            <p:nvSpPr>
              <p:cNvPr id="34722" name="Freeform 34721">
                <a:extLst>
                  <a:ext uri="{FF2B5EF4-FFF2-40B4-BE49-F238E27FC236}">
                    <a16:creationId xmlns:a16="http://schemas.microsoft.com/office/drawing/2014/main" id="{473DAA80-4E46-CEE2-6DDB-0B860E9A5AAF}"/>
                  </a:ext>
                </a:extLst>
              </p:cNvPr>
              <p:cNvSpPr/>
              <p:nvPr/>
            </p:nvSpPr>
            <p:spPr>
              <a:xfrm>
                <a:off x="-1213053"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23" name="Freeform 34722">
                <a:extLst>
                  <a:ext uri="{FF2B5EF4-FFF2-40B4-BE49-F238E27FC236}">
                    <a16:creationId xmlns:a16="http://schemas.microsoft.com/office/drawing/2014/main" id="{7DD2D4AF-8A30-A61E-425A-7DB0B13CB5BA}"/>
                  </a:ext>
                </a:extLst>
              </p:cNvPr>
              <p:cNvSpPr/>
              <p:nvPr/>
            </p:nvSpPr>
            <p:spPr>
              <a:xfrm>
                <a:off x="-1187192"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7" name="Graphic 45">
              <a:extLst>
                <a:ext uri="{FF2B5EF4-FFF2-40B4-BE49-F238E27FC236}">
                  <a16:creationId xmlns:a16="http://schemas.microsoft.com/office/drawing/2014/main" id="{CA28E26B-B8F3-E12E-AA5D-E7308C70BD36}"/>
                </a:ext>
              </a:extLst>
            </p:cNvPr>
            <p:cNvGrpSpPr/>
            <p:nvPr/>
          </p:nvGrpSpPr>
          <p:grpSpPr>
            <a:xfrm>
              <a:off x="-1216951" y="3221797"/>
              <a:ext cx="51722" cy="51815"/>
              <a:chOff x="-1216951" y="3221797"/>
              <a:chExt cx="51722" cy="51815"/>
            </a:xfrm>
          </p:grpSpPr>
          <p:sp>
            <p:nvSpPr>
              <p:cNvPr id="34720" name="Freeform 34719">
                <a:extLst>
                  <a:ext uri="{FF2B5EF4-FFF2-40B4-BE49-F238E27FC236}">
                    <a16:creationId xmlns:a16="http://schemas.microsoft.com/office/drawing/2014/main" id="{4369DC4F-E836-104A-F6DA-3B85B3E941F8}"/>
                  </a:ext>
                </a:extLst>
              </p:cNvPr>
              <p:cNvSpPr/>
              <p:nvPr/>
            </p:nvSpPr>
            <p:spPr>
              <a:xfrm>
                <a:off x="-1216951"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21" name="Freeform 34720">
                <a:extLst>
                  <a:ext uri="{FF2B5EF4-FFF2-40B4-BE49-F238E27FC236}">
                    <a16:creationId xmlns:a16="http://schemas.microsoft.com/office/drawing/2014/main" id="{22A9369E-8FC8-12B7-3972-D83F03C2FB2B}"/>
                  </a:ext>
                </a:extLst>
              </p:cNvPr>
              <p:cNvSpPr/>
              <p:nvPr/>
            </p:nvSpPr>
            <p:spPr>
              <a:xfrm>
                <a:off x="-1191090"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8" name="Graphic 45">
              <a:extLst>
                <a:ext uri="{FF2B5EF4-FFF2-40B4-BE49-F238E27FC236}">
                  <a16:creationId xmlns:a16="http://schemas.microsoft.com/office/drawing/2014/main" id="{A250D086-4370-F767-FE07-4FBEF8D236D0}"/>
                </a:ext>
              </a:extLst>
            </p:cNvPr>
            <p:cNvGrpSpPr/>
            <p:nvPr/>
          </p:nvGrpSpPr>
          <p:grpSpPr>
            <a:xfrm>
              <a:off x="-1220279" y="3221797"/>
              <a:ext cx="51818" cy="51815"/>
              <a:chOff x="-1220279" y="3221797"/>
              <a:chExt cx="51818" cy="51815"/>
            </a:xfrm>
          </p:grpSpPr>
          <p:sp>
            <p:nvSpPr>
              <p:cNvPr id="34718" name="Freeform 34717">
                <a:extLst>
                  <a:ext uri="{FF2B5EF4-FFF2-40B4-BE49-F238E27FC236}">
                    <a16:creationId xmlns:a16="http://schemas.microsoft.com/office/drawing/2014/main" id="{69FFDFE6-2897-E881-55C3-6935BAC8C2AB}"/>
                  </a:ext>
                </a:extLst>
              </p:cNvPr>
              <p:cNvSpPr/>
              <p:nvPr/>
            </p:nvSpPr>
            <p:spPr>
              <a:xfrm>
                <a:off x="-1220279"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19" name="Freeform 34718">
                <a:extLst>
                  <a:ext uri="{FF2B5EF4-FFF2-40B4-BE49-F238E27FC236}">
                    <a16:creationId xmlns:a16="http://schemas.microsoft.com/office/drawing/2014/main" id="{2B17F2B8-5911-BE55-86CA-AA3ABC1D255C}"/>
                  </a:ext>
                </a:extLst>
              </p:cNvPr>
              <p:cNvSpPr/>
              <p:nvPr/>
            </p:nvSpPr>
            <p:spPr>
              <a:xfrm>
                <a:off x="-1194323"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89" name="Graphic 45">
              <a:extLst>
                <a:ext uri="{FF2B5EF4-FFF2-40B4-BE49-F238E27FC236}">
                  <a16:creationId xmlns:a16="http://schemas.microsoft.com/office/drawing/2014/main" id="{2E7AF2E2-A8D0-251B-9F71-FDD894006762}"/>
                </a:ext>
              </a:extLst>
            </p:cNvPr>
            <p:cNvGrpSpPr/>
            <p:nvPr/>
          </p:nvGrpSpPr>
          <p:grpSpPr>
            <a:xfrm>
              <a:off x="-1240341" y="3221797"/>
              <a:ext cx="51722" cy="51815"/>
              <a:chOff x="-1240341" y="3221797"/>
              <a:chExt cx="51722" cy="51815"/>
            </a:xfrm>
          </p:grpSpPr>
          <p:sp>
            <p:nvSpPr>
              <p:cNvPr id="34716" name="Freeform 34715">
                <a:extLst>
                  <a:ext uri="{FF2B5EF4-FFF2-40B4-BE49-F238E27FC236}">
                    <a16:creationId xmlns:a16="http://schemas.microsoft.com/office/drawing/2014/main" id="{F8B408BE-6267-F2A3-44CC-FE13D3A64F0F}"/>
                  </a:ext>
                </a:extLst>
              </p:cNvPr>
              <p:cNvSpPr/>
              <p:nvPr/>
            </p:nvSpPr>
            <p:spPr>
              <a:xfrm>
                <a:off x="-1240341"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17" name="Freeform 34716">
                <a:extLst>
                  <a:ext uri="{FF2B5EF4-FFF2-40B4-BE49-F238E27FC236}">
                    <a16:creationId xmlns:a16="http://schemas.microsoft.com/office/drawing/2014/main" id="{46C4EF8E-239C-72C0-028E-B2D3D3D93974}"/>
                  </a:ext>
                </a:extLst>
              </p:cNvPr>
              <p:cNvSpPr/>
              <p:nvPr/>
            </p:nvSpPr>
            <p:spPr>
              <a:xfrm>
                <a:off x="-1214479"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0" name="Graphic 45">
              <a:extLst>
                <a:ext uri="{FF2B5EF4-FFF2-40B4-BE49-F238E27FC236}">
                  <a16:creationId xmlns:a16="http://schemas.microsoft.com/office/drawing/2014/main" id="{384EEE43-A346-0529-A48D-42532F5A6F3E}"/>
                </a:ext>
              </a:extLst>
            </p:cNvPr>
            <p:cNvGrpSpPr/>
            <p:nvPr/>
          </p:nvGrpSpPr>
          <p:grpSpPr>
            <a:xfrm>
              <a:off x="-1244334" y="3221797"/>
              <a:ext cx="51722" cy="51815"/>
              <a:chOff x="-1244334" y="3221797"/>
              <a:chExt cx="51722" cy="51815"/>
            </a:xfrm>
          </p:grpSpPr>
          <p:sp>
            <p:nvSpPr>
              <p:cNvPr id="34714" name="Freeform 34713">
                <a:extLst>
                  <a:ext uri="{FF2B5EF4-FFF2-40B4-BE49-F238E27FC236}">
                    <a16:creationId xmlns:a16="http://schemas.microsoft.com/office/drawing/2014/main" id="{7A9333C0-38F1-B29E-79EE-643CBBE626B1}"/>
                  </a:ext>
                </a:extLst>
              </p:cNvPr>
              <p:cNvSpPr/>
              <p:nvPr/>
            </p:nvSpPr>
            <p:spPr>
              <a:xfrm>
                <a:off x="-1244334"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15" name="Freeform 34714">
                <a:extLst>
                  <a:ext uri="{FF2B5EF4-FFF2-40B4-BE49-F238E27FC236}">
                    <a16:creationId xmlns:a16="http://schemas.microsoft.com/office/drawing/2014/main" id="{83C1AA56-58AF-3FE3-0254-603511AE60EF}"/>
                  </a:ext>
                </a:extLst>
              </p:cNvPr>
              <p:cNvSpPr/>
              <p:nvPr/>
            </p:nvSpPr>
            <p:spPr>
              <a:xfrm>
                <a:off x="-1218473"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1" name="Graphic 45">
              <a:extLst>
                <a:ext uri="{FF2B5EF4-FFF2-40B4-BE49-F238E27FC236}">
                  <a16:creationId xmlns:a16="http://schemas.microsoft.com/office/drawing/2014/main" id="{9C6753AE-3881-C9C4-A1C3-29AF3899D244}"/>
                </a:ext>
              </a:extLst>
            </p:cNvPr>
            <p:cNvGrpSpPr/>
            <p:nvPr/>
          </p:nvGrpSpPr>
          <p:grpSpPr>
            <a:xfrm>
              <a:off x="-1246141" y="3221797"/>
              <a:ext cx="51818" cy="51815"/>
              <a:chOff x="-1246141" y="3221797"/>
              <a:chExt cx="51818" cy="51815"/>
            </a:xfrm>
          </p:grpSpPr>
          <p:sp>
            <p:nvSpPr>
              <p:cNvPr id="34712" name="Freeform 34711">
                <a:extLst>
                  <a:ext uri="{FF2B5EF4-FFF2-40B4-BE49-F238E27FC236}">
                    <a16:creationId xmlns:a16="http://schemas.microsoft.com/office/drawing/2014/main" id="{9BC92D1A-55CE-F792-5AD1-413E97467721}"/>
                  </a:ext>
                </a:extLst>
              </p:cNvPr>
              <p:cNvSpPr/>
              <p:nvPr/>
            </p:nvSpPr>
            <p:spPr>
              <a:xfrm>
                <a:off x="-1246141"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13" name="Freeform 34712">
                <a:extLst>
                  <a:ext uri="{FF2B5EF4-FFF2-40B4-BE49-F238E27FC236}">
                    <a16:creationId xmlns:a16="http://schemas.microsoft.com/office/drawing/2014/main" id="{1F39DA05-2415-239B-0575-C4AB3AAE7D54}"/>
                  </a:ext>
                </a:extLst>
              </p:cNvPr>
              <p:cNvSpPr/>
              <p:nvPr/>
            </p:nvSpPr>
            <p:spPr>
              <a:xfrm>
                <a:off x="-1220279"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2" name="Graphic 45">
              <a:extLst>
                <a:ext uri="{FF2B5EF4-FFF2-40B4-BE49-F238E27FC236}">
                  <a16:creationId xmlns:a16="http://schemas.microsoft.com/office/drawing/2014/main" id="{EEDA1565-A407-73A4-A48B-2E08F47090A5}"/>
                </a:ext>
              </a:extLst>
            </p:cNvPr>
            <p:cNvGrpSpPr/>
            <p:nvPr/>
          </p:nvGrpSpPr>
          <p:grpSpPr>
            <a:xfrm>
              <a:off x="-1293015" y="3221797"/>
              <a:ext cx="51722" cy="51815"/>
              <a:chOff x="-1293015" y="3221797"/>
              <a:chExt cx="51722" cy="51815"/>
            </a:xfrm>
          </p:grpSpPr>
          <p:sp>
            <p:nvSpPr>
              <p:cNvPr id="34710" name="Freeform 34709">
                <a:extLst>
                  <a:ext uri="{FF2B5EF4-FFF2-40B4-BE49-F238E27FC236}">
                    <a16:creationId xmlns:a16="http://schemas.microsoft.com/office/drawing/2014/main" id="{0F2AF887-6275-FFF5-32E4-79D387493625}"/>
                  </a:ext>
                </a:extLst>
              </p:cNvPr>
              <p:cNvSpPr/>
              <p:nvPr/>
            </p:nvSpPr>
            <p:spPr>
              <a:xfrm>
                <a:off x="-1293015"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11" name="Freeform 34710">
                <a:extLst>
                  <a:ext uri="{FF2B5EF4-FFF2-40B4-BE49-F238E27FC236}">
                    <a16:creationId xmlns:a16="http://schemas.microsoft.com/office/drawing/2014/main" id="{8C881347-104E-F015-7EE7-707EDA4DBEDD}"/>
                  </a:ext>
                </a:extLst>
              </p:cNvPr>
              <p:cNvSpPr/>
              <p:nvPr/>
            </p:nvSpPr>
            <p:spPr>
              <a:xfrm>
                <a:off x="-1267153"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3" name="Graphic 45">
              <a:extLst>
                <a:ext uri="{FF2B5EF4-FFF2-40B4-BE49-F238E27FC236}">
                  <a16:creationId xmlns:a16="http://schemas.microsoft.com/office/drawing/2014/main" id="{64FAD443-7C52-BB03-452D-7FB52C1BC726}"/>
                </a:ext>
              </a:extLst>
            </p:cNvPr>
            <p:cNvGrpSpPr/>
            <p:nvPr/>
          </p:nvGrpSpPr>
          <p:grpSpPr>
            <a:xfrm>
              <a:off x="-1288451" y="3221797"/>
              <a:ext cx="51722" cy="51815"/>
              <a:chOff x="-1288451" y="3221797"/>
              <a:chExt cx="51722" cy="51815"/>
            </a:xfrm>
          </p:grpSpPr>
          <p:sp>
            <p:nvSpPr>
              <p:cNvPr id="34708" name="Freeform 34707">
                <a:extLst>
                  <a:ext uri="{FF2B5EF4-FFF2-40B4-BE49-F238E27FC236}">
                    <a16:creationId xmlns:a16="http://schemas.microsoft.com/office/drawing/2014/main" id="{463694B6-3D0A-3CC1-C562-E23A4EADEFE6}"/>
                  </a:ext>
                </a:extLst>
              </p:cNvPr>
              <p:cNvSpPr/>
              <p:nvPr/>
            </p:nvSpPr>
            <p:spPr>
              <a:xfrm>
                <a:off x="-1288451"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09" name="Freeform 34708">
                <a:extLst>
                  <a:ext uri="{FF2B5EF4-FFF2-40B4-BE49-F238E27FC236}">
                    <a16:creationId xmlns:a16="http://schemas.microsoft.com/office/drawing/2014/main" id="{C9155D15-23AE-DE57-7D49-B25F8E878203}"/>
                  </a:ext>
                </a:extLst>
              </p:cNvPr>
              <p:cNvSpPr/>
              <p:nvPr/>
            </p:nvSpPr>
            <p:spPr>
              <a:xfrm>
                <a:off x="-1262589"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4" name="Graphic 45">
              <a:extLst>
                <a:ext uri="{FF2B5EF4-FFF2-40B4-BE49-F238E27FC236}">
                  <a16:creationId xmlns:a16="http://schemas.microsoft.com/office/drawing/2014/main" id="{134F5DF5-2FA6-965A-F6A1-F409D8FAF590}"/>
                </a:ext>
              </a:extLst>
            </p:cNvPr>
            <p:cNvGrpSpPr/>
            <p:nvPr/>
          </p:nvGrpSpPr>
          <p:grpSpPr>
            <a:xfrm>
              <a:off x="-1303283" y="3221797"/>
              <a:ext cx="51818" cy="51815"/>
              <a:chOff x="-1303283" y="3221797"/>
              <a:chExt cx="51818" cy="51815"/>
            </a:xfrm>
          </p:grpSpPr>
          <p:sp>
            <p:nvSpPr>
              <p:cNvPr id="34706" name="Freeform 34705">
                <a:extLst>
                  <a:ext uri="{FF2B5EF4-FFF2-40B4-BE49-F238E27FC236}">
                    <a16:creationId xmlns:a16="http://schemas.microsoft.com/office/drawing/2014/main" id="{919E8787-2CAB-28C5-E3FC-DDAC86822AFE}"/>
                  </a:ext>
                </a:extLst>
              </p:cNvPr>
              <p:cNvSpPr/>
              <p:nvPr/>
            </p:nvSpPr>
            <p:spPr>
              <a:xfrm>
                <a:off x="-1303283"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07" name="Freeform 34706">
                <a:extLst>
                  <a:ext uri="{FF2B5EF4-FFF2-40B4-BE49-F238E27FC236}">
                    <a16:creationId xmlns:a16="http://schemas.microsoft.com/office/drawing/2014/main" id="{4283A9CF-9AD5-5A97-FDA0-22AA28E33A39}"/>
                  </a:ext>
                </a:extLst>
              </p:cNvPr>
              <p:cNvSpPr/>
              <p:nvPr/>
            </p:nvSpPr>
            <p:spPr>
              <a:xfrm>
                <a:off x="-1277327"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5" name="Graphic 45">
              <a:extLst>
                <a:ext uri="{FF2B5EF4-FFF2-40B4-BE49-F238E27FC236}">
                  <a16:creationId xmlns:a16="http://schemas.microsoft.com/office/drawing/2014/main" id="{B2277113-910E-5A5B-2C84-8FCB1FCB6521}"/>
                </a:ext>
              </a:extLst>
            </p:cNvPr>
            <p:cNvGrpSpPr/>
            <p:nvPr/>
          </p:nvGrpSpPr>
          <p:grpSpPr>
            <a:xfrm>
              <a:off x="-1306136" y="3221797"/>
              <a:ext cx="51818" cy="51815"/>
              <a:chOff x="-1306136" y="3221797"/>
              <a:chExt cx="51818" cy="51815"/>
            </a:xfrm>
          </p:grpSpPr>
          <p:sp>
            <p:nvSpPr>
              <p:cNvPr id="34704" name="Freeform 34703">
                <a:extLst>
                  <a:ext uri="{FF2B5EF4-FFF2-40B4-BE49-F238E27FC236}">
                    <a16:creationId xmlns:a16="http://schemas.microsoft.com/office/drawing/2014/main" id="{9560CA42-B506-07B2-5006-CAA5140A05D0}"/>
                  </a:ext>
                </a:extLst>
              </p:cNvPr>
              <p:cNvSpPr/>
              <p:nvPr/>
            </p:nvSpPr>
            <p:spPr>
              <a:xfrm>
                <a:off x="-1306136" y="324770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05" name="Freeform 34704">
                <a:extLst>
                  <a:ext uri="{FF2B5EF4-FFF2-40B4-BE49-F238E27FC236}">
                    <a16:creationId xmlns:a16="http://schemas.microsoft.com/office/drawing/2014/main" id="{F607FE26-603D-770A-D1BF-0FB3DE7777B3}"/>
                  </a:ext>
                </a:extLst>
              </p:cNvPr>
              <p:cNvSpPr/>
              <p:nvPr/>
            </p:nvSpPr>
            <p:spPr>
              <a:xfrm>
                <a:off x="-1280179"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6" name="Graphic 45">
              <a:extLst>
                <a:ext uri="{FF2B5EF4-FFF2-40B4-BE49-F238E27FC236}">
                  <a16:creationId xmlns:a16="http://schemas.microsoft.com/office/drawing/2014/main" id="{C9D39182-AED3-C09D-6872-7D8249A4398D}"/>
                </a:ext>
              </a:extLst>
            </p:cNvPr>
            <p:cNvGrpSpPr/>
            <p:nvPr/>
          </p:nvGrpSpPr>
          <p:grpSpPr>
            <a:xfrm>
              <a:off x="-1308798" y="3221797"/>
              <a:ext cx="51722" cy="51815"/>
              <a:chOff x="-1308798" y="3221797"/>
              <a:chExt cx="51722" cy="51815"/>
            </a:xfrm>
          </p:grpSpPr>
          <p:sp>
            <p:nvSpPr>
              <p:cNvPr id="34702" name="Freeform 34701">
                <a:extLst>
                  <a:ext uri="{FF2B5EF4-FFF2-40B4-BE49-F238E27FC236}">
                    <a16:creationId xmlns:a16="http://schemas.microsoft.com/office/drawing/2014/main" id="{41C269DB-4771-8F9F-72DB-DA2CBC1771AF}"/>
                  </a:ext>
                </a:extLst>
              </p:cNvPr>
              <p:cNvSpPr/>
              <p:nvPr/>
            </p:nvSpPr>
            <p:spPr>
              <a:xfrm>
                <a:off x="-1308798"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03" name="Freeform 34702">
                <a:extLst>
                  <a:ext uri="{FF2B5EF4-FFF2-40B4-BE49-F238E27FC236}">
                    <a16:creationId xmlns:a16="http://schemas.microsoft.com/office/drawing/2014/main" id="{1DB35B12-2949-D029-E01C-0C68BF7C5F26}"/>
                  </a:ext>
                </a:extLst>
              </p:cNvPr>
              <p:cNvSpPr/>
              <p:nvPr/>
            </p:nvSpPr>
            <p:spPr>
              <a:xfrm>
                <a:off x="-1282936"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7" name="Graphic 45">
              <a:extLst>
                <a:ext uri="{FF2B5EF4-FFF2-40B4-BE49-F238E27FC236}">
                  <a16:creationId xmlns:a16="http://schemas.microsoft.com/office/drawing/2014/main" id="{8B469F6F-334F-1015-B5D8-356C21461668}"/>
                </a:ext>
              </a:extLst>
            </p:cNvPr>
            <p:cNvGrpSpPr/>
            <p:nvPr/>
          </p:nvGrpSpPr>
          <p:grpSpPr>
            <a:xfrm>
              <a:off x="-1334659" y="3221797"/>
              <a:ext cx="51722" cy="51815"/>
              <a:chOff x="-1334659" y="3221797"/>
              <a:chExt cx="51722" cy="51815"/>
            </a:xfrm>
          </p:grpSpPr>
          <p:sp>
            <p:nvSpPr>
              <p:cNvPr id="34700" name="Freeform 34699">
                <a:extLst>
                  <a:ext uri="{FF2B5EF4-FFF2-40B4-BE49-F238E27FC236}">
                    <a16:creationId xmlns:a16="http://schemas.microsoft.com/office/drawing/2014/main" id="{719C61B9-3DCB-E020-6ECA-8A361EC0DED1}"/>
                  </a:ext>
                </a:extLst>
              </p:cNvPr>
              <p:cNvSpPr/>
              <p:nvPr/>
            </p:nvSpPr>
            <p:spPr>
              <a:xfrm>
                <a:off x="-1334659"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01" name="Freeform 34700">
                <a:extLst>
                  <a:ext uri="{FF2B5EF4-FFF2-40B4-BE49-F238E27FC236}">
                    <a16:creationId xmlns:a16="http://schemas.microsoft.com/office/drawing/2014/main" id="{0D02EE9E-85E1-CC0F-A596-B66101D5BA3B}"/>
                  </a:ext>
                </a:extLst>
              </p:cNvPr>
              <p:cNvSpPr/>
              <p:nvPr/>
            </p:nvSpPr>
            <p:spPr>
              <a:xfrm>
                <a:off x="-1308798"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8" name="Graphic 45">
              <a:extLst>
                <a:ext uri="{FF2B5EF4-FFF2-40B4-BE49-F238E27FC236}">
                  <a16:creationId xmlns:a16="http://schemas.microsoft.com/office/drawing/2014/main" id="{7B9E0281-0075-06F7-E95E-C37FE5383390}"/>
                </a:ext>
              </a:extLst>
            </p:cNvPr>
            <p:cNvGrpSpPr/>
            <p:nvPr/>
          </p:nvGrpSpPr>
          <p:grpSpPr>
            <a:xfrm>
              <a:off x="-1386477" y="3185316"/>
              <a:ext cx="51818" cy="51911"/>
              <a:chOff x="-1386477" y="3185316"/>
              <a:chExt cx="51818" cy="51911"/>
            </a:xfrm>
          </p:grpSpPr>
          <p:sp>
            <p:nvSpPr>
              <p:cNvPr id="34698" name="Freeform 34697">
                <a:extLst>
                  <a:ext uri="{FF2B5EF4-FFF2-40B4-BE49-F238E27FC236}">
                    <a16:creationId xmlns:a16="http://schemas.microsoft.com/office/drawing/2014/main" id="{C3ECB508-80DA-244B-B4D8-6FA5C43A1F41}"/>
                  </a:ext>
                </a:extLst>
              </p:cNvPr>
              <p:cNvSpPr/>
              <p:nvPr/>
            </p:nvSpPr>
            <p:spPr>
              <a:xfrm>
                <a:off x="-1386477" y="321122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99" name="Freeform 34698">
                <a:extLst>
                  <a:ext uri="{FF2B5EF4-FFF2-40B4-BE49-F238E27FC236}">
                    <a16:creationId xmlns:a16="http://schemas.microsoft.com/office/drawing/2014/main" id="{BDF091A5-4678-3411-0DAB-DB9D55435E27}"/>
                  </a:ext>
                </a:extLst>
              </p:cNvPr>
              <p:cNvSpPr/>
              <p:nvPr/>
            </p:nvSpPr>
            <p:spPr>
              <a:xfrm>
                <a:off x="-1360616"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99" name="Graphic 45">
              <a:extLst>
                <a:ext uri="{FF2B5EF4-FFF2-40B4-BE49-F238E27FC236}">
                  <a16:creationId xmlns:a16="http://schemas.microsoft.com/office/drawing/2014/main" id="{FB9C1615-1C88-F119-C32C-8A4D9DE52367}"/>
                </a:ext>
              </a:extLst>
            </p:cNvPr>
            <p:cNvGrpSpPr/>
            <p:nvPr/>
          </p:nvGrpSpPr>
          <p:grpSpPr>
            <a:xfrm>
              <a:off x="-1413099" y="3185316"/>
              <a:ext cx="51818" cy="51911"/>
              <a:chOff x="-1413099" y="3185316"/>
              <a:chExt cx="51818" cy="51911"/>
            </a:xfrm>
          </p:grpSpPr>
          <p:sp>
            <p:nvSpPr>
              <p:cNvPr id="34696" name="Freeform 34695">
                <a:extLst>
                  <a:ext uri="{FF2B5EF4-FFF2-40B4-BE49-F238E27FC236}">
                    <a16:creationId xmlns:a16="http://schemas.microsoft.com/office/drawing/2014/main" id="{5A0B1CEF-0841-0E98-D311-61018D60DA94}"/>
                  </a:ext>
                </a:extLst>
              </p:cNvPr>
              <p:cNvSpPr/>
              <p:nvPr/>
            </p:nvSpPr>
            <p:spPr>
              <a:xfrm>
                <a:off x="-1413099" y="321122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97" name="Freeform 34696">
                <a:extLst>
                  <a:ext uri="{FF2B5EF4-FFF2-40B4-BE49-F238E27FC236}">
                    <a16:creationId xmlns:a16="http://schemas.microsoft.com/office/drawing/2014/main" id="{D7FC9D88-A922-39D9-5E9E-1EE71E1CC4A1}"/>
                  </a:ext>
                </a:extLst>
              </p:cNvPr>
              <p:cNvSpPr/>
              <p:nvPr/>
            </p:nvSpPr>
            <p:spPr>
              <a:xfrm>
                <a:off x="-1387143"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0" name="Graphic 45">
              <a:extLst>
                <a:ext uri="{FF2B5EF4-FFF2-40B4-BE49-F238E27FC236}">
                  <a16:creationId xmlns:a16="http://schemas.microsoft.com/office/drawing/2014/main" id="{1A2B80CF-46CC-B324-BEE1-F2B20E280F11}"/>
                </a:ext>
              </a:extLst>
            </p:cNvPr>
            <p:cNvGrpSpPr/>
            <p:nvPr/>
          </p:nvGrpSpPr>
          <p:grpSpPr>
            <a:xfrm>
              <a:off x="-1444095" y="3185316"/>
              <a:ext cx="51818" cy="51911"/>
              <a:chOff x="-1444095" y="3185316"/>
              <a:chExt cx="51818" cy="51911"/>
            </a:xfrm>
          </p:grpSpPr>
          <p:sp>
            <p:nvSpPr>
              <p:cNvPr id="34694" name="Freeform 34693">
                <a:extLst>
                  <a:ext uri="{FF2B5EF4-FFF2-40B4-BE49-F238E27FC236}">
                    <a16:creationId xmlns:a16="http://schemas.microsoft.com/office/drawing/2014/main" id="{BAAFB39C-B5D2-829F-783C-CE70B7453A8E}"/>
                  </a:ext>
                </a:extLst>
              </p:cNvPr>
              <p:cNvSpPr/>
              <p:nvPr/>
            </p:nvSpPr>
            <p:spPr>
              <a:xfrm>
                <a:off x="-1444095" y="321122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95" name="Freeform 34694">
                <a:extLst>
                  <a:ext uri="{FF2B5EF4-FFF2-40B4-BE49-F238E27FC236}">
                    <a16:creationId xmlns:a16="http://schemas.microsoft.com/office/drawing/2014/main" id="{39CCAD7C-D8CA-E7F3-40F5-155A1740BB40}"/>
                  </a:ext>
                </a:extLst>
              </p:cNvPr>
              <p:cNvSpPr/>
              <p:nvPr/>
            </p:nvSpPr>
            <p:spPr>
              <a:xfrm>
                <a:off x="-1418139"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1" name="Graphic 45">
              <a:extLst>
                <a:ext uri="{FF2B5EF4-FFF2-40B4-BE49-F238E27FC236}">
                  <a16:creationId xmlns:a16="http://schemas.microsoft.com/office/drawing/2014/main" id="{143DC79F-5B48-7379-774A-71EF1338FDED}"/>
                </a:ext>
              </a:extLst>
            </p:cNvPr>
            <p:cNvGrpSpPr/>
            <p:nvPr/>
          </p:nvGrpSpPr>
          <p:grpSpPr>
            <a:xfrm>
              <a:off x="-1454459" y="3185316"/>
              <a:ext cx="51818" cy="51911"/>
              <a:chOff x="-1454459" y="3185316"/>
              <a:chExt cx="51818" cy="51911"/>
            </a:xfrm>
          </p:grpSpPr>
          <p:sp>
            <p:nvSpPr>
              <p:cNvPr id="34692" name="Freeform 34691">
                <a:extLst>
                  <a:ext uri="{FF2B5EF4-FFF2-40B4-BE49-F238E27FC236}">
                    <a16:creationId xmlns:a16="http://schemas.microsoft.com/office/drawing/2014/main" id="{BFE6C3BA-F88B-7393-9D37-39CC3C01FBEF}"/>
                  </a:ext>
                </a:extLst>
              </p:cNvPr>
              <p:cNvSpPr/>
              <p:nvPr/>
            </p:nvSpPr>
            <p:spPr>
              <a:xfrm>
                <a:off x="-1454459" y="321122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93" name="Freeform 34692">
                <a:extLst>
                  <a:ext uri="{FF2B5EF4-FFF2-40B4-BE49-F238E27FC236}">
                    <a16:creationId xmlns:a16="http://schemas.microsoft.com/office/drawing/2014/main" id="{8DEB49EC-52BD-5323-004B-A20985DAAB62}"/>
                  </a:ext>
                </a:extLst>
              </p:cNvPr>
              <p:cNvSpPr/>
              <p:nvPr/>
            </p:nvSpPr>
            <p:spPr>
              <a:xfrm>
                <a:off x="-1428502"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2" name="Graphic 45">
              <a:extLst>
                <a:ext uri="{FF2B5EF4-FFF2-40B4-BE49-F238E27FC236}">
                  <a16:creationId xmlns:a16="http://schemas.microsoft.com/office/drawing/2014/main" id="{5671A83A-9391-8550-C881-DC528571A568}"/>
                </a:ext>
              </a:extLst>
            </p:cNvPr>
            <p:cNvGrpSpPr/>
            <p:nvPr/>
          </p:nvGrpSpPr>
          <p:grpSpPr>
            <a:xfrm>
              <a:off x="-1474996" y="3185316"/>
              <a:ext cx="51722" cy="51911"/>
              <a:chOff x="-1474996" y="3185316"/>
              <a:chExt cx="51722" cy="51911"/>
            </a:xfrm>
          </p:grpSpPr>
          <p:sp>
            <p:nvSpPr>
              <p:cNvPr id="34690" name="Freeform 34689">
                <a:extLst>
                  <a:ext uri="{FF2B5EF4-FFF2-40B4-BE49-F238E27FC236}">
                    <a16:creationId xmlns:a16="http://schemas.microsoft.com/office/drawing/2014/main" id="{805D5507-B9E9-6A48-3512-311E41765469}"/>
                  </a:ext>
                </a:extLst>
              </p:cNvPr>
              <p:cNvSpPr/>
              <p:nvPr/>
            </p:nvSpPr>
            <p:spPr>
              <a:xfrm>
                <a:off x="-1474996" y="321122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91" name="Freeform 34690">
                <a:extLst>
                  <a:ext uri="{FF2B5EF4-FFF2-40B4-BE49-F238E27FC236}">
                    <a16:creationId xmlns:a16="http://schemas.microsoft.com/office/drawing/2014/main" id="{88FDF22E-A70A-185E-438C-F20EDB0B9E1D}"/>
                  </a:ext>
                </a:extLst>
              </p:cNvPr>
              <p:cNvSpPr/>
              <p:nvPr/>
            </p:nvSpPr>
            <p:spPr>
              <a:xfrm>
                <a:off x="-1449134"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3" name="Graphic 45">
              <a:extLst>
                <a:ext uri="{FF2B5EF4-FFF2-40B4-BE49-F238E27FC236}">
                  <a16:creationId xmlns:a16="http://schemas.microsoft.com/office/drawing/2014/main" id="{0098C91C-4644-1C57-07BA-3E000763D8C1}"/>
                </a:ext>
              </a:extLst>
            </p:cNvPr>
            <p:cNvGrpSpPr/>
            <p:nvPr/>
          </p:nvGrpSpPr>
          <p:grpSpPr>
            <a:xfrm>
              <a:off x="-1478419" y="3185316"/>
              <a:ext cx="51722" cy="51911"/>
              <a:chOff x="-1478419" y="3185316"/>
              <a:chExt cx="51722" cy="51911"/>
            </a:xfrm>
          </p:grpSpPr>
          <p:sp>
            <p:nvSpPr>
              <p:cNvPr id="34688" name="Freeform 34687">
                <a:extLst>
                  <a:ext uri="{FF2B5EF4-FFF2-40B4-BE49-F238E27FC236}">
                    <a16:creationId xmlns:a16="http://schemas.microsoft.com/office/drawing/2014/main" id="{0D42251B-8097-9187-68C1-18A6CCBFA3B7}"/>
                  </a:ext>
                </a:extLst>
              </p:cNvPr>
              <p:cNvSpPr/>
              <p:nvPr/>
            </p:nvSpPr>
            <p:spPr>
              <a:xfrm>
                <a:off x="-1478419" y="321122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89" name="Freeform 34688">
                <a:extLst>
                  <a:ext uri="{FF2B5EF4-FFF2-40B4-BE49-F238E27FC236}">
                    <a16:creationId xmlns:a16="http://schemas.microsoft.com/office/drawing/2014/main" id="{47DA13CD-BEA7-9478-7523-AB48F6B0B96D}"/>
                  </a:ext>
                </a:extLst>
              </p:cNvPr>
              <p:cNvSpPr/>
              <p:nvPr/>
            </p:nvSpPr>
            <p:spPr>
              <a:xfrm>
                <a:off x="-1452557"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4" name="Graphic 45">
              <a:extLst>
                <a:ext uri="{FF2B5EF4-FFF2-40B4-BE49-F238E27FC236}">
                  <a16:creationId xmlns:a16="http://schemas.microsoft.com/office/drawing/2014/main" id="{4939F00B-A1C6-0D6E-2E39-AA89D9912BBA}"/>
                </a:ext>
              </a:extLst>
            </p:cNvPr>
            <p:cNvGrpSpPr/>
            <p:nvPr/>
          </p:nvGrpSpPr>
          <p:grpSpPr>
            <a:xfrm>
              <a:off x="-1480891" y="3185316"/>
              <a:ext cx="51818" cy="51911"/>
              <a:chOff x="-1480891" y="3185316"/>
              <a:chExt cx="51818" cy="51911"/>
            </a:xfrm>
          </p:grpSpPr>
          <p:sp>
            <p:nvSpPr>
              <p:cNvPr id="34686" name="Freeform 34685">
                <a:extLst>
                  <a:ext uri="{FF2B5EF4-FFF2-40B4-BE49-F238E27FC236}">
                    <a16:creationId xmlns:a16="http://schemas.microsoft.com/office/drawing/2014/main" id="{5D7F3077-04E6-29C3-A808-D82D6491FE5A}"/>
                  </a:ext>
                </a:extLst>
              </p:cNvPr>
              <p:cNvSpPr/>
              <p:nvPr/>
            </p:nvSpPr>
            <p:spPr>
              <a:xfrm>
                <a:off x="-1480891" y="321122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87" name="Freeform 34686">
                <a:extLst>
                  <a:ext uri="{FF2B5EF4-FFF2-40B4-BE49-F238E27FC236}">
                    <a16:creationId xmlns:a16="http://schemas.microsoft.com/office/drawing/2014/main" id="{B18CEB52-3A66-8307-946C-0C0326AEE7AA}"/>
                  </a:ext>
                </a:extLst>
              </p:cNvPr>
              <p:cNvSpPr/>
              <p:nvPr/>
            </p:nvSpPr>
            <p:spPr>
              <a:xfrm>
                <a:off x="-1455029"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5" name="Graphic 45">
              <a:extLst>
                <a:ext uri="{FF2B5EF4-FFF2-40B4-BE49-F238E27FC236}">
                  <a16:creationId xmlns:a16="http://schemas.microsoft.com/office/drawing/2014/main" id="{87ED8145-C4E8-1E99-FE18-F604D291E367}"/>
                </a:ext>
              </a:extLst>
            </p:cNvPr>
            <p:cNvGrpSpPr/>
            <p:nvPr/>
          </p:nvGrpSpPr>
          <p:grpSpPr>
            <a:xfrm>
              <a:off x="-1500952" y="3185316"/>
              <a:ext cx="51818" cy="51911"/>
              <a:chOff x="-1500952" y="3185316"/>
              <a:chExt cx="51818" cy="51911"/>
            </a:xfrm>
          </p:grpSpPr>
          <p:sp>
            <p:nvSpPr>
              <p:cNvPr id="34684" name="Freeform 34683">
                <a:extLst>
                  <a:ext uri="{FF2B5EF4-FFF2-40B4-BE49-F238E27FC236}">
                    <a16:creationId xmlns:a16="http://schemas.microsoft.com/office/drawing/2014/main" id="{29B066F1-F156-8758-0251-A00F1A74BBCA}"/>
                  </a:ext>
                </a:extLst>
              </p:cNvPr>
              <p:cNvSpPr/>
              <p:nvPr/>
            </p:nvSpPr>
            <p:spPr>
              <a:xfrm>
                <a:off x="-1500952" y="321122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85" name="Freeform 34684">
                <a:extLst>
                  <a:ext uri="{FF2B5EF4-FFF2-40B4-BE49-F238E27FC236}">
                    <a16:creationId xmlns:a16="http://schemas.microsoft.com/office/drawing/2014/main" id="{9916591E-B5F2-10F6-EFE8-1478C198915B}"/>
                  </a:ext>
                </a:extLst>
              </p:cNvPr>
              <p:cNvSpPr/>
              <p:nvPr/>
            </p:nvSpPr>
            <p:spPr>
              <a:xfrm>
                <a:off x="-1474996"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6" name="Graphic 45">
              <a:extLst>
                <a:ext uri="{FF2B5EF4-FFF2-40B4-BE49-F238E27FC236}">
                  <a16:creationId xmlns:a16="http://schemas.microsoft.com/office/drawing/2014/main" id="{7A142481-5638-B901-7D71-312C9D85FC49}"/>
                </a:ext>
              </a:extLst>
            </p:cNvPr>
            <p:cNvGrpSpPr/>
            <p:nvPr/>
          </p:nvGrpSpPr>
          <p:grpSpPr>
            <a:xfrm>
              <a:off x="-1522060" y="3185316"/>
              <a:ext cx="51722" cy="51911"/>
              <a:chOff x="-1522060" y="3185316"/>
              <a:chExt cx="51722" cy="51911"/>
            </a:xfrm>
          </p:grpSpPr>
          <p:sp>
            <p:nvSpPr>
              <p:cNvPr id="34682" name="Freeform 34681">
                <a:extLst>
                  <a:ext uri="{FF2B5EF4-FFF2-40B4-BE49-F238E27FC236}">
                    <a16:creationId xmlns:a16="http://schemas.microsoft.com/office/drawing/2014/main" id="{81410E27-BF3F-6A36-B503-DAB548A25F19}"/>
                  </a:ext>
                </a:extLst>
              </p:cNvPr>
              <p:cNvSpPr/>
              <p:nvPr/>
            </p:nvSpPr>
            <p:spPr>
              <a:xfrm>
                <a:off x="-1522060" y="321122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83" name="Freeform 34682">
                <a:extLst>
                  <a:ext uri="{FF2B5EF4-FFF2-40B4-BE49-F238E27FC236}">
                    <a16:creationId xmlns:a16="http://schemas.microsoft.com/office/drawing/2014/main" id="{2BE6D4D0-E430-3468-0916-F9E136807D1C}"/>
                  </a:ext>
                </a:extLst>
              </p:cNvPr>
              <p:cNvSpPr/>
              <p:nvPr/>
            </p:nvSpPr>
            <p:spPr>
              <a:xfrm>
                <a:off x="-1496198"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7" name="Graphic 45">
              <a:extLst>
                <a:ext uri="{FF2B5EF4-FFF2-40B4-BE49-F238E27FC236}">
                  <a16:creationId xmlns:a16="http://schemas.microsoft.com/office/drawing/2014/main" id="{D4DAF28D-0742-4930-8352-E7881DD206E5}"/>
                </a:ext>
              </a:extLst>
            </p:cNvPr>
            <p:cNvGrpSpPr/>
            <p:nvPr/>
          </p:nvGrpSpPr>
          <p:grpSpPr>
            <a:xfrm>
              <a:off x="-1537748" y="3185316"/>
              <a:ext cx="51722" cy="51911"/>
              <a:chOff x="-1537748" y="3185316"/>
              <a:chExt cx="51722" cy="51911"/>
            </a:xfrm>
          </p:grpSpPr>
          <p:sp>
            <p:nvSpPr>
              <p:cNvPr id="34680" name="Freeform 34679">
                <a:extLst>
                  <a:ext uri="{FF2B5EF4-FFF2-40B4-BE49-F238E27FC236}">
                    <a16:creationId xmlns:a16="http://schemas.microsoft.com/office/drawing/2014/main" id="{CB45919E-B3B1-908A-C3A5-C9DE1EB1B2A7}"/>
                  </a:ext>
                </a:extLst>
              </p:cNvPr>
              <p:cNvSpPr/>
              <p:nvPr/>
            </p:nvSpPr>
            <p:spPr>
              <a:xfrm>
                <a:off x="-1537748" y="321122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81" name="Freeform 34680">
                <a:extLst>
                  <a:ext uri="{FF2B5EF4-FFF2-40B4-BE49-F238E27FC236}">
                    <a16:creationId xmlns:a16="http://schemas.microsoft.com/office/drawing/2014/main" id="{4AA2EF62-1479-3AEF-7AA7-E22B703AFF43}"/>
                  </a:ext>
                </a:extLst>
              </p:cNvPr>
              <p:cNvSpPr/>
              <p:nvPr/>
            </p:nvSpPr>
            <p:spPr>
              <a:xfrm>
                <a:off x="-1511886"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8" name="Graphic 45">
              <a:extLst>
                <a:ext uri="{FF2B5EF4-FFF2-40B4-BE49-F238E27FC236}">
                  <a16:creationId xmlns:a16="http://schemas.microsoft.com/office/drawing/2014/main" id="{347E1455-4EDD-6937-7865-A0B654B55904}"/>
                </a:ext>
              </a:extLst>
            </p:cNvPr>
            <p:cNvGrpSpPr/>
            <p:nvPr/>
          </p:nvGrpSpPr>
          <p:grpSpPr>
            <a:xfrm>
              <a:off x="-1542217" y="3185316"/>
              <a:ext cx="51818" cy="51911"/>
              <a:chOff x="-1542217" y="3185316"/>
              <a:chExt cx="51818" cy="51911"/>
            </a:xfrm>
          </p:grpSpPr>
          <p:sp>
            <p:nvSpPr>
              <p:cNvPr id="34678" name="Freeform 34677">
                <a:extLst>
                  <a:ext uri="{FF2B5EF4-FFF2-40B4-BE49-F238E27FC236}">
                    <a16:creationId xmlns:a16="http://schemas.microsoft.com/office/drawing/2014/main" id="{AC32D053-3592-F207-76AF-C673B9BA7E8B}"/>
                  </a:ext>
                </a:extLst>
              </p:cNvPr>
              <p:cNvSpPr/>
              <p:nvPr/>
            </p:nvSpPr>
            <p:spPr>
              <a:xfrm>
                <a:off x="-1542217" y="321122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79" name="Freeform 34678">
                <a:extLst>
                  <a:ext uri="{FF2B5EF4-FFF2-40B4-BE49-F238E27FC236}">
                    <a16:creationId xmlns:a16="http://schemas.microsoft.com/office/drawing/2014/main" id="{49E3856B-9E97-4963-44B4-BFFC21120639}"/>
                  </a:ext>
                </a:extLst>
              </p:cNvPr>
              <p:cNvSpPr/>
              <p:nvPr/>
            </p:nvSpPr>
            <p:spPr>
              <a:xfrm>
                <a:off x="-1516355"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09" name="Graphic 45">
              <a:extLst>
                <a:ext uri="{FF2B5EF4-FFF2-40B4-BE49-F238E27FC236}">
                  <a16:creationId xmlns:a16="http://schemas.microsoft.com/office/drawing/2014/main" id="{3813B646-D402-B3EE-917E-4E0217FB83E6}"/>
                </a:ext>
              </a:extLst>
            </p:cNvPr>
            <p:cNvGrpSpPr/>
            <p:nvPr/>
          </p:nvGrpSpPr>
          <p:grpSpPr>
            <a:xfrm>
              <a:off x="-1584432" y="3185316"/>
              <a:ext cx="51722" cy="51911"/>
              <a:chOff x="-1584432" y="3185316"/>
              <a:chExt cx="51722" cy="51911"/>
            </a:xfrm>
          </p:grpSpPr>
          <p:sp>
            <p:nvSpPr>
              <p:cNvPr id="34676" name="Freeform 34675">
                <a:extLst>
                  <a:ext uri="{FF2B5EF4-FFF2-40B4-BE49-F238E27FC236}">
                    <a16:creationId xmlns:a16="http://schemas.microsoft.com/office/drawing/2014/main" id="{D64DC04C-679A-BBBA-24BF-A60025194F4F}"/>
                  </a:ext>
                </a:extLst>
              </p:cNvPr>
              <p:cNvSpPr/>
              <p:nvPr/>
            </p:nvSpPr>
            <p:spPr>
              <a:xfrm>
                <a:off x="-1584432" y="321122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77" name="Freeform 34676">
                <a:extLst>
                  <a:ext uri="{FF2B5EF4-FFF2-40B4-BE49-F238E27FC236}">
                    <a16:creationId xmlns:a16="http://schemas.microsoft.com/office/drawing/2014/main" id="{2E3AFEC4-150F-2DFD-079D-B5F6E33636AF}"/>
                  </a:ext>
                </a:extLst>
              </p:cNvPr>
              <p:cNvSpPr/>
              <p:nvPr/>
            </p:nvSpPr>
            <p:spPr>
              <a:xfrm>
                <a:off x="-1558570"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0" name="Graphic 45">
              <a:extLst>
                <a:ext uri="{FF2B5EF4-FFF2-40B4-BE49-F238E27FC236}">
                  <a16:creationId xmlns:a16="http://schemas.microsoft.com/office/drawing/2014/main" id="{0B483D9A-6AF2-9C30-5E52-B6F8705796E0}"/>
                </a:ext>
              </a:extLst>
            </p:cNvPr>
            <p:cNvGrpSpPr/>
            <p:nvPr/>
          </p:nvGrpSpPr>
          <p:grpSpPr>
            <a:xfrm>
              <a:off x="-1600405" y="3185316"/>
              <a:ext cx="51722" cy="51911"/>
              <a:chOff x="-1600405" y="3185316"/>
              <a:chExt cx="51722" cy="51911"/>
            </a:xfrm>
          </p:grpSpPr>
          <p:sp>
            <p:nvSpPr>
              <p:cNvPr id="34674" name="Freeform 34673">
                <a:extLst>
                  <a:ext uri="{FF2B5EF4-FFF2-40B4-BE49-F238E27FC236}">
                    <a16:creationId xmlns:a16="http://schemas.microsoft.com/office/drawing/2014/main" id="{CBA4DE51-24B3-55EF-6E4B-2E3E9F20E2D0}"/>
                  </a:ext>
                </a:extLst>
              </p:cNvPr>
              <p:cNvSpPr/>
              <p:nvPr/>
            </p:nvSpPr>
            <p:spPr>
              <a:xfrm>
                <a:off x="-1600405" y="321122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75" name="Freeform 34674">
                <a:extLst>
                  <a:ext uri="{FF2B5EF4-FFF2-40B4-BE49-F238E27FC236}">
                    <a16:creationId xmlns:a16="http://schemas.microsoft.com/office/drawing/2014/main" id="{11F2E407-199B-D6BB-181D-13164FEF05D2}"/>
                  </a:ext>
                </a:extLst>
              </p:cNvPr>
              <p:cNvSpPr/>
              <p:nvPr/>
            </p:nvSpPr>
            <p:spPr>
              <a:xfrm>
                <a:off x="-1574544" y="318531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1" name="Graphic 45">
              <a:extLst>
                <a:ext uri="{FF2B5EF4-FFF2-40B4-BE49-F238E27FC236}">
                  <a16:creationId xmlns:a16="http://schemas.microsoft.com/office/drawing/2014/main" id="{6FC161E7-1F0A-A71B-4E53-42D88BE60B4D}"/>
                </a:ext>
              </a:extLst>
            </p:cNvPr>
            <p:cNvGrpSpPr/>
            <p:nvPr/>
          </p:nvGrpSpPr>
          <p:grpSpPr>
            <a:xfrm>
              <a:off x="-1620752" y="3159884"/>
              <a:ext cx="51722" cy="51815"/>
              <a:chOff x="-1620752" y="3159884"/>
              <a:chExt cx="51722" cy="51815"/>
            </a:xfrm>
          </p:grpSpPr>
          <p:sp>
            <p:nvSpPr>
              <p:cNvPr id="34672" name="Freeform 34671">
                <a:extLst>
                  <a:ext uri="{FF2B5EF4-FFF2-40B4-BE49-F238E27FC236}">
                    <a16:creationId xmlns:a16="http://schemas.microsoft.com/office/drawing/2014/main" id="{A87B6A44-FB01-9E5D-B004-08660170DC71}"/>
                  </a:ext>
                </a:extLst>
              </p:cNvPr>
              <p:cNvSpPr/>
              <p:nvPr/>
            </p:nvSpPr>
            <p:spPr>
              <a:xfrm>
                <a:off x="-1620752"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73" name="Freeform 34672">
                <a:extLst>
                  <a:ext uri="{FF2B5EF4-FFF2-40B4-BE49-F238E27FC236}">
                    <a16:creationId xmlns:a16="http://schemas.microsoft.com/office/drawing/2014/main" id="{36339C89-8A60-39A7-8CCD-DE44C60072BD}"/>
                  </a:ext>
                </a:extLst>
              </p:cNvPr>
              <p:cNvSpPr/>
              <p:nvPr/>
            </p:nvSpPr>
            <p:spPr>
              <a:xfrm>
                <a:off x="-1594890"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2" name="Graphic 45">
              <a:extLst>
                <a:ext uri="{FF2B5EF4-FFF2-40B4-BE49-F238E27FC236}">
                  <a16:creationId xmlns:a16="http://schemas.microsoft.com/office/drawing/2014/main" id="{550D2112-2CE0-1A99-B4D8-F8068D1C349A}"/>
                </a:ext>
              </a:extLst>
            </p:cNvPr>
            <p:cNvGrpSpPr/>
            <p:nvPr/>
          </p:nvGrpSpPr>
          <p:grpSpPr>
            <a:xfrm>
              <a:off x="-1658118" y="3159884"/>
              <a:ext cx="51722" cy="51815"/>
              <a:chOff x="-1658118" y="3159884"/>
              <a:chExt cx="51722" cy="51815"/>
            </a:xfrm>
          </p:grpSpPr>
          <p:sp>
            <p:nvSpPr>
              <p:cNvPr id="34670" name="Freeform 34669">
                <a:extLst>
                  <a:ext uri="{FF2B5EF4-FFF2-40B4-BE49-F238E27FC236}">
                    <a16:creationId xmlns:a16="http://schemas.microsoft.com/office/drawing/2014/main" id="{289C159B-2C81-EB8C-954D-EA8616F4E146}"/>
                  </a:ext>
                </a:extLst>
              </p:cNvPr>
              <p:cNvSpPr/>
              <p:nvPr/>
            </p:nvSpPr>
            <p:spPr>
              <a:xfrm>
                <a:off x="-1658118"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71" name="Freeform 34670">
                <a:extLst>
                  <a:ext uri="{FF2B5EF4-FFF2-40B4-BE49-F238E27FC236}">
                    <a16:creationId xmlns:a16="http://schemas.microsoft.com/office/drawing/2014/main" id="{DDC9F4A1-DE7E-2C8D-622D-7291A9D8BE43}"/>
                  </a:ext>
                </a:extLst>
              </p:cNvPr>
              <p:cNvSpPr/>
              <p:nvPr/>
            </p:nvSpPr>
            <p:spPr>
              <a:xfrm>
                <a:off x="-1632256"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3" name="Graphic 45">
              <a:extLst>
                <a:ext uri="{FF2B5EF4-FFF2-40B4-BE49-F238E27FC236}">
                  <a16:creationId xmlns:a16="http://schemas.microsoft.com/office/drawing/2014/main" id="{51DCF30A-A65C-62C5-974E-418429307957}"/>
                </a:ext>
              </a:extLst>
            </p:cNvPr>
            <p:cNvGrpSpPr/>
            <p:nvPr/>
          </p:nvGrpSpPr>
          <p:grpSpPr>
            <a:xfrm>
              <a:off x="-1653744" y="3159884"/>
              <a:ext cx="51722" cy="51815"/>
              <a:chOff x="-1653744" y="3159884"/>
              <a:chExt cx="51722" cy="51815"/>
            </a:xfrm>
          </p:grpSpPr>
          <p:sp>
            <p:nvSpPr>
              <p:cNvPr id="34668" name="Freeform 34667">
                <a:extLst>
                  <a:ext uri="{FF2B5EF4-FFF2-40B4-BE49-F238E27FC236}">
                    <a16:creationId xmlns:a16="http://schemas.microsoft.com/office/drawing/2014/main" id="{4616D9B8-D63C-B376-295D-9388F3DD02E4}"/>
                  </a:ext>
                </a:extLst>
              </p:cNvPr>
              <p:cNvSpPr/>
              <p:nvPr/>
            </p:nvSpPr>
            <p:spPr>
              <a:xfrm>
                <a:off x="-1653744"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69" name="Freeform 34668">
                <a:extLst>
                  <a:ext uri="{FF2B5EF4-FFF2-40B4-BE49-F238E27FC236}">
                    <a16:creationId xmlns:a16="http://schemas.microsoft.com/office/drawing/2014/main" id="{2A6825DB-48AF-000F-89A5-BA8E9115C471}"/>
                  </a:ext>
                </a:extLst>
              </p:cNvPr>
              <p:cNvSpPr/>
              <p:nvPr/>
            </p:nvSpPr>
            <p:spPr>
              <a:xfrm>
                <a:off x="-1627883"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4" name="Graphic 45">
              <a:extLst>
                <a:ext uri="{FF2B5EF4-FFF2-40B4-BE49-F238E27FC236}">
                  <a16:creationId xmlns:a16="http://schemas.microsoft.com/office/drawing/2014/main" id="{2CEAA304-54D2-A0C3-65D4-2737FD295DFF}"/>
                </a:ext>
              </a:extLst>
            </p:cNvPr>
            <p:cNvGrpSpPr/>
            <p:nvPr/>
          </p:nvGrpSpPr>
          <p:grpSpPr>
            <a:xfrm>
              <a:off x="-1672950" y="3159884"/>
              <a:ext cx="51722" cy="51815"/>
              <a:chOff x="-1672950" y="3159884"/>
              <a:chExt cx="51722" cy="51815"/>
            </a:xfrm>
          </p:grpSpPr>
          <p:sp>
            <p:nvSpPr>
              <p:cNvPr id="34666" name="Freeform 34665">
                <a:extLst>
                  <a:ext uri="{FF2B5EF4-FFF2-40B4-BE49-F238E27FC236}">
                    <a16:creationId xmlns:a16="http://schemas.microsoft.com/office/drawing/2014/main" id="{1FF3249B-E5DA-BBF6-30DD-6412FFEFC163}"/>
                  </a:ext>
                </a:extLst>
              </p:cNvPr>
              <p:cNvSpPr/>
              <p:nvPr/>
            </p:nvSpPr>
            <p:spPr>
              <a:xfrm>
                <a:off x="-1672950"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67" name="Freeform 34666">
                <a:extLst>
                  <a:ext uri="{FF2B5EF4-FFF2-40B4-BE49-F238E27FC236}">
                    <a16:creationId xmlns:a16="http://schemas.microsoft.com/office/drawing/2014/main" id="{DCE56226-B46C-CB15-2141-A3A1A5864E0E}"/>
                  </a:ext>
                </a:extLst>
              </p:cNvPr>
              <p:cNvSpPr/>
              <p:nvPr/>
            </p:nvSpPr>
            <p:spPr>
              <a:xfrm>
                <a:off x="-1647089"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5" name="Graphic 45">
              <a:extLst>
                <a:ext uri="{FF2B5EF4-FFF2-40B4-BE49-F238E27FC236}">
                  <a16:creationId xmlns:a16="http://schemas.microsoft.com/office/drawing/2014/main" id="{8851DE83-6FFF-56D1-361A-4D98F6153C47}"/>
                </a:ext>
              </a:extLst>
            </p:cNvPr>
            <p:cNvGrpSpPr/>
            <p:nvPr/>
          </p:nvGrpSpPr>
          <p:grpSpPr>
            <a:xfrm>
              <a:off x="-1698812" y="3159884"/>
              <a:ext cx="51722" cy="51815"/>
              <a:chOff x="-1698812" y="3159884"/>
              <a:chExt cx="51722" cy="51815"/>
            </a:xfrm>
          </p:grpSpPr>
          <p:sp>
            <p:nvSpPr>
              <p:cNvPr id="34664" name="Freeform 34663">
                <a:extLst>
                  <a:ext uri="{FF2B5EF4-FFF2-40B4-BE49-F238E27FC236}">
                    <a16:creationId xmlns:a16="http://schemas.microsoft.com/office/drawing/2014/main" id="{D37763F6-9017-3065-CE5B-799A357FD54B}"/>
                  </a:ext>
                </a:extLst>
              </p:cNvPr>
              <p:cNvSpPr/>
              <p:nvPr/>
            </p:nvSpPr>
            <p:spPr>
              <a:xfrm>
                <a:off x="-1698812"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65" name="Freeform 34664">
                <a:extLst>
                  <a:ext uri="{FF2B5EF4-FFF2-40B4-BE49-F238E27FC236}">
                    <a16:creationId xmlns:a16="http://schemas.microsoft.com/office/drawing/2014/main" id="{BDC188AB-C754-9645-7E75-87E023CA2FBA}"/>
                  </a:ext>
                </a:extLst>
              </p:cNvPr>
              <p:cNvSpPr/>
              <p:nvPr/>
            </p:nvSpPr>
            <p:spPr>
              <a:xfrm>
                <a:off x="-1672950"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6" name="Graphic 45">
              <a:extLst>
                <a:ext uri="{FF2B5EF4-FFF2-40B4-BE49-F238E27FC236}">
                  <a16:creationId xmlns:a16="http://schemas.microsoft.com/office/drawing/2014/main" id="{D8632321-9456-60DB-3496-674442154B89}"/>
                </a:ext>
              </a:extLst>
            </p:cNvPr>
            <p:cNvGrpSpPr/>
            <p:nvPr/>
          </p:nvGrpSpPr>
          <p:grpSpPr>
            <a:xfrm>
              <a:off x="-1709841" y="3159884"/>
              <a:ext cx="51722" cy="51815"/>
              <a:chOff x="-1709841" y="3159884"/>
              <a:chExt cx="51722" cy="51815"/>
            </a:xfrm>
          </p:grpSpPr>
          <p:sp>
            <p:nvSpPr>
              <p:cNvPr id="34662" name="Freeform 34661">
                <a:extLst>
                  <a:ext uri="{FF2B5EF4-FFF2-40B4-BE49-F238E27FC236}">
                    <a16:creationId xmlns:a16="http://schemas.microsoft.com/office/drawing/2014/main" id="{B58F956C-293D-5440-F1BE-0EA226427ECB}"/>
                  </a:ext>
                </a:extLst>
              </p:cNvPr>
              <p:cNvSpPr/>
              <p:nvPr/>
            </p:nvSpPr>
            <p:spPr>
              <a:xfrm>
                <a:off x="-1709841"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63" name="Freeform 34662">
                <a:extLst>
                  <a:ext uri="{FF2B5EF4-FFF2-40B4-BE49-F238E27FC236}">
                    <a16:creationId xmlns:a16="http://schemas.microsoft.com/office/drawing/2014/main" id="{8CDC68E3-A72A-7BB2-7FD6-9F0BF1A32974}"/>
                  </a:ext>
                </a:extLst>
              </p:cNvPr>
              <p:cNvSpPr/>
              <p:nvPr/>
            </p:nvSpPr>
            <p:spPr>
              <a:xfrm>
                <a:off x="-1683979"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7" name="Graphic 45">
              <a:extLst>
                <a:ext uri="{FF2B5EF4-FFF2-40B4-BE49-F238E27FC236}">
                  <a16:creationId xmlns:a16="http://schemas.microsoft.com/office/drawing/2014/main" id="{23F960DE-F057-8991-4964-3F8062E5BCA2}"/>
                </a:ext>
              </a:extLst>
            </p:cNvPr>
            <p:cNvGrpSpPr/>
            <p:nvPr/>
          </p:nvGrpSpPr>
          <p:grpSpPr>
            <a:xfrm>
              <a:off x="-1712693" y="3159884"/>
              <a:ext cx="51722" cy="51815"/>
              <a:chOff x="-1712693" y="3159884"/>
              <a:chExt cx="51722" cy="51815"/>
            </a:xfrm>
          </p:grpSpPr>
          <p:sp>
            <p:nvSpPr>
              <p:cNvPr id="34660" name="Freeform 34659">
                <a:extLst>
                  <a:ext uri="{FF2B5EF4-FFF2-40B4-BE49-F238E27FC236}">
                    <a16:creationId xmlns:a16="http://schemas.microsoft.com/office/drawing/2014/main" id="{62AA4127-370A-821F-9E28-2CE2588E8E7F}"/>
                  </a:ext>
                </a:extLst>
              </p:cNvPr>
              <p:cNvSpPr/>
              <p:nvPr/>
            </p:nvSpPr>
            <p:spPr>
              <a:xfrm>
                <a:off x="-1712693"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61" name="Freeform 34660">
                <a:extLst>
                  <a:ext uri="{FF2B5EF4-FFF2-40B4-BE49-F238E27FC236}">
                    <a16:creationId xmlns:a16="http://schemas.microsoft.com/office/drawing/2014/main" id="{F75EB749-9AB6-A3C5-CE01-3CC487701BDE}"/>
                  </a:ext>
                </a:extLst>
              </p:cNvPr>
              <p:cNvSpPr/>
              <p:nvPr/>
            </p:nvSpPr>
            <p:spPr>
              <a:xfrm>
                <a:off x="-1686832"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8" name="Graphic 45">
              <a:extLst>
                <a:ext uri="{FF2B5EF4-FFF2-40B4-BE49-F238E27FC236}">
                  <a16:creationId xmlns:a16="http://schemas.microsoft.com/office/drawing/2014/main" id="{92068A33-75D7-3FC9-5D3C-0BFA181DF1CE}"/>
                </a:ext>
              </a:extLst>
            </p:cNvPr>
            <p:cNvGrpSpPr/>
            <p:nvPr/>
          </p:nvGrpSpPr>
          <p:grpSpPr>
            <a:xfrm>
              <a:off x="-1714880" y="3159884"/>
              <a:ext cx="51722" cy="51815"/>
              <a:chOff x="-1714880" y="3159884"/>
              <a:chExt cx="51722" cy="51815"/>
            </a:xfrm>
          </p:grpSpPr>
          <p:sp>
            <p:nvSpPr>
              <p:cNvPr id="34658" name="Freeform 34657">
                <a:extLst>
                  <a:ext uri="{FF2B5EF4-FFF2-40B4-BE49-F238E27FC236}">
                    <a16:creationId xmlns:a16="http://schemas.microsoft.com/office/drawing/2014/main" id="{DFB2F250-6CB5-145C-D61A-7ECC5467DCD6}"/>
                  </a:ext>
                </a:extLst>
              </p:cNvPr>
              <p:cNvSpPr/>
              <p:nvPr/>
            </p:nvSpPr>
            <p:spPr>
              <a:xfrm>
                <a:off x="-1714880"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59" name="Freeform 34658">
                <a:extLst>
                  <a:ext uri="{FF2B5EF4-FFF2-40B4-BE49-F238E27FC236}">
                    <a16:creationId xmlns:a16="http://schemas.microsoft.com/office/drawing/2014/main" id="{B02F8E4D-E0AF-20E3-25C3-1D59FAC74BE2}"/>
                  </a:ext>
                </a:extLst>
              </p:cNvPr>
              <p:cNvSpPr/>
              <p:nvPr/>
            </p:nvSpPr>
            <p:spPr>
              <a:xfrm>
                <a:off x="-1689019"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19" name="Graphic 45">
              <a:extLst>
                <a:ext uri="{FF2B5EF4-FFF2-40B4-BE49-F238E27FC236}">
                  <a16:creationId xmlns:a16="http://schemas.microsoft.com/office/drawing/2014/main" id="{4E0D6777-84F8-F3FD-A6D3-85BBBA9D8D05}"/>
                </a:ext>
              </a:extLst>
            </p:cNvPr>
            <p:cNvGrpSpPr/>
            <p:nvPr/>
          </p:nvGrpSpPr>
          <p:grpSpPr>
            <a:xfrm>
              <a:off x="-1735702" y="3159884"/>
              <a:ext cx="51722" cy="51815"/>
              <a:chOff x="-1735702" y="3159884"/>
              <a:chExt cx="51722" cy="51815"/>
            </a:xfrm>
          </p:grpSpPr>
          <p:sp>
            <p:nvSpPr>
              <p:cNvPr id="34656" name="Freeform 34655">
                <a:extLst>
                  <a:ext uri="{FF2B5EF4-FFF2-40B4-BE49-F238E27FC236}">
                    <a16:creationId xmlns:a16="http://schemas.microsoft.com/office/drawing/2014/main" id="{2E8B881A-EFBF-CFFA-5964-C260E29D5186}"/>
                  </a:ext>
                </a:extLst>
              </p:cNvPr>
              <p:cNvSpPr/>
              <p:nvPr/>
            </p:nvSpPr>
            <p:spPr>
              <a:xfrm>
                <a:off x="-1735702"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57" name="Freeform 34656">
                <a:extLst>
                  <a:ext uri="{FF2B5EF4-FFF2-40B4-BE49-F238E27FC236}">
                    <a16:creationId xmlns:a16="http://schemas.microsoft.com/office/drawing/2014/main" id="{12C25DEA-D98D-D5F5-3FF3-234DFC8A047F}"/>
                  </a:ext>
                </a:extLst>
              </p:cNvPr>
              <p:cNvSpPr/>
              <p:nvPr/>
            </p:nvSpPr>
            <p:spPr>
              <a:xfrm>
                <a:off x="-1709841"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0" name="Graphic 45">
              <a:extLst>
                <a:ext uri="{FF2B5EF4-FFF2-40B4-BE49-F238E27FC236}">
                  <a16:creationId xmlns:a16="http://schemas.microsoft.com/office/drawing/2014/main" id="{0A782C1C-FED3-BF7E-DC57-6A65C64B7055}"/>
                </a:ext>
              </a:extLst>
            </p:cNvPr>
            <p:cNvGrpSpPr/>
            <p:nvPr/>
          </p:nvGrpSpPr>
          <p:grpSpPr>
            <a:xfrm>
              <a:off x="-1746161" y="3159884"/>
              <a:ext cx="51818" cy="51815"/>
              <a:chOff x="-1746161" y="3159884"/>
              <a:chExt cx="51818" cy="51815"/>
            </a:xfrm>
          </p:grpSpPr>
          <p:sp>
            <p:nvSpPr>
              <p:cNvPr id="34654" name="Freeform 34653">
                <a:extLst>
                  <a:ext uri="{FF2B5EF4-FFF2-40B4-BE49-F238E27FC236}">
                    <a16:creationId xmlns:a16="http://schemas.microsoft.com/office/drawing/2014/main" id="{F912BDDD-40AE-CA1A-BA7C-2183B304A8CF}"/>
                  </a:ext>
                </a:extLst>
              </p:cNvPr>
              <p:cNvSpPr/>
              <p:nvPr/>
            </p:nvSpPr>
            <p:spPr>
              <a:xfrm>
                <a:off x="-1746161" y="318579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55" name="Freeform 34654">
                <a:extLst>
                  <a:ext uri="{FF2B5EF4-FFF2-40B4-BE49-F238E27FC236}">
                    <a16:creationId xmlns:a16="http://schemas.microsoft.com/office/drawing/2014/main" id="{EE4A8562-F421-00B6-F5E0-B4843413EFDD}"/>
                  </a:ext>
                </a:extLst>
              </p:cNvPr>
              <p:cNvSpPr/>
              <p:nvPr/>
            </p:nvSpPr>
            <p:spPr>
              <a:xfrm>
                <a:off x="-1720300"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1" name="Graphic 45">
              <a:extLst>
                <a:ext uri="{FF2B5EF4-FFF2-40B4-BE49-F238E27FC236}">
                  <a16:creationId xmlns:a16="http://schemas.microsoft.com/office/drawing/2014/main" id="{A93BC3CE-76C9-A52A-A28C-29D39E420EDB}"/>
                </a:ext>
              </a:extLst>
            </p:cNvPr>
            <p:cNvGrpSpPr/>
            <p:nvPr/>
          </p:nvGrpSpPr>
          <p:grpSpPr>
            <a:xfrm>
              <a:off x="-1756620" y="3159884"/>
              <a:ext cx="51722" cy="51815"/>
              <a:chOff x="-1756620" y="3159884"/>
              <a:chExt cx="51722" cy="51815"/>
            </a:xfrm>
          </p:grpSpPr>
          <p:sp>
            <p:nvSpPr>
              <p:cNvPr id="34652" name="Freeform 34651">
                <a:extLst>
                  <a:ext uri="{FF2B5EF4-FFF2-40B4-BE49-F238E27FC236}">
                    <a16:creationId xmlns:a16="http://schemas.microsoft.com/office/drawing/2014/main" id="{A5378E18-0094-8741-654A-BEC9D9993904}"/>
                  </a:ext>
                </a:extLst>
              </p:cNvPr>
              <p:cNvSpPr/>
              <p:nvPr/>
            </p:nvSpPr>
            <p:spPr>
              <a:xfrm>
                <a:off x="-1756620"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53" name="Freeform 34652">
                <a:extLst>
                  <a:ext uri="{FF2B5EF4-FFF2-40B4-BE49-F238E27FC236}">
                    <a16:creationId xmlns:a16="http://schemas.microsoft.com/office/drawing/2014/main" id="{22DA17AD-2C90-B121-ACAC-1F4CFA5A03FB}"/>
                  </a:ext>
                </a:extLst>
              </p:cNvPr>
              <p:cNvSpPr/>
              <p:nvPr/>
            </p:nvSpPr>
            <p:spPr>
              <a:xfrm>
                <a:off x="-1730758"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2" name="Graphic 45">
              <a:extLst>
                <a:ext uri="{FF2B5EF4-FFF2-40B4-BE49-F238E27FC236}">
                  <a16:creationId xmlns:a16="http://schemas.microsoft.com/office/drawing/2014/main" id="{5A1287F2-9BAE-4C44-55A5-9A7DC3EA4004}"/>
                </a:ext>
              </a:extLst>
            </p:cNvPr>
            <p:cNvGrpSpPr/>
            <p:nvPr/>
          </p:nvGrpSpPr>
          <p:grpSpPr>
            <a:xfrm>
              <a:off x="-1766603" y="3159884"/>
              <a:ext cx="51722" cy="51815"/>
              <a:chOff x="-1766603" y="3159884"/>
              <a:chExt cx="51722" cy="51815"/>
            </a:xfrm>
          </p:grpSpPr>
          <p:sp>
            <p:nvSpPr>
              <p:cNvPr id="34650" name="Freeform 34649">
                <a:extLst>
                  <a:ext uri="{FF2B5EF4-FFF2-40B4-BE49-F238E27FC236}">
                    <a16:creationId xmlns:a16="http://schemas.microsoft.com/office/drawing/2014/main" id="{CB443B4B-C7E9-136F-2B39-7EF15AA7877C}"/>
                  </a:ext>
                </a:extLst>
              </p:cNvPr>
              <p:cNvSpPr/>
              <p:nvPr/>
            </p:nvSpPr>
            <p:spPr>
              <a:xfrm>
                <a:off x="-1766603"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51" name="Freeform 34650">
                <a:extLst>
                  <a:ext uri="{FF2B5EF4-FFF2-40B4-BE49-F238E27FC236}">
                    <a16:creationId xmlns:a16="http://schemas.microsoft.com/office/drawing/2014/main" id="{16F79AA1-068C-7C23-4817-6F32E3DBF594}"/>
                  </a:ext>
                </a:extLst>
              </p:cNvPr>
              <p:cNvSpPr/>
              <p:nvPr/>
            </p:nvSpPr>
            <p:spPr>
              <a:xfrm>
                <a:off x="-1740742"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3" name="Graphic 45">
              <a:extLst>
                <a:ext uri="{FF2B5EF4-FFF2-40B4-BE49-F238E27FC236}">
                  <a16:creationId xmlns:a16="http://schemas.microsoft.com/office/drawing/2014/main" id="{38D66E39-4AB3-7451-CADD-9E79B648B261}"/>
                </a:ext>
              </a:extLst>
            </p:cNvPr>
            <p:cNvGrpSpPr/>
            <p:nvPr/>
          </p:nvGrpSpPr>
          <p:grpSpPr>
            <a:xfrm>
              <a:off x="-1770501" y="3159884"/>
              <a:ext cx="51722" cy="51815"/>
              <a:chOff x="-1770501" y="3159884"/>
              <a:chExt cx="51722" cy="51815"/>
            </a:xfrm>
          </p:grpSpPr>
          <p:sp>
            <p:nvSpPr>
              <p:cNvPr id="34648" name="Freeform 34647">
                <a:extLst>
                  <a:ext uri="{FF2B5EF4-FFF2-40B4-BE49-F238E27FC236}">
                    <a16:creationId xmlns:a16="http://schemas.microsoft.com/office/drawing/2014/main" id="{32FB5AF2-199B-1468-A4E7-51F91C90ADE7}"/>
                  </a:ext>
                </a:extLst>
              </p:cNvPr>
              <p:cNvSpPr/>
              <p:nvPr/>
            </p:nvSpPr>
            <p:spPr>
              <a:xfrm>
                <a:off x="-1770501"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49" name="Freeform 34648">
                <a:extLst>
                  <a:ext uri="{FF2B5EF4-FFF2-40B4-BE49-F238E27FC236}">
                    <a16:creationId xmlns:a16="http://schemas.microsoft.com/office/drawing/2014/main" id="{4B98B400-5C4B-C39B-F1C7-1EE16BF61250}"/>
                  </a:ext>
                </a:extLst>
              </p:cNvPr>
              <p:cNvSpPr/>
              <p:nvPr/>
            </p:nvSpPr>
            <p:spPr>
              <a:xfrm>
                <a:off x="-1744640"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4" name="Graphic 45">
              <a:extLst>
                <a:ext uri="{FF2B5EF4-FFF2-40B4-BE49-F238E27FC236}">
                  <a16:creationId xmlns:a16="http://schemas.microsoft.com/office/drawing/2014/main" id="{26B220EC-42A8-DCCF-ECCC-FB2310884D42}"/>
                </a:ext>
              </a:extLst>
            </p:cNvPr>
            <p:cNvGrpSpPr/>
            <p:nvPr/>
          </p:nvGrpSpPr>
          <p:grpSpPr>
            <a:xfrm>
              <a:off x="-1772878" y="3159884"/>
              <a:ext cx="51818" cy="51815"/>
              <a:chOff x="-1772878" y="3159884"/>
              <a:chExt cx="51818" cy="51815"/>
            </a:xfrm>
          </p:grpSpPr>
          <p:sp>
            <p:nvSpPr>
              <p:cNvPr id="34646" name="Freeform 34645">
                <a:extLst>
                  <a:ext uri="{FF2B5EF4-FFF2-40B4-BE49-F238E27FC236}">
                    <a16:creationId xmlns:a16="http://schemas.microsoft.com/office/drawing/2014/main" id="{296803C9-EDD6-8041-07B7-FB69701AC250}"/>
                  </a:ext>
                </a:extLst>
              </p:cNvPr>
              <p:cNvSpPr/>
              <p:nvPr/>
            </p:nvSpPr>
            <p:spPr>
              <a:xfrm>
                <a:off x="-1772878" y="318579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47" name="Freeform 34646">
                <a:extLst>
                  <a:ext uri="{FF2B5EF4-FFF2-40B4-BE49-F238E27FC236}">
                    <a16:creationId xmlns:a16="http://schemas.microsoft.com/office/drawing/2014/main" id="{AC675AB6-0B1A-1FB3-7249-0FD04CCC1522}"/>
                  </a:ext>
                </a:extLst>
              </p:cNvPr>
              <p:cNvSpPr/>
              <p:nvPr/>
            </p:nvSpPr>
            <p:spPr>
              <a:xfrm>
                <a:off x="-1747017"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5" name="Graphic 45">
              <a:extLst>
                <a:ext uri="{FF2B5EF4-FFF2-40B4-BE49-F238E27FC236}">
                  <a16:creationId xmlns:a16="http://schemas.microsoft.com/office/drawing/2014/main" id="{C23E8E0D-44CF-0548-CDA1-FEFEABB481C0}"/>
                </a:ext>
              </a:extLst>
            </p:cNvPr>
            <p:cNvGrpSpPr/>
            <p:nvPr/>
          </p:nvGrpSpPr>
          <p:grpSpPr>
            <a:xfrm>
              <a:off x="-1782481" y="3159884"/>
              <a:ext cx="51722" cy="51815"/>
              <a:chOff x="-1782481" y="3159884"/>
              <a:chExt cx="51722" cy="51815"/>
            </a:xfrm>
          </p:grpSpPr>
          <p:sp>
            <p:nvSpPr>
              <p:cNvPr id="34644" name="Freeform 34643">
                <a:extLst>
                  <a:ext uri="{FF2B5EF4-FFF2-40B4-BE49-F238E27FC236}">
                    <a16:creationId xmlns:a16="http://schemas.microsoft.com/office/drawing/2014/main" id="{D072CAF0-2D55-02C1-EEB3-119A088DD234}"/>
                  </a:ext>
                </a:extLst>
              </p:cNvPr>
              <p:cNvSpPr/>
              <p:nvPr/>
            </p:nvSpPr>
            <p:spPr>
              <a:xfrm>
                <a:off x="-1782481"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45" name="Freeform 34644">
                <a:extLst>
                  <a:ext uri="{FF2B5EF4-FFF2-40B4-BE49-F238E27FC236}">
                    <a16:creationId xmlns:a16="http://schemas.microsoft.com/office/drawing/2014/main" id="{9939A38F-4147-5E35-D836-CAD52AC5FADD}"/>
                  </a:ext>
                </a:extLst>
              </p:cNvPr>
              <p:cNvSpPr/>
              <p:nvPr/>
            </p:nvSpPr>
            <p:spPr>
              <a:xfrm>
                <a:off x="-1756620"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6" name="Graphic 45">
              <a:extLst>
                <a:ext uri="{FF2B5EF4-FFF2-40B4-BE49-F238E27FC236}">
                  <a16:creationId xmlns:a16="http://schemas.microsoft.com/office/drawing/2014/main" id="{B44AA7CE-758A-9341-1F31-43C8B6B10511}"/>
                </a:ext>
              </a:extLst>
            </p:cNvPr>
            <p:cNvGrpSpPr/>
            <p:nvPr/>
          </p:nvGrpSpPr>
          <p:grpSpPr>
            <a:xfrm>
              <a:off x="-1785714" y="3159884"/>
              <a:ext cx="51818" cy="51815"/>
              <a:chOff x="-1785714" y="3159884"/>
              <a:chExt cx="51818" cy="51815"/>
            </a:xfrm>
          </p:grpSpPr>
          <p:sp>
            <p:nvSpPr>
              <p:cNvPr id="34642" name="Freeform 34641">
                <a:extLst>
                  <a:ext uri="{FF2B5EF4-FFF2-40B4-BE49-F238E27FC236}">
                    <a16:creationId xmlns:a16="http://schemas.microsoft.com/office/drawing/2014/main" id="{E00E110A-1CA2-0C8A-4CA2-9578F35446B2}"/>
                  </a:ext>
                </a:extLst>
              </p:cNvPr>
              <p:cNvSpPr/>
              <p:nvPr/>
            </p:nvSpPr>
            <p:spPr>
              <a:xfrm>
                <a:off x="-1785714" y="318579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43" name="Freeform 34642">
                <a:extLst>
                  <a:ext uri="{FF2B5EF4-FFF2-40B4-BE49-F238E27FC236}">
                    <a16:creationId xmlns:a16="http://schemas.microsoft.com/office/drawing/2014/main" id="{536850CE-89A3-047B-5F4A-686BA6551698}"/>
                  </a:ext>
                </a:extLst>
              </p:cNvPr>
              <p:cNvSpPr/>
              <p:nvPr/>
            </p:nvSpPr>
            <p:spPr>
              <a:xfrm>
                <a:off x="-1759852"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7" name="Graphic 45">
              <a:extLst>
                <a:ext uri="{FF2B5EF4-FFF2-40B4-BE49-F238E27FC236}">
                  <a16:creationId xmlns:a16="http://schemas.microsoft.com/office/drawing/2014/main" id="{180A5B34-2888-8915-9EAD-CDE97C13EA0F}"/>
                </a:ext>
              </a:extLst>
            </p:cNvPr>
            <p:cNvGrpSpPr/>
            <p:nvPr/>
          </p:nvGrpSpPr>
          <p:grpSpPr>
            <a:xfrm>
              <a:off x="-1788281" y="3159884"/>
              <a:ext cx="51722" cy="51815"/>
              <a:chOff x="-1788281" y="3159884"/>
              <a:chExt cx="51722" cy="51815"/>
            </a:xfrm>
          </p:grpSpPr>
          <p:sp>
            <p:nvSpPr>
              <p:cNvPr id="34640" name="Freeform 34639">
                <a:extLst>
                  <a:ext uri="{FF2B5EF4-FFF2-40B4-BE49-F238E27FC236}">
                    <a16:creationId xmlns:a16="http://schemas.microsoft.com/office/drawing/2014/main" id="{9E6D0127-0FE2-F251-220F-92E5DD1571BB}"/>
                  </a:ext>
                </a:extLst>
              </p:cNvPr>
              <p:cNvSpPr/>
              <p:nvPr/>
            </p:nvSpPr>
            <p:spPr>
              <a:xfrm>
                <a:off x="-1788281" y="318579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41" name="Freeform 34640">
                <a:extLst>
                  <a:ext uri="{FF2B5EF4-FFF2-40B4-BE49-F238E27FC236}">
                    <a16:creationId xmlns:a16="http://schemas.microsoft.com/office/drawing/2014/main" id="{8EEAB0AE-7678-5F54-5FEE-50764864931A}"/>
                  </a:ext>
                </a:extLst>
              </p:cNvPr>
              <p:cNvSpPr/>
              <p:nvPr/>
            </p:nvSpPr>
            <p:spPr>
              <a:xfrm>
                <a:off x="-1762420"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8" name="Graphic 45">
              <a:extLst>
                <a:ext uri="{FF2B5EF4-FFF2-40B4-BE49-F238E27FC236}">
                  <a16:creationId xmlns:a16="http://schemas.microsoft.com/office/drawing/2014/main" id="{1971A1E4-432F-F4D9-215C-CED7D7718FD6}"/>
                </a:ext>
              </a:extLst>
            </p:cNvPr>
            <p:cNvGrpSpPr/>
            <p:nvPr/>
          </p:nvGrpSpPr>
          <p:grpSpPr>
            <a:xfrm>
              <a:off x="-1792560" y="3159884"/>
              <a:ext cx="51818" cy="51815"/>
              <a:chOff x="-1792560" y="3159884"/>
              <a:chExt cx="51818" cy="51815"/>
            </a:xfrm>
          </p:grpSpPr>
          <p:sp>
            <p:nvSpPr>
              <p:cNvPr id="34638" name="Freeform 34637">
                <a:extLst>
                  <a:ext uri="{FF2B5EF4-FFF2-40B4-BE49-F238E27FC236}">
                    <a16:creationId xmlns:a16="http://schemas.microsoft.com/office/drawing/2014/main" id="{7F7EC7CE-1C71-81C1-A5A5-33111940ECCC}"/>
                  </a:ext>
                </a:extLst>
              </p:cNvPr>
              <p:cNvSpPr/>
              <p:nvPr/>
            </p:nvSpPr>
            <p:spPr>
              <a:xfrm>
                <a:off x="-1792560" y="318579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39" name="Freeform 34638">
                <a:extLst>
                  <a:ext uri="{FF2B5EF4-FFF2-40B4-BE49-F238E27FC236}">
                    <a16:creationId xmlns:a16="http://schemas.microsoft.com/office/drawing/2014/main" id="{254930D6-1250-6E06-0BED-E7834C8D632B}"/>
                  </a:ext>
                </a:extLst>
              </p:cNvPr>
              <p:cNvSpPr/>
              <p:nvPr/>
            </p:nvSpPr>
            <p:spPr>
              <a:xfrm>
                <a:off x="-1766603" y="315988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29" name="Graphic 45">
              <a:extLst>
                <a:ext uri="{FF2B5EF4-FFF2-40B4-BE49-F238E27FC236}">
                  <a16:creationId xmlns:a16="http://schemas.microsoft.com/office/drawing/2014/main" id="{76E66126-A22C-183D-45F5-605B00258148}"/>
                </a:ext>
              </a:extLst>
            </p:cNvPr>
            <p:cNvGrpSpPr/>
            <p:nvPr/>
          </p:nvGrpSpPr>
          <p:grpSpPr>
            <a:xfrm>
              <a:off x="-1813572" y="3143120"/>
              <a:ext cx="51722" cy="51815"/>
              <a:chOff x="-1813572" y="3143120"/>
              <a:chExt cx="51722" cy="51815"/>
            </a:xfrm>
          </p:grpSpPr>
          <p:sp>
            <p:nvSpPr>
              <p:cNvPr id="34636" name="Freeform 34635">
                <a:extLst>
                  <a:ext uri="{FF2B5EF4-FFF2-40B4-BE49-F238E27FC236}">
                    <a16:creationId xmlns:a16="http://schemas.microsoft.com/office/drawing/2014/main" id="{3D8536ED-425B-A7DF-4627-2F0CD93C7151}"/>
                  </a:ext>
                </a:extLst>
              </p:cNvPr>
              <p:cNvSpPr/>
              <p:nvPr/>
            </p:nvSpPr>
            <p:spPr>
              <a:xfrm>
                <a:off x="-1813572" y="316902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37" name="Freeform 34636">
                <a:extLst>
                  <a:ext uri="{FF2B5EF4-FFF2-40B4-BE49-F238E27FC236}">
                    <a16:creationId xmlns:a16="http://schemas.microsoft.com/office/drawing/2014/main" id="{5F808768-0DC1-4016-C3DF-5783E5490B89}"/>
                  </a:ext>
                </a:extLst>
              </p:cNvPr>
              <p:cNvSpPr/>
              <p:nvPr/>
            </p:nvSpPr>
            <p:spPr>
              <a:xfrm>
                <a:off x="-1787711" y="314312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0" name="Graphic 45">
              <a:extLst>
                <a:ext uri="{FF2B5EF4-FFF2-40B4-BE49-F238E27FC236}">
                  <a16:creationId xmlns:a16="http://schemas.microsoft.com/office/drawing/2014/main" id="{8DBDDABE-1C75-0FF4-34B9-07F785B978B1}"/>
                </a:ext>
              </a:extLst>
            </p:cNvPr>
            <p:cNvGrpSpPr/>
            <p:nvPr/>
          </p:nvGrpSpPr>
          <p:grpSpPr>
            <a:xfrm>
              <a:off x="-1817090" y="3143120"/>
              <a:ext cx="51818" cy="51815"/>
              <a:chOff x="-1817090" y="3143120"/>
              <a:chExt cx="51818" cy="51815"/>
            </a:xfrm>
          </p:grpSpPr>
          <p:sp>
            <p:nvSpPr>
              <p:cNvPr id="34634" name="Freeform 34633">
                <a:extLst>
                  <a:ext uri="{FF2B5EF4-FFF2-40B4-BE49-F238E27FC236}">
                    <a16:creationId xmlns:a16="http://schemas.microsoft.com/office/drawing/2014/main" id="{127D8048-4D62-77B7-F364-86706F2ACF53}"/>
                  </a:ext>
                </a:extLst>
              </p:cNvPr>
              <p:cNvSpPr/>
              <p:nvPr/>
            </p:nvSpPr>
            <p:spPr>
              <a:xfrm>
                <a:off x="-1817090" y="316902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35" name="Freeform 34634">
                <a:extLst>
                  <a:ext uri="{FF2B5EF4-FFF2-40B4-BE49-F238E27FC236}">
                    <a16:creationId xmlns:a16="http://schemas.microsoft.com/office/drawing/2014/main" id="{30337237-ED37-F773-F9AA-934E732CB29B}"/>
                  </a:ext>
                </a:extLst>
              </p:cNvPr>
              <p:cNvSpPr/>
              <p:nvPr/>
            </p:nvSpPr>
            <p:spPr>
              <a:xfrm>
                <a:off x="-1791229" y="314312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1" name="Graphic 45">
              <a:extLst>
                <a:ext uri="{FF2B5EF4-FFF2-40B4-BE49-F238E27FC236}">
                  <a16:creationId xmlns:a16="http://schemas.microsoft.com/office/drawing/2014/main" id="{D3A2AE0F-7A3B-047B-2FF8-898DF99CB927}"/>
                </a:ext>
              </a:extLst>
            </p:cNvPr>
            <p:cNvGrpSpPr/>
            <p:nvPr/>
          </p:nvGrpSpPr>
          <p:grpSpPr>
            <a:xfrm>
              <a:off x="-1820798" y="3143120"/>
              <a:ext cx="51722" cy="51815"/>
              <a:chOff x="-1820798" y="3143120"/>
              <a:chExt cx="51722" cy="51815"/>
            </a:xfrm>
          </p:grpSpPr>
          <p:sp>
            <p:nvSpPr>
              <p:cNvPr id="34632" name="Freeform 34631">
                <a:extLst>
                  <a:ext uri="{FF2B5EF4-FFF2-40B4-BE49-F238E27FC236}">
                    <a16:creationId xmlns:a16="http://schemas.microsoft.com/office/drawing/2014/main" id="{59E652ED-BFDE-D916-841E-F4908E009EB0}"/>
                  </a:ext>
                </a:extLst>
              </p:cNvPr>
              <p:cNvSpPr/>
              <p:nvPr/>
            </p:nvSpPr>
            <p:spPr>
              <a:xfrm>
                <a:off x="-1820798" y="316902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33" name="Freeform 34632">
                <a:extLst>
                  <a:ext uri="{FF2B5EF4-FFF2-40B4-BE49-F238E27FC236}">
                    <a16:creationId xmlns:a16="http://schemas.microsoft.com/office/drawing/2014/main" id="{EB0BB3C0-8750-E03F-0BA3-A91B51C29BBC}"/>
                  </a:ext>
                </a:extLst>
              </p:cNvPr>
              <p:cNvSpPr/>
              <p:nvPr/>
            </p:nvSpPr>
            <p:spPr>
              <a:xfrm>
                <a:off x="-1794937" y="314312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2" name="Graphic 45">
              <a:extLst>
                <a:ext uri="{FF2B5EF4-FFF2-40B4-BE49-F238E27FC236}">
                  <a16:creationId xmlns:a16="http://schemas.microsoft.com/office/drawing/2014/main" id="{798B2F84-92A0-45DE-02B7-1C77CF18FCDC}"/>
                </a:ext>
              </a:extLst>
            </p:cNvPr>
            <p:cNvGrpSpPr/>
            <p:nvPr/>
          </p:nvGrpSpPr>
          <p:grpSpPr>
            <a:xfrm>
              <a:off x="-1824601" y="3143120"/>
              <a:ext cx="51722" cy="51815"/>
              <a:chOff x="-1824601" y="3143120"/>
              <a:chExt cx="51722" cy="51815"/>
            </a:xfrm>
          </p:grpSpPr>
          <p:sp>
            <p:nvSpPr>
              <p:cNvPr id="34630" name="Freeform 34629">
                <a:extLst>
                  <a:ext uri="{FF2B5EF4-FFF2-40B4-BE49-F238E27FC236}">
                    <a16:creationId xmlns:a16="http://schemas.microsoft.com/office/drawing/2014/main" id="{562002FB-30E8-20D8-B000-01C01D7D1726}"/>
                  </a:ext>
                </a:extLst>
              </p:cNvPr>
              <p:cNvSpPr/>
              <p:nvPr/>
            </p:nvSpPr>
            <p:spPr>
              <a:xfrm>
                <a:off x="-1824601" y="316902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31" name="Freeform 34630">
                <a:extLst>
                  <a:ext uri="{FF2B5EF4-FFF2-40B4-BE49-F238E27FC236}">
                    <a16:creationId xmlns:a16="http://schemas.microsoft.com/office/drawing/2014/main" id="{482BFD99-66D7-4D5E-50AA-A9255E224437}"/>
                  </a:ext>
                </a:extLst>
              </p:cNvPr>
              <p:cNvSpPr/>
              <p:nvPr/>
            </p:nvSpPr>
            <p:spPr>
              <a:xfrm>
                <a:off x="-1798740" y="314312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3" name="Graphic 45">
              <a:extLst>
                <a:ext uri="{FF2B5EF4-FFF2-40B4-BE49-F238E27FC236}">
                  <a16:creationId xmlns:a16="http://schemas.microsoft.com/office/drawing/2014/main" id="{1B03F6E4-9D07-122A-4255-21CCB303B204}"/>
                </a:ext>
              </a:extLst>
            </p:cNvPr>
            <p:cNvGrpSpPr/>
            <p:nvPr/>
          </p:nvGrpSpPr>
          <p:grpSpPr>
            <a:xfrm>
              <a:off x="-1840004" y="3143120"/>
              <a:ext cx="51722" cy="51815"/>
              <a:chOff x="-1840004" y="3143120"/>
              <a:chExt cx="51722" cy="51815"/>
            </a:xfrm>
          </p:grpSpPr>
          <p:sp>
            <p:nvSpPr>
              <p:cNvPr id="34628" name="Freeform 34627">
                <a:extLst>
                  <a:ext uri="{FF2B5EF4-FFF2-40B4-BE49-F238E27FC236}">
                    <a16:creationId xmlns:a16="http://schemas.microsoft.com/office/drawing/2014/main" id="{67903FA8-38B7-1BC2-0529-D9BBD04828D2}"/>
                  </a:ext>
                </a:extLst>
              </p:cNvPr>
              <p:cNvSpPr/>
              <p:nvPr/>
            </p:nvSpPr>
            <p:spPr>
              <a:xfrm>
                <a:off x="-1840004" y="316902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29" name="Freeform 34628">
                <a:extLst>
                  <a:ext uri="{FF2B5EF4-FFF2-40B4-BE49-F238E27FC236}">
                    <a16:creationId xmlns:a16="http://schemas.microsoft.com/office/drawing/2014/main" id="{F474208A-6364-78D5-045E-D1C02401C34E}"/>
                  </a:ext>
                </a:extLst>
              </p:cNvPr>
              <p:cNvSpPr/>
              <p:nvPr/>
            </p:nvSpPr>
            <p:spPr>
              <a:xfrm>
                <a:off x="-1814143" y="314312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4" name="Graphic 45">
              <a:extLst>
                <a:ext uri="{FF2B5EF4-FFF2-40B4-BE49-F238E27FC236}">
                  <a16:creationId xmlns:a16="http://schemas.microsoft.com/office/drawing/2014/main" id="{E62C9524-0E6C-CE10-EBE0-64E721FB2ECD}"/>
                </a:ext>
              </a:extLst>
            </p:cNvPr>
            <p:cNvGrpSpPr/>
            <p:nvPr/>
          </p:nvGrpSpPr>
          <p:grpSpPr>
            <a:xfrm>
              <a:off x="-1854361" y="3143120"/>
              <a:ext cx="51722" cy="51815"/>
              <a:chOff x="-1854361" y="3143120"/>
              <a:chExt cx="51722" cy="51815"/>
            </a:xfrm>
          </p:grpSpPr>
          <p:sp>
            <p:nvSpPr>
              <p:cNvPr id="34626" name="Freeform 34625">
                <a:extLst>
                  <a:ext uri="{FF2B5EF4-FFF2-40B4-BE49-F238E27FC236}">
                    <a16:creationId xmlns:a16="http://schemas.microsoft.com/office/drawing/2014/main" id="{12D45D1C-B0C4-DCCF-0EBD-E4F061F9E770}"/>
                  </a:ext>
                </a:extLst>
              </p:cNvPr>
              <p:cNvSpPr/>
              <p:nvPr/>
            </p:nvSpPr>
            <p:spPr>
              <a:xfrm>
                <a:off x="-1854361" y="316902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27" name="Freeform 34626">
                <a:extLst>
                  <a:ext uri="{FF2B5EF4-FFF2-40B4-BE49-F238E27FC236}">
                    <a16:creationId xmlns:a16="http://schemas.microsoft.com/office/drawing/2014/main" id="{84F1552C-156E-3690-CA54-4BF5D5AA1A50}"/>
                  </a:ext>
                </a:extLst>
              </p:cNvPr>
              <p:cNvSpPr/>
              <p:nvPr/>
            </p:nvSpPr>
            <p:spPr>
              <a:xfrm>
                <a:off x="-1828500" y="314312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5" name="Graphic 45">
              <a:extLst>
                <a:ext uri="{FF2B5EF4-FFF2-40B4-BE49-F238E27FC236}">
                  <a16:creationId xmlns:a16="http://schemas.microsoft.com/office/drawing/2014/main" id="{656737AD-9A9B-ECF0-BED4-25ACEE80A205}"/>
                </a:ext>
              </a:extLst>
            </p:cNvPr>
            <p:cNvGrpSpPr/>
            <p:nvPr/>
          </p:nvGrpSpPr>
          <p:grpSpPr>
            <a:xfrm>
              <a:off x="-1865866" y="3143120"/>
              <a:ext cx="51722" cy="51815"/>
              <a:chOff x="-1865866" y="3143120"/>
              <a:chExt cx="51722" cy="51815"/>
            </a:xfrm>
          </p:grpSpPr>
          <p:sp>
            <p:nvSpPr>
              <p:cNvPr id="34624" name="Freeform 34623">
                <a:extLst>
                  <a:ext uri="{FF2B5EF4-FFF2-40B4-BE49-F238E27FC236}">
                    <a16:creationId xmlns:a16="http://schemas.microsoft.com/office/drawing/2014/main" id="{8C15A987-9D0A-659B-059C-DA1626051183}"/>
                  </a:ext>
                </a:extLst>
              </p:cNvPr>
              <p:cNvSpPr/>
              <p:nvPr/>
            </p:nvSpPr>
            <p:spPr>
              <a:xfrm>
                <a:off x="-1865866" y="316902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25" name="Freeform 34624">
                <a:extLst>
                  <a:ext uri="{FF2B5EF4-FFF2-40B4-BE49-F238E27FC236}">
                    <a16:creationId xmlns:a16="http://schemas.microsoft.com/office/drawing/2014/main" id="{7902EAF3-A441-C359-64E0-6B917BAC002D}"/>
                  </a:ext>
                </a:extLst>
              </p:cNvPr>
              <p:cNvSpPr/>
              <p:nvPr/>
            </p:nvSpPr>
            <p:spPr>
              <a:xfrm>
                <a:off x="-1840004" y="314312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6" name="Graphic 45">
              <a:extLst>
                <a:ext uri="{FF2B5EF4-FFF2-40B4-BE49-F238E27FC236}">
                  <a16:creationId xmlns:a16="http://schemas.microsoft.com/office/drawing/2014/main" id="{37FB2A4B-7C18-C45A-3D93-2B702FA3FDF5}"/>
                </a:ext>
              </a:extLst>
            </p:cNvPr>
            <p:cNvGrpSpPr/>
            <p:nvPr/>
          </p:nvGrpSpPr>
          <p:grpSpPr>
            <a:xfrm>
              <a:off x="-1881363" y="3124356"/>
              <a:ext cx="51722" cy="51911"/>
              <a:chOff x="-1881363" y="3124356"/>
              <a:chExt cx="51722" cy="51911"/>
            </a:xfrm>
          </p:grpSpPr>
          <p:sp>
            <p:nvSpPr>
              <p:cNvPr id="34622" name="Freeform 34621">
                <a:extLst>
                  <a:ext uri="{FF2B5EF4-FFF2-40B4-BE49-F238E27FC236}">
                    <a16:creationId xmlns:a16="http://schemas.microsoft.com/office/drawing/2014/main" id="{B8F6D0D6-3B7A-24B1-D13C-B769C2630E88}"/>
                  </a:ext>
                </a:extLst>
              </p:cNvPr>
              <p:cNvSpPr/>
              <p:nvPr/>
            </p:nvSpPr>
            <p:spPr>
              <a:xfrm>
                <a:off x="-1881363" y="315035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23" name="Freeform 34622">
                <a:extLst>
                  <a:ext uri="{FF2B5EF4-FFF2-40B4-BE49-F238E27FC236}">
                    <a16:creationId xmlns:a16="http://schemas.microsoft.com/office/drawing/2014/main" id="{3352672B-1215-75F0-8725-3BC90A42B7E8}"/>
                  </a:ext>
                </a:extLst>
              </p:cNvPr>
              <p:cNvSpPr/>
              <p:nvPr/>
            </p:nvSpPr>
            <p:spPr>
              <a:xfrm>
                <a:off x="-1855502" y="312435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7" name="Graphic 45">
              <a:extLst>
                <a:ext uri="{FF2B5EF4-FFF2-40B4-BE49-F238E27FC236}">
                  <a16:creationId xmlns:a16="http://schemas.microsoft.com/office/drawing/2014/main" id="{8B215837-4FA1-0489-851A-9305C93FA98D}"/>
                </a:ext>
              </a:extLst>
            </p:cNvPr>
            <p:cNvGrpSpPr/>
            <p:nvPr/>
          </p:nvGrpSpPr>
          <p:grpSpPr>
            <a:xfrm>
              <a:off x="-1896671" y="3124356"/>
              <a:ext cx="51818" cy="51911"/>
              <a:chOff x="-1896671" y="3124356"/>
              <a:chExt cx="51818" cy="51911"/>
            </a:xfrm>
          </p:grpSpPr>
          <p:sp>
            <p:nvSpPr>
              <p:cNvPr id="34620" name="Freeform 34619">
                <a:extLst>
                  <a:ext uri="{FF2B5EF4-FFF2-40B4-BE49-F238E27FC236}">
                    <a16:creationId xmlns:a16="http://schemas.microsoft.com/office/drawing/2014/main" id="{F06EA722-F664-DCC2-B263-374E2E0A218C}"/>
                  </a:ext>
                </a:extLst>
              </p:cNvPr>
              <p:cNvSpPr/>
              <p:nvPr/>
            </p:nvSpPr>
            <p:spPr>
              <a:xfrm>
                <a:off x="-1896671" y="315035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21" name="Freeform 34620">
                <a:extLst>
                  <a:ext uri="{FF2B5EF4-FFF2-40B4-BE49-F238E27FC236}">
                    <a16:creationId xmlns:a16="http://schemas.microsoft.com/office/drawing/2014/main" id="{8C7FD6E9-14F8-AAA9-A69F-DC464398F434}"/>
                  </a:ext>
                </a:extLst>
              </p:cNvPr>
              <p:cNvSpPr/>
              <p:nvPr/>
            </p:nvSpPr>
            <p:spPr>
              <a:xfrm>
                <a:off x="-1870715" y="312435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8" name="Graphic 45">
              <a:extLst>
                <a:ext uri="{FF2B5EF4-FFF2-40B4-BE49-F238E27FC236}">
                  <a16:creationId xmlns:a16="http://schemas.microsoft.com/office/drawing/2014/main" id="{E1931DE5-1599-F379-51F7-294B0A11201A}"/>
                </a:ext>
              </a:extLst>
            </p:cNvPr>
            <p:cNvGrpSpPr/>
            <p:nvPr/>
          </p:nvGrpSpPr>
          <p:grpSpPr>
            <a:xfrm>
              <a:off x="-1899809" y="3124356"/>
              <a:ext cx="51818" cy="51911"/>
              <a:chOff x="-1899809" y="3124356"/>
              <a:chExt cx="51818" cy="51911"/>
            </a:xfrm>
          </p:grpSpPr>
          <p:sp>
            <p:nvSpPr>
              <p:cNvPr id="34618" name="Freeform 34617">
                <a:extLst>
                  <a:ext uri="{FF2B5EF4-FFF2-40B4-BE49-F238E27FC236}">
                    <a16:creationId xmlns:a16="http://schemas.microsoft.com/office/drawing/2014/main" id="{EACB6964-C33C-7F54-15B1-D30689B8D6EA}"/>
                  </a:ext>
                </a:extLst>
              </p:cNvPr>
              <p:cNvSpPr/>
              <p:nvPr/>
            </p:nvSpPr>
            <p:spPr>
              <a:xfrm>
                <a:off x="-1899809" y="315035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19" name="Freeform 34618">
                <a:extLst>
                  <a:ext uri="{FF2B5EF4-FFF2-40B4-BE49-F238E27FC236}">
                    <a16:creationId xmlns:a16="http://schemas.microsoft.com/office/drawing/2014/main" id="{1F684DAE-B0BD-4AAD-6CA9-727EB7C73956}"/>
                  </a:ext>
                </a:extLst>
              </p:cNvPr>
              <p:cNvSpPr/>
              <p:nvPr/>
            </p:nvSpPr>
            <p:spPr>
              <a:xfrm>
                <a:off x="-1873947" y="312435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39" name="Graphic 45">
              <a:extLst>
                <a:ext uri="{FF2B5EF4-FFF2-40B4-BE49-F238E27FC236}">
                  <a16:creationId xmlns:a16="http://schemas.microsoft.com/office/drawing/2014/main" id="{93DA7C98-A565-8C85-668B-C65CC45D6FF8}"/>
                </a:ext>
              </a:extLst>
            </p:cNvPr>
            <p:cNvGrpSpPr/>
            <p:nvPr/>
          </p:nvGrpSpPr>
          <p:grpSpPr>
            <a:xfrm>
              <a:off x="-1917874" y="3124356"/>
              <a:ext cx="51722" cy="51911"/>
              <a:chOff x="-1917874" y="3124356"/>
              <a:chExt cx="51722" cy="51911"/>
            </a:xfrm>
          </p:grpSpPr>
          <p:sp>
            <p:nvSpPr>
              <p:cNvPr id="34616" name="Freeform 34615">
                <a:extLst>
                  <a:ext uri="{FF2B5EF4-FFF2-40B4-BE49-F238E27FC236}">
                    <a16:creationId xmlns:a16="http://schemas.microsoft.com/office/drawing/2014/main" id="{14CBEAAF-BD1B-4C16-8F5F-E218A91E4DB0}"/>
                  </a:ext>
                </a:extLst>
              </p:cNvPr>
              <p:cNvSpPr/>
              <p:nvPr/>
            </p:nvSpPr>
            <p:spPr>
              <a:xfrm>
                <a:off x="-1917874" y="315035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17" name="Freeform 34616">
                <a:extLst>
                  <a:ext uri="{FF2B5EF4-FFF2-40B4-BE49-F238E27FC236}">
                    <a16:creationId xmlns:a16="http://schemas.microsoft.com/office/drawing/2014/main" id="{ED658397-0EA3-34F6-ACDA-0EE0E04E4871}"/>
                  </a:ext>
                </a:extLst>
              </p:cNvPr>
              <p:cNvSpPr/>
              <p:nvPr/>
            </p:nvSpPr>
            <p:spPr>
              <a:xfrm>
                <a:off x="-1892012" y="312435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0" name="Graphic 45">
              <a:extLst>
                <a:ext uri="{FF2B5EF4-FFF2-40B4-BE49-F238E27FC236}">
                  <a16:creationId xmlns:a16="http://schemas.microsoft.com/office/drawing/2014/main" id="{E965B8BF-B1E3-7477-0460-B22E26D6D65A}"/>
                </a:ext>
              </a:extLst>
            </p:cNvPr>
            <p:cNvGrpSpPr/>
            <p:nvPr/>
          </p:nvGrpSpPr>
          <p:grpSpPr>
            <a:xfrm>
              <a:off x="-1938506" y="3124356"/>
              <a:ext cx="51818" cy="51911"/>
              <a:chOff x="-1938506" y="3124356"/>
              <a:chExt cx="51818" cy="51911"/>
            </a:xfrm>
          </p:grpSpPr>
          <p:sp>
            <p:nvSpPr>
              <p:cNvPr id="34614" name="Freeform 34613">
                <a:extLst>
                  <a:ext uri="{FF2B5EF4-FFF2-40B4-BE49-F238E27FC236}">
                    <a16:creationId xmlns:a16="http://schemas.microsoft.com/office/drawing/2014/main" id="{1071B063-ED90-783A-6475-B6555F1E1B14}"/>
                  </a:ext>
                </a:extLst>
              </p:cNvPr>
              <p:cNvSpPr/>
              <p:nvPr/>
            </p:nvSpPr>
            <p:spPr>
              <a:xfrm>
                <a:off x="-1938506" y="315035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15" name="Freeform 34614">
                <a:extLst>
                  <a:ext uri="{FF2B5EF4-FFF2-40B4-BE49-F238E27FC236}">
                    <a16:creationId xmlns:a16="http://schemas.microsoft.com/office/drawing/2014/main" id="{C53514A1-7E7E-B753-FE41-43F9525485BE}"/>
                  </a:ext>
                </a:extLst>
              </p:cNvPr>
              <p:cNvSpPr/>
              <p:nvPr/>
            </p:nvSpPr>
            <p:spPr>
              <a:xfrm>
                <a:off x="-1912644" y="312435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1" name="Graphic 45">
              <a:extLst>
                <a:ext uri="{FF2B5EF4-FFF2-40B4-BE49-F238E27FC236}">
                  <a16:creationId xmlns:a16="http://schemas.microsoft.com/office/drawing/2014/main" id="{16FD3FE6-1B7D-3E49-02D5-31DAD593A7CA}"/>
                </a:ext>
              </a:extLst>
            </p:cNvPr>
            <p:cNvGrpSpPr/>
            <p:nvPr/>
          </p:nvGrpSpPr>
          <p:grpSpPr>
            <a:xfrm>
              <a:off x="-1969597" y="3124356"/>
              <a:ext cx="51722" cy="51911"/>
              <a:chOff x="-1969597" y="3124356"/>
              <a:chExt cx="51722" cy="51911"/>
            </a:xfrm>
          </p:grpSpPr>
          <p:sp>
            <p:nvSpPr>
              <p:cNvPr id="34612" name="Freeform 34611">
                <a:extLst>
                  <a:ext uri="{FF2B5EF4-FFF2-40B4-BE49-F238E27FC236}">
                    <a16:creationId xmlns:a16="http://schemas.microsoft.com/office/drawing/2014/main" id="{544B867E-A246-6717-6C0C-978FE95E1CDA}"/>
                  </a:ext>
                </a:extLst>
              </p:cNvPr>
              <p:cNvSpPr/>
              <p:nvPr/>
            </p:nvSpPr>
            <p:spPr>
              <a:xfrm>
                <a:off x="-1969597" y="315035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13" name="Freeform 34612">
                <a:extLst>
                  <a:ext uri="{FF2B5EF4-FFF2-40B4-BE49-F238E27FC236}">
                    <a16:creationId xmlns:a16="http://schemas.microsoft.com/office/drawing/2014/main" id="{0A14FC4C-0119-CDC8-4A88-0A3E29330A69}"/>
                  </a:ext>
                </a:extLst>
              </p:cNvPr>
              <p:cNvSpPr/>
              <p:nvPr/>
            </p:nvSpPr>
            <p:spPr>
              <a:xfrm>
                <a:off x="-1943735" y="312435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2" name="Graphic 45">
              <a:extLst>
                <a:ext uri="{FF2B5EF4-FFF2-40B4-BE49-F238E27FC236}">
                  <a16:creationId xmlns:a16="http://schemas.microsoft.com/office/drawing/2014/main" id="{EC9E6478-8F7B-05B5-9BDF-8E4C1CBA47D1}"/>
                </a:ext>
              </a:extLst>
            </p:cNvPr>
            <p:cNvGrpSpPr/>
            <p:nvPr/>
          </p:nvGrpSpPr>
          <p:grpSpPr>
            <a:xfrm>
              <a:off x="-1973305" y="3124356"/>
              <a:ext cx="51722" cy="51911"/>
              <a:chOff x="-1973305" y="3124356"/>
              <a:chExt cx="51722" cy="51911"/>
            </a:xfrm>
          </p:grpSpPr>
          <p:sp>
            <p:nvSpPr>
              <p:cNvPr id="34610" name="Freeform 34609">
                <a:extLst>
                  <a:ext uri="{FF2B5EF4-FFF2-40B4-BE49-F238E27FC236}">
                    <a16:creationId xmlns:a16="http://schemas.microsoft.com/office/drawing/2014/main" id="{FF7B3EB2-14E1-B43D-DFC0-2357941FBFDE}"/>
                  </a:ext>
                </a:extLst>
              </p:cNvPr>
              <p:cNvSpPr/>
              <p:nvPr/>
            </p:nvSpPr>
            <p:spPr>
              <a:xfrm>
                <a:off x="-1973305" y="315035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11" name="Freeform 34610">
                <a:extLst>
                  <a:ext uri="{FF2B5EF4-FFF2-40B4-BE49-F238E27FC236}">
                    <a16:creationId xmlns:a16="http://schemas.microsoft.com/office/drawing/2014/main" id="{A9E91D92-FB98-8BFD-D4A4-4AFDBFCCD97D}"/>
                  </a:ext>
                </a:extLst>
              </p:cNvPr>
              <p:cNvSpPr/>
              <p:nvPr/>
            </p:nvSpPr>
            <p:spPr>
              <a:xfrm>
                <a:off x="-1947443" y="312435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3" name="Graphic 45">
              <a:extLst>
                <a:ext uri="{FF2B5EF4-FFF2-40B4-BE49-F238E27FC236}">
                  <a16:creationId xmlns:a16="http://schemas.microsoft.com/office/drawing/2014/main" id="{6409FF52-9058-C942-372D-D247AE1D94EC}"/>
                </a:ext>
              </a:extLst>
            </p:cNvPr>
            <p:cNvGrpSpPr/>
            <p:nvPr/>
          </p:nvGrpSpPr>
          <p:grpSpPr>
            <a:xfrm>
              <a:off x="-1975777" y="3124356"/>
              <a:ext cx="51722" cy="51911"/>
              <a:chOff x="-1975777" y="3124356"/>
              <a:chExt cx="51722" cy="51911"/>
            </a:xfrm>
          </p:grpSpPr>
          <p:sp>
            <p:nvSpPr>
              <p:cNvPr id="34608" name="Freeform 34607">
                <a:extLst>
                  <a:ext uri="{FF2B5EF4-FFF2-40B4-BE49-F238E27FC236}">
                    <a16:creationId xmlns:a16="http://schemas.microsoft.com/office/drawing/2014/main" id="{B483313A-79E4-4C81-317C-65E159107F5A}"/>
                  </a:ext>
                </a:extLst>
              </p:cNvPr>
              <p:cNvSpPr/>
              <p:nvPr/>
            </p:nvSpPr>
            <p:spPr>
              <a:xfrm>
                <a:off x="-1975777" y="315035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09" name="Freeform 34608">
                <a:extLst>
                  <a:ext uri="{FF2B5EF4-FFF2-40B4-BE49-F238E27FC236}">
                    <a16:creationId xmlns:a16="http://schemas.microsoft.com/office/drawing/2014/main" id="{DE09A2F7-3D84-73E2-8087-946099337B00}"/>
                  </a:ext>
                </a:extLst>
              </p:cNvPr>
              <p:cNvSpPr/>
              <p:nvPr/>
            </p:nvSpPr>
            <p:spPr>
              <a:xfrm>
                <a:off x="-1949915" y="312435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4" name="Graphic 45">
              <a:extLst>
                <a:ext uri="{FF2B5EF4-FFF2-40B4-BE49-F238E27FC236}">
                  <a16:creationId xmlns:a16="http://schemas.microsoft.com/office/drawing/2014/main" id="{F35F63F3-4E0D-5A37-E26B-1C9A59EE8BE4}"/>
                </a:ext>
              </a:extLst>
            </p:cNvPr>
            <p:cNvGrpSpPr/>
            <p:nvPr/>
          </p:nvGrpSpPr>
          <p:grpSpPr>
            <a:xfrm>
              <a:off x="-1995934" y="3112735"/>
              <a:ext cx="51722" cy="51815"/>
              <a:chOff x="-1995934" y="3112735"/>
              <a:chExt cx="51722" cy="51815"/>
            </a:xfrm>
          </p:grpSpPr>
          <p:sp>
            <p:nvSpPr>
              <p:cNvPr id="34606" name="Freeform 34605">
                <a:extLst>
                  <a:ext uri="{FF2B5EF4-FFF2-40B4-BE49-F238E27FC236}">
                    <a16:creationId xmlns:a16="http://schemas.microsoft.com/office/drawing/2014/main" id="{F377E8E6-DDC8-2437-849C-BE78674D85A5}"/>
                  </a:ext>
                </a:extLst>
              </p:cNvPr>
              <p:cNvSpPr/>
              <p:nvPr/>
            </p:nvSpPr>
            <p:spPr>
              <a:xfrm>
                <a:off x="-1995934"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07" name="Freeform 34606">
                <a:extLst>
                  <a:ext uri="{FF2B5EF4-FFF2-40B4-BE49-F238E27FC236}">
                    <a16:creationId xmlns:a16="http://schemas.microsoft.com/office/drawing/2014/main" id="{8146807A-E801-26C7-CEB1-127337837A0A}"/>
                  </a:ext>
                </a:extLst>
              </p:cNvPr>
              <p:cNvSpPr/>
              <p:nvPr/>
            </p:nvSpPr>
            <p:spPr>
              <a:xfrm>
                <a:off x="-1970072"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5" name="Graphic 45">
              <a:extLst>
                <a:ext uri="{FF2B5EF4-FFF2-40B4-BE49-F238E27FC236}">
                  <a16:creationId xmlns:a16="http://schemas.microsoft.com/office/drawing/2014/main" id="{7B4D6FD4-3077-345F-F80F-990A0A7A6B80}"/>
                </a:ext>
              </a:extLst>
            </p:cNvPr>
            <p:cNvGrpSpPr/>
            <p:nvPr/>
          </p:nvGrpSpPr>
          <p:grpSpPr>
            <a:xfrm>
              <a:off x="-1999737" y="3112735"/>
              <a:ext cx="51722" cy="51815"/>
              <a:chOff x="-1999737" y="3112735"/>
              <a:chExt cx="51722" cy="51815"/>
            </a:xfrm>
          </p:grpSpPr>
          <p:sp>
            <p:nvSpPr>
              <p:cNvPr id="34604" name="Freeform 34603">
                <a:extLst>
                  <a:ext uri="{FF2B5EF4-FFF2-40B4-BE49-F238E27FC236}">
                    <a16:creationId xmlns:a16="http://schemas.microsoft.com/office/drawing/2014/main" id="{289C982F-3450-06B3-415B-393BE0BD417D}"/>
                  </a:ext>
                </a:extLst>
              </p:cNvPr>
              <p:cNvSpPr/>
              <p:nvPr/>
            </p:nvSpPr>
            <p:spPr>
              <a:xfrm>
                <a:off x="-1999737"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05" name="Freeform 34604">
                <a:extLst>
                  <a:ext uri="{FF2B5EF4-FFF2-40B4-BE49-F238E27FC236}">
                    <a16:creationId xmlns:a16="http://schemas.microsoft.com/office/drawing/2014/main" id="{47C56108-DBB8-78B4-2E97-A19CBE7489F1}"/>
                  </a:ext>
                </a:extLst>
              </p:cNvPr>
              <p:cNvSpPr/>
              <p:nvPr/>
            </p:nvSpPr>
            <p:spPr>
              <a:xfrm>
                <a:off x="-1973875"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6" name="Graphic 45">
              <a:extLst>
                <a:ext uri="{FF2B5EF4-FFF2-40B4-BE49-F238E27FC236}">
                  <a16:creationId xmlns:a16="http://schemas.microsoft.com/office/drawing/2014/main" id="{280363E4-FC53-E879-7349-D3A250C6CF8D}"/>
                </a:ext>
              </a:extLst>
            </p:cNvPr>
            <p:cNvGrpSpPr/>
            <p:nvPr/>
          </p:nvGrpSpPr>
          <p:grpSpPr>
            <a:xfrm>
              <a:off x="-2001733" y="3112735"/>
              <a:ext cx="51818" cy="51815"/>
              <a:chOff x="-2001733" y="3112735"/>
              <a:chExt cx="51818" cy="51815"/>
            </a:xfrm>
          </p:grpSpPr>
          <p:sp>
            <p:nvSpPr>
              <p:cNvPr id="34602" name="Freeform 34601">
                <a:extLst>
                  <a:ext uri="{FF2B5EF4-FFF2-40B4-BE49-F238E27FC236}">
                    <a16:creationId xmlns:a16="http://schemas.microsoft.com/office/drawing/2014/main" id="{6E87CE2D-13FB-A876-44DD-C64CC0B8B631}"/>
                  </a:ext>
                </a:extLst>
              </p:cNvPr>
              <p:cNvSpPr/>
              <p:nvPr/>
            </p:nvSpPr>
            <p:spPr>
              <a:xfrm>
                <a:off x="-2001733" y="313864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03" name="Freeform 34602">
                <a:extLst>
                  <a:ext uri="{FF2B5EF4-FFF2-40B4-BE49-F238E27FC236}">
                    <a16:creationId xmlns:a16="http://schemas.microsoft.com/office/drawing/2014/main" id="{8C389E60-A97A-A3E7-40B5-9D779AEF4F9A}"/>
                  </a:ext>
                </a:extLst>
              </p:cNvPr>
              <p:cNvSpPr/>
              <p:nvPr/>
            </p:nvSpPr>
            <p:spPr>
              <a:xfrm>
                <a:off x="-1975777"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7" name="Graphic 45">
              <a:extLst>
                <a:ext uri="{FF2B5EF4-FFF2-40B4-BE49-F238E27FC236}">
                  <a16:creationId xmlns:a16="http://schemas.microsoft.com/office/drawing/2014/main" id="{2C052C2B-D36F-EB4A-38AF-3116ED6C2B71}"/>
                </a:ext>
              </a:extLst>
            </p:cNvPr>
            <p:cNvGrpSpPr/>
            <p:nvPr/>
          </p:nvGrpSpPr>
          <p:grpSpPr>
            <a:xfrm>
              <a:off x="-2011622" y="3112735"/>
              <a:ext cx="51722" cy="51815"/>
              <a:chOff x="-2011622" y="3112735"/>
              <a:chExt cx="51722" cy="51815"/>
            </a:xfrm>
          </p:grpSpPr>
          <p:sp>
            <p:nvSpPr>
              <p:cNvPr id="34600" name="Freeform 34599">
                <a:extLst>
                  <a:ext uri="{FF2B5EF4-FFF2-40B4-BE49-F238E27FC236}">
                    <a16:creationId xmlns:a16="http://schemas.microsoft.com/office/drawing/2014/main" id="{82B81B39-6C93-8DDA-7B1C-F43BF498CBAC}"/>
                  </a:ext>
                </a:extLst>
              </p:cNvPr>
              <p:cNvSpPr/>
              <p:nvPr/>
            </p:nvSpPr>
            <p:spPr>
              <a:xfrm>
                <a:off x="-2011622"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601" name="Freeform 34600">
                <a:extLst>
                  <a:ext uri="{FF2B5EF4-FFF2-40B4-BE49-F238E27FC236}">
                    <a16:creationId xmlns:a16="http://schemas.microsoft.com/office/drawing/2014/main" id="{1BCEF40C-5D42-C55E-D5B0-81D5BDD83767}"/>
                  </a:ext>
                </a:extLst>
              </p:cNvPr>
              <p:cNvSpPr/>
              <p:nvPr/>
            </p:nvSpPr>
            <p:spPr>
              <a:xfrm>
                <a:off x="-1985760"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8" name="Graphic 45">
              <a:extLst>
                <a:ext uri="{FF2B5EF4-FFF2-40B4-BE49-F238E27FC236}">
                  <a16:creationId xmlns:a16="http://schemas.microsoft.com/office/drawing/2014/main" id="{75E6CB29-6E79-3B02-4CC5-B81C717E8D74}"/>
                </a:ext>
              </a:extLst>
            </p:cNvPr>
            <p:cNvGrpSpPr/>
            <p:nvPr/>
          </p:nvGrpSpPr>
          <p:grpSpPr>
            <a:xfrm>
              <a:off x="-2037673" y="3112735"/>
              <a:ext cx="51722" cy="51815"/>
              <a:chOff x="-2037673" y="3112735"/>
              <a:chExt cx="51722" cy="51815"/>
            </a:xfrm>
          </p:grpSpPr>
          <p:sp>
            <p:nvSpPr>
              <p:cNvPr id="34598" name="Freeform 34597">
                <a:extLst>
                  <a:ext uri="{FF2B5EF4-FFF2-40B4-BE49-F238E27FC236}">
                    <a16:creationId xmlns:a16="http://schemas.microsoft.com/office/drawing/2014/main" id="{F5AB8C7A-EAA3-A1A8-5913-55B0D42302EA}"/>
                  </a:ext>
                </a:extLst>
              </p:cNvPr>
              <p:cNvSpPr/>
              <p:nvPr/>
            </p:nvSpPr>
            <p:spPr>
              <a:xfrm>
                <a:off x="-2037673"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99" name="Freeform 34598">
                <a:extLst>
                  <a:ext uri="{FF2B5EF4-FFF2-40B4-BE49-F238E27FC236}">
                    <a16:creationId xmlns:a16="http://schemas.microsoft.com/office/drawing/2014/main" id="{25676179-F63E-8DF5-AF9C-A29CB804F608}"/>
                  </a:ext>
                </a:extLst>
              </p:cNvPr>
              <p:cNvSpPr/>
              <p:nvPr/>
            </p:nvSpPr>
            <p:spPr>
              <a:xfrm>
                <a:off x="-2011812"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49" name="Graphic 45">
              <a:extLst>
                <a:ext uri="{FF2B5EF4-FFF2-40B4-BE49-F238E27FC236}">
                  <a16:creationId xmlns:a16="http://schemas.microsoft.com/office/drawing/2014/main" id="{54429540-1A78-7B71-65BC-D190B1AB8727}"/>
                </a:ext>
              </a:extLst>
            </p:cNvPr>
            <p:cNvGrpSpPr/>
            <p:nvPr/>
          </p:nvGrpSpPr>
          <p:grpSpPr>
            <a:xfrm>
              <a:off x="-2068574" y="3112735"/>
              <a:ext cx="51722" cy="51815"/>
              <a:chOff x="-2068574" y="3112735"/>
              <a:chExt cx="51722" cy="51815"/>
            </a:xfrm>
          </p:grpSpPr>
          <p:sp>
            <p:nvSpPr>
              <p:cNvPr id="34596" name="Freeform 34595">
                <a:extLst>
                  <a:ext uri="{FF2B5EF4-FFF2-40B4-BE49-F238E27FC236}">
                    <a16:creationId xmlns:a16="http://schemas.microsoft.com/office/drawing/2014/main" id="{5618C401-9B4E-E5C4-B41A-37ACFB848AE1}"/>
                  </a:ext>
                </a:extLst>
              </p:cNvPr>
              <p:cNvSpPr/>
              <p:nvPr/>
            </p:nvSpPr>
            <p:spPr>
              <a:xfrm>
                <a:off x="-2068574"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97" name="Freeform 34596">
                <a:extLst>
                  <a:ext uri="{FF2B5EF4-FFF2-40B4-BE49-F238E27FC236}">
                    <a16:creationId xmlns:a16="http://schemas.microsoft.com/office/drawing/2014/main" id="{DC705579-470D-15EE-3BC3-7EA7BB23A23B}"/>
                  </a:ext>
                </a:extLst>
              </p:cNvPr>
              <p:cNvSpPr/>
              <p:nvPr/>
            </p:nvSpPr>
            <p:spPr>
              <a:xfrm>
                <a:off x="-2042712"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0" name="Graphic 45">
              <a:extLst>
                <a:ext uri="{FF2B5EF4-FFF2-40B4-BE49-F238E27FC236}">
                  <a16:creationId xmlns:a16="http://schemas.microsoft.com/office/drawing/2014/main" id="{B26F06E0-A940-C16C-ECAB-B08369AA5FA1}"/>
                </a:ext>
              </a:extLst>
            </p:cNvPr>
            <p:cNvGrpSpPr/>
            <p:nvPr/>
          </p:nvGrpSpPr>
          <p:grpSpPr>
            <a:xfrm>
              <a:off x="-2073423" y="3112735"/>
              <a:ext cx="51722" cy="51815"/>
              <a:chOff x="-2073423" y="3112735"/>
              <a:chExt cx="51722" cy="51815"/>
            </a:xfrm>
          </p:grpSpPr>
          <p:sp>
            <p:nvSpPr>
              <p:cNvPr id="34594" name="Freeform 34593">
                <a:extLst>
                  <a:ext uri="{FF2B5EF4-FFF2-40B4-BE49-F238E27FC236}">
                    <a16:creationId xmlns:a16="http://schemas.microsoft.com/office/drawing/2014/main" id="{166880A5-E99E-B57D-F767-4B0C765CFF48}"/>
                  </a:ext>
                </a:extLst>
              </p:cNvPr>
              <p:cNvSpPr/>
              <p:nvPr/>
            </p:nvSpPr>
            <p:spPr>
              <a:xfrm>
                <a:off x="-2073423"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95" name="Freeform 34594">
                <a:extLst>
                  <a:ext uri="{FF2B5EF4-FFF2-40B4-BE49-F238E27FC236}">
                    <a16:creationId xmlns:a16="http://schemas.microsoft.com/office/drawing/2014/main" id="{B0CE5355-ED6A-27A3-1AF1-6FBE12959E33}"/>
                  </a:ext>
                </a:extLst>
              </p:cNvPr>
              <p:cNvSpPr/>
              <p:nvPr/>
            </p:nvSpPr>
            <p:spPr>
              <a:xfrm>
                <a:off x="-2047562"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1" name="Graphic 45">
              <a:extLst>
                <a:ext uri="{FF2B5EF4-FFF2-40B4-BE49-F238E27FC236}">
                  <a16:creationId xmlns:a16="http://schemas.microsoft.com/office/drawing/2014/main" id="{2A3A5270-7156-E71C-47C8-D6E453ADCA28}"/>
                </a:ext>
              </a:extLst>
            </p:cNvPr>
            <p:cNvGrpSpPr/>
            <p:nvPr/>
          </p:nvGrpSpPr>
          <p:grpSpPr>
            <a:xfrm>
              <a:off x="-2077131" y="3112735"/>
              <a:ext cx="51818" cy="51815"/>
              <a:chOff x="-2077131" y="3112735"/>
              <a:chExt cx="51818" cy="51815"/>
            </a:xfrm>
          </p:grpSpPr>
          <p:sp>
            <p:nvSpPr>
              <p:cNvPr id="34592" name="Freeform 34591">
                <a:extLst>
                  <a:ext uri="{FF2B5EF4-FFF2-40B4-BE49-F238E27FC236}">
                    <a16:creationId xmlns:a16="http://schemas.microsoft.com/office/drawing/2014/main" id="{9B5F5AD9-58B9-F951-074E-0ACE8741C04A}"/>
                  </a:ext>
                </a:extLst>
              </p:cNvPr>
              <p:cNvSpPr/>
              <p:nvPr/>
            </p:nvSpPr>
            <p:spPr>
              <a:xfrm>
                <a:off x="-2077131" y="313864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93" name="Freeform 34592">
                <a:extLst>
                  <a:ext uri="{FF2B5EF4-FFF2-40B4-BE49-F238E27FC236}">
                    <a16:creationId xmlns:a16="http://schemas.microsoft.com/office/drawing/2014/main" id="{90FBF4FF-D781-B771-148C-66FF336F5CA4}"/>
                  </a:ext>
                </a:extLst>
              </p:cNvPr>
              <p:cNvSpPr/>
              <p:nvPr/>
            </p:nvSpPr>
            <p:spPr>
              <a:xfrm>
                <a:off x="-2051175"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2" name="Graphic 45">
              <a:extLst>
                <a:ext uri="{FF2B5EF4-FFF2-40B4-BE49-F238E27FC236}">
                  <a16:creationId xmlns:a16="http://schemas.microsoft.com/office/drawing/2014/main" id="{09127361-7C4E-E519-DEEF-2F5E9E48CBC4}"/>
                </a:ext>
              </a:extLst>
            </p:cNvPr>
            <p:cNvGrpSpPr/>
            <p:nvPr/>
          </p:nvGrpSpPr>
          <p:grpSpPr>
            <a:xfrm>
              <a:off x="-2079318" y="3112735"/>
              <a:ext cx="51722" cy="51815"/>
              <a:chOff x="-2079318" y="3112735"/>
              <a:chExt cx="51722" cy="51815"/>
            </a:xfrm>
          </p:grpSpPr>
          <p:sp>
            <p:nvSpPr>
              <p:cNvPr id="34590" name="Freeform 34589">
                <a:extLst>
                  <a:ext uri="{FF2B5EF4-FFF2-40B4-BE49-F238E27FC236}">
                    <a16:creationId xmlns:a16="http://schemas.microsoft.com/office/drawing/2014/main" id="{FC4B15B5-F20C-DFE2-B124-242277822B3D}"/>
                  </a:ext>
                </a:extLst>
              </p:cNvPr>
              <p:cNvSpPr/>
              <p:nvPr/>
            </p:nvSpPr>
            <p:spPr>
              <a:xfrm>
                <a:off x="-2079318"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91" name="Freeform 34590">
                <a:extLst>
                  <a:ext uri="{FF2B5EF4-FFF2-40B4-BE49-F238E27FC236}">
                    <a16:creationId xmlns:a16="http://schemas.microsoft.com/office/drawing/2014/main" id="{9AFBE3F8-4E39-164A-BAA1-BF02770542F3}"/>
                  </a:ext>
                </a:extLst>
              </p:cNvPr>
              <p:cNvSpPr/>
              <p:nvPr/>
            </p:nvSpPr>
            <p:spPr>
              <a:xfrm>
                <a:off x="-2053456"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3" name="Graphic 45">
              <a:extLst>
                <a:ext uri="{FF2B5EF4-FFF2-40B4-BE49-F238E27FC236}">
                  <a16:creationId xmlns:a16="http://schemas.microsoft.com/office/drawing/2014/main" id="{3FF18DA8-21EB-AEF7-4141-3D7868CADFE5}"/>
                </a:ext>
              </a:extLst>
            </p:cNvPr>
            <p:cNvGrpSpPr/>
            <p:nvPr/>
          </p:nvGrpSpPr>
          <p:grpSpPr>
            <a:xfrm>
              <a:off x="-2089777" y="3112735"/>
              <a:ext cx="51722" cy="51815"/>
              <a:chOff x="-2089777" y="3112735"/>
              <a:chExt cx="51722" cy="51815"/>
            </a:xfrm>
          </p:grpSpPr>
          <p:sp>
            <p:nvSpPr>
              <p:cNvPr id="34588" name="Freeform 34587">
                <a:extLst>
                  <a:ext uri="{FF2B5EF4-FFF2-40B4-BE49-F238E27FC236}">
                    <a16:creationId xmlns:a16="http://schemas.microsoft.com/office/drawing/2014/main" id="{C5893D6E-D3FA-93FB-69F2-7A48136BEDCD}"/>
                  </a:ext>
                </a:extLst>
              </p:cNvPr>
              <p:cNvSpPr/>
              <p:nvPr/>
            </p:nvSpPr>
            <p:spPr>
              <a:xfrm>
                <a:off x="-2089777"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89" name="Freeform 34588">
                <a:extLst>
                  <a:ext uri="{FF2B5EF4-FFF2-40B4-BE49-F238E27FC236}">
                    <a16:creationId xmlns:a16="http://schemas.microsoft.com/office/drawing/2014/main" id="{3FB50244-1FA4-4E66-B274-2B4E48DE05B0}"/>
                  </a:ext>
                </a:extLst>
              </p:cNvPr>
              <p:cNvSpPr/>
              <p:nvPr/>
            </p:nvSpPr>
            <p:spPr>
              <a:xfrm>
                <a:off x="-2063915"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4" name="Graphic 45">
              <a:extLst>
                <a:ext uri="{FF2B5EF4-FFF2-40B4-BE49-F238E27FC236}">
                  <a16:creationId xmlns:a16="http://schemas.microsoft.com/office/drawing/2014/main" id="{9C89F615-8DDC-30BD-5928-E0411313CC20}"/>
                </a:ext>
              </a:extLst>
            </p:cNvPr>
            <p:cNvGrpSpPr/>
            <p:nvPr/>
          </p:nvGrpSpPr>
          <p:grpSpPr>
            <a:xfrm>
              <a:off x="-2092819" y="3112735"/>
              <a:ext cx="51722" cy="51815"/>
              <a:chOff x="-2092819" y="3112735"/>
              <a:chExt cx="51722" cy="51815"/>
            </a:xfrm>
          </p:grpSpPr>
          <p:sp>
            <p:nvSpPr>
              <p:cNvPr id="34586" name="Freeform 34585">
                <a:extLst>
                  <a:ext uri="{FF2B5EF4-FFF2-40B4-BE49-F238E27FC236}">
                    <a16:creationId xmlns:a16="http://schemas.microsoft.com/office/drawing/2014/main" id="{D187C882-952E-469E-5B55-455D353574C5}"/>
                  </a:ext>
                </a:extLst>
              </p:cNvPr>
              <p:cNvSpPr/>
              <p:nvPr/>
            </p:nvSpPr>
            <p:spPr>
              <a:xfrm>
                <a:off x="-2092819"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87" name="Freeform 34586">
                <a:extLst>
                  <a:ext uri="{FF2B5EF4-FFF2-40B4-BE49-F238E27FC236}">
                    <a16:creationId xmlns:a16="http://schemas.microsoft.com/office/drawing/2014/main" id="{100F6566-8993-ED70-1806-44B43A7BF384}"/>
                  </a:ext>
                </a:extLst>
              </p:cNvPr>
              <p:cNvSpPr/>
              <p:nvPr/>
            </p:nvSpPr>
            <p:spPr>
              <a:xfrm>
                <a:off x="-2066958"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5" name="Graphic 45">
              <a:extLst>
                <a:ext uri="{FF2B5EF4-FFF2-40B4-BE49-F238E27FC236}">
                  <a16:creationId xmlns:a16="http://schemas.microsoft.com/office/drawing/2014/main" id="{B7822DF0-D6B0-E441-97A2-DFAEAB336367}"/>
                </a:ext>
              </a:extLst>
            </p:cNvPr>
            <p:cNvGrpSpPr/>
            <p:nvPr/>
          </p:nvGrpSpPr>
          <p:grpSpPr>
            <a:xfrm>
              <a:off x="-2095196" y="3112735"/>
              <a:ext cx="51818" cy="51815"/>
              <a:chOff x="-2095196" y="3112735"/>
              <a:chExt cx="51818" cy="51815"/>
            </a:xfrm>
          </p:grpSpPr>
          <p:sp>
            <p:nvSpPr>
              <p:cNvPr id="34584" name="Freeform 34583">
                <a:extLst>
                  <a:ext uri="{FF2B5EF4-FFF2-40B4-BE49-F238E27FC236}">
                    <a16:creationId xmlns:a16="http://schemas.microsoft.com/office/drawing/2014/main" id="{FCB6582C-CCC8-D5BC-A6CE-F46869024F96}"/>
                  </a:ext>
                </a:extLst>
              </p:cNvPr>
              <p:cNvSpPr/>
              <p:nvPr/>
            </p:nvSpPr>
            <p:spPr>
              <a:xfrm>
                <a:off x="-2095196" y="313864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85" name="Freeform 34584">
                <a:extLst>
                  <a:ext uri="{FF2B5EF4-FFF2-40B4-BE49-F238E27FC236}">
                    <a16:creationId xmlns:a16="http://schemas.microsoft.com/office/drawing/2014/main" id="{00A3A65F-01C7-4A7E-2FB2-2C2E41F85FD3}"/>
                  </a:ext>
                </a:extLst>
              </p:cNvPr>
              <p:cNvSpPr/>
              <p:nvPr/>
            </p:nvSpPr>
            <p:spPr>
              <a:xfrm>
                <a:off x="-2069335"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6" name="Graphic 45">
              <a:extLst>
                <a:ext uri="{FF2B5EF4-FFF2-40B4-BE49-F238E27FC236}">
                  <a16:creationId xmlns:a16="http://schemas.microsoft.com/office/drawing/2014/main" id="{B10AED50-53A7-4074-E1D4-97A07CFF5F32}"/>
                </a:ext>
              </a:extLst>
            </p:cNvPr>
            <p:cNvGrpSpPr/>
            <p:nvPr/>
          </p:nvGrpSpPr>
          <p:grpSpPr>
            <a:xfrm>
              <a:off x="-2115638" y="3112735"/>
              <a:ext cx="51722" cy="51815"/>
              <a:chOff x="-2115638" y="3112735"/>
              <a:chExt cx="51722" cy="51815"/>
            </a:xfrm>
          </p:grpSpPr>
          <p:sp>
            <p:nvSpPr>
              <p:cNvPr id="34582" name="Freeform 34581">
                <a:extLst>
                  <a:ext uri="{FF2B5EF4-FFF2-40B4-BE49-F238E27FC236}">
                    <a16:creationId xmlns:a16="http://schemas.microsoft.com/office/drawing/2014/main" id="{A479B7AA-8729-8D28-E85B-F4EC87D09EC4}"/>
                  </a:ext>
                </a:extLst>
              </p:cNvPr>
              <p:cNvSpPr/>
              <p:nvPr/>
            </p:nvSpPr>
            <p:spPr>
              <a:xfrm>
                <a:off x="-2115638"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83" name="Freeform 34582">
                <a:extLst>
                  <a:ext uri="{FF2B5EF4-FFF2-40B4-BE49-F238E27FC236}">
                    <a16:creationId xmlns:a16="http://schemas.microsoft.com/office/drawing/2014/main" id="{05C3E3B1-7EED-2222-9ABB-AA4F0B965AB1}"/>
                  </a:ext>
                </a:extLst>
              </p:cNvPr>
              <p:cNvSpPr/>
              <p:nvPr/>
            </p:nvSpPr>
            <p:spPr>
              <a:xfrm>
                <a:off x="-2089777"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7" name="Graphic 45">
              <a:extLst>
                <a:ext uri="{FF2B5EF4-FFF2-40B4-BE49-F238E27FC236}">
                  <a16:creationId xmlns:a16="http://schemas.microsoft.com/office/drawing/2014/main" id="{56ACB235-E54E-F169-97A7-758AAC3AB71A}"/>
                </a:ext>
              </a:extLst>
            </p:cNvPr>
            <p:cNvGrpSpPr/>
            <p:nvPr/>
          </p:nvGrpSpPr>
          <p:grpSpPr>
            <a:xfrm>
              <a:off x="-2131611" y="3112735"/>
              <a:ext cx="51722" cy="51815"/>
              <a:chOff x="-2131611" y="3112735"/>
              <a:chExt cx="51722" cy="51815"/>
            </a:xfrm>
          </p:grpSpPr>
          <p:sp>
            <p:nvSpPr>
              <p:cNvPr id="34580" name="Freeform 34579">
                <a:extLst>
                  <a:ext uri="{FF2B5EF4-FFF2-40B4-BE49-F238E27FC236}">
                    <a16:creationId xmlns:a16="http://schemas.microsoft.com/office/drawing/2014/main" id="{5B7A8F88-6F9C-2330-FF56-A7A13F5C817D}"/>
                  </a:ext>
                </a:extLst>
              </p:cNvPr>
              <p:cNvSpPr/>
              <p:nvPr/>
            </p:nvSpPr>
            <p:spPr>
              <a:xfrm>
                <a:off x="-2131611"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81" name="Freeform 34580">
                <a:extLst>
                  <a:ext uri="{FF2B5EF4-FFF2-40B4-BE49-F238E27FC236}">
                    <a16:creationId xmlns:a16="http://schemas.microsoft.com/office/drawing/2014/main" id="{56FD1452-EDEF-B8CB-F3AB-C8E805BC87E3}"/>
                  </a:ext>
                </a:extLst>
              </p:cNvPr>
              <p:cNvSpPr/>
              <p:nvPr/>
            </p:nvSpPr>
            <p:spPr>
              <a:xfrm>
                <a:off x="-2105750"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8" name="Graphic 45">
              <a:extLst>
                <a:ext uri="{FF2B5EF4-FFF2-40B4-BE49-F238E27FC236}">
                  <a16:creationId xmlns:a16="http://schemas.microsoft.com/office/drawing/2014/main" id="{3C5C684E-296B-A056-1567-2EAD9BEE78AD}"/>
                </a:ext>
              </a:extLst>
            </p:cNvPr>
            <p:cNvGrpSpPr/>
            <p:nvPr/>
          </p:nvGrpSpPr>
          <p:grpSpPr>
            <a:xfrm>
              <a:off x="-2147204" y="3112735"/>
              <a:ext cx="51722" cy="51815"/>
              <a:chOff x="-2147204" y="3112735"/>
              <a:chExt cx="51722" cy="51815"/>
            </a:xfrm>
          </p:grpSpPr>
          <p:sp>
            <p:nvSpPr>
              <p:cNvPr id="34578" name="Freeform 34577">
                <a:extLst>
                  <a:ext uri="{FF2B5EF4-FFF2-40B4-BE49-F238E27FC236}">
                    <a16:creationId xmlns:a16="http://schemas.microsoft.com/office/drawing/2014/main" id="{B6DC8250-20DC-FE24-0FC7-5711577B4B4E}"/>
                  </a:ext>
                </a:extLst>
              </p:cNvPr>
              <p:cNvSpPr/>
              <p:nvPr/>
            </p:nvSpPr>
            <p:spPr>
              <a:xfrm>
                <a:off x="-2147204"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79" name="Freeform 34578">
                <a:extLst>
                  <a:ext uri="{FF2B5EF4-FFF2-40B4-BE49-F238E27FC236}">
                    <a16:creationId xmlns:a16="http://schemas.microsoft.com/office/drawing/2014/main" id="{85DC2D87-000B-74A8-3395-B7A88B4121F1}"/>
                  </a:ext>
                </a:extLst>
              </p:cNvPr>
              <p:cNvSpPr/>
              <p:nvPr/>
            </p:nvSpPr>
            <p:spPr>
              <a:xfrm>
                <a:off x="-2121343"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59" name="Graphic 45">
              <a:extLst>
                <a:ext uri="{FF2B5EF4-FFF2-40B4-BE49-F238E27FC236}">
                  <a16:creationId xmlns:a16="http://schemas.microsoft.com/office/drawing/2014/main" id="{C9E12C94-FA89-90FA-EA60-3C87B32E6927}"/>
                </a:ext>
              </a:extLst>
            </p:cNvPr>
            <p:cNvGrpSpPr/>
            <p:nvPr/>
          </p:nvGrpSpPr>
          <p:grpSpPr>
            <a:xfrm>
              <a:off x="-2151103" y="3112735"/>
              <a:ext cx="51722" cy="51815"/>
              <a:chOff x="-2151103" y="3112735"/>
              <a:chExt cx="51722" cy="51815"/>
            </a:xfrm>
          </p:grpSpPr>
          <p:sp>
            <p:nvSpPr>
              <p:cNvPr id="34576" name="Freeform 34575">
                <a:extLst>
                  <a:ext uri="{FF2B5EF4-FFF2-40B4-BE49-F238E27FC236}">
                    <a16:creationId xmlns:a16="http://schemas.microsoft.com/office/drawing/2014/main" id="{CE264939-5905-1FA4-654C-9E22F6D0C862}"/>
                  </a:ext>
                </a:extLst>
              </p:cNvPr>
              <p:cNvSpPr/>
              <p:nvPr/>
            </p:nvSpPr>
            <p:spPr>
              <a:xfrm>
                <a:off x="-2151103"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77" name="Freeform 34576">
                <a:extLst>
                  <a:ext uri="{FF2B5EF4-FFF2-40B4-BE49-F238E27FC236}">
                    <a16:creationId xmlns:a16="http://schemas.microsoft.com/office/drawing/2014/main" id="{8DB5E007-E176-2F78-C045-C23312650AC2}"/>
                  </a:ext>
                </a:extLst>
              </p:cNvPr>
              <p:cNvSpPr/>
              <p:nvPr/>
            </p:nvSpPr>
            <p:spPr>
              <a:xfrm>
                <a:off x="-2125241"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0" name="Graphic 45">
              <a:extLst>
                <a:ext uri="{FF2B5EF4-FFF2-40B4-BE49-F238E27FC236}">
                  <a16:creationId xmlns:a16="http://schemas.microsoft.com/office/drawing/2014/main" id="{65D7C5E0-2182-656F-D79B-F78E39BDF50F}"/>
                </a:ext>
              </a:extLst>
            </p:cNvPr>
            <p:cNvGrpSpPr/>
            <p:nvPr/>
          </p:nvGrpSpPr>
          <p:grpSpPr>
            <a:xfrm>
              <a:off x="-2153004" y="3112735"/>
              <a:ext cx="51722" cy="51815"/>
              <a:chOff x="-2153004" y="3112735"/>
              <a:chExt cx="51722" cy="51815"/>
            </a:xfrm>
          </p:grpSpPr>
          <p:sp>
            <p:nvSpPr>
              <p:cNvPr id="34574" name="Freeform 34573">
                <a:extLst>
                  <a:ext uri="{FF2B5EF4-FFF2-40B4-BE49-F238E27FC236}">
                    <a16:creationId xmlns:a16="http://schemas.microsoft.com/office/drawing/2014/main" id="{D0E1F719-4793-8B1D-2630-E03552FA5CA2}"/>
                  </a:ext>
                </a:extLst>
              </p:cNvPr>
              <p:cNvSpPr/>
              <p:nvPr/>
            </p:nvSpPr>
            <p:spPr>
              <a:xfrm>
                <a:off x="-2153004"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75" name="Freeform 34574">
                <a:extLst>
                  <a:ext uri="{FF2B5EF4-FFF2-40B4-BE49-F238E27FC236}">
                    <a16:creationId xmlns:a16="http://schemas.microsoft.com/office/drawing/2014/main" id="{2A34395A-8BA8-F8ED-4695-5239B35A23DE}"/>
                  </a:ext>
                </a:extLst>
              </p:cNvPr>
              <p:cNvSpPr/>
              <p:nvPr/>
            </p:nvSpPr>
            <p:spPr>
              <a:xfrm>
                <a:off x="-2127143"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1" name="Graphic 45">
              <a:extLst>
                <a:ext uri="{FF2B5EF4-FFF2-40B4-BE49-F238E27FC236}">
                  <a16:creationId xmlns:a16="http://schemas.microsoft.com/office/drawing/2014/main" id="{F298B60F-D434-BD9E-B85D-572EF7F1BDDD}"/>
                </a:ext>
              </a:extLst>
            </p:cNvPr>
            <p:cNvGrpSpPr/>
            <p:nvPr/>
          </p:nvGrpSpPr>
          <p:grpSpPr>
            <a:xfrm>
              <a:off x="-2162607" y="3112735"/>
              <a:ext cx="51722" cy="51815"/>
              <a:chOff x="-2162607" y="3112735"/>
              <a:chExt cx="51722" cy="51815"/>
            </a:xfrm>
          </p:grpSpPr>
          <p:sp>
            <p:nvSpPr>
              <p:cNvPr id="34572" name="Freeform 34571">
                <a:extLst>
                  <a:ext uri="{FF2B5EF4-FFF2-40B4-BE49-F238E27FC236}">
                    <a16:creationId xmlns:a16="http://schemas.microsoft.com/office/drawing/2014/main" id="{3233AAD6-79B5-8243-7D5D-000A8CE219C9}"/>
                  </a:ext>
                </a:extLst>
              </p:cNvPr>
              <p:cNvSpPr/>
              <p:nvPr/>
            </p:nvSpPr>
            <p:spPr>
              <a:xfrm>
                <a:off x="-2162607"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73" name="Freeform 34572">
                <a:extLst>
                  <a:ext uri="{FF2B5EF4-FFF2-40B4-BE49-F238E27FC236}">
                    <a16:creationId xmlns:a16="http://schemas.microsoft.com/office/drawing/2014/main" id="{00344AA4-FCB1-BFCE-E750-21E3146616D4}"/>
                  </a:ext>
                </a:extLst>
              </p:cNvPr>
              <p:cNvSpPr/>
              <p:nvPr/>
            </p:nvSpPr>
            <p:spPr>
              <a:xfrm>
                <a:off x="-2136746"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2" name="Graphic 45">
              <a:extLst>
                <a:ext uri="{FF2B5EF4-FFF2-40B4-BE49-F238E27FC236}">
                  <a16:creationId xmlns:a16="http://schemas.microsoft.com/office/drawing/2014/main" id="{CBF95CD2-7DE2-1EED-D58D-29D86E42ACC5}"/>
                </a:ext>
              </a:extLst>
            </p:cNvPr>
            <p:cNvGrpSpPr/>
            <p:nvPr/>
          </p:nvGrpSpPr>
          <p:grpSpPr>
            <a:xfrm>
              <a:off x="-2166125" y="3112735"/>
              <a:ext cx="51722" cy="51815"/>
              <a:chOff x="-2166125" y="3112735"/>
              <a:chExt cx="51722" cy="51815"/>
            </a:xfrm>
          </p:grpSpPr>
          <p:sp>
            <p:nvSpPr>
              <p:cNvPr id="34570" name="Freeform 34569">
                <a:extLst>
                  <a:ext uri="{FF2B5EF4-FFF2-40B4-BE49-F238E27FC236}">
                    <a16:creationId xmlns:a16="http://schemas.microsoft.com/office/drawing/2014/main" id="{8437A664-10BA-7356-88FC-EAE5201B8324}"/>
                  </a:ext>
                </a:extLst>
              </p:cNvPr>
              <p:cNvSpPr/>
              <p:nvPr/>
            </p:nvSpPr>
            <p:spPr>
              <a:xfrm>
                <a:off x="-2166125" y="31386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71" name="Freeform 34570">
                <a:extLst>
                  <a:ext uri="{FF2B5EF4-FFF2-40B4-BE49-F238E27FC236}">
                    <a16:creationId xmlns:a16="http://schemas.microsoft.com/office/drawing/2014/main" id="{96AA8177-4C6C-A498-68D5-F5DE1981A42D}"/>
                  </a:ext>
                </a:extLst>
              </p:cNvPr>
              <p:cNvSpPr/>
              <p:nvPr/>
            </p:nvSpPr>
            <p:spPr>
              <a:xfrm>
                <a:off x="-2140264"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3" name="Graphic 45">
              <a:extLst>
                <a:ext uri="{FF2B5EF4-FFF2-40B4-BE49-F238E27FC236}">
                  <a16:creationId xmlns:a16="http://schemas.microsoft.com/office/drawing/2014/main" id="{56EC5412-B2E2-0165-3D48-798067416692}"/>
                </a:ext>
              </a:extLst>
            </p:cNvPr>
            <p:cNvGrpSpPr/>
            <p:nvPr/>
          </p:nvGrpSpPr>
          <p:grpSpPr>
            <a:xfrm>
              <a:off x="-2168502" y="3112735"/>
              <a:ext cx="51818" cy="51815"/>
              <a:chOff x="-2168502" y="3112735"/>
              <a:chExt cx="51818" cy="51815"/>
            </a:xfrm>
          </p:grpSpPr>
          <p:sp>
            <p:nvSpPr>
              <p:cNvPr id="34568" name="Freeform 34567">
                <a:extLst>
                  <a:ext uri="{FF2B5EF4-FFF2-40B4-BE49-F238E27FC236}">
                    <a16:creationId xmlns:a16="http://schemas.microsoft.com/office/drawing/2014/main" id="{438B677B-2330-265E-0FF4-56ECFAD327B9}"/>
                  </a:ext>
                </a:extLst>
              </p:cNvPr>
              <p:cNvSpPr/>
              <p:nvPr/>
            </p:nvSpPr>
            <p:spPr>
              <a:xfrm>
                <a:off x="-2168502" y="313864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69" name="Freeform 34568">
                <a:extLst>
                  <a:ext uri="{FF2B5EF4-FFF2-40B4-BE49-F238E27FC236}">
                    <a16:creationId xmlns:a16="http://schemas.microsoft.com/office/drawing/2014/main" id="{CB3C51DC-945B-FE58-B457-1C2F147E2F3B}"/>
                  </a:ext>
                </a:extLst>
              </p:cNvPr>
              <p:cNvSpPr/>
              <p:nvPr/>
            </p:nvSpPr>
            <p:spPr>
              <a:xfrm>
                <a:off x="-2142641" y="311273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4" name="Graphic 45">
              <a:extLst>
                <a:ext uri="{FF2B5EF4-FFF2-40B4-BE49-F238E27FC236}">
                  <a16:creationId xmlns:a16="http://schemas.microsoft.com/office/drawing/2014/main" id="{564191E1-90D3-00A4-D564-2216D9819F85}"/>
                </a:ext>
              </a:extLst>
            </p:cNvPr>
            <p:cNvGrpSpPr/>
            <p:nvPr/>
          </p:nvGrpSpPr>
          <p:grpSpPr>
            <a:xfrm>
              <a:off x="-2183334" y="3113212"/>
              <a:ext cx="51722" cy="51815"/>
              <a:chOff x="-2183334" y="3113212"/>
              <a:chExt cx="51722" cy="51815"/>
            </a:xfrm>
          </p:grpSpPr>
          <p:sp>
            <p:nvSpPr>
              <p:cNvPr id="34566" name="Freeform 34565">
                <a:extLst>
                  <a:ext uri="{FF2B5EF4-FFF2-40B4-BE49-F238E27FC236}">
                    <a16:creationId xmlns:a16="http://schemas.microsoft.com/office/drawing/2014/main" id="{79AB93BE-D706-6E5D-BF17-2B423CA1B5C6}"/>
                  </a:ext>
                </a:extLst>
              </p:cNvPr>
              <p:cNvSpPr/>
              <p:nvPr/>
            </p:nvSpPr>
            <p:spPr>
              <a:xfrm>
                <a:off x="-2183334" y="31391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67" name="Freeform 34566">
                <a:extLst>
                  <a:ext uri="{FF2B5EF4-FFF2-40B4-BE49-F238E27FC236}">
                    <a16:creationId xmlns:a16="http://schemas.microsoft.com/office/drawing/2014/main" id="{8D7BE104-A5D2-571A-E728-4C0A9C184E59}"/>
                  </a:ext>
                </a:extLst>
              </p:cNvPr>
              <p:cNvSpPr/>
              <p:nvPr/>
            </p:nvSpPr>
            <p:spPr>
              <a:xfrm>
                <a:off x="-2157473"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5" name="Graphic 45">
              <a:extLst>
                <a:ext uri="{FF2B5EF4-FFF2-40B4-BE49-F238E27FC236}">
                  <a16:creationId xmlns:a16="http://schemas.microsoft.com/office/drawing/2014/main" id="{B582D25B-693F-F09B-6485-10756C55CDD5}"/>
                </a:ext>
              </a:extLst>
            </p:cNvPr>
            <p:cNvGrpSpPr/>
            <p:nvPr/>
          </p:nvGrpSpPr>
          <p:grpSpPr>
            <a:xfrm>
              <a:off x="-2192272" y="3113212"/>
              <a:ext cx="51818" cy="51815"/>
              <a:chOff x="-2192272" y="3113212"/>
              <a:chExt cx="51818" cy="51815"/>
            </a:xfrm>
          </p:grpSpPr>
          <p:sp>
            <p:nvSpPr>
              <p:cNvPr id="34564" name="Freeform 34563">
                <a:extLst>
                  <a:ext uri="{FF2B5EF4-FFF2-40B4-BE49-F238E27FC236}">
                    <a16:creationId xmlns:a16="http://schemas.microsoft.com/office/drawing/2014/main" id="{09FA3A1A-AD35-77E5-C9CD-C6FF61AFC6F9}"/>
                  </a:ext>
                </a:extLst>
              </p:cNvPr>
              <p:cNvSpPr/>
              <p:nvPr/>
            </p:nvSpPr>
            <p:spPr>
              <a:xfrm>
                <a:off x="-2192272" y="313912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65" name="Freeform 34564">
                <a:extLst>
                  <a:ext uri="{FF2B5EF4-FFF2-40B4-BE49-F238E27FC236}">
                    <a16:creationId xmlns:a16="http://schemas.microsoft.com/office/drawing/2014/main" id="{63B33428-D3F9-03D6-424C-75C4B4ABE0C9}"/>
                  </a:ext>
                </a:extLst>
              </p:cNvPr>
              <p:cNvSpPr/>
              <p:nvPr/>
            </p:nvSpPr>
            <p:spPr>
              <a:xfrm>
                <a:off x="-2166410"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6" name="Graphic 45">
              <a:extLst>
                <a:ext uri="{FF2B5EF4-FFF2-40B4-BE49-F238E27FC236}">
                  <a16:creationId xmlns:a16="http://schemas.microsoft.com/office/drawing/2014/main" id="{9EDBF9E1-3831-331D-EBEA-D2CDBBF1A288}"/>
                </a:ext>
              </a:extLst>
            </p:cNvPr>
            <p:cNvGrpSpPr/>
            <p:nvPr/>
          </p:nvGrpSpPr>
          <p:grpSpPr>
            <a:xfrm>
              <a:off x="-2201114" y="3113212"/>
              <a:ext cx="51722" cy="51815"/>
              <a:chOff x="-2201114" y="3113212"/>
              <a:chExt cx="51722" cy="51815"/>
            </a:xfrm>
          </p:grpSpPr>
          <p:sp>
            <p:nvSpPr>
              <p:cNvPr id="34562" name="Freeform 34561">
                <a:extLst>
                  <a:ext uri="{FF2B5EF4-FFF2-40B4-BE49-F238E27FC236}">
                    <a16:creationId xmlns:a16="http://schemas.microsoft.com/office/drawing/2014/main" id="{3D95EB90-C244-1E16-D736-D42AFE7E2D90}"/>
                  </a:ext>
                </a:extLst>
              </p:cNvPr>
              <p:cNvSpPr/>
              <p:nvPr/>
            </p:nvSpPr>
            <p:spPr>
              <a:xfrm>
                <a:off x="-2201114" y="31391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63" name="Freeform 34562">
                <a:extLst>
                  <a:ext uri="{FF2B5EF4-FFF2-40B4-BE49-F238E27FC236}">
                    <a16:creationId xmlns:a16="http://schemas.microsoft.com/office/drawing/2014/main" id="{78516739-C803-C345-609E-F3DF3CC1A19D}"/>
                  </a:ext>
                </a:extLst>
              </p:cNvPr>
              <p:cNvSpPr/>
              <p:nvPr/>
            </p:nvSpPr>
            <p:spPr>
              <a:xfrm>
                <a:off x="-2175253"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7" name="Graphic 45">
              <a:extLst>
                <a:ext uri="{FF2B5EF4-FFF2-40B4-BE49-F238E27FC236}">
                  <a16:creationId xmlns:a16="http://schemas.microsoft.com/office/drawing/2014/main" id="{7623749D-0B61-F18F-8C3D-A46BCE14AA89}"/>
                </a:ext>
              </a:extLst>
            </p:cNvPr>
            <p:cNvGrpSpPr/>
            <p:nvPr/>
          </p:nvGrpSpPr>
          <p:grpSpPr>
            <a:xfrm>
              <a:off x="-2209956" y="3113212"/>
              <a:ext cx="51722" cy="51815"/>
              <a:chOff x="-2209956" y="3113212"/>
              <a:chExt cx="51722" cy="51815"/>
            </a:xfrm>
          </p:grpSpPr>
          <p:sp>
            <p:nvSpPr>
              <p:cNvPr id="34560" name="Freeform 34559">
                <a:extLst>
                  <a:ext uri="{FF2B5EF4-FFF2-40B4-BE49-F238E27FC236}">
                    <a16:creationId xmlns:a16="http://schemas.microsoft.com/office/drawing/2014/main" id="{80BE2FD9-751C-CDBD-CBA8-D408B991D658}"/>
                  </a:ext>
                </a:extLst>
              </p:cNvPr>
              <p:cNvSpPr/>
              <p:nvPr/>
            </p:nvSpPr>
            <p:spPr>
              <a:xfrm>
                <a:off x="-2209956" y="31391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61" name="Freeform 34560">
                <a:extLst>
                  <a:ext uri="{FF2B5EF4-FFF2-40B4-BE49-F238E27FC236}">
                    <a16:creationId xmlns:a16="http://schemas.microsoft.com/office/drawing/2014/main" id="{DBD78DEA-3AED-3DD4-F1E5-313D67BE7731}"/>
                  </a:ext>
                </a:extLst>
              </p:cNvPr>
              <p:cNvSpPr/>
              <p:nvPr/>
            </p:nvSpPr>
            <p:spPr>
              <a:xfrm>
                <a:off x="-2184095"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8" name="Graphic 45">
              <a:extLst>
                <a:ext uri="{FF2B5EF4-FFF2-40B4-BE49-F238E27FC236}">
                  <a16:creationId xmlns:a16="http://schemas.microsoft.com/office/drawing/2014/main" id="{C9A17084-DE62-F649-FB2D-4DDF26517664}"/>
                </a:ext>
              </a:extLst>
            </p:cNvPr>
            <p:cNvGrpSpPr/>
            <p:nvPr/>
          </p:nvGrpSpPr>
          <p:grpSpPr>
            <a:xfrm>
              <a:off x="-2225169" y="3113212"/>
              <a:ext cx="51722" cy="51815"/>
              <a:chOff x="-2225169" y="3113212"/>
              <a:chExt cx="51722" cy="51815"/>
            </a:xfrm>
          </p:grpSpPr>
          <p:sp>
            <p:nvSpPr>
              <p:cNvPr id="34558" name="Freeform 34557">
                <a:extLst>
                  <a:ext uri="{FF2B5EF4-FFF2-40B4-BE49-F238E27FC236}">
                    <a16:creationId xmlns:a16="http://schemas.microsoft.com/office/drawing/2014/main" id="{3ED3F61B-291B-D901-AC46-AEB506470E8D}"/>
                  </a:ext>
                </a:extLst>
              </p:cNvPr>
              <p:cNvSpPr/>
              <p:nvPr/>
            </p:nvSpPr>
            <p:spPr>
              <a:xfrm>
                <a:off x="-2225169" y="31391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59" name="Freeform 34558">
                <a:extLst>
                  <a:ext uri="{FF2B5EF4-FFF2-40B4-BE49-F238E27FC236}">
                    <a16:creationId xmlns:a16="http://schemas.microsoft.com/office/drawing/2014/main" id="{D0881E61-1744-A751-50F0-24F5DD3EFA71}"/>
                  </a:ext>
                </a:extLst>
              </p:cNvPr>
              <p:cNvSpPr/>
              <p:nvPr/>
            </p:nvSpPr>
            <p:spPr>
              <a:xfrm>
                <a:off x="-2199308"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69" name="Graphic 45">
              <a:extLst>
                <a:ext uri="{FF2B5EF4-FFF2-40B4-BE49-F238E27FC236}">
                  <a16:creationId xmlns:a16="http://schemas.microsoft.com/office/drawing/2014/main" id="{C9D3B4FB-3964-DB93-0B6F-9322B31A709B}"/>
                </a:ext>
              </a:extLst>
            </p:cNvPr>
            <p:cNvGrpSpPr/>
            <p:nvPr/>
          </p:nvGrpSpPr>
          <p:grpSpPr>
            <a:xfrm>
              <a:off x="-2229638" y="3113212"/>
              <a:ext cx="51818" cy="51815"/>
              <a:chOff x="-2229638" y="3113212"/>
              <a:chExt cx="51818" cy="51815"/>
            </a:xfrm>
          </p:grpSpPr>
          <p:sp>
            <p:nvSpPr>
              <p:cNvPr id="34556" name="Freeform 34555">
                <a:extLst>
                  <a:ext uri="{FF2B5EF4-FFF2-40B4-BE49-F238E27FC236}">
                    <a16:creationId xmlns:a16="http://schemas.microsoft.com/office/drawing/2014/main" id="{10F7CAF4-24C0-6FB6-16E1-60EC292D51B0}"/>
                  </a:ext>
                </a:extLst>
              </p:cNvPr>
              <p:cNvSpPr/>
              <p:nvPr/>
            </p:nvSpPr>
            <p:spPr>
              <a:xfrm>
                <a:off x="-2229638" y="313912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57" name="Freeform 34556">
                <a:extLst>
                  <a:ext uri="{FF2B5EF4-FFF2-40B4-BE49-F238E27FC236}">
                    <a16:creationId xmlns:a16="http://schemas.microsoft.com/office/drawing/2014/main" id="{087753CB-5726-ACE0-6DEE-7ECE14D2FFE8}"/>
                  </a:ext>
                </a:extLst>
              </p:cNvPr>
              <p:cNvSpPr/>
              <p:nvPr/>
            </p:nvSpPr>
            <p:spPr>
              <a:xfrm>
                <a:off x="-2203776"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0" name="Graphic 45">
              <a:extLst>
                <a:ext uri="{FF2B5EF4-FFF2-40B4-BE49-F238E27FC236}">
                  <a16:creationId xmlns:a16="http://schemas.microsoft.com/office/drawing/2014/main" id="{5C9DBDDB-048A-8455-A21B-AF0B93EFCAAB}"/>
                </a:ext>
              </a:extLst>
            </p:cNvPr>
            <p:cNvGrpSpPr/>
            <p:nvPr/>
          </p:nvGrpSpPr>
          <p:grpSpPr>
            <a:xfrm>
              <a:off x="-2240857" y="3113212"/>
              <a:ext cx="51722" cy="51815"/>
              <a:chOff x="-2240857" y="3113212"/>
              <a:chExt cx="51722" cy="51815"/>
            </a:xfrm>
          </p:grpSpPr>
          <p:sp>
            <p:nvSpPr>
              <p:cNvPr id="34554" name="Freeform 34553">
                <a:extLst>
                  <a:ext uri="{FF2B5EF4-FFF2-40B4-BE49-F238E27FC236}">
                    <a16:creationId xmlns:a16="http://schemas.microsoft.com/office/drawing/2014/main" id="{3290CC21-6942-5736-771C-DA32624523B1}"/>
                  </a:ext>
                </a:extLst>
              </p:cNvPr>
              <p:cNvSpPr/>
              <p:nvPr/>
            </p:nvSpPr>
            <p:spPr>
              <a:xfrm>
                <a:off x="-2240857" y="31391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55" name="Freeform 34554">
                <a:extLst>
                  <a:ext uri="{FF2B5EF4-FFF2-40B4-BE49-F238E27FC236}">
                    <a16:creationId xmlns:a16="http://schemas.microsoft.com/office/drawing/2014/main" id="{5C7B3B4E-45FB-BF31-138B-9E8434873FEE}"/>
                  </a:ext>
                </a:extLst>
              </p:cNvPr>
              <p:cNvSpPr/>
              <p:nvPr/>
            </p:nvSpPr>
            <p:spPr>
              <a:xfrm>
                <a:off x="-2214996"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1" name="Graphic 45">
              <a:extLst>
                <a:ext uri="{FF2B5EF4-FFF2-40B4-BE49-F238E27FC236}">
                  <a16:creationId xmlns:a16="http://schemas.microsoft.com/office/drawing/2014/main" id="{1A0BB24D-CE01-E5D7-96CF-EF617289AB5F}"/>
                </a:ext>
              </a:extLst>
            </p:cNvPr>
            <p:cNvGrpSpPr/>
            <p:nvPr/>
          </p:nvGrpSpPr>
          <p:grpSpPr>
            <a:xfrm>
              <a:off x="-2251506" y="3113212"/>
              <a:ext cx="51722" cy="51815"/>
              <a:chOff x="-2251506" y="3113212"/>
              <a:chExt cx="51722" cy="51815"/>
            </a:xfrm>
          </p:grpSpPr>
          <p:sp>
            <p:nvSpPr>
              <p:cNvPr id="34552" name="Freeform 34551">
                <a:extLst>
                  <a:ext uri="{FF2B5EF4-FFF2-40B4-BE49-F238E27FC236}">
                    <a16:creationId xmlns:a16="http://schemas.microsoft.com/office/drawing/2014/main" id="{37273CFB-C568-965A-4878-12B801FD58EE}"/>
                  </a:ext>
                </a:extLst>
              </p:cNvPr>
              <p:cNvSpPr/>
              <p:nvPr/>
            </p:nvSpPr>
            <p:spPr>
              <a:xfrm>
                <a:off x="-2251506" y="31391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53" name="Freeform 34552">
                <a:extLst>
                  <a:ext uri="{FF2B5EF4-FFF2-40B4-BE49-F238E27FC236}">
                    <a16:creationId xmlns:a16="http://schemas.microsoft.com/office/drawing/2014/main" id="{4D911FE6-D850-7A7A-1FF0-941AB83A3D80}"/>
                  </a:ext>
                </a:extLst>
              </p:cNvPr>
              <p:cNvSpPr/>
              <p:nvPr/>
            </p:nvSpPr>
            <p:spPr>
              <a:xfrm>
                <a:off x="-2225644"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2" name="Graphic 45">
              <a:extLst>
                <a:ext uri="{FF2B5EF4-FFF2-40B4-BE49-F238E27FC236}">
                  <a16:creationId xmlns:a16="http://schemas.microsoft.com/office/drawing/2014/main" id="{A13402AA-4392-F7F8-DF83-E676A10F6663}"/>
                </a:ext>
              </a:extLst>
            </p:cNvPr>
            <p:cNvGrpSpPr/>
            <p:nvPr/>
          </p:nvGrpSpPr>
          <p:grpSpPr>
            <a:xfrm>
              <a:off x="-2248463" y="3113212"/>
              <a:ext cx="51818" cy="51815"/>
              <a:chOff x="-2248463" y="3113212"/>
              <a:chExt cx="51818" cy="51815"/>
            </a:xfrm>
          </p:grpSpPr>
          <p:sp>
            <p:nvSpPr>
              <p:cNvPr id="34550" name="Freeform 34549">
                <a:extLst>
                  <a:ext uri="{FF2B5EF4-FFF2-40B4-BE49-F238E27FC236}">
                    <a16:creationId xmlns:a16="http://schemas.microsoft.com/office/drawing/2014/main" id="{776597B2-DCBD-9575-2D81-9327F0F75C92}"/>
                  </a:ext>
                </a:extLst>
              </p:cNvPr>
              <p:cNvSpPr/>
              <p:nvPr/>
            </p:nvSpPr>
            <p:spPr>
              <a:xfrm>
                <a:off x="-2248463" y="313912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51" name="Freeform 34550">
                <a:extLst>
                  <a:ext uri="{FF2B5EF4-FFF2-40B4-BE49-F238E27FC236}">
                    <a16:creationId xmlns:a16="http://schemas.microsoft.com/office/drawing/2014/main" id="{C91AD1A7-C0CE-6240-C28B-37E463353269}"/>
                  </a:ext>
                </a:extLst>
              </p:cNvPr>
              <p:cNvSpPr/>
              <p:nvPr/>
            </p:nvSpPr>
            <p:spPr>
              <a:xfrm>
                <a:off x="-2222602"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3" name="Graphic 45">
              <a:extLst>
                <a:ext uri="{FF2B5EF4-FFF2-40B4-BE49-F238E27FC236}">
                  <a16:creationId xmlns:a16="http://schemas.microsoft.com/office/drawing/2014/main" id="{66708CA6-C2C8-BF1D-C24F-91FAFD5F2436}"/>
                </a:ext>
              </a:extLst>
            </p:cNvPr>
            <p:cNvGrpSpPr/>
            <p:nvPr/>
          </p:nvGrpSpPr>
          <p:grpSpPr>
            <a:xfrm>
              <a:off x="-2245611" y="3113212"/>
              <a:ext cx="51818" cy="51815"/>
              <a:chOff x="-2245611" y="3113212"/>
              <a:chExt cx="51818" cy="51815"/>
            </a:xfrm>
          </p:grpSpPr>
          <p:sp>
            <p:nvSpPr>
              <p:cNvPr id="34548" name="Freeform 34547">
                <a:extLst>
                  <a:ext uri="{FF2B5EF4-FFF2-40B4-BE49-F238E27FC236}">
                    <a16:creationId xmlns:a16="http://schemas.microsoft.com/office/drawing/2014/main" id="{B16F93A7-BF57-1087-4776-9BB0C4088A5A}"/>
                  </a:ext>
                </a:extLst>
              </p:cNvPr>
              <p:cNvSpPr/>
              <p:nvPr/>
            </p:nvSpPr>
            <p:spPr>
              <a:xfrm>
                <a:off x="-2245611" y="313912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49" name="Freeform 34548">
                <a:extLst>
                  <a:ext uri="{FF2B5EF4-FFF2-40B4-BE49-F238E27FC236}">
                    <a16:creationId xmlns:a16="http://schemas.microsoft.com/office/drawing/2014/main" id="{30F25A26-DA2A-B63B-0553-9DB1F2789888}"/>
                  </a:ext>
                </a:extLst>
              </p:cNvPr>
              <p:cNvSpPr/>
              <p:nvPr/>
            </p:nvSpPr>
            <p:spPr>
              <a:xfrm>
                <a:off x="-2219750"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4" name="Graphic 45">
              <a:extLst>
                <a:ext uri="{FF2B5EF4-FFF2-40B4-BE49-F238E27FC236}">
                  <a16:creationId xmlns:a16="http://schemas.microsoft.com/office/drawing/2014/main" id="{0E2F4C1B-5072-1E72-559F-07D0A433C630}"/>
                </a:ext>
              </a:extLst>
            </p:cNvPr>
            <p:cNvGrpSpPr/>
            <p:nvPr/>
          </p:nvGrpSpPr>
          <p:grpSpPr>
            <a:xfrm>
              <a:off x="-2261775" y="3113212"/>
              <a:ext cx="51818" cy="51815"/>
              <a:chOff x="-2261775" y="3113212"/>
              <a:chExt cx="51818" cy="51815"/>
            </a:xfrm>
          </p:grpSpPr>
          <p:sp>
            <p:nvSpPr>
              <p:cNvPr id="34546" name="Freeform 34545">
                <a:extLst>
                  <a:ext uri="{FF2B5EF4-FFF2-40B4-BE49-F238E27FC236}">
                    <a16:creationId xmlns:a16="http://schemas.microsoft.com/office/drawing/2014/main" id="{231484FF-619A-7555-6B8C-467C4FAC440A}"/>
                  </a:ext>
                </a:extLst>
              </p:cNvPr>
              <p:cNvSpPr/>
              <p:nvPr/>
            </p:nvSpPr>
            <p:spPr>
              <a:xfrm>
                <a:off x="-2261775" y="313912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47" name="Freeform 34546">
                <a:extLst>
                  <a:ext uri="{FF2B5EF4-FFF2-40B4-BE49-F238E27FC236}">
                    <a16:creationId xmlns:a16="http://schemas.microsoft.com/office/drawing/2014/main" id="{1849B427-FF4C-CED8-58F8-1B8C7405E5DA}"/>
                  </a:ext>
                </a:extLst>
              </p:cNvPr>
              <p:cNvSpPr/>
              <p:nvPr/>
            </p:nvSpPr>
            <p:spPr>
              <a:xfrm>
                <a:off x="-2235818"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5" name="Graphic 45">
              <a:extLst>
                <a:ext uri="{FF2B5EF4-FFF2-40B4-BE49-F238E27FC236}">
                  <a16:creationId xmlns:a16="http://schemas.microsoft.com/office/drawing/2014/main" id="{34048B3A-ADE4-CB36-F2FD-83ED0276ABCF}"/>
                </a:ext>
              </a:extLst>
            </p:cNvPr>
            <p:cNvGrpSpPr/>
            <p:nvPr/>
          </p:nvGrpSpPr>
          <p:grpSpPr>
            <a:xfrm>
              <a:off x="-2282597" y="3101401"/>
              <a:ext cx="51722" cy="51815"/>
              <a:chOff x="-2282597" y="3101401"/>
              <a:chExt cx="51722" cy="51815"/>
            </a:xfrm>
          </p:grpSpPr>
          <p:sp>
            <p:nvSpPr>
              <p:cNvPr id="34544" name="Freeform 34543">
                <a:extLst>
                  <a:ext uri="{FF2B5EF4-FFF2-40B4-BE49-F238E27FC236}">
                    <a16:creationId xmlns:a16="http://schemas.microsoft.com/office/drawing/2014/main" id="{CC178508-FBAD-FC61-AB28-6E60966D8671}"/>
                  </a:ext>
                </a:extLst>
              </p:cNvPr>
              <p:cNvSpPr/>
              <p:nvPr/>
            </p:nvSpPr>
            <p:spPr>
              <a:xfrm>
                <a:off x="-2282597"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45" name="Freeform 34544">
                <a:extLst>
                  <a:ext uri="{FF2B5EF4-FFF2-40B4-BE49-F238E27FC236}">
                    <a16:creationId xmlns:a16="http://schemas.microsoft.com/office/drawing/2014/main" id="{1555C3D5-4470-B411-CEA3-74E0B3EA8F24}"/>
                  </a:ext>
                </a:extLst>
              </p:cNvPr>
              <p:cNvSpPr/>
              <p:nvPr/>
            </p:nvSpPr>
            <p:spPr>
              <a:xfrm>
                <a:off x="-2256735"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6" name="Graphic 45">
              <a:extLst>
                <a:ext uri="{FF2B5EF4-FFF2-40B4-BE49-F238E27FC236}">
                  <a16:creationId xmlns:a16="http://schemas.microsoft.com/office/drawing/2014/main" id="{CD8565A8-526C-8C12-2933-1F347510FDE1}"/>
                </a:ext>
              </a:extLst>
            </p:cNvPr>
            <p:cNvGrpSpPr/>
            <p:nvPr/>
          </p:nvGrpSpPr>
          <p:grpSpPr>
            <a:xfrm>
              <a:off x="-2305796" y="3101401"/>
              <a:ext cx="51818" cy="51815"/>
              <a:chOff x="-2305796" y="3101401"/>
              <a:chExt cx="51818" cy="51815"/>
            </a:xfrm>
          </p:grpSpPr>
          <p:sp>
            <p:nvSpPr>
              <p:cNvPr id="34542" name="Freeform 34541">
                <a:extLst>
                  <a:ext uri="{FF2B5EF4-FFF2-40B4-BE49-F238E27FC236}">
                    <a16:creationId xmlns:a16="http://schemas.microsoft.com/office/drawing/2014/main" id="{B8807ED8-392B-0655-CA39-5F747942A566}"/>
                  </a:ext>
                </a:extLst>
              </p:cNvPr>
              <p:cNvSpPr/>
              <p:nvPr/>
            </p:nvSpPr>
            <p:spPr>
              <a:xfrm>
                <a:off x="-2305796" y="312730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43" name="Freeform 34542">
                <a:extLst>
                  <a:ext uri="{FF2B5EF4-FFF2-40B4-BE49-F238E27FC236}">
                    <a16:creationId xmlns:a16="http://schemas.microsoft.com/office/drawing/2014/main" id="{724C7434-0BEC-5B50-9B18-2AAEC03A1707}"/>
                  </a:ext>
                </a:extLst>
              </p:cNvPr>
              <p:cNvSpPr/>
              <p:nvPr/>
            </p:nvSpPr>
            <p:spPr>
              <a:xfrm>
                <a:off x="-2279935"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7" name="Graphic 45">
              <a:extLst>
                <a:ext uri="{FF2B5EF4-FFF2-40B4-BE49-F238E27FC236}">
                  <a16:creationId xmlns:a16="http://schemas.microsoft.com/office/drawing/2014/main" id="{20720198-4DAC-04E8-4118-B4F5F7827CDF}"/>
                </a:ext>
              </a:extLst>
            </p:cNvPr>
            <p:cNvGrpSpPr/>
            <p:nvPr/>
          </p:nvGrpSpPr>
          <p:grpSpPr>
            <a:xfrm>
              <a:off x="-2319012" y="3101401"/>
              <a:ext cx="51722" cy="51815"/>
              <a:chOff x="-2319012" y="3101401"/>
              <a:chExt cx="51722" cy="51815"/>
            </a:xfrm>
          </p:grpSpPr>
          <p:sp>
            <p:nvSpPr>
              <p:cNvPr id="34540" name="Freeform 34539">
                <a:extLst>
                  <a:ext uri="{FF2B5EF4-FFF2-40B4-BE49-F238E27FC236}">
                    <a16:creationId xmlns:a16="http://schemas.microsoft.com/office/drawing/2014/main" id="{C5ACDE7A-4DB5-1305-F638-1D4C5020B0BA}"/>
                  </a:ext>
                </a:extLst>
              </p:cNvPr>
              <p:cNvSpPr/>
              <p:nvPr/>
            </p:nvSpPr>
            <p:spPr>
              <a:xfrm>
                <a:off x="-2319012"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41" name="Freeform 34540">
                <a:extLst>
                  <a:ext uri="{FF2B5EF4-FFF2-40B4-BE49-F238E27FC236}">
                    <a16:creationId xmlns:a16="http://schemas.microsoft.com/office/drawing/2014/main" id="{E2D04360-C8F3-7F48-47D5-0A4AF675C779}"/>
                  </a:ext>
                </a:extLst>
              </p:cNvPr>
              <p:cNvSpPr/>
              <p:nvPr/>
            </p:nvSpPr>
            <p:spPr>
              <a:xfrm>
                <a:off x="-2293151"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8" name="Graphic 45">
              <a:extLst>
                <a:ext uri="{FF2B5EF4-FFF2-40B4-BE49-F238E27FC236}">
                  <a16:creationId xmlns:a16="http://schemas.microsoft.com/office/drawing/2014/main" id="{52455FA6-2523-3064-3945-C8267887F5B8}"/>
                </a:ext>
              </a:extLst>
            </p:cNvPr>
            <p:cNvGrpSpPr/>
            <p:nvPr/>
          </p:nvGrpSpPr>
          <p:grpSpPr>
            <a:xfrm>
              <a:off x="-2339739" y="3101401"/>
              <a:ext cx="51722" cy="51815"/>
              <a:chOff x="-2339739" y="3101401"/>
              <a:chExt cx="51722" cy="51815"/>
            </a:xfrm>
          </p:grpSpPr>
          <p:sp>
            <p:nvSpPr>
              <p:cNvPr id="34538" name="Freeform 34537">
                <a:extLst>
                  <a:ext uri="{FF2B5EF4-FFF2-40B4-BE49-F238E27FC236}">
                    <a16:creationId xmlns:a16="http://schemas.microsoft.com/office/drawing/2014/main" id="{1EA5F8CE-4DB2-ECC4-3CBB-30CD1BBC80EB}"/>
                  </a:ext>
                </a:extLst>
              </p:cNvPr>
              <p:cNvSpPr/>
              <p:nvPr/>
            </p:nvSpPr>
            <p:spPr>
              <a:xfrm>
                <a:off x="-2339739"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39" name="Freeform 34538">
                <a:extLst>
                  <a:ext uri="{FF2B5EF4-FFF2-40B4-BE49-F238E27FC236}">
                    <a16:creationId xmlns:a16="http://schemas.microsoft.com/office/drawing/2014/main" id="{CB872F74-BCAA-CA09-AFBC-EE33F58C7C65}"/>
                  </a:ext>
                </a:extLst>
              </p:cNvPr>
              <p:cNvSpPr/>
              <p:nvPr/>
            </p:nvSpPr>
            <p:spPr>
              <a:xfrm>
                <a:off x="-2313878"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79" name="Graphic 45">
              <a:extLst>
                <a:ext uri="{FF2B5EF4-FFF2-40B4-BE49-F238E27FC236}">
                  <a16:creationId xmlns:a16="http://schemas.microsoft.com/office/drawing/2014/main" id="{B8691223-750D-D650-3A13-841FEA20A927}"/>
                </a:ext>
              </a:extLst>
            </p:cNvPr>
            <p:cNvGrpSpPr/>
            <p:nvPr/>
          </p:nvGrpSpPr>
          <p:grpSpPr>
            <a:xfrm>
              <a:off x="-2365696" y="3101401"/>
              <a:ext cx="51818" cy="51815"/>
              <a:chOff x="-2365696" y="3101401"/>
              <a:chExt cx="51818" cy="51815"/>
            </a:xfrm>
          </p:grpSpPr>
          <p:sp>
            <p:nvSpPr>
              <p:cNvPr id="34536" name="Freeform 34535">
                <a:extLst>
                  <a:ext uri="{FF2B5EF4-FFF2-40B4-BE49-F238E27FC236}">
                    <a16:creationId xmlns:a16="http://schemas.microsoft.com/office/drawing/2014/main" id="{DEF2537A-9A7E-68C8-73A3-FD79E78F673E}"/>
                  </a:ext>
                </a:extLst>
              </p:cNvPr>
              <p:cNvSpPr/>
              <p:nvPr/>
            </p:nvSpPr>
            <p:spPr>
              <a:xfrm>
                <a:off x="-2365696" y="312730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37" name="Freeform 34536">
                <a:extLst>
                  <a:ext uri="{FF2B5EF4-FFF2-40B4-BE49-F238E27FC236}">
                    <a16:creationId xmlns:a16="http://schemas.microsoft.com/office/drawing/2014/main" id="{0DC23013-24F0-B47F-B9B2-BE40B925866F}"/>
                  </a:ext>
                </a:extLst>
              </p:cNvPr>
              <p:cNvSpPr/>
              <p:nvPr/>
            </p:nvSpPr>
            <p:spPr>
              <a:xfrm>
                <a:off x="-2339739"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0" name="Graphic 45">
              <a:extLst>
                <a:ext uri="{FF2B5EF4-FFF2-40B4-BE49-F238E27FC236}">
                  <a16:creationId xmlns:a16="http://schemas.microsoft.com/office/drawing/2014/main" id="{8FFB276B-4516-CB2D-F530-1AC9D1491C03}"/>
                </a:ext>
              </a:extLst>
            </p:cNvPr>
            <p:cNvGrpSpPr/>
            <p:nvPr/>
          </p:nvGrpSpPr>
          <p:grpSpPr>
            <a:xfrm>
              <a:off x="-2376535" y="3101401"/>
              <a:ext cx="51818" cy="51815"/>
              <a:chOff x="-2376535" y="3101401"/>
              <a:chExt cx="51818" cy="51815"/>
            </a:xfrm>
          </p:grpSpPr>
          <p:sp>
            <p:nvSpPr>
              <p:cNvPr id="34534" name="Freeform 34533">
                <a:extLst>
                  <a:ext uri="{FF2B5EF4-FFF2-40B4-BE49-F238E27FC236}">
                    <a16:creationId xmlns:a16="http://schemas.microsoft.com/office/drawing/2014/main" id="{350B09C6-AF35-56B8-BF87-D1952C149CA6}"/>
                  </a:ext>
                </a:extLst>
              </p:cNvPr>
              <p:cNvSpPr/>
              <p:nvPr/>
            </p:nvSpPr>
            <p:spPr>
              <a:xfrm>
                <a:off x="-2376535" y="312730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35" name="Freeform 34534">
                <a:extLst>
                  <a:ext uri="{FF2B5EF4-FFF2-40B4-BE49-F238E27FC236}">
                    <a16:creationId xmlns:a16="http://schemas.microsoft.com/office/drawing/2014/main" id="{83BFD506-554D-CA39-688E-53E9890D9C5C}"/>
                  </a:ext>
                </a:extLst>
              </p:cNvPr>
              <p:cNvSpPr/>
              <p:nvPr/>
            </p:nvSpPr>
            <p:spPr>
              <a:xfrm>
                <a:off x="-2350673"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1" name="Graphic 45">
              <a:extLst>
                <a:ext uri="{FF2B5EF4-FFF2-40B4-BE49-F238E27FC236}">
                  <a16:creationId xmlns:a16="http://schemas.microsoft.com/office/drawing/2014/main" id="{99ABB35C-DC2A-B68E-97EF-5529F3087DC1}"/>
                </a:ext>
              </a:extLst>
            </p:cNvPr>
            <p:cNvGrpSpPr/>
            <p:nvPr/>
          </p:nvGrpSpPr>
          <p:grpSpPr>
            <a:xfrm>
              <a:off x="-2396977" y="3101401"/>
              <a:ext cx="51818" cy="51815"/>
              <a:chOff x="-2396977" y="3101401"/>
              <a:chExt cx="51818" cy="51815"/>
            </a:xfrm>
          </p:grpSpPr>
          <p:sp>
            <p:nvSpPr>
              <p:cNvPr id="34532" name="Freeform 34531">
                <a:extLst>
                  <a:ext uri="{FF2B5EF4-FFF2-40B4-BE49-F238E27FC236}">
                    <a16:creationId xmlns:a16="http://schemas.microsoft.com/office/drawing/2014/main" id="{37949191-652A-659D-7C7A-8D079BEFF942}"/>
                  </a:ext>
                </a:extLst>
              </p:cNvPr>
              <p:cNvSpPr/>
              <p:nvPr/>
            </p:nvSpPr>
            <p:spPr>
              <a:xfrm>
                <a:off x="-2396977" y="312730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33" name="Freeform 34532">
                <a:extLst>
                  <a:ext uri="{FF2B5EF4-FFF2-40B4-BE49-F238E27FC236}">
                    <a16:creationId xmlns:a16="http://schemas.microsoft.com/office/drawing/2014/main" id="{557D1E4F-F9BA-CBF2-4DED-5FD82E5AAAC6}"/>
                  </a:ext>
                </a:extLst>
              </p:cNvPr>
              <p:cNvSpPr/>
              <p:nvPr/>
            </p:nvSpPr>
            <p:spPr>
              <a:xfrm>
                <a:off x="-2371020"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2" name="Graphic 45">
              <a:extLst>
                <a:ext uri="{FF2B5EF4-FFF2-40B4-BE49-F238E27FC236}">
                  <a16:creationId xmlns:a16="http://schemas.microsoft.com/office/drawing/2014/main" id="{B7697EB7-3310-692A-7DA6-4BF1CFED34EF}"/>
                </a:ext>
              </a:extLst>
            </p:cNvPr>
            <p:cNvGrpSpPr/>
            <p:nvPr/>
          </p:nvGrpSpPr>
          <p:grpSpPr>
            <a:xfrm>
              <a:off x="-2401350" y="3101401"/>
              <a:ext cx="51818" cy="51815"/>
              <a:chOff x="-2401350" y="3101401"/>
              <a:chExt cx="51818" cy="51815"/>
            </a:xfrm>
          </p:grpSpPr>
          <p:sp>
            <p:nvSpPr>
              <p:cNvPr id="34530" name="Freeform 34529">
                <a:extLst>
                  <a:ext uri="{FF2B5EF4-FFF2-40B4-BE49-F238E27FC236}">
                    <a16:creationId xmlns:a16="http://schemas.microsoft.com/office/drawing/2014/main" id="{F7C43922-D23C-4944-C475-AD6C9195A566}"/>
                  </a:ext>
                </a:extLst>
              </p:cNvPr>
              <p:cNvSpPr/>
              <p:nvPr/>
            </p:nvSpPr>
            <p:spPr>
              <a:xfrm>
                <a:off x="-2401350" y="3127309"/>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31" name="Freeform 34530">
                <a:extLst>
                  <a:ext uri="{FF2B5EF4-FFF2-40B4-BE49-F238E27FC236}">
                    <a16:creationId xmlns:a16="http://schemas.microsoft.com/office/drawing/2014/main" id="{53C56E2D-DE81-009A-1A37-6FF841283733}"/>
                  </a:ext>
                </a:extLst>
              </p:cNvPr>
              <p:cNvSpPr/>
              <p:nvPr/>
            </p:nvSpPr>
            <p:spPr>
              <a:xfrm>
                <a:off x="-2375394"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3" name="Graphic 45">
              <a:extLst>
                <a:ext uri="{FF2B5EF4-FFF2-40B4-BE49-F238E27FC236}">
                  <a16:creationId xmlns:a16="http://schemas.microsoft.com/office/drawing/2014/main" id="{08063C58-8692-9CCE-A874-1C37BD4EBFC9}"/>
                </a:ext>
              </a:extLst>
            </p:cNvPr>
            <p:cNvGrpSpPr/>
            <p:nvPr/>
          </p:nvGrpSpPr>
          <p:grpSpPr>
            <a:xfrm>
              <a:off x="-2404773" y="3101401"/>
              <a:ext cx="51722" cy="51815"/>
              <a:chOff x="-2404773" y="3101401"/>
              <a:chExt cx="51722" cy="51815"/>
            </a:xfrm>
          </p:grpSpPr>
          <p:sp>
            <p:nvSpPr>
              <p:cNvPr id="34528" name="Freeform 34527">
                <a:extLst>
                  <a:ext uri="{FF2B5EF4-FFF2-40B4-BE49-F238E27FC236}">
                    <a16:creationId xmlns:a16="http://schemas.microsoft.com/office/drawing/2014/main" id="{BBBFF8F0-D9C2-6768-F2F3-B00B9F73EBD8}"/>
                  </a:ext>
                </a:extLst>
              </p:cNvPr>
              <p:cNvSpPr/>
              <p:nvPr/>
            </p:nvSpPr>
            <p:spPr>
              <a:xfrm>
                <a:off x="-2404773"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29" name="Freeform 34528">
                <a:extLst>
                  <a:ext uri="{FF2B5EF4-FFF2-40B4-BE49-F238E27FC236}">
                    <a16:creationId xmlns:a16="http://schemas.microsoft.com/office/drawing/2014/main" id="{C6B89354-BA17-7FA6-D8B1-24A65B593944}"/>
                  </a:ext>
                </a:extLst>
              </p:cNvPr>
              <p:cNvSpPr/>
              <p:nvPr/>
            </p:nvSpPr>
            <p:spPr>
              <a:xfrm>
                <a:off x="-2378912"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4" name="Graphic 45">
              <a:extLst>
                <a:ext uri="{FF2B5EF4-FFF2-40B4-BE49-F238E27FC236}">
                  <a16:creationId xmlns:a16="http://schemas.microsoft.com/office/drawing/2014/main" id="{4715C0F7-DBCF-B7E3-76F6-7F976D5089DA}"/>
                </a:ext>
              </a:extLst>
            </p:cNvPr>
            <p:cNvGrpSpPr/>
            <p:nvPr/>
          </p:nvGrpSpPr>
          <p:grpSpPr>
            <a:xfrm>
              <a:off x="-2407911" y="3101401"/>
              <a:ext cx="51722" cy="51815"/>
              <a:chOff x="-2407911" y="3101401"/>
              <a:chExt cx="51722" cy="51815"/>
            </a:xfrm>
          </p:grpSpPr>
          <p:sp>
            <p:nvSpPr>
              <p:cNvPr id="34526" name="Freeform 34525">
                <a:extLst>
                  <a:ext uri="{FF2B5EF4-FFF2-40B4-BE49-F238E27FC236}">
                    <a16:creationId xmlns:a16="http://schemas.microsoft.com/office/drawing/2014/main" id="{EAEFD766-41C3-A12B-D3C6-BBF5C63AA843}"/>
                  </a:ext>
                </a:extLst>
              </p:cNvPr>
              <p:cNvSpPr/>
              <p:nvPr/>
            </p:nvSpPr>
            <p:spPr>
              <a:xfrm>
                <a:off x="-2407911"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27" name="Freeform 34526">
                <a:extLst>
                  <a:ext uri="{FF2B5EF4-FFF2-40B4-BE49-F238E27FC236}">
                    <a16:creationId xmlns:a16="http://schemas.microsoft.com/office/drawing/2014/main" id="{42221C1E-C9E7-C549-D073-D12DD6A9E1BD}"/>
                  </a:ext>
                </a:extLst>
              </p:cNvPr>
              <p:cNvSpPr/>
              <p:nvPr/>
            </p:nvSpPr>
            <p:spPr>
              <a:xfrm>
                <a:off x="-2382049"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5" name="Graphic 45">
              <a:extLst>
                <a:ext uri="{FF2B5EF4-FFF2-40B4-BE49-F238E27FC236}">
                  <a16:creationId xmlns:a16="http://schemas.microsoft.com/office/drawing/2014/main" id="{EBC4D4BA-323F-C92A-AE55-0762FC6F2057}"/>
                </a:ext>
              </a:extLst>
            </p:cNvPr>
            <p:cNvGrpSpPr/>
            <p:nvPr/>
          </p:nvGrpSpPr>
          <p:grpSpPr>
            <a:xfrm>
              <a:off x="-2433772" y="3101401"/>
              <a:ext cx="51722" cy="51815"/>
              <a:chOff x="-2433772" y="3101401"/>
              <a:chExt cx="51722" cy="51815"/>
            </a:xfrm>
          </p:grpSpPr>
          <p:sp>
            <p:nvSpPr>
              <p:cNvPr id="34524" name="Freeform 34523">
                <a:extLst>
                  <a:ext uri="{FF2B5EF4-FFF2-40B4-BE49-F238E27FC236}">
                    <a16:creationId xmlns:a16="http://schemas.microsoft.com/office/drawing/2014/main" id="{C7130CF1-ABEF-202E-3516-986F73DC636B}"/>
                  </a:ext>
                </a:extLst>
              </p:cNvPr>
              <p:cNvSpPr/>
              <p:nvPr/>
            </p:nvSpPr>
            <p:spPr>
              <a:xfrm>
                <a:off x="-2433772"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25" name="Freeform 34524">
                <a:extLst>
                  <a:ext uri="{FF2B5EF4-FFF2-40B4-BE49-F238E27FC236}">
                    <a16:creationId xmlns:a16="http://schemas.microsoft.com/office/drawing/2014/main" id="{3CB55B78-0C2B-3B0B-31D6-42ECBC77132D}"/>
                  </a:ext>
                </a:extLst>
              </p:cNvPr>
              <p:cNvSpPr/>
              <p:nvPr/>
            </p:nvSpPr>
            <p:spPr>
              <a:xfrm>
                <a:off x="-2407911"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6" name="Graphic 45">
              <a:extLst>
                <a:ext uri="{FF2B5EF4-FFF2-40B4-BE49-F238E27FC236}">
                  <a16:creationId xmlns:a16="http://schemas.microsoft.com/office/drawing/2014/main" id="{E4771F17-E05D-02A7-86B3-DFEF17E807EC}"/>
                </a:ext>
              </a:extLst>
            </p:cNvPr>
            <p:cNvGrpSpPr/>
            <p:nvPr/>
          </p:nvGrpSpPr>
          <p:grpSpPr>
            <a:xfrm>
              <a:off x="-2475322" y="3101401"/>
              <a:ext cx="51722" cy="51815"/>
              <a:chOff x="-2475322" y="3101401"/>
              <a:chExt cx="51722" cy="51815"/>
            </a:xfrm>
          </p:grpSpPr>
          <p:sp>
            <p:nvSpPr>
              <p:cNvPr id="34522" name="Freeform 34521">
                <a:extLst>
                  <a:ext uri="{FF2B5EF4-FFF2-40B4-BE49-F238E27FC236}">
                    <a16:creationId xmlns:a16="http://schemas.microsoft.com/office/drawing/2014/main" id="{5FD45E3A-2B37-1337-3F59-74925432AF9F}"/>
                  </a:ext>
                </a:extLst>
              </p:cNvPr>
              <p:cNvSpPr/>
              <p:nvPr/>
            </p:nvSpPr>
            <p:spPr>
              <a:xfrm>
                <a:off x="-2475322"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23" name="Freeform 34522">
                <a:extLst>
                  <a:ext uri="{FF2B5EF4-FFF2-40B4-BE49-F238E27FC236}">
                    <a16:creationId xmlns:a16="http://schemas.microsoft.com/office/drawing/2014/main" id="{9A6B52D0-A0E9-FBF5-74BF-1C3CA033A054}"/>
                  </a:ext>
                </a:extLst>
              </p:cNvPr>
              <p:cNvSpPr/>
              <p:nvPr/>
            </p:nvSpPr>
            <p:spPr>
              <a:xfrm>
                <a:off x="-2449460"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7" name="Graphic 45">
              <a:extLst>
                <a:ext uri="{FF2B5EF4-FFF2-40B4-BE49-F238E27FC236}">
                  <a16:creationId xmlns:a16="http://schemas.microsoft.com/office/drawing/2014/main" id="{EF21EE6F-78AE-00DE-DE2B-A2579CE8D5B7}"/>
                </a:ext>
              </a:extLst>
            </p:cNvPr>
            <p:cNvGrpSpPr/>
            <p:nvPr/>
          </p:nvGrpSpPr>
          <p:grpSpPr>
            <a:xfrm>
              <a:off x="-2465814" y="3101401"/>
              <a:ext cx="51722" cy="51815"/>
              <a:chOff x="-2465814" y="3101401"/>
              <a:chExt cx="51722" cy="51815"/>
            </a:xfrm>
          </p:grpSpPr>
          <p:sp>
            <p:nvSpPr>
              <p:cNvPr id="34520" name="Freeform 34519">
                <a:extLst>
                  <a:ext uri="{FF2B5EF4-FFF2-40B4-BE49-F238E27FC236}">
                    <a16:creationId xmlns:a16="http://schemas.microsoft.com/office/drawing/2014/main" id="{CFFCBDF3-F72E-25B6-466B-27D46F89D30E}"/>
                  </a:ext>
                </a:extLst>
              </p:cNvPr>
              <p:cNvSpPr/>
              <p:nvPr/>
            </p:nvSpPr>
            <p:spPr>
              <a:xfrm>
                <a:off x="-2465814"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21" name="Freeform 34520">
                <a:extLst>
                  <a:ext uri="{FF2B5EF4-FFF2-40B4-BE49-F238E27FC236}">
                    <a16:creationId xmlns:a16="http://schemas.microsoft.com/office/drawing/2014/main" id="{9EFCBEF0-9665-A549-0051-60584DA835AA}"/>
                  </a:ext>
                </a:extLst>
              </p:cNvPr>
              <p:cNvSpPr/>
              <p:nvPr/>
            </p:nvSpPr>
            <p:spPr>
              <a:xfrm>
                <a:off x="-2439953"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8" name="Graphic 45">
              <a:extLst>
                <a:ext uri="{FF2B5EF4-FFF2-40B4-BE49-F238E27FC236}">
                  <a16:creationId xmlns:a16="http://schemas.microsoft.com/office/drawing/2014/main" id="{C52DF49D-3C34-1511-3EEA-39D3CA2F1407}"/>
                </a:ext>
              </a:extLst>
            </p:cNvPr>
            <p:cNvGrpSpPr/>
            <p:nvPr/>
          </p:nvGrpSpPr>
          <p:grpSpPr>
            <a:xfrm>
              <a:off x="-2459634" y="3101401"/>
              <a:ext cx="51722" cy="51815"/>
              <a:chOff x="-2459634" y="3101401"/>
              <a:chExt cx="51722" cy="51815"/>
            </a:xfrm>
          </p:grpSpPr>
          <p:sp>
            <p:nvSpPr>
              <p:cNvPr id="34518" name="Freeform 34517">
                <a:extLst>
                  <a:ext uri="{FF2B5EF4-FFF2-40B4-BE49-F238E27FC236}">
                    <a16:creationId xmlns:a16="http://schemas.microsoft.com/office/drawing/2014/main" id="{8B9E8E25-607F-CBDA-4BD0-76E67839F721}"/>
                  </a:ext>
                </a:extLst>
              </p:cNvPr>
              <p:cNvSpPr/>
              <p:nvPr/>
            </p:nvSpPr>
            <p:spPr>
              <a:xfrm>
                <a:off x="-2459634"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19" name="Freeform 34518">
                <a:extLst>
                  <a:ext uri="{FF2B5EF4-FFF2-40B4-BE49-F238E27FC236}">
                    <a16:creationId xmlns:a16="http://schemas.microsoft.com/office/drawing/2014/main" id="{13616CB7-6A39-2E40-C254-EBCE1DC3D77F}"/>
                  </a:ext>
                </a:extLst>
              </p:cNvPr>
              <p:cNvSpPr/>
              <p:nvPr/>
            </p:nvSpPr>
            <p:spPr>
              <a:xfrm>
                <a:off x="-2433772"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89" name="Graphic 45">
              <a:extLst>
                <a:ext uri="{FF2B5EF4-FFF2-40B4-BE49-F238E27FC236}">
                  <a16:creationId xmlns:a16="http://schemas.microsoft.com/office/drawing/2014/main" id="{A6EFE5D6-C4F2-BA62-5D92-CA13B2315546}"/>
                </a:ext>
              </a:extLst>
            </p:cNvPr>
            <p:cNvGrpSpPr/>
            <p:nvPr/>
          </p:nvGrpSpPr>
          <p:grpSpPr>
            <a:xfrm>
              <a:off x="-2462201" y="3101401"/>
              <a:ext cx="51722" cy="51815"/>
              <a:chOff x="-2462201" y="3101401"/>
              <a:chExt cx="51722" cy="51815"/>
            </a:xfrm>
          </p:grpSpPr>
          <p:sp>
            <p:nvSpPr>
              <p:cNvPr id="34516" name="Freeform 34515">
                <a:extLst>
                  <a:ext uri="{FF2B5EF4-FFF2-40B4-BE49-F238E27FC236}">
                    <a16:creationId xmlns:a16="http://schemas.microsoft.com/office/drawing/2014/main" id="{F990B727-B17C-F510-41D5-11E2F17DC43B}"/>
                  </a:ext>
                </a:extLst>
              </p:cNvPr>
              <p:cNvSpPr/>
              <p:nvPr/>
            </p:nvSpPr>
            <p:spPr>
              <a:xfrm>
                <a:off x="-2462201"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17" name="Freeform 34516">
                <a:extLst>
                  <a:ext uri="{FF2B5EF4-FFF2-40B4-BE49-F238E27FC236}">
                    <a16:creationId xmlns:a16="http://schemas.microsoft.com/office/drawing/2014/main" id="{F849CCE3-DD57-1E55-3727-B63137FBF105}"/>
                  </a:ext>
                </a:extLst>
              </p:cNvPr>
              <p:cNvSpPr/>
              <p:nvPr/>
            </p:nvSpPr>
            <p:spPr>
              <a:xfrm>
                <a:off x="-2436340"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0" name="Graphic 45">
              <a:extLst>
                <a:ext uri="{FF2B5EF4-FFF2-40B4-BE49-F238E27FC236}">
                  <a16:creationId xmlns:a16="http://schemas.microsoft.com/office/drawing/2014/main" id="{6630D452-B4B5-B8DC-873A-B1658765F979}"/>
                </a:ext>
              </a:extLst>
            </p:cNvPr>
            <p:cNvGrpSpPr/>
            <p:nvPr/>
          </p:nvGrpSpPr>
          <p:grpSpPr>
            <a:xfrm>
              <a:off x="-2470568" y="3101401"/>
              <a:ext cx="51722" cy="51815"/>
              <a:chOff x="-2470568" y="3101401"/>
              <a:chExt cx="51722" cy="51815"/>
            </a:xfrm>
          </p:grpSpPr>
          <p:sp>
            <p:nvSpPr>
              <p:cNvPr id="34514" name="Freeform 34513">
                <a:extLst>
                  <a:ext uri="{FF2B5EF4-FFF2-40B4-BE49-F238E27FC236}">
                    <a16:creationId xmlns:a16="http://schemas.microsoft.com/office/drawing/2014/main" id="{4FBF5ECE-E2E0-4DD0-C4C3-E8CB9E4CABAC}"/>
                  </a:ext>
                </a:extLst>
              </p:cNvPr>
              <p:cNvSpPr/>
              <p:nvPr/>
            </p:nvSpPr>
            <p:spPr>
              <a:xfrm>
                <a:off x="-2470568" y="31273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15" name="Freeform 34514">
                <a:extLst>
                  <a:ext uri="{FF2B5EF4-FFF2-40B4-BE49-F238E27FC236}">
                    <a16:creationId xmlns:a16="http://schemas.microsoft.com/office/drawing/2014/main" id="{9B03833A-4382-FB6C-4E18-69A398DA630E}"/>
                  </a:ext>
                </a:extLst>
              </p:cNvPr>
              <p:cNvSpPr/>
              <p:nvPr/>
            </p:nvSpPr>
            <p:spPr>
              <a:xfrm>
                <a:off x="-2444706" y="31014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1" name="Graphic 45">
              <a:extLst>
                <a:ext uri="{FF2B5EF4-FFF2-40B4-BE49-F238E27FC236}">
                  <a16:creationId xmlns:a16="http://schemas.microsoft.com/office/drawing/2014/main" id="{CAC318D7-8F17-D054-CE28-6F13D1929696}"/>
                </a:ext>
              </a:extLst>
            </p:cNvPr>
            <p:cNvGrpSpPr/>
            <p:nvPr/>
          </p:nvGrpSpPr>
          <p:grpSpPr>
            <a:xfrm>
              <a:off x="-2522291" y="3093876"/>
              <a:ext cx="51722" cy="51911"/>
              <a:chOff x="-2522291" y="3093876"/>
              <a:chExt cx="51722" cy="51911"/>
            </a:xfrm>
          </p:grpSpPr>
          <p:sp>
            <p:nvSpPr>
              <p:cNvPr id="34512" name="Freeform 34511">
                <a:extLst>
                  <a:ext uri="{FF2B5EF4-FFF2-40B4-BE49-F238E27FC236}">
                    <a16:creationId xmlns:a16="http://schemas.microsoft.com/office/drawing/2014/main" id="{B818CEF0-4B45-71E9-4324-7337C5AE0A52}"/>
                  </a:ext>
                </a:extLst>
              </p:cNvPr>
              <p:cNvSpPr/>
              <p:nvPr/>
            </p:nvSpPr>
            <p:spPr>
              <a:xfrm>
                <a:off x="-2522291" y="311978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13" name="Freeform 34512">
                <a:extLst>
                  <a:ext uri="{FF2B5EF4-FFF2-40B4-BE49-F238E27FC236}">
                    <a16:creationId xmlns:a16="http://schemas.microsoft.com/office/drawing/2014/main" id="{D0F283FE-016F-0A61-3BFA-C84575465330}"/>
                  </a:ext>
                </a:extLst>
              </p:cNvPr>
              <p:cNvSpPr/>
              <p:nvPr/>
            </p:nvSpPr>
            <p:spPr>
              <a:xfrm>
                <a:off x="-2496429" y="309387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2" name="Graphic 45">
              <a:extLst>
                <a:ext uri="{FF2B5EF4-FFF2-40B4-BE49-F238E27FC236}">
                  <a16:creationId xmlns:a16="http://schemas.microsoft.com/office/drawing/2014/main" id="{BBEEB6CA-6AD1-417B-2E9E-8C4A139E82F8}"/>
                </a:ext>
              </a:extLst>
            </p:cNvPr>
            <p:cNvGrpSpPr/>
            <p:nvPr/>
          </p:nvGrpSpPr>
          <p:grpSpPr>
            <a:xfrm>
              <a:off x="-2600256" y="3093876"/>
              <a:ext cx="51722" cy="51911"/>
              <a:chOff x="-2600256" y="3093876"/>
              <a:chExt cx="51722" cy="51911"/>
            </a:xfrm>
          </p:grpSpPr>
          <p:sp>
            <p:nvSpPr>
              <p:cNvPr id="34510" name="Freeform 34509">
                <a:extLst>
                  <a:ext uri="{FF2B5EF4-FFF2-40B4-BE49-F238E27FC236}">
                    <a16:creationId xmlns:a16="http://schemas.microsoft.com/office/drawing/2014/main" id="{6EE00403-662E-286D-EE3B-CD54124B4AA7}"/>
                  </a:ext>
                </a:extLst>
              </p:cNvPr>
              <p:cNvSpPr/>
              <p:nvPr/>
            </p:nvSpPr>
            <p:spPr>
              <a:xfrm>
                <a:off x="-2600256" y="311978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11" name="Freeform 34510">
                <a:extLst>
                  <a:ext uri="{FF2B5EF4-FFF2-40B4-BE49-F238E27FC236}">
                    <a16:creationId xmlns:a16="http://schemas.microsoft.com/office/drawing/2014/main" id="{A16C9852-D8C9-3583-91AB-F5BE6173D7C5}"/>
                  </a:ext>
                </a:extLst>
              </p:cNvPr>
              <p:cNvSpPr/>
              <p:nvPr/>
            </p:nvSpPr>
            <p:spPr>
              <a:xfrm>
                <a:off x="-2574394" y="309387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3" name="Graphic 45">
              <a:extLst>
                <a:ext uri="{FF2B5EF4-FFF2-40B4-BE49-F238E27FC236}">
                  <a16:creationId xmlns:a16="http://schemas.microsoft.com/office/drawing/2014/main" id="{D31F9B90-1FA6-BD5D-9105-C768A847561F}"/>
                </a:ext>
              </a:extLst>
            </p:cNvPr>
            <p:cNvGrpSpPr/>
            <p:nvPr/>
          </p:nvGrpSpPr>
          <p:grpSpPr>
            <a:xfrm>
              <a:off x="-2626117" y="3093876"/>
              <a:ext cx="51722" cy="51911"/>
              <a:chOff x="-2626117" y="3093876"/>
              <a:chExt cx="51722" cy="51911"/>
            </a:xfrm>
          </p:grpSpPr>
          <p:sp>
            <p:nvSpPr>
              <p:cNvPr id="34508" name="Freeform 34507">
                <a:extLst>
                  <a:ext uri="{FF2B5EF4-FFF2-40B4-BE49-F238E27FC236}">
                    <a16:creationId xmlns:a16="http://schemas.microsoft.com/office/drawing/2014/main" id="{B5BADF99-51DA-FECB-D024-7D50735AC355}"/>
                  </a:ext>
                </a:extLst>
              </p:cNvPr>
              <p:cNvSpPr/>
              <p:nvPr/>
            </p:nvSpPr>
            <p:spPr>
              <a:xfrm>
                <a:off x="-2626117" y="311978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09" name="Freeform 34508">
                <a:extLst>
                  <a:ext uri="{FF2B5EF4-FFF2-40B4-BE49-F238E27FC236}">
                    <a16:creationId xmlns:a16="http://schemas.microsoft.com/office/drawing/2014/main" id="{F75A8F6D-278E-9C43-4E25-B9CCED939BD2}"/>
                  </a:ext>
                </a:extLst>
              </p:cNvPr>
              <p:cNvSpPr/>
              <p:nvPr/>
            </p:nvSpPr>
            <p:spPr>
              <a:xfrm>
                <a:off x="-2600256" y="309387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4" name="Graphic 45">
              <a:extLst>
                <a:ext uri="{FF2B5EF4-FFF2-40B4-BE49-F238E27FC236}">
                  <a16:creationId xmlns:a16="http://schemas.microsoft.com/office/drawing/2014/main" id="{257B70B9-F9E5-9643-7C6B-4014248780D0}"/>
                </a:ext>
              </a:extLst>
            </p:cNvPr>
            <p:cNvGrpSpPr/>
            <p:nvPr/>
          </p:nvGrpSpPr>
          <p:grpSpPr>
            <a:xfrm>
              <a:off x="-2629540" y="3093876"/>
              <a:ext cx="51722" cy="51911"/>
              <a:chOff x="-2629540" y="3093876"/>
              <a:chExt cx="51722" cy="51911"/>
            </a:xfrm>
          </p:grpSpPr>
          <p:sp>
            <p:nvSpPr>
              <p:cNvPr id="34506" name="Freeform 34505">
                <a:extLst>
                  <a:ext uri="{FF2B5EF4-FFF2-40B4-BE49-F238E27FC236}">
                    <a16:creationId xmlns:a16="http://schemas.microsoft.com/office/drawing/2014/main" id="{DBC2D616-3F8A-5C82-8E45-802E66761DE0}"/>
                  </a:ext>
                </a:extLst>
              </p:cNvPr>
              <p:cNvSpPr/>
              <p:nvPr/>
            </p:nvSpPr>
            <p:spPr>
              <a:xfrm>
                <a:off x="-2629540" y="311978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07" name="Freeform 34506">
                <a:extLst>
                  <a:ext uri="{FF2B5EF4-FFF2-40B4-BE49-F238E27FC236}">
                    <a16:creationId xmlns:a16="http://schemas.microsoft.com/office/drawing/2014/main" id="{63A01843-1CD4-7205-A187-1D3C99E08EE1}"/>
                  </a:ext>
                </a:extLst>
              </p:cNvPr>
              <p:cNvSpPr/>
              <p:nvPr/>
            </p:nvSpPr>
            <p:spPr>
              <a:xfrm>
                <a:off x="-2603679" y="309387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5" name="Graphic 45">
              <a:extLst>
                <a:ext uri="{FF2B5EF4-FFF2-40B4-BE49-F238E27FC236}">
                  <a16:creationId xmlns:a16="http://schemas.microsoft.com/office/drawing/2014/main" id="{BFCFB1E5-9CBF-00C1-7560-FBBF6D371374}"/>
                </a:ext>
              </a:extLst>
            </p:cNvPr>
            <p:cNvGrpSpPr/>
            <p:nvPr/>
          </p:nvGrpSpPr>
          <p:grpSpPr>
            <a:xfrm>
              <a:off x="-2632202" y="3093876"/>
              <a:ext cx="51818" cy="51911"/>
              <a:chOff x="-2632202" y="3093876"/>
              <a:chExt cx="51818" cy="51911"/>
            </a:xfrm>
          </p:grpSpPr>
          <p:sp>
            <p:nvSpPr>
              <p:cNvPr id="34504" name="Freeform 34503">
                <a:extLst>
                  <a:ext uri="{FF2B5EF4-FFF2-40B4-BE49-F238E27FC236}">
                    <a16:creationId xmlns:a16="http://schemas.microsoft.com/office/drawing/2014/main" id="{F0308360-1B18-1A4D-EA41-3607335F60C7}"/>
                  </a:ext>
                </a:extLst>
              </p:cNvPr>
              <p:cNvSpPr/>
              <p:nvPr/>
            </p:nvSpPr>
            <p:spPr>
              <a:xfrm>
                <a:off x="-2632202" y="3119784"/>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05" name="Freeform 34504">
                <a:extLst>
                  <a:ext uri="{FF2B5EF4-FFF2-40B4-BE49-F238E27FC236}">
                    <a16:creationId xmlns:a16="http://schemas.microsoft.com/office/drawing/2014/main" id="{89B4BBD9-0064-52DB-9BCE-B612AACB1AAC}"/>
                  </a:ext>
                </a:extLst>
              </p:cNvPr>
              <p:cNvSpPr/>
              <p:nvPr/>
            </p:nvSpPr>
            <p:spPr>
              <a:xfrm>
                <a:off x="-2606341" y="309387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6" name="Graphic 45">
              <a:extLst>
                <a:ext uri="{FF2B5EF4-FFF2-40B4-BE49-F238E27FC236}">
                  <a16:creationId xmlns:a16="http://schemas.microsoft.com/office/drawing/2014/main" id="{A979ECAA-7E7A-273D-EE9F-A77DBAA8320D}"/>
                </a:ext>
              </a:extLst>
            </p:cNvPr>
            <p:cNvGrpSpPr/>
            <p:nvPr/>
          </p:nvGrpSpPr>
          <p:grpSpPr>
            <a:xfrm>
              <a:off x="-2662818" y="3087018"/>
              <a:ext cx="51818" cy="51815"/>
              <a:chOff x="-2662818" y="3087018"/>
              <a:chExt cx="51818" cy="51815"/>
            </a:xfrm>
          </p:grpSpPr>
          <p:sp>
            <p:nvSpPr>
              <p:cNvPr id="34502" name="Freeform 34501">
                <a:extLst>
                  <a:ext uri="{FF2B5EF4-FFF2-40B4-BE49-F238E27FC236}">
                    <a16:creationId xmlns:a16="http://schemas.microsoft.com/office/drawing/2014/main" id="{CA5861A2-C6AA-6590-CD77-7DEA274B0B47}"/>
                  </a:ext>
                </a:extLst>
              </p:cNvPr>
              <p:cNvSpPr/>
              <p:nvPr/>
            </p:nvSpPr>
            <p:spPr>
              <a:xfrm>
                <a:off x="-2662818" y="3112926"/>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03" name="Freeform 34502">
                <a:extLst>
                  <a:ext uri="{FF2B5EF4-FFF2-40B4-BE49-F238E27FC236}">
                    <a16:creationId xmlns:a16="http://schemas.microsoft.com/office/drawing/2014/main" id="{9B606C60-B778-EA8E-0493-DEA6524DD7FA}"/>
                  </a:ext>
                </a:extLst>
              </p:cNvPr>
              <p:cNvSpPr/>
              <p:nvPr/>
            </p:nvSpPr>
            <p:spPr>
              <a:xfrm>
                <a:off x="-2636956"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7" name="Graphic 45">
              <a:extLst>
                <a:ext uri="{FF2B5EF4-FFF2-40B4-BE49-F238E27FC236}">
                  <a16:creationId xmlns:a16="http://schemas.microsoft.com/office/drawing/2014/main" id="{2DDF469F-0816-EC7B-9BAB-E6494E6640E0}"/>
                </a:ext>
              </a:extLst>
            </p:cNvPr>
            <p:cNvGrpSpPr/>
            <p:nvPr/>
          </p:nvGrpSpPr>
          <p:grpSpPr>
            <a:xfrm>
              <a:off x="-2813708" y="3087018"/>
              <a:ext cx="51722" cy="51815"/>
              <a:chOff x="-2813708" y="3087018"/>
              <a:chExt cx="51722" cy="51815"/>
            </a:xfrm>
          </p:grpSpPr>
          <p:sp>
            <p:nvSpPr>
              <p:cNvPr id="34500" name="Freeform 34499">
                <a:extLst>
                  <a:ext uri="{FF2B5EF4-FFF2-40B4-BE49-F238E27FC236}">
                    <a16:creationId xmlns:a16="http://schemas.microsoft.com/office/drawing/2014/main" id="{F7810ADB-2B72-B2AF-239D-78A6946F8816}"/>
                  </a:ext>
                </a:extLst>
              </p:cNvPr>
              <p:cNvSpPr/>
              <p:nvPr/>
            </p:nvSpPr>
            <p:spPr>
              <a:xfrm>
                <a:off x="-2813708" y="311292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01" name="Freeform 34500">
                <a:extLst>
                  <a:ext uri="{FF2B5EF4-FFF2-40B4-BE49-F238E27FC236}">
                    <a16:creationId xmlns:a16="http://schemas.microsoft.com/office/drawing/2014/main" id="{DA34F9B1-FCB6-FB55-191D-FE6B015B1DE3}"/>
                  </a:ext>
                </a:extLst>
              </p:cNvPr>
              <p:cNvSpPr/>
              <p:nvPr/>
            </p:nvSpPr>
            <p:spPr>
              <a:xfrm>
                <a:off x="-2787847" y="308701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8" name="Graphic 45">
              <a:extLst>
                <a:ext uri="{FF2B5EF4-FFF2-40B4-BE49-F238E27FC236}">
                  <a16:creationId xmlns:a16="http://schemas.microsoft.com/office/drawing/2014/main" id="{5613E508-990E-3D8C-B6B8-5A12BD6AA36A}"/>
                </a:ext>
              </a:extLst>
            </p:cNvPr>
            <p:cNvGrpSpPr/>
            <p:nvPr/>
          </p:nvGrpSpPr>
          <p:grpSpPr>
            <a:xfrm>
              <a:off x="-2871421" y="3078064"/>
              <a:ext cx="51818" cy="51815"/>
              <a:chOff x="-2871421" y="3078064"/>
              <a:chExt cx="51818" cy="51815"/>
            </a:xfrm>
          </p:grpSpPr>
          <p:sp>
            <p:nvSpPr>
              <p:cNvPr id="34498" name="Freeform 34497">
                <a:extLst>
                  <a:ext uri="{FF2B5EF4-FFF2-40B4-BE49-F238E27FC236}">
                    <a16:creationId xmlns:a16="http://schemas.microsoft.com/office/drawing/2014/main" id="{B1B635AD-70CB-3A1A-48FB-515D096B07DE}"/>
                  </a:ext>
                </a:extLst>
              </p:cNvPr>
              <p:cNvSpPr/>
              <p:nvPr/>
            </p:nvSpPr>
            <p:spPr>
              <a:xfrm>
                <a:off x="-2871421" y="31039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99" name="Freeform 34498">
                <a:extLst>
                  <a:ext uri="{FF2B5EF4-FFF2-40B4-BE49-F238E27FC236}">
                    <a16:creationId xmlns:a16="http://schemas.microsoft.com/office/drawing/2014/main" id="{A2ACA0CB-35D9-45A1-4C6D-1F568ED8D3CF}"/>
                  </a:ext>
                </a:extLst>
              </p:cNvPr>
              <p:cNvSpPr/>
              <p:nvPr/>
            </p:nvSpPr>
            <p:spPr>
              <a:xfrm>
                <a:off x="-2845560" y="30780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399" name="Graphic 45">
              <a:extLst>
                <a:ext uri="{FF2B5EF4-FFF2-40B4-BE49-F238E27FC236}">
                  <a16:creationId xmlns:a16="http://schemas.microsoft.com/office/drawing/2014/main" id="{11D54126-F3E5-4415-AD6E-C6AAFBB64D65}"/>
                </a:ext>
              </a:extLst>
            </p:cNvPr>
            <p:cNvGrpSpPr/>
            <p:nvPr/>
          </p:nvGrpSpPr>
          <p:grpSpPr>
            <a:xfrm>
              <a:off x="-2907931" y="3078064"/>
              <a:ext cx="51722" cy="51815"/>
              <a:chOff x="-2907931" y="3078064"/>
              <a:chExt cx="51722" cy="51815"/>
            </a:xfrm>
          </p:grpSpPr>
          <p:sp>
            <p:nvSpPr>
              <p:cNvPr id="34496" name="Freeform 34495">
                <a:extLst>
                  <a:ext uri="{FF2B5EF4-FFF2-40B4-BE49-F238E27FC236}">
                    <a16:creationId xmlns:a16="http://schemas.microsoft.com/office/drawing/2014/main" id="{2072F8A6-E57E-4C3F-EC81-BC5F5265B7FD}"/>
                  </a:ext>
                </a:extLst>
              </p:cNvPr>
              <p:cNvSpPr/>
              <p:nvPr/>
            </p:nvSpPr>
            <p:spPr>
              <a:xfrm>
                <a:off x="-2907931" y="31039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97" name="Freeform 34496">
                <a:extLst>
                  <a:ext uri="{FF2B5EF4-FFF2-40B4-BE49-F238E27FC236}">
                    <a16:creationId xmlns:a16="http://schemas.microsoft.com/office/drawing/2014/main" id="{6A4F3CB8-5A2D-272B-D02E-021643B24630}"/>
                  </a:ext>
                </a:extLst>
              </p:cNvPr>
              <p:cNvSpPr/>
              <p:nvPr/>
            </p:nvSpPr>
            <p:spPr>
              <a:xfrm>
                <a:off x="-2882070" y="30780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0" name="Graphic 45">
              <a:extLst>
                <a:ext uri="{FF2B5EF4-FFF2-40B4-BE49-F238E27FC236}">
                  <a16:creationId xmlns:a16="http://schemas.microsoft.com/office/drawing/2014/main" id="{0759B4EF-7DBE-7886-91C4-2DEB53912012}"/>
                </a:ext>
              </a:extLst>
            </p:cNvPr>
            <p:cNvGrpSpPr/>
            <p:nvPr/>
          </p:nvGrpSpPr>
          <p:grpSpPr>
            <a:xfrm>
              <a:off x="-2944156" y="3078064"/>
              <a:ext cx="51722" cy="51815"/>
              <a:chOff x="-2944156" y="3078064"/>
              <a:chExt cx="51722" cy="51815"/>
            </a:xfrm>
          </p:grpSpPr>
          <p:sp>
            <p:nvSpPr>
              <p:cNvPr id="34494" name="Freeform 34493">
                <a:extLst>
                  <a:ext uri="{FF2B5EF4-FFF2-40B4-BE49-F238E27FC236}">
                    <a16:creationId xmlns:a16="http://schemas.microsoft.com/office/drawing/2014/main" id="{70127828-7174-5C28-2984-B4ABD30DBFBB}"/>
                  </a:ext>
                </a:extLst>
              </p:cNvPr>
              <p:cNvSpPr/>
              <p:nvPr/>
            </p:nvSpPr>
            <p:spPr>
              <a:xfrm>
                <a:off x="-2944156" y="31039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95" name="Freeform 34494">
                <a:extLst>
                  <a:ext uri="{FF2B5EF4-FFF2-40B4-BE49-F238E27FC236}">
                    <a16:creationId xmlns:a16="http://schemas.microsoft.com/office/drawing/2014/main" id="{1B2EA4D6-26A5-FFCF-B64D-F6AE6F5B64F4}"/>
                  </a:ext>
                </a:extLst>
              </p:cNvPr>
              <p:cNvSpPr/>
              <p:nvPr/>
            </p:nvSpPr>
            <p:spPr>
              <a:xfrm>
                <a:off x="-2918295" y="30780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1" name="Graphic 45">
              <a:extLst>
                <a:ext uri="{FF2B5EF4-FFF2-40B4-BE49-F238E27FC236}">
                  <a16:creationId xmlns:a16="http://schemas.microsoft.com/office/drawing/2014/main" id="{241BF050-B6D7-0F16-983F-BD09FB576815}"/>
                </a:ext>
              </a:extLst>
            </p:cNvPr>
            <p:cNvGrpSpPr/>
            <p:nvPr/>
          </p:nvGrpSpPr>
          <p:grpSpPr>
            <a:xfrm>
              <a:off x="-3261530" y="3072540"/>
              <a:ext cx="51722" cy="51911"/>
              <a:chOff x="-3261530" y="3072540"/>
              <a:chExt cx="51722" cy="51911"/>
            </a:xfrm>
          </p:grpSpPr>
          <p:sp>
            <p:nvSpPr>
              <p:cNvPr id="34492" name="Freeform 34491">
                <a:extLst>
                  <a:ext uri="{FF2B5EF4-FFF2-40B4-BE49-F238E27FC236}">
                    <a16:creationId xmlns:a16="http://schemas.microsoft.com/office/drawing/2014/main" id="{EDEEED05-F44F-3424-2B72-0B3FE65A1650}"/>
                  </a:ext>
                </a:extLst>
              </p:cNvPr>
              <p:cNvSpPr/>
              <p:nvPr/>
            </p:nvSpPr>
            <p:spPr>
              <a:xfrm>
                <a:off x="-3261530" y="30985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93" name="Freeform 34492">
                <a:extLst>
                  <a:ext uri="{FF2B5EF4-FFF2-40B4-BE49-F238E27FC236}">
                    <a16:creationId xmlns:a16="http://schemas.microsoft.com/office/drawing/2014/main" id="{C0FF6FF5-C43B-1FC8-65E1-7B6930FC7898}"/>
                  </a:ext>
                </a:extLst>
              </p:cNvPr>
              <p:cNvSpPr/>
              <p:nvPr/>
            </p:nvSpPr>
            <p:spPr>
              <a:xfrm>
                <a:off x="-3235669" y="3072540"/>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2" name="Graphic 45">
              <a:extLst>
                <a:ext uri="{FF2B5EF4-FFF2-40B4-BE49-F238E27FC236}">
                  <a16:creationId xmlns:a16="http://schemas.microsoft.com/office/drawing/2014/main" id="{380E26D5-DE97-33F1-EB2F-1FD1C91540AE}"/>
                </a:ext>
              </a:extLst>
            </p:cNvPr>
            <p:cNvGrpSpPr/>
            <p:nvPr/>
          </p:nvGrpSpPr>
          <p:grpSpPr>
            <a:xfrm>
              <a:off x="-3365832" y="3072540"/>
              <a:ext cx="51722" cy="51911"/>
              <a:chOff x="-3365832" y="3072540"/>
              <a:chExt cx="51722" cy="51911"/>
            </a:xfrm>
          </p:grpSpPr>
          <p:sp>
            <p:nvSpPr>
              <p:cNvPr id="34490" name="Freeform 34489">
                <a:extLst>
                  <a:ext uri="{FF2B5EF4-FFF2-40B4-BE49-F238E27FC236}">
                    <a16:creationId xmlns:a16="http://schemas.microsoft.com/office/drawing/2014/main" id="{F2608908-9298-7650-23A0-403CD75DC808}"/>
                  </a:ext>
                </a:extLst>
              </p:cNvPr>
              <p:cNvSpPr/>
              <p:nvPr/>
            </p:nvSpPr>
            <p:spPr>
              <a:xfrm>
                <a:off x="-3365832" y="309854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91" name="Freeform 34490">
                <a:extLst>
                  <a:ext uri="{FF2B5EF4-FFF2-40B4-BE49-F238E27FC236}">
                    <a16:creationId xmlns:a16="http://schemas.microsoft.com/office/drawing/2014/main" id="{5B1CBCB9-FE50-6BB1-853E-0F12EE725E20}"/>
                  </a:ext>
                </a:extLst>
              </p:cNvPr>
              <p:cNvSpPr/>
              <p:nvPr/>
            </p:nvSpPr>
            <p:spPr>
              <a:xfrm>
                <a:off x="-3339970" y="3072540"/>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3" name="Graphic 45">
              <a:extLst>
                <a:ext uri="{FF2B5EF4-FFF2-40B4-BE49-F238E27FC236}">
                  <a16:creationId xmlns:a16="http://schemas.microsoft.com/office/drawing/2014/main" id="{369D7C88-ECF9-6C78-78DB-1458DA30F4D4}"/>
                </a:ext>
              </a:extLst>
            </p:cNvPr>
            <p:cNvGrpSpPr/>
            <p:nvPr/>
          </p:nvGrpSpPr>
          <p:grpSpPr>
            <a:xfrm>
              <a:off x="-3418315" y="3064825"/>
              <a:ext cx="51722" cy="51815"/>
              <a:chOff x="-3418315" y="3064825"/>
              <a:chExt cx="51722" cy="51815"/>
            </a:xfrm>
          </p:grpSpPr>
          <p:sp>
            <p:nvSpPr>
              <p:cNvPr id="34488" name="Freeform 34487">
                <a:extLst>
                  <a:ext uri="{FF2B5EF4-FFF2-40B4-BE49-F238E27FC236}">
                    <a16:creationId xmlns:a16="http://schemas.microsoft.com/office/drawing/2014/main" id="{0C15A83C-9105-0576-74C7-409B41CEBE38}"/>
                  </a:ext>
                </a:extLst>
              </p:cNvPr>
              <p:cNvSpPr/>
              <p:nvPr/>
            </p:nvSpPr>
            <p:spPr>
              <a:xfrm>
                <a:off x="-3418315" y="30907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89" name="Freeform 34488">
                <a:extLst>
                  <a:ext uri="{FF2B5EF4-FFF2-40B4-BE49-F238E27FC236}">
                    <a16:creationId xmlns:a16="http://schemas.microsoft.com/office/drawing/2014/main" id="{8E55E9BB-88D2-6B48-313B-104A857E4DA5}"/>
                  </a:ext>
                </a:extLst>
              </p:cNvPr>
              <p:cNvSpPr/>
              <p:nvPr/>
            </p:nvSpPr>
            <p:spPr>
              <a:xfrm>
                <a:off x="-3392454" y="30648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4" name="Graphic 45">
              <a:extLst>
                <a:ext uri="{FF2B5EF4-FFF2-40B4-BE49-F238E27FC236}">
                  <a16:creationId xmlns:a16="http://schemas.microsoft.com/office/drawing/2014/main" id="{3FB49963-A0D5-F601-E179-32417070BFEA}"/>
                </a:ext>
              </a:extLst>
            </p:cNvPr>
            <p:cNvGrpSpPr/>
            <p:nvPr/>
          </p:nvGrpSpPr>
          <p:grpSpPr>
            <a:xfrm>
              <a:off x="-3631958" y="3064825"/>
              <a:ext cx="51722" cy="51815"/>
              <a:chOff x="-3631958" y="3064825"/>
              <a:chExt cx="51722" cy="51815"/>
            </a:xfrm>
          </p:grpSpPr>
          <p:sp>
            <p:nvSpPr>
              <p:cNvPr id="34486" name="Freeform 34485">
                <a:extLst>
                  <a:ext uri="{FF2B5EF4-FFF2-40B4-BE49-F238E27FC236}">
                    <a16:creationId xmlns:a16="http://schemas.microsoft.com/office/drawing/2014/main" id="{41710562-D20D-E345-05FB-332CDD9E9DCD}"/>
                  </a:ext>
                </a:extLst>
              </p:cNvPr>
              <p:cNvSpPr/>
              <p:nvPr/>
            </p:nvSpPr>
            <p:spPr>
              <a:xfrm>
                <a:off x="-3631958" y="3090733"/>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87" name="Freeform 34486">
                <a:extLst>
                  <a:ext uri="{FF2B5EF4-FFF2-40B4-BE49-F238E27FC236}">
                    <a16:creationId xmlns:a16="http://schemas.microsoft.com/office/drawing/2014/main" id="{EDD1CA22-8AA2-3727-C065-DE90FB1CF6FC}"/>
                  </a:ext>
                </a:extLst>
              </p:cNvPr>
              <p:cNvSpPr/>
              <p:nvPr/>
            </p:nvSpPr>
            <p:spPr>
              <a:xfrm>
                <a:off x="-3606096" y="306482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5" name="Graphic 45">
              <a:extLst>
                <a:ext uri="{FF2B5EF4-FFF2-40B4-BE49-F238E27FC236}">
                  <a16:creationId xmlns:a16="http://schemas.microsoft.com/office/drawing/2014/main" id="{CAA811FC-0137-CD4D-2AC4-7F7E7E09A31C}"/>
                </a:ext>
              </a:extLst>
            </p:cNvPr>
            <p:cNvGrpSpPr/>
            <p:nvPr/>
          </p:nvGrpSpPr>
          <p:grpSpPr>
            <a:xfrm>
              <a:off x="-4006664" y="3039869"/>
              <a:ext cx="51818" cy="51815"/>
              <a:chOff x="-4006664" y="3039869"/>
              <a:chExt cx="51818" cy="51815"/>
            </a:xfrm>
          </p:grpSpPr>
          <p:sp>
            <p:nvSpPr>
              <p:cNvPr id="34484" name="Freeform 34483">
                <a:extLst>
                  <a:ext uri="{FF2B5EF4-FFF2-40B4-BE49-F238E27FC236}">
                    <a16:creationId xmlns:a16="http://schemas.microsoft.com/office/drawing/2014/main" id="{0631EFD6-7DEA-93FF-CC69-258ACC658B6F}"/>
                  </a:ext>
                </a:extLst>
              </p:cNvPr>
              <p:cNvSpPr/>
              <p:nvPr/>
            </p:nvSpPr>
            <p:spPr>
              <a:xfrm>
                <a:off x="-4006664" y="306577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85" name="Freeform 34484">
                <a:extLst>
                  <a:ext uri="{FF2B5EF4-FFF2-40B4-BE49-F238E27FC236}">
                    <a16:creationId xmlns:a16="http://schemas.microsoft.com/office/drawing/2014/main" id="{756B2316-0CAD-C94D-2D82-309A1BE3C719}"/>
                  </a:ext>
                </a:extLst>
              </p:cNvPr>
              <p:cNvSpPr/>
              <p:nvPr/>
            </p:nvSpPr>
            <p:spPr>
              <a:xfrm>
                <a:off x="-3980803" y="303986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6" name="Graphic 45">
              <a:extLst>
                <a:ext uri="{FF2B5EF4-FFF2-40B4-BE49-F238E27FC236}">
                  <a16:creationId xmlns:a16="http://schemas.microsoft.com/office/drawing/2014/main" id="{ACDAAA25-EC0C-C5F4-235B-31708550D771}"/>
                </a:ext>
              </a:extLst>
            </p:cNvPr>
            <p:cNvGrpSpPr/>
            <p:nvPr/>
          </p:nvGrpSpPr>
          <p:grpSpPr>
            <a:xfrm>
              <a:off x="-4157555" y="3039869"/>
              <a:ext cx="51722" cy="51815"/>
              <a:chOff x="-4157555" y="3039869"/>
              <a:chExt cx="51722" cy="51815"/>
            </a:xfrm>
          </p:grpSpPr>
          <p:sp>
            <p:nvSpPr>
              <p:cNvPr id="34482" name="Freeform 34481">
                <a:extLst>
                  <a:ext uri="{FF2B5EF4-FFF2-40B4-BE49-F238E27FC236}">
                    <a16:creationId xmlns:a16="http://schemas.microsoft.com/office/drawing/2014/main" id="{09F90C97-5B33-4DC8-087B-626B0D41B9EF}"/>
                  </a:ext>
                </a:extLst>
              </p:cNvPr>
              <p:cNvSpPr/>
              <p:nvPr/>
            </p:nvSpPr>
            <p:spPr>
              <a:xfrm>
                <a:off x="-4157555" y="30657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83" name="Freeform 34482">
                <a:extLst>
                  <a:ext uri="{FF2B5EF4-FFF2-40B4-BE49-F238E27FC236}">
                    <a16:creationId xmlns:a16="http://schemas.microsoft.com/office/drawing/2014/main" id="{68542161-0AB6-BC53-E86F-E2DB45F995F7}"/>
                  </a:ext>
                </a:extLst>
              </p:cNvPr>
              <p:cNvSpPr/>
              <p:nvPr/>
            </p:nvSpPr>
            <p:spPr>
              <a:xfrm>
                <a:off x="-4131693" y="303986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7" name="Graphic 45">
              <a:extLst>
                <a:ext uri="{FF2B5EF4-FFF2-40B4-BE49-F238E27FC236}">
                  <a16:creationId xmlns:a16="http://schemas.microsoft.com/office/drawing/2014/main" id="{AC74BB95-5E1F-0C36-E6DB-225EC082013D}"/>
                </a:ext>
              </a:extLst>
            </p:cNvPr>
            <p:cNvGrpSpPr/>
            <p:nvPr/>
          </p:nvGrpSpPr>
          <p:grpSpPr>
            <a:xfrm>
              <a:off x="-4178187" y="3039869"/>
              <a:ext cx="51722" cy="51815"/>
              <a:chOff x="-4178187" y="3039869"/>
              <a:chExt cx="51722" cy="51815"/>
            </a:xfrm>
          </p:grpSpPr>
          <p:sp>
            <p:nvSpPr>
              <p:cNvPr id="34480" name="Freeform 34479">
                <a:extLst>
                  <a:ext uri="{FF2B5EF4-FFF2-40B4-BE49-F238E27FC236}">
                    <a16:creationId xmlns:a16="http://schemas.microsoft.com/office/drawing/2014/main" id="{46B8F3A8-507D-B684-1E67-5D173A41AF37}"/>
                  </a:ext>
                </a:extLst>
              </p:cNvPr>
              <p:cNvSpPr/>
              <p:nvPr/>
            </p:nvSpPr>
            <p:spPr>
              <a:xfrm>
                <a:off x="-4178187" y="30657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81" name="Freeform 34480">
                <a:extLst>
                  <a:ext uri="{FF2B5EF4-FFF2-40B4-BE49-F238E27FC236}">
                    <a16:creationId xmlns:a16="http://schemas.microsoft.com/office/drawing/2014/main" id="{EB32CE08-5547-9AAF-0FE0-FAA2F5E7F4A7}"/>
                  </a:ext>
                </a:extLst>
              </p:cNvPr>
              <p:cNvSpPr/>
              <p:nvPr/>
            </p:nvSpPr>
            <p:spPr>
              <a:xfrm>
                <a:off x="-4152325" y="303986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8" name="Graphic 45">
              <a:extLst>
                <a:ext uri="{FF2B5EF4-FFF2-40B4-BE49-F238E27FC236}">
                  <a16:creationId xmlns:a16="http://schemas.microsoft.com/office/drawing/2014/main" id="{F97D42B7-A559-57D1-222F-E654FB9082B8}"/>
                </a:ext>
              </a:extLst>
            </p:cNvPr>
            <p:cNvGrpSpPr/>
            <p:nvPr/>
          </p:nvGrpSpPr>
          <p:grpSpPr>
            <a:xfrm>
              <a:off x="-4225821" y="3039869"/>
              <a:ext cx="51818" cy="51815"/>
              <a:chOff x="-4225821" y="3039869"/>
              <a:chExt cx="51818" cy="51815"/>
            </a:xfrm>
          </p:grpSpPr>
          <p:sp>
            <p:nvSpPr>
              <p:cNvPr id="34478" name="Freeform 34477">
                <a:extLst>
                  <a:ext uri="{FF2B5EF4-FFF2-40B4-BE49-F238E27FC236}">
                    <a16:creationId xmlns:a16="http://schemas.microsoft.com/office/drawing/2014/main" id="{01416FA1-668A-6A02-04CC-E7D288D65311}"/>
                  </a:ext>
                </a:extLst>
              </p:cNvPr>
              <p:cNvSpPr/>
              <p:nvPr/>
            </p:nvSpPr>
            <p:spPr>
              <a:xfrm>
                <a:off x="-4225821" y="306577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79" name="Freeform 34478">
                <a:extLst>
                  <a:ext uri="{FF2B5EF4-FFF2-40B4-BE49-F238E27FC236}">
                    <a16:creationId xmlns:a16="http://schemas.microsoft.com/office/drawing/2014/main" id="{D3D0619C-7A70-FA34-814B-B1309EB1F9AB}"/>
                  </a:ext>
                </a:extLst>
              </p:cNvPr>
              <p:cNvSpPr/>
              <p:nvPr/>
            </p:nvSpPr>
            <p:spPr>
              <a:xfrm>
                <a:off x="-4199960" y="303986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09" name="Graphic 45">
              <a:extLst>
                <a:ext uri="{FF2B5EF4-FFF2-40B4-BE49-F238E27FC236}">
                  <a16:creationId xmlns:a16="http://schemas.microsoft.com/office/drawing/2014/main" id="{BE69F9BD-BA90-BAE3-15E0-236853CCA173}"/>
                </a:ext>
              </a:extLst>
            </p:cNvPr>
            <p:cNvGrpSpPr/>
            <p:nvPr/>
          </p:nvGrpSpPr>
          <p:grpSpPr>
            <a:xfrm>
              <a:off x="-4287718" y="3039869"/>
              <a:ext cx="51722" cy="51815"/>
              <a:chOff x="-4287718" y="3039869"/>
              <a:chExt cx="51722" cy="51815"/>
            </a:xfrm>
          </p:grpSpPr>
          <p:sp>
            <p:nvSpPr>
              <p:cNvPr id="34476" name="Freeform 34475">
                <a:extLst>
                  <a:ext uri="{FF2B5EF4-FFF2-40B4-BE49-F238E27FC236}">
                    <a16:creationId xmlns:a16="http://schemas.microsoft.com/office/drawing/2014/main" id="{B408DDCA-9D2A-FC78-9616-39DE5D4306FD}"/>
                  </a:ext>
                </a:extLst>
              </p:cNvPr>
              <p:cNvSpPr/>
              <p:nvPr/>
            </p:nvSpPr>
            <p:spPr>
              <a:xfrm>
                <a:off x="-4287718" y="30657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77" name="Freeform 34476">
                <a:extLst>
                  <a:ext uri="{FF2B5EF4-FFF2-40B4-BE49-F238E27FC236}">
                    <a16:creationId xmlns:a16="http://schemas.microsoft.com/office/drawing/2014/main" id="{906B17D4-AECA-3F34-9F7A-2F5B827940C9}"/>
                  </a:ext>
                </a:extLst>
              </p:cNvPr>
              <p:cNvSpPr/>
              <p:nvPr/>
            </p:nvSpPr>
            <p:spPr>
              <a:xfrm>
                <a:off x="-4261856" y="303986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0" name="Graphic 45">
              <a:extLst>
                <a:ext uri="{FF2B5EF4-FFF2-40B4-BE49-F238E27FC236}">
                  <a16:creationId xmlns:a16="http://schemas.microsoft.com/office/drawing/2014/main" id="{3BA57BD6-A959-AF15-7735-C2B709E416F3}"/>
                </a:ext>
              </a:extLst>
            </p:cNvPr>
            <p:cNvGrpSpPr/>
            <p:nvPr/>
          </p:nvGrpSpPr>
          <p:grpSpPr>
            <a:xfrm>
              <a:off x="-4408278" y="3039869"/>
              <a:ext cx="51722" cy="51815"/>
              <a:chOff x="-4408278" y="3039869"/>
              <a:chExt cx="51722" cy="51815"/>
            </a:xfrm>
          </p:grpSpPr>
          <p:sp>
            <p:nvSpPr>
              <p:cNvPr id="34474" name="Freeform 34473">
                <a:extLst>
                  <a:ext uri="{FF2B5EF4-FFF2-40B4-BE49-F238E27FC236}">
                    <a16:creationId xmlns:a16="http://schemas.microsoft.com/office/drawing/2014/main" id="{ABC4CDAE-1895-43C2-81AE-44DA3E00DB1C}"/>
                  </a:ext>
                </a:extLst>
              </p:cNvPr>
              <p:cNvSpPr/>
              <p:nvPr/>
            </p:nvSpPr>
            <p:spPr>
              <a:xfrm>
                <a:off x="-4408278" y="30657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75" name="Freeform 34474">
                <a:extLst>
                  <a:ext uri="{FF2B5EF4-FFF2-40B4-BE49-F238E27FC236}">
                    <a16:creationId xmlns:a16="http://schemas.microsoft.com/office/drawing/2014/main" id="{B8B3F069-E706-667C-16CB-9386A019D09D}"/>
                  </a:ext>
                </a:extLst>
              </p:cNvPr>
              <p:cNvSpPr/>
              <p:nvPr/>
            </p:nvSpPr>
            <p:spPr>
              <a:xfrm>
                <a:off x="-4382416" y="3039869"/>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1" name="Graphic 45">
              <a:extLst>
                <a:ext uri="{FF2B5EF4-FFF2-40B4-BE49-F238E27FC236}">
                  <a16:creationId xmlns:a16="http://schemas.microsoft.com/office/drawing/2014/main" id="{F1989ECA-C48B-D5E3-FEFA-622DB1F24A7B}"/>
                </a:ext>
              </a:extLst>
            </p:cNvPr>
            <p:cNvGrpSpPr/>
            <p:nvPr/>
          </p:nvGrpSpPr>
          <p:grpSpPr>
            <a:xfrm>
              <a:off x="-4474928" y="3033583"/>
              <a:ext cx="51722" cy="51911"/>
              <a:chOff x="-4474928" y="3033583"/>
              <a:chExt cx="51722" cy="51911"/>
            </a:xfrm>
          </p:grpSpPr>
          <p:sp>
            <p:nvSpPr>
              <p:cNvPr id="34472" name="Freeform 34471">
                <a:extLst>
                  <a:ext uri="{FF2B5EF4-FFF2-40B4-BE49-F238E27FC236}">
                    <a16:creationId xmlns:a16="http://schemas.microsoft.com/office/drawing/2014/main" id="{ADBA1E3C-436D-8CEF-6C79-D087B1BBE235}"/>
                  </a:ext>
                </a:extLst>
              </p:cNvPr>
              <p:cNvSpPr/>
              <p:nvPr/>
            </p:nvSpPr>
            <p:spPr>
              <a:xfrm>
                <a:off x="-4474928" y="305949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73" name="Freeform 34472">
                <a:extLst>
                  <a:ext uri="{FF2B5EF4-FFF2-40B4-BE49-F238E27FC236}">
                    <a16:creationId xmlns:a16="http://schemas.microsoft.com/office/drawing/2014/main" id="{26562892-D977-45C6-E61E-16A215A78DE8}"/>
                  </a:ext>
                </a:extLst>
              </p:cNvPr>
              <p:cNvSpPr/>
              <p:nvPr/>
            </p:nvSpPr>
            <p:spPr>
              <a:xfrm>
                <a:off x="-4449067" y="3033583"/>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2" name="Graphic 45">
              <a:extLst>
                <a:ext uri="{FF2B5EF4-FFF2-40B4-BE49-F238E27FC236}">
                  <a16:creationId xmlns:a16="http://schemas.microsoft.com/office/drawing/2014/main" id="{4E46CEC6-86AB-1BB5-9F4E-971A6BAF3C7E}"/>
                </a:ext>
              </a:extLst>
            </p:cNvPr>
            <p:cNvGrpSpPr/>
            <p:nvPr/>
          </p:nvGrpSpPr>
          <p:grpSpPr>
            <a:xfrm>
              <a:off x="-4631333" y="3033583"/>
              <a:ext cx="51818" cy="51911"/>
              <a:chOff x="-4631333" y="3033583"/>
              <a:chExt cx="51818" cy="51911"/>
            </a:xfrm>
          </p:grpSpPr>
          <p:sp>
            <p:nvSpPr>
              <p:cNvPr id="34470" name="Freeform 34469">
                <a:extLst>
                  <a:ext uri="{FF2B5EF4-FFF2-40B4-BE49-F238E27FC236}">
                    <a16:creationId xmlns:a16="http://schemas.microsoft.com/office/drawing/2014/main" id="{B1B4B9B7-7365-B346-660C-AFAB0F3D7BE8}"/>
                  </a:ext>
                </a:extLst>
              </p:cNvPr>
              <p:cNvSpPr/>
              <p:nvPr/>
            </p:nvSpPr>
            <p:spPr>
              <a:xfrm>
                <a:off x="-4631333" y="3059491"/>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71" name="Freeform 34470">
                <a:extLst>
                  <a:ext uri="{FF2B5EF4-FFF2-40B4-BE49-F238E27FC236}">
                    <a16:creationId xmlns:a16="http://schemas.microsoft.com/office/drawing/2014/main" id="{CAA86B2C-1D80-38D8-0054-3491C742F162}"/>
                  </a:ext>
                </a:extLst>
              </p:cNvPr>
              <p:cNvSpPr/>
              <p:nvPr/>
            </p:nvSpPr>
            <p:spPr>
              <a:xfrm>
                <a:off x="-4605472" y="3033583"/>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3" name="Graphic 45">
              <a:extLst>
                <a:ext uri="{FF2B5EF4-FFF2-40B4-BE49-F238E27FC236}">
                  <a16:creationId xmlns:a16="http://schemas.microsoft.com/office/drawing/2014/main" id="{669A75F8-196A-21F8-BD9D-FFE60DDF3ADC}"/>
                </a:ext>
              </a:extLst>
            </p:cNvPr>
            <p:cNvGrpSpPr/>
            <p:nvPr/>
          </p:nvGrpSpPr>
          <p:grpSpPr>
            <a:xfrm>
              <a:off x="-4662804" y="3025677"/>
              <a:ext cx="51722" cy="51815"/>
              <a:chOff x="-4662804" y="3025677"/>
              <a:chExt cx="51722" cy="51815"/>
            </a:xfrm>
          </p:grpSpPr>
          <p:sp>
            <p:nvSpPr>
              <p:cNvPr id="34468" name="Freeform 34467">
                <a:extLst>
                  <a:ext uri="{FF2B5EF4-FFF2-40B4-BE49-F238E27FC236}">
                    <a16:creationId xmlns:a16="http://schemas.microsoft.com/office/drawing/2014/main" id="{B4042704-16AA-E89E-E39A-65CCC2365AD7}"/>
                  </a:ext>
                </a:extLst>
              </p:cNvPr>
              <p:cNvSpPr/>
              <p:nvPr/>
            </p:nvSpPr>
            <p:spPr>
              <a:xfrm>
                <a:off x="-4662804" y="305158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69" name="Freeform 34468">
                <a:extLst>
                  <a:ext uri="{FF2B5EF4-FFF2-40B4-BE49-F238E27FC236}">
                    <a16:creationId xmlns:a16="http://schemas.microsoft.com/office/drawing/2014/main" id="{B6C7982A-7C96-ABC5-6A19-D4F71E7A6B4B}"/>
                  </a:ext>
                </a:extLst>
              </p:cNvPr>
              <p:cNvSpPr/>
              <p:nvPr/>
            </p:nvSpPr>
            <p:spPr>
              <a:xfrm>
                <a:off x="-4636943" y="302567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4" name="Graphic 45">
              <a:extLst>
                <a:ext uri="{FF2B5EF4-FFF2-40B4-BE49-F238E27FC236}">
                  <a16:creationId xmlns:a16="http://schemas.microsoft.com/office/drawing/2014/main" id="{412501BD-DC77-4426-BA34-30686C2EC777}"/>
                </a:ext>
              </a:extLst>
            </p:cNvPr>
            <p:cNvGrpSpPr/>
            <p:nvPr/>
          </p:nvGrpSpPr>
          <p:grpSpPr>
            <a:xfrm>
              <a:off x="-4683817" y="3025677"/>
              <a:ext cx="51722" cy="51815"/>
              <a:chOff x="-4683817" y="3025677"/>
              <a:chExt cx="51722" cy="51815"/>
            </a:xfrm>
          </p:grpSpPr>
          <p:sp>
            <p:nvSpPr>
              <p:cNvPr id="34466" name="Freeform 34465">
                <a:extLst>
                  <a:ext uri="{FF2B5EF4-FFF2-40B4-BE49-F238E27FC236}">
                    <a16:creationId xmlns:a16="http://schemas.microsoft.com/office/drawing/2014/main" id="{2F50356E-8F46-DC76-283F-E7EDED89CE25}"/>
                  </a:ext>
                </a:extLst>
              </p:cNvPr>
              <p:cNvSpPr/>
              <p:nvPr/>
            </p:nvSpPr>
            <p:spPr>
              <a:xfrm>
                <a:off x="-4683817" y="305158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67" name="Freeform 34466">
                <a:extLst>
                  <a:ext uri="{FF2B5EF4-FFF2-40B4-BE49-F238E27FC236}">
                    <a16:creationId xmlns:a16="http://schemas.microsoft.com/office/drawing/2014/main" id="{5DD75036-4275-3FCC-8B03-29F5E65BAAF6}"/>
                  </a:ext>
                </a:extLst>
              </p:cNvPr>
              <p:cNvSpPr/>
              <p:nvPr/>
            </p:nvSpPr>
            <p:spPr>
              <a:xfrm>
                <a:off x="-4657955" y="302567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5" name="Graphic 45">
              <a:extLst>
                <a:ext uri="{FF2B5EF4-FFF2-40B4-BE49-F238E27FC236}">
                  <a16:creationId xmlns:a16="http://schemas.microsoft.com/office/drawing/2014/main" id="{9EBCF90A-D4E2-F219-E4C3-5EBC21A17512}"/>
                </a:ext>
              </a:extLst>
            </p:cNvPr>
            <p:cNvGrpSpPr/>
            <p:nvPr/>
          </p:nvGrpSpPr>
          <p:grpSpPr>
            <a:xfrm>
              <a:off x="-2589512" y="3093876"/>
              <a:ext cx="51722" cy="51911"/>
              <a:chOff x="-2589512" y="3093876"/>
              <a:chExt cx="51722" cy="51911"/>
            </a:xfrm>
          </p:grpSpPr>
          <p:sp>
            <p:nvSpPr>
              <p:cNvPr id="34464" name="Freeform 34463">
                <a:extLst>
                  <a:ext uri="{FF2B5EF4-FFF2-40B4-BE49-F238E27FC236}">
                    <a16:creationId xmlns:a16="http://schemas.microsoft.com/office/drawing/2014/main" id="{B9568B23-6776-E72B-D6B2-04764B3FB81A}"/>
                  </a:ext>
                </a:extLst>
              </p:cNvPr>
              <p:cNvSpPr/>
              <p:nvPr/>
            </p:nvSpPr>
            <p:spPr>
              <a:xfrm>
                <a:off x="-2589512" y="311978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65" name="Freeform 34464">
                <a:extLst>
                  <a:ext uri="{FF2B5EF4-FFF2-40B4-BE49-F238E27FC236}">
                    <a16:creationId xmlns:a16="http://schemas.microsoft.com/office/drawing/2014/main" id="{80A95818-3C38-0D8F-84F9-ABC60D89DD4D}"/>
                  </a:ext>
                </a:extLst>
              </p:cNvPr>
              <p:cNvSpPr/>
              <p:nvPr/>
            </p:nvSpPr>
            <p:spPr>
              <a:xfrm>
                <a:off x="-2563650" y="309387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6" name="Graphic 45">
              <a:extLst>
                <a:ext uri="{FF2B5EF4-FFF2-40B4-BE49-F238E27FC236}">
                  <a16:creationId xmlns:a16="http://schemas.microsoft.com/office/drawing/2014/main" id="{D8B77822-BDD1-F0C3-071D-A36B579AAB86}"/>
                </a:ext>
              </a:extLst>
            </p:cNvPr>
            <p:cNvGrpSpPr/>
            <p:nvPr/>
          </p:nvGrpSpPr>
          <p:grpSpPr>
            <a:xfrm>
              <a:off x="-2205583" y="3113212"/>
              <a:ext cx="51818" cy="51815"/>
              <a:chOff x="-2205583" y="3113212"/>
              <a:chExt cx="51818" cy="51815"/>
            </a:xfrm>
          </p:grpSpPr>
          <p:sp>
            <p:nvSpPr>
              <p:cNvPr id="34462" name="Freeform 34461">
                <a:extLst>
                  <a:ext uri="{FF2B5EF4-FFF2-40B4-BE49-F238E27FC236}">
                    <a16:creationId xmlns:a16="http://schemas.microsoft.com/office/drawing/2014/main" id="{76E61797-5BB1-B95C-1D03-C0419E732BEF}"/>
                  </a:ext>
                </a:extLst>
              </p:cNvPr>
              <p:cNvSpPr/>
              <p:nvPr/>
            </p:nvSpPr>
            <p:spPr>
              <a:xfrm>
                <a:off x="-2205583" y="313912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63" name="Freeform 34462">
                <a:extLst>
                  <a:ext uri="{FF2B5EF4-FFF2-40B4-BE49-F238E27FC236}">
                    <a16:creationId xmlns:a16="http://schemas.microsoft.com/office/drawing/2014/main" id="{F765607D-23E0-A945-2ED7-564A316D97AF}"/>
                  </a:ext>
                </a:extLst>
              </p:cNvPr>
              <p:cNvSpPr/>
              <p:nvPr/>
            </p:nvSpPr>
            <p:spPr>
              <a:xfrm>
                <a:off x="-2179721"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7" name="Graphic 45">
              <a:extLst>
                <a:ext uri="{FF2B5EF4-FFF2-40B4-BE49-F238E27FC236}">
                  <a16:creationId xmlns:a16="http://schemas.microsoft.com/office/drawing/2014/main" id="{9FF74C13-9FF8-6CAF-25B6-9C15A6B8CA68}"/>
                </a:ext>
              </a:extLst>
            </p:cNvPr>
            <p:cNvGrpSpPr/>
            <p:nvPr/>
          </p:nvGrpSpPr>
          <p:grpSpPr>
            <a:xfrm>
              <a:off x="-2196645" y="3113212"/>
              <a:ext cx="51722" cy="51815"/>
              <a:chOff x="-2196645" y="3113212"/>
              <a:chExt cx="51722" cy="51815"/>
            </a:xfrm>
          </p:grpSpPr>
          <p:sp>
            <p:nvSpPr>
              <p:cNvPr id="34460" name="Freeform 34459">
                <a:extLst>
                  <a:ext uri="{FF2B5EF4-FFF2-40B4-BE49-F238E27FC236}">
                    <a16:creationId xmlns:a16="http://schemas.microsoft.com/office/drawing/2014/main" id="{BE1D9358-9A14-3BFF-E6AD-16007B4B1623}"/>
                  </a:ext>
                </a:extLst>
              </p:cNvPr>
              <p:cNvSpPr/>
              <p:nvPr/>
            </p:nvSpPr>
            <p:spPr>
              <a:xfrm>
                <a:off x="-2196645" y="31391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61" name="Freeform 34460">
                <a:extLst>
                  <a:ext uri="{FF2B5EF4-FFF2-40B4-BE49-F238E27FC236}">
                    <a16:creationId xmlns:a16="http://schemas.microsoft.com/office/drawing/2014/main" id="{DCA16689-EDA2-34D6-B207-5B3DA719872D}"/>
                  </a:ext>
                </a:extLst>
              </p:cNvPr>
              <p:cNvSpPr/>
              <p:nvPr/>
            </p:nvSpPr>
            <p:spPr>
              <a:xfrm>
                <a:off x="-2170784"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8" name="Graphic 45">
              <a:extLst>
                <a:ext uri="{FF2B5EF4-FFF2-40B4-BE49-F238E27FC236}">
                  <a16:creationId xmlns:a16="http://schemas.microsoft.com/office/drawing/2014/main" id="{95053553-B4E4-F77A-0815-A438B93ACD8D}"/>
                </a:ext>
              </a:extLst>
            </p:cNvPr>
            <p:cNvGrpSpPr/>
            <p:nvPr/>
          </p:nvGrpSpPr>
          <p:grpSpPr>
            <a:xfrm>
              <a:off x="-2187803" y="3113212"/>
              <a:ext cx="51722" cy="51815"/>
              <a:chOff x="-2187803" y="3113212"/>
              <a:chExt cx="51722" cy="51815"/>
            </a:xfrm>
          </p:grpSpPr>
          <p:sp>
            <p:nvSpPr>
              <p:cNvPr id="34458" name="Freeform 34457">
                <a:extLst>
                  <a:ext uri="{FF2B5EF4-FFF2-40B4-BE49-F238E27FC236}">
                    <a16:creationId xmlns:a16="http://schemas.microsoft.com/office/drawing/2014/main" id="{348DEDE0-6AA4-03FB-1036-D54003B02E70}"/>
                  </a:ext>
                </a:extLst>
              </p:cNvPr>
              <p:cNvSpPr/>
              <p:nvPr/>
            </p:nvSpPr>
            <p:spPr>
              <a:xfrm>
                <a:off x="-2187803" y="31391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59" name="Freeform 34458">
                <a:extLst>
                  <a:ext uri="{FF2B5EF4-FFF2-40B4-BE49-F238E27FC236}">
                    <a16:creationId xmlns:a16="http://schemas.microsoft.com/office/drawing/2014/main" id="{D598EA5A-D12C-2000-56FD-248C9F0F5A56}"/>
                  </a:ext>
                </a:extLst>
              </p:cNvPr>
              <p:cNvSpPr/>
              <p:nvPr/>
            </p:nvSpPr>
            <p:spPr>
              <a:xfrm>
                <a:off x="-2161942" y="31132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19" name="Graphic 45">
              <a:extLst>
                <a:ext uri="{FF2B5EF4-FFF2-40B4-BE49-F238E27FC236}">
                  <a16:creationId xmlns:a16="http://schemas.microsoft.com/office/drawing/2014/main" id="{E68BB8D5-20BB-1DD1-91DC-2E64E77F0E34}"/>
                </a:ext>
              </a:extLst>
            </p:cNvPr>
            <p:cNvGrpSpPr/>
            <p:nvPr/>
          </p:nvGrpSpPr>
          <p:grpSpPr>
            <a:xfrm>
              <a:off x="-1324105" y="3221797"/>
              <a:ext cx="51722" cy="51815"/>
              <a:chOff x="-1324105" y="3221797"/>
              <a:chExt cx="51722" cy="51815"/>
            </a:xfrm>
          </p:grpSpPr>
          <p:sp>
            <p:nvSpPr>
              <p:cNvPr id="34456" name="Freeform 34455">
                <a:extLst>
                  <a:ext uri="{FF2B5EF4-FFF2-40B4-BE49-F238E27FC236}">
                    <a16:creationId xmlns:a16="http://schemas.microsoft.com/office/drawing/2014/main" id="{E3C05040-4028-3D91-A99F-BA7AEAB5EA30}"/>
                  </a:ext>
                </a:extLst>
              </p:cNvPr>
              <p:cNvSpPr/>
              <p:nvPr/>
            </p:nvSpPr>
            <p:spPr>
              <a:xfrm>
                <a:off x="-1324105" y="324770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57" name="Freeform 34456">
                <a:extLst>
                  <a:ext uri="{FF2B5EF4-FFF2-40B4-BE49-F238E27FC236}">
                    <a16:creationId xmlns:a16="http://schemas.microsoft.com/office/drawing/2014/main" id="{79A91245-9616-757C-3C9C-4D9B911B89DB}"/>
                  </a:ext>
                </a:extLst>
              </p:cNvPr>
              <p:cNvSpPr/>
              <p:nvPr/>
            </p:nvSpPr>
            <p:spPr>
              <a:xfrm>
                <a:off x="-1298244" y="3221797"/>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0" name="Graphic 45">
              <a:extLst>
                <a:ext uri="{FF2B5EF4-FFF2-40B4-BE49-F238E27FC236}">
                  <a16:creationId xmlns:a16="http://schemas.microsoft.com/office/drawing/2014/main" id="{0E2812CA-BA3B-83BE-6259-657E5CFE6110}"/>
                </a:ext>
              </a:extLst>
            </p:cNvPr>
            <p:cNvGrpSpPr/>
            <p:nvPr/>
          </p:nvGrpSpPr>
          <p:grpSpPr>
            <a:xfrm>
              <a:off x="-4871313" y="3020343"/>
              <a:ext cx="51722" cy="51815"/>
              <a:chOff x="-4871313" y="3020343"/>
              <a:chExt cx="51722" cy="51815"/>
            </a:xfrm>
          </p:grpSpPr>
          <p:sp>
            <p:nvSpPr>
              <p:cNvPr id="34454" name="Freeform 34453">
                <a:extLst>
                  <a:ext uri="{FF2B5EF4-FFF2-40B4-BE49-F238E27FC236}">
                    <a16:creationId xmlns:a16="http://schemas.microsoft.com/office/drawing/2014/main" id="{85131BC4-D3F7-A825-0F5A-49DC255147FF}"/>
                  </a:ext>
                </a:extLst>
              </p:cNvPr>
              <p:cNvSpPr/>
              <p:nvPr/>
            </p:nvSpPr>
            <p:spPr>
              <a:xfrm>
                <a:off x="-4871313" y="304625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55" name="Freeform 34454">
                <a:extLst>
                  <a:ext uri="{FF2B5EF4-FFF2-40B4-BE49-F238E27FC236}">
                    <a16:creationId xmlns:a16="http://schemas.microsoft.com/office/drawing/2014/main" id="{840553C1-AB73-3F21-F5C8-6DE933478D64}"/>
                  </a:ext>
                </a:extLst>
              </p:cNvPr>
              <p:cNvSpPr/>
              <p:nvPr/>
            </p:nvSpPr>
            <p:spPr>
              <a:xfrm>
                <a:off x="-4845451" y="302034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1" name="Graphic 45">
              <a:extLst>
                <a:ext uri="{FF2B5EF4-FFF2-40B4-BE49-F238E27FC236}">
                  <a16:creationId xmlns:a16="http://schemas.microsoft.com/office/drawing/2014/main" id="{E7B67E41-CF72-6D2F-6B58-22A32138B852}"/>
                </a:ext>
              </a:extLst>
            </p:cNvPr>
            <p:cNvGrpSpPr/>
            <p:nvPr/>
          </p:nvGrpSpPr>
          <p:grpSpPr>
            <a:xfrm>
              <a:off x="-4996722" y="3020343"/>
              <a:ext cx="51722" cy="51815"/>
              <a:chOff x="-4996722" y="3020343"/>
              <a:chExt cx="51722" cy="51815"/>
            </a:xfrm>
          </p:grpSpPr>
          <p:sp>
            <p:nvSpPr>
              <p:cNvPr id="34452" name="Freeform 34451">
                <a:extLst>
                  <a:ext uri="{FF2B5EF4-FFF2-40B4-BE49-F238E27FC236}">
                    <a16:creationId xmlns:a16="http://schemas.microsoft.com/office/drawing/2014/main" id="{8D4D7A6B-27A2-151C-2004-0F1C90841AE8}"/>
                  </a:ext>
                </a:extLst>
              </p:cNvPr>
              <p:cNvSpPr/>
              <p:nvPr/>
            </p:nvSpPr>
            <p:spPr>
              <a:xfrm>
                <a:off x="-4996722" y="304625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53" name="Freeform 34452">
                <a:extLst>
                  <a:ext uri="{FF2B5EF4-FFF2-40B4-BE49-F238E27FC236}">
                    <a16:creationId xmlns:a16="http://schemas.microsoft.com/office/drawing/2014/main" id="{AD8399F9-DAAB-F800-BA36-88EB9C9D4AE5}"/>
                  </a:ext>
                </a:extLst>
              </p:cNvPr>
              <p:cNvSpPr/>
              <p:nvPr/>
            </p:nvSpPr>
            <p:spPr>
              <a:xfrm>
                <a:off x="-4970860" y="302034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2" name="Graphic 45">
              <a:extLst>
                <a:ext uri="{FF2B5EF4-FFF2-40B4-BE49-F238E27FC236}">
                  <a16:creationId xmlns:a16="http://schemas.microsoft.com/office/drawing/2014/main" id="{BE51246A-8A94-528E-3368-4AF5894EB69D}"/>
                </a:ext>
              </a:extLst>
            </p:cNvPr>
            <p:cNvGrpSpPr/>
            <p:nvPr/>
          </p:nvGrpSpPr>
          <p:grpSpPr>
            <a:xfrm>
              <a:off x="-5006705" y="3020343"/>
              <a:ext cx="51722" cy="51815"/>
              <a:chOff x="-5006705" y="3020343"/>
              <a:chExt cx="51722" cy="51815"/>
            </a:xfrm>
          </p:grpSpPr>
          <p:sp>
            <p:nvSpPr>
              <p:cNvPr id="34450" name="Freeform 34449">
                <a:extLst>
                  <a:ext uri="{FF2B5EF4-FFF2-40B4-BE49-F238E27FC236}">
                    <a16:creationId xmlns:a16="http://schemas.microsoft.com/office/drawing/2014/main" id="{E703D383-441B-950F-4448-5002D1228C5E}"/>
                  </a:ext>
                </a:extLst>
              </p:cNvPr>
              <p:cNvSpPr/>
              <p:nvPr/>
            </p:nvSpPr>
            <p:spPr>
              <a:xfrm>
                <a:off x="-5006705" y="3046251"/>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51" name="Freeform 34450">
                <a:extLst>
                  <a:ext uri="{FF2B5EF4-FFF2-40B4-BE49-F238E27FC236}">
                    <a16:creationId xmlns:a16="http://schemas.microsoft.com/office/drawing/2014/main" id="{64E33737-C1C4-B69C-4468-DF1187F892CE}"/>
                  </a:ext>
                </a:extLst>
              </p:cNvPr>
              <p:cNvSpPr/>
              <p:nvPr/>
            </p:nvSpPr>
            <p:spPr>
              <a:xfrm>
                <a:off x="-4980844" y="302034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3" name="Graphic 45">
              <a:extLst>
                <a:ext uri="{FF2B5EF4-FFF2-40B4-BE49-F238E27FC236}">
                  <a16:creationId xmlns:a16="http://schemas.microsoft.com/office/drawing/2014/main" id="{2AC8EEE6-AD53-3AA9-BD25-9295D394E9F8}"/>
                </a:ext>
              </a:extLst>
            </p:cNvPr>
            <p:cNvGrpSpPr/>
            <p:nvPr/>
          </p:nvGrpSpPr>
          <p:grpSpPr>
            <a:xfrm>
              <a:off x="-5189352" y="3007103"/>
              <a:ext cx="51818" cy="51815"/>
              <a:chOff x="-5189352" y="3007103"/>
              <a:chExt cx="51818" cy="51815"/>
            </a:xfrm>
          </p:grpSpPr>
          <p:sp>
            <p:nvSpPr>
              <p:cNvPr id="34448" name="Freeform 34447">
                <a:extLst>
                  <a:ext uri="{FF2B5EF4-FFF2-40B4-BE49-F238E27FC236}">
                    <a16:creationId xmlns:a16="http://schemas.microsoft.com/office/drawing/2014/main" id="{EB11A771-AE93-4B94-04E4-7D24A46457F4}"/>
                  </a:ext>
                </a:extLst>
              </p:cNvPr>
              <p:cNvSpPr/>
              <p:nvPr/>
            </p:nvSpPr>
            <p:spPr>
              <a:xfrm>
                <a:off x="-5189352" y="3033011"/>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49" name="Freeform 34448">
                <a:extLst>
                  <a:ext uri="{FF2B5EF4-FFF2-40B4-BE49-F238E27FC236}">
                    <a16:creationId xmlns:a16="http://schemas.microsoft.com/office/drawing/2014/main" id="{E07D1A84-4CE2-E168-B45A-E50A863588D5}"/>
                  </a:ext>
                </a:extLst>
              </p:cNvPr>
              <p:cNvSpPr/>
              <p:nvPr/>
            </p:nvSpPr>
            <p:spPr>
              <a:xfrm>
                <a:off x="-5163490" y="3007103"/>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4" name="Graphic 45">
              <a:extLst>
                <a:ext uri="{FF2B5EF4-FFF2-40B4-BE49-F238E27FC236}">
                  <a16:creationId xmlns:a16="http://schemas.microsoft.com/office/drawing/2014/main" id="{25CE22CB-7E9A-06AD-70EC-2B935BC60A7B}"/>
                </a:ext>
              </a:extLst>
            </p:cNvPr>
            <p:cNvGrpSpPr/>
            <p:nvPr/>
          </p:nvGrpSpPr>
          <p:grpSpPr>
            <a:xfrm>
              <a:off x="-5262087" y="2998912"/>
              <a:ext cx="51818" cy="51815"/>
              <a:chOff x="-5262087" y="2998912"/>
              <a:chExt cx="51818" cy="51815"/>
            </a:xfrm>
          </p:grpSpPr>
          <p:sp>
            <p:nvSpPr>
              <p:cNvPr id="34446" name="Freeform 34445">
                <a:extLst>
                  <a:ext uri="{FF2B5EF4-FFF2-40B4-BE49-F238E27FC236}">
                    <a16:creationId xmlns:a16="http://schemas.microsoft.com/office/drawing/2014/main" id="{971C9E2A-18AB-1FCB-8BB8-FC6BB2F4BA26}"/>
                  </a:ext>
                </a:extLst>
              </p:cNvPr>
              <p:cNvSpPr/>
              <p:nvPr/>
            </p:nvSpPr>
            <p:spPr>
              <a:xfrm>
                <a:off x="-5262087" y="302482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47" name="Freeform 34446">
                <a:extLst>
                  <a:ext uri="{FF2B5EF4-FFF2-40B4-BE49-F238E27FC236}">
                    <a16:creationId xmlns:a16="http://schemas.microsoft.com/office/drawing/2014/main" id="{C16C70D5-3044-23A6-9AEA-C754A66F0CFC}"/>
                  </a:ext>
                </a:extLst>
              </p:cNvPr>
              <p:cNvSpPr/>
              <p:nvPr/>
            </p:nvSpPr>
            <p:spPr>
              <a:xfrm>
                <a:off x="-5236226" y="29989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5" name="Graphic 45">
              <a:extLst>
                <a:ext uri="{FF2B5EF4-FFF2-40B4-BE49-F238E27FC236}">
                  <a16:creationId xmlns:a16="http://schemas.microsoft.com/office/drawing/2014/main" id="{BB49E326-86A6-4DC5-2BDC-A4823AFFB09F}"/>
                </a:ext>
              </a:extLst>
            </p:cNvPr>
            <p:cNvGrpSpPr/>
            <p:nvPr/>
          </p:nvGrpSpPr>
          <p:grpSpPr>
            <a:xfrm>
              <a:off x="-5303827" y="2998912"/>
              <a:ext cx="51722" cy="51815"/>
              <a:chOff x="-5303827" y="2998912"/>
              <a:chExt cx="51722" cy="51815"/>
            </a:xfrm>
          </p:grpSpPr>
          <p:sp>
            <p:nvSpPr>
              <p:cNvPr id="34444" name="Freeform 34443">
                <a:extLst>
                  <a:ext uri="{FF2B5EF4-FFF2-40B4-BE49-F238E27FC236}">
                    <a16:creationId xmlns:a16="http://schemas.microsoft.com/office/drawing/2014/main" id="{05E0E031-B05A-3C1D-37F6-8987FB2879F8}"/>
                  </a:ext>
                </a:extLst>
              </p:cNvPr>
              <p:cNvSpPr/>
              <p:nvPr/>
            </p:nvSpPr>
            <p:spPr>
              <a:xfrm>
                <a:off x="-5303827" y="30248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45" name="Freeform 34444">
                <a:extLst>
                  <a:ext uri="{FF2B5EF4-FFF2-40B4-BE49-F238E27FC236}">
                    <a16:creationId xmlns:a16="http://schemas.microsoft.com/office/drawing/2014/main" id="{2BE301E5-ABF5-D973-7D4E-A9059AA18841}"/>
                  </a:ext>
                </a:extLst>
              </p:cNvPr>
              <p:cNvSpPr/>
              <p:nvPr/>
            </p:nvSpPr>
            <p:spPr>
              <a:xfrm>
                <a:off x="-5277965" y="29989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6" name="Graphic 45">
              <a:extLst>
                <a:ext uri="{FF2B5EF4-FFF2-40B4-BE49-F238E27FC236}">
                  <a16:creationId xmlns:a16="http://schemas.microsoft.com/office/drawing/2014/main" id="{0789552E-3D56-DF85-94E7-0AB6846962B4}"/>
                </a:ext>
              </a:extLst>
            </p:cNvPr>
            <p:cNvGrpSpPr/>
            <p:nvPr/>
          </p:nvGrpSpPr>
          <p:grpSpPr>
            <a:xfrm>
              <a:off x="-5308296" y="2998912"/>
              <a:ext cx="51722" cy="51815"/>
              <a:chOff x="-5308296" y="2998912"/>
              <a:chExt cx="51722" cy="51815"/>
            </a:xfrm>
          </p:grpSpPr>
          <p:sp>
            <p:nvSpPr>
              <p:cNvPr id="34442" name="Freeform 34441">
                <a:extLst>
                  <a:ext uri="{FF2B5EF4-FFF2-40B4-BE49-F238E27FC236}">
                    <a16:creationId xmlns:a16="http://schemas.microsoft.com/office/drawing/2014/main" id="{671076E0-A36B-6DDC-84BC-1920BA27562F}"/>
                  </a:ext>
                </a:extLst>
              </p:cNvPr>
              <p:cNvSpPr/>
              <p:nvPr/>
            </p:nvSpPr>
            <p:spPr>
              <a:xfrm>
                <a:off x="-5308296" y="302482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43" name="Freeform 34442">
                <a:extLst>
                  <a:ext uri="{FF2B5EF4-FFF2-40B4-BE49-F238E27FC236}">
                    <a16:creationId xmlns:a16="http://schemas.microsoft.com/office/drawing/2014/main" id="{3E213B8D-E3E7-A822-06C9-782074815D8F}"/>
                  </a:ext>
                </a:extLst>
              </p:cNvPr>
              <p:cNvSpPr/>
              <p:nvPr/>
            </p:nvSpPr>
            <p:spPr>
              <a:xfrm>
                <a:off x="-5282434" y="299891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7" name="Graphic 45">
              <a:extLst>
                <a:ext uri="{FF2B5EF4-FFF2-40B4-BE49-F238E27FC236}">
                  <a16:creationId xmlns:a16="http://schemas.microsoft.com/office/drawing/2014/main" id="{38571E5B-69D4-192F-BF31-5D310EB4C872}"/>
                </a:ext>
              </a:extLst>
            </p:cNvPr>
            <p:cNvGrpSpPr/>
            <p:nvPr/>
          </p:nvGrpSpPr>
          <p:grpSpPr>
            <a:xfrm>
              <a:off x="-5334157" y="2987101"/>
              <a:ext cx="51722" cy="51815"/>
              <a:chOff x="-5334157" y="2987101"/>
              <a:chExt cx="51722" cy="51815"/>
            </a:xfrm>
          </p:grpSpPr>
          <p:sp>
            <p:nvSpPr>
              <p:cNvPr id="34440" name="Freeform 34439">
                <a:extLst>
                  <a:ext uri="{FF2B5EF4-FFF2-40B4-BE49-F238E27FC236}">
                    <a16:creationId xmlns:a16="http://schemas.microsoft.com/office/drawing/2014/main" id="{129C7010-51D8-3E26-1A73-DA56E19E3A8B}"/>
                  </a:ext>
                </a:extLst>
              </p:cNvPr>
              <p:cNvSpPr/>
              <p:nvPr/>
            </p:nvSpPr>
            <p:spPr>
              <a:xfrm>
                <a:off x="-5334157" y="30130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41" name="Freeform 34440">
                <a:extLst>
                  <a:ext uri="{FF2B5EF4-FFF2-40B4-BE49-F238E27FC236}">
                    <a16:creationId xmlns:a16="http://schemas.microsoft.com/office/drawing/2014/main" id="{D09CFFBA-EB98-3661-5028-040D978399D6}"/>
                  </a:ext>
                </a:extLst>
              </p:cNvPr>
              <p:cNvSpPr/>
              <p:nvPr/>
            </p:nvSpPr>
            <p:spPr>
              <a:xfrm>
                <a:off x="-5308296" y="29871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8" name="Graphic 45">
              <a:extLst>
                <a:ext uri="{FF2B5EF4-FFF2-40B4-BE49-F238E27FC236}">
                  <a16:creationId xmlns:a16="http://schemas.microsoft.com/office/drawing/2014/main" id="{731B2C41-9CE2-540B-86C6-569E52F98C3B}"/>
                </a:ext>
              </a:extLst>
            </p:cNvPr>
            <p:cNvGrpSpPr/>
            <p:nvPr/>
          </p:nvGrpSpPr>
          <p:grpSpPr>
            <a:xfrm>
              <a:off x="-5385880" y="2987101"/>
              <a:ext cx="51722" cy="51815"/>
              <a:chOff x="-5385880" y="2987101"/>
              <a:chExt cx="51722" cy="51815"/>
            </a:xfrm>
          </p:grpSpPr>
          <p:sp>
            <p:nvSpPr>
              <p:cNvPr id="34438" name="Freeform 34437">
                <a:extLst>
                  <a:ext uri="{FF2B5EF4-FFF2-40B4-BE49-F238E27FC236}">
                    <a16:creationId xmlns:a16="http://schemas.microsoft.com/office/drawing/2014/main" id="{57B7F71C-EA76-4EB9-FFEC-01CA4B2636F6}"/>
                  </a:ext>
                </a:extLst>
              </p:cNvPr>
              <p:cNvSpPr/>
              <p:nvPr/>
            </p:nvSpPr>
            <p:spPr>
              <a:xfrm>
                <a:off x="-5385880" y="30130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39" name="Freeform 34438">
                <a:extLst>
                  <a:ext uri="{FF2B5EF4-FFF2-40B4-BE49-F238E27FC236}">
                    <a16:creationId xmlns:a16="http://schemas.microsoft.com/office/drawing/2014/main" id="{5A76515C-87D5-BB16-7920-62F620B8109B}"/>
                  </a:ext>
                </a:extLst>
              </p:cNvPr>
              <p:cNvSpPr/>
              <p:nvPr/>
            </p:nvSpPr>
            <p:spPr>
              <a:xfrm>
                <a:off x="-5360019" y="29871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29" name="Graphic 45">
              <a:extLst>
                <a:ext uri="{FF2B5EF4-FFF2-40B4-BE49-F238E27FC236}">
                  <a16:creationId xmlns:a16="http://schemas.microsoft.com/office/drawing/2014/main" id="{5175F659-07D7-E94A-138F-BA5E40B32CEE}"/>
                </a:ext>
              </a:extLst>
            </p:cNvPr>
            <p:cNvGrpSpPr/>
            <p:nvPr/>
          </p:nvGrpSpPr>
          <p:grpSpPr>
            <a:xfrm>
              <a:off x="-5381982" y="2987101"/>
              <a:ext cx="51722" cy="51815"/>
              <a:chOff x="-5381982" y="2987101"/>
              <a:chExt cx="51722" cy="51815"/>
            </a:xfrm>
          </p:grpSpPr>
          <p:sp>
            <p:nvSpPr>
              <p:cNvPr id="34436" name="Freeform 34435">
                <a:extLst>
                  <a:ext uri="{FF2B5EF4-FFF2-40B4-BE49-F238E27FC236}">
                    <a16:creationId xmlns:a16="http://schemas.microsoft.com/office/drawing/2014/main" id="{7757ECBB-BC6F-9D3C-61B3-1755FBA41A0A}"/>
                  </a:ext>
                </a:extLst>
              </p:cNvPr>
              <p:cNvSpPr/>
              <p:nvPr/>
            </p:nvSpPr>
            <p:spPr>
              <a:xfrm>
                <a:off x="-5381982" y="30130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37" name="Freeform 34436">
                <a:extLst>
                  <a:ext uri="{FF2B5EF4-FFF2-40B4-BE49-F238E27FC236}">
                    <a16:creationId xmlns:a16="http://schemas.microsoft.com/office/drawing/2014/main" id="{7B156ED2-021F-89A1-1169-413BD81E1FC5}"/>
                  </a:ext>
                </a:extLst>
              </p:cNvPr>
              <p:cNvSpPr/>
              <p:nvPr/>
            </p:nvSpPr>
            <p:spPr>
              <a:xfrm>
                <a:off x="-5356120" y="29871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30" name="Graphic 45">
              <a:extLst>
                <a:ext uri="{FF2B5EF4-FFF2-40B4-BE49-F238E27FC236}">
                  <a16:creationId xmlns:a16="http://schemas.microsoft.com/office/drawing/2014/main" id="{E2ADF912-E097-5AFC-75B9-DFFA032C51D1}"/>
                </a:ext>
              </a:extLst>
            </p:cNvPr>
            <p:cNvGrpSpPr/>
            <p:nvPr/>
          </p:nvGrpSpPr>
          <p:grpSpPr>
            <a:xfrm>
              <a:off x="-5377608" y="2987101"/>
              <a:ext cx="51722" cy="51815"/>
              <a:chOff x="-5377608" y="2987101"/>
              <a:chExt cx="51722" cy="51815"/>
            </a:xfrm>
          </p:grpSpPr>
          <p:sp>
            <p:nvSpPr>
              <p:cNvPr id="34434" name="Freeform 34433">
                <a:extLst>
                  <a:ext uri="{FF2B5EF4-FFF2-40B4-BE49-F238E27FC236}">
                    <a16:creationId xmlns:a16="http://schemas.microsoft.com/office/drawing/2014/main" id="{E5C08641-3C4E-77D8-985E-D41A90EB5EC0}"/>
                  </a:ext>
                </a:extLst>
              </p:cNvPr>
              <p:cNvSpPr/>
              <p:nvPr/>
            </p:nvSpPr>
            <p:spPr>
              <a:xfrm>
                <a:off x="-5377608" y="30130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35" name="Freeform 34434">
                <a:extLst>
                  <a:ext uri="{FF2B5EF4-FFF2-40B4-BE49-F238E27FC236}">
                    <a16:creationId xmlns:a16="http://schemas.microsoft.com/office/drawing/2014/main" id="{7AFC429A-4683-C6B8-9EAE-54A61C5103B7}"/>
                  </a:ext>
                </a:extLst>
              </p:cNvPr>
              <p:cNvSpPr/>
              <p:nvPr/>
            </p:nvSpPr>
            <p:spPr>
              <a:xfrm>
                <a:off x="-5351747" y="29871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431" name="Graphic 45">
              <a:extLst>
                <a:ext uri="{FF2B5EF4-FFF2-40B4-BE49-F238E27FC236}">
                  <a16:creationId xmlns:a16="http://schemas.microsoft.com/office/drawing/2014/main" id="{29FFC9D2-6669-35FB-80BF-468F177ADA87}"/>
                </a:ext>
              </a:extLst>
            </p:cNvPr>
            <p:cNvGrpSpPr/>
            <p:nvPr/>
          </p:nvGrpSpPr>
          <p:grpSpPr>
            <a:xfrm>
              <a:off x="-5376277" y="2987101"/>
              <a:ext cx="51722" cy="51815"/>
              <a:chOff x="-5376277" y="2987101"/>
              <a:chExt cx="51722" cy="51815"/>
            </a:xfrm>
          </p:grpSpPr>
          <p:sp>
            <p:nvSpPr>
              <p:cNvPr id="34432" name="Freeform 34431">
                <a:extLst>
                  <a:ext uri="{FF2B5EF4-FFF2-40B4-BE49-F238E27FC236}">
                    <a16:creationId xmlns:a16="http://schemas.microsoft.com/office/drawing/2014/main" id="{E0EAE102-AFE3-D9D5-E06F-5DB1312D4DCB}"/>
                  </a:ext>
                </a:extLst>
              </p:cNvPr>
              <p:cNvSpPr/>
              <p:nvPr/>
            </p:nvSpPr>
            <p:spPr>
              <a:xfrm>
                <a:off x="-5376277" y="3013009"/>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433" name="Freeform 34432">
                <a:extLst>
                  <a:ext uri="{FF2B5EF4-FFF2-40B4-BE49-F238E27FC236}">
                    <a16:creationId xmlns:a16="http://schemas.microsoft.com/office/drawing/2014/main" id="{2E9E0C63-5188-12C8-2DA2-E19C689CC9BB}"/>
                  </a:ext>
                </a:extLst>
              </p:cNvPr>
              <p:cNvSpPr/>
              <p:nvPr/>
            </p:nvSpPr>
            <p:spPr>
              <a:xfrm>
                <a:off x="-5350416" y="2987101"/>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4764" name="TextBox 34763">
            <a:extLst>
              <a:ext uri="{FF2B5EF4-FFF2-40B4-BE49-F238E27FC236}">
                <a16:creationId xmlns:a16="http://schemas.microsoft.com/office/drawing/2014/main" id="{F05AE588-1996-3FD8-D293-79B1E366D014}"/>
              </a:ext>
            </a:extLst>
          </p:cNvPr>
          <p:cNvSpPr txBox="1"/>
          <p:nvPr/>
        </p:nvSpPr>
        <p:spPr>
          <a:xfrm>
            <a:off x="11541366" y="2796352"/>
            <a:ext cx="390235"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5873"/>
                </a:solidFill>
                <a:effectLst/>
                <a:uLnTx/>
                <a:uFillTx/>
                <a:latin typeface="Calibri" panose="020F0502020204030204" pitchFamily="34" charset="0"/>
                <a:ea typeface="+mn-ea"/>
                <a:cs typeface="Calibri" panose="020F0502020204030204" pitchFamily="34" charset="0"/>
              </a:rPr>
              <a:t>AV</a:t>
            </a:r>
          </a:p>
        </p:txBody>
      </p:sp>
      <p:sp>
        <p:nvSpPr>
          <p:cNvPr id="34765" name="TextBox 34764">
            <a:extLst>
              <a:ext uri="{FF2B5EF4-FFF2-40B4-BE49-F238E27FC236}">
                <a16:creationId xmlns:a16="http://schemas.microsoft.com/office/drawing/2014/main" id="{1F0E55E3-8D03-7F49-E2B9-78F14B0C5CE1}"/>
              </a:ext>
            </a:extLst>
          </p:cNvPr>
          <p:cNvSpPr txBox="1"/>
          <p:nvPr/>
        </p:nvSpPr>
        <p:spPr>
          <a:xfrm>
            <a:off x="11494613" y="2039728"/>
            <a:ext cx="508537"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A1BB"/>
                </a:solidFill>
                <a:effectLst/>
                <a:uLnTx/>
                <a:uFillTx/>
                <a:latin typeface="Calibri" panose="020F0502020204030204" pitchFamily="34" charset="0"/>
                <a:ea typeface="+mn-ea"/>
                <a:cs typeface="Calibri" panose="020F0502020204030204" pitchFamily="34" charset="0"/>
              </a:rPr>
              <a:t>AVO</a:t>
            </a:r>
          </a:p>
        </p:txBody>
      </p:sp>
      <p:sp>
        <p:nvSpPr>
          <p:cNvPr id="34766" name="TextBox 34765">
            <a:extLst>
              <a:ext uri="{FF2B5EF4-FFF2-40B4-BE49-F238E27FC236}">
                <a16:creationId xmlns:a16="http://schemas.microsoft.com/office/drawing/2014/main" id="{51108593-8306-5868-6A91-782BCE656759}"/>
              </a:ext>
            </a:extLst>
          </p:cNvPr>
          <p:cNvSpPr txBox="1"/>
          <p:nvPr/>
        </p:nvSpPr>
        <p:spPr>
          <a:xfrm>
            <a:off x="10470373" y="2133707"/>
            <a:ext cx="739561"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1471D"/>
                </a:solidFill>
                <a:effectLst/>
                <a:uLnTx/>
                <a:uFillTx/>
                <a:latin typeface="Calibri" panose="020F0502020204030204" pitchFamily="34" charset="0"/>
                <a:ea typeface="+mn-ea"/>
                <a:cs typeface="Calibri" panose="020F0502020204030204" pitchFamily="34" charset="0"/>
              </a:rPr>
              <a:t>FCR/BR</a:t>
            </a:r>
          </a:p>
        </p:txBody>
      </p:sp>
      <p:grpSp>
        <p:nvGrpSpPr>
          <p:cNvPr id="31750" name="Group 31749">
            <a:extLst>
              <a:ext uri="{FF2B5EF4-FFF2-40B4-BE49-F238E27FC236}">
                <a16:creationId xmlns:a16="http://schemas.microsoft.com/office/drawing/2014/main" id="{82ADE45E-E468-4FDB-4DBE-D24D96221FA6}"/>
              </a:ext>
            </a:extLst>
          </p:cNvPr>
          <p:cNvGrpSpPr/>
          <p:nvPr/>
        </p:nvGrpSpPr>
        <p:grpSpPr>
          <a:xfrm>
            <a:off x="6318136" y="1706808"/>
            <a:ext cx="5533531" cy="3498926"/>
            <a:chOff x="691073" y="1709945"/>
            <a:chExt cx="5359867" cy="3498926"/>
          </a:xfrm>
        </p:grpSpPr>
        <p:sp>
          <p:nvSpPr>
            <p:cNvPr id="31751" name="TextBox 31750">
              <a:extLst>
                <a:ext uri="{FF2B5EF4-FFF2-40B4-BE49-F238E27FC236}">
                  <a16:creationId xmlns:a16="http://schemas.microsoft.com/office/drawing/2014/main" id="{5555900A-BF38-96C7-E184-AFEE0818DE07}"/>
                </a:ext>
              </a:extLst>
            </p:cNvPr>
            <p:cNvSpPr txBox="1"/>
            <p:nvPr/>
          </p:nvSpPr>
          <p:spPr bwMode="auto">
            <a:xfrm>
              <a:off x="2150462" y="4223986"/>
              <a:ext cx="2999332" cy="338554"/>
            </a:xfrm>
            <a:prstGeom prst="rect">
              <a:avLst/>
            </a:prstGeom>
            <a:solidFill>
              <a:schemeClr val="tx1"/>
            </a:solidFill>
            <a:ln>
              <a:noFill/>
            </a:ln>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Mo From Randomization</a:t>
              </a:r>
            </a:p>
          </p:txBody>
        </p:sp>
        <p:sp>
          <p:nvSpPr>
            <p:cNvPr id="31752" name="TextBox 31751">
              <a:extLst>
                <a:ext uri="{FF2B5EF4-FFF2-40B4-BE49-F238E27FC236}">
                  <a16:creationId xmlns:a16="http://schemas.microsoft.com/office/drawing/2014/main" id="{578C5A2C-88A1-165E-E08A-749B8B3FC72D}"/>
                </a:ext>
              </a:extLst>
            </p:cNvPr>
            <p:cNvSpPr txBox="1"/>
            <p:nvPr/>
          </p:nvSpPr>
          <p:spPr bwMode="auto">
            <a:xfrm rot="16200000">
              <a:off x="427201" y="2656768"/>
              <a:ext cx="897075" cy="369332"/>
            </a:xfrm>
            <a:prstGeom prst="rect">
              <a:avLst/>
            </a:prstGeom>
            <a:solidFill>
              <a:schemeClr val="tx1"/>
            </a:solidFill>
            <a:ln>
              <a:noFill/>
            </a:ln>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OS (%)</a:t>
              </a:r>
            </a:p>
          </p:txBody>
        </p:sp>
        <p:cxnSp>
          <p:nvCxnSpPr>
            <p:cNvPr id="31753" name="Straight Connector 31752">
              <a:extLst>
                <a:ext uri="{FF2B5EF4-FFF2-40B4-BE49-F238E27FC236}">
                  <a16:creationId xmlns:a16="http://schemas.microsoft.com/office/drawing/2014/main" id="{1FAAAAC5-9905-27E7-0939-FDED82F06935}"/>
                </a:ext>
              </a:extLst>
            </p:cNvPr>
            <p:cNvCxnSpPr>
              <a:cxnSpLocks/>
            </p:cNvCxnSpPr>
            <p:nvPr/>
          </p:nvCxnSpPr>
          <p:spPr bwMode="auto">
            <a:xfrm>
              <a:off x="4103654" y="1793875"/>
              <a:ext cx="0" cy="2118375"/>
            </a:xfrm>
            <a:prstGeom prst="line">
              <a:avLst/>
            </a:prstGeom>
            <a:noFill/>
            <a:ln w="28575" cap="flat" cmpd="sng" algn="ctr">
              <a:solidFill>
                <a:schemeClr val="tx2">
                  <a:lumMod val="90000"/>
                </a:schemeClr>
              </a:solidFill>
              <a:prstDash val="sysDash"/>
              <a:round/>
              <a:headEnd type="none" w="med" len="med"/>
              <a:tailEnd type="none" w="med" len="med"/>
            </a:ln>
            <a:effectLst/>
          </p:spPr>
        </p:cxnSp>
        <p:cxnSp>
          <p:nvCxnSpPr>
            <p:cNvPr id="31755" name="Straight Connector 31754">
              <a:extLst>
                <a:ext uri="{FF2B5EF4-FFF2-40B4-BE49-F238E27FC236}">
                  <a16:creationId xmlns:a16="http://schemas.microsoft.com/office/drawing/2014/main" id="{32AB73BC-1910-D987-F15E-22FD086ABED0}"/>
                </a:ext>
              </a:extLst>
            </p:cNvPr>
            <p:cNvCxnSpPr>
              <a:cxnSpLocks/>
            </p:cNvCxnSpPr>
            <p:nvPr/>
          </p:nvCxnSpPr>
          <p:spPr bwMode="auto">
            <a:xfrm>
              <a:off x="1386052" y="1850154"/>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31756" name="Straight Connector 31755">
              <a:extLst>
                <a:ext uri="{FF2B5EF4-FFF2-40B4-BE49-F238E27FC236}">
                  <a16:creationId xmlns:a16="http://schemas.microsoft.com/office/drawing/2014/main" id="{14F31B57-7EE7-2104-C33F-7E99BAA5782C}"/>
                </a:ext>
              </a:extLst>
            </p:cNvPr>
            <p:cNvCxnSpPr>
              <a:cxnSpLocks/>
            </p:cNvCxnSpPr>
            <p:nvPr/>
          </p:nvCxnSpPr>
          <p:spPr bwMode="auto">
            <a:xfrm>
              <a:off x="1386052" y="2262573"/>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31757" name="Straight Connector 31756">
              <a:extLst>
                <a:ext uri="{FF2B5EF4-FFF2-40B4-BE49-F238E27FC236}">
                  <a16:creationId xmlns:a16="http://schemas.microsoft.com/office/drawing/2014/main" id="{9702BA9F-2964-5F99-7F21-69196C32F33F}"/>
                </a:ext>
              </a:extLst>
            </p:cNvPr>
            <p:cNvCxnSpPr>
              <a:cxnSpLocks/>
            </p:cNvCxnSpPr>
            <p:nvPr/>
          </p:nvCxnSpPr>
          <p:spPr bwMode="auto">
            <a:xfrm>
              <a:off x="1386052" y="2674992"/>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31758" name="Straight Connector 31757">
              <a:extLst>
                <a:ext uri="{FF2B5EF4-FFF2-40B4-BE49-F238E27FC236}">
                  <a16:creationId xmlns:a16="http://schemas.microsoft.com/office/drawing/2014/main" id="{CE95AE25-EE14-5DE9-7D93-4A9F437F333C}"/>
                </a:ext>
              </a:extLst>
            </p:cNvPr>
            <p:cNvCxnSpPr>
              <a:cxnSpLocks/>
            </p:cNvCxnSpPr>
            <p:nvPr/>
          </p:nvCxnSpPr>
          <p:spPr bwMode="auto">
            <a:xfrm>
              <a:off x="1386052" y="3087411"/>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31759" name="Straight Connector 31758">
              <a:extLst>
                <a:ext uri="{FF2B5EF4-FFF2-40B4-BE49-F238E27FC236}">
                  <a16:creationId xmlns:a16="http://schemas.microsoft.com/office/drawing/2014/main" id="{5ED7420B-D981-BD50-F313-35BF3B8AEFFD}"/>
                </a:ext>
              </a:extLst>
            </p:cNvPr>
            <p:cNvCxnSpPr>
              <a:cxnSpLocks/>
            </p:cNvCxnSpPr>
            <p:nvPr/>
          </p:nvCxnSpPr>
          <p:spPr bwMode="auto">
            <a:xfrm>
              <a:off x="1386052" y="3912250"/>
              <a:ext cx="58235" cy="0"/>
            </a:xfrm>
            <a:prstGeom prst="line">
              <a:avLst/>
            </a:prstGeom>
            <a:noFill/>
            <a:ln w="28575" cap="flat" cmpd="sng" algn="ctr">
              <a:solidFill>
                <a:schemeClr val="bg1"/>
              </a:solidFill>
              <a:prstDash val="solid"/>
              <a:round/>
              <a:headEnd type="none" w="med" len="med"/>
              <a:tailEnd type="none" w="med" len="med"/>
            </a:ln>
            <a:effectLst/>
          </p:spPr>
        </p:cxnSp>
        <p:cxnSp>
          <p:nvCxnSpPr>
            <p:cNvPr id="31760" name="Straight Connector 31759">
              <a:extLst>
                <a:ext uri="{FF2B5EF4-FFF2-40B4-BE49-F238E27FC236}">
                  <a16:creationId xmlns:a16="http://schemas.microsoft.com/office/drawing/2014/main" id="{76CF9EB9-A98C-D771-8697-6C0CFC997248}"/>
                </a:ext>
              </a:extLst>
            </p:cNvPr>
            <p:cNvCxnSpPr>
              <a:cxnSpLocks/>
            </p:cNvCxnSpPr>
            <p:nvPr/>
          </p:nvCxnSpPr>
          <p:spPr bwMode="auto">
            <a:xfrm>
              <a:off x="1386052" y="3499830"/>
              <a:ext cx="58235" cy="0"/>
            </a:xfrm>
            <a:prstGeom prst="line">
              <a:avLst/>
            </a:prstGeom>
            <a:noFill/>
            <a:ln w="28575" cap="flat" cmpd="sng" algn="ctr">
              <a:solidFill>
                <a:schemeClr val="bg1"/>
              </a:solidFill>
              <a:prstDash val="solid"/>
              <a:round/>
              <a:headEnd type="none" w="med" len="med"/>
              <a:tailEnd type="none" w="med" len="med"/>
            </a:ln>
            <a:effectLst/>
          </p:spPr>
        </p:cxnSp>
        <p:sp>
          <p:nvSpPr>
            <p:cNvPr id="31761" name="TextBox 31760">
              <a:extLst>
                <a:ext uri="{FF2B5EF4-FFF2-40B4-BE49-F238E27FC236}">
                  <a16:creationId xmlns:a16="http://schemas.microsoft.com/office/drawing/2014/main" id="{31A7CDC8-97ED-785A-92FB-582F3AB621D3}"/>
                </a:ext>
              </a:extLst>
            </p:cNvPr>
            <p:cNvSpPr txBox="1"/>
            <p:nvPr/>
          </p:nvSpPr>
          <p:spPr bwMode="auto">
            <a:xfrm>
              <a:off x="1134551" y="3774401"/>
              <a:ext cx="27603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p>
          </p:txBody>
        </p:sp>
        <p:sp>
          <p:nvSpPr>
            <p:cNvPr id="31762" name="TextBox 31761">
              <a:extLst>
                <a:ext uri="{FF2B5EF4-FFF2-40B4-BE49-F238E27FC236}">
                  <a16:creationId xmlns:a16="http://schemas.microsoft.com/office/drawing/2014/main" id="{173C38BE-AD94-8086-B3B6-EE5A1D422070}"/>
                </a:ext>
              </a:extLst>
            </p:cNvPr>
            <p:cNvSpPr txBox="1"/>
            <p:nvPr/>
          </p:nvSpPr>
          <p:spPr bwMode="auto">
            <a:xfrm>
              <a:off x="1040689" y="3361509"/>
              <a:ext cx="367408"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a:t>
              </a:r>
            </a:p>
          </p:txBody>
        </p:sp>
        <p:sp>
          <p:nvSpPr>
            <p:cNvPr id="31763" name="TextBox 31762">
              <a:extLst>
                <a:ext uri="{FF2B5EF4-FFF2-40B4-BE49-F238E27FC236}">
                  <a16:creationId xmlns:a16="http://schemas.microsoft.com/office/drawing/2014/main" id="{18866AE4-3BC5-4352-D93C-2B4F053C0766}"/>
                </a:ext>
              </a:extLst>
            </p:cNvPr>
            <p:cNvSpPr txBox="1"/>
            <p:nvPr/>
          </p:nvSpPr>
          <p:spPr bwMode="auto">
            <a:xfrm>
              <a:off x="1040688" y="2948618"/>
              <a:ext cx="367408"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40</a:t>
              </a:r>
            </a:p>
          </p:txBody>
        </p:sp>
        <p:sp>
          <p:nvSpPr>
            <p:cNvPr id="31764" name="TextBox 31763">
              <a:extLst>
                <a:ext uri="{FF2B5EF4-FFF2-40B4-BE49-F238E27FC236}">
                  <a16:creationId xmlns:a16="http://schemas.microsoft.com/office/drawing/2014/main" id="{6740DF68-F6CA-D74A-4DC6-20A630054E2F}"/>
                </a:ext>
              </a:extLst>
            </p:cNvPr>
            <p:cNvSpPr txBox="1"/>
            <p:nvPr/>
          </p:nvSpPr>
          <p:spPr bwMode="auto">
            <a:xfrm>
              <a:off x="1040690" y="2535727"/>
              <a:ext cx="367408"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60</a:t>
              </a:r>
            </a:p>
          </p:txBody>
        </p:sp>
        <p:sp>
          <p:nvSpPr>
            <p:cNvPr id="31765" name="TextBox 31764">
              <a:extLst>
                <a:ext uri="{FF2B5EF4-FFF2-40B4-BE49-F238E27FC236}">
                  <a16:creationId xmlns:a16="http://schemas.microsoft.com/office/drawing/2014/main" id="{8F7337BA-C53D-7802-8594-B147E18935B1}"/>
                </a:ext>
              </a:extLst>
            </p:cNvPr>
            <p:cNvSpPr txBox="1"/>
            <p:nvPr/>
          </p:nvSpPr>
          <p:spPr bwMode="auto">
            <a:xfrm>
              <a:off x="1040689" y="2119661"/>
              <a:ext cx="367408"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80</a:t>
              </a:r>
            </a:p>
          </p:txBody>
        </p:sp>
        <p:sp>
          <p:nvSpPr>
            <p:cNvPr id="31766" name="TextBox 31765">
              <a:extLst>
                <a:ext uri="{FF2B5EF4-FFF2-40B4-BE49-F238E27FC236}">
                  <a16:creationId xmlns:a16="http://schemas.microsoft.com/office/drawing/2014/main" id="{8545ECD8-104E-4443-9EA5-E661CA0CFF49}"/>
                </a:ext>
              </a:extLst>
            </p:cNvPr>
            <p:cNvSpPr txBox="1"/>
            <p:nvPr/>
          </p:nvSpPr>
          <p:spPr bwMode="auto">
            <a:xfrm>
              <a:off x="949316" y="1709945"/>
              <a:ext cx="458780"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100</a:t>
              </a:r>
            </a:p>
          </p:txBody>
        </p:sp>
        <p:grpSp>
          <p:nvGrpSpPr>
            <p:cNvPr id="31767" name="Group 31766">
              <a:extLst>
                <a:ext uri="{FF2B5EF4-FFF2-40B4-BE49-F238E27FC236}">
                  <a16:creationId xmlns:a16="http://schemas.microsoft.com/office/drawing/2014/main" id="{CC371905-961F-67E9-EE3B-82D14ED9E2D7}"/>
                </a:ext>
              </a:extLst>
            </p:cNvPr>
            <p:cNvGrpSpPr/>
            <p:nvPr/>
          </p:nvGrpSpPr>
          <p:grpSpPr>
            <a:xfrm>
              <a:off x="1317616" y="3914335"/>
              <a:ext cx="4733324" cy="380047"/>
              <a:chOff x="1146828" y="4329111"/>
              <a:chExt cx="10841806" cy="380047"/>
            </a:xfrm>
          </p:grpSpPr>
          <p:cxnSp>
            <p:nvCxnSpPr>
              <p:cNvPr id="31779" name="Straight Connector 31778">
                <a:extLst>
                  <a:ext uri="{FF2B5EF4-FFF2-40B4-BE49-F238E27FC236}">
                    <a16:creationId xmlns:a16="http://schemas.microsoft.com/office/drawing/2014/main" id="{3A4F0FB2-8DF0-C6C9-E2C3-C239001507D3}"/>
                  </a:ext>
                </a:extLst>
              </p:cNvPr>
              <p:cNvCxnSpPr>
                <a:cxnSpLocks/>
              </p:cNvCxnSpPr>
              <p:nvPr/>
            </p:nvCxnSpPr>
            <p:spPr bwMode="auto">
              <a:xfrm>
                <a:off x="146296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0" name="Straight Connector 31779">
                <a:extLst>
                  <a:ext uri="{FF2B5EF4-FFF2-40B4-BE49-F238E27FC236}">
                    <a16:creationId xmlns:a16="http://schemas.microsoft.com/office/drawing/2014/main" id="{D2802F7F-6E11-06DA-63A3-E1306861FDB2}"/>
                  </a:ext>
                </a:extLst>
              </p:cNvPr>
              <p:cNvCxnSpPr>
                <a:cxnSpLocks/>
              </p:cNvCxnSpPr>
              <p:nvPr/>
            </p:nvCxnSpPr>
            <p:spPr bwMode="auto">
              <a:xfrm>
                <a:off x="247325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1" name="Straight Connector 31780">
                <a:extLst>
                  <a:ext uri="{FF2B5EF4-FFF2-40B4-BE49-F238E27FC236}">
                    <a16:creationId xmlns:a16="http://schemas.microsoft.com/office/drawing/2014/main" id="{9B445549-BD3C-6C76-DD51-C9BFFE908404}"/>
                  </a:ext>
                </a:extLst>
              </p:cNvPr>
              <p:cNvCxnSpPr>
                <a:cxnSpLocks/>
              </p:cNvCxnSpPr>
              <p:nvPr/>
            </p:nvCxnSpPr>
            <p:spPr bwMode="auto">
              <a:xfrm>
                <a:off x="348353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2" name="Straight Connector 31781">
                <a:extLst>
                  <a:ext uri="{FF2B5EF4-FFF2-40B4-BE49-F238E27FC236}">
                    <a16:creationId xmlns:a16="http://schemas.microsoft.com/office/drawing/2014/main" id="{2D504B2F-0463-62A1-7C3B-1637C3520FCD}"/>
                  </a:ext>
                </a:extLst>
              </p:cNvPr>
              <p:cNvCxnSpPr>
                <a:cxnSpLocks/>
              </p:cNvCxnSpPr>
              <p:nvPr/>
            </p:nvCxnSpPr>
            <p:spPr bwMode="auto">
              <a:xfrm>
                <a:off x="449382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3" name="Straight Connector 31782">
                <a:extLst>
                  <a:ext uri="{FF2B5EF4-FFF2-40B4-BE49-F238E27FC236}">
                    <a16:creationId xmlns:a16="http://schemas.microsoft.com/office/drawing/2014/main" id="{33F1D0AB-2B3E-F474-899F-CE2BB74AFEB0}"/>
                  </a:ext>
                </a:extLst>
              </p:cNvPr>
              <p:cNvCxnSpPr>
                <a:cxnSpLocks/>
              </p:cNvCxnSpPr>
              <p:nvPr/>
            </p:nvCxnSpPr>
            <p:spPr bwMode="auto">
              <a:xfrm>
                <a:off x="550410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4" name="Straight Connector 31783">
                <a:extLst>
                  <a:ext uri="{FF2B5EF4-FFF2-40B4-BE49-F238E27FC236}">
                    <a16:creationId xmlns:a16="http://schemas.microsoft.com/office/drawing/2014/main" id="{6277E97D-EE0C-41B1-031F-8189435B69B2}"/>
                  </a:ext>
                </a:extLst>
              </p:cNvPr>
              <p:cNvCxnSpPr>
                <a:cxnSpLocks/>
              </p:cNvCxnSpPr>
              <p:nvPr/>
            </p:nvCxnSpPr>
            <p:spPr bwMode="auto">
              <a:xfrm>
                <a:off x="651439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5" name="Straight Connector 31784">
                <a:extLst>
                  <a:ext uri="{FF2B5EF4-FFF2-40B4-BE49-F238E27FC236}">
                    <a16:creationId xmlns:a16="http://schemas.microsoft.com/office/drawing/2014/main" id="{3322E24F-8596-C274-657E-8182600A8B4F}"/>
                  </a:ext>
                </a:extLst>
              </p:cNvPr>
              <p:cNvCxnSpPr>
                <a:cxnSpLocks/>
              </p:cNvCxnSpPr>
              <p:nvPr/>
            </p:nvCxnSpPr>
            <p:spPr bwMode="auto">
              <a:xfrm>
                <a:off x="752467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6" name="Straight Connector 31785">
                <a:extLst>
                  <a:ext uri="{FF2B5EF4-FFF2-40B4-BE49-F238E27FC236}">
                    <a16:creationId xmlns:a16="http://schemas.microsoft.com/office/drawing/2014/main" id="{5D7C95F5-F619-7697-3EFB-B6FE9F31E577}"/>
                  </a:ext>
                </a:extLst>
              </p:cNvPr>
              <p:cNvCxnSpPr>
                <a:cxnSpLocks/>
              </p:cNvCxnSpPr>
              <p:nvPr/>
            </p:nvCxnSpPr>
            <p:spPr bwMode="auto">
              <a:xfrm>
                <a:off x="853496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7" name="Straight Connector 31786">
                <a:extLst>
                  <a:ext uri="{FF2B5EF4-FFF2-40B4-BE49-F238E27FC236}">
                    <a16:creationId xmlns:a16="http://schemas.microsoft.com/office/drawing/2014/main" id="{C53960B3-8816-2BF1-37C3-AA0FB70BA27C}"/>
                  </a:ext>
                </a:extLst>
              </p:cNvPr>
              <p:cNvCxnSpPr>
                <a:cxnSpLocks/>
              </p:cNvCxnSpPr>
              <p:nvPr/>
            </p:nvCxnSpPr>
            <p:spPr bwMode="auto">
              <a:xfrm>
                <a:off x="9545245"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8" name="Straight Connector 31787">
                <a:extLst>
                  <a:ext uri="{FF2B5EF4-FFF2-40B4-BE49-F238E27FC236}">
                    <a16:creationId xmlns:a16="http://schemas.microsoft.com/office/drawing/2014/main" id="{1B29F083-266E-3ED5-9C68-997C302FACD1}"/>
                  </a:ext>
                </a:extLst>
              </p:cNvPr>
              <p:cNvCxnSpPr>
                <a:cxnSpLocks/>
              </p:cNvCxnSpPr>
              <p:nvPr/>
            </p:nvCxnSpPr>
            <p:spPr bwMode="auto">
              <a:xfrm>
                <a:off x="10555530" y="4329111"/>
                <a:ext cx="0" cy="66675"/>
              </a:xfrm>
              <a:prstGeom prst="line">
                <a:avLst/>
              </a:prstGeom>
              <a:noFill/>
              <a:ln w="28575" cap="flat" cmpd="sng" algn="ctr">
                <a:solidFill>
                  <a:schemeClr val="bg1"/>
                </a:solidFill>
                <a:prstDash val="solid"/>
                <a:round/>
                <a:headEnd type="none" w="med" len="med"/>
                <a:tailEnd type="none" w="med" len="med"/>
              </a:ln>
              <a:effectLst/>
            </p:spPr>
          </p:cxnSp>
          <p:cxnSp>
            <p:nvCxnSpPr>
              <p:cNvPr id="31789" name="Straight Connector 31788">
                <a:extLst>
                  <a:ext uri="{FF2B5EF4-FFF2-40B4-BE49-F238E27FC236}">
                    <a16:creationId xmlns:a16="http://schemas.microsoft.com/office/drawing/2014/main" id="{825FEB12-E35B-B43D-FFB5-4AAE0AC79793}"/>
                  </a:ext>
                </a:extLst>
              </p:cNvPr>
              <p:cNvCxnSpPr>
                <a:cxnSpLocks/>
              </p:cNvCxnSpPr>
              <p:nvPr/>
            </p:nvCxnSpPr>
            <p:spPr bwMode="auto">
              <a:xfrm>
                <a:off x="11565815" y="4329111"/>
                <a:ext cx="0" cy="66675"/>
              </a:xfrm>
              <a:prstGeom prst="line">
                <a:avLst/>
              </a:prstGeom>
              <a:noFill/>
              <a:ln w="28575" cap="flat" cmpd="sng" algn="ctr">
                <a:solidFill>
                  <a:schemeClr val="bg1"/>
                </a:solidFill>
                <a:prstDash val="solid"/>
                <a:round/>
                <a:headEnd type="none" w="med" len="med"/>
                <a:tailEnd type="none" w="med" len="med"/>
              </a:ln>
              <a:effectLst/>
            </p:spPr>
          </p:cxnSp>
          <p:sp>
            <p:nvSpPr>
              <p:cNvPr id="31790" name="TextBox 31789">
                <a:extLst>
                  <a:ext uri="{FF2B5EF4-FFF2-40B4-BE49-F238E27FC236}">
                    <a16:creationId xmlns:a16="http://schemas.microsoft.com/office/drawing/2014/main" id="{B1589AD8-0745-F1AC-86E1-65E8ECFA68EE}"/>
                  </a:ext>
                </a:extLst>
              </p:cNvPr>
              <p:cNvSpPr txBox="1"/>
              <p:nvPr/>
            </p:nvSpPr>
            <p:spPr bwMode="auto">
              <a:xfrm>
                <a:off x="1146828" y="4401381"/>
                <a:ext cx="632272"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p>
            </p:txBody>
          </p:sp>
          <p:sp>
            <p:nvSpPr>
              <p:cNvPr id="31791" name="TextBox 31790">
                <a:extLst>
                  <a:ext uri="{FF2B5EF4-FFF2-40B4-BE49-F238E27FC236}">
                    <a16:creationId xmlns:a16="http://schemas.microsoft.com/office/drawing/2014/main" id="{FCC5C1F0-DC4E-A8A7-923A-48A6DCAA3AE7}"/>
                  </a:ext>
                </a:extLst>
              </p:cNvPr>
              <p:cNvSpPr txBox="1"/>
              <p:nvPr/>
            </p:nvSpPr>
            <p:spPr bwMode="auto">
              <a:xfrm>
                <a:off x="2157113" y="4401381"/>
                <a:ext cx="632272"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6</a:t>
                </a:r>
              </a:p>
            </p:txBody>
          </p:sp>
          <p:sp>
            <p:nvSpPr>
              <p:cNvPr id="31792" name="TextBox 31791">
                <a:extLst>
                  <a:ext uri="{FF2B5EF4-FFF2-40B4-BE49-F238E27FC236}">
                    <a16:creationId xmlns:a16="http://schemas.microsoft.com/office/drawing/2014/main" id="{40090306-7A3B-3C18-18BE-41617A5D4F13}"/>
                  </a:ext>
                </a:extLst>
              </p:cNvPr>
              <p:cNvSpPr txBox="1"/>
              <p:nvPr/>
            </p:nvSpPr>
            <p:spPr bwMode="auto">
              <a:xfrm>
                <a:off x="3062758"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12</a:t>
                </a:r>
              </a:p>
            </p:txBody>
          </p:sp>
          <p:sp>
            <p:nvSpPr>
              <p:cNvPr id="31793" name="TextBox 31792">
                <a:extLst>
                  <a:ext uri="{FF2B5EF4-FFF2-40B4-BE49-F238E27FC236}">
                    <a16:creationId xmlns:a16="http://schemas.microsoft.com/office/drawing/2014/main" id="{D5A54037-11A2-8B12-9A34-5C77F1CB4FC8}"/>
                  </a:ext>
                </a:extLst>
              </p:cNvPr>
              <p:cNvSpPr txBox="1"/>
              <p:nvPr/>
            </p:nvSpPr>
            <p:spPr bwMode="auto">
              <a:xfrm>
                <a:off x="4068152"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18</a:t>
                </a:r>
              </a:p>
            </p:txBody>
          </p:sp>
          <p:sp>
            <p:nvSpPr>
              <p:cNvPr id="31794" name="TextBox 31793">
                <a:extLst>
                  <a:ext uri="{FF2B5EF4-FFF2-40B4-BE49-F238E27FC236}">
                    <a16:creationId xmlns:a16="http://schemas.microsoft.com/office/drawing/2014/main" id="{347880A2-D6DD-19A6-0FEF-57A00D16829B}"/>
                  </a:ext>
                </a:extLst>
              </p:cNvPr>
              <p:cNvSpPr txBox="1"/>
              <p:nvPr/>
            </p:nvSpPr>
            <p:spPr bwMode="auto">
              <a:xfrm>
                <a:off x="5081545"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24</a:t>
                </a:r>
              </a:p>
            </p:txBody>
          </p:sp>
          <p:sp>
            <p:nvSpPr>
              <p:cNvPr id="31795" name="TextBox 31794">
                <a:extLst>
                  <a:ext uri="{FF2B5EF4-FFF2-40B4-BE49-F238E27FC236}">
                    <a16:creationId xmlns:a16="http://schemas.microsoft.com/office/drawing/2014/main" id="{B3561EA8-0E46-A8DF-C5F0-1DAB66A37BF5}"/>
                  </a:ext>
                </a:extLst>
              </p:cNvPr>
              <p:cNvSpPr txBox="1"/>
              <p:nvPr/>
            </p:nvSpPr>
            <p:spPr bwMode="auto">
              <a:xfrm>
                <a:off x="6088372"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30</a:t>
                </a:r>
              </a:p>
            </p:txBody>
          </p:sp>
          <p:sp>
            <p:nvSpPr>
              <p:cNvPr id="31796" name="TextBox 31795">
                <a:extLst>
                  <a:ext uri="{FF2B5EF4-FFF2-40B4-BE49-F238E27FC236}">
                    <a16:creationId xmlns:a16="http://schemas.microsoft.com/office/drawing/2014/main" id="{FDFCE891-AA9C-62E2-0F19-98970D198F66}"/>
                  </a:ext>
                </a:extLst>
              </p:cNvPr>
              <p:cNvSpPr txBox="1"/>
              <p:nvPr/>
            </p:nvSpPr>
            <p:spPr bwMode="auto">
              <a:xfrm>
                <a:off x="7100636"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36</a:t>
                </a:r>
              </a:p>
            </p:txBody>
          </p:sp>
          <p:sp>
            <p:nvSpPr>
              <p:cNvPr id="31797" name="TextBox 31796">
                <a:extLst>
                  <a:ext uri="{FF2B5EF4-FFF2-40B4-BE49-F238E27FC236}">
                    <a16:creationId xmlns:a16="http://schemas.microsoft.com/office/drawing/2014/main" id="{5D382AE0-E9F6-8120-9937-B4798FE1703F}"/>
                  </a:ext>
                </a:extLst>
              </p:cNvPr>
              <p:cNvSpPr txBox="1"/>
              <p:nvPr/>
            </p:nvSpPr>
            <p:spPr bwMode="auto">
              <a:xfrm>
                <a:off x="8115259"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42</a:t>
                </a:r>
              </a:p>
            </p:txBody>
          </p:sp>
          <p:sp>
            <p:nvSpPr>
              <p:cNvPr id="31798" name="TextBox 31797">
                <a:extLst>
                  <a:ext uri="{FF2B5EF4-FFF2-40B4-BE49-F238E27FC236}">
                    <a16:creationId xmlns:a16="http://schemas.microsoft.com/office/drawing/2014/main" id="{824E1E37-8287-52CB-FD5D-FD25A4ACDBDC}"/>
                  </a:ext>
                </a:extLst>
              </p:cNvPr>
              <p:cNvSpPr txBox="1"/>
              <p:nvPr/>
            </p:nvSpPr>
            <p:spPr bwMode="auto">
              <a:xfrm>
                <a:off x="9122688"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48</a:t>
                </a:r>
              </a:p>
            </p:txBody>
          </p:sp>
          <p:sp>
            <p:nvSpPr>
              <p:cNvPr id="31799" name="TextBox 31798">
                <a:extLst>
                  <a:ext uri="{FF2B5EF4-FFF2-40B4-BE49-F238E27FC236}">
                    <a16:creationId xmlns:a16="http://schemas.microsoft.com/office/drawing/2014/main" id="{39D9B3B7-F205-2A84-A69A-EF8385BE3FAC}"/>
                  </a:ext>
                </a:extLst>
              </p:cNvPr>
              <p:cNvSpPr txBox="1"/>
              <p:nvPr/>
            </p:nvSpPr>
            <p:spPr bwMode="auto">
              <a:xfrm>
                <a:off x="10137863"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54</a:t>
                </a:r>
              </a:p>
            </p:txBody>
          </p:sp>
          <p:sp>
            <p:nvSpPr>
              <p:cNvPr id="31800" name="TextBox 31799">
                <a:extLst>
                  <a:ext uri="{FF2B5EF4-FFF2-40B4-BE49-F238E27FC236}">
                    <a16:creationId xmlns:a16="http://schemas.microsoft.com/office/drawing/2014/main" id="{DA201888-C20D-6503-D044-D6B3F9BED0C7}"/>
                  </a:ext>
                </a:extLst>
              </p:cNvPr>
              <p:cNvSpPr txBox="1"/>
              <p:nvPr/>
            </p:nvSpPr>
            <p:spPr bwMode="auto">
              <a:xfrm>
                <a:off x="11147076" y="4401381"/>
                <a:ext cx="841558"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60</a:t>
                </a:r>
              </a:p>
            </p:txBody>
          </p:sp>
        </p:grpSp>
        <p:sp>
          <p:nvSpPr>
            <p:cNvPr id="31768" name="TextBox 31767">
              <a:extLst>
                <a:ext uri="{FF2B5EF4-FFF2-40B4-BE49-F238E27FC236}">
                  <a16:creationId xmlns:a16="http://schemas.microsoft.com/office/drawing/2014/main" id="{B5286DE1-7752-77A5-1803-016C7FEDEFC8}"/>
                </a:ext>
              </a:extLst>
            </p:cNvPr>
            <p:cNvSpPr txBox="1"/>
            <p:nvPr/>
          </p:nvSpPr>
          <p:spPr bwMode="auto">
            <a:xfrm>
              <a:off x="1238518" y="4562540"/>
              <a:ext cx="420308"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291</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288</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290</a:t>
              </a:r>
            </a:p>
          </p:txBody>
        </p:sp>
        <p:sp>
          <p:nvSpPr>
            <p:cNvPr id="31769" name="TextBox 31768">
              <a:extLst>
                <a:ext uri="{FF2B5EF4-FFF2-40B4-BE49-F238E27FC236}">
                  <a16:creationId xmlns:a16="http://schemas.microsoft.com/office/drawing/2014/main" id="{4EBAB5C2-17CD-417B-289C-D9406C9D5126}"/>
                </a:ext>
              </a:extLst>
            </p:cNvPr>
            <p:cNvSpPr txBox="1"/>
            <p:nvPr/>
          </p:nvSpPr>
          <p:spPr bwMode="auto">
            <a:xfrm>
              <a:off x="1675050"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286</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276</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247</a:t>
              </a:r>
            </a:p>
          </p:txBody>
        </p:sp>
        <p:sp>
          <p:nvSpPr>
            <p:cNvPr id="31770" name="TextBox 31769">
              <a:extLst>
                <a:ext uri="{FF2B5EF4-FFF2-40B4-BE49-F238E27FC236}">
                  <a16:creationId xmlns:a16="http://schemas.microsoft.com/office/drawing/2014/main" id="{798EBE12-714D-2FEC-5CC6-9D1C612E2552}"/>
                </a:ext>
              </a:extLst>
            </p:cNvPr>
            <p:cNvSpPr txBox="1"/>
            <p:nvPr/>
          </p:nvSpPr>
          <p:spPr bwMode="auto">
            <a:xfrm>
              <a:off x="2133125"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281</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265</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236</a:t>
              </a:r>
            </a:p>
          </p:txBody>
        </p:sp>
        <p:sp>
          <p:nvSpPr>
            <p:cNvPr id="31771" name="TextBox 31770">
              <a:extLst>
                <a:ext uri="{FF2B5EF4-FFF2-40B4-BE49-F238E27FC236}">
                  <a16:creationId xmlns:a16="http://schemas.microsoft.com/office/drawing/2014/main" id="{9EA7D1EF-74AB-7EEE-58B5-2EF8CE8BF643}"/>
                </a:ext>
              </a:extLst>
            </p:cNvPr>
            <p:cNvSpPr txBox="1"/>
            <p:nvPr/>
          </p:nvSpPr>
          <p:spPr bwMode="auto">
            <a:xfrm>
              <a:off x="2569656"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277</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257</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228</a:t>
              </a:r>
            </a:p>
          </p:txBody>
        </p:sp>
        <p:sp>
          <p:nvSpPr>
            <p:cNvPr id="31772" name="TextBox 31771">
              <a:extLst>
                <a:ext uri="{FF2B5EF4-FFF2-40B4-BE49-F238E27FC236}">
                  <a16:creationId xmlns:a16="http://schemas.microsoft.com/office/drawing/2014/main" id="{44510B49-F956-7393-7BFF-CAB6E8B232B2}"/>
                </a:ext>
              </a:extLst>
            </p:cNvPr>
            <p:cNvSpPr txBox="1"/>
            <p:nvPr/>
          </p:nvSpPr>
          <p:spPr bwMode="auto">
            <a:xfrm>
              <a:off x="3010863"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275</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252</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223</a:t>
              </a:r>
            </a:p>
          </p:txBody>
        </p:sp>
        <p:sp>
          <p:nvSpPr>
            <p:cNvPr id="31773" name="TextBox 31772">
              <a:extLst>
                <a:ext uri="{FF2B5EF4-FFF2-40B4-BE49-F238E27FC236}">
                  <a16:creationId xmlns:a16="http://schemas.microsoft.com/office/drawing/2014/main" id="{25235BD8-0A6C-23FA-DEA5-FF9B4A9AD0F7}"/>
                </a:ext>
              </a:extLst>
            </p:cNvPr>
            <p:cNvSpPr txBox="1"/>
            <p:nvPr/>
          </p:nvSpPr>
          <p:spPr bwMode="auto">
            <a:xfrm>
              <a:off x="3447394"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270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250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217</a:t>
              </a:r>
            </a:p>
          </p:txBody>
        </p:sp>
        <p:sp>
          <p:nvSpPr>
            <p:cNvPr id="31774" name="TextBox 31773">
              <a:extLst>
                <a:ext uri="{FF2B5EF4-FFF2-40B4-BE49-F238E27FC236}">
                  <a16:creationId xmlns:a16="http://schemas.microsoft.com/office/drawing/2014/main" id="{0F2F55D9-F411-E57E-2AED-6DDBD9711915}"/>
                </a:ext>
              </a:extLst>
            </p:cNvPr>
            <p:cNvSpPr txBox="1"/>
            <p:nvPr/>
          </p:nvSpPr>
          <p:spPr bwMode="auto">
            <a:xfrm>
              <a:off x="3901255"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233</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223</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182</a:t>
              </a:r>
            </a:p>
          </p:txBody>
        </p:sp>
        <p:sp>
          <p:nvSpPr>
            <p:cNvPr id="31775" name="TextBox 31774">
              <a:extLst>
                <a:ext uri="{FF2B5EF4-FFF2-40B4-BE49-F238E27FC236}">
                  <a16:creationId xmlns:a16="http://schemas.microsoft.com/office/drawing/2014/main" id="{4240840B-8B36-4756-6D31-7AC7A86DFF1D}"/>
                </a:ext>
              </a:extLst>
            </p:cNvPr>
            <p:cNvSpPr txBox="1"/>
            <p:nvPr/>
          </p:nvSpPr>
          <p:spPr bwMode="auto">
            <a:xfrm>
              <a:off x="4337786" y="4562540"/>
              <a:ext cx="420307"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142</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143</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98</a:t>
              </a:r>
            </a:p>
          </p:txBody>
        </p:sp>
        <p:sp>
          <p:nvSpPr>
            <p:cNvPr id="31776" name="TextBox 31775">
              <a:extLst>
                <a:ext uri="{FF2B5EF4-FFF2-40B4-BE49-F238E27FC236}">
                  <a16:creationId xmlns:a16="http://schemas.microsoft.com/office/drawing/2014/main" id="{54E224E2-EE37-917C-B344-386B19D55EF7}"/>
                </a:ext>
              </a:extLst>
            </p:cNvPr>
            <p:cNvSpPr txBox="1"/>
            <p:nvPr/>
          </p:nvSpPr>
          <p:spPr bwMode="auto">
            <a:xfrm>
              <a:off x="4815042" y="4562540"/>
              <a:ext cx="341760"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58</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64</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45</a:t>
              </a:r>
            </a:p>
          </p:txBody>
        </p:sp>
        <p:sp>
          <p:nvSpPr>
            <p:cNvPr id="31777" name="TextBox 31776">
              <a:extLst>
                <a:ext uri="{FF2B5EF4-FFF2-40B4-BE49-F238E27FC236}">
                  <a16:creationId xmlns:a16="http://schemas.microsoft.com/office/drawing/2014/main" id="{2E316969-FE4B-0DDF-A0B4-09B0976AFAC8}"/>
                </a:ext>
              </a:extLst>
            </p:cNvPr>
            <p:cNvSpPr txBox="1"/>
            <p:nvPr/>
          </p:nvSpPr>
          <p:spPr bwMode="auto">
            <a:xfrm>
              <a:off x="5263671" y="4562540"/>
              <a:ext cx="341760"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13</a:t>
              </a:r>
            </a:p>
          </p:txBody>
        </p:sp>
        <p:sp>
          <p:nvSpPr>
            <p:cNvPr id="31778" name="TextBox 31777">
              <a:extLst>
                <a:ext uri="{FF2B5EF4-FFF2-40B4-BE49-F238E27FC236}">
                  <a16:creationId xmlns:a16="http://schemas.microsoft.com/office/drawing/2014/main" id="{06DC0544-0ACB-65EE-12A0-7B535934D3A0}"/>
                </a:ext>
              </a:extLst>
            </p:cNvPr>
            <p:cNvSpPr txBox="1"/>
            <p:nvPr/>
          </p:nvSpPr>
          <p:spPr bwMode="auto">
            <a:xfrm>
              <a:off x="5743524" y="4562540"/>
              <a:ext cx="263214" cy="646331"/>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p>
          </p:txBody>
        </p:sp>
        <p:sp>
          <p:nvSpPr>
            <p:cNvPr id="31754" name="Freeform 31753">
              <a:extLst>
                <a:ext uri="{FF2B5EF4-FFF2-40B4-BE49-F238E27FC236}">
                  <a16:creationId xmlns:a16="http://schemas.microsoft.com/office/drawing/2014/main" id="{EE2BE6C0-AEFC-F21F-08D6-906BE54EFE35}"/>
                </a:ext>
              </a:extLst>
            </p:cNvPr>
            <p:cNvSpPr/>
            <p:nvPr/>
          </p:nvSpPr>
          <p:spPr bwMode="auto">
            <a:xfrm>
              <a:off x="1453434" y="1822450"/>
              <a:ext cx="4457664" cy="2089800"/>
            </a:xfrm>
            <a:custGeom>
              <a:avLst/>
              <a:gdLst>
                <a:gd name="connsiteX0" fmla="*/ 0 w 10354962"/>
                <a:gd name="connsiteY0" fmla="*/ 0 h 2619633"/>
                <a:gd name="connsiteX1" fmla="*/ 0 w 10354962"/>
                <a:gd name="connsiteY1" fmla="*/ 2619633 h 2619633"/>
                <a:gd name="connsiteX2" fmla="*/ 10354962 w 10354962"/>
                <a:gd name="connsiteY2" fmla="*/ 2619633 h 2619633"/>
              </a:gdLst>
              <a:ahLst/>
              <a:cxnLst>
                <a:cxn ang="0">
                  <a:pos x="connsiteX0" y="connsiteY0"/>
                </a:cxn>
                <a:cxn ang="0">
                  <a:pos x="connsiteX1" y="connsiteY1"/>
                </a:cxn>
                <a:cxn ang="0">
                  <a:pos x="connsiteX2" y="connsiteY2"/>
                </a:cxn>
              </a:cxnLst>
              <a:rect l="l" t="t" r="r" b="b"/>
              <a:pathLst>
                <a:path w="10354962" h="2619633">
                  <a:moveTo>
                    <a:pt x="0" y="0"/>
                  </a:moveTo>
                  <a:lnTo>
                    <a:pt x="0" y="2619633"/>
                  </a:lnTo>
                  <a:lnTo>
                    <a:pt x="10354962" y="2619633"/>
                  </a:lnTo>
                </a:path>
              </a:pathLst>
            </a:custGeom>
            <a:noFill/>
            <a:ln w="28575">
              <a:solidFill>
                <a:schemeClr val="bg1"/>
              </a:solidFill>
              <a:miter lim="800000"/>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4819" name="Graphic 45">
            <a:extLst>
              <a:ext uri="{FF2B5EF4-FFF2-40B4-BE49-F238E27FC236}">
                <a16:creationId xmlns:a16="http://schemas.microsoft.com/office/drawing/2014/main" id="{2F6F3ECE-0A14-44EF-B9F4-981DEF71EBB3}"/>
              </a:ext>
            </a:extLst>
          </p:cNvPr>
          <p:cNvGrpSpPr/>
          <p:nvPr/>
        </p:nvGrpSpPr>
        <p:grpSpPr>
          <a:xfrm>
            <a:off x="1565616" y="1835633"/>
            <a:ext cx="4446872" cy="1203163"/>
            <a:chOff x="-5300689" y="694528"/>
            <a:chExt cx="4831153" cy="972216"/>
          </a:xfrm>
        </p:grpSpPr>
        <p:grpSp>
          <p:nvGrpSpPr>
            <p:cNvPr id="34820" name="Graphic 45">
              <a:extLst>
                <a:ext uri="{FF2B5EF4-FFF2-40B4-BE49-F238E27FC236}">
                  <a16:creationId xmlns:a16="http://schemas.microsoft.com/office/drawing/2014/main" id="{1BD71806-0DF5-75A0-065C-5666A1B2FFBD}"/>
                </a:ext>
              </a:extLst>
            </p:cNvPr>
            <p:cNvGrpSpPr/>
            <p:nvPr/>
          </p:nvGrpSpPr>
          <p:grpSpPr>
            <a:xfrm>
              <a:off x="-521354" y="1614834"/>
              <a:ext cx="51818" cy="51911"/>
              <a:chOff x="-521354" y="1614834"/>
              <a:chExt cx="51818" cy="51911"/>
            </a:xfrm>
          </p:grpSpPr>
          <p:sp>
            <p:nvSpPr>
              <p:cNvPr id="35325" name="Freeform 35324">
                <a:extLst>
                  <a:ext uri="{FF2B5EF4-FFF2-40B4-BE49-F238E27FC236}">
                    <a16:creationId xmlns:a16="http://schemas.microsoft.com/office/drawing/2014/main" id="{31218E5C-46E8-E318-54BE-B5343982C35E}"/>
                  </a:ext>
                </a:extLst>
              </p:cNvPr>
              <p:cNvSpPr/>
              <p:nvPr/>
            </p:nvSpPr>
            <p:spPr>
              <a:xfrm>
                <a:off x="-521354" y="164083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26" name="Freeform 35325">
                <a:extLst>
                  <a:ext uri="{FF2B5EF4-FFF2-40B4-BE49-F238E27FC236}">
                    <a16:creationId xmlns:a16="http://schemas.microsoft.com/office/drawing/2014/main" id="{C5C33ECD-6243-E683-1A2F-69B53B696286}"/>
                  </a:ext>
                </a:extLst>
              </p:cNvPr>
              <p:cNvSpPr/>
              <p:nvPr/>
            </p:nvSpPr>
            <p:spPr>
              <a:xfrm>
                <a:off x="-495397" y="161483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21" name="Graphic 45">
              <a:extLst>
                <a:ext uri="{FF2B5EF4-FFF2-40B4-BE49-F238E27FC236}">
                  <a16:creationId xmlns:a16="http://schemas.microsoft.com/office/drawing/2014/main" id="{489A47DF-9FE1-CDEF-0273-F5C6788E9DF4}"/>
                </a:ext>
              </a:extLst>
            </p:cNvPr>
            <p:cNvGrpSpPr/>
            <p:nvPr/>
          </p:nvGrpSpPr>
          <p:grpSpPr>
            <a:xfrm>
              <a:off x="-777877" y="794731"/>
              <a:ext cx="51722" cy="51911"/>
              <a:chOff x="-777877" y="794731"/>
              <a:chExt cx="51722" cy="51911"/>
            </a:xfrm>
          </p:grpSpPr>
          <p:sp>
            <p:nvSpPr>
              <p:cNvPr id="35323" name="Freeform 35322">
                <a:extLst>
                  <a:ext uri="{FF2B5EF4-FFF2-40B4-BE49-F238E27FC236}">
                    <a16:creationId xmlns:a16="http://schemas.microsoft.com/office/drawing/2014/main" id="{079AD08D-FF1F-87D9-7D1A-22698A54ABF9}"/>
                  </a:ext>
                </a:extLst>
              </p:cNvPr>
              <p:cNvSpPr/>
              <p:nvPr/>
            </p:nvSpPr>
            <p:spPr>
              <a:xfrm>
                <a:off x="-77787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24" name="Freeform 35323">
                <a:extLst>
                  <a:ext uri="{FF2B5EF4-FFF2-40B4-BE49-F238E27FC236}">
                    <a16:creationId xmlns:a16="http://schemas.microsoft.com/office/drawing/2014/main" id="{4759C929-2A63-5EDD-2DF8-1D81B298E593}"/>
                  </a:ext>
                </a:extLst>
              </p:cNvPr>
              <p:cNvSpPr/>
              <p:nvPr/>
            </p:nvSpPr>
            <p:spPr>
              <a:xfrm>
                <a:off x="-75201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22" name="Graphic 45">
              <a:extLst>
                <a:ext uri="{FF2B5EF4-FFF2-40B4-BE49-F238E27FC236}">
                  <a16:creationId xmlns:a16="http://schemas.microsoft.com/office/drawing/2014/main" id="{4B3CB9AB-30BE-2B61-5B7F-C3C3CCEF39FB}"/>
                </a:ext>
              </a:extLst>
            </p:cNvPr>
            <p:cNvGrpSpPr/>
            <p:nvPr/>
          </p:nvGrpSpPr>
          <p:grpSpPr>
            <a:xfrm>
              <a:off x="-803738" y="794731"/>
              <a:ext cx="51722" cy="51911"/>
              <a:chOff x="-803738" y="794731"/>
              <a:chExt cx="51722" cy="51911"/>
            </a:xfrm>
          </p:grpSpPr>
          <p:sp>
            <p:nvSpPr>
              <p:cNvPr id="35321" name="Freeform 35320">
                <a:extLst>
                  <a:ext uri="{FF2B5EF4-FFF2-40B4-BE49-F238E27FC236}">
                    <a16:creationId xmlns:a16="http://schemas.microsoft.com/office/drawing/2014/main" id="{70B03CBE-E249-B4FD-B92D-3CEE74D4AF31}"/>
                  </a:ext>
                </a:extLst>
              </p:cNvPr>
              <p:cNvSpPr/>
              <p:nvPr/>
            </p:nvSpPr>
            <p:spPr>
              <a:xfrm>
                <a:off x="-80373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22" name="Freeform 35321">
                <a:extLst>
                  <a:ext uri="{FF2B5EF4-FFF2-40B4-BE49-F238E27FC236}">
                    <a16:creationId xmlns:a16="http://schemas.microsoft.com/office/drawing/2014/main" id="{620A6B5B-5CCA-2C6A-0386-57C8E2162223}"/>
                  </a:ext>
                </a:extLst>
              </p:cNvPr>
              <p:cNvSpPr/>
              <p:nvPr/>
            </p:nvSpPr>
            <p:spPr>
              <a:xfrm>
                <a:off x="-77787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23" name="Graphic 45">
              <a:extLst>
                <a:ext uri="{FF2B5EF4-FFF2-40B4-BE49-F238E27FC236}">
                  <a16:creationId xmlns:a16="http://schemas.microsoft.com/office/drawing/2014/main" id="{5E680B09-345A-AA31-83D3-486FCF34CE08}"/>
                </a:ext>
              </a:extLst>
            </p:cNvPr>
            <p:cNvGrpSpPr/>
            <p:nvPr/>
          </p:nvGrpSpPr>
          <p:grpSpPr>
            <a:xfrm>
              <a:off x="-807636" y="794731"/>
              <a:ext cx="51722" cy="51911"/>
              <a:chOff x="-807636" y="794731"/>
              <a:chExt cx="51722" cy="51911"/>
            </a:xfrm>
          </p:grpSpPr>
          <p:sp>
            <p:nvSpPr>
              <p:cNvPr id="35319" name="Freeform 35318">
                <a:extLst>
                  <a:ext uri="{FF2B5EF4-FFF2-40B4-BE49-F238E27FC236}">
                    <a16:creationId xmlns:a16="http://schemas.microsoft.com/office/drawing/2014/main" id="{BE6F515E-2CB9-B55A-C5B0-E56D54D07C81}"/>
                  </a:ext>
                </a:extLst>
              </p:cNvPr>
              <p:cNvSpPr/>
              <p:nvPr/>
            </p:nvSpPr>
            <p:spPr>
              <a:xfrm>
                <a:off x="-807636"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20" name="Freeform 35319">
                <a:extLst>
                  <a:ext uri="{FF2B5EF4-FFF2-40B4-BE49-F238E27FC236}">
                    <a16:creationId xmlns:a16="http://schemas.microsoft.com/office/drawing/2014/main" id="{E25B32DF-DDDB-EA66-46F0-0427C74B2E55}"/>
                  </a:ext>
                </a:extLst>
              </p:cNvPr>
              <p:cNvSpPr/>
              <p:nvPr/>
            </p:nvSpPr>
            <p:spPr>
              <a:xfrm>
                <a:off x="-78177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24" name="Graphic 45">
              <a:extLst>
                <a:ext uri="{FF2B5EF4-FFF2-40B4-BE49-F238E27FC236}">
                  <a16:creationId xmlns:a16="http://schemas.microsoft.com/office/drawing/2014/main" id="{3A16AA85-6D52-2487-A97E-29D040FDCD9D}"/>
                </a:ext>
              </a:extLst>
            </p:cNvPr>
            <p:cNvGrpSpPr/>
            <p:nvPr/>
          </p:nvGrpSpPr>
          <p:grpSpPr>
            <a:xfrm>
              <a:off x="-811535" y="794731"/>
              <a:ext cx="51722" cy="51911"/>
              <a:chOff x="-811535" y="794731"/>
              <a:chExt cx="51722" cy="51911"/>
            </a:xfrm>
          </p:grpSpPr>
          <p:sp>
            <p:nvSpPr>
              <p:cNvPr id="35317" name="Freeform 35316">
                <a:extLst>
                  <a:ext uri="{FF2B5EF4-FFF2-40B4-BE49-F238E27FC236}">
                    <a16:creationId xmlns:a16="http://schemas.microsoft.com/office/drawing/2014/main" id="{C6A169B5-2D46-903A-6D22-9B025D973F66}"/>
                  </a:ext>
                </a:extLst>
              </p:cNvPr>
              <p:cNvSpPr/>
              <p:nvPr/>
            </p:nvSpPr>
            <p:spPr>
              <a:xfrm>
                <a:off x="-81153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18" name="Freeform 35317">
                <a:extLst>
                  <a:ext uri="{FF2B5EF4-FFF2-40B4-BE49-F238E27FC236}">
                    <a16:creationId xmlns:a16="http://schemas.microsoft.com/office/drawing/2014/main" id="{5AB2274B-B179-CEE8-6E12-64F1C849C56F}"/>
                  </a:ext>
                </a:extLst>
              </p:cNvPr>
              <p:cNvSpPr/>
              <p:nvPr/>
            </p:nvSpPr>
            <p:spPr>
              <a:xfrm>
                <a:off x="-78567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25" name="Graphic 45">
              <a:extLst>
                <a:ext uri="{FF2B5EF4-FFF2-40B4-BE49-F238E27FC236}">
                  <a16:creationId xmlns:a16="http://schemas.microsoft.com/office/drawing/2014/main" id="{75E05E87-E737-4134-3CD0-24380DA2FCC3}"/>
                </a:ext>
              </a:extLst>
            </p:cNvPr>
            <p:cNvGrpSpPr/>
            <p:nvPr/>
          </p:nvGrpSpPr>
          <p:grpSpPr>
            <a:xfrm>
              <a:off x="-814672" y="794731"/>
              <a:ext cx="51722" cy="51911"/>
              <a:chOff x="-814672" y="794731"/>
              <a:chExt cx="51722" cy="51911"/>
            </a:xfrm>
          </p:grpSpPr>
          <p:sp>
            <p:nvSpPr>
              <p:cNvPr id="35315" name="Freeform 35314">
                <a:extLst>
                  <a:ext uri="{FF2B5EF4-FFF2-40B4-BE49-F238E27FC236}">
                    <a16:creationId xmlns:a16="http://schemas.microsoft.com/office/drawing/2014/main" id="{8D7F3FAE-4730-AEBF-4BC4-862888D05F32}"/>
                  </a:ext>
                </a:extLst>
              </p:cNvPr>
              <p:cNvSpPr/>
              <p:nvPr/>
            </p:nvSpPr>
            <p:spPr>
              <a:xfrm>
                <a:off x="-81467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16" name="Freeform 35315">
                <a:extLst>
                  <a:ext uri="{FF2B5EF4-FFF2-40B4-BE49-F238E27FC236}">
                    <a16:creationId xmlns:a16="http://schemas.microsoft.com/office/drawing/2014/main" id="{0C468A44-94CA-96C7-BC36-A55327510EE0}"/>
                  </a:ext>
                </a:extLst>
              </p:cNvPr>
              <p:cNvSpPr/>
              <p:nvPr/>
            </p:nvSpPr>
            <p:spPr>
              <a:xfrm>
                <a:off x="-78881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26" name="Graphic 45">
              <a:extLst>
                <a:ext uri="{FF2B5EF4-FFF2-40B4-BE49-F238E27FC236}">
                  <a16:creationId xmlns:a16="http://schemas.microsoft.com/office/drawing/2014/main" id="{C48827FD-2422-0247-7971-96D5BF741FED}"/>
                </a:ext>
              </a:extLst>
            </p:cNvPr>
            <p:cNvGrpSpPr/>
            <p:nvPr/>
          </p:nvGrpSpPr>
          <p:grpSpPr>
            <a:xfrm>
              <a:off x="-850992" y="794731"/>
              <a:ext cx="51722" cy="51911"/>
              <a:chOff x="-850992" y="794731"/>
              <a:chExt cx="51722" cy="51911"/>
            </a:xfrm>
          </p:grpSpPr>
          <p:sp>
            <p:nvSpPr>
              <p:cNvPr id="35313" name="Freeform 35312">
                <a:extLst>
                  <a:ext uri="{FF2B5EF4-FFF2-40B4-BE49-F238E27FC236}">
                    <a16:creationId xmlns:a16="http://schemas.microsoft.com/office/drawing/2014/main" id="{8768AB4A-0495-3D46-D4D8-D1F640817ACD}"/>
                  </a:ext>
                </a:extLst>
              </p:cNvPr>
              <p:cNvSpPr/>
              <p:nvPr/>
            </p:nvSpPr>
            <p:spPr>
              <a:xfrm>
                <a:off x="-85099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14" name="Freeform 35313">
                <a:extLst>
                  <a:ext uri="{FF2B5EF4-FFF2-40B4-BE49-F238E27FC236}">
                    <a16:creationId xmlns:a16="http://schemas.microsoft.com/office/drawing/2014/main" id="{01743C1B-8F3A-0DD4-15A6-F2ECB979252C}"/>
                  </a:ext>
                </a:extLst>
              </p:cNvPr>
              <p:cNvSpPr/>
              <p:nvPr/>
            </p:nvSpPr>
            <p:spPr>
              <a:xfrm>
                <a:off x="-82513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27" name="Graphic 45">
              <a:extLst>
                <a:ext uri="{FF2B5EF4-FFF2-40B4-BE49-F238E27FC236}">
                  <a16:creationId xmlns:a16="http://schemas.microsoft.com/office/drawing/2014/main" id="{E4C29BBF-7D84-32FF-64BB-19DA4C3E5ECF}"/>
                </a:ext>
              </a:extLst>
            </p:cNvPr>
            <p:cNvGrpSpPr/>
            <p:nvPr/>
          </p:nvGrpSpPr>
          <p:grpSpPr>
            <a:xfrm>
              <a:off x="-887408" y="794731"/>
              <a:ext cx="51818" cy="51911"/>
              <a:chOff x="-887408" y="794731"/>
              <a:chExt cx="51818" cy="51911"/>
            </a:xfrm>
          </p:grpSpPr>
          <p:sp>
            <p:nvSpPr>
              <p:cNvPr id="35311" name="Freeform 35310">
                <a:extLst>
                  <a:ext uri="{FF2B5EF4-FFF2-40B4-BE49-F238E27FC236}">
                    <a16:creationId xmlns:a16="http://schemas.microsoft.com/office/drawing/2014/main" id="{9459CE5E-82AE-986C-2C99-DCE2357B951A}"/>
                  </a:ext>
                </a:extLst>
              </p:cNvPr>
              <p:cNvSpPr/>
              <p:nvPr/>
            </p:nvSpPr>
            <p:spPr>
              <a:xfrm>
                <a:off x="-887408"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12" name="Freeform 35311">
                <a:extLst>
                  <a:ext uri="{FF2B5EF4-FFF2-40B4-BE49-F238E27FC236}">
                    <a16:creationId xmlns:a16="http://schemas.microsoft.com/office/drawing/2014/main" id="{DA217999-FA50-652B-D819-8D5214084BB6}"/>
                  </a:ext>
                </a:extLst>
              </p:cNvPr>
              <p:cNvSpPr/>
              <p:nvPr/>
            </p:nvSpPr>
            <p:spPr>
              <a:xfrm>
                <a:off x="-86154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28" name="Graphic 45">
              <a:extLst>
                <a:ext uri="{FF2B5EF4-FFF2-40B4-BE49-F238E27FC236}">
                  <a16:creationId xmlns:a16="http://schemas.microsoft.com/office/drawing/2014/main" id="{59172230-A568-4A5F-B30D-21019E28D7C6}"/>
                </a:ext>
              </a:extLst>
            </p:cNvPr>
            <p:cNvGrpSpPr/>
            <p:nvPr/>
          </p:nvGrpSpPr>
          <p:grpSpPr>
            <a:xfrm>
              <a:off x="-897866" y="794731"/>
              <a:ext cx="51722" cy="51911"/>
              <a:chOff x="-897866" y="794731"/>
              <a:chExt cx="51722" cy="51911"/>
            </a:xfrm>
          </p:grpSpPr>
          <p:sp>
            <p:nvSpPr>
              <p:cNvPr id="35309" name="Freeform 35308">
                <a:extLst>
                  <a:ext uri="{FF2B5EF4-FFF2-40B4-BE49-F238E27FC236}">
                    <a16:creationId xmlns:a16="http://schemas.microsoft.com/office/drawing/2014/main" id="{F4E56DC5-8C69-46C6-9FE7-98E4EC3E3330}"/>
                  </a:ext>
                </a:extLst>
              </p:cNvPr>
              <p:cNvSpPr/>
              <p:nvPr/>
            </p:nvSpPr>
            <p:spPr>
              <a:xfrm>
                <a:off x="-897866"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10" name="Freeform 35309">
                <a:extLst>
                  <a:ext uri="{FF2B5EF4-FFF2-40B4-BE49-F238E27FC236}">
                    <a16:creationId xmlns:a16="http://schemas.microsoft.com/office/drawing/2014/main" id="{702F020B-3E58-018B-551E-D4FE1C516CA3}"/>
                  </a:ext>
                </a:extLst>
              </p:cNvPr>
              <p:cNvSpPr/>
              <p:nvPr/>
            </p:nvSpPr>
            <p:spPr>
              <a:xfrm>
                <a:off x="-87200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29" name="Graphic 45">
              <a:extLst>
                <a:ext uri="{FF2B5EF4-FFF2-40B4-BE49-F238E27FC236}">
                  <a16:creationId xmlns:a16="http://schemas.microsoft.com/office/drawing/2014/main" id="{E604731B-211A-F5A3-615F-6207FDD35C0F}"/>
                </a:ext>
              </a:extLst>
            </p:cNvPr>
            <p:cNvGrpSpPr/>
            <p:nvPr/>
          </p:nvGrpSpPr>
          <p:grpSpPr>
            <a:xfrm>
              <a:off x="-913269" y="794731"/>
              <a:ext cx="51722" cy="51911"/>
              <a:chOff x="-913269" y="794731"/>
              <a:chExt cx="51722" cy="51911"/>
            </a:xfrm>
          </p:grpSpPr>
          <p:sp>
            <p:nvSpPr>
              <p:cNvPr id="35307" name="Freeform 35306">
                <a:extLst>
                  <a:ext uri="{FF2B5EF4-FFF2-40B4-BE49-F238E27FC236}">
                    <a16:creationId xmlns:a16="http://schemas.microsoft.com/office/drawing/2014/main" id="{545BF919-677C-9DFB-A42C-45C0F458D21B}"/>
                  </a:ext>
                </a:extLst>
              </p:cNvPr>
              <p:cNvSpPr/>
              <p:nvPr/>
            </p:nvSpPr>
            <p:spPr>
              <a:xfrm>
                <a:off x="-91326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08" name="Freeform 35307">
                <a:extLst>
                  <a:ext uri="{FF2B5EF4-FFF2-40B4-BE49-F238E27FC236}">
                    <a16:creationId xmlns:a16="http://schemas.microsoft.com/office/drawing/2014/main" id="{32F04DEE-1E6A-D858-6E14-13C42DE652AD}"/>
                  </a:ext>
                </a:extLst>
              </p:cNvPr>
              <p:cNvSpPr/>
              <p:nvPr/>
            </p:nvSpPr>
            <p:spPr>
              <a:xfrm>
                <a:off x="-88740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0" name="Graphic 45">
              <a:extLst>
                <a:ext uri="{FF2B5EF4-FFF2-40B4-BE49-F238E27FC236}">
                  <a16:creationId xmlns:a16="http://schemas.microsoft.com/office/drawing/2014/main" id="{E98F5881-3F18-E404-C241-E26767B14EE7}"/>
                </a:ext>
              </a:extLst>
            </p:cNvPr>
            <p:cNvGrpSpPr/>
            <p:nvPr/>
          </p:nvGrpSpPr>
          <p:grpSpPr>
            <a:xfrm>
              <a:off x="-955294" y="794731"/>
              <a:ext cx="51818" cy="51911"/>
              <a:chOff x="-955294" y="794731"/>
              <a:chExt cx="51818" cy="51911"/>
            </a:xfrm>
          </p:grpSpPr>
          <p:sp>
            <p:nvSpPr>
              <p:cNvPr id="35305" name="Freeform 35304">
                <a:extLst>
                  <a:ext uri="{FF2B5EF4-FFF2-40B4-BE49-F238E27FC236}">
                    <a16:creationId xmlns:a16="http://schemas.microsoft.com/office/drawing/2014/main" id="{CE3FA02D-560A-F6DB-CB63-ADE8AF93BA6F}"/>
                  </a:ext>
                </a:extLst>
              </p:cNvPr>
              <p:cNvSpPr/>
              <p:nvPr/>
            </p:nvSpPr>
            <p:spPr>
              <a:xfrm>
                <a:off x="-955294"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06" name="Freeform 35305">
                <a:extLst>
                  <a:ext uri="{FF2B5EF4-FFF2-40B4-BE49-F238E27FC236}">
                    <a16:creationId xmlns:a16="http://schemas.microsoft.com/office/drawing/2014/main" id="{5B73CD52-1EC4-DA90-C257-07C96ACD0F5E}"/>
                  </a:ext>
                </a:extLst>
              </p:cNvPr>
              <p:cNvSpPr/>
              <p:nvPr/>
            </p:nvSpPr>
            <p:spPr>
              <a:xfrm>
                <a:off x="-92943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1" name="Graphic 45">
              <a:extLst>
                <a:ext uri="{FF2B5EF4-FFF2-40B4-BE49-F238E27FC236}">
                  <a16:creationId xmlns:a16="http://schemas.microsoft.com/office/drawing/2014/main" id="{30A1D684-E839-6AF7-BE46-EBB4F5AF9310}"/>
                </a:ext>
              </a:extLst>
            </p:cNvPr>
            <p:cNvGrpSpPr/>
            <p:nvPr/>
          </p:nvGrpSpPr>
          <p:grpSpPr>
            <a:xfrm>
              <a:off x="-964992" y="794731"/>
              <a:ext cx="51722" cy="51911"/>
              <a:chOff x="-964992" y="794731"/>
              <a:chExt cx="51722" cy="51911"/>
            </a:xfrm>
          </p:grpSpPr>
          <p:sp>
            <p:nvSpPr>
              <p:cNvPr id="35303" name="Freeform 35302">
                <a:extLst>
                  <a:ext uri="{FF2B5EF4-FFF2-40B4-BE49-F238E27FC236}">
                    <a16:creationId xmlns:a16="http://schemas.microsoft.com/office/drawing/2014/main" id="{B9421DEB-8092-546F-8E4A-C8D5869115D6}"/>
                  </a:ext>
                </a:extLst>
              </p:cNvPr>
              <p:cNvSpPr/>
              <p:nvPr/>
            </p:nvSpPr>
            <p:spPr>
              <a:xfrm>
                <a:off x="-96499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04" name="Freeform 35303">
                <a:extLst>
                  <a:ext uri="{FF2B5EF4-FFF2-40B4-BE49-F238E27FC236}">
                    <a16:creationId xmlns:a16="http://schemas.microsoft.com/office/drawing/2014/main" id="{16B025D1-D5A4-935E-127C-B500E900F9C6}"/>
                  </a:ext>
                </a:extLst>
              </p:cNvPr>
              <p:cNvSpPr/>
              <p:nvPr/>
            </p:nvSpPr>
            <p:spPr>
              <a:xfrm>
                <a:off x="-93913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2" name="Graphic 45">
              <a:extLst>
                <a:ext uri="{FF2B5EF4-FFF2-40B4-BE49-F238E27FC236}">
                  <a16:creationId xmlns:a16="http://schemas.microsoft.com/office/drawing/2014/main" id="{63072177-5251-2F7C-FD93-D180658404AE}"/>
                </a:ext>
              </a:extLst>
            </p:cNvPr>
            <p:cNvGrpSpPr/>
            <p:nvPr/>
          </p:nvGrpSpPr>
          <p:grpSpPr>
            <a:xfrm>
              <a:off x="-992185" y="794731"/>
              <a:ext cx="51722" cy="51911"/>
              <a:chOff x="-992185" y="794731"/>
              <a:chExt cx="51722" cy="51911"/>
            </a:xfrm>
          </p:grpSpPr>
          <p:sp>
            <p:nvSpPr>
              <p:cNvPr id="35301" name="Freeform 35300">
                <a:extLst>
                  <a:ext uri="{FF2B5EF4-FFF2-40B4-BE49-F238E27FC236}">
                    <a16:creationId xmlns:a16="http://schemas.microsoft.com/office/drawing/2014/main" id="{F35E714C-BD83-5D50-A146-297FCCEEC74D}"/>
                  </a:ext>
                </a:extLst>
              </p:cNvPr>
              <p:cNvSpPr/>
              <p:nvPr/>
            </p:nvSpPr>
            <p:spPr>
              <a:xfrm>
                <a:off x="-99218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02" name="Freeform 35301">
                <a:extLst>
                  <a:ext uri="{FF2B5EF4-FFF2-40B4-BE49-F238E27FC236}">
                    <a16:creationId xmlns:a16="http://schemas.microsoft.com/office/drawing/2014/main" id="{36043E9B-7706-C926-1277-1316362B0776}"/>
                  </a:ext>
                </a:extLst>
              </p:cNvPr>
              <p:cNvSpPr/>
              <p:nvPr/>
            </p:nvSpPr>
            <p:spPr>
              <a:xfrm>
                <a:off x="-96632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3" name="Graphic 45">
              <a:extLst>
                <a:ext uri="{FF2B5EF4-FFF2-40B4-BE49-F238E27FC236}">
                  <a16:creationId xmlns:a16="http://schemas.microsoft.com/office/drawing/2014/main" id="{C4E36B6D-4055-3DFA-4C49-96354758E620}"/>
                </a:ext>
              </a:extLst>
            </p:cNvPr>
            <p:cNvGrpSpPr/>
            <p:nvPr/>
          </p:nvGrpSpPr>
          <p:grpSpPr>
            <a:xfrm>
              <a:off x="-1002358" y="794731"/>
              <a:ext cx="51818" cy="51911"/>
              <a:chOff x="-1002358" y="794731"/>
              <a:chExt cx="51818" cy="51911"/>
            </a:xfrm>
          </p:grpSpPr>
          <p:sp>
            <p:nvSpPr>
              <p:cNvPr id="35299" name="Freeform 35298">
                <a:extLst>
                  <a:ext uri="{FF2B5EF4-FFF2-40B4-BE49-F238E27FC236}">
                    <a16:creationId xmlns:a16="http://schemas.microsoft.com/office/drawing/2014/main" id="{12451275-076C-8F96-97AE-C6C620C3404C}"/>
                  </a:ext>
                </a:extLst>
              </p:cNvPr>
              <p:cNvSpPr/>
              <p:nvPr/>
            </p:nvSpPr>
            <p:spPr>
              <a:xfrm>
                <a:off x="-1002358"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00" name="Freeform 35299">
                <a:extLst>
                  <a:ext uri="{FF2B5EF4-FFF2-40B4-BE49-F238E27FC236}">
                    <a16:creationId xmlns:a16="http://schemas.microsoft.com/office/drawing/2014/main" id="{406474EE-6DBA-086E-466E-CB6ADB3F9CF0}"/>
                  </a:ext>
                </a:extLst>
              </p:cNvPr>
              <p:cNvSpPr/>
              <p:nvPr/>
            </p:nvSpPr>
            <p:spPr>
              <a:xfrm>
                <a:off x="-97649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4" name="Graphic 45">
              <a:extLst>
                <a:ext uri="{FF2B5EF4-FFF2-40B4-BE49-F238E27FC236}">
                  <a16:creationId xmlns:a16="http://schemas.microsoft.com/office/drawing/2014/main" id="{05491CD0-6EB7-4ABF-2ED6-2C1A50F3BB42}"/>
                </a:ext>
              </a:extLst>
            </p:cNvPr>
            <p:cNvGrpSpPr/>
            <p:nvPr/>
          </p:nvGrpSpPr>
          <p:grpSpPr>
            <a:xfrm>
              <a:off x="-1012437" y="794731"/>
              <a:ext cx="51722" cy="51911"/>
              <a:chOff x="-1012437" y="794731"/>
              <a:chExt cx="51722" cy="51911"/>
            </a:xfrm>
          </p:grpSpPr>
          <p:sp>
            <p:nvSpPr>
              <p:cNvPr id="35297" name="Freeform 35296">
                <a:extLst>
                  <a:ext uri="{FF2B5EF4-FFF2-40B4-BE49-F238E27FC236}">
                    <a16:creationId xmlns:a16="http://schemas.microsoft.com/office/drawing/2014/main" id="{C4D44A85-1E1A-AAA4-C8BE-1CC71A775515}"/>
                  </a:ext>
                </a:extLst>
              </p:cNvPr>
              <p:cNvSpPr/>
              <p:nvPr/>
            </p:nvSpPr>
            <p:spPr>
              <a:xfrm>
                <a:off x="-101243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98" name="Freeform 35297">
                <a:extLst>
                  <a:ext uri="{FF2B5EF4-FFF2-40B4-BE49-F238E27FC236}">
                    <a16:creationId xmlns:a16="http://schemas.microsoft.com/office/drawing/2014/main" id="{A21F0539-177A-4313-A6F8-E753F677BAF4}"/>
                  </a:ext>
                </a:extLst>
              </p:cNvPr>
              <p:cNvSpPr/>
              <p:nvPr/>
            </p:nvSpPr>
            <p:spPr>
              <a:xfrm>
                <a:off x="-98657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5" name="Graphic 45">
              <a:extLst>
                <a:ext uri="{FF2B5EF4-FFF2-40B4-BE49-F238E27FC236}">
                  <a16:creationId xmlns:a16="http://schemas.microsoft.com/office/drawing/2014/main" id="{7D81B874-14AC-73FD-ED55-7C07C73A3063}"/>
                </a:ext>
              </a:extLst>
            </p:cNvPr>
            <p:cNvGrpSpPr/>
            <p:nvPr/>
          </p:nvGrpSpPr>
          <p:grpSpPr>
            <a:xfrm>
              <a:off x="-1049042" y="794731"/>
              <a:ext cx="51818" cy="51911"/>
              <a:chOff x="-1049042" y="794731"/>
              <a:chExt cx="51818" cy="51911"/>
            </a:xfrm>
          </p:grpSpPr>
          <p:sp>
            <p:nvSpPr>
              <p:cNvPr id="35295" name="Freeform 35294">
                <a:extLst>
                  <a:ext uri="{FF2B5EF4-FFF2-40B4-BE49-F238E27FC236}">
                    <a16:creationId xmlns:a16="http://schemas.microsoft.com/office/drawing/2014/main" id="{15E8314C-26C9-60BF-4B4D-2191945759C6}"/>
                  </a:ext>
                </a:extLst>
              </p:cNvPr>
              <p:cNvSpPr/>
              <p:nvPr/>
            </p:nvSpPr>
            <p:spPr>
              <a:xfrm>
                <a:off x="-1049042"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96" name="Freeform 35295">
                <a:extLst>
                  <a:ext uri="{FF2B5EF4-FFF2-40B4-BE49-F238E27FC236}">
                    <a16:creationId xmlns:a16="http://schemas.microsoft.com/office/drawing/2014/main" id="{00A40E9B-E7C9-41ED-C5C6-623C7EED9AAC}"/>
                  </a:ext>
                </a:extLst>
              </p:cNvPr>
              <p:cNvSpPr/>
              <p:nvPr/>
            </p:nvSpPr>
            <p:spPr>
              <a:xfrm>
                <a:off x="-102308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6" name="Graphic 45">
              <a:extLst>
                <a:ext uri="{FF2B5EF4-FFF2-40B4-BE49-F238E27FC236}">
                  <a16:creationId xmlns:a16="http://schemas.microsoft.com/office/drawing/2014/main" id="{38E2670C-3242-88C5-343A-0DF7C3381A80}"/>
                </a:ext>
              </a:extLst>
            </p:cNvPr>
            <p:cNvGrpSpPr/>
            <p:nvPr/>
          </p:nvGrpSpPr>
          <p:grpSpPr>
            <a:xfrm>
              <a:off x="-1059501" y="794731"/>
              <a:ext cx="51722" cy="51911"/>
              <a:chOff x="-1059501" y="794731"/>
              <a:chExt cx="51722" cy="51911"/>
            </a:xfrm>
          </p:grpSpPr>
          <p:sp>
            <p:nvSpPr>
              <p:cNvPr id="35293" name="Freeform 35292">
                <a:extLst>
                  <a:ext uri="{FF2B5EF4-FFF2-40B4-BE49-F238E27FC236}">
                    <a16:creationId xmlns:a16="http://schemas.microsoft.com/office/drawing/2014/main" id="{92F8067D-19CA-FE68-34AD-4CE3CDD7ED8B}"/>
                  </a:ext>
                </a:extLst>
              </p:cNvPr>
              <p:cNvSpPr/>
              <p:nvPr/>
            </p:nvSpPr>
            <p:spPr>
              <a:xfrm>
                <a:off x="-105950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94" name="Freeform 35293">
                <a:extLst>
                  <a:ext uri="{FF2B5EF4-FFF2-40B4-BE49-F238E27FC236}">
                    <a16:creationId xmlns:a16="http://schemas.microsoft.com/office/drawing/2014/main" id="{88752508-63DA-A4CA-E22C-E3CCE196833A}"/>
                  </a:ext>
                </a:extLst>
              </p:cNvPr>
              <p:cNvSpPr/>
              <p:nvPr/>
            </p:nvSpPr>
            <p:spPr>
              <a:xfrm>
                <a:off x="-103363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7" name="Graphic 45">
              <a:extLst>
                <a:ext uri="{FF2B5EF4-FFF2-40B4-BE49-F238E27FC236}">
                  <a16:creationId xmlns:a16="http://schemas.microsoft.com/office/drawing/2014/main" id="{35CC4305-5216-ABCB-CB2C-93F4736D31FA}"/>
                </a:ext>
              </a:extLst>
            </p:cNvPr>
            <p:cNvGrpSpPr/>
            <p:nvPr/>
          </p:nvGrpSpPr>
          <p:grpSpPr>
            <a:xfrm>
              <a:off x="-1064159" y="794731"/>
              <a:ext cx="51722" cy="51911"/>
              <a:chOff x="-1064159" y="794731"/>
              <a:chExt cx="51722" cy="51911"/>
            </a:xfrm>
          </p:grpSpPr>
          <p:sp>
            <p:nvSpPr>
              <p:cNvPr id="35291" name="Freeform 35290">
                <a:extLst>
                  <a:ext uri="{FF2B5EF4-FFF2-40B4-BE49-F238E27FC236}">
                    <a16:creationId xmlns:a16="http://schemas.microsoft.com/office/drawing/2014/main" id="{0C638AF8-20C4-FAC0-CAAE-233420758883}"/>
                  </a:ext>
                </a:extLst>
              </p:cNvPr>
              <p:cNvSpPr/>
              <p:nvPr/>
            </p:nvSpPr>
            <p:spPr>
              <a:xfrm>
                <a:off x="-106415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92" name="Freeform 35291">
                <a:extLst>
                  <a:ext uri="{FF2B5EF4-FFF2-40B4-BE49-F238E27FC236}">
                    <a16:creationId xmlns:a16="http://schemas.microsoft.com/office/drawing/2014/main" id="{6A4888EF-30AC-0B56-CE05-A2E9DA430F81}"/>
                  </a:ext>
                </a:extLst>
              </p:cNvPr>
              <p:cNvSpPr/>
              <p:nvPr/>
            </p:nvSpPr>
            <p:spPr>
              <a:xfrm>
                <a:off x="-103829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8" name="Graphic 45">
              <a:extLst>
                <a:ext uri="{FF2B5EF4-FFF2-40B4-BE49-F238E27FC236}">
                  <a16:creationId xmlns:a16="http://schemas.microsoft.com/office/drawing/2014/main" id="{BDD98B8A-2531-0DB2-B9D7-E6FABD405F66}"/>
                </a:ext>
              </a:extLst>
            </p:cNvPr>
            <p:cNvGrpSpPr/>
            <p:nvPr/>
          </p:nvGrpSpPr>
          <p:grpSpPr>
            <a:xfrm>
              <a:off x="-1068248" y="794731"/>
              <a:ext cx="51722" cy="51911"/>
              <a:chOff x="-1068248" y="794731"/>
              <a:chExt cx="51722" cy="51911"/>
            </a:xfrm>
          </p:grpSpPr>
          <p:sp>
            <p:nvSpPr>
              <p:cNvPr id="35289" name="Freeform 35288">
                <a:extLst>
                  <a:ext uri="{FF2B5EF4-FFF2-40B4-BE49-F238E27FC236}">
                    <a16:creationId xmlns:a16="http://schemas.microsoft.com/office/drawing/2014/main" id="{F49169A6-DD95-9A1B-FA9A-8D3A3451B813}"/>
                  </a:ext>
                </a:extLst>
              </p:cNvPr>
              <p:cNvSpPr/>
              <p:nvPr/>
            </p:nvSpPr>
            <p:spPr>
              <a:xfrm>
                <a:off x="-106824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90" name="Freeform 35289">
                <a:extLst>
                  <a:ext uri="{FF2B5EF4-FFF2-40B4-BE49-F238E27FC236}">
                    <a16:creationId xmlns:a16="http://schemas.microsoft.com/office/drawing/2014/main" id="{C0F8A0E5-AD4B-6D64-2AF6-B7E29F4F9333}"/>
                  </a:ext>
                </a:extLst>
              </p:cNvPr>
              <p:cNvSpPr/>
              <p:nvPr/>
            </p:nvSpPr>
            <p:spPr>
              <a:xfrm>
                <a:off x="-104238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39" name="Graphic 45">
              <a:extLst>
                <a:ext uri="{FF2B5EF4-FFF2-40B4-BE49-F238E27FC236}">
                  <a16:creationId xmlns:a16="http://schemas.microsoft.com/office/drawing/2014/main" id="{C7F88E2E-8C0B-2420-719F-ABBA5A7F3ACD}"/>
                </a:ext>
              </a:extLst>
            </p:cNvPr>
            <p:cNvGrpSpPr/>
            <p:nvPr/>
          </p:nvGrpSpPr>
          <p:grpSpPr>
            <a:xfrm>
              <a:off x="-1090972" y="794731"/>
              <a:ext cx="51722" cy="51911"/>
              <a:chOff x="-1090972" y="794731"/>
              <a:chExt cx="51722" cy="51911"/>
            </a:xfrm>
          </p:grpSpPr>
          <p:sp>
            <p:nvSpPr>
              <p:cNvPr id="35287" name="Freeform 35286">
                <a:extLst>
                  <a:ext uri="{FF2B5EF4-FFF2-40B4-BE49-F238E27FC236}">
                    <a16:creationId xmlns:a16="http://schemas.microsoft.com/office/drawing/2014/main" id="{C32564AD-D9BD-517C-E395-C1D60D6EBC88}"/>
                  </a:ext>
                </a:extLst>
              </p:cNvPr>
              <p:cNvSpPr/>
              <p:nvPr/>
            </p:nvSpPr>
            <p:spPr>
              <a:xfrm>
                <a:off x="-109097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88" name="Freeform 35287">
                <a:extLst>
                  <a:ext uri="{FF2B5EF4-FFF2-40B4-BE49-F238E27FC236}">
                    <a16:creationId xmlns:a16="http://schemas.microsoft.com/office/drawing/2014/main" id="{244E91A7-5AF0-6715-EB1D-4B40363582C3}"/>
                  </a:ext>
                </a:extLst>
              </p:cNvPr>
              <p:cNvSpPr/>
              <p:nvPr/>
            </p:nvSpPr>
            <p:spPr>
              <a:xfrm>
                <a:off x="-106511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0" name="Graphic 45">
              <a:extLst>
                <a:ext uri="{FF2B5EF4-FFF2-40B4-BE49-F238E27FC236}">
                  <a16:creationId xmlns:a16="http://schemas.microsoft.com/office/drawing/2014/main" id="{B95B2823-7C79-96D5-9E6D-A1E9E027F744}"/>
                </a:ext>
              </a:extLst>
            </p:cNvPr>
            <p:cNvGrpSpPr/>
            <p:nvPr/>
          </p:nvGrpSpPr>
          <p:grpSpPr>
            <a:xfrm>
              <a:off x="-1095060" y="794731"/>
              <a:ext cx="51722" cy="51911"/>
              <a:chOff x="-1095060" y="794731"/>
              <a:chExt cx="51722" cy="51911"/>
            </a:xfrm>
          </p:grpSpPr>
          <p:sp>
            <p:nvSpPr>
              <p:cNvPr id="35285" name="Freeform 35284">
                <a:extLst>
                  <a:ext uri="{FF2B5EF4-FFF2-40B4-BE49-F238E27FC236}">
                    <a16:creationId xmlns:a16="http://schemas.microsoft.com/office/drawing/2014/main" id="{7F843676-13CC-E2EA-E5B5-CE6D1BF951EA}"/>
                  </a:ext>
                </a:extLst>
              </p:cNvPr>
              <p:cNvSpPr/>
              <p:nvPr/>
            </p:nvSpPr>
            <p:spPr>
              <a:xfrm>
                <a:off x="-109506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86" name="Freeform 35285">
                <a:extLst>
                  <a:ext uri="{FF2B5EF4-FFF2-40B4-BE49-F238E27FC236}">
                    <a16:creationId xmlns:a16="http://schemas.microsoft.com/office/drawing/2014/main" id="{7BC39815-317A-7F33-B3FD-60B74FAABF03}"/>
                  </a:ext>
                </a:extLst>
              </p:cNvPr>
              <p:cNvSpPr/>
              <p:nvPr/>
            </p:nvSpPr>
            <p:spPr>
              <a:xfrm>
                <a:off x="-106919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1" name="Graphic 45">
              <a:extLst>
                <a:ext uri="{FF2B5EF4-FFF2-40B4-BE49-F238E27FC236}">
                  <a16:creationId xmlns:a16="http://schemas.microsoft.com/office/drawing/2014/main" id="{90AC3F60-599A-364B-F5D1-035296B8031C}"/>
                </a:ext>
              </a:extLst>
            </p:cNvPr>
            <p:cNvGrpSpPr/>
            <p:nvPr/>
          </p:nvGrpSpPr>
          <p:grpSpPr>
            <a:xfrm>
              <a:off x="-1098198" y="794731"/>
              <a:ext cx="51722" cy="51911"/>
              <a:chOff x="-1098198" y="794731"/>
              <a:chExt cx="51722" cy="51911"/>
            </a:xfrm>
          </p:grpSpPr>
          <p:sp>
            <p:nvSpPr>
              <p:cNvPr id="35283" name="Freeform 35282">
                <a:extLst>
                  <a:ext uri="{FF2B5EF4-FFF2-40B4-BE49-F238E27FC236}">
                    <a16:creationId xmlns:a16="http://schemas.microsoft.com/office/drawing/2014/main" id="{8FBB5C16-5BDB-643D-3D4B-23668661CF18}"/>
                  </a:ext>
                </a:extLst>
              </p:cNvPr>
              <p:cNvSpPr/>
              <p:nvPr/>
            </p:nvSpPr>
            <p:spPr>
              <a:xfrm>
                <a:off x="-109819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84" name="Freeform 35283">
                <a:extLst>
                  <a:ext uri="{FF2B5EF4-FFF2-40B4-BE49-F238E27FC236}">
                    <a16:creationId xmlns:a16="http://schemas.microsoft.com/office/drawing/2014/main" id="{1735F368-C01E-5A0E-EA5D-42D101D13E81}"/>
                  </a:ext>
                </a:extLst>
              </p:cNvPr>
              <p:cNvSpPr/>
              <p:nvPr/>
            </p:nvSpPr>
            <p:spPr>
              <a:xfrm>
                <a:off x="-107233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2" name="Graphic 45">
              <a:extLst>
                <a:ext uri="{FF2B5EF4-FFF2-40B4-BE49-F238E27FC236}">
                  <a16:creationId xmlns:a16="http://schemas.microsoft.com/office/drawing/2014/main" id="{3F465C43-306B-3880-6405-C10A46557A56}"/>
                </a:ext>
              </a:extLst>
            </p:cNvPr>
            <p:cNvGrpSpPr/>
            <p:nvPr/>
          </p:nvGrpSpPr>
          <p:grpSpPr>
            <a:xfrm>
              <a:off x="-1101621" y="794731"/>
              <a:ext cx="51722" cy="51911"/>
              <a:chOff x="-1101621" y="794731"/>
              <a:chExt cx="51722" cy="51911"/>
            </a:xfrm>
          </p:grpSpPr>
          <p:sp>
            <p:nvSpPr>
              <p:cNvPr id="35281" name="Freeform 35280">
                <a:extLst>
                  <a:ext uri="{FF2B5EF4-FFF2-40B4-BE49-F238E27FC236}">
                    <a16:creationId xmlns:a16="http://schemas.microsoft.com/office/drawing/2014/main" id="{A5F85D52-9763-34E3-0539-B3144EB04725}"/>
                  </a:ext>
                </a:extLst>
              </p:cNvPr>
              <p:cNvSpPr/>
              <p:nvPr/>
            </p:nvSpPr>
            <p:spPr>
              <a:xfrm>
                <a:off x="-110162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82" name="Freeform 35281">
                <a:extLst>
                  <a:ext uri="{FF2B5EF4-FFF2-40B4-BE49-F238E27FC236}">
                    <a16:creationId xmlns:a16="http://schemas.microsoft.com/office/drawing/2014/main" id="{8035D1F3-FC54-6F7D-714A-6F076A55F1A5}"/>
                  </a:ext>
                </a:extLst>
              </p:cNvPr>
              <p:cNvSpPr/>
              <p:nvPr/>
            </p:nvSpPr>
            <p:spPr>
              <a:xfrm>
                <a:off x="-107575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3" name="Graphic 45">
              <a:extLst>
                <a:ext uri="{FF2B5EF4-FFF2-40B4-BE49-F238E27FC236}">
                  <a16:creationId xmlns:a16="http://schemas.microsoft.com/office/drawing/2014/main" id="{1931CA84-A32D-21C9-134F-3E1C15B85839}"/>
                </a:ext>
              </a:extLst>
            </p:cNvPr>
            <p:cNvGrpSpPr/>
            <p:nvPr/>
          </p:nvGrpSpPr>
          <p:grpSpPr>
            <a:xfrm>
              <a:off x="-1122158" y="794731"/>
              <a:ext cx="51722" cy="51911"/>
              <a:chOff x="-1122158" y="794731"/>
              <a:chExt cx="51722" cy="51911"/>
            </a:xfrm>
          </p:grpSpPr>
          <p:sp>
            <p:nvSpPr>
              <p:cNvPr id="35279" name="Freeform 35278">
                <a:extLst>
                  <a:ext uri="{FF2B5EF4-FFF2-40B4-BE49-F238E27FC236}">
                    <a16:creationId xmlns:a16="http://schemas.microsoft.com/office/drawing/2014/main" id="{B066A000-28D7-6308-2F75-156FD5B4DC06}"/>
                  </a:ext>
                </a:extLst>
              </p:cNvPr>
              <p:cNvSpPr/>
              <p:nvPr/>
            </p:nvSpPr>
            <p:spPr>
              <a:xfrm>
                <a:off x="-112215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80" name="Freeform 35279">
                <a:extLst>
                  <a:ext uri="{FF2B5EF4-FFF2-40B4-BE49-F238E27FC236}">
                    <a16:creationId xmlns:a16="http://schemas.microsoft.com/office/drawing/2014/main" id="{51BF00B8-2D75-88E6-8FA1-7599725A4ED7}"/>
                  </a:ext>
                </a:extLst>
              </p:cNvPr>
              <p:cNvSpPr/>
              <p:nvPr/>
            </p:nvSpPr>
            <p:spPr>
              <a:xfrm>
                <a:off x="-109629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4" name="Graphic 45">
              <a:extLst>
                <a:ext uri="{FF2B5EF4-FFF2-40B4-BE49-F238E27FC236}">
                  <a16:creationId xmlns:a16="http://schemas.microsoft.com/office/drawing/2014/main" id="{545F2548-9EF0-2887-D97A-4C886BCC778A}"/>
                </a:ext>
              </a:extLst>
            </p:cNvPr>
            <p:cNvGrpSpPr/>
            <p:nvPr/>
          </p:nvGrpSpPr>
          <p:grpSpPr>
            <a:xfrm>
              <a:off x="-1132616" y="794731"/>
              <a:ext cx="51722" cy="51911"/>
              <a:chOff x="-1132616" y="794731"/>
              <a:chExt cx="51722" cy="51911"/>
            </a:xfrm>
          </p:grpSpPr>
          <p:sp>
            <p:nvSpPr>
              <p:cNvPr id="35277" name="Freeform 35276">
                <a:extLst>
                  <a:ext uri="{FF2B5EF4-FFF2-40B4-BE49-F238E27FC236}">
                    <a16:creationId xmlns:a16="http://schemas.microsoft.com/office/drawing/2014/main" id="{C87D9CF7-2051-C624-176D-733949A67DDC}"/>
                  </a:ext>
                </a:extLst>
              </p:cNvPr>
              <p:cNvSpPr/>
              <p:nvPr/>
            </p:nvSpPr>
            <p:spPr>
              <a:xfrm>
                <a:off x="-1132616"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78" name="Freeform 35277">
                <a:extLst>
                  <a:ext uri="{FF2B5EF4-FFF2-40B4-BE49-F238E27FC236}">
                    <a16:creationId xmlns:a16="http://schemas.microsoft.com/office/drawing/2014/main" id="{AE55834D-01F6-50AF-8464-F57645DE5FE4}"/>
                  </a:ext>
                </a:extLst>
              </p:cNvPr>
              <p:cNvSpPr/>
              <p:nvPr/>
            </p:nvSpPr>
            <p:spPr>
              <a:xfrm>
                <a:off x="-110675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5" name="Graphic 45">
              <a:extLst>
                <a:ext uri="{FF2B5EF4-FFF2-40B4-BE49-F238E27FC236}">
                  <a16:creationId xmlns:a16="http://schemas.microsoft.com/office/drawing/2014/main" id="{401EA423-F830-142E-8BFE-16F4D86D083D}"/>
                </a:ext>
              </a:extLst>
            </p:cNvPr>
            <p:cNvGrpSpPr/>
            <p:nvPr/>
          </p:nvGrpSpPr>
          <p:grpSpPr>
            <a:xfrm>
              <a:off x="-1153439" y="794731"/>
              <a:ext cx="51818" cy="51911"/>
              <a:chOff x="-1153439" y="794731"/>
              <a:chExt cx="51818" cy="51911"/>
            </a:xfrm>
          </p:grpSpPr>
          <p:sp>
            <p:nvSpPr>
              <p:cNvPr id="35275" name="Freeform 35274">
                <a:extLst>
                  <a:ext uri="{FF2B5EF4-FFF2-40B4-BE49-F238E27FC236}">
                    <a16:creationId xmlns:a16="http://schemas.microsoft.com/office/drawing/2014/main" id="{04DBD9AA-541C-6A5F-E00D-C0CFD27C9DED}"/>
                  </a:ext>
                </a:extLst>
              </p:cNvPr>
              <p:cNvSpPr/>
              <p:nvPr/>
            </p:nvSpPr>
            <p:spPr>
              <a:xfrm>
                <a:off x="-1153439"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76" name="Freeform 35275">
                <a:extLst>
                  <a:ext uri="{FF2B5EF4-FFF2-40B4-BE49-F238E27FC236}">
                    <a16:creationId xmlns:a16="http://schemas.microsoft.com/office/drawing/2014/main" id="{B026E08B-0690-1094-A2F3-DF816EE3E694}"/>
                  </a:ext>
                </a:extLst>
              </p:cNvPr>
              <p:cNvSpPr/>
              <p:nvPr/>
            </p:nvSpPr>
            <p:spPr>
              <a:xfrm>
                <a:off x="-112748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6" name="Graphic 45">
              <a:extLst>
                <a:ext uri="{FF2B5EF4-FFF2-40B4-BE49-F238E27FC236}">
                  <a16:creationId xmlns:a16="http://schemas.microsoft.com/office/drawing/2014/main" id="{034E50C0-E0DE-C589-356E-219BF4782316}"/>
                </a:ext>
              </a:extLst>
            </p:cNvPr>
            <p:cNvGrpSpPr/>
            <p:nvPr/>
          </p:nvGrpSpPr>
          <p:grpSpPr>
            <a:xfrm>
              <a:off x="-1159238" y="794731"/>
              <a:ext cx="51818" cy="51911"/>
              <a:chOff x="-1159238" y="794731"/>
              <a:chExt cx="51818" cy="51911"/>
            </a:xfrm>
          </p:grpSpPr>
          <p:sp>
            <p:nvSpPr>
              <p:cNvPr id="35273" name="Freeform 35272">
                <a:extLst>
                  <a:ext uri="{FF2B5EF4-FFF2-40B4-BE49-F238E27FC236}">
                    <a16:creationId xmlns:a16="http://schemas.microsoft.com/office/drawing/2014/main" id="{22CD7AF5-ED36-70D3-2C78-F30750028168}"/>
                  </a:ext>
                </a:extLst>
              </p:cNvPr>
              <p:cNvSpPr/>
              <p:nvPr/>
            </p:nvSpPr>
            <p:spPr>
              <a:xfrm>
                <a:off x="-1159238"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74" name="Freeform 35273">
                <a:extLst>
                  <a:ext uri="{FF2B5EF4-FFF2-40B4-BE49-F238E27FC236}">
                    <a16:creationId xmlns:a16="http://schemas.microsoft.com/office/drawing/2014/main" id="{0F93604F-D8D8-8EDD-36F7-7D618279F953}"/>
                  </a:ext>
                </a:extLst>
              </p:cNvPr>
              <p:cNvSpPr/>
              <p:nvPr/>
            </p:nvSpPr>
            <p:spPr>
              <a:xfrm>
                <a:off x="-113337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7" name="Graphic 45">
              <a:extLst>
                <a:ext uri="{FF2B5EF4-FFF2-40B4-BE49-F238E27FC236}">
                  <a16:creationId xmlns:a16="http://schemas.microsoft.com/office/drawing/2014/main" id="{857CA13C-2F38-2F4F-1635-BB87ED35544C}"/>
                </a:ext>
              </a:extLst>
            </p:cNvPr>
            <p:cNvGrpSpPr/>
            <p:nvPr/>
          </p:nvGrpSpPr>
          <p:grpSpPr>
            <a:xfrm>
              <a:off x="-1185100" y="794731"/>
              <a:ext cx="51722" cy="51911"/>
              <a:chOff x="-1185100" y="794731"/>
              <a:chExt cx="51722" cy="51911"/>
            </a:xfrm>
          </p:grpSpPr>
          <p:sp>
            <p:nvSpPr>
              <p:cNvPr id="35271" name="Freeform 35270">
                <a:extLst>
                  <a:ext uri="{FF2B5EF4-FFF2-40B4-BE49-F238E27FC236}">
                    <a16:creationId xmlns:a16="http://schemas.microsoft.com/office/drawing/2014/main" id="{F921E993-138A-1C59-D3FD-83E9752D40B6}"/>
                  </a:ext>
                </a:extLst>
              </p:cNvPr>
              <p:cNvSpPr/>
              <p:nvPr/>
            </p:nvSpPr>
            <p:spPr>
              <a:xfrm>
                <a:off x="-118510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72" name="Freeform 35271">
                <a:extLst>
                  <a:ext uri="{FF2B5EF4-FFF2-40B4-BE49-F238E27FC236}">
                    <a16:creationId xmlns:a16="http://schemas.microsoft.com/office/drawing/2014/main" id="{8DC8243B-3ADE-BDF6-595A-27A0E6C0D68F}"/>
                  </a:ext>
                </a:extLst>
              </p:cNvPr>
              <p:cNvSpPr/>
              <p:nvPr/>
            </p:nvSpPr>
            <p:spPr>
              <a:xfrm>
                <a:off x="-115923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8" name="Graphic 45">
              <a:extLst>
                <a:ext uri="{FF2B5EF4-FFF2-40B4-BE49-F238E27FC236}">
                  <a16:creationId xmlns:a16="http://schemas.microsoft.com/office/drawing/2014/main" id="{4DE43807-F6DA-2958-E5A9-BB408997CC69}"/>
                </a:ext>
              </a:extLst>
            </p:cNvPr>
            <p:cNvGrpSpPr/>
            <p:nvPr/>
          </p:nvGrpSpPr>
          <p:grpSpPr>
            <a:xfrm>
              <a:off x="-1189664" y="794731"/>
              <a:ext cx="51722" cy="51911"/>
              <a:chOff x="-1189664" y="794731"/>
              <a:chExt cx="51722" cy="51911"/>
            </a:xfrm>
          </p:grpSpPr>
          <p:sp>
            <p:nvSpPr>
              <p:cNvPr id="35269" name="Freeform 35268">
                <a:extLst>
                  <a:ext uri="{FF2B5EF4-FFF2-40B4-BE49-F238E27FC236}">
                    <a16:creationId xmlns:a16="http://schemas.microsoft.com/office/drawing/2014/main" id="{76FE4496-EEC3-2D34-C93F-793E71059B88}"/>
                  </a:ext>
                </a:extLst>
              </p:cNvPr>
              <p:cNvSpPr/>
              <p:nvPr/>
            </p:nvSpPr>
            <p:spPr>
              <a:xfrm>
                <a:off x="-1189664"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70" name="Freeform 35269">
                <a:extLst>
                  <a:ext uri="{FF2B5EF4-FFF2-40B4-BE49-F238E27FC236}">
                    <a16:creationId xmlns:a16="http://schemas.microsoft.com/office/drawing/2014/main" id="{605D6BC6-466D-7763-52D4-75247B6A7359}"/>
                  </a:ext>
                </a:extLst>
              </p:cNvPr>
              <p:cNvSpPr/>
              <p:nvPr/>
            </p:nvSpPr>
            <p:spPr>
              <a:xfrm>
                <a:off x="-116380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49" name="Graphic 45">
              <a:extLst>
                <a:ext uri="{FF2B5EF4-FFF2-40B4-BE49-F238E27FC236}">
                  <a16:creationId xmlns:a16="http://schemas.microsoft.com/office/drawing/2014/main" id="{7E2062EB-4F4E-3320-B600-80BEF024A27F}"/>
                </a:ext>
              </a:extLst>
            </p:cNvPr>
            <p:cNvGrpSpPr/>
            <p:nvPr/>
          </p:nvGrpSpPr>
          <p:grpSpPr>
            <a:xfrm>
              <a:off x="-1216286" y="794731"/>
              <a:ext cx="51722" cy="51911"/>
              <a:chOff x="-1216286" y="794731"/>
              <a:chExt cx="51722" cy="51911"/>
            </a:xfrm>
          </p:grpSpPr>
          <p:sp>
            <p:nvSpPr>
              <p:cNvPr id="35267" name="Freeform 35266">
                <a:extLst>
                  <a:ext uri="{FF2B5EF4-FFF2-40B4-BE49-F238E27FC236}">
                    <a16:creationId xmlns:a16="http://schemas.microsoft.com/office/drawing/2014/main" id="{EF8952D7-CD3C-DD1B-4C9C-A987AD736045}"/>
                  </a:ext>
                </a:extLst>
              </p:cNvPr>
              <p:cNvSpPr/>
              <p:nvPr/>
            </p:nvSpPr>
            <p:spPr>
              <a:xfrm>
                <a:off x="-1216286"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68" name="Freeform 35267">
                <a:extLst>
                  <a:ext uri="{FF2B5EF4-FFF2-40B4-BE49-F238E27FC236}">
                    <a16:creationId xmlns:a16="http://schemas.microsoft.com/office/drawing/2014/main" id="{E55B3641-04D8-8E80-DC4E-BDB77D99CE30}"/>
                  </a:ext>
                </a:extLst>
              </p:cNvPr>
              <p:cNvSpPr/>
              <p:nvPr/>
            </p:nvSpPr>
            <p:spPr>
              <a:xfrm>
                <a:off x="-119042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0" name="Graphic 45">
              <a:extLst>
                <a:ext uri="{FF2B5EF4-FFF2-40B4-BE49-F238E27FC236}">
                  <a16:creationId xmlns:a16="http://schemas.microsoft.com/office/drawing/2014/main" id="{A7CAC3C6-EB4F-2E72-1CB2-701E3BB4D8C6}"/>
                </a:ext>
              </a:extLst>
            </p:cNvPr>
            <p:cNvGrpSpPr/>
            <p:nvPr/>
          </p:nvGrpSpPr>
          <p:grpSpPr>
            <a:xfrm>
              <a:off x="-1229217" y="794731"/>
              <a:ext cx="51722" cy="51911"/>
              <a:chOff x="-1229217" y="794731"/>
              <a:chExt cx="51722" cy="51911"/>
            </a:xfrm>
          </p:grpSpPr>
          <p:sp>
            <p:nvSpPr>
              <p:cNvPr id="35265" name="Freeform 35264">
                <a:extLst>
                  <a:ext uri="{FF2B5EF4-FFF2-40B4-BE49-F238E27FC236}">
                    <a16:creationId xmlns:a16="http://schemas.microsoft.com/office/drawing/2014/main" id="{9F748394-AC46-228C-9561-D6A526BB74ED}"/>
                  </a:ext>
                </a:extLst>
              </p:cNvPr>
              <p:cNvSpPr/>
              <p:nvPr/>
            </p:nvSpPr>
            <p:spPr>
              <a:xfrm>
                <a:off x="-122921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66" name="Freeform 35265">
                <a:extLst>
                  <a:ext uri="{FF2B5EF4-FFF2-40B4-BE49-F238E27FC236}">
                    <a16:creationId xmlns:a16="http://schemas.microsoft.com/office/drawing/2014/main" id="{D0E97852-FECB-EC40-A669-F6232F3A67F1}"/>
                  </a:ext>
                </a:extLst>
              </p:cNvPr>
              <p:cNvSpPr/>
              <p:nvPr/>
            </p:nvSpPr>
            <p:spPr>
              <a:xfrm>
                <a:off x="-120335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1" name="Graphic 45">
              <a:extLst>
                <a:ext uri="{FF2B5EF4-FFF2-40B4-BE49-F238E27FC236}">
                  <a16:creationId xmlns:a16="http://schemas.microsoft.com/office/drawing/2014/main" id="{2A4AC18F-697A-C0BE-CCCC-171AA8BDD5ED}"/>
                </a:ext>
              </a:extLst>
            </p:cNvPr>
            <p:cNvGrpSpPr/>
            <p:nvPr/>
          </p:nvGrpSpPr>
          <p:grpSpPr>
            <a:xfrm>
              <a:off x="-1257835" y="794731"/>
              <a:ext cx="51722" cy="51911"/>
              <a:chOff x="-1257835" y="794731"/>
              <a:chExt cx="51722" cy="51911"/>
            </a:xfrm>
          </p:grpSpPr>
          <p:sp>
            <p:nvSpPr>
              <p:cNvPr id="35263" name="Freeform 35262">
                <a:extLst>
                  <a:ext uri="{FF2B5EF4-FFF2-40B4-BE49-F238E27FC236}">
                    <a16:creationId xmlns:a16="http://schemas.microsoft.com/office/drawing/2014/main" id="{6B47AFC0-CC7D-0A15-D42B-29BD6022E498}"/>
                  </a:ext>
                </a:extLst>
              </p:cNvPr>
              <p:cNvSpPr/>
              <p:nvPr/>
            </p:nvSpPr>
            <p:spPr>
              <a:xfrm>
                <a:off x="-125783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64" name="Freeform 35263">
                <a:extLst>
                  <a:ext uri="{FF2B5EF4-FFF2-40B4-BE49-F238E27FC236}">
                    <a16:creationId xmlns:a16="http://schemas.microsoft.com/office/drawing/2014/main" id="{9960D0FB-FA45-325C-6706-E88A2B551D72}"/>
                  </a:ext>
                </a:extLst>
              </p:cNvPr>
              <p:cNvSpPr/>
              <p:nvPr/>
            </p:nvSpPr>
            <p:spPr>
              <a:xfrm>
                <a:off x="-123197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2" name="Graphic 45">
              <a:extLst>
                <a:ext uri="{FF2B5EF4-FFF2-40B4-BE49-F238E27FC236}">
                  <a16:creationId xmlns:a16="http://schemas.microsoft.com/office/drawing/2014/main" id="{AA408412-78BD-7029-D456-25F52BFD4928}"/>
                </a:ext>
              </a:extLst>
            </p:cNvPr>
            <p:cNvGrpSpPr/>
            <p:nvPr/>
          </p:nvGrpSpPr>
          <p:grpSpPr>
            <a:xfrm>
              <a:off x="-1289211" y="794731"/>
              <a:ext cx="51722" cy="51911"/>
              <a:chOff x="-1289211" y="794731"/>
              <a:chExt cx="51722" cy="51911"/>
            </a:xfrm>
          </p:grpSpPr>
          <p:sp>
            <p:nvSpPr>
              <p:cNvPr id="35261" name="Freeform 35260">
                <a:extLst>
                  <a:ext uri="{FF2B5EF4-FFF2-40B4-BE49-F238E27FC236}">
                    <a16:creationId xmlns:a16="http://schemas.microsoft.com/office/drawing/2014/main" id="{2FD4F9AE-0DE4-3C6A-5877-9541FDD078E8}"/>
                  </a:ext>
                </a:extLst>
              </p:cNvPr>
              <p:cNvSpPr/>
              <p:nvPr/>
            </p:nvSpPr>
            <p:spPr>
              <a:xfrm>
                <a:off x="-128921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62" name="Freeform 35261">
                <a:extLst>
                  <a:ext uri="{FF2B5EF4-FFF2-40B4-BE49-F238E27FC236}">
                    <a16:creationId xmlns:a16="http://schemas.microsoft.com/office/drawing/2014/main" id="{BBB324F7-D292-30F9-1700-682B6D09EC88}"/>
                  </a:ext>
                </a:extLst>
              </p:cNvPr>
              <p:cNvSpPr/>
              <p:nvPr/>
            </p:nvSpPr>
            <p:spPr>
              <a:xfrm>
                <a:off x="-126335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3" name="Graphic 45">
              <a:extLst>
                <a:ext uri="{FF2B5EF4-FFF2-40B4-BE49-F238E27FC236}">
                  <a16:creationId xmlns:a16="http://schemas.microsoft.com/office/drawing/2014/main" id="{BEDC3E39-4C2C-050C-8CB2-A5D06A58F928}"/>
                </a:ext>
              </a:extLst>
            </p:cNvPr>
            <p:cNvGrpSpPr/>
            <p:nvPr/>
          </p:nvGrpSpPr>
          <p:grpSpPr>
            <a:xfrm>
              <a:off x="-1325722" y="794731"/>
              <a:ext cx="51722" cy="51911"/>
              <a:chOff x="-1325722" y="794731"/>
              <a:chExt cx="51722" cy="51911"/>
            </a:xfrm>
          </p:grpSpPr>
          <p:sp>
            <p:nvSpPr>
              <p:cNvPr id="35259" name="Freeform 35258">
                <a:extLst>
                  <a:ext uri="{FF2B5EF4-FFF2-40B4-BE49-F238E27FC236}">
                    <a16:creationId xmlns:a16="http://schemas.microsoft.com/office/drawing/2014/main" id="{A48F491A-A8D7-7655-5AE4-FBEC19709F3B}"/>
                  </a:ext>
                </a:extLst>
              </p:cNvPr>
              <p:cNvSpPr/>
              <p:nvPr/>
            </p:nvSpPr>
            <p:spPr>
              <a:xfrm>
                <a:off x="-132572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60" name="Freeform 35259">
                <a:extLst>
                  <a:ext uri="{FF2B5EF4-FFF2-40B4-BE49-F238E27FC236}">
                    <a16:creationId xmlns:a16="http://schemas.microsoft.com/office/drawing/2014/main" id="{B3DCADBB-F99A-486C-1DD7-87011493D20C}"/>
                  </a:ext>
                </a:extLst>
              </p:cNvPr>
              <p:cNvSpPr/>
              <p:nvPr/>
            </p:nvSpPr>
            <p:spPr>
              <a:xfrm>
                <a:off x="-129986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4" name="Graphic 45">
              <a:extLst>
                <a:ext uri="{FF2B5EF4-FFF2-40B4-BE49-F238E27FC236}">
                  <a16:creationId xmlns:a16="http://schemas.microsoft.com/office/drawing/2014/main" id="{A403A17F-BBC6-2F47-E97A-9CCDB63F4BC3}"/>
                </a:ext>
              </a:extLst>
            </p:cNvPr>
            <p:cNvGrpSpPr/>
            <p:nvPr/>
          </p:nvGrpSpPr>
          <p:grpSpPr>
            <a:xfrm>
              <a:off x="-1330191" y="794731"/>
              <a:ext cx="51722" cy="51911"/>
              <a:chOff x="-1330191" y="794731"/>
              <a:chExt cx="51722" cy="51911"/>
            </a:xfrm>
          </p:grpSpPr>
          <p:sp>
            <p:nvSpPr>
              <p:cNvPr id="35257" name="Freeform 35256">
                <a:extLst>
                  <a:ext uri="{FF2B5EF4-FFF2-40B4-BE49-F238E27FC236}">
                    <a16:creationId xmlns:a16="http://schemas.microsoft.com/office/drawing/2014/main" id="{AC56AA13-1E2F-186D-0B3F-C0A7199B0613}"/>
                  </a:ext>
                </a:extLst>
              </p:cNvPr>
              <p:cNvSpPr/>
              <p:nvPr/>
            </p:nvSpPr>
            <p:spPr>
              <a:xfrm>
                <a:off x="-133019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58" name="Freeform 35257">
                <a:extLst>
                  <a:ext uri="{FF2B5EF4-FFF2-40B4-BE49-F238E27FC236}">
                    <a16:creationId xmlns:a16="http://schemas.microsoft.com/office/drawing/2014/main" id="{E12CB6B0-ACA0-6A78-A131-90B6080D31B7}"/>
                  </a:ext>
                </a:extLst>
              </p:cNvPr>
              <p:cNvSpPr/>
              <p:nvPr/>
            </p:nvSpPr>
            <p:spPr>
              <a:xfrm>
                <a:off x="-130432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5" name="Graphic 45">
              <a:extLst>
                <a:ext uri="{FF2B5EF4-FFF2-40B4-BE49-F238E27FC236}">
                  <a16:creationId xmlns:a16="http://schemas.microsoft.com/office/drawing/2014/main" id="{9CE185FF-4F1F-F64F-1D2D-8A4B4BA3DA3E}"/>
                </a:ext>
              </a:extLst>
            </p:cNvPr>
            <p:cNvGrpSpPr/>
            <p:nvPr/>
          </p:nvGrpSpPr>
          <p:grpSpPr>
            <a:xfrm>
              <a:off x="-1351583" y="794731"/>
              <a:ext cx="51722" cy="51911"/>
              <a:chOff x="-1351583" y="794731"/>
              <a:chExt cx="51722" cy="51911"/>
            </a:xfrm>
          </p:grpSpPr>
          <p:sp>
            <p:nvSpPr>
              <p:cNvPr id="35255" name="Freeform 35254">
                <a:extLst>
                  <a:ext uri="{FF2B5EF4-FFF2-40B4-BE49-F238E27FC236}">
                    <a16:creationId xmlns:a16="http://schemas.microsoft.com/office/drawing/2014/main" id="{07E9F3C6-23D5-F8F4-0A23-219FE048ACF9}"/>
                  </a:ext>
                </a:extLst>
              </p:cNvPr>
              <p:cNvSpPr/>
              <p:nvPr/>
            </p:nvSpPr>
            <p:spPr>
              <a:xfrm>
                <a:off x="-1351583"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56" name="Freeform 35255">
                <a:extLst>
                  <a:ext uri="{FF2B5EF4-FFF2-40B4-BE49-F238E27FC236}">
                    <a16:creationId xmlns:a16="http://schemas.microsoft.com/office/drawing/2014/main" id="{0941F90C-73B1-557B-0E69-41312BFB3A13}"/>
                  </a:ext>
                </a:extLst>
              </p:cNvPr>
              <p:cNvSpPr/>
              <p:nvPr/>
            </p:nvSpPr>
            <p:spPr>
              <a:xfrm>
                <a:off x="-132572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6" name="Graphic 45">
              <a:extLst>
                <a:ext uri="{FF2B5EF4-FFF2-40B4-BE49-F238E27FC236}">
                  <a16:creationId xmlns:a16="http://schemas.microsoft.com/office/drawing/2014/main" id="{1EDBE25F-7530-FFB0-C6BA-B08170DB8AFA}"/>
                </a:ext>
              </a:extLst>
            </p:cNvPr>
            <p:cNvGrpSpPr/>
            <p:nvPr/>
          </p:nvGrpSpPr>
          <p:grpSpPr>
            <a:xfrm>
              <a:off x="-1356052" y="794731"/>
              <a:ext cx="51722" cy="51911"/>
              <a:chOff x="-1356052" y="794731"/>
              <a:chExt cx="51722" cy="51911"/>
            </a:xfrm>
          </p:grpSpPr>
          <p:sp>
            <p:nvSpPr>
              <p:cNvPr id="35253" name="Freeform 35252">
                <a:extLst>
                  <a:ext uri="{FF2B5EF4-FFF2-40B4-BE49-F238E27FC236}">
                    <a16:creationId xmlns:a16="http://schemas.microsoft.com/office/drawing/2014/main" id="{CA2846EC-CC00-4A19-5BEC-AAB990F787D1}"/>
                  </a:ext>
                </a:extLst>
              </p:cNvPr>
              <p:cNvSpPr/>
              <p:nvPr/>
            </p:nvSpPr>
            <p:spPr>
              <a:xfrm>
                <a:off x="-135605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54" name="Freeform 35253">
                <a:extLst>
                  <a:ext uri="{FF2B5EF4-FFF2-40B4-BE49-F238E27FC236}">
                    <a16:creationId xmlns:a16="http://schemas.microsoft.com/office/drawing/2014/main" id="{3F88D3B9-067E-F9EC-0B4E-C239ACE732B4}"/>
                  </a:ext>
                </a:extLst>
              </p:cNvPr>
              <p:cNvSpPr/>
              <p:nvPr/>
            </p:nvSpPr>
            <p:spPr>
              <a:xfrm>
                <a:off x="-133019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7" name="Graphic 45">
              <a:extLst>
                <a:ext uri="{FF2B5EF4-FFF2-40B4-BE49-F238E27FC236}">
                  <a16:creationId xmlns:a16="http://schemas.microsoft.com/office/drawing/2014/main" id="{D16A0C98-C5C2-0353-5C08-97C1DD7D6995}"/>
                </a:ext>
              </a:extLst>
            </p:cNvPr>
            <p:cNvGrpSpPr/>
            <p:nvPr/>
          </p:nvGrpSpPr>
          <p:grpSpPr>
            <a:xfrm>
              <a:off x="-1377540" y="794731"/>
              <a:ext cx="51818" cy="51911"/>
              <a:chOff x="-1377540" y="794731"/>
              <a:chExt cx="51818" cy="51911"/>
            </a:xfrm>
          </p:grpSpPr>
          <p:sp>
            <p:nvSpPr>
              <p:cNvPr id="35251" name="Freeform 35250">
                <a:extLst>
                  <a:ext uri="{FF2B5EF4-FFF2-40B4-BE49-F238E27FC236}">
                    <a16:creationId xmlns:a16="http://schemas.microsoft.com/office/drawing/2014/main" id="{045CDA5A-A994-AB65-811E-BF710B3EFB21}"/>
                  </a:ext>
                </a:extLst>
              </p:cNvPr>
              <p:cNvSpPr/>
              <p:nvPr/>
            </p:nvSpPr>
            <p:spPr>
              <a:xfrm>
                <a:off x="-1377540"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52" name="Freeform 35251">
                <a:extLst>
                  <a:ext uri="{FF2B5EF4-FFF2-40B4-BE49-F238E27FC236}">
                    <a16:creationId xmlns:a16="http://schemas.microsoft.com/office/drawing/2014/main" id="{6D366098-3875-08C5-43F7-F57F05235E82}"/>
                  </a:ext>
                </a:extLst>
              </p:cNvPr>
              <p:cNvSpPr/>
              <p:nvPr/>
            </p:nvSpPr>
            <p:spPr>
              <a:xfrm>
                <a:off x="-135158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8" name="Graphic 45">
              <a:extLst>
                <a:ext uri="{FF2B5EF4-FFF2-40B4-BE49-F238E27FC236}">
                  <a16:creationId xmlns:a16="http://schemas.microsoft.com/office/drawing/2014/main" id="{5E3C7AD2-5CAB-A46C-9B98-58D15B37697D}"/>
                </a:ext>
              </a:extLst>
            </p:cNvPr>
            <p:cNvGrpSpPr/>
            <p:nvPr/>
          </p:nvGrpSpPr>
          <p:grpSpPr>
            <a:xfrm>
              <a:off x="-1388379" y="794731"/>
              <a:ext cx="51722" cy="51911"/>
              <a:chOff x="-1388379" y="794731"/>
              <a:chExt cx="51722" cy="51911"/>
            </a:xfrm>
          </p:grpSpPr>
          <p:sp>
            <p:nvSpPr>
              <p:cNvPr id="35249" name="Freeform 35248">
                <a:extLst>
                  <a:ext uri="{FF2B5EF4-FFF2-40B4-BE49-F238E27FC236}">
                    <a16:creationId xmlns:a16="http://schemas.microsoft.com/office/drawing/2014/main" id="{8E8C7219-08A5-48DA-BF4B-4E936809E0C0}"/>
                  </a:ext>
                </a:extLst>
              </p:cNvPr>
              <p:cNvSpPr/>
              <p:nvPr/>
            </p:nvSpPr>
            <p:spPr>
              <a:xfrm>
                <a:off x="-138837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50" name="Freeform 35249">
                <a:extLst>
                  <a:ext uri="{FF2B5EF4-FFF2-40B4-BE49-F238E27FC236}">
                    <a16:creationId xmlns:a16="http://schemas.microsoft.com/office/drawing/2014/main" id="{06979406-A21C-0612-112F-1C2DA2C96FC2}"/>
                  </a:ext>
                </a:extLst>
              </p:cNvPr>
              <p:cNvSpPr/>
              <p:nvPr/>
            </p:nvSpPr>
            <p:spPr>
              <a:xfrm>
                <a:off x="-136251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59" name="Graphic 45">
              <a:extLst>
                <a:ext uri="{FF2B5EF4-FFF2-40B4-BE49-F238E27FC236}">
                  <a16:creationId xmlns:a16="http://schemas.microsoft.com/office/drawing/2014/main" id="{B42C979C-9F9D-54B9-47C5-3F1451A616F0}"/>
                </a:ext>
              </a:extLst>
            </p:cNvPr>
            <p:cNvGrpSpPr/>
            <p:nvPr/>
          </p:nvGrpSpPr>
          <p:grpSpPr>
            <a:xfrm>
              <a:off x="-1404352" y="794731"/>
              <a:ext cx="51818" cy="51911"/>
              <a:chOff x="-1404352" y="794731"/>
              <a:chExt cx="51818" cy="51911"/>
            </a:xfrm>
          </p:grpSpPr>
          <p:sp>
            <p:nvSpPr>
              <p:cNvPr id="35247" name="Freeform 35246">
                <a:extLst>
                  <a:ext uri="{FF2B5EF4-FFF2-40B4-BE49-F238E27FC236}">
                    <a16:creationId xmlns:a16="http://schemas.microsoft.com/office/drawing/2014/main" id="{6D0B0DCE-0596-2F5F-BE29-FB40315BD299}"/>
                  </a:ext>
                </a:extLst>
              </p:cNvPr>
              <p:cNvSpPr/>
              <p:nvPr/>
            </p:nvSpPr>
            <p:spPr>
              <a:xfrm>
                <a:off x="-1404352"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48" name="Freeform 35247">
                <a:extLst>
                  <a:ext uri="{FF2B5EF4-FFF2-40B4-BE49-F238E27FC236}">
                    <a16:creationId xmlns:a16="http://schemas.microsoft.com/office/drawing/2014/main" id="{59B62CE3-CC83-9F1F-E0C1-736B4CC61C8A}"/>
                  </a:ext>
                </a:extLst>
              </p:cNvPr>
              <p:cNvSpPr/>
              <p:nvPr/>
            </p:nvSpPr>
            <p:spPr>
              <a:xfrm>
                <a:off x="-137849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0" name="Graphic 45">
              <a:extLst>
                <a:ext uri="{FF2B5EF4-FFF2-40B4-BE49-F238E27FC236}">
                  <a16:creationId xmlns:a16="http://schemas.microsoft.com/office/drawing/2014/main" id="{2D5F24F8-F847-42D2-0D62-9A27D0BF09BB}"/>
                </a:ext>
              </a:extLst>
            </p:cNvPr>
            <p:cNvGrpSpPr/>
            <p:nvPr/>
          </p:nvGrpSpPr>
          <p:grpSpPr>
            <a:xfrm>
              <a:off x="-1414240" y="794731"/>
              <a:ext cx="51722" cy="51911"/>
              <a:chOff x="-1414240" y="794731"/>
              <a:chExt cx="51722" cy="51911"/>
            </a:xfrm>
          </p:grpSpPr>
          <p:sp>
            <p:nvSpPr>
              <p:cNvPr id="35245" name="Freeform 35244">
                <a:extLst>
                  <a:ext uri="{FF2B5EF4-FFF2-40B4-BE49-F238E27FC236}">
                    <a16:creationId xmlns:a16="http://schemas.microsoft.com/office/drawing/2014/main" id="{679C3F01-8D83-B478-07E1-A1F079857B1D}"/>
                  </a:ext>
                </a:extLst>
              </p:cNvPr>
              <p:cNvSpPr/>
              <p:nvPr/>
            </p:nvSpPr>
            <p:spPr>
              <a:xfrm>
                <a:off x="-141424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46" name="Freeform 35245">
                <a:extLst>
                  <a:ext uri="{FF2B5EF4-FFF2-40B4-BE49-F238E27FC236}">
                    <a16:creationId xmlns:a16="http://schemas.microsoft.com/office/drawing/2014/main" id="{2A4975F8-8719-21B3-EFB5-56526D22E9EE}"/>
                  </a:ext>
                </a:extLst>
              </p:cNvPr>
              <p:cNvSpPr/>
              <p:nvPr/>
            </p:nvSpPr>
            <p:spPr>
              <a:xfrm>
                <a:off x="-138837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1" name="Graphic 45">
              <a:extLst>
                <a:ext uri="{FF2B5EF4-FFF2-40B4-BE49-F238E27FC236}">
                  <a16:creationId xmlns:a16="http://schemas.microsoft.com/office/drawing/2014/main" id="{8D3DFEDB-B4FD-8213-12B5-98840BE91A8D}"/>
                </a:ext>
              </a:extLst>
            </p:cNvPr>
            <p:cNvGrpSpPr/>
            <p:nvPr/>
          </p:nvGrpSpPr>
          <p:grpSpPr>
            <a:xfrm>
              <a:off x="-1424889" y="794731"/>
              <a:ext cx="51722" cy="51911"/>
              <a:chOff x="-1424889" y="794731"/>
              <a:chExt cx="51722" cy="51911"/>
            </a:xfrm>
          </p:grpSpPr>
          <p:sp>
            <p:nvSpPr>
              <p:cNvPr id="35243" name="Freeform 35242">
                <a:extLst>
                  <a:ext uri="{FF2B5EF4-FFF2-40B4-BE49-F238E27FC236}">
                    <a16:creationId xmlns:a16="http://schemas.microsoft.com/office/drawing/2014/main" id="{4038EEA5-8F5E-87DC-A703-62751A2F8FD3}"/>
                  </a:ext>
                </a:extLst>
              </p:cNvPr>
              <p:cNvSpPr/>
              <p:nvPr/>
            </p:nvSpPr>
            <p:spPr>
              <a:xfrm>
                <a:off x="-142488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44" name="Freeform 35243">
                <a:extLst>
                  <a:ext uri="{FF2B5EF4-FFF2-40B4-BE49-F238E27FC236}">
                    <a16:creationId xmlns:a16="http://schemas.microsoft.com/office/drawing/2014/main" id="{42057657-9F45-9B60-3F49-3E0D484A1913}"/>
                  </a:ext>
                </a:extLst>
              </p:cNvPr>
              <p:cNvSpPr/>
              <p:nvPr/>
            </p:nvSpPr>
            <p:spPr>
              <a:xfrm>
                <a:off x="-139902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2" name="Graphic 45">
              <a:extLst>
                <a:ext uri="{FF2B5EF4-FFF2-40B4-BE49-F238E27FC236}">
                  <a16:creationId xmlns:a16="http://schemas.microsoft.com/office/drawing/2014/main" id="{75280F97-B6AD-DC7F-14C1-3E2007649777}"/>
                </a:ext>
              </a:extLst>
            </p:cNvPr>
            <p:cNvGrpSpPr/>
            <p:nvPr/>
          </p:nvGrpSpPr>
          <p:grpSpPr>
            <a:xfrm>
              <a:off x="-1456075" y="794731"/>
              <a:ext cx="51722" cy="51911"/>
              <a:chOff x="-1456075" y="794731"/>
              <a:chExt cx="51722" cy="51911"/>
            </a:xfrm>
          </p:grpSpPr>
          <p:sp>
            <p:nvSpPr>
              <p:cNvPr id="35241" name="Freeform 35240">
                <a:extLst>
                  <a:ext uri="{FF2B5EF4-FFF2-40B4-BE49-F238E27FC236}">
                    <a16:creationId xmlns:a16="http://schemas.microsoft.com/office/drawing/2014/main" id="{A19099B6-7804-D0C7-3DF6-11320F5AAF14}"/>
                  </a:ext>
                </a:extLst>
              </p:cNvPr>
              <p:cNvSpPr/>
              <p:nvPr/>
            </p:nvSpPr>
            <p:spPr>
              <a:xfrm>
                <a:off x="-145607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42" name="Freeform 35241">
                <a:extLst>
                  <a:ext uri="{FF2B5EF4-FFF2-40B4-BE49-F238E27FC236}">
                    <a16:creationId xmlns:a16="http://schemas.microsoft.com/office/drawing/2014/main" id="{587827C9-5AE7-E780-F21A-C3BC13B7CC69}"/>
                  </a:ext>
                </a:extLst>
              </p:cNvPr>
              <p:cNvSpPr/>
              <p:nvPr/>
            </p:nvSpPr>
            <p:spPr>
              <a:xfrm>
                <a:off x="-143021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3" name="Graphic 45">
              <a:extLst>
                <a:ext uri="{FF2B5EF4-FFF2-40B4-BE49-F238E27FC236}">
                  <a16:creationId xmlns:a16="http://schemas.microsoft.com/office/drawing/2014/main" id="{37C558C2-0F10-8656-C0CB-C50EA050A989}"/>
                </a:ext>
              </a:extLst>
            </p:cNvPr>
            <p:cNvGrpSpPr/>
            <p:nvPr/>
          </p:nvGrpSpPr>
          <p:grpSpPr>
            <a:xfrm>
              <a:off x="-1449610" y="794731"/>
              <a:ext cx="51722" cy="51911"/>
              <a:chOff x="-1449610" y="794731"/>
              <a:chExt cx="51722" cy="51911"/>
            </a:xfrm>
          </p:grpSpPr>
          <p:sp>
            <p:nvSpPr>
              <p:cNvPr id="35239" name="Freeform 35238">
                <a:extLst>
                  <a:ext uri="{FF2B5EF4-FFF2-40B4-BE49-F238E27FC236}">
                    <a16:creationId xmlns:a16="http://schemas.microsoft.com/office/drawing/2014/main" id="{5872E7FD-9D33-5FD9-951B-FB9013A973BB}"/>
                  </a:ext>
                </a:extLst>
              </p:cNvPr>
              <p:cNvSpPr/>
              <p:nvPr/>
            </p:nvSpPr>
            <p:spPr>
              <a:xfrm>
                <a:off x="-144961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40" name="Freeform 35239">
                <a:extLst>
                  <a:ext uri="{FF2B5EF4-FFF2-40B4-BE49-F238E27FC236}">
                    <a16:creationId xmlns:a16="http://schemas.microsoft.com/office/drawing/2014/main" id="{8CC17D88-23CE-304F-02AC-677F517B1766}"/>
                  </a:ext>
                </a:extLst>
              </p:cNvPr>
              <p:cNvSpPr/>
              <p:nvPr/>
            </p:nvSpPr>
            <p:spPr>
              <a:xfrm>
                <a:off x="-142374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4" name="Graphic 45">
              <a:extLst>
                <a:ext uri="{FF2B5EF4-FFF2-40B4-BE49-F238E27FC236}">
                  <a16:creationId xmlns:a16="http://schemas.microsoft.com/office/drawing/2014/main" id="{FE5ACC2C-32EC-3A6C-C1C2-EBDC2E9D2CA1}"/>
                </a:ext>
              </a:extLst>
            </p:cNvPr>
            <p:cNvGrpSpPr/>
            <p:nvPr/>
          </p:nvGrpSpPr>
          <p:grpSpPr>
            <a:xfrm>
              <a:off x="-1442669" y="794731"/>
              <a:ext cx="51818" cy="51911"/>
              <a:chOff x="-1442669" y="794731"/>
              <a:chExt cx="51818" cy="51911"/>
            </a:xfrm>
          </p:grpSpPr>
          <p:sp>
            <p:nvSpPr>
              <p:cNvPr id="35237" name="Freeform 35236">
                <a:extLst>
                  <a:ext uri="{FF2B5EF4-FFF2-40B4-BE49-F238E27FC236}">
                    <a16:creationId xmlns:a16="http://schemas.microsoft.com/office/drawing/2014/main" id="{581C9C1D-2C8F-1E20-F252-9995AF031C6E}"/>
                  </a:ext>
                </a:extLst>
              </p:cNvPr>
              <p:cNvSpPr/>
              <p:nvPr/>
            </p:nvSpPr>
            <p:spPr>
              <a:xfrm>
                <a:off x="-1442669"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38" name="Freeform 35237">
                <a:extLst>
                  <a:ext uri="{FF2B5EF4-FFF2-40B4-BE49-F238E27FC236}">
                    <a16:creationId xmlns:a16="http://schemas.microsoft.com/office/drawing/2014/main" id="{0AAB7513-6EA9-79C2-9CC5-A384B1BA549D}"/>
                  </a:ext>
                </a:extLst>
              </p:cNvPr>
              <p:cNvSpPr/>
              <p:nvPr/>
            </p:nvSpPr>
            <p:spPr>
              <a:xfrm>
                <a:off x="-141671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5" name="Graphic 45">
              <a:extLst>
                <a:ext uri="{FF2B5EF4-FFF2-40B4-BE49-F238E27FC236}">
                  <a16:creationId xmlns:a16="http://schemas.microsoft.com/office/drawing/2014/main" id="{0756822E-D621-4335-EE47-04FF6510BFE1}"/>
                </a:ext>
              </a:extLst>
            </p:cNvPr>
            <p:cNvGrpSpPr/>
            <p:nvPr/>
          </p:nvGrpSpPr>
          <p:grpSpPr>
            <a:xfrm>
              <a:off x="-1482792" y="794731"/>
              <a:ext cx="51818" cy="51911"/>
              <a:chOff x="-1482792" y="794731"/>
              <a:chExt cx="51818" cy="51911"/>
            </a:xfrm>
          </p:grpSpPr>
          <p:sp>
            <p:nvSpPr>
              <p:cNvPr id="35235" name="Freeform 35234">
                <a:extLst>
                  <a:ext uri="{FF2B5EF4-FFF2-40B4-BE49-F238E27FC236}">
                    <a16:creationId xmlns:a16="http://schemas.microsoft.com/office/drawing/2014/main" id="{CEAF37A0-39AA-332D-D615-AC6FA2548CC4}"/>
                  </a:ext>
                </a:extLst>
              </p:cNvPr>
              <p:cNvSpPr/>
              <p:nvPr/>
            </p:nvSpPr>
            <p:spPr>
              <a:xfrm>
                <a:off x="-1482792"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36" name="Freeform 35235">
                <a:extLst>
                  <a:ext uri="{FF2B5EF4-FFF2-40B4-BE49-F238E27FC236}">
                    <a16:creationId xmlns:a16="http://schemas.microsoft.com/office/drawing/2014/main" id="{906F2344-257A-0915-3941-A3CA6F8B83A4}"/>
                  </a:ext>
                </a:extLst>
              </p:cNvPr>
              <p:cNvSpPr/>
              <p:nvPr/>
            </p:nvSpPr>
            <p:spPr>
              <a:xfrm>
                <a:off x="-145683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6" name="Graphic 45">
              <a:extLst>
                <a:ext uri="{FF2B5EF4-FFF2-40B4-BE49-F238E27FC236}">
                  <a16:creationId xmlns:a16="http://schemas.microsoft.com/office/drawing/2014/main" id="{F8FFF516-8296-327A-805B-4B1FF3E5F1F7}"/>
                </a:ext>
              </a:extLst>
            </p:cNvPr>
            <p:cNvGrpSpPr/>
            <p:nvPr/>
          </p:nvGrpSpPr>
          <p:grpSpPr>
            <a:xfrm>
              <a:off x="-1497720" y="794731"/>
              <a:ext cx="51722" cy="51911"/>
              <a:chOff x="-1497720" y="794731"/>
              <a:chExt cx="51722" cy="51911"/>
            </a:xfrm>
          </p:grpSpPr>
          <p:sp>
            <p:nvSpPr>
              <p:cNvPr id="35233" name="Freeform 35232">
                <a:extLst>
                  <a:ext uri="{FF2B5EF4-FFF2-40B4-BE49-F238E27FC236}">
                    <a16:creationId xmlns:a16="http://schemas.microsoft.com/office/drawing/2014/main" id="{27CA2581-7C25-4355-711D-3296884FFC10}"/>
                  </a:ext>
                </a:extLst>
              </p:cNvPr>
              <p:cNvSpPr/>
              <p:nvPr/>
            </p:nvSpPr>
            <p:spPr>
              <a:xfrm>
                <a:off x="-149772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34" name="Freeform 35233">
                <a:extLst>
                  <a:ext uri="{FF2B5EF4-FFF2-40B4-BE49-F238E27FC236}">
                    <a16:creationId xmlns:a16="http://schemas.microsoft.com/office/drawing/2014/main" id="{C0A53081-0C90-75E4-E3CE-8F0355FD78A6}"/>
                  </a:ext>
                </a:extLst>
              </p:cNvPr>
              <p:cNvSpPr/>
              <p:nvPr/>
            </p:nvSpPr>
            <p:spPr>
              <a:xfrm>
                <a:off x="-147185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7" name="Graphic 45">
              <a:extLst>
                <a:ext uri="{FF2B5EF4-FFF2-40B4-BE49-F238E27FC236}">
                  <a16:creationId xmlns:a16="http://schemas.microsoft.com/office/drawing/2014/main" id="{88F6BFE2-E4C2-F138-95CE-2E0BEBA953DD}"/>
                </a:ext>
              </a:extLst>
            </p:cNvPr>
            <p:cNvGrpSpPr/>
            <p:nvPr/>
          </p:nvGrpSpPr>
          <p:grpSpPr>
            <a:xfrm>
              <a:off x="-1508654" y="794731"/>
              <a:ext cx="51818" cy="51911"/>
              <a:chOff x="-1508654" y="794731"/>
              <a:chExt cx="51818" cy="51911"/>
            </a:xfrm>
          </p:grpSpPr>
          <p:sp>
            <p:nvSpPr>
              <p:cNvPr id="35231" name="Freeform 35230">
                <a:extLst>
                  <a:ext uri="{FF2B5EF4-FFF2-40B4-BE49-F238E27FC236}">
                    <a16:creationId xmlns:a16="http://schemas.microsoft.com/office/drawing/2014/main" id="{9A4833E2-04AC-145F-3AD5-3E4EDC2A2489}"/>
                  </a:ext>
                </a:extLst>
              </p:cNvPr>
              <p:cNvSpPr/>
              <p:nvPr/>
            </p:nvSpPr>
            <p:spPr>
              <a:xfrm>
                <a:off x="-1508654"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32" name="Freeform 35231">
                <a:extLst>
                  <a:ext uri="{FF2B5EF4-FFF2-40B4-BE49-F238E27FC236}">
                    <a16:creationId xmlns:a16="http://schemas.microsoft.com/office/drawing/2014/main" id="{2D0055DE-D898-3A48-ED1D-EBFD92D6A6C7}"/>
                  </a:ext>
                </a:extLst>
              </p:cNvPr>
              <p:cNvSpPr/>
              <p:nvPr/>
            </p:nvSpPr>
            <p:spPr>
              <a:xfrm>
                <a:off x="-148279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8" name="Graphic 45">
              <a:extLst>
                <a:ext uri="{FF2B5EF4-FFF2-40B4-BE49-F238E27FC236}">
                  <a16:creationId xmlns:a16="http://schemas.microsoft.com/office/drawing/2014/main" id="{2B25AAA1-5D58-3B85-57C6-240332822DA1}"/>
                </a:ext>
              </a:extLst>
            </p:cNvPr>
            <p:cNvGrpSpPr/>
            <p:nvPr/>
          </p:nvGrpSpPr>
          <p:grpSpPr>
            <a:xfrm>
              <a:off x="-1528811" y="794731"/>
              <a:ext cx="51722" cy="51911"/>
              <a:chOff x="-1528811" y="794731"/>
              <a:chExt cx="51722" cy="51911"/>
            </a:xfrm>
          </p:grpSpPr>
          <p:sp>
            <p:nvSpPr>
              <p:cNvPr id="35229" name="Freeform 35228">
                <a:extLst>
                  <a:ext uri="{FF2B5EF4-FFF2-40B4-BE49-F238E27FC236}">
                    <a16:creationId xmlns:a16="http://schemas.microsoft.com/office/drawing/2014/main" id="{DC375037-0FAF-5220-4DB1-743769E15E09}"/>
                  </a:ext>
                </a:extLst>
              </p:cNvPr>
              <p:cNvSpPr/>
              <p:nvPr/>
            </p:nvSpPr>
            <p:spPr>
              <a:xfrm>
                <a:off x="-152881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30" name="Freeform 35229">
                <a:extLst>
                  <a:ext uri="{FF2B5EF4-FFF2-40B4-BE49-F238E27FC236}">
                    <a16:creationId xmlns:a16="http://schemas.microsoft.com/office/drawing/2014/main" id="{A26A94D5-6965-FDBC-665A-DFDC4E1AE074}"/>
                  </a:ext>
                </a:extLst>
              </p:cNvPr>
              <p:cNvSpPr/>
              <p:nvPr/>
            </p:nvSpPr>
            <p:spPr>
              <a:xfrm>
                <a:off x="-150294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69" name="Graphic 45">
              <a:extLst>
                <a:ext uri="{FF2B5EF4-FFF2-40B4-BE49-F238E27FC236}">
                  <a16:creationId xmlns:a16="http://schemas.microsoft.com/office/drawing/2014/main" id="{7084D483-C2B2-72A2-E9B5-6751FC55CEA8}"/>
                </a:ext>
              </a:extLst>
            </p:cNvPr>
            <p:cNvGrpSpPr/>
            <p:nvPr/>
          </p:nvGrpSpPr>
          <p:grpSpPr>
            <a:xfrm>
              <a:off x="-1490494" y="794731"/>
              <a:ext cx="51722" cy="51911"/>
              <a:chOff x="-1490494" y="794731"/>
              <a:chExt cx="51722" cy="51911"/>
            </a:xfrm>
          </p:grpSpPr>
          <p:sp>
            <p:nvSpPr>
              <p:cNvPr id="35227" name="Freeform 35226">
                <a:extLst>
                  <a:ext uri="{FF2B5EF4-FFF2-40B4-BE49-F238E27FC236}">
                    <a16:creationId xmlns:a16="http://schemas.microsoft.com/office/drawing/2014/main" id="{E159608F-2B20-F179-DF13-210E7B22513E}"/>
                  </a:ext>
                </a:extLst>
              </p:cNvPr>
              <p:cNvSpPr/>
              <p:nvPr/>
            </p:nvSpPr>
            <p:spPr>
              <a:xfrm>
                <a:off x="-1490494"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28" name="Freeform 35227">
                <a:extLst>
                  <a:ext uri="{FF2B5EF4-FFF2-40B4-BE49-F238E27FC236}">
                    <a16:creationId xmlns:a16="http://schemas.microsoft.com/office/drawing/2014/main" id="{E4C778DF-166A-2925-DC53-15E6674757C2}"/>
                  </a:ext>
                </a:extLst>
              </p:cNvPr>
              <p:cNvSpPr/>
              <p:nvPr/>
            </p:nvSpPr>
            <p:spPr>
              <a:xfrm>
                <a:off x="-146463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0" name="Graphic 45">
              <a:extLst>
                <a:ext uri="{FF2B5EF4-FFF2-40B4-BE49-F238E27FC236}">
                  <a16:creationId xmlns:a16="http://schemas.microsoft.com/office/drawing/2014/main" id="{13824515-AF86-EC78-0062-E1AAF993ADAD}"/>
                </a:ext>
              </a:extLst>
            </p:cNvPr>
            <p:cNvGrpSpPr/>
            <p:nvPr/>
          </p:nvGrpSpPr>
          <p:grpSpPr>
            <a:xfrm>
              <a:off x="-1516355" y="794731"/>
              <a:ext cx="51722" cy="51911"/>
              <a:chOff x="-1516355" y="794731"/>
              <a:chExt cx="51722" cy="51911"/>
            </a:xfrm>
          </p:grpSpPr>
          <p:sp>
            <p:nvSpPr>
              <p:cNvPr id="35225" name="Freeform 35224">
                <a:extLst>
                  <a:ext uri="{FF2B5EF4-FFF2-40B4-BE49-F238E27FC236}">
                    <a16:creationId xmlns:a16="http://schemas.microsoft.com/office/drawing/2014/main" id="{D1143DCF-7795-1356-C8DA-E053F3133F64}"/>
                  </a:ext>
                </a:extLst>
              </p:cNvPr>
              <p:cNvSpPr/>
              <p:nvPr/>
            </p:nvSpPr>
            <p:spPr>
              <a:xfrm>
                <a:off x="-151635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26" name="Freeform 35225">
                <a:extLst>
                  <a:ext uri="{FF2B5EF4-FFF2-40B4-BE49-F238E27FC236}">
                    <a16:creationId xmlns:a16="http://schemas.microsoft.com/office/drawing/2014/main" id="{69204EAE-CC8C-4D14-F282-F77D128DC9F9}"/>
                  </a:ext>
                </a:extLst>
              </p:cNvPr>
              <p:cNvSpPr/>
              <p:nvPr/>
            </p:nvSpPr>
            <p:spPr>
              <a:xfrm>
                <a:off x="-149049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1" name="Graphic 45">
              <a:extLst>
                <a:ext uri="{FF2B5EF4-FFF2-40B4-BE49-F238E27FC236}">
                  <a16:creationId xmlns:a16="http://schemas.microsoft.com/office/drawing/2014/main" id="{1E441B5C-DFCF-2917-EB7C-19035CE79965}"/>
                </a:ext>
              </a:extLst>
            </p:cNvPr>
            <p:cNvGrpSpPr/>
            <p:nvPr/>
          </p:nvGrpSpPr>
          <p:grpSpPr>
            <a:xfrm>
              <a:off x="-1532138" y="794731"/>
              <a:ext cx="51818" cy="51911"/>
              <a:chOff x="-1532138" y="794731"/>
              <a:chExt cx="51818" cy="51911"/>
            </a:xfrm>
          </p:grpSpPr>
          <p:sp>
            <p:nvSpPr>
              <p:cNvPr id="35223" name="Freeform 35222">
                <a:extLst>
                  <a:ext uri="{FF2B5EF4-FFF2-40B4-BE49-F238E27FC236}">
                    <a16:creationId xmlns:a16="http://schemas.microsoft.com/office/drawing/2014/main" id="{38D3272C-C06E-9932-4996-228D9F72BF2E}"/>
                  </a:ext>
                </a:extLst>
              </p:cNvPr>
              <p:cNvSpPr/>
              <p:nvPr/>
            </p:nvSpPr>
            <p:spPr>
              <a:xfrm>
                <a:off x="-1532138"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24" name="Freeform 35223">
                <a:extLst>
                  <a:ext uri="{FF2B5EF4-FFF2-40B4-BE49-F238E27FC236}">
                    <a16:creationId xmlns:a16="http://schemas.microsoft.com/office/drawing/2014/main" id="{D0A4BDEA-1097-AFCD-7BB4-16B74B1042EF}"/>
                  </a:ext>
                </a:extLst>
              </p:cNvPr>
              <p:cNvSpPr/>
              <p:nvPr/>
            </p:nvSpPr>
            <p:spPr>
              <a:xfrm>
                <a:off x="-150618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2" name="Graphic 45">
              <a:extLst>
                <a:ext uri="{FF2B5EF4-FFF2-40B4-BE49-F238E27FC236}">
                  <a16:creationId xmlns:a16="http://schemas.microsoft.com/office/drawing/2014/main" id="{A4667196-98E6-3642-59FA-9F04FA61922A}"/>
                </a:ext>
              </a:extLst>
            </p:cNvPr>
            <p:cNvGrpSpPr/>
            <p:nvPr/>
          </p:nvGrpSpPr>
          <p:grpSpPr>
            <a:xfrm>
              <a:off x="-1536607" y="794731"/>
              <a:ext cx="51818" cy="51911"/>
              <a:chOff x="-1536607" y="794731"/>
              <a:chExt cx="51818" cy="51911"/>
            </a:xfrm>
          </p:grpSpPr>
          <p:sp>
            <p:nvSpPr>
              <p:cNvPr id="35221" name="Freeform 35220">
                <a:extLst>
                  <a:ext uri="{FF2B5EF4-FFF2-40B4-BE49-F238E27FC236}">
                    <a16:creationId xmlns:a16="http://schemas.microsoft.com/office/drawing/2014/main" id="{96A6BD15-FC04-D4FB-0877-D0448EA0E4AB}"/>
                  </a:ext>
                </a:extLst>
              </p:cNvPr>
              <p:cNvSpPr/>
              <p:nvPr/>
            </p:nvSpPr>
            <p:spPr>
              <a:xfrm>
                <a:off x="-1536607"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22" name="Freeform 35221">
                <a:extLst>
                  <a:ext uri="{FF2B5EF4-FFF2-40B4-BE49-F238E27FC236}">
                    <a16:creationId xmlns:a16="http://schemas.microsoft.com/office/drawing/2014/main" id="{5356F474-2FA2-8DEE-79DE-5363D4E3E97B}"/>
                  </a:ext>
                </a:extLst>
              </p:cNvPr>
              <p:cNvSpPr/>
              <p:nvPr/>
            </p:nvSpPr>
            <p:spPr>
              <a:xfrm>
                <a:off x="-151065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3" name="Graphic 45">
              <a:extLst>
                <a:ext uri="{FF2B5EF4-FFF2-40B4-BE49-F238E27FC236}">
                  <a16:creationId xmlns:a16="http://schemas.microsoft.com/office/drawing/2014/main" id="{7E2A2C8B-30D5-6354-BD5F-8E3EEFB18CC1}"/>
                </a:ext>
              </a:extLst>
            </p:cNvPr>
            <p:cNvGrpSpPr/>
            <p:nvPr/>
          </p:nvGrpSpPr>
          <p:grpSpPr>
            <a:xfrm>
              <a:off x="-1540030" y="794731"/>
              <a:ext cx="51722" cy="51911"/>
              <a:chOff x="-1540030" y="794731"/>
              <a:chExt cx="51722" cy="51911"/>
            </a:xfrm>
          </p:grpSpPr>
          <p:sp>
            <p:nvSpPr>
              <p:cNvPr id="35219" name="Freeform 35218">
                <a:extLst>
                  <a:ext uri="{FF2B5EF4-FFF2-40B4-BE49-F238E27FC236}">
                    <a16:creationId xmlns:a16="http://schemas.microsoft.com/office/drawing/2014/main" id="{99F7186F-7DD7-6983-3CD5-E4B9AE2DFA30}"/>
                  </a:ext>
                </a:extLst>
              </p:cNvPr>
              <p:cNvSpPr/>
              <p:nvPr/>
            </p:nvSpPr>
            <p:spPr>
              <a:xfrm>
                <a:off x="-154003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20" name="Freeform 35219">
                <a:extLst>
                  <a:ext uri="{FF2B5EF4-FFF2-40B4-BE49-F238E27FC236}">
                    <a16:creationId xmlns:a16="http://schemas.microsoft.com/office/drawing/2014/main" id="{35BF9D8C-2286-4881-64B2-C169A2E389B0}"/>
                  </a:ext>
                </a:extLst>
              </p:cNvPr>
              <p:cNvSpPr/>
              <p:nvPr/>
            </p:nvSpPr>
            <p:spPr>
              <a:xfrm>
                <a:off x="-151416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4" name="Graphic 45">
              <a:extLst>
                <a:ext uri="{FF2B5EF4-FFF2-40B4-BE49-F238E27FC236}">
                  <a16:creationId xmlns:a16="http://schemas.microsoft.com/office/drawing/2014/main" id="{E4382FF5-1FA9-6C19-9956-93C7D32C699E}"/>
                </a:ext>
              </a:extLst>
            </p:cNvPr>
            <p:cNvGrpSpPr/>
            <p:nvPr/>
          </p:nvGrpSpPr>
          <p:grpSpPr>
            <a:xfrm>
              <a:off x="-1549062" y="794731"/>
              <a:ext cx="51722" cy="51911"/>
              <a:chOff x="-1549062" y="794731"/>
              <a:chExt cx="51722" cy="51911"/>
            </a:xfrm>
          </p:grpSpPr>
          <p:sp>
            <p:nvSpPr>
              <p:cNvPr id="35217" name="Freeform 35216">
                <a:extLst>
                  <a:ext uri="{FF2B5EF4-FFF2-40B4-BE49-F238E27FC236}">
                    <a16:creationId xmlns:a16="http://schemas.microsoft.com/office/drawing/2014/main" id="{12200606-8821-CE33-BFC7-E4D7A7C65F31}"/>
                  </a:ext>
                </a:extLst>
              </p:cNvPr>
              <p:cNvSpPr/>
              <p:nvPr/>
            </p:nvSpPr>
            <p:spPr>
              <a:xfrm>
                <a:off x="-154906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18" name="Freeform 35217">
                <a:extLst>
                  <a:ext uri="{FF2B5EF4-FFF2-40B4-BE49-F238E27FC236}">
                    <a16:creationId xmlns:a16="http://schemas.microsoft.com/office/drawing/2014/main" id="{B75B9C81-51A6-46E1-C203-481DCC12A92A}"/>
                  </a:ext>
                </a:extLst>
              </p:cNvPr>
              <p:cNvSpPr/>
              <p:nvPr/>
            </p:nvSpPr>
            <p:spPr>
              <a:xfrm>
                <a:off x="-152320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5" name="Graphic 45">
              <a:extLst>
                <a:ext uri="{FF2B5EF4-FFF2-40B4-BE49-F238E27FC236}">
                  <a16:creationId xmlns:a16="http://schemas.microsoft.com/office/drawing/2014/main" id="{758A6856-0054-012D-0ADF-A90EBC3BB7C9}"/>
                </a:ext>
              </a:extLst>
            </p:cNvPr>
            <p:cNvGrpSpPr/>
            <p:nvPr/>
          </p:nvGrpSpPr>
          <p:grpSpPr>
            <a:xfrm>
              <a:off x="-1552390" y="794731"/>
              <a:ext cx="51818" cy="51911"/>
              <a:chOff x="-1552390" y="794731"/>
              <a:chExt cx="51818" cy="51911"/>
            </a:xfrm>
          </p:grpSpPr>
          <p:sp>
            <p:nvSpPr>
              <p:cNvPr id="35215" name="Freeform 35214">
                <a:extLst>
                  <a:ext uri="{FF2B5EF4-FFF2-40B4-BE49-F238E27FC236}">
                    <a16:creationId xmlns:a16="http://schemas.microsoft.com/office/drawing/2014/main" id="{85546AC8-8FD6-FF55-A35C-2C455DDF49BC}"/>
                  </a:ext>
                </a:extLst>
              </p:cNvPr>
              <p:cNvSpPr/>
              <p:nvPr/>
            </p:nvSpPr>
            <p:spPr>
              <a:xfrm>
                <a:off x="-1552390"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16" name="Freeform 35215">
                <a:extLst>
                  <a:ext uri="{FF2B5EF4-FFF2-40B4-BE49-F238E27FC236}">
                    <a16:creationId xmlns:a16="http://schemas.microsoft.com/office/drawing/2014/main" id="{D394E6D5-7FC5-2ADD-1CA4-735EA70183F5}"/>
                  </a:ext>
                </a:extLst>
              </p:cNvPr>
              <p:cNvSpPr/>
              <p:nvPr/>
            </p:nvSpPr>
            <p:spPr>
              <a:xfrm>
                <a:off x="-152643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6" name="Graphic 45">
              <a:extLst>
                <a:ext uri="{FF2B5EF4-FFF2-40B4-BE49-F238E27FC236}">
                  <a16:creationId xmlns:a16="http://schemas.microsoft.com/office/drawing/2014/main" id="{C1908FC6-CF18-1D04-72B2-A2D39ED4D09F}"/>
                </a:ext>
              </a:extLst>
            </p:cNvPr>
            <p:cNvGrpSpPr/>
            <p:nvPr/>
          </p:nvGrpSpPr>
          <p:grpSpPr>
            <a:xfrm>
              <a:off x="-1556859" y="794731"/>
              <a:ext cx="51818" cy="51911"/>
              <a:chOff x="-1556859" y="794731"/>
              <a:chExt cx="51818" cy="51911"/>
            </a:xfrm>
          </p:grpSpPr>
          <p:sp>
            <p:nvSpPr>
              <p:cNvPr id="35213" name="Freeform 35212">
                <a:extLst>
                  <a:ext uri="{FF2B5EF4-FFF2-40B4-BE49-F238E27FC236}">
                    <a16:creationId xmlns:a16="http://schemas.microsoft.com/office/drawing/2014/main" id="{D0382F85-DACB-C17E-7B2E-2F350B48046F}"/>
                  </a:ext>
                </a:extLst>
              </p:cNvPr>
              <p:cNvSpPr/>
              <p:nvPr/>
            </p:nvSpPr>
            <p:spPr>
              <a:xfrm>
                <a:off x="-1556859"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14" name="Freeform 35213">
                <a:extLst>
                  <a:ext uri="{FF2B5EF4-FFF2-40B4-BE49-F238E27FC236}">
                    <a16:creationId xmlns:a16="http://schemas.microsoft.com/office/drawing/2014/main" id="{320AFF33-6AFF-066D-69AB-02AB7FD62A07}"/>
                  </a:ext>
                </a:extLst>
              </p:cNvPr>
              <p:cNvSpPr/>
              <p:nvPr/>
            </p:nvSpPr>
            <p:spPr>
              <a:xfrm>
                <a:off x="-153099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7" name="Graphic 45">
              <a:extLst>
                <a:ext uri="{FF2B5EF4-FFF2-40B4-BE49-F238E27FC236}">
                  <a16:creationId xmlns:a16="http://schemas.microsoft.com/office/drawing/2014/main" id="{FF191B18-7CCE-55BC-E6E5-7A04F3CB35B8}"/>
                </a:ext>
              </a:extLst>
            </p:cNvPr>
            <p:cNvGrpSpPr/>
            <p:nvPr/>
          </p:nvGrpSpPr>
          <p:grpSpPr>
            <a:xfrm>
              <a:off x="-1560377" y="794731"/>
              <a:ext cx="51818" cy="51911"/>
              <a:chOff x="-1560377" y="794731"/>
              <a:chExt cx="51818" cy="51911"/>
            </a:xfrm>
          </p:grpSpPr>
          <p:sp>
            <p:nvSpPr>
              <p:cNvPr id="35211" name="Freeform 35210">
                <a:extLst>
                  <a:ext uri="{FF2B5EF4-FFF2-40B4-BE49-F238E27FC236}">
                    <a16:creationId xmlns:a16="http://schemas.microsoft.com/office/drawing/2014/main" id="{C116E17E-6483-8107-4AA8-E16E106BB235}"/>
                  </a:ext>
                </a:extLst>
              </p:cNvPr>
              <p:cNvSpPr/>
              <p:nvPr/>
            </p:nvSpPr>
            <p:spPr>
              <a:xfrm>
                <a:off x="-1560377"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12" name="Freeform 35211">
                <a:extLst>
                  <a:ext uri="{FF2B5EF4-FFF2-40B4-BE49-F238E27FC236}">
                    <a16:creationId xmlns:a16="http://schemas.microsoft.com/office/drawing/2014/main" id="{D0E7508D-B3B5-C14F-E9FE-D583987A94D1}"/>
                  </a:ext>
                </a:extLst>
              </p:cNvPr>
              <p:cNvSpPr/>
              <p:nvPr/>
            </p:nvSpPr>
            <p:spPr>
              <a:xfrm>
                <a:off x="-153442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8" name="Graphic 45">
              <a:extLst>
                <a:ext uri="{FF2B5EF4-FFF2-40B4-BE49-F238E27FC236}">
                  <a16:creationId xmlns:a16="http://schemas.microsoft.com/office/drawing/2014/main" id="{2E6E3D95-F195-146F-2AA8-A3F900AAB612}"/>
                </a:ext>
              </a:extLst>
            </p:cNvPr>
            <p:cNvGrpSpPr/>
            <p:nvPr/>
          </p:nvGrpSpPr>
          <p:grpSpPr>
            <a:xfrm>
              <a:off x="-1575684" y="794731"/>
              <a:ext cx="51722" cy="51911"/>
              <a:chOff x="-1575684" y="794731"/>
              <a:chExt cx="51722" cy="51911"/>
            </a:xfrm>
          </p:grpSpPr>
          <p:sp>
            <p:nvSpPr>
              <p:cNvPr id="35209" name="Freeform 35208">
                <a:extLst>
                  <a:ext uri="{FF2B5EF4-FFF2-40B4-BE49-F238E27FC236}">
                    <a16:creationId xmlns:a16="http://schemas.microsoft.com/office/drawing/2014/main" id="{B8558747-2ACC-C8DA-742C-DD74BD5C23E9}"/>
                  </a:ext>
                </a:extLst>
              </p:cNvPr>
              <p:cNvSpPr/>
              <p:nvPr/>
            </p:nvSpPr>
            <p:spPr>
              <a:xfrm>
                <a:off x="-1575684"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10" name="Freeform 35209">
                <a:extLst>
                  <a:ext uri="{FF2B5EF4-FFF2-40B4-BE49-F238E27FC236}">
                    <a16:creationId xmlns:a16="http://schemas.microsoft.com/office/drawing/2014/main" id="{BD545A94-92E6-1BE4-2863-993AD762EBF7}"/>
                  </a:ext>
                </a:extLst>
              </p:cNvPr>
              <p:cNvSpPr/>
              <p:nvPr/>
            </p:nvSpPr>
            <p:spPr>
              <a:xfrm>
                <a:off x="-154982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79" name="Graphic 45">
              <a:extLst>
                <a:ext uri="{FF2B5EF4-FFF2-40B4-BE49-F238E27FC236}">
                  <a16:creationId xmlns:a16="http://schemas.microsoft.com/office/drawing/2014/main" id="{32198171-FA67-50F9-BD99-B5C376C750AB}"/>
                </a:ext>
              </a:extLst>
            </p:cNvPr>
            <p:cNvGrpSpPr/>
            <p:nvPr/>
          </p:nvGrpSpPr>
          <p:grpSpPr>
            <a:xfrm>
              <a:off x="-1597267" y="794731"/>
              <a:ext cx="51722" cy="51911"/>
              <a:chOff x="-1597267" y="794731"/>
              <a:chExt cx="51722" cy="51911"/>
            </a:xfrm>
          </p:grpSpPr>
          <p:sp>
            <p:nvSpPr>
              <p:cNvPr id="35207" name="Freeform 35206">
                <a:extLst>
                  <a:ext uri="{FF2B5EF4-FFF2-40B4-BE49-F238E27FC236}">
                    <a16:creationId xmlns:a16="http://schemas.microsoft.com/office/drawing/2014/main" id="{8069BCB5-6D3A-9BA2-0B05-789B1E1E6307}"/>
                  </a:ext>
                </a:extLst>
              </p:cNvPr>
              <p:cNvSpPr/>
              <p:nvPr/>
            </p:nvSpPr>
            <p:spPr>
              <a:xfrm>
                <a:off x="-159726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08" name="Freeform 35207">
                <a:extLst>
                  <a:ext uri="{FF2B5EF4-FFF2-40B4-BE49-F238E27FC236}">
                    <a16:creationId xmlns:a16="http://schemas.microsoft.com/office/drawing/2014/main" id="{7495F7E6-5D5B-46D0-637D-F5AD836589A3}"/>
                  </a:ext>
                </a:extLst>
              </p:cNvPr>
              <p:cNvSpPr/>
              <p:nvPr/>
            </p:nvSpPr>
            <p:spPr>
              <a:xfrm>
                <a:off x="-157140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0" name="Graphic 45">
              <a:extLst>
                <a:ext uri="{FF2B5EF4-FFF2-40B4-BE49-F238E27FC236}">
                  <a16:creationId xmlns:a16="http://schemas.microsoft.com/office/drawing/2014/main" id="{2BECC3C8-549E-921B-D3A6-AFC0EC2B9206}"/>
                </a:ext>
              </a:extLst>
            </p:cNvPr>
            <p:cNvGrpSpPr/>
            <p:nvPr/>
          </p:nvGrpSpPr>
          <p:grpSpPr>
            <a:xfrm>
              <a:off x="-1591848" y="794731"/>
              <a:ext cx="51818" cy="51911"/>
              <a:chOff x="-1591848" y="794731"/>
              <a:chExt cx="51818" cy="51911"/>
            </a:xfrm>
          </p:grpSpPr>
          <p:sp>
            <p:nvSpPr>
              <p:cNvPr id="35205" name="Freeform 35204">
                <a:extLst>
                  <a:ext uri="{FF2B5EF4-FFF2-40B4-BE49-F238E27FC236}">
                    <a16:creationId xmlns:a16="http://schemas.microsoft.com/office/drawing/2014/main" id="{C71465A5-EC3F-2BC0-9ADA-599A2CFEE645}"/>
                  </a:ext>
                </a:extLst>
              </p:cNvPr>
              <p:cNvSpPr/>
              <p:nvPr/>
            </p:nvSpPr>
            <p:spPr>
              <a:xfrm>
                <a:off x="-1591848"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06" name="Freeform 35205">
                <a:extLst>
                  <a:ext uri="{FF2B5EF4-FFF2-40B4-BE49-F238E27FC236}">
                    <a16:creationId xmlns:a16="http://schemas.microsoft.com/office/drawing/2014/main" id="{5F90A936-07E2-D260-040E-EEF65AA61588}"/>
                  </a:ext>
                </a:extLst>
              </p:cNvPr>
              <p:cNvSpPr/>
              <p:nvPr/>
            </p:nvSpPr>
            <p:spPr>
              <a:xfrm>
                <a:off x="-156598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1" name="Graphic 45">
              <a:extLst>
                <a:ext uri="{FF2B5EF4-FFF2-40B4-BE49-F238E27FC236}">
                  <a16:creationId xmlns:a16="http://schemas.microsoft.com/office/drawing/2014/main" id="{83A29F0B-8AA1-B7E5-26DB-8ED34DB3283B}"/>
                </a:ext>
              </a:extLst>
            </p:cNvPr>
            <p:cNvGrpSpPr/>
            <p:nvPr/>
          </p:nvGrpSpPr>
          <p:grpSpPr>
            <a:xfrm>
              <a:off x="-1583861" y="794731"/>
              <a:ext cx="51722" cy="51911"/>
              <a:chOff x="-1583861" y="794731"/>
              <a:chExt cx="51722" cy="51911"/>
            </a:xfrm>
          </p:grpSpPr>
          <p:sp>
            <p:nvSpPr>
              <p:cNvPr id="35203" name="Freeform 35202">
                <a:extLst>
                  <a:ext uri="{FF2B5EF4-FFF2-40B4-BE49-F238E27FC236}">
                    <a16:creationId xmlns:a16="http://schemas.microsoft.com/office/drawing/2014/main" id="{D136154B-4F1A-DAFA-032A-A05A77049A91}"/>
                  </a:ext>
                </a:extLst>
              </p:cNvPr>
              <p:cNvSpPr/>
              <p:nvPr/>
            </p:nvSpPr>
            <p:spPr>
              <a:xfrm>
                <a:off x="-158386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04" name="Freeform 35203">
                <a:extLst>
                  <a:ext uri="{FF2B5EF4-FFF2-40B4-BE49-F238E27FC236}">
                    <a16:creationId xmlns:a16="http://schemas.microsoft.com/office/drawing/2014/main" id="{9346AA77-D82E-6C5C-1DB7-32E71FAC2B7A}"/>
                  </a:ext>
                </a:extLst>
              </p:cNvPr>
              <p:cNvSpPr/>
              <p:nvPr/>
            </p:nvSpPr>
            <p:spPr>
              <a:xfrm>
                <a:off x="-155800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2" name="Graphic 45">
              <a:extLst>
                <a:ext uri="{FF2B5EF4-FFF2-40B4-BE49-F238E27FC236}">
                  <a16:creationId xmlns:a16="http://schemas.microsoft.com/office/drawing/2014/main" id="{2BAE06EA-9C9F-E3EA-AF29-DE859733A89D}"/>
                </a:ext>
              </a:extLst>
            </p:cNvPr>
            <p:cNvGrpSpPr/>
            <p:nvPr/>
          </p:nvGrpSpPr>
          <p:grpSpPr>
            <a:xfrm>
              <a:off x="-1628834" y="794731"/>
              <a:ext cx="51818" cy="51911"/>
              <a:chOff x="-1628834" y="794731"/>
              <a:chExt cx="51818" cy="51911"/>
            </a:xfrm>
          </p:grpSpPr>
          <p:sp>
            <p:nvSpPr>
              <p:cNvPr id="35201" name="Freeform 35200">
                <a:extLst>
                  <a:ext uri="{FF2B5EF4-FFF2-40B4-BE49-F238E27FC236}">
                    <a16:creationId xmlns:a16="http://schemas.microsoft.com/office/drawing/2014/main" id="{CE139296-C426-F9E9-BA00-0B68A0F9D7B3}"/>
                  </a:ext>
                </a:extLst>
              </p:cNvPr>
              <p:cNvSpPr/>
              <p:nvPr/>
            </p:nvSpPr>
            <p:spPr>
              <a:xfrm>
                <a:off x="-1628834"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02" name="Freeform 35201">
                <a:extLst>
                  <a:ext uri="{FF2B5EF4-FFF2-40B4-BE49-F238E27FC236}">
                    <a16:creationId xmlns:a16="http://schemas.microsoft.com/office/drawing/2014/main" id="{378622F7-E016-DBEA-C12C-3BEEEF787BE1}"/>
                  </a:ext>
                </a:extLst>
              </p:cNvPr>
              <p:cNvSpPr/>
              <p:nvPr/>
            </p:nvSpPr>
            <p:spPr>
              <a:xfrm>
                <a:off x="-160297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3" name="Graphic 45">
              <a:extLst>
                <a:ext uri="{FF2B5EF4-FFF2-40B4-BE49-F238E27FC236}">
                  <a16:creationId xmlns:a16="http://schemas.microsoft.com/office/drawing/2014/main" id="{1F685614-6285-6B6E-DE21-7C8AAFF1A1C9}"/>
                </a:ext>
              </a:extLst>
            </p:cNvPr>
            <p:cNvGrpSpPr/>
            <p:nvPr/>
          </p:nvGrpSpPr>
          <p:grpSpPr>
            <a:xfrm>
              <a:off x="-1643571" y="794731"/>
              <a:ext cx="51722" cy="51911"/>
              <a:chOff x="-1643571" y="794731"/>
              <a:chExt cx="51722" cy="51911"/>
            </a:xfrm>
          </p:grpSpPr>
          <p:sp>
            <p:nvSpPr>
              <p:cNvPr id="35199" name="Freeform 35198">
                <a:extLst>
                  <a:ext uri="{FF2B5EF4-FFF2-40B4-BE49-F238E27FC236}">
                    <a16:creationId xmlns:a16="http://schemas.microsoft.com/office/drawing/2014/main" id="{FF9B4C50-BBF6-59C1-31B7-448026A1CC04}"/>
                  </a:ext>
                </a:extLst>
              </p:cNvPr>
              <p:cNvSpPr/>
              <p:nvPr/>
            </p:nvSpPr>
            <p:spPr>
              <a:xfrm>
                <a:off x="-164357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200" name="Freeform 35199">
                <a:extLst>
                  <a:ext uri="{FF2B5EF4-FFF2-40B4-BE49-F238E27FC236}">
                    <a16:creationId xmlns:a16="http://schemas.microsoft.com/office/drawing/2014/main" id="{0DA03620-82AB-5906-2BA1-503146A967B9}"/>
                  </a:ext>
                </a:extLst>
              </p:cNvPr>
              <p:cNvSpPr/>
              <p:nvPr/>
            </p:nvSpPr>
            <p:spPr>
              <a:xfrm>
                <a:off x="-161770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4" name="Graphic 45">
              <a:extLst>
                <a:ext uri="{FF2B5EF4-FFF2-40B4-BE49-F238E27FC236}">
                  <a16:creationId xmlns:a16="http://schemas.microsoft.com/office/drawing/2014/main" id="{0C108BE8-C4A5-CDA5-B401-72711E44E33E}"/>
                </a:ext>
              </a:extLst>
            </p:cNvPr>
            <p:cNvGrpSpPr/>
            <p:nvPr/>
          </p:nvGrpSpPr>
          <p:grpSpPr>
            <a:xfrm>
              <a:off x="-1647184" y="794731"/>
              <a:ext cx="51722" cy="51911"/>
              <a:chOff x="-1647184" y="794731"/>
              <a:chExt cx="51722" cy="51911"/>
            </a:xfrm>
          </p:grpSpPr>
          <p:sp>
            <p:nvSpPr>
              <p:cNvPr id="35197" name="Freeform 35196">
                <a:extLst>
                  <a:ext uri="{FF2B5EF4-FFF2-40B4-BE49-F238E27FC236}">
                    <a16:creationId xmlns:a16="http://schemas.microsoft.com/office/drawing/2014/main" id="{90651249-B9B2-F18E-45F1-97A2BE068805}"/>
                  </a:ext>
                </a:extLst>
              </p:cNvPr>
              <p:cNvSpPr/>
              <p:nvPr/>
            </p:nvSpPr>
            <p:spPr>
              <a:xfrm>
                <a:off x="-1647184"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98" name="Freeform 35197">
                <a:extLst>
                  <a:ext uri="{FF2B5EF4-FFF2-40B4-BE49-F238E27FC236}">
                    <a16:creationId xmlns:a16="http://schemas.microsoft.com/office/drawing/2014/main" id="{14B9F099-C194-0F72-AB5B-5CA802147698}"/>
                  </a:ext>
                </a:extLst>
              </p:cNvPr>
              <p:cNvSpPr/>
              <p:nvPr/>
            </p:nvSpPr>
            <p:spPr>
              <a:xfrm>
                <a:off x="-162132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5" name="Graphic 45">
              <a:extLst>
                <a:ext uri="{FF2B5EF4-FFF2-40B4-BE49-F238E27FC236}">
                  <a16:creationId xmlns:a16="http://schemas.microsoft.com/office/drawing/2014/main" id="{7134038C-B97C-3B9E-9539-916060EFA37D}"/>
                </a:ext>
              </a:extLst>
            </p:cNvPr>
            <p:cNvGrpSpPr/>
            <p:nvPr/>
          </p:nvGrpSpPr>
          <p:grpSpPr>
            <a:xfrm>
              <a:off x="-1650512" y="794731"/>
              <a:ext cx="51818" cy="51911"/>
              <a:chOff x="-1650512" y="794731"/>
              <a:chExt cx="51818" cy="51911"/>
            </a:xfrm>
          </p:grpSpPr>
          <p:sp>
            <p:nvSpPr>
              <p:cNvPr id="35195" name="Freeform 35194">
                <a:extLst>
                  <a:ext uri="{FF2B5EF4-FFF2-40B4-BE49-F238E27FC236}">
                    <a16:creationId xmlns:a16="http://schemas.microsoft.com/office/drawing/2014/main" id="{C5BFF8A0-452A-C0FB-5443-2438ED679BE6}"/>
                  </a:ext>
                </a:extLst>
              </p:cNvPr>
              <p:cNvSpPr/>
              <p:nvPr/>
            </p:nvSpPr>
            <p:spPr>
              <a:xfrm>
                <a:off x="-1650512"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96" name="Freeform 35195">
                <a:extLst>
                  <a:ext uri="{FF2B5EF4-FFF2-40B4-BE49-F238E27FC236}">
                    <a16:creationId xmlns:a16="http://schemas.microsoft.com/office/drawing/2014/main" id="{57096133-3FCB-C533-4D4C-05CE635FC580}"/>
                  </a:ext>
                </a:extLst>
              </p:cNvPr>
              <p:cNvSpPr/>
              <p:nvPr/>
            </p:nvSpPr>
            <p:spPr>
              <a:xfrm>
                <a:off x="-162455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6" name="Graphic 45">
              <a:extLst>
                <a:ext uri="{FF2B5EF4-FFF2-40B4-BE49-F238E27FC236}">
                  <a16:creationId xmlns:a16="http://schemas.microsoft.com/office/drawing/2014/main" id="{8EC99644-D2D8-4B18-91E8-BFE285F5A153}"/>
                </a:ext>
              </a:extLst>
            </p:cNvPr>
            <p:cNvGrpSpPr/>
            <p:nvPr/>
          </p:nvGrpSpPr>
          <p:grpSpPr>
            <a:xfrm>
              <a:off x="-1654695" y="794731"/>
              <a:ext cx="51722" cy="51911"/>
              <a:chOff x="-1654695" y="794731"/>
              <a:chExt cx="51722" cy="51911"/>
            </a:xfrm>
          </p:grpSpPr>
          <p:sp>
            <p:nvSpPr>
              <p:cNvPr id="35193" name="Freeform 35192">
                <a:extLst>
                  <a:ext uri="{FF2B5EF4-FFF2-40B4-BE49-F238E27FC236}">
                    <a16:creationId xmlns:a16="http://schemas.microsoft.com/office/drawing/2014/main" id="{68026E2B-54F7-7031-3D69-BF6D4AD4C59B}"/>
                  </a:ext>
                </a:extLst>
              </p:cNvPr>
              <p:cNvSpPr/>
              <p:nvPr/>
            </p:nvSpPr>
            <p:spPr>
              <a:xfrm>
                <a:off x="-165469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94" name="Freeform 35193">
                <a:extLst>
                  <a:ext uri="{FF2B5EF4-FFF2-40B4-BE49-F238E27FC236}">
                    <a16:creationId xmlns:a16="http://schemas.microsoft.com/office/drawing/2014/main" id="{3116B702-2BC5-5EB7-3515-6696C34B42B8}"/>
                  </a:ext>
                </a:extLst>
              </p:cNvPr>
              <p:cNvSpPr/>
              <p:nvPr/>
            </p:nvSpPr>
            <p:spPr>
              <a:xfrm>
                <a:off x="-162883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7" name="Graphic 45">
              <a:extLst>
                <a:ext uri="{FF2B5EF4-FFF2-40B4-BE49-F238E27FC236}">
                  <a16:creationId xmlns:a16="http://schemas.microsoft.com/office/drawing/2014/main" id="{B9964AAC-B711-C1B1-86B1-648D95562AF9}"/>
                </a:ext>
              </a:extLst>
            </p:cNvPr>
            <p:cNvGrpSpPr/>
            <p:nvPr/>
          </p:nvGrpSpPr>
          <p:grpSpPr>
            <a:xfrm>
              <a:off x="-1685691" y="794731"/>
              <a:ext cx="51722" cy="51911"/>
              <a:chOff x="-1685691" y="794731"/>
              <a:chExt cx="51722" cy="51911"/>
            </a:xfrm>
          </p:grpSpPr>
          <p:sp>
            <p:nvSpPr>
              <p:cNvPr id="35191" name="Freeform 35190">
                <a:extLst>
                  <a:ext uri="{FF2B5EF4-FFF2-40B4-BE49-F238E27FC236}">
                    <a16:creationId xmlns:a16="http://schemas.microsoft.com/office/drawing/2014/main" id="{3260B47C-E02F-416E-6C00-2DC758C28AAA}"/>
                  </a:ext>
                </a:extLst>
              </p:cNvPr>
              <p:cNvSpPr/>
              <p:nvPr/>
            </p:nvSpPr>
            <p:spPr>
              <a:xfrm>
                <a:off x="-168569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92" name="Freeform 35191">
                <a:extLst>
                  <a:ext uri="{FF2B5EF4-FFF2-40B4-BE49-F238E27FC236}">
                    <a16:creationId xmlns:a16="http://schemas.microsoft.com/office/drawing/2014/main" id="{DAB03BCD-9968-9A7C-3812-A5DCCE04FF55}"/>
                  </a:ext>
                </a:extLst>
              </p:cNvPr>
              <p:cNvSpPr/>
              <p:nvPr/>
            </p:nvSpPr>
            <p:spPr>
              <a:xfrm>
                <a:off x="-165982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8" name="Graphic 45">
              <a:extLst>
                <a:ext uri="{FF2B5EF4-FFF2-40B4-BE49-F238E27FC236}">
                  <a16:creationId xmlns:a16="http://schemas.microsoft.com/office/drawing/2014/main" id="{C12F93C2-3045-1DEE-A3FB-1B84C0D11F63}"/>
                </a:ext>
              </a:extLst>
            </p:cNvPr>
            <p:cNvGrpSpPr/>
            <p:nvPr/>
          </p:nvGrpSpPr>
          <p:grpSpPr>
            <a:xfrm>
              <a:off x="-1711647" y="794731"/>
              <a:ext cx="51818" cy="51911"/>
              <a:chOff x="-1711647" y="794731"/>
              <a:chExt cx="51818" cy="51911"/>
            </a:xfrm>
          </p:grpSpPr>
          <p:sp>
            <p:nvSpPr>
              <p:cNvPr id="35189" name="Freeform 35188">
                <a:extLst>
                  <a:ext uri="{FF2B5EF4-FFF2-40B4-BE49-F238E27FC236}">
                    <a16:creationId xmlns:a16="http://schemas.microsoft.com/office/drawing/2014/main" id="{4F3C8660-E8F4-4E1F-FFDC-EC3C5F8E6296}"/>
                  </a:ext>
                </a:extLst>
              </p:cNvPr>
              <p:cNvSpPr/>
              <p:nvPr/>
            </p:nvSpPr>
            <p:spPr>
              <a:xfrm>
                <a:off x="-1711647"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90" name="Freeform 35189">
                <a:extLst>
                  <a:ext uri="{FF2B5EF4-FFF2-40B4-BE49-F238E27FC236}">
                    <a16:creationId xmlns:a16="http://schemas.microsoft.com/office/drawing/2014/main" id="{2CB24847-4982-2B4F-9E18-193B0C343CD9}"/>
                  </a:ext>
                </a:extLst>
              </p:cNvPr>
              <p:cNvSpPr/>
              <p:nvPr/>
            </p:nvSpPr>
            <p:spPr>
              <a:xfrm>
                <a:off x="-168569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89" name="Graphic 45">
              <a:extLst>
                <a:ext uri="{FF2B5EF4-FFF2-40B4-BE49-F238E27FC236}">
                  <a16:creationId xmlns:a16="http://schemas.microsoft.com/office/drawing/2014/main" id="{198A2D1E-F980-9FB1-73BE-80B026D341AC}"/>
                </a:ext>
              </a:extLst>
            </p:cNvPr>
            <p:cNvGrpSpPr/>
            <p:nvPr/>
          </p:nvGrpSpPr>
          <p:grpSpPr>
            <a:xfrm>
              <a:off x="-1722011" y="794731"/>
              <a:ext cx="51818" cy="51911"/>
              <a:chOff x="-1722011" y="794731"/>
              <a:chExt cx="51818" cy="51911"/>
            </a:xfrm>
          </p:grpSpPr>
          <p:sp>
            <p:nvSpPr>
              <p:cNvPr id="35187" name="Freeform 35186">
                <a:extLst>
                  <a:ext uri="{FF2B5EF4-FFF2-40B4-BE49-F238E27FC236}">
                    <a16:creationId xmlns:a16="http://schemas.microsoft.com/office/drawing/2014/main" id="{C9327651-EE9B-F7DC-991B-FEB685D40AC7}"/>
                  </a:ext>
                </a:extLst>
              </p:cNvPr>
              <p:cNvSpPr/>
              <p:nvPr/>
            </p:nvSpPr>
            <p:spPr>
              <a:xfrm>
                <a:off x="-1722011"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88" name="Freeform 35187">
                <a:extLst>
                  <a:ext uri="{FF2B5EF4-FFF2-40B4-BE49-F238E27FC236}">
                    <a16:creationId xmlns:a16="http://schemas.microsoft.com/office/drawing/2014/main" id="{3F6CD3A7-4BDA-5ED4-B30D-DB80070BBDA2}"/>
                  </a:ext>
                </a:extLst>
              </p:cNvPr>
              <p:cNvSpPr/>
              <p:nvPr/>
            </p:nvSpPr>
            <p:spPr>
              <a:xfrm>
                <a:off x="-169605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0" name="Graphic 45">
              <a:extLst>
                <a:ext uri="{FF2B5EF4-FFF2-40B4-BE49-F238E27FC236}">
                  <a16:creationId xmlns:a16="http://schemas.microsoft.com/office/drawing/2014/main" id="{7DEA8400-4B53-725B-5473-4E6ED5A75729}"/>
                </a:ext>
              </a:extLst>
            </p:cNvPr>
            <p:cNvGrpSpPr/>
            <p:nvPr/>
          </p:nvGrpSpPr>
          <p:grpSpPr>
            <a:xfrm>
              <a:off x="-1749299" y="794731"/>
              <a:ext cx="51722" cy="51911"/>
              <a:chOff x="-1749299" y="794731"/>
              <a:chExt cx="51722" cy="51911"/>
            </a:xfrm>
          </p:grpSpPr>
          <p:sp>
            <p:nvSpPr>
              <p:cNvPr id="35185" name="Freeform 35184">
                <a:extLst>
                  <a:ext uri="{FF2B5EF4-FFF2-40B4-BE49-F238E27FC236}">
                    <a16:creationId xmlns:a16="http://schemas.microsoft.com/office/drawing/2014/main" id="{7EB7AFCA-526B-EBBE-6317-13B2FB3C2A58}"/>
                  </a:ext>
                </a:extLst>
              </p:cNvPr>
              <p:cNvSpPr/>
              <p:nvPr/>
            </p:nvSpPr>
            <p:spPr>
              <a:xfrm>
                <a:off x="-174929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86" name="Freeform 35185">
                <a:extLst>
                  <a:ext uri="{FF2B5EF4-FFF2-40B4-BE49-F238E27FC236}">
                    <a16:creationId xmlns:a16="http://schemas.microsoft.com/office/drawing/2014/main" id="{36BDACC4-8EC2-4D58-D7CA-7BDC40EEC810}"/>
                  </a:ext>
                </a:extLst>
              </p:cNvPr>
              <p:cNvSpPr/>
              <p:nvPr/>
            </p:nvSpPr>
            <p:spPr>
              <a:xfrm>
                <a:off x="-172343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1" name="Graphic 45">
              <a:extLst>
                <a:ext uri="{FF2B5EF4-FFF2-40B4-BE49-F238E27FC236}">
                  <a16:creationId xmlns:a16="http://schemas.microsoft.com/office/drawing/2014/main" id="{E307A583-B240-9F05-C537-D7B9A314ABDB}"/>
                </a:ext>
              </a:extLst>
            </p:cNvPr>
            <p:cNvGrpSpPr/>
            <p:nvPr/>
          </p:nvGrpSpPr>
          <p:grpSpPr>
            <a:xfrm>
              <a:off x="-1744355" y="794731"/>
              <a:ext cx="51818" cy="51911"/>
              <a:chOff x="-1744355" y="794731"/>
              <a:chExt cx="51818" cy="51911"/>
            </a:xfrm>
          </p:grpSpPr>
          <p:sp>
            <p:nvSpPr>
              <p:cNvPr id="35183" name="Freeform 35182">
                <a:extLst>
                  <a:ext uri="{FF2B5EF4-FFF2-40B4-BE49-F238E27FC236}">
                    <a16:creationId xmlns:a16="http://schemas.microsoft.com/office/drawing/2014/main" id="{956E6F97-29AB-04B2-5C8A-28C1A18827D1}"/>
                  </a:ext>
                </a:extLst>
              </p:cNvPr>
              <p:cNvSpPr/>
              <p:nvPr/>
            </p:nvSpPr>
            <p:spPr>
              <a:xfrm>
                <a:off x="-1744355"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84" name="Freeform 35183">
                <a:extLst>
                  <a:ext uri="{FF2B5EF4-FFF2-40B4-BE49-F238E27FC236}">
                    <a16:creationId xmlns:a16="http://schemas.microsoft.com/office/drawing/2014/main" id="{89BBEFC2-4791-7A67-7043-76457E516FFC}"/>
                  </a:ext>
                </a:extLst>
              </p:cNvPr>
              <p:cNvSpPr/>
              <p:nvPr/>
            </p:nvSpPr>
            <p:spPr>
              <a:xfrm>
                <a:off x="-171849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2" name="Graphic 45">
              <a:extLst>
                <a:ext uri="{FF2B5EF4-FFF2-40B4-BE49-F238E27FC236}">
                  <a16:creationId xmlns:a16="http://schemas.microsoft.com/office/drawing/2014/main" id="{BB0D8D96-2149-BEC1-2526-461F9F6F0BBB}"/>
                </a:ext>
              </a:extLst>
            </p:cNvPr>
            <p:cNvGrpSpPr/>
            <p:nvPr/>
          </p:nvGrpSpPr>
          <p:grpSpPr>
            <a:xfrm>
              <a:off x="-1735037" y="794731"/>
              <a:ext cx="51722" cy="51911"/>
              <a:chOff x="-1735037" y="794731"/>
              <a:chExt cx="51722" cy="51911"/>
            </a:xfrm>
          </p:grpSpPr>
          <p:sp>
            <p:nvSpPr>
              <p:cNvPr id="35181" name="Freeform 35180">
                <a:extLst>
                  <a:ext uri="{FF2B5EF4-FFF2-40B4-BE49-F238E27FC236}">
                    <a16:creationId xmlns:a16="http://schemas.microsoft.com/office/drawing/2014/main" id="{BA01FA05-B0D8-EB02-1E29-8D424533DFF0}"/>
                  </a:ext>
                </a:extLst>
              </p:cNvPr>
              <p:cNvSpPr/>
              <p:nvPr/>
            </p:nvSpPr>
            <p:spPr>
              <a:xfrm>
                <a:off x="-173503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82" name="Freeform 35181">
                <a:extLst>
                  <a:ext uri="{FF2B5EF4-FFF2-40B4-BE49-F238E27FC236}">
                    <a16:creationId xmlns:a16="http://schemas.microsoft.com/office/drawing/2014/main" id="{B2C0D771-432A-E68F-56CE-41AF303B9798}"/>
                  </a:ext>
                </a:extLst>
              </p:cNvPr>
              <p:cNvSpPr/>
              <p:nvPr/>
            </p:nvSpPr>
            <p:spPr>
              <a:xfrm>
                <a:off x="-170917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3" name="Graphic 45">
              <a:extLst>
                <a:ext uri="{FF2B5EF4-FFF2-40B4-BE49-F238E27FC236}">
                  <a16:creationId xmlns:a16="http://schemas.microsoft.com/office/drawing/2014/main" id="{AFC627BD-E719-FFF6-0A74-3D14585E12BC}"/>
                </a:ext>
              </a:extLst>
            </p:cNvPr>
            <p:cNvGrpSpPr/>
            <p:nvPr/>
          </p:nvGrpSpPr>
          <p:grpSpPr>
            <a:xfrm>
              <a:off x="-1758807" y="794731"/>
              <a:ext cx="51722" cy="51911"/>
              <a:chOff x="-1758807" y="794731"/>
              <a:chExt cx="51722" cy="51911"/>
            </a:xfrm>
          </p:grpSpPr>
          <p:sp>
            <p:nvSpPr>
              <p:cNvPr id="35179" name="Freeform 35178">
                <a:extLst>
                  <a:ext uri="{FF2B5EF4-FFF2-40B4-BE49-F238E27FC236}">
                    <a16:creationId xmlns:a16="http://schemas.microsoft.com/office/drawing/2014/main" id="{A34D846B-027F-9FB1-942D-1EF9D4C935D1}"/>
                  </a:ext>
                </a:extLst>
              </p:cNvPr>
              <p:cNvSpPr/>
              <p:nvPr/>
            </p:nvSpPr>
            <p:spPr>
              <a:xfrm>
                <a:off x="-175880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80" name="Freeform 35179">
                <a:extLst>
                  <a:ext uri="{FF2B5EF4-FFF2-40B4-BE49-F238E27FC236}">
                    <a16:creationId xmlns:a16="http://schemas.microsoft.com/office/drawing/2014/main" id="{BDB1291A-9606-B3C6-C6AC-DAC24B1E9BB2}"/>
                  </a:ext>
                </a:extLst>
              </p:cNvPr>
              <p:cNvSpPr/>
              <p:nvPr/>
            </p:nvSpPr>
            <p:spPr>
              <a:xfrm>
                <a:off x="-173294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4" name="Graphic 45">
              <a:extLst>
                <a:ext uri="{FF2B5EF4-FFF2-40B4-BE49-F238E27FC236}">
                  <a16:creationId xmlns:a16="http://schemas.microsoft.com/office/drawing/2014/main" id="{30D91D37-A5C4-2C82-B1F5-6404C18DAAF6}"/>
                </a:ext>
              </a:extLst>
            </p:cNvPr>
            <p:cNvGrpSpPr/>
            <p:nvPr/>
          </p:nvGrpSpPr>
          <p:grpSpPr>
            <a:xfrm>
              <a:off x="-1763370" y="794731"/>
              <a:ext cx="51722" cy="51911"/>
              <a:chOff x="-1763370" y="794731"/>
              <a:chExt cx="51722" cy="51911"/>
            </a:xfrm>
          </p:grpSpPr>
          <p:sp>
            <p:nvSpPr>
              <p:cNvPr id="35177" name="Freeform 35176">
                <a:extLst>
                  <a:ext uri="{FF2B5EF4-FFF2-40B4-BE49-F238E27FC236}">
                    <a16:creationId xmlns:a16="http://schemas.microsoft.com/office/drawing/2014/main" id="{E17E0419-7DC7-E214-3FEC-751C8646C897}"/>
                  </a:ext>
                </a:extLst>
              </p:cNvPr>
              <p:cNvSpPr/>
              <p:nvPr/>
            </p:nvSpPr>
            <p:spPr>
              <a:xfrm>
                <a:off x="-176337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78" name="Freeform 35177">
                <a:extLst>
                  <a:ext uri="{FF2B5EF4-FFF2-40B4-BE49-F238E27FC236}">
                    <a16:creationId xmlns:a16="http://schemas.microsoft.com/office/drawing/2014/main" id="{C5CC435A-6B84-7C30-E7D0-7052AB2CD64C}"/>
                  </a:ext>
                </a:extLst>
              </p:cNvPr>
              <p:cNvSpPr/>
              <p:nvPr/>
            </p:nvSpPr>
            <p:spPr>
              <a:xfrm>
                <a:off x="-173750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5" name="Graphic 45">
              <a:extLst>
                <a:ext uri="{FF2B5EF4-FFF2-40B4-BE49-F238E27FC236}">
                  <a16:creationId xmlns:a16="http://schemas.microsoft.com/office/drawing/2014/main" id="{A4F88D2D-3BEE-A103-3B67-97C6A25E59B7}"/>
                </a:ext>
              </a:extLst>
            </p:cNvPr>
            <p:cNvGrpSpPr/>
            <p:nvPr/>
          </p:nvGrpSpPr>
          <p:grpSpPr>
            <a:xfrm>
              <a:off x="-1766698" y="794731"/>
              <a:ext cx="51722" cy="51911"/>
              <a:chOff x="-1766698" y="794731"/>
              <a:chExt cx="51722" cy="51911"/>
            </a:xfrm>
          </p:grpSpPr>
          <p:sp>
            <p:nvSpPr>
              <p:cNvPr id="35175" name="Freeform 35174">
                <a:extLst>
                  <a:ext uri="{FF2B5EF4-FFF2-40B4-BE49-F238E27FC236}">
                    <a16:creationId xmlns:a16="http://schemas.microsoft.com/office/drawing/2014/main" id="{8207930C-693C-1CFE-8FBF-304DCC5236BD}"/>
                  </a:ext>
                </a:extLst>
              </p:cNvPr>
              <p:cNvSpPr/>
              <p:nvPr/>
            </p:nvSpPr>
            <p:spPr>
              <a:xfrm>
                <a:off x="-176669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76" name="Freeform 35175">
                <a:extLst>
                  <a:ext uri="{FF2B5EF4-FFF2-40B4-BE49-F238E27FC236}">
                    <a16:creationId xmlns:a16="http://schemas.microsoft.com/office/drawing/2014/main" id="{65D120CD-EFB0-8627-A26A-61E1E803BB75}"/>
                  </a:ext>
                </a:extLst>
              </p:cNvPr>
              <p:cNvSpPr/>
              <p:nvPr/>
            </p:nvSpPr>
            <p:spPr>
              <a:xfrm>
                <a:off x="-174083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6" name="Graphic 45">
              <a:extLst>
                <a:ext uri="{FF2B5EF4-FFF2-40B4-BE49-F238E27FC236}">
                  <a16:creationId xmlns:a16="http://schemas.microsoft.com/office/drawing/2014/main" id="{EA4AABCD-62AE-EEAC-829D-C3D5D5DA3433}"/>
                </a:ext>
              </a:extLst>
            </p:cNvPr>
            <p:cNvGrpSpPr/>
            <p:nvPr/>
          </p:nvGrpSpPr>
          <p:grpSpPr>
            <a:xfrm>
              <a:off x="-1770216" y="794731"/>
              <a:ext cx="51722" cy="51911"/>
              <a:chOff x="-1770216" y="794731"/>
              <a:chExt cx="51722" cy="51911"/>
            </a:xfrm>
          </p:grpSpPr>
          <p:sp>
            <p:nvSpPr>
              <p:cNvPr id="35173" name="Freeform 35172">
                <a:extLst>
                  <a:ext uri="{FF2B5EF4-FFF2-40B4-BE49-F238E27FC236}">
                    <a16:creationId xmlns:a16="http://schemas.microsoft.com/office/drawing/2014/main" id="{EA80A206-8256-D7C4-EEB1-0CCEB55223C5}"/>
                  </a:ext>
                </a:extLst>
              </p:cNvPr>
              <p:cNvSpPr/>
              <p:nvPr/>
            </p:nvSpPr>
            <p:spPr>
              <a:xfrm>
                <a:off x="-1770216"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74" name="Freeform 35173">
                <a:extLst>
                  <a:ext uri="{FF2B5EF4-FFF2-40B4-BE49-F238E27FC236}">
                    <a16:creationId xmlns:a16="http://schemas.microsoft.com/office/drawing/2014/main" id="{1F84C3A5-F4C4-1E5F-FC5B-C2FF7F8AB068}"/>
                  </a:ext>
                </a:extLst>
              </p:cNvPr>
              <p:cNvSpPr/>
              <p:nvPr/>
            </p:nvSpPr>
            <p:spPr>
              <a:xfrm>
                <a:off x="-174435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7" name="Graphic 45">
              <a:extLst>
                <a:ext uri="{FF2B5EF4-FFF2-40B4-BE49-F238E27FC236}">
                  <a16:creationId xmlns:a16="http://schemas.microsoft.com/office/drawing/2014/main" id="{DEA40653-C32C-B288-BC9C-E5756E6FCC50}"/>
                </a:ext>
              </a:extLst>
            </p:cNvPr>
            <p:cNvGrpSpPr/>
            <p:nvPr/>
          </p:nvGrpSpPr>
          <p:grpSpPr>
            <a:xfrm>
              <a:off x="-1784668" y="794731"/>
              <a:ext cx="51722" cy="51911"/>
              <a:chOff x="-1784668" y="794731"/>
              <a:chExt cx="51722" cy="51911"/>
            </a:xfrm>
          </p:grpSpPr>
          <p:sp>
            <p:nvSpPr>
              <p:cNvPr id="35171" name="Freeform 35170">
                <a:extLst>
                  <a:ext uri="{FF2B5EF4-FFF2-40B4-BE49-F238E27FC236}">
                    <a16:creationId xmlns:a16="http://schemas.microsoft.com/office/drawing/2014/main" id="{9B55907A-8618-B3AE-F375-FC8D1450FEE5}"/>
                  </a:ext>
                </a:extLst>
              </p:cNvPr>
              <p:cNvSpPr/>
              <p:nvPr/>
            </p:nvSpPr>
            <p:spPr>
              <a:xfrm>
                <a:off x="-178466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72" name="Freeform 35171">
                <a:extLst>
                  <a:ext uri="{FF2B5EF4-FFF2-40B4-BE49-F238E27FC236}">
                    <a16:creationId xmlns:a16="http://schemas.microsoft.com/office/drawing/2014/main" id="{9DA66208-ECDE-858C-CB47-61C8E1BFA9EC}"/>
                  </a:ext>
                </a:extLst>
              </p:cNvPr>
              <p:cNvSpPr/>
              <p:nvPr/>
            </p:nvSpPr>
            <p:spPr>
              <a:xfrm>
                <a:off x="-175880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8" name="Graphic 45">
              <a:extLst>
                <a:ext uri="{FF2B5EF4-FFF2-40B4-BE49-F238E27FC236}">
                  <a16:creationId xmlns:a16="http://schemas.microsoft.com/office/drawing/2014/main" id="{A44E5455-F635-0112-04FC-5EF68E987464}"/>
                </a:ext>
              </a:extLst>
            </p:cNvPr>
            <p:cNvGrpSpPr/>
            <p:nvPr/>
          </p:nvGrpSpPr>
          <p:grpSpPr>
            <a:xfrm>
              <a:off x="-1789517" y="794731"/>
              <a:ext cx="51818" cy="51911"/>
              <a:chOff x="-1789517" y="794731"/>
              <a:chExt cx="51818" cy="51911"/>
            </a:xfrm>
          </p:grpSpPr>
          <p:sp>
            <p:nvSpPr>
              <p:cNvPr id="35169" name="Freeform 35168">
                <a:extLst>
                  <a:ext uri="{FF2B5EF4-FFF2-40B4-BE49-F238E27FC236}">
                    <a16:creationId xmlns:a16="http://schemas.microsoft.com/office/drawing/2014/main" id="{98675FE0-D151-9A6E-7B06-9EB379DF6E19}"/>
                  </a:ext>
                </a:extLst>
              </p:cNvPr>
              <p:cNvSpPr/>
              <p:nvPr/>
            </p:nvSpPr>
            <p:spPr>
              <a:xfrm>
                <a:off x="-1789517"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70" name="Freeform 35169">
                <a:extLst>
                  <a:ext uri="{FF2B5EF4-FFF2-40B4-BE49-F238E27FC236}">
                    <a16:creationId xmlns:a16="http://schemas.microsoft.com/office/drawing/2014/main" id="{FA6331FC-85D0-8E54-3FC0-7E0B94B640EB}"/>
                  </a:ext>
                </a:extLst>
              </p:cNvPr>
              <p:cNvSpPr/>
              <p:nvPr/>
            </p:nvSpPr>
            <p:spPr>
              <a:xfrm>
                <a:off x="-176356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99" name="Graphic 45">
              <a:extLst>
                <a:ext uri="{FF2B5EF4-FFF2-40B4-BE49-F238E27FC236}">
                  <a16:creationId xmlns:a16="http://schemas.microsoft.com/office/drawing/2014/main" id="{92A2A3B2-A09D-3AB0-7053-A669985790BF}"/>
                </a:ext>
              </a:extLst>
            </p:cNvPr>
            <p:cNvGrpSpPr/>
            <p:nvPr/>
          </p:nvGrpSpPr>
          <p:grpSpPr>
            <a:xfrm>
              <a:off x="-1805205" y="794731"/>
              <a:ext cx="51722" cy="51911"/>
              <a:chOff x="-1805205" y="794731"/>
              <a:chExt cx="51722" cy="51911"/>
            </a:xfrm>
          </p:grpSpPr>
          <p:sp>
            <p:nvSpPr>
              <p:cNvPr id="35167" name="Freeform 35166">
                <a:extLst>
                  <a:ext uri="{FF2B5EF4-FFF2-40B4-BE49-F238E27FC236}">
                    <a16:creationId xmlns:a16="http://schemas.microsoft.com/office/drawing/2014/main" id="{97C4F8FF-9DDE-9713-B2FE-22254D33372B}"/>
                  </a:ext>
                </a:extLst>
              </p:cNvPr>
              <p:cNvSpPr/>
              <p:nvPr/>
            </p:nvSpPr>
            <p:spPr>
              <a:xfrm>
                <a:off x="-180520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68" name="Freeform 35167">
                <a:extLst>
                  <a:ext uri="{FF2B5EF4-FFF2-40B4-BE49-F238E27FC236}">
                    <a16:creationId xmlns:a16="http://schemas.microsoft.com/office/drawing/2014/main" id="{11E4E5AA-F308-49CE-B25F-262DE922D975}"/>
                  </a:ext>
                </a:extLst>
              </p:cNvPr>
              <p:cNvSpPr/>
              <p:nvPr/>
            </p:nvSpPr>
            <p:spPr>
              <a:xfrm>
                <a:off x="-177934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0" name="Graphic 45">
              <a:extLst>
                <a:ext uri="{FF2B5EF4-FFF2-40B4-BE49-F238E27FC236}">
                  <a16:creationId xmlns:a16="http://schemas.microsoft.com/office/drawing/2014/main" id="{EE31F33A-5DAA-C357-0ADA-C033414672C3}"/>
                </a:ext>
              </a:extLst>
            </p:cNvPr>
            <p:cNvGrpSpPr/>
            <p:nvPr/>
          </p:nvGrpSpPr>
          <p:grpSpPr>
            <a:xfrm>
              <a:off x="-1815379" y="794731"/>
              <a:ext cx="51818" cy="51911"/>
              <a:chOff x="-1815379" y="794731"/>
              <a:chExt cx="51818" cy="51911"/>
            </a:xfrm>
          </p:grpSpPr>
          <p:sp>
            <p:nvSpPr>
              <p:cNvPr id="35165" name="Freeform 35164">
                <a:extLst>
                  <a:ext uri="{FF2B5EF4-FFF2-40B4-BE49-F238E27FC236}">
                    <a16:creationId xmlns:a16="http://schemas.microsoft.com/office/drawing/2014/main" id="{22C14A80-39D2-B6BE-3DD0-FEFF96EC96E0}"/>
                  </a:ext>
                </a:extLst>
              </p:cNvPr>
              <p:cNvSpPr/>
              <p:nvPr/>
            </p:nvSpPr>
            <p:spPr>
              <a:xfrm>
                <a:off x="-1815379"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66" name="Freeform 35165">
                <a:extLst>
                  <a:ext uri="{FF2B5EF4-FFF2-40B4-BE49-F238E27FC236}">
                    <a16:creationId xmlns:a16="http://schemas.microsoft.com/office/drawing/2014/main" id="{4A8A1B7D-65C3-4269-9111-8F9D8FC69C0B}"/>
                  </a:ext>
                </a:extLst>
              </p:cNvPr>
              <p:cNvSpPr/>
              <p:nvPr/>
            </p:nvSpPr>
            <p:spPr>
              <a:xfrm>
                <a:off x="-178951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1" name="Graphic 45">
              <a:extLst>
                <a:ext uri="{FF2B5EF4-FFF2-40B4-BE49-F238E27FC236}">
                  <a16:creationId xmlns:a16="http://schemas.microsoft.com/office/drawing/2014/main" id="{E0391BE8-DD15-A48E-342E-DE2A616AFCA8}"/>
                </a:ext>
              </a:extLst>
            </p:cNvPr>
            <p:cNvGrpSpPr/>
            <p:nvPr/>
          </p:nvGrpSpPr>
          <p:grpSpPr>
            <a:xfrm>
              <a:off x="-1819752" y="794731"/>
              <a:ext cx="51722" cy="51911"/>
              <a:chOff x="-1819752" y="794731"/>
              <a:chExt cx="51722" cy="51911"/>
            </a:xfrm>
          </p:grpSpPr>
          <p:sp>
            <p:nvSpPr>
              <p:cNvPr id="35163" name="Freeform 35162">
                <a:extLst>
                  <a:ext uri="{FF2B5EF4-FFF2-40B4-BE49-F238E27FC236}">
                    <a16:creationId xmlns:a16="http://schemas.microsoft.com/office/drawing/2014/main" id="{D5F083B4-0689-D59F-8378-473159679767}"/>
                  </a:ext>
                </a:extLst>
              </p:cNvPr>
              <p:cNvSpPr/>
              <p:nvPr/>
            </p:nvSpPr>
            <p:spPr>
              <a:xfrm>
                <a:off x="-181975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64" name="Freeform 35163">
                <a:extLst>
                  <a:ext uri="{FF2B5EF4-FFF2-40B4-BE49-F238E27FC236}">
                    <a16:creationId xmlns:a16="http://schemas.microsoft.com/office/drawing/2014/main" id="{C33BBA20-2334-D5AF-3A76-739CD1086C77}"/>
                  </a:ext>
                </a:extLst>
              </p:cNvPr>
              <p:cNvSpPr/>
              <p:nvPr/>
            </p:nvSpPr>
            <p:spPr>
              <a:xfrm>
                <a:off x="-179389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2" name="Graphic 45">
              <a:extLst>
                <a:ext uri="{FF2B5EF4-FFF2-40B4-BE49-F238E27FC236}">
                  <a16:creationId xmlns:a16="http://schemas.microsoft.com/office/drawing/2014/main" id="{CC1E3998-8E1E-07F4-B8D6-1B5948249CF0}"/>
                </a:ext>
              </a:extLst>
            </p:cNvPr>
            <p:cNvGrpSpPr/>
            <p:nvPr/>
          </p:nvGrpSpPr>
          <p:grpSpPr>
            <a:xfrm>
              <a:off x="-1824506" y="794731"/>
              <a:ext cx="51818" cy="51911"/>
              <a:chOff x="-1824506" y="794731"/>
              <a:chExt cx="51818" cy="51911"/>
            </a:xfrm>
          </p:grpSpPr>
          <p:sp>
            <p:nvSpPr>
              <p:cNvPr id="35161" name="Freeform 35160">
                <a:extLst>
                  <a:ext uri="{FF2B5EF4-FFF2-40B4-BE49-F238E27FC236}">
                    <a16:creationId xmlns:a16="http://schemas.microsoft.com/office/drawing/2014/main" id="{AA59A0A4-C0F0-4E6A-EEF4-B6F1043E368E}"/>
                  </a:ext>
                </a:extLst>
              </p:cNvPr>
              <p:cNvSpPr/>
              <p:nvPr/>
            </p:nvSpPr>
            <p:spPr>
              <a:xfrm>
                <a:off x="-1824506"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62" name="Freeform 35161">
                <a:extLst>
                  <a:ext uri="{FF2B5EF4-FFF2-40B4-BE49-F238E27FC236}">
                    <a16:creationId xmlns:a16="http://schemas.microsoft.com/office/drawing/2014/main" id="{FEB85567-9C70-4FEE-64C8-97A9B1CA460E}"/>
                  </a:ext>
                </a:extLst>
              </p:cNvPr>
              <p:cNvSpPr/>
              <p:nvPr/>
            </p:nvSpPr>
            <p:spPr>
              <a:xfrm>
                <a:off x="-179855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3" name="Graphic 45">
              <a:extLst>
                <a:ext uri="{FF2B5EF4-FFF2-40B4-BE49-F238E27FC236}">
                  <a16:creationId xmlns:a16="http://schemas.microsoft.com/office/drawing/2014/main" id="{66B71B7A-6201-33E0-F82F-1F3C93CA7AFF}"/>
                </a:ext>
              </a:extLst>
            </p:cNvPr>
            <p:cNvGrpSpPr/>
            <p:nvPr/>
          </p:nvGrpSpPr>
          <p:grpSpPr>
            <a:xfrm>
              <a:off x="-1826788" y="794731"/>
              <a:ext cx="51722" cy="51911"/>
              <a:chOff x="-1826788" y="794731"/>
              <a:chExt cx="51722" cy="51911"/>
            </a:xfrm>
          </p:grpSpPr>
          <p:sp>
            <p:nvSpPr>
              <p:cNvPr id="35159" name="Freeform 35158">
                <a:extLst>
                  <a:ext uri="{FF2B5EF4-FFF2-40B4-BE49-F238E27FC236}">
                    <a16:creationId xmlns:a16="http://schemas.microsoft.com/office/drawing/2014/main" id="{36279A89-409E-CFF6-9184-8FD8D58F82FB}"/>
                  </a:ext>
                </a:extLst>
              </p:cNvPr>
              <p:cNvSpPr/>
              <p:nvPr/>
            </p:nvSpPr>
            <p:spPr>
              <a:xfrm>
                <a:off x="-182678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60" name="Freeform 35159">
                <a:extLst>
                  <a:ext uri="{FF2B5EF4-FFF2-40B4-BE49-F238E27FC236}">
                    <a16:creationId xmlns:a16="http://schemas.microsoft.com/office/drawing/2014/main" id="{1E42D351-C468-F821-5EE4-34F1A98837E1}"/>
                  </a:ext>
                </a:extLst>
              </p:cNvPr>
              <p:cNvSpPr/>
              <p:nvPr/>
            </p:nvSpPr>
            <p:spPr>
              <a:xfrm>
                <a:off x="-180092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4" name="Graphic 45">
              <a:extLst>
                <a:ext uri="{FF2B5EF4-FFF2-40B4-BE49-F238E27FC236}">
                  <a16:creationId xmlns:a16="http://schemas.microsoft.com/office/drawing/2014/main" id="{15EF9CC6-9B15-C295-A075-EE1DA719D41D}"/>
                </a:ext>
              </a:extLst>
            </p:cNvPr>
            <p:cNvGrpSpPr/>
            <p:nvPr/>
          </p:nvGrpSpPr>
          <p:grpSpPr>
            <a:xfrm>
              <a:off x="-1841240" y="794731"/>
              <a:ext cx="51722" cy="51911"/>
              <a:chOff x="-1841240" y="794731"/>
              <a:chExt cx="51722" cy="51911"/>
            </a:xfrm>
          </p:grpSpPr>
          <p:sp>
            <p:nvSpPr>
              <p:cNvPr id="35157" name="Freeform 35156">
                <a:extLst>
                  <a:ext uri="{FF2B5EF4-FFF2-40B4-BE49-F238E27FC236}">
                    <a16:creationId xmlns:a16="http://schemas.microsoft.com/office/drawing/2014/main" id="{C1ACDE58-430F-49F2-28F5-BDD970E01A08}"/>
                  </a:ext>
                </a:extLst>
              </p:cNvPr>
              <p:cNvSpPr/>
              <p:nvPr/>
            </p:nvSpPr>
            <p:spPr>
              <a:xfrm>
                <a:off x="-184124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58" name="Freeform 35157">
                <a:extLst>
                  <a:ext uri="{FF2B5EF4-FFF2-40B4-BE49-F238E27FC236}">
                    <a16:creationId xmlns:a16="http://schemas.microsoft.com/office/drawing/2014/main" id="{EC3EDAB4-CCA8-6AF4-35BB-997D84F997D1}"/>
                  </a:ext>
                </a:extLst>
              </p:cNvPr>
              <p:cNvSpPr/>
              <p:nvPr/>
            </p:nvSpPr>
            <p:spPr>
              <a:xfrm>
                <a:off x="-181537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5" name="Graphic 45">
              <a:extLst>
                <a:ext uri="{FF2B5EF4-FFF2-40B4-BE49-F238E27FC236}">
                  <a16:creationId xmlns:a16="http://schemas.microsoft.com/office/drawing/2014/main" id="{0B63CD0C-B612-250C-58D9-0C7A82C23EEF}"/>
                </a:ext>
              </a:extLst>
            </p:cNvPr>
            <p:cNvGrpSpPr/>
            <p:nvPr/>
          </p:nvGrpSpPr>
          <p:grpSpPr>
            <a:xfrm>
              <a:off x="-1845709" y="794731"/>
              <a:ext cx="51818" cy="51911"/>
              <a:chOff x="-1845709" y="794731"/>
              <a:chExt cx="51818" cy="51911"/>
            </a:xfrm>
          </p:grpSpPr>
          <p:sp>
            <p:nvSpPr>
              <p:cNvPr id="35155" name="Freeform 35154">
                <a:extLst>
                  <a:ext uri="{FF2B5EF4-FFF2-40B4-BE49-F238E27FC236}">
                    <a16:creationId xmlns:a16="http://schemas.microsoft.com/office/drawing/2014/main" id="{6F6D2732-1ACB-6209-EE28-912811000850}"/>
                  </a:ext>
                </a:extLst>
              </p:cNvPr>
              <p:cNvSpPr/>
              <p:nvPr/>
            </p:nvSpPr>
            <p:spPr>
              <a:xfrm>
                <a:off x="-1845709"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56" name="Freeform 35155">
                <a:extLst>
                  <a:ext uri="{FF2B5EF4-FFF2-40B4-BE49-F238E27FC236}">
                    <a16:creationId xmlns:a16="http://schemas.microsoft.com/office/drawing/2014/main" id="{BBBFF8D0-B57C-8E44-E261-DEDCA2716127}"/>
                  </a:ext>
                </a:extLst>
              </p:cNvPr>
              <p:cNvSpPr/>
              <p:nvPr/>
            </p:nvSpPr>
            <p:spPr>
              <a:xfrm>
                <a:off x="-181975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6" name="Graphic 45">
              <a:extLst>
                <a:ext uri="{FF2B5EF4-FFF2-40B4-BE49-F238E27FC236}">
                  <a16:creationId xmlns:a16="http://schemas.microsoft.com/office/drawing/2014/main" id="{DA2D1F1D-09BD-0667-1297-CBC6B041AA3B}"/>
                </a:ext>
              </a:extLst>
            </p:cNvPr>
            <p:cNvGrpSpPr/>
            <p:nvPr/>
          </p:nvGrpSpPr>
          <p:grpSpPr>
            <a:xfrm>
              <a:off x="-1848181" y="794731"/>
              <a:ext cx="51722" cy="51911"/>
              <a:chOff x="-1848181" y="794731"/>
              <a:chExt cx="51722" cy="51911"/>
            </a:xfrm>
          </p:grpSpPr>
          <p:sp>
            <p:nvSpPr>
              <p:cNvPr id="35153" name="Freeform 35152">
                <a:extLst>
                  <a:ext uri="{FF2B5EF4-FFF2-40B4-BE49-F238E27FC236}">
                    <a16:creationId xmlns:a16="http://schemas.microsoft.com/office/drawing/2014/main" id="{2B135257-92A2-5589-6A56-1D6592EAEBD0}"/>
                  </a:ext>
                </a:extLst>
              </p:cNvPr>
              <p:cNvSpPr/>
              <p:nvPr/>
            </p:nvSpPr>
            <p:spPr>
              <a:xfrm>
                <a:off x="-184818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54" name="Freeform 35153">
                <a:extLst>
                  <a:ext uri="{FF2B5EF4-FFF2-40B4-BE49-F238E27FC236}">
                    <a16:creationId xmlns:a16="http://schemas.microsoft.com/office/drawing/2014/main" id="{D67FAF66-3B36-4A88-908E-70C0FCEBB4B4}"/>
                  </a:ext>
                </a:extLst>
              </p:cNvPr>
              <p:cNvSpPr/>
              <p:nvPr/>
            </p:nvSpPr>
            <p:spPr>
              <a:xfrm>
                <a:off x="-182231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7" name="Graphic 45">
              <a:extLst>
                <a:ext uri="{FF2B5EF4-FFF2-40B4-BE49-F238E27FC236}">
                  <a16:creationId xmlns:a16="http://schemas.microsoft.com/office/drawing/2014/main" id="{13C96A7C-F35E-FD11-F1D8-C744DEA80237}"/>
                </a:ext>
              </a:extLst>
            </p:cNvPr>
            <p:cNvGrpSpPr/>
            <p:nvPr/>
          </p:nvGrpSpPr>
          <p:grpSpPr>
            <a:xfrm>
              <a:off x="-1858259" y="794731"/>
              <a:ext cx="51818" cy="51911"/>
              <a:chOff x="-1858259" y="794731"/>
              <a:chExt cx="51818" cy="51911"/>
            </a:xfrm>
          </p:grpSpPr>
          <p:sp>
            <p:nvSpPr>
              <p:cNvPr id="35151" name="Freeform 35150">
                <a:extLst>
                  <a:ext uri="{FF2B5EF4-FFF2-40B4-BE49-F238E27FC236}">
                    <a16:creationId xmlns:a16="http://schemas.microsoft.com/office/drawing/2014/main" id="{51D404D1-4D76-30EE-3833-8ADE6E304430}"/>
                  </a:ext>
                </a:extLst>
              </p:cNvPr>
              <p:cNvSpPr/>
              <p:nvPr/>
            </p:nvSpPr>
            <p:spPr>
              <a:xfrm>
                <a:off x="-1858259"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52" name="Freeform 35151">
                <a:extLst>
                  <a:ext uri="{FF2B5EF4-FFF2-40B4-BE49-F238E27FC236}">
                    <a16:creationId xmlns:a16="http://schemas.microsoft.com/office/drawing/2014/main" id="{1020F1F7-7852-7C15-43D6-19277F6ABCCF}"/>
                  </a:ext>
                </a:extLst>
              </p:cNvPr>
              <p:cNvSpPr/>
              <p:nvPr/>
            </p:nvSpPr>
            <p:spPr>
              <a:xfrm>
                <a:off x="-183239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8" name="Graphic 45">
              <a:extLst>
                <a:ext uri="{FF2B5EF4-FFF2-40B4-BE49-F238E27FC236}">
                  <a16:creationId xmlns:a16="http://schemas.microsoft.com/office/drawing/2014/main" id="{FD42EB8D-5F1A-9A3A-43B0-28E07B573F29}"/>
                </a:ext>
              </a:extLst>
            </p:cNvPr>
            <p:cNvGrpSpPr/>
            <p:nvPr/>
          </p:nvGrpSpPr>
          <p:grpSpPr>
            <a:xfrm>
              <a:off x="-1863298" y="794731"/>
              <a:ext cx="51722" cy="51911"/>
              <a:chOff x="-1863298" y="794731"/>
              <a:chExt cx="51722" cy="51911"/>
            </a:xfrm>
          </p:grpSpPr>
          <p:sp>
            <p:nvSpPr>
              <p:cNvPr id="35149" name="Freeform 35148">
                <a:extLst>
                  <a:ext uri="{FF2B5EF4-FFF2-40B4-BE49-F238E27FC236}">
                    <a16:creationId xmlns:a16="http://schemas.microsoft.com/office/drawing/2014/main" id="{CCDF30F6-D9DE-7948-21A2-45DE8C88AC5D}"/>
                  </a:ext>
                </a:extLst>
              </p:cNvPr>
              <p:cNvSpPr/>
              <p:nvPr/>
            </p:nvSpPr>
            <p:spPr>
              <a:xfrm>
                <a:off x="-186329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50" name="Freeform 35149">
                <a:extLst>
                  <a:ext uri="{FF2B5EF4-FFF2-40B4-BE49-F238E27FC236}">
                    <a16:creationId xmlns:a16="http://schemas.microsoft.com/office/drawing/2014/main" id="{AB55FF43-5C1F-32BE-9971-C7120A85436B}"/>
                  </a:ext>
                </a:extLst>
              </p:cNvPr>
              <p:cNvSpPr/>
              <p:nvPr/>
            </p:nvSpPr>
            <p:spPr>
              <a:xfrm>
                <a:off x="-183743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09" name="Graphic 45">
              <a:extLst>
                <a:ext uri="{FF2B5EF4-FFF2-40B4-BE49-F238E27FC236}">
                  <a16:creationId xmlns:a16="http://schemas.microsoft.com/office/drawing/2014/main" id="{6B6518AF-8800-EF79-6C0F-411363903C9F}"/>
                </a:ext>
              </a:extLst>
            </p:cNvPr>
            <p:cNvGrpSpPr/>
            <p:nvPr/>
          </p:nvGrpSpPr>
          <p:grpSpPr>
            <a:xfrm>
              <a:off x="-1873567" y="794731"/>
              <a:ext cx="51818" cy="51911"/>
              <a:chOff x="-1873567" y="794731"/>
              <a:chExt cx="51818" cy="51911"/>
            </a:xfrm>
          </p:grpSpPr>
          <p:sp>
            <p:nvSpPr>
              <p:cNvPr id="35147" name="Freeform 35146">
                <a:extLst>
                  <a:ext uri="{FF2B5EF4-FFF2-40B4-BE49-F238E27FC236}">
                    <a16:creationId xmlns:a16="http://schemas.microsoft.com/office/drawing/2014/main" id="{145207A6-2E7D-3465-D0A0-666963373B2C}"/>
                  </a:ext>
                </a:extLst>
              </p:cNvPr>
              <p:cNvSpPr/>
              <p:nvPr/>
            </p:nvSpPr>
            <p:spPr>
              <a:xfrm>
                <a:off x="-1873567"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48" name="Freeform 35147">
                <a:extLst>
                  <a:ext uri="{FF2B5EF4-FFF2-40B4-BE49-F238E27FC236}">
                    <a16:creationId xmlns:a16="http://schemas.microsoft.com/office/drawing/2014/main" id="{0AEE781A-AEAF-9D96-3091-F5FB4D99DFC4}"/>
                  </a:ext>
                </a:extLst>
              </p:cNvPr>
              <p:cNvSpPr/>
              <p:nvPr/>
            </p:nvSpPr>
            <p:spPr>
              <a:xfrm>
                <a:off x="-184770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0" name="Graphic 45">
              <a:extLst>
                <a:ext uri="{FF2B5EF4-FFF2-40B4-BE49-F238E27FC236}">
                  <a16:creationId xmlns:a16="http://schemas.microsoft.com/office/drawing/2014/main" id="{355654D9-70A6-AEBA-A410-BD0948AF3DA2}"/>
                </a:ext>
              </a:extLst>
            </p:cNvPr>
            <p:cNvGrpSpPr/>
            <p:nvPr/>
          </p:nvGrpSpPr>
          <p:grpSpPr>
            <a:xfrm>
              <a:off x="-1902566" y="794731"/>
              <a:ext cx="51722" cy="51911"/>
              <a:chOff x="-1902566" y="794731"/>
              <a:chExt cx="51722" cy="51911"/>
            </a:xfrm>
          </p:grpSpPr>
          <p:sp>
            <p:nvSpPr>
              <p:cNvPr id="35145" name="Freeform 35144">
                <a:extLst>
                  <a:ext uri="{FF2B5EF4-FFF2-40B4-BE49-F238E27FC236}">
                    <a16:creationId xmlns:a16="http://schemas.microsoft.com/office/drawing/2014/main" id="{9A8CEC36-6E77-2760-2300-DADE965796C1}"/>
                  </a:ext>
                </a:extLst>
              </p:cNvPr>
              <p:cNvSpPr/>
              <p:nvPr/>
            </p:nvSpPr>
            <p:spPr>
              <a:xfrm>
                <a:off x="-1902566"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46" name="Freeform 35145">
                <a:extLst>
                  <a:ext uri="{FF2B5EF4-FFF2-40B4-BE49-F238E27FC236}">
                    <a16:creationId xmlns:a16="http://schemas.microsoft.com/office/drawing/2014/main" id="{004F5AD6-974B-1ABE-756A-472BAFFB4A57}"/>
                  </a:ext>
                </a:extLst>
              </p:cNvPr>
              <p:cNvSpPr/>
              <p:nvPr/>
            </p:nvSpPr>
            <p:spPr>
              <a:xfrm>
                <a:off x="-187670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1" name="Graphic 45">
              <a:extLst>
                <a:ext uri="{FF2B5EF4-FFF2-40B4-BE49-F238E27FC236}">
                  <a16:creationId xmlns:a16="http://schemas.microsoft.com/office/drawing/2014/main" id="{6350D333-262C-B2F5-2257-C5371B4F14DC}"/>
                </a:ext>
              </a:extLst>
            </p:cNvPr>
            <p:cNvGrpSpPr/>
            <p:nvPr/>
          </p:nvGrpSpPr>
          <p:grpSpPr>
            <a:xfrm>
              <a:off x="-1936509" y="794731"/>
              <a:ext cx="51722" cy="51911"/>
              <a:chOff x="-1936509" y="794731"/>
              <a:chExt cx="51722" cy="51911"/>
            </a:xfrm>
          </p:grpSpPr>
          <p:sp>
            <p:nvSpPr>
              <p:cNvPr id="35143" name="Freeform 35142">
                <a:extLst>
                  <a:ext uri="{FF2B5EF4-FFF2-40B4-BE49-F238E27FC236}">
                    <a16:creationId xmlns:a16="http://schemas.microsoft.com/office/drawing/2014/main" id="{A0CAF9B0-4C3C-3106-E859-67540BB06F7D}"/>
                  </a:ext>
                </a:extLst>
              </p:cNvPr>
              <p:cNvSpPr/>
              <p:nvPr/>
            </p:nvSpPr>
            <p:spPr>
              <a:xfrm>
                <a:off x="-193650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44" name="Freeform 35143">
                <a:extLst>
                  <a:ext uri="{FF2B5EF4-FFF2-40B4-BE49-F238E27FC236}">
                    <a16:creationId xmlns:a16="http://schemas.microsoft.com/office/drawing/2014/main" id="{6CF3F5E4-9617-B1E7-1A1B-6E74E62CC83E}"/>
                  </a:ext>
                </a:extLst>
              </p:cNvPr>
              <p:cNvSpPr/>
              <p:nvPr/>
            </p:nvSpPr>
            <p:spPr>
              <a:xfrm>
                <a:off x="-191064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2" name="Graphic 45">
              <a:extLst>
                <a:ext uri="{FF2B5EF4-FFF2-40B4-BE49-F238E27FC236}">
                  <a16:creationId xmlns:a16="http://schemas.microsoft.com/office/drawing/2014/main" id="{0229AE45-CBAB-3835-BBC7-AC3360254863}"/>
                </a:ext>
              </a:extLst>
            </p:cNvPr>
            <p:cNvGrpSpPr/>
            <p:nvPr/>
          </p:nvGrpSpPr>
          <p:grpSpPr>
            <a:xfrm>
              <a:off x="-1941548" y="794731"/>
              <a:ext cx="51722" cy="51911"/>
              <a:chOff x="-1941548" y="794731"/>
              <a:chExt cx="51722" cy="51911"/>
            </a:xfrm>
          </p:grpSpPr>
          <p:sp>
            <p:nvSpPr>
              <p:cNvPr id="35141" name="Freeform 35140">
                <a:extLst>
                  <a:ext uri="{FF2B5EF4-FFF2-40B4-BE49-F238E27FC236}">
                    <a16:creationId xmlns:a16="http://schemas.microsoft.com/office/drawing/2014/main" id="{3A6F3F90-96DB-981B-ECF7-24E6EE51AF51}"/>
                  </a:ext>
                </a:extLst>
              </p:cNvPr>
              <p:cNvSpPr/>
              <p:nvPr/>
            </p:nvSpPr>
            <p:spPr>
              <a:xfrm>
                <a:off x="-194154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42" name="Freeform 35141">
                <a:extLst>
                  <a:ext uri="{FF2B5EF4-FFF2-40B4-BE49-F238E27FC236}">
                    <a16:creationId xmlns:a16="http://schemas.microsoft.com/office/drawing/2014/main" id="{021ED13C-4AED-76AB-CF53-AB4F6E6C5898}"/>
                  </a:ext>
                </a:extLst>
              </p:cNvPr>
              <p:cNvSpPr/>
              <p:nvPr/>
            </p:nvSpPr>
            <p:spPr>
              <a:xfrm>
                <a:off x="-191568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3" name="Graphic 45">
              <a:extLst>
                <a:ext uri="{FF2B5EF4-FFF2-40B4-BE49-F238E27FC236}">
                  <a16:creationId xmlns:a16="http://schemas.microsoft.com/office/drawing/2014/main" id="{EE895FE7-5A4E-C950-DD4B-071BBEF2D43F}"/>
                </a:ext>
              </a:extLst>
            </p:cNvPr>
            <p:cNvGrpSpPr/>
            <p:nvPr/>
          </p:nvGrpSpPr>
          <p:grpSpPr>
            <a:xfrm>
              <a:off x="-1951912" y="794731"/>
              <a:ext cx="51818" cy="51911"/>
              <a:chOff x="-1951912" y="794731"/>
              <a:chExt cx="51818" cy="51911"/>
            </a:xfrm>
          </p:grpSpPr>
          <p:sp>
            <p:nvSpPr>
              <p:cNvPr id="35139" name="Freeform 35138">
                <a:extLst>
                  <a:ext uri="{FF2B5EF4-FFF2-40B4-BE49-F238E27FC236}">
                    <a16:creationId xmlns:a16="http://schemas.microsoft.com/office/drawing/2014/main" id="{346E0BE7-0991-0C34-12F1-1C2D1699554C}"/>
                  </a:ext>
                </a:extLst>
              </p:cNvPr>
              <p:cNvSpPr/>
              <p:nvPr/>
            </p:nvSpPr>
            <p:spPr>
              <a:xfrm>
                <a:off x="-1951912"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40" name="Freeform 35139">
                <a:extLst>
                  <a:ext uri="{FF2B5EF4-FFF2-40B4-BE49-F238E27FC236}">
                    <a16:creationId xmlns:a16="http://schemas.microsoft.com/office/drawing/2014/main" id="{99373351-B595-9751-B18A-A87077152D13}"/>
                  </a:ext>
                </a:extLst>
              </p:cNvPr>
              <p:cNvSpPr/>
              <p:nvPr/>
            </p:nvSpPr>
            <p:spPr>
              <a:xfrm>
                <a:off x="-192595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4" name="Graphic 45">
              <a:extLst>
                <a:ext uri="{FF2B5EF4-FFF2-40B4-BE49-F238E27FC236}">
                  <a16:creationId xmlns:a16="http://schemas.microsoft.com/office/drawing/2014/main" id="{C3A94D5F-8D8A-3BEE-61BD-6B4915CDB73D}"/>
                </a:ext>
              </a:extLst>
            </p:cNvPr>
            <p:cNvGrpSpPr/>
            <p:nvPr/>
          </p:nvGrpSpPr>
          <p:grpSpPr>
            <a:xfrm>
              <a:off x="-1956761" y="794731"/>
              <a:ext cx="51818" cy="51911"/>
              <a:chOff x="-1956761" y="794731"/>
              <a:chExt cx="51818" cy="51911"/>
            </a:xfrm>
          </p:grpSpPr>
          <p:sp>
            <p:nvSpPr>
              <p:cNvPr id="35137" name="Freeform 35136">
                <a:extLst>
                  <a:ext uri="{FF2B5EF4-FFF2-40B4-BE49-F238E27FC236}">
                    <a16:creationId xmlns:a16="http://schemas.microsoft.com/office/drawing/2014/main" id="{63F9E22A-C2FE-AAF8-684A-9120F35B72D9}"/>
                  </a:ext>
                </a:extLst>
              </p:cNvPr>
              <p:cNvSpPr/>
              <p:nvPr/>
            </p:nvSpPr>
            <p:spPr>
              <a:xfrm>
                <a:off x="-1956761"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38" name="Freeform 35137">
                <a:extLst>
                  <a:ext uri="{FF2B5EF4-FFF2-40B4-BE49-F238E27FC236}">
                    <a16:creationId xmlns:a16="http://schemas.microsoft.com/office/drawing/2014/main" id="{89A1063B-B30B-2ED4-1DA8-9A63BF829FF7}"/>
                  </a:ext>
                </a:extLst>
              </p:cNvPr>
              <p:cNvSpPr/>
              <p:nvPr/>
            </p:nvSpPr>
            <p:spPr>
              <a:xfrm>
                <a:off x="-193090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5" name="Graphic 45">
              <a:extLst>
                <a:ext uri="{FF2B5EF4-FFF2-40B4-BE49-F238E27FC236}">
                  <a16:creationId xmlns:a16="http://schemas.microsoft.com/office/drawing/2014/main" id="{1ECC0B24-1D5D-2A6A-813D-61D744B683EF}"/>
                </a:ext>
              </a:extLst>
            </p:cNvPr>
            <p:cNvGrpSpPr/>
            <p:nvPr/>
          </p:nvGrpSpPr>
          <p:grpSpPr>
            <a:xfrm>
              <a:off x="-1972829" y="794731"/>
              <a:ext cx="51818" cy="51911"/>
              <a:chOff x="-1972829" y="794731"/>
              <a:chExt cx="51818" cy="51911"/>
            </a:xfrm>
          </p:grpSpPr>
          <p:sp>
            <p:nvSpPr>
              <p:cNvPr id="35135" name="Freeform 35134">
                <a:extLst>
                  <a:ext uri="{FF2B5EF4-FFF2-40B4-BE49-F238E27FC236}">
                    <a16:creationId xmlns:a16="http://schemas.microsoft.com/office/drawing/2014/main" id="{43B5F9AD-3444-F056-4921-1FC02915174C}"/>
                  </a:ext>
                </a:extLst>
              </p:cNvPr>
              <p:cNvSpPr/>
              <p:nvPr/>
            </p:nvSpPr>
            <p:spPr>
              <a:xfrm>
                <a:off x="-1972829"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36" name="Freeform 35135">
                <a:extLst>
                  <a:ext uri="{FF2B5EF4-FFF2-40B4-BE49-F238E27FC236}">
                    <a16:creationId xmlns:a16="http://schemas.microsoft.com/office/drawing/2014/main" id="{3C5F7C50-8DEC-4FD8-D512-DC92E53F6309}"/>
                  </a:ext>
                </a:extLst>
              </p:cNvPr>
              <p:cNvSpPr/>
              <p:nvPr/>
            </p:nvSpPr>
            <p:spPr>
              <a:xfrm>
                <a:off x="-194687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6" name="Graphic 45">
              <a:extLst>
                <a:ext uri="{FF2B5EF4-FFF2-40B4-BE49-F238E27FC236}">
                  <a16:creationId xmlns:a16="http://schemas.microsoft.com/office/drawing/2014/main" id="{28DFFF8D-C7A3-BFB2-8A01-2A36B114BE0C}"/>
                </a:ext>
              </a:extLst>
            </p:cNvPr>
            <p:cNvGrpSpPr/>
            <p:nvPr/>
          </p:nvGrpSpPr>
          <p:grpSpPr>
            <a:xfrm>
              <a:off x="-1983478" y="794731"/>
              <a:ext cx="51722" cy="51911"/>
              <a:chOff x="-1983478" y="794731"/>
              <a:chExt cx="51722" cy="51911"/>
            </a:xfrm>
          </p:grpSpPr>
          <p:sp>
            <p:nvSpPr>
              <p:cNvPr id="35133" name="Freeform 35132">
                <a:extLst>
                  <a:ext uri="{FF2B5EF4-FFF2-40B4-BE49-F238E27FC236}">
                    <a16:creationId xmlns:a16="http://schemas.microsoft.com/office/drawing/2014/main" id="{7206FBAA-A7B7-FFD3-8BF7-740F520A25E8}"/>
                  </a:ext>
                </a:extLst>
              </p:cNvPr>
              <p:cNvSpPr/>
              <p:nvPr/>
            </p:nvSpPr>
            <p:spPr>
              <a:xfrm>
                <a:off x="-198347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34" name="Freeform 35133">
                <a:extLst>
                  <a:ext uri="{FF2B5EF4-FFF2-40B4-BE49-F238E27FC236}">
                    <a16:creationId xmlns:a16="http://schemas.microsoft.com/office/drawing/2014/main" id="{9E35E454-A23C-65AF-D4C8-CB437382DBB4}"/>
                  </a:ext>
                </a:extLst>
              </p:cNvPr>
              <p:cNvSpPr/>
              <p:nvPr/>
            </p:nvSpPr>
            <p:spPr>
              <a:xfrm>
                <a:off x="-195761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7" name="Graphic 45">
              <a:extLst>
                <a:ext uri="{FF2B5EF4-FFF2-40B4-BE49-F238E27FC236}">
                  <a16:creationId xmlns:a16="http://schemas.microsoft.com/office/drawing/2014/main" id="{A85099F5-15C7-35D0-28FF-F5598F9110F9}"/>
                </a:ext>
              </a:extLst>
            </p:cNvPr>
            <p:cNvGrpSpPr/>
            <p:nvPr/>
          </p:nvGrpSpPr>
          <p:grpSpPr>
            <a:xfrm>
              <a:off x="-1992986" y="794731"/>
              <a:ext cx="51722" cy="51911"/>
              <a:chOff x="-1992986" y="794731"/>
              <a:chExt cx="51722" cy="51911"/>
            </a:xfrm>
          </p:grpSpPr>
          <p:sp>
            <p:nvSpPr>
              <p:cNvPr id="35131" name="Freeform 35130">
                <a:extLst>
                  <a:ext uri="{FF2B5EF4-FFF2-40B4-BE49-F238E27FC236}">
                    <a16:creationId xmlns:a16="http://schemas.microsoft.com/office/drawing/2014/main" id="{EB0EBD97-E86E-48D5-09A8-93995B8C720A}"/>
                  </a:ext>
                </a:extLst>
              </p:cNvPr>
              <p:cNvSpPr/>
              <p:nvPr/>
            </p:nvSpPr>
            <p:spPr>
              <a:xfrm>
                <a:off x="-1992986"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32" name="Freeform 35131">
                <a:extLst>
                  <a:ext uri="{FF2B5EF4-FFF2-40B4-BE49-F238E27FC236}">
                    <a16:creationId xmlns:a16="http://schemas.microsoft.com/office/drawing/2014/main" id="{32A949BC-BFA6-4142-A4FA-54B921703A7B}"/>
                  </a:ext>
                </a:extLst>
              </p:cNvPr>
              <p:cNvSpPr/>
              <p:nvPr/>
            </p:nvSpPr>
            <p:spPr>
              <a:xfrm>
                <a:off x="-196712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8" name="Graphic 45">
              <a:extLst>
                <a:ext uri="{FF2B5EF4-FFF2-40B4-BE49-F238E27FC236}">
                  <a16:creationId xmlns:a16="http://schemas.microsoft.com/office/drawing/2014/main" id="{B6F9760E-EF41-DC7C-AFD4-921587D90D22}"/>
                </a:ext>
              </a:extLst>
            </p:cNvPr>
            <p:cNvGrpSpPr/>
            <p:nvPr/>
          </p:nvGrpSpPr>
          <p:grpSpPr>
            <a:xfrm>
              <a:off x="-2002494" y="794731"/>
              <a:ext cx="51722" cy="51911"/>
              <a:chOff x="-2002494" y="794731"/>
              <a:chExt cx="51722" cy="51911"/>
            </a:xfrm>
          </p:grpSpPr>
          <p:sp>
            <p:nvSpPr>
              <p:cNvPr id="35129" name="Freeform 35128">
                <a:extLst>
                  <a:ext uri="{FF2B5EF4-FFF2-40B4-BE49-F238E27FC236}">
                    <a16:creationId xmlns:a16="http://schemas.microsoft.com/office/drawing/2014/main" id="{C1AE3217-438E-A0BB-0A95-4FFC7BF671E7}"/>
                  </a:ext>
                </a:extLst>
              </p:cNvPr>
              <p:cNvSpPr/>
              <p:nvPr/>
            </p:nvSpPr>
            <p:spPr>
              <a:xfrm>
                <a:off x="-2002494"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30" name="Freeform 35129">
                <a:extLst>
                  <a:ext uri="{FF2B5EF4-FFF2-40B4-BE49-F238E27FC236}">
                    <a16:creationId xmlns:a16="http://schemas.microsoft.com/office/drawing/2014/main" id="{D0C80293-9579-6C8F-7722-8406F26C331D}"/>
                  </a:ext>
                </a:extLst>
              </p:cNvPr>
              <p:cNvSpPr/>
              <p:nvPr/>
            </p:nvSpPr>
            <p:spPr>
              <a:xfrm>
                <a:off x="-197663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19" name="Graphic 45">
              <a:extLst>
                <a:ext uri="{FF2B5EF4-FFF2-40B4-BE49-F238E27FC236}">
                  <a16:creationId xmlns:a16="http://schemas.microsoft.com/office/drawing/2014/main" id="{F781C0A8-2DDF-C3F6-B677-B13B1E12E303}"/>
                </a:ext>
              </a:extLst>
            </p:cNvPr>
            <p:cNvGrpSpPr/>
            <p:nvPr/>
          </p:nvGrpSpPr>
          <p:grpSpPr>
            <a:xfrm>
              <a:off x="-2012002" y="794731"/>
              <a:ext cx="51722" cy="51911"/>
              <a:chOff x="-2012002" y="794731"/>
              <a:chExt cx="51722" cy="51911"/>
            </a:xfrm>
          </p:grpSpPr>
          <p:sp>
            <p:nvSpPr>
              <p:cNvPr id="35127" name="Freeform 35126">
                <a:extLst>
                  <a:ext uri="{FF2B5EF4-FFF2-40B4-BE49-F238E27FC236}">
                    <a16:creationId xmlns:a16="http://schemas.microsoft.com/office/drawing/2014/main" id="{6030A4B3-F2B7-D74C-75DE-D69F7FF12F74}"/>
                  </a:ext>
                </a:extLst>
              </p:cNvPr>
              <p:cNvSpPr/>
              <p:nvPr/>
            </p:nvSpPr>
            <p:spPr>
              <a:xfrm>
                <a:off x="-201200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28" name="Freeform 35127">
                <a:extLst>
                  <a:ext uri="{FF2B5EF4-FFF2-40B4-BE49-F238E27FC236}">
                    <a16:creationId xmlns:a16="http://schemas.microsoft.com/office/drawing/2014/main" id="{E5FFDAB4-65C8-645B-55F1-ECBC19E79A48}"/>
                  </a:ext>
                </a:extLst>
              </p:cNvPr>
              <p:cNvSpPr/>
              <p:nvPr/>
            </p:nvSpPr>
            <p:spPr>
              <a:xfrm>
                <a:off x="-198614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0" name="Graphic 45">
              <a:extLst>
                <a:ext uri="{FF2B5EF4-FFF2-40B4-BE49-F238E27FC236}">
                  <a16:creationId xmlns:a16="http://schemas.microsoft.com/office/drawing/2014/main" id="{06F181E6-E1D2-8DC8-905F-B849266C04B8}"/>
                </a:ext>
              </a:extLst>
            </p:cNvPr>
            <p:cNvGrpSpPr/>
            <p:nvPr/>
          </p:nvGrpSpPr>
          <p:grpSpPr>
            <a:xfrm>
              <a:off x="-2021510" y="794731"/>
              <a:ext cx="51722" cy="51911"/>
              <a:chOff x="-2021510" y="794731"/>
              <a:chExt cx="51722" cy="51911"/>
            </a:xfrm>
          </p:grpSpPr>
          <p:sp>
            <p:nvSpPr>
              <p:cNvPr id="35125" name="Freeform 35124">
                <a:extLst>
                  <a:ext uri="{FF2B5EF4-FFF2-40B4-BE49-F238E27FC236}">
                    <a16:creationId xmlns:a16="http://schemas.microsoft.com/office/drawing/2014/main" id="{EF6757C3-38BF-F11F-6E75-78406188EB6C}"/>
                  </a:ext>
                </a:extLst>
              </p:cNvPr>
              <p:cNvSpPr/>
              <p:nvPr/>
            </p:nvSpPr>
            <p:spPr>
              <a:xfrm>
                <a:off x="-202151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26" name="Freeform 35125">
                <a:extLst>
                  <a:ext uri="{FF2B5EF4-FFF2-40B4-BE49-F238E27FC236}">
                    <a16:creationId xmlns:a16="http://schemas.microsoft.com/office/drawing/2014/main" id="{E52DB189-F837-4246-69B4-9E24A48E1D3E}"/>
                  </a:ext>
                </a:extLst>
              </p:cNvPr>
              <p:cNvSpPr/>
              <p:nvPr/>
            </p:nvSpPr>
            <p:spPr>
              <a:xfrm>
                <a:off x="-199564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1" name="Graphic 45">
              <a:extLst>
                <a:ext uri="{FF2B5EF4-FFF2-40B4-BE49-F238E27FC236}">
                  <a16:creationId xmlns:a16="http://schemas.microsoft.com/office/drawing/2014/main" id="{CD697E35-4DA7-4F94-E713-4493FA47F45B}"/>
                </a:ext>
              </a:extLst>
            </p:cNvPr>
            <p:cNvGrpSpPr/>
            <p:nvPr/>
          </p:nvGrpSpPr>
          <p:grpSpPr>
            <a:xfrm>
              <a:off x="-2031018" y="794731"/>
              <a:ext cx="51722" cy="51911"/>
              <a:chOff x="-2031018" y="794731"/>
              <a:chExt cx="51722" cy="51911"/>
            </a:xfrm>
          </p:grpSpPr>
          <p:sp>
            <p:nvSpPr>
              <p:cNvPr id="35123" name="Freeform 35122">
                <a:extLst>
                  <a:ext uri="{FF2B5EF4-FFF2-40B4-BE49-F238E27FC236}">
                    <a16:creationId xmlns:a16="http://schemas.microsoft.com/office/drawing/2014/main" id="{8BE0A1B6-3FAA-F00A-4445-C827E3F7D309}"/>
                  </a:ext>
                </a:extLst>
              </p:cNvPr>
              <p:cNvSpPr/>
              <p:nvPr/>
            </p:nvSpPr>
            <p:spPr>
              <a:xfrm>
                <a:off x="-203101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24" name="Freeform 35123">
                <a:extLst>
                  <a:ext uri="{FF2B5EF4-FFF2-40B4-BE49-F238E27FC236}">
                    <a16:creationId xmlns:a16="http://schemas.microsoft.com/office/drawing/2014/main" id="{7CA478EB-462B-6283-1BE3-594E91DA6EAF}"/>
                  </a:ext>
                </a:extLst>
              </p:cNvPr>
              <p:cNvSpPr/>
              <p:nvPr/>
            </p:nvSpPr>
            <p:spPr>
              <a:xfrm>
                <a:off x="-200515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2" name="Graphic 45">
              <a:extLst>
                <a:ext uri="{FF2B5EF4-FFF2-40B4-BE49-F238E27FC236}">
                  <a16:creationId xmlns:a16="http://schemas.microsoft.com/office/drawing/2014/main" id="{BBB6E8E3-37FD-022B-5A24-847F2E57581C}"/>
                </a:ext>
              </a:extLst>
            </p:cNvPr>
            <p:cNvGrpSpPr/>
            <p:nvPr/>
          </p:nvGrpSpPr>
          <p:grpSpPr>
            <a:xfrm>
              <a:off x="-1988232" y="794731"/>
              <a:ext cx="51722" cy="51911"/>
              <a:chOff x="-1988232" y="794731"/>
              <a:chExt cx="51722" cy="51911"/>
            </a:xfrm>
          </p:grpSpPr>
          <p:sp>
            <p:nvSpPr>
              <p:cNvPr id="35121" name="Freeform 35120">
                <a:extLst>
                  <a:ext uri="{FF2B5EF4-FFF2-40B4-BE49-F238E27FC236}">
                    <a16:creationId xmlns:a16="http://schemas.microsoft.com/office/drawing/2014/main" id="{0AA10939-99B8-60C3-570C-E069ADFD356B}"/>
                  </a:ext>
                </a:extLst>
              </p:cNvPr>
              <p:cNvSpPr/>
              <p:nvPr/>
            </p:nvSpPr>
            <p:spPr>
              <a:xfrm>
                <a:off x="-198823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22" name="Freeform 35121">
                <a:extLst>
                  <a:ext uri="{FF2B5EF4-FFF2-40B4-BE49-F238E27FC236}">
                    <a16:creationId xmlns:a16="http://schemas.microsoft.com/office/drawing/2014/main" id="{B123B4A6-CA9A-ACE8-537C-A0B0B645FE03}"/>
                  </a:ext>
                </a:extLst>
              </p:cNvPr>
              <p:cNvSpPr/>
              <p:nvPr/>
            </p:nvSpPr>
            <p:spPr>
              <a:xfrm>
                <a:off x="-196237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3" name="Graphic 45">
              <a:extLst>
                <a:ext uri="{FF2B5EF4-FFF2-40B4-BE49-F238E27FC236}">
                  <a16:creationId xmlns:a16="http://schemas.microsoft.com/office/drawing/2014/main" id="{55CAC890-5150-1CA0-D36A-346FFCA9D8BC}"/>
                </a:ext>
              </a:extLst>
            </p:cNvPr>
            <p:cNvGrpSpPr/>
            <p:nvPr/>
          </p:nvGrpSpPr>
          <p:grpSpPr>
            <a:xfrm>
              <a:off x="-1997740" y="794731"/>
              <a:ext cx="51722" cy="51911"/>
              <a:chOff x="-1997740" y="794731"/>
              <a:chExt cx="51722" cy="51911"/>
            </a:xfrm>
          </p:grpSpPr>
          <p:sp>
            <p:nvSpPr>
              <p:cNvPr id="35119" name="Freeform 35118">
                <a:extLst>
                  <a:ext uri="{FF2B5EF4-FFF2-40B4-BE49-F238E27FC236}">
                    <a16:creationId xmlns:a16="http://schemas.microsoft.com/office/drawing/2014/main" id="{F481C294-107B-C6C2-3733-893073126034}"/>
                  </a:ext>
                </a:extLst>
              </p:cNvPr>
              <p:cNvSpPr/>
              <p:nvPr/>
            </p:nvSpPr>
            <p:spPr>
              <a:xfrm>
                <a:off x="-199774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20" name="Freeform 35119">
                <a:extLst>
                  <a:ext uri="{FF2B5EF4-FFF2-40B4-BE49-F238E27FC236}">
                    <a16:creationId xmlns:a16="http://schemas.microsoft.com/office/drawing/2014/main" id="{4F744ECD-07F7-6721-98BC-FD00A665C739}"/>
                  </a:ext>
                </a:extLst>
              </p:cNvPr>
              <p:cNvSpPr/>
              <p:nvPr/>
            </p:nvSpPr>
            <p:spPr>
              <a:xfrm>
                <a:off x="-197187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4" name="Graphic 45">
              <a:extLst>
                <a:ext uri="{FF2B5EF4-FFF2-40B4-BE49-F238E27FC236}">
                  <a16:creationId xmlns:a16="http://schemas.microsoft.com/office/drawing/2014/main" id="{DCE7E3FF-321A-597F-92AD-C7FCB234C855}"/>
                </a:ext>
              </a:extLst>
            </p:cNvPr>
            <p:cNvGrpSpPr/>
            <p:nvPr/>
          </p:nvGrpSpPr>
          <p:grpSpPr>
            <a:xfrm>
              <a:off x="-2007248" y="794731"/>
              <a:ext cx="51722" cy="51911"/>
              <a:chOff x="-2007248" y="794731"/>
              <a:chExt cx="51722" cy="51911"/>
            </a:xfrm>
          </p:grpSpPr>
          <p:sp>
            <p:nvSpPr>
              <p:cNvPr id="35117" name="Freeform 35116">
                <a:extLst>
                  <a:ext uri="{FF2B5EF4-FFF2-40B4-BE49-F238E27FC236}">
                    <a16:creationId xmlns:a16="http://schemas.microsoft.com/office/drawing/2014/main" id="{B8639D10-1012-17A7-8935-FDF8637D170B}"/>
                  </a:ext>
                </a:extLst>
              </p:cNvPr>
              <p:cNvSpPr/>
              <p:nvPr/>
            </p:nvSpPr>
            <p:spPr>
              <a:xfrm>
                <a:off x="-200724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18" name="Freeform 35117">
                <a:extLst>
                  <a:ext uri="{FF2B5EF4-FFF2-40B4-BE49-F238E27FC236}">
                    <a16:creationId xmlns:a16="http://schemas.microsoft.com/office/drawing/2014/main" id="{1B13CE39-F8B0-ACE6-AE94-25BFC3AE27BA}"/>
                  </a:ext>
                </a:extLst>
              </p:cNvPr>
              <p:cNvSpPr/>
              <p:nvPr/>
            </p:nvSpPr>
            <p:spPr>
              <a:xfrm>
                <a:off x="-198138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5" name="Graphic 45">
              <a:extLst>
                <a:ext uri="{FF2B5EF4-FFF2-40B4-BE49-F238E27FC236}">
                  <a16:creationId xmlns:a16="http://schemas.microsoft.com/office/drawing/2014/main" id="{E1E58C28-B88A-1E61-9152-2BA9ECCBB367}"/>
                </a:ext>
              </a:extLst>
            </p:cNvPr>
            <p:cNvGrpSpPr/>
            <p:nvPr/>
          </p:nvGrpSpPr>
          <p:grpSpPr>
            <a:xfrm>
              <a:off x="-2016756" y="794731"/>
              <a:ext cx="51722" cy="51911"/>
              <a:chOff x="-2016756" y="794731"/>
              <a:chExt cx="51722" cy="51911"/>
            </a:xfrm>
          </p:grpSpPr>
          <p:sp>
            <p:nvSpPr>
              <p:cNvPr id="35115" name="Freeform 35114">
                <a:extLst>
                  <a:ext uri="{FF2B5EF4-FFF2-40B4-BE49-F238E27FC236}">
                    <a16:creationId xmlns:a16="http://schemas.microsoft.com/office/drawing/2014/main" id="{C6EAE222-79B1-A369-DBF6-A2BFEFB74F65}"/>
                  </a:ext>
                </a:extLst>
              </p:cNvPr>
              <p:cNvSpPr/>
              <p:nvPr/>
            </p:nvSpPr>
            <p:spPr>
              <a:xfrm>
                <a:off x="-2016756"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16" name="Freeform 35115">
                <a:extLst>
                  <a:ext uri="{FF2B5EF4-FFF2-40B4-BE49-F238E27FC236}">
                    <a16:creationId xmlns:a16="http://schemas.microsoft.com/office/drawing/2014/main" id="{6E4E2DD7-0511-3FCA-651F-79A9D9287A80}"/>
                  </a:ext>
                </a:extLst>
              </p:cNvPr>
              <p:cNvSpPr/>
              <p:nvPr/>
            </p:nvSpPr>
            <p:spPr>
              <a:xfrm>
                <a:off x="-199089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6" name="Graphic 45">
              <a:extLst>
                <a:ext uri="{FF2B5EF4-FFF2-40B4-BE49-F238E27FC236}">
                  <a16:creationId xmlns:a16="http://schemas.microsoft.com/office/drawing/2014/main" id="{796D1DC0-459B-4092-FE88-92AC9E8B4DF9}"/>
                </a:ext>
              </a:extLst>
            </p:cNvPr>
            <p:cNvGrpSpPr/>
            <p:nvPr/>
          </p:nvGrpSpPr>
          <p:grpSpPr>
            <a:xfrm>
              <a:off x="-2026264" y="794731"/>
              <a:ext cx="51722" cy="51911"/>
              <a:chOff x="-2026264" y="794731"/>
              <a:chExt cx="51722" cy="51911"/>
            </a:xfrm>
          </p:grpSpPr>
          <p:sp>
            <p:nvSpPr>
              <p:cNvPr id="35113" name="Freeform 35112">
                <a:extLst>
                  <a:ext uri="{FF2B5EF4-FFF2-40B4-BE49-F238E27FC236}">
                    <a16:creationId xmlns:a16="http://schemas.microsoft.com/office/drawing/2014/main" id="{A0D16D05-0D67-4747-6C86-B158A309086D}"/>
                  </a:ext>
                </a:extLst>
              </p:cNvPr>
              <p:cNvSpPr/>
              <p:nvPr/>
            </p:nvSpPr>
            <p:spPr>
              <a:xfrm>
                <a:off x="-2026264"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14" name="Freeform 35113">
                <a:extLst>
                  <a:ext uri="{FF2B5EF4-FFF2-40B4-BE49-F238E27FC236}">
                    <a16:creationId xmlns:a16="http://schemas.microsoft.com/office/drawing/2014/main" id="{2444EDCF-8B6D-55C1-5E4C-7F2356167FDB}"/>
                  </a:ext>
                </a:extLst>
              </p:cNvPr>
              <p:cNvSpPr/>
              <p:nvPr/>
            </p:nvSpPr>
            <p:spPr>
              <a:xfrm>
                <a:off x="-200040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7" name="Graphic 45">
              <a:extLst>
                <a:ext uri="{FF2B5EF4-FFF2-40B4-BE49-F238E27FC236}">
                  <a16:creationId xmlns:a16="http://schemas.microsoft.com/office/drawing/2014/main" id="{DB8C9BC9-2695-3ABB-ED00-E54402490DCC}"/>
                </a:ext>
              </a:extLst>
            </p:cNvPr>
            <p:cNvGrpSpPr/>
            <p:nvPr/>
          </p:nvGrpSpPr>
          <p:grpSpPr>
            <a:xfrm>
              <a:off x="-2035772" y="794731"/>
              <a:ext cx="51722" cy="51911"/>
              <a:chOff x="-2035772" y="794731"/>
              <a:chExt cx="51722" cy="51911"/>
            </a:xfrm>
          </p:grpSpPr>
          <p:sp>
            <p:nvSpPr>
              <p:cNvPr id="35111" name="Freeform 35110">
                <a:extLst>
                  <a:ext uri="{FF2B5EF4-FFF2-40B4-BE49-F238E27FC236}">
                    <a16:creationId xmlns:a16="http://schemas.microsoft.com/office/drawing/2014/main" id="{2019678D-01DF-D0C4-3A6F-8B06223799DF}"/>
                  </a:ext>
                </a:extLst>
              </p:cNvPr>
              <p:cNvSpPr/>
              <p:nvPr/>
            </p:nvSpPr>
            <p:spPr>
              <a:xfrm>
                <a:off x="-203577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12" name="Freeform 35111">
                <a:extLst>
                  <a:ext uri="{FF2B5EF4-FFF2-40B4-BE49-F238E27FC236}">
                    <a16:creationId xmlns:a16="http://schemas.microsoft.com/office/drawing/2014/main" id="{0CEC4AF2-EECD-2055-6D44-2201BA0B1284}"/>
                  </a:ext>
                </a:extLst>
              </p:cNvPr>
              <p:cNvSpPr/>
              <p:nvPr/>
            </p:nvSpPr>
            <p:spPr>
              <a:xfrm>
                <a:off x="-200991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8" name="Graphic 45">
              <a:extLst>
                <a:ext uri="{FF2B5EF4-FFF2-40B4-BE49-F238E27FC236}">
                  <a16:creationId xmlns:a16="http://schemas.microsoft.com/office/drawing/2014/main" id="{B96EAEC7-8F94-2DFD-F204-DBA98CDAB4B5}"/>
                </a:ext>
              </a:extLst>
            </p:cNvPr>
            <p:cNvGrpSpPr/>
            <p:nvPr/>
          </p:nvGrpSpPr>
          <p:grpSpPr>
            <a:xfrm>
              <a:off x="-2071426" y="794731"/>
              <a:ext cx="51818" cy="51911"/>
              <a:chOff x="-2071426" y="794731"/>
              <a:chExt cx="51818" cy="51911"/>
            </a:xfrm>
          </p:grpSpPr>
          <p:sp>
            <p:nvSpPr>
              <p:cNvPr id="35109" name="Freeform 35108">
                <a:extLst>
                  <a:ext uri="{FF2B5EF4-FFF2-40B4-BE49-F238E27FC236}">
                    <a16:creationId xmlns:a16="http://schemas.microsoft.com/office/drawing/2014/main" id="{82869707-F65E-4B75-14DC-CAE206ADA321}"/>
                  </a:ext>
                </a:extLst>
              </p:cNvPr>
              <p:cNvSpPr/>
              <p:nvPr/>
            </p:nvSpPr>
            <p:spPr>
              <a:xfrm>
                <a:off x="-2071426"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10" name="Freeform 35109">
                <a:extLst>
                  <a:ext uri="{FF2B5EF4-FFF2-40B4-BE49-F238E27FC236}">
                    <a16:creationId xmlns:a16="http://schemas.microsoft.com/office/drawing/2014/main" id="{31D10C2C-81A8-C489-D4F4-CB2A7093EC23}"/>
                  </a:ext>
                </a:extLst>
              </p:cNvPr>
              <p:cNvSpPr/>
              <p:nvPr/>
            </p:nvSpPr>
            <p:spPr>
              <a:xfrm>
                <a:off x="-204547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29" name="Graphic 45">
              <a:extLst>
                <a:ext uri="{FF2B5EF4-FFF2-40B4-BE49-F238E27FC236}">
                  <a16:creationId xmlns:a16="http://schemas.microsoft.com/office/drawing/2014/main" id="{8D79F642-DBAD-FB81-D10C-4A1639782D09}"/>
                </a:ext>
              </a:extLst>
            </p:cNvPr>
            <p:cNvGrpSpPr/>
            <p:nvPr/>
          </p:nvGrpSpPr>
          <p:grpSpPr>
            <a:xfrm>
              <a:off x="-2076466" y="794731"/>
              <a:ext cx="51818" cy="51911"/>
              <a:chOff x="-2076466" y="794731"/>
              <a:chExt cx="51818" cy="51911"/>
            </a:xfrm>
          </p:grpSpPr>
          <p:sp>
            <p:nvSpPr>
              <p:cNvPr id="35107" name="Freeform 35106">
                <a:extLst>
                  <a:ext uri="{FF2B5EF4-FFF2-40B4-BE49-F238E27FC236}">
                    <a16:creationId xmlns:a16="http://schemas.microsoft.com/office/drawing/2014/main" id="{1DF68561-8240-1399-197E-24F13DE67E21}"/>
                  </a:ext>
                </a:extLst>
              </p:cNvPr>
              <p:cNvSpPr/>
              <p:nvPr/>
            </p:nvSpPr>
            <p:spPr>
              <a:xfrm>
                <a:off x="-2076466"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08" name="Freeform 35107">
                <a:extLst>
                  <a:ext uri="{FF2B5EF4-FFF2-40B4-BE49-F238E27FC236}">
                    <a16:creationId xmlns:a16="http://schemas.microsoft.com/office/drawing/2014/main" id="{B7B127EE-139F-D001-21E7-50C08F27B825}"/>
                  </a:ext>
                </a:extLst>
              </p:cNvPr>
              <p:cNvSpPr/>
              <p:nvPr/>
            </p:nvSpPr>
            <p:spPr>
              <a:xfrm>
                <a:off x="-205050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0" name="Graphic 45">
              <a:extLst>
                <a:ext uri="{FF2B5EF4-FFF2-40B4-BE49-F238E27FC236}">
                  <a16:creationId xmlns:a16="http://schemas.microsoft.com/office/drawing/2014/main" id="{4551F9D8-CFF3-F9A8-9532-5482A77F6C71}"/>
                </a:ext>
              </a:extLst>
            </p:cNvPr>
            <p:cNvGrpSpPr/>
            <p:nvPr/>
          </p:nvGrpSpPr>
          <p:grpSpPr>
            <a:xfrm>
              <a:off x="-2097763" y="794731"/>
              <a:ext cx="51722" cy="51911"/>
              <a:chOff x="-2097763" y="794731"/>
              <a:chExt cx="51722" cy="51911"/>
            </a:xfrm>
          </p:grpSpPr>
          <p:sp>
            <p:nvSpPr>
              <p:cNvPr id="35105" name="Freeform 35104">
                <a:extLst>
                  <a:ext uri="{FF2B5EF4-FFF2-40B4-BE49-F238E27FC236}">
                    <a16:creationId xmlns:a16="http://schemas.microsoft.com/office/drawing/2014/main" id="{A0CBC41F-372B-AB44-49B0-41E7F29E8F42}"/>
                  </a:ext>
                </a:extLst>
              </p:cNvPr>
              <p:cNvSpPr/>
              <p:nvPr/>
            </p:nvSpPr>
            <p:spPr>
              <a:xfrm>
                <a:off x="-2097763"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06" name="Freeform 35105">
                <a:extLst>
                  <a:ext uri="{FF2B5EF4-FFF2-40B4-BE49-F238E27FC236}">
                    <a16:creationId xmlns:a16="http://schemas.microsoft.com/office/drawing/2014/main" id="{28DD2458-D813-0207-FE9D-514AC3097AEA}"/>
                  </a:ext>
                </a:extLst>
              </p:cNvPr>
              <p:cNvSpPr/>
              <p:nvPr/>
            </p:nvSpPr>
            <p:spPr>
              <a:xfrm>
                <a:off x="-207190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1" name="Graphic 45">
              <a:extLst>
                <a:ext uri="{FF2B5EF4-FFF2-40B4-BE49-F238E27FC236}">
                  <a16:creationId xmlns:a16="http://schemas.microsoft.com/office/drawing/2014/main" id="{431CC66E-8368-C8A5-0BBB-3ACBC0FB6332}"/>
                </a:ext>
              </a:extLst>
            </p:cNvPr>
            <p:cNvGrpSpPr/>
            <p:nvPr/>
          </p:nvGrpSpPr>
          <p:grpSpPr>
            <a:xfrm>
              <a:off x="-2102327" y="794731"/>
              <a:ext cx="51818" cy="51911"/>
              <a:chOff x="-2102327" y="794731"/>
              <a:chExt cx="51818" cy="51911"/>
            </a:xfrm>
          </p:grpSpPr>
          <p:sp>
            <p:nvSpPr>
              <p:cNvPr id="35103" name="Freeform 35102">
                <a:extLst>
                  <a:ext uri="{FF2B5EF4-FFF2-40B4-BE49-F238E27FC236}">
                    <a16:creationId xmlns:a16="http://schemas.microsoft.com/office/drawing/2014/main" id="{32833F64-DC8F-953F-BC7F-D5114001E601}"/>
                  </a:ext>
                </a:extLst>
              </p:cNvPr>
              <p:cNvSpPr/>
              <p:nvPr/>
            </p:nvSpPr>
            <p:spPr>
              <a:xfrm>
                <a:off x="-2102327"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04" name="Freeform 35103">
                <a:extLst>
                  <a:ext uri="{FF2B5EF4-FFF2-40B4-BE49-F238E27FC236}">
                    <a16:creationId xmlns:a16="http://schemas.microsoft.com/office/drawing/2014/main" id="{9C312BF4-E6BE-B606-26E8-93C946051980}"/>
                  </a:ext>
                </a:extLst>
              </p:cNvPr>
              <p:cNvSpPr/>
              <p:nvPr/>
            </p:nvSpPr>
            <p:spPr>
              <a:xfrm>
                <a:off x="-207646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2" name="Graphic 45">
              <a:extLst>
                <a:ext uri="{FF2B5EF4-FFF2-40B4-BE49-F238E27FC236}">
                  <a16:creationId xmlns:a16="http://schemas.microsoft.com/office/drawing/2014/main" id="{76854C04-7E77-D6DF-067B-4223DF153961}"/>
                </a:ext>
              </a:extLst>
            </p:cNvPr>
            <p:cNvGrpSpPr/>
            <p:nvPr/>
          </p:nvGrpSpPr>
          <p:grpSpPr>
            <a:xfrm>
              <a:off x="-2113641" y="794731"/>
              <a:ext cx="51722" cy="51911"/>
              <a:chOff x="-2113641" y="794731"/>
              <a:chExt cx="51722" cy="51911"/>
            </a:xfrm>
          </p:grpSpPr>
          <p:sp>
            <p:nvSpPr>
              <p:cNvPr id="35101" name="Freeform 35100">
                <a:extLst>
                  <a:ext uri="{FF2B5EF4-FFF2-40B4-BE49-F238E27FC236}">
                    <a16:creationId xmlns:a16="http://schemas.microsoft.com/office/drawing/2014/main" id="{912A8F41-8130-69AC-3EBB-ABE62D070C50}"/>
                  </a:ext>
                </a:extLst>
              </p:cNvPr>
              <p:cNvSpPr/>
              <p:nvPr/>
            </p:nvSpPr>
            <p:spPr>
              <a:xfrm>
                <a:off x="-211364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02" name="Freeform 35101">
                <a:extLst>
                  <a:ext uri="{FF2B5EF4-FFF2-40B4-BE49-F238E27FC236}">
                    <a16:creationId xmlns:a16="http://schemas.microsoft.com/office/drawing/2014/main" id="{D68DC9B9-FB35-7F14-9F1F-58F00FFA97C0}"/>
                  </a:ext>
                </a:extLst>
              </p:cNvPr>
              <p:cNvSpPr/>
              <p:nvPr/>
            </p:nvSpPr>
            <p:spPr>
              <a:xfrm>
                <a:off x="-208778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3" name="Graphic 45">
              <a:extLst>
                <a:ext uri="{FF2B5EF4-FFF2-40B4-BE49-F238E27FC236}">
                  <a16:creationId xmlns:a16="http://schemas.microsoft.com/office/drawing/2014/main" id="{0C609CA4-0BBB-1EEB-0D9E-50EF4555A013}"/>
                </a:ext>
              </a:extLst>
            </p:cNvPr>
            <p:cNvGrpSpPr/>
            <p:nvPr/>
          </p:nvGrpSpPr>
          <p:grpSpPr>
            <a:xfrm>
              <a:off x="-2117540" y="794731"/>
              <a:ext cx="51722" cy="51911"/>
              <a:chOff x="-2117540" y="794731"/>
              <a:chExt cx="51722" cy="51911"/>
            </a:xfrm>
          </p:grpSpPr>
          <p:sp>
            <p:nvSpPr>
              <p:cNvPr id="35099" name="Freeform 35098">
                <a:extLst>
                  <a:ext uri="{FF2B5EF4-FFF2-40B4-BE49-F238E27FC236}">
                    <a16:creationId xmlns:a16="http://schemas.microsoft.com/office/drawing/2014/main" id="{EDD7DD3D-2F59-3C97-1618-125068C4C5DC}"/>
                  </a:ext>
                </a:extLst>
              </p:cNvPr>
              <p:cNvSpPr/>
              <p:nvPr/>
            </p:nvSpPr>
            <p:spPr>
              <a:xfrm>
                <a:off x="-211754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00" name="Freeform 35099">
                <a:extLst>
                  <a:ext uri="{FF2B5EF4-FFF2-40B4-BE49-F238E27FC236}">
                    <a16:creationId xmlns:a16="http://schemas.microsoft.com/office/drawing/2014/main" id="{AC70ABE5-710E-723A-C687-8E54B829BDA8}"/>
                  </a:ext>
                </a:extLst>
              </p:cNvPr>
              <p:cNvSpPr/>
              <p:nvPr/>
            </p:nvSpPr>
            <p:spPr>
              <a:xfrm>
                <a:off x="-209167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4" name="Graphic 45">
              <a:extLst>
                <a:ext uri="{FF2B5EF4-FFF2-40B4-BE49-F238E27FC236}">
                  <a16:creationId xmlns:a16="http://schemas.microsoft.com/office/drawing/2014/main" id="{39A6C13C-6A6C-FE9D-98E1-C2928811D66B}"/>
                </a:ext>
              </a:extLst>
            </p:cNvPr>
            <p:cNvGrpSpPr/>
            <p:nvPr/>
          </p:nvGrpSpPr>
          <p:grpSpPr>
            <a:xfrm>
              <a:off x="-2121438" y="794731"/>
              <a:ext cx="51722" cy="51911"/>
              <a:chOff x="-2121438" y="794731"/>
              <a:chExt cx="51722" cy="51911"/>
            </a:xfrm>
          </p:grpSpPr>
          <p:sp>
            <p:nvSpPr>
              <p:cNvPr id="35097" name="Freeform 35096">
                <a:extLst>
                  <a:ext uri="{FF2B5EF4-FFF2-40B4-BE49-F238E27FC236}">
                    <a16:creationId xmlns:a16="http://schemas.microsoft.com/office/drawing/2014/main" id="{AF7F05F9-61FB-B8BE-13CC-8B4879FB851F}"/>
                  </a:ext>
                </a:extLst>
              </p:cNvPr>
              <p:cNvSpPr/>
              <p:nvPr/>
            </p:nvSpPr>
            <p:spPr>
              <a:xfrm>
                <a:off x="-212143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98" name="Freeform 35097">
                <a:extLst>
                  <a:ext uri="{FF2B5EF4-FFF2-40B4-BE49-F238E27FC236}">
                    <a16:creationId xmlns:a16="http://schemas.microsoft.com/office/drawing/2014/main" id="{481F7898-81FF-845B-118C-155329A54934}"/>
                  </a:ext>
                </a:extLst>
              </p:cNvPr>
              <p:cNvSpPr/>
              <p:nvPr/>
            </p:nvSpPr>
            <p:spPr>
              <a:xfrm>
                <a:off x="-209557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5" name="Graphic 45">
              <a:extLst>
                <a:ext uri="{FF2B5EF4-FFF2-40B4-BE49-F238E27FC236}">
                  <a16:creationId xmlns:a16="http://schemas.microsoft.com/office/drawing/2014/main" id="{BDC68E1B-FB5D-1AD5-14AF-FA4FB8283B93}"/>
                </a:ext>
              </a:extLst>
            </p:cNvPr>
            <p:cNvGrpSpPr/>
            <p:nvPr/>
          </p:nvGrpSpPr>
          <p:grpSpPr>
            <a:xfrm>
              <a:off x="-2124671" y="794731"/>
              <a:ext cx="51722" cy="51911"/>
              <a:chOff x="-2124671" y="794731"/>
              <a:chExt cx="51722" cy="51911"/>
            </a:xfrm>
          </p:grpSpPr>
          <p:sp>
            <p:nvSpPr>
              <p:cNvPr id="35095" name="Freeform 35094">
                <a:extLst>
                  <a:ext uri="{FF2B5EF4-FFF2-40B4-BE49-F238E27FC236}">
                    <a16:creationId xmlns:a16="http://schemas.microsoft.com/office/drawing/2014/main" id="{8A5CF14C-D5B4-A69F-0E80-8ECBC5FA5B6D}"/>
                  </a:ext>
                </a:extLst>
              </p:cNvPr>
              <p:cNvSpPr/>
              <p:nvPr/>
            </p:nvSpPr>
            <p:spPr>
              <a:xfrm>
                <a:off x="-212467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96" name="Freeform 35095">
                <a:extLst>
                  <a:ext uri="{FF2B5EF4-FFF2-40B4-BE49-F238E27FC236}">
                    <a16:creationId xmlns:a16="http://schemas.microsoft.com/office/drawing/2014/main" id="{A93EAD1E-A904-1080-72B7-A2D8FD243322}"/>
                  </a:ext>
                </a:extLst>
              </p:cNvPr>
              <p:cNvSpPr/>
              <p:nvPr/>
            </p:nvSpPr>
            <p:spPr>
              <a:xfrm>
                <a:off x="-209880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6" name="Graphic 45">
              <a:extLst>
                <a:ext uri="{FF2B5EF4-FFF2-40B4-BE49-F238E27FC236}">
                  <a16:creationId xmlns:a16="http://schemas.microsoft.com/office/drawing/2014/main" id="{4705E02D-072F-6E34-93E8-59B90AF4E577}"/>
                </a:ext>
              </a:extLst>
            </p:cNvPr>
            <p:cNvGrpSpPr/>
            <p:nvPr/>
          </p:nvGrpSpPr>
          <p:grpSpPr>
            <a:xfrm>
              <a:off x="-2145017" y="794731"/>
              <a:ext cx="51722" cy="51911"/>
              <a:chOff x="-2145017" y="794731"/>
              <a:chExt cx="51722" cy="51911"/>
            </a:xfrm>
          </p:grpSpPr>
          <p:sp>
            <p:nvSpPr>
              <p:cNvPr id="35093" name="Freeform 35092">
                <a:extLst>
                  <a:ext uri="{FF2B5EF4-FFF2-40B4-BE49-F238E27FC236}">
                    <a16:creationId xmlns:a16="http://schemas.microsoft.com/office/drawing/2014/main" id="{0EA62B46-2BB1-126C-9351-816D26314BA5}"/>
                  </a:ext>
                </a:extLst>
              </p:cNvPr>
              <p:cNvSpPr/>
              <p:nvPr/>
            </p:nvSpPr>
            <p:spPr>
              <a:xfrm>
                <a:off x="-214501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94" name="Freeform 35093">
                <a:extLst>
                  <a:ext uri="{FF2B5EF4-FFF2-40B4-BE49-F238E27FC236}">
                    <a16:creationId xmlns:a16="http://schemas.microsoft.com/office/drawing/2014/main" id="{289325DD-E6C4-19D4-CAFE-37F333C86E80}"/>
                  </a:ext>
                </a:extLst>
              </p:cNvPr>
              <p:cNvSpPr/>
              <p:nvPr/>
            </p:nvSpPr>
            <p:spPr>
              <a:xfrm>
                <a:off x="-211915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7" name="Graphic 45">
              <a:extLst>
                <a:ext uri="{FF2B5EF4-FFF2-40B4-BE49-F238E27FC236}">
                  <a16:creationId xmlns:a16="http://schemas.microsoft.com/office/drawing/2014/main" id="{A54CC3BD-8E18-7BAA-2F83-6A6CE33AA188}"/>
                </a:ext>
              </a:extLst>
            </p:cNvPr>
            <p:cNvGrpSpPr/>
            <p:nvPr/>
          </p:nvGrpSpPr>
          <p:grpSpPr>
            <a:xfrm>
              <a:off x="-2171735" y="794731"/>
              <a:ext cx="51722" cy="51911"/>
              <a:chOff x="-2171735" y="794731"/>
              <a:chExt cx="51722" cy="51911"/>
            </a:xfrm>
          </p:grpSpPr>
          <p:sp>
            <p:nvSpPr>
              <p:cNvPr id="35091" name="Freeform 35090">
                <a:extLst>
                  <a:ext uri="{FF2B5EF4-FFF2-40B4-BE49-F238E27FC236}">
                    <a16:creationId xmlns:a16="http://schemas.microsoft.com/office/drawing/2014/main" id="{5986BD88-5778-09E5-D7A9-D0600461939D}"/>
                  </a:ext>
                </a:extLst>
              </p:cNvPr>
              <p:cNvSpPr/>
              <p:nvPr/>
            </p:nvSpPr>
            <p:spPr>
              <a:xfrm>
                <a:off x="-217173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92" name="Freeform 35091">
                <a:extLst>
                  <a:ext uri="{FF2B5EF4-FFF2-40B4-BE49-F238E27FC236}">
                    <a16:creationId xmlns:a16="http://schemas.microsoft.com/office/drawing/2014/main" id="{834C40B3-ED5A-3049-40DF-317533277F47}"/>
                  </a:ext>
                </a:extLst>
              </p:cNvPr>
              <p:cNvSpPr/>
              <p:nvPr/>
            </p:nvSpPr>
            <p:spPr>
              <a:xfrm>
                <a:off x="-214587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8" name="Graphic 45">
              <a:extLst>
                <a:ext uri="{FF2B5EF4-FFF2-40B4-BE49-F238E27FC236}">
                  <a16:creationId xmlns:a16="http://schemas.microsoft.com/office/drawing/2014/main" id="{8217553F-9533-FC3B-0E3B-E230DEDB03D7}"/>
                </a:ext>
              </a:extLst>
            </p:cNvPr>
            <p:cNvGrpSpPr/>
            <p:nvPr/>
          </p:nvGrpSpPr>
          <p:grpSpPr>
            <a:xfrm>
              <a:off x="-2166505" y="794731"/>
              <a:ext cx="51722" cy="51911"/>
              <a:chOff x="-2166505" y="794731"/>
              <a:chExt cx="51722" cy="51911"/>
            </a:xfrm>
          </p:grpSpPr>
          <p:sp>
            <p:nvSpPr>
              <p:cNvPr id="35089" name="Freeform 35088">
                <a:extLst>
                  <a:ext uri="{FF2B5EF4-FFF2-40B4-BE49-F238E27FC236}">
                    <a16:creationId xmlns:a16="http://schemas.microsoft.com/office/drawing/2014/main" id="{1A394A65-FFE1-224B-292D-EF0B56702D22}"/>
                  </a:ext>
                </a:extLst>
              </p:cNvPr>
              <p:cNvSpPr/>
              <p:nvPr/>
            </p:nvSpPr>
            <p:spPr>
              <a:xfrm>
                <a:off x="-216650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90" name="Freeform 35089">
                <a:extLst>
                  <a:ext uri="{FF2B5EF4-FFF2-40B4-BE49-F238E27FC236}">
                    <a16:creationId xmlns:a16="http://schemas.microsoft.com/office/drawing/2014/main" id="{E2334F9D-C835-2A81-3410-168A69262761}"/>
                  </a:ext>
                </a:extLst>
              </p:cNvPr>
              <p:cNvSpPr/>
              <p:nvPr/>
            </p:nvSpPr>
            <p:spPr>
              <a:xfrm>
                <a:off x="-214064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39" name="Graphic 45">
              <a:extLst>
                <a:ext uri="{FF2B5EF4-FFF2-40B4-BE49-F238E27FC236}">
                  <a16:creationId xmlns:a16="http://schemas.microsoft.com/office/drawing/2014/main" id="{13F2411E-67B2-4910-A427-FAEEBB41E6E0}"/>
                </a:ext>
              </a:extLst>
            </p:cNvPr>
            <p:cNvGrpSpPr/>
            <p:nvPr/>
          </p:nvGrpSpPr>
          <p:grpSpPr>
            <a:xfrm>
              <a:off x="-2180957" y="794731"/>
              <a:ext cx="51722" cy="51911"/>
              <a:chOff x="-2180957" y="794731"/>
              <a:chExt cx="51722" cy="51911"/>
            </a:xfrm>
          </p:grpSpPr>
          <p:sp>
            <p:nvSpPr>
              <p:cNvPr id="35087" name="Freeform 35086">
                <a:extLst>
                  <a:ext uri="{FF2B5EF4-FFF2-40B4-BE49-F238E27FC236}">
                    <a16:creationId xmlns:a16="http://schemas.microsoft.com/office/drawing/2014/main" id="{E25B2F94-D00F-3F6C-4B98-514CEBE65CE3}"/>
                  </a:ext>
                </a:extLst>
              </p:cNvPr>
              <p:cNvSpPr/>
              <p:nvPr/>
            </p:nvSpPr>
            <p:spPr>
              <a:xfrm>
                <a:off x="-218095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88" name="Freeform 35087">
                <a:extLst>
                  <a:ext uri="{FF2B5EF4-FFF2-40B4-BE49-F238E27FC236}">
                    <a16:creationId xmlns:a16="http://schemas.microsoft.com/office/drawing/2014/main" id="{7B1748C2-E6B9-31F4-D344-ED2EC824C3A9}"/>
                  </a:ext>
                </a:extLst>
              </p:cNvPr>
              <p:cNvSpPr/>
              <p:nvPr/>
            </p:nvSpPr>
            <p:spPr>
              <a:xfrm>
                <a:off x="-215509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0" name="Graphic 45">
              <a:extLst>
                <a:ext uri="{FF2B5EF4-FFF2-40B4-BE49-F238E27FC236}">
                  <a16:creationId xmlns:a16="http://schemas.microsoft.com/office/drawing/2014/main" id="{F9EA9CCC-5627-4F11-C44D-51DC15D5D38F}"/>
                </a:ext>
              </a:extLst>
            </p:cNvPr>
            <p:cNvGrpSpPr/>
            <p:nvPr/>
          </p:nvGrpSpPr>
          <p:grpSpPr>
            <a:xfrm>
              <a:off x="-2185711" y="794731"/>
              <a:ext cx="51722" cy="51911"/>
              <a:chOff x="-2185711" y="794731"/>
              <a:chExt cx="51722" cy="51911"/>
            </a:xfrm>
          </p:grpSpPr>
          <p:sp>
            <p:nvSpPr>
              <p:cNvPr id="35085" name="Freeform 35084">
                <a:extLst>
                  <a:ext uri="{FF2B5EF4-FFF2-40B4-BE49-F238E27FC236}">
                    <a16:creationId xmlns:a16="http://schemas.microsoft.com/office/drawing/2014/main" id="{E4D2E381-BA04-AFF0-353B-82D0BD2E7084}"/>
                  </a:ext>
                </a:extLst>
              </p:cNvPr>
              <p:cNvSpPr/>
              <p:nvPr/>
            </p:nvSpPr>
            <p:spPr>
              <a:xfrm>
                <a:off x="-218571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86" name="Freeform 35085">
                <a:extLst>
                  <a:ext uri="{FF2B5EF4-FFF2-40B4-BE49-F238E27FC236}">
                    <a16:creationId xmlns:a16="http://schemas.microsoft.com/office/drawing/2014/main" id="{13D55EFD-E75D-EBBF-4453-6918BCB7F675}"/>
                  </a:ext>
                </a:extLst>
              </p:cNvPr>
              <p:cNvSpPr/>
              <p:nvPr/>
            </p:nvSpPr>
            <p:spPr>
              <a:xfrm>
                <a:off x="-215985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1" name="Graphic 45">
              <a:extLst>
                <a:ext uri="{FF2B5EF4-FFF2-40B4-BE49-F238E27FC236}">
                  <a16:creationId xmlns:a16="http://schemas.microsoft.com/office/drawing/2014/main" id="{54431868-915B-3F5A-37AF-A4576A22D5D5}"/>
                </a:ext>
              </a:extLst>
            </p:cNvPr>
            <p:cNvGrpSpPr/>
            <p:nvPr/>
          </p:nvGrpSpPr>
          <p:grpSpPr>
            <a:xfrm>
              <a:off x="-2202065" y="794731"/>
              <a:ext cx="51722" cy="51911"/>
              <a:chOff x="-2202065" y="794731"/>
              <a:chExt cx="51722" cy="51911"/>
            </a:xfrm>
          </p:grpSpPr>
          <p:sp>
            <p:nvSpPr>
              <p:cNvPr id="35083" name="Freeform 35082">
                <a:extLst>
                  <a:ext uri="{FF2B5EF4-FFF2-40B4-BE49-F238E27FC236}">
                    <a16:creationId xmlns:a16="http://schemas.microsoft.com/office/drawing/2014/main" id="{C8802C17-83C3-4D17-3CB4-ADC8C540B294}"/>
                  </a:ext>
                </a:extLst>
              </p:cNvPr>
              <p:cNvSpPr/>
              <p:nvPr/>
            </p:nvSpPr>
            <p:spPr>
              <a:xfrm>
                <a:off x="-220206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84" name="Freeform 35083">
                <a:extLst>
                  <a:ext uri="{FF2B5EF4-FFF2-40B4-BE49-F238E27FC236}">
                    <a16:creationId xmlns:a16="http://schemas.microsoft.com/office/drawing/2014/main" id="{A07D1FAF-E760-B7EE-AD7E-1BBEBDAF1F2E}"/>
                  </a:ext>
                </a:extLst>
              </p:cNvPr>
              <p:cNvSpPr/>
              <p:nvPr/>
            </p:nvSpPr>
            <p:spPr>
              <a:xfrm>
                <a:off x="-217620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2" name="Graphic 45">
              <a:extLst>
                <a:ext uri="{FF2B5EF4-FFF2-40B4-BE49-F238E27FC236}">
                  <a16:creationId xmlns:a16="http://schemas.microsoft.com/office/drawing/2014/main" id="{A53C994E-A892-E61E-23BD-940C88835656}"/>
                </a:ext>
              </a:extLst>
            </p:cNvPr>
            <p:cNvGrpSpPr/>
            <p:nvPr/>
          </p:nvGrpSpPr>
          <p:grpSpPr>
            <a:xfrm>
              <a:off x="-2206819" y="794731"/>
              <a:ext cx="51722" cy="51911"/>
              <a:chOff x="-2206819" y="794731"/>
              <a:chExt cx="51722" cy="51911"/>
            </a:xfrm>
          </p:grpSpPr>
          <p:sp>
            <p:nvSpPr>
              <p:cNvPr id="35081" name="Freeform 35080">
                <a:extLst>
                  <a:ext uri="{FF2B5EF4-FFF2-40B4-BE49-F238E27FC236}">
                    <a16:creationId xmlns:a16="http://schemas.microsoft.com/office/drawing/2014/main" id="{ED2A30A5-6A24-D03B-536A-BE5F2C017642}"/>
                  </a:ext>
                </a:extLst>
              </p:cNvPr>
              <p:cNvSpPr/>
              <p:nvPr/>
            </p:nvSpPr>
            <p:spPr>
              <a:xfrm>
                <a:off x="-220681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82" name="Freeform 35081">
                <a:extLst>
                  <a:ext uri="{FF2B5EF4-FFF2-40B4-BE49-F238E27FC236}">
                    <a16:creationId xmlns:a16="http://schemas.microsoft.com/office/drawing/2014/main" id="{EF00682F-88C1-FFEC-1A18-3D661786F01A}"/>
                  </a:ext>
                </a:extLst>
              </p:cNvPr>
              <p:cNvSpPr/>
              <p:nvPr/>
            </p:nvSpPr>
            <p:spPr>
              <a:xfrm>
                <a:off x="-218095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3" name="Graphic 45">
              <a:extLst>
                <a:ext uri="{FF2B5EF4-FFF2-40B4-BE49-F238E27FC236}">
                  <a16:creationId xmlns:a16="http://schemas.microsoft.com/office/drawing/2014/main" id="{C099653D-072E-0034-8474-450B2A65D82C}"/>
                </a:ext>
              </a:extLst>
            </p:cNvPr>
            <p:cNvGrpSpPr/>
            <p:nvPr/>
          </p:nvGrpSpPr>
          <p:grpSpPr>
            <a:xfrm>
              <a:off x="-2218228" y="794731"/>
              <a:ext cx="51722" cy="51911"/>
              <a:chOff x="-2218228" y="794731"/>
              <a:chExt cx="51722" cy="51911"/>
            </a:xfrm>
          </p:grpSpPr>
          <p:sp>
            <p:nvSpPr>
              <p:cNvPr id="35079" name="Freeform 35078">
                <a:extLst>
                  <a:ext uri="{FF2B5EF4-FFF2-40B4-BE49-F238E27FC236}">
                    <a16:creationId xmlns:a16="http://schemas.microsoft.com/office/drawing/2014/main" id="{D956522D-CD36-9446-1A30-70FFCE6E10C6}"/>
                  </a:ext>
                </a:extLst>
              </p:cNvPr>
              <p:cNvSpPr/>
              <p:nvPr/>
            </p:nvSpPr>
            <p:spPr>
              <a:xfrm>
                <a:off x="-221822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80" name="Freeform 35079">
                <a:extLst>
                  <a:ext uri="{FF2B5EF4-FFF2-40B4-BE49-F238E27FC236}">
                    <a16:creationId xmlns:a16="http://schemas.microsoft.com/office/drawing/2014/main" id="{8FA64861-7812-249D-F17C-69544C95B34F}"/>
                  </a:ext>
                </a:extLst>
              </p:cNvPr>
              <p:cNvSpPr/>
              <p:nvPr/>
            </p:nvSpPr>
            <p:spPr>
              <a:xfrm>
                <a:off x="-219236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4" name="Graphic 45">
              <a:extLst>
                <a:ext uri="{FF2B5EF4-FFF2-40B4-BE49-F238E27FC236}">
                  <a16:creationId xmlns:a16="http://schemas.microsoft.com/office/drawing/2014/main" id="{D853B43F-A0ED-91C4-F8A5-6A9A3FB40BF8}"/>
                </a:ext>
              </a:extLst>
            </p:cNvPr>
            <p:cNvGrpSpPr/>
            <p:nvPr/>
          </p:nvGrpSpPr>
          <p:grpSpPr>
            <a:xfrm>
              <a:off x="-2222127" y="794731"/>
              <a:ext cx="51818" cy="51911"/>
              <a:chOff x="-2222127" y="794731"/>
              <a:chExt cx="51818" cy="51911"/>
            </a:xfrm>
          </p:grpSpPr>
          <p:sp>
            <p:nvSpPr>
              <p:cNvPr id="35077" name="Freeform 35076">
                <a:extLst>
                  <a:ext uri="{FF2B5EF4-FFF2-40B4-BE49-F238E27FC236}">
                    <a16:creationId xmlns:a16="http://schemas.microsoft.com/office/drawing/2014/main" id="{1BEC2807-FB85-3268-07F7-EBBFA3C8B2BE}"/>
                  </a:ext>
                </a:extLst>
              </p:cNvPr>
              <p:cNvSpPr/>
              <p:nvPr/>
            </p:nvSpPr>
            <p:spPr>
              <a:xfrm>
                <a:off x="-2222127"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78" name="Freeform 35077">
                <a:extLst>
                  <a:ext uri="{FF2B5EF4-FFF2-40B4-BE49-F238E27FC236}">
                    <a16:creationId xmlns:a16="http://schemas.microsoft.com/office/drawing/2014/main" id="{2DC17F6D-85BB-787F-826A-9420210BD6E0}"/>
                  </a:ext>
                </a:extLst>
              </p:cNvPr>
              <p:cNvSpPr/>
              <p:nvPr/>
            </p:nvSpPr>
            <p:spPr>
              <a:xfrm>
                <a:off x="-219626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5" name="Graphic 45">
              <a:extLst>
                <a:ext uri="{FF2B5EF4-FFF2-40B4-BE49-F238E27FC236}">
                  <a16:creationId xmlns:a16="http://schemas.microsoft.com/office/drawing/2014/main" id="{A0630D8C-8CE5-BBA2-2D10-1D06E1CF749A}"/>
                </a:ext>
              </a:extLst>
            </p:cNvPr>
            <p:cNvGrpSpPr/>
            <p:nvPr/>
          </p:nvGrpSpPr>
          <p:grpSpPr>
            <a:xfrm>
              <a:off x="-2225644" y="794731"/>
              <a:ext cx="51818" cy="51911"/>
              <a:chOff x="-2225644" y="794731"/>
              <a:chExt cx="51818" cy="51911"/>
            </a:xfrm>
          </p:grpSpPr>
          <p:sp>
            <p:nvSpPr>
              <p:cNvPr id="35075" name="Freeform 35074">
                <a:extLst>
                  <a:ext uri="{FF2B5EF4-FFF2-40B4-BE49-F238E27FC236}">
                    <a16:creationId xmlns:a16="http://schemas.microsoft.com/office/drawing/2014/main" id="{F2A94672-E2FC-AF81-3816-71844F092748}"/>
                  </a:ext>
                </a:extLst>
              </p:cNvPr>
              <p:cNvSpPr/>
              <p:nvPr/>
            </p:nvSpPr>
            <p:spPr>
              <a:xfrm>
                <a:off x="-2225644"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76" name="Freeform 35075">
                <a:extLst>
                  <a:ext uri="{FF2B5EF4-FFF2-40B4-BE49-F238E27FC236}">
                    <a16:creationId xmlns:a16="http://schemas.microsoft.com/office/drawing/2014/main" id="{0F339C48-A1CB-44A2-28AD-DEA236944475}"/>
                  </a:ext>
                </a:extLst>
              </p:cNvPr>
              <p:cNvSpPr/>
              <p:nvPr/>
            </p:nvSpPr>
            <p:spPr>
              <a:xfrm>
                <a:off x="-219968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6" name="Graphic 45">
              <a:extLst>
                <a:ext uri="{FF2B5EF4-FFF2-40B4-BE49-F238E27FC236}">
                  <a16:creationId xmlns:a16="http://schemas.microsoft.com/office/drawing/2014/main" id="{E050D12F-6183-34EB-8931-B4801703AAC0}"/>
                </a:ext>
              </a:extLst>
            </p:cNvPr>
            <p:cNvGrpSpPr/>
            <p:nvPr/>
          </p:nvGrpSpPr>
          <p:grpSpPr>
            <a:xfrm>
              <a:off x="-2228592" y="794731"/>
              <a:ext cx="51722" cy="51911"/>
              <a:chOff x="-2228592" y="794731"/>
              <a:chExt cx="51722" cy="51911"/>
            </a:xfrm>
          </p:grpSpPr>
          <p:sp>
            <p:nvSpPr>
              <p:cNvPr id="35073" name="Freeform 35072">
                <a:extLst>
                  <a:ext uri="{FF2B5EF4-FFF2-40B4-BE49-F238E27FC236}">
                    <a16:creationId xmlns:a16="http://schemas.microsoft.com/office/drawing/2014/main" id="{A9682EF0-C01C-8ADD-023B-5F3A1DA4A8EA}"/>
                  </a:ext>
                </a:extLst>
              </p:cNvPr>
              <p:cNvSpPr/>
              <p:nvPr/>
            </p:nvSpPr>
            <p:spPr>
              <a:xfrm>
                <a:off x="-222859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74" name="Freeform 35073">
                <a:extLst>
                  <a:ext uri="{FF2B5EF4-FFF2-40B4-BE49-F238E27FC236}">
                    <a16:creationId xmlns:a16="http://schemas.microsoft.com/office/drawing/2014/main" id="{A3FFB80F-899C-5048-4A5C-FF338A983B0A}"/>
                  </a:ext>
                </a:extLst>
              </p:cNvPr>
              <p:cNvSpPr/>
              <p:nvPr/>
            </p:nvSpPr>
            <p:spPr>
              <a:xfrm>
                <a:off x="-220273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7" name="Graphic 45">
              <a:extLst>
                <a:ext uri="{FF2B5EF4-FFF2-40B4-BE49-F238E27FC236}">
                  <a16:creationId xmlns:a16="http://schemas.microsoft.com/office/drawing/2014/main" id="{B5B40744-DEB3-9DB0-B517-1AB5C622386D}"/>
                </a:ext>
              </a:extLst>
            </p:cNvPr>
            <p:cNvGrpSpPr/>
            <p:nvPr/>
          </p:nvGrpSpPr>
          <p:grpSpPr>
            <a:xfrm>
              <a:off x="-2244185" y="794731"/>
              <a:ext cx="51818" cy="51911"/>
              <a:chOff x="-2244185" y="794731"/>
              <a:chExt cx="51818" cy="51911"/>
            </a:xfrm>
          </p:grpSpPr>
          <p:sp>
            <p:nvSpPr>
              <p:cNvPr id="35071" name="Freeform 35070">
                <a:extLst>
                  <a:ext uri="{FF2B5EF4-FFF2-40B4-BE49-F238E27FC236}">
                    <a16:creationId xmlns:a16="http://schemas.microsoft.com/office/drawing/2014/main" id="{4ECE2CCC-5F2D-5897-97F6-8BDEC1C6433E}"/>
                  </a:ext>
                </a:extLst>
              </p:cNvPr>
              <p:cNvSpPr/>
              <p:nvPr/>
            </p:nvSpPr>
            <p:spPr>
              <a:xfrm>
                <a:off x="-2244185"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72" name="Freeform 35071">
                <a:extLst>
                  <a:ext uri="{FF2B5EF4-FFF2-40B4-BE49-F238E27FC236}">
                    <a16:creationId xmlns:a16="http://schemas.microsoft.com/office/drawing/2014/main" id="{6E13C725-FF78-CD1C-EDD3-60BF13409A10}"/>
                  </a:ext>
                </a:extLst>
              </p:cNvPr>
              <p:cNvSpPr/>
              <p:nvPr/>
            </p:nvSpPr>
            <p:spPr>
              <a:xfrm>
                <a:off x="-221822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8" name="Graphic 45">
              <a:extLst>
                <a:ext uri="{FF2B5EF4-FFF2-40B4-BE49-F238E27FC236}">
                  <a16:creationId xmlns:a16="http://schemas.microsoft.com/office/drawing/2014/main" id="{791B4C4B-694A-DB4F-7A3D-545E70340AEC}"/>
                </a:ext>
              </a:extLst>
            </p:cNvPr>
            <p:cNvGrpSpPr/>
            <p:nvPr/>
          </p:nvGrpSpPr>
          <p:grpSpPr>
            <a:xfrm>
              <a:off x="-2254453" y="794731"/>
              <a:ext cx="51722" cy="51911"/>
              <a:chOff x="-2254453" y="794731"/>
              <a:chExt cx="51722" cy="51911"/>
            </a:xfrm>
          </p:grpSpPr>
          <p:sp>
            <p:nvSpPr>
              <p:cNvPr id="35069" name="Freeform 35068">
                <a:extLst>
                  <a:ext uri="{FF2B5EF4-FFF2-40B4-BE49-F238E27FC236}">
                    <a16:creationId xmlns:a16="http://schemas.microsoft.com/office/drawing/2014/main" id="{D20F5D58-C88A-3287-87DF-FC46017E4369}"/>
                  </a:ext>
                </a:extLst>
              </p:cNvPr>
              <p:cNvSpPr/>
              <p:nvPr/>
            </p:nvSpPr>
            <p:spPr>
              <a:xfrm>
                <a:off x="-2254453"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70" name="Freeform 35069">
                <a:extLst>
                  <a:ext uri="{FF2B5EF4-FFF2-40B4-BE49-F238E27FC236}">
                    <a16:creationId xmlns:a16="http://schemas.microsoft.com/office/drawing/2014/main" id="{875D27D2-D82F-397C-6586-ECD00B054D7E}"/>
                  </a:ext>
                </a:extLst>
              </p:cNvPr>
              <p:cNvSpPr/>
              <p:nvPr/>
            </p:nvSpPr>
            <p:spPr>
              <a:xfrm>
                <a:off x="-222859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49" name="Graphic 45">
              <a:extLst>
                <a:ext uri="{FF2B5EF4-FFF2-40B4-BE49-F238E27FC236}">
                  <a16:creationId xmlns:a16="http://schemas.microsoft.com/office/drawing/2014/main" id="{04AFF75A-4EA9-3082-1E32-91A4851CCD62}"/>
                </a:ext>
              </a:extLst>
            </p:cNvPr>
            <p:cNvGrpSpPr/>
            <p:nvPr/>
          </p:nvGrpSpPr>
          <p:grpSpPr>
            <a:xfrm>
              <a:off x="-2274990" y="794731"/>
              <a:ext cx="51722" cy="51911"/>
              <a:chOff x="-2274990" y="794731"/>
              <a:chExt cx="51722" cy="51911"/>
            </a:xfrm>
          </p:grpSpPr>
          <p:sp>
            <p:nvSpPr>
              <p:cNvPr id="35067" name="Freeform 35066">
                <a:extLst>
                  <a:ext uri="{FF2B5EF4-FFF2-40B4-BE49-F238E27FC236}">
                    <a16:creationId xmlns:a16="http://schemas.microsoft.com/office/drawing/2014/main" id="{AFD3BE2A-34C6-3E72-A974-2A16A36ADCFA}"/>
                  </a:ext>
                </a:extLst>
              </p:cNvPr>
              <p:cNvSpPr/>
              <p:nvPr/>
            </p:nvSpPr>
            <p:spPr>
              <a:xfrm>
                <a:off x="-227499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68" name="Freeform 35067">
                <a:extLst>
                  <a:ext uri="{FF2B5EF4-FFF2-40B4-BE49-F238E27FC236}">
                    <a16:creationId xmlns:a16="http://schemas.microsoft.com/office/drawing/2014/main" id="{3F3F203C-9773-C07D-66A0-E80265557180}"/>
                  </a:ext>
                </a:extLst>
              </p:cNvPr>
              <p:cNvSpPr/>
              <p:nvPr/>
            </p:nvSpPr>
            <p:spPr>
              <a:xfrm>
                <a:off x="-224912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0" name="Graphic 45">
              <a:extLst>
                <a:ext uri="{FF2B5EF4-FFF2-40B4-BE49-F238E27FC236}">
                  <a16:creationId xmlns:a16="http://schemas.microsoft.com/office/drawing/2014/main" id="{8E231E55-203B-16E7-9BC7-95712A46525B}"/>
                </a:ext>
              </a:extLst>
            </p:cNvPr>
            <p:cNvGrpSpPr/>
            <p:nvPr/>
          </p:nvGrpSpPr>
          <p:grpSpPr>
            <a:xfrm>
              <a:off x="-2280315" y="794731"/>
              <a:ext cx="51722" cy="51911"/>
              <a:chOff x="-2280315" y="794731"/>
              <a:chExt cx="51722" cy="51911"/>
            </a:xfrm>
          </p:grpSpPr>
          <p:sp>
            <p:nvSpPr>
              <p:cNvPr id="35065" name="Freeform 35064">
                <a:extLst>
                  <a:ext uri="{FF2B5EF4-FFF2-40B4-BE49-F238E27FC236}">
                    <a16:creationId xmlns:a16="http://schemas.microsoft.com/office/drawing/2014/main" id="{2D73CD88-EBFB-C53F-0955-784DA2091C67}"/>
                  </a:ext>
                </a:extLst>
              </p:cNvPr>
              <p:cNvSpPr/>
              <p:nvPr/>
            </p:nvSpPr>
            <p:spPr>
              <a:xfrm>
                <a:off x="-228031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66" name="Freeform 35065">
                <a:extLst>
                  <a:ext uri="{FF2B5EF4-FFF2-40B4-BE49-F238E27FC236}">
                    <a16:creationId xmlns:a16="http://schemas.microsoft.com/office/drawing/2014/main" id="{7F27C7F9-B8B6-384E-8551-626DDCA1ACE7}"/>
                  </a:ext>
                </a:extLst>
              </p:cNvPr>
              <p:cNvSpPr/>
              <p:nvPr/>
            </p:nvSpPr>
            <p:spPr>
              <a:xfrm>
                <a:off x="-225445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1" name="Graphic 45">
              <a:extLst>
                <a:ext uri="{FF2B5EF4-FFF2-40B4-BE49-F238E27FC236}">
                  <a16:creationId xmlns:a16="http://schemas.microsoft.com/office/drawing/2014/main" id="{D672E1AD-F389-21CE-CC0F-F097E62D89CC}"/>
                </a:ext>
              </a:extLst>
            </p:cNvPr>
            <p:cNvGrpSpPr/>
            <p:nvPr/>
          </p:nvGrpSpPr>
          <p:grpSpPr>
            <a:xfrm>
              <a:off x="-2300852" y="794731"/>
              <a:ext cx="51722" cy="51911"/>
              <a:chOff x="-2300852" y="794731"/>
              <a:chExt cx="51722" cy="51911"/>
            </a:xfrm>
          </p:grpSpPr>
          <p:sp>
            <p:nvSpPr>
              <p:cNvPr id="35063" name="Freeform 35062">
                <a:extLst>
                  <a:ext uri="{FF2B5EF4-FFF2-40B4-BE49-F238E27FC236}">
                    <a16:creationId xmlns:a16="http://schemas.microsoft.com/office/drawing/2014/main" id="{D19A0140-3871-A681-91A3-3211BE93491E}"/>
                  </a:ext>
                </a:extLst>
              </p:cNvPr>
              <p:cNvSpPr/>
              <p:nvPr/>
            </p:nvSpPr>
            <p:spPr>
              <a:xfrm>
                <a:off x="-2300852"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64" name="Freeform 35063">
                <a:extLst>
                  <a:ext uri="{FF2B5EF4-FFF2-40B4-BE49-F238E27FC236}">
                    <a16:creationId xmlns:a16="http://schemas.microsoft.com/office/drawing/2014/main" id="{844FAF0C-4FBD-A66A-1DF2-A90BD32AA62E}"/>
                  </a:ext>
                </a:extLst>
              </p:cNvPr>
              <p:cNvSpPr/>
              <p:nvPr/>
            </p:nvSpPr>
            <p:spPr>
              <a:xfrm>
                <a:off x="-227499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2" name="Graphic 45">
              <a:extLst>
                <a:ext uri="{FF2B5EF4-FFF2-40B4-BE49-F238E27FC236}">
                  <a16:creationId xmlns:a16="http://schemas.microsoft.com/office/drawing/2014/main" id="{1F42B19E-34C4-85F5-6D16-C234BDB694E6}"/>
                </a:ext>
              </a:extLst>
            </p:cNvPr>
            <p:cNvGrpSpPr/>
            <p:nvPr/>
          </p:nvGrpSpPr>
          <p:grpSpPr>
            <a:xfrm>
              <a:off x="-2312071" y="794731"/>
              <a:ext cx="51722" cy="51911"/>
              <a:chOff x="-2312071" y="794731"/>
              <a:chExt cx="51722" cy="51911"/>
            </a:xfrm>
          </p:grpSpPr>
          <p:sp>
            <p:nvSpPr>
              <p:cNvPr id="35061" name="Freeform 35060">
                <a:extLst>
                  <a:ext uri="{FF2B5EF4-FFF2-40B4-BE49-F238E27FC236}">
                    <a16:creationId xmlns:a16="http://schemas.microsoft.com/office/drawing/2014/main" id="{8336B596-88D8-5093-049C-B8B9DC8484AC}"/>
                  </a:ext>
                </a:extLst>
              </p:cNvPr>
              <p:cNvSpPr/>
              <p:nvPr/>
            </p:nvSpPr>
            <p:spPr>
              <a:xfrm>
                <a:off x="-231207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62" name="Freeform 35061">
                <a:extLst>
                  <a:ext uri="{FF2B5EF4-FFF2-40B4-BE49-F238E27FC236}">
                    <a16:creationId xmlns:a16="http://schemas.microsoft.com/office/drawing/2014/main" id="{A06C8E86-3D49-E7EC-FE17-00CB779095C7}"/>
                  </a:ext>
                </a:extLst>
              </p:cNvPr>
              <p:cNvSpPr/>
              <p:nvPr/>
            </p:nvSpPr>
            <p:spPr>
              <a:xfrm>
                <a:off x="-228621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3" name="Graphic 45">
              <a:extLst>
                <a:ext uri="{FF2B5EF4-FFF2-40B4-BE49-F238E27FC236}">
                  <a16:creationId xmlns:a16="http://schemas.microsoft.com/office/drawing/2014/main" id="{226BE391-D62B-FDD0-78E2-33ED13FA5880}"/>
                </a:ext>
              </a:extLst>
            </p:cNvPr>
            <p:cNvGrpSpPr/>
            <p:nvPr/>
          </p:nvGrpSpPr>
          <p:grpSpPr>
            <a:xfrm>
              <a:off x="-2348391" y="794731"/>
              <a:ext cx="51722" cy="51911"/>
              <a:chOff x="-2348391" y="794731"/>
              <a:chExt cx="51722" cy="51911"/>
            </a:xfrm>
          </p:grpSpPr>
          <p:sp>
            <p:nvSpPr>
              <p:cNvPr id="35059" name="Freeform 35058">
                <a:extLst>
                  <a:ext uri="{FF2B5EF4-FFF2-40B4-BE49-F238E27FC236}">
                    <a16:creationId xmlns:a16="http://schemas.microsoft.com/office/drawing/2014/main" id="{516AFB36-0717-5E76-E033-6F4B57D922D3}"/>
                  </a:ext>
                </a:extLst>
              </p:cNvPr>
              <p:cNvSpPr/>
              <p:nvPr/>
            </p:nvSpPr>
            <p:spPr>
              <a:xfrm>
                <a:off x="-234839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60" name="Freeform 35059">
                <a:extLst>
                  <a:ext uri="{FF2B5EF4-FFF2-40B4-BE49-F238E27FC236}">
                    <a16:creationId xmlns:a16="http://schemas.microsoft.com/office/drawing/2014/main" id="{8DD2D19E-EA79-21F5-F058-CDBC5A530757}"/>
                  </a:ext>
                </a:extLst>
              </p:cNvPr>
              <p:cNvSpPr/>
              <p:nvPr/>
            </p:nvSpPr>
            <p:spPr>
              <a:xfrm>
                <a:off x="-232253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4" name="Graphic 45">
              <a:extLst>
                <a:ext uri="{FF2B5EF4-FFF2-40B4-BE49-F238E27FC236}">
                  <a16:creationId xmlns:a16="http://schemas.microsoft.com/office/drawing/2014/main" id="{DB760522-E772-48FB-02E3-EA3796CEE7FC}"/>
                </a:ext>
              </a:extLst>
            </p:cNvPr>
            <p:cNvGrpSpPr/>
            <p:nvPr/>
          </p:nvGrpSpPr>
          <p:grpSpPr>
            <a:xfrm>
              <a:off x="-2357899" y="794731"/>
              <a:ext cx="51722" cy="51911"/>
              <a:chOff x="-2357899" y="794731"/>
              <a:chExt cx="51722" cy="51911"/>
            </a:xfrm>
          </p:grpSpPr>
          <p:sp>
            <p:nvSpPr>
              <p:cNvPr id="35057" name="Freeform 35056">
                <a:extLst>
                  <a:ext uri="{FF2B5EF4-FFF2-40B4-BE49-F238E27FC236}">
                    <a16:creationId xmlns:a16="http://schemas.microsoft.com/office/drawing/2014/main" id="{5047DDCB-494E-1D5A-27EB-FEAEA98557BB}"/>
                  </a:ext>
                </a:extLst>
              </p:cNvPr>
              <p:cNvSpPr/>
              <p:nvPr/>
            </p:nvSpPr>
            <p:spPr>
              <a:xfrm>
                <a:off x="-235789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58" name="Freeform 35057">
                <a:extLst>
                  <a:ext uri="{FF2B5EF4-FFF2-40B4-BE49-F238E27FC236}">
                    <a16:creationId xmlns:a16="http://schemas.microsoft.com/office/drawing/2014/main" id="{9570BA5C-C7A2-54A6-33D6-605248D90BB2}"/>
                  </a:ext>
                </a:extLst>
              </p:cNvPr>
              <p:cNvSpPr/>
              <p:nvPr/>
            </p:nvSpPr>
            <p:spPr>
              <a:xfrm>
                <a:off x="-233203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5" name="Graphic 45">
              <a:extLst>
                <a:ext uri="{FF2B5EF4-FFF2-40B4-BE49-F238E27FC236}">
                  <a16:creationId xmlns:a16="http://schemas.microsoft.com/office/drawing/2014/main" id="{996DB523-80FD-DFF0-49E6-28167C2F53AB}"/>
                </a:ext>
              </a:extLst>
            </p:cNvPr>
            <p:cNvGrpSpPr/>
            <p:nvPr/>
          </p:nvGrpSpPr>
          <p:grpSpPr>
            <a:xfrm>
              <a:off x="-2367407" y="794731"/>
              <a:ext cx="51722" cy="51911"/>
              <a:chOff x="-2367407" y="794731"/>
              <a:chExt cx="51722" cy="51911"/>
            </a:xfrm>
          </p:grpSpPr>
          <p:sp>
            <p:nvSpPr>
              <p:cNvPr id="35055" name="Freeform 35054">
                <a:extLst>
                  <a:ext uri="{FF2B5EF4-FFF2-40B4-BE49-F238E27FC236}">
                    <a16:creationId xmlns:a16="http://schemas.microsoft.com/office/drawing/2014/main" id="{C46EA500-D2F6-9480-D898-8BBD0EA65BCE}"/>
                  </a:ext>
                </a:extLst>
              </p:cNvPr>
              <p:cNvSpPr/>
              <p:nvPr/>
            </p:nvSpPr>
            <p:spPr>
              <a:xfrm>
                <a:off x="-236740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56" name="Freeform 35055">
                <a:extLst>
                  <a:ext uri="{FF2B5EF4-FFF2-40B4-BE49-F238E27FC236}">
                    <a16:creationId xmlns:a16="http://schemas.microsoft.com/office/drawing/2014/main" id="{200FA272-CE87-24FC-F241-5110CD8F5BB2}"/>
                  </a:ext>
                </a:extLst>
              </p:cNvPr>
              <p:cNvSpPr/>
              <p:nvPr/>
            </p:nvSpPr>
            <p:spPr>
              <a:xfrm>
                <a:off x="-234154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6" name="Graphic 45">
              <a:extLst>
                <a:ext uri="{FF2B5EF4-FFF2-40B4-BE49-F238E27FC236}">
                  <a16:creationId xmlns:a16="http://schemas.microsoft.com/office/drawing/2014/main" id="{EFB4D0CB-0C4B-1107-D368-ABFFDE97C044}"/>
                </a:ext>
              </a:extLst>
            </p:cNvPr>
            <p:cNvGrpSpPr/>
            <p:nvPr/>
          </p:nvGrpSpPr>
          <p:grpSpPr>
            <a:xfrm>
              <a:off x="-2376915" y="794731"/>
              <a:ext cx="51722" cy="51911"/>
              <a:chOff x="-2376915" y="794731"/>
              <a:chExt cx="51722" cy="51911"/>
            </a:xfrm>
          </p:grpSpPr>
          <p:sp>
            <p:nvSpPr>
              <p:cNvPr id="35053" name="Freeform 35052">
                <a:extLst>
                  <a:ext uri="{FF2B5EF4-FFF2-40B4-BE49-F238E27FC236}">
                    <a16:creationId xmlns:a16="http://schemas.microsoft.com/office/drawing/2014/main" id="{F6A12532-5C31-D2AD-C101-9BB7F31E0A6F}"/>
                  </a:ext>
                </a:extLst>
              </p:cNvPr>
              <p:cNvSpPr/>
              <p:nvPr/>
            </p:nvSpPr>
            <p:spPr>
              <a:xfrm>
                <a:off x="-237691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54" name="Freeform 35053">
                <a:extLst>
                  <a:ext uri="{FF2B5EF4-FFF2-40B4-BE49-F238E27FC236}">
                    <a16:creationId xmlns:a16="http://schemas.microsoft.com/office/drawing/2014/main" id="{5012147C-46CD-1EFA-E0F1-F29E36F983C2}"/>
                  </a:ext>
                </a:extLst>
              </p:cNvPr>
              <p:cNvSpPr/>
              <p:nvPr/>
            </p:nvSpPr>
            <p:spPr>
              <a:xfrm>
                <a:off x="-235105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7" name="Graphic 45">
              <a:extLst>
                <a:ext uri="{FF2B5EF4-FFF2-40B4-BE49-F238E27FC236}">
                  <a16:creationId xmlns:a16="http://schemas.microsoft.com/office/drawing/2014/main" id="{0F575B33-458D-3EEE-C0EB-EA0847337388}"/>
                </a:ext>
              </a:extLst>
            </p:cNvPr>
            <p:cNvGrpSpPr/>
            <p:nvPr/>
          </p:nvGrpSpPr>
          <p:grpSpPr>
            <a:xfrm>
              <a:off x="-2353145" y="794731"/>
              <a:ext cx="51722" cy="51911"/>
              <a:chOff x="-2353145" y="794731"/>
              <a:chExt cx="51722" cy="51911"/>
            </a:xfrm>
          </p:grpSpPr>
          <p:sp>
            <p:nvSpPr>
              <p:cNvPr id="35051" name="Freeform 35050">
                <a:extLst>
                  <a:ext uri="{FF2B5EF4-FFF2-40B4-BE49-F238E27FC236}">
                    <a16:creationId xmlns:a16="http://schemas.microsoft.com/office/drawing/2014/main" id="{E9541FF6-B522-80C2-3881-0730A0A6A554}"/>
                  </a:ext>
                </a:extLst>
              </p:cNvPr>
              <p:cNvSpPr/>
              <p:nvPr/>
            </p:nvSpPr>
            <p:spPr>
              <a:xfrm>
                <a:off x="-235314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52" name="Freeform 35051">
                <a:extLst>
                  <a:ext uri="{FF2B5EF4-FFF2-40B4-BE49-F238E27FC236}">
                    <a16:creationId xmlns:a16="http://schemas.microsoft.com/office/drawing/2014/main" id="{E6FFD6BF-41B1-79C4-01B4-CFCFBAF5AC65}"/>
                  </a:ext>
                </a:extLst>
              </p:cNvPr>
              <p:cNvSpPr/>
              <p:nvPr/>
            </p:nvSpPr>
            <p:spPr>
              <a:xfrm>
                <a:off x="-232728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8" name="Graphic 45">
              <a:extLst>
                <a:ext uri="{FF2B5EF4-FFF2-40B4-BE49-F238E27FC236}">
                  <a16:creationId xmlns:a16="http://schemas.microsoft.com/office/drawing/2014/main" id="{F0FDC975-CAB4-B0E7-49B0-58C22DF5F65F}"/>
                </a:ext>
              </a:extLst>
            </p:cNvPr>
            <p:cNvGrpSpPr/>
            <p:nvPr/>
          </p:nvGrpSpPr>
          <p:grpSpPr>
            <a:xfrm>
              <a:off x="-2362653" y="794731"/>
              <a:ext cx="51722" cy="51911"/>
              <a:chOff x="-2362653" y="794731"/>
              <a:chExt cx="51722" cy="51911"/>
            </a:xfrm>
          </p:grpSpPr>
          <p:sp>
            <p:nvSpPr>
              <p:cNvPr id="35049" name="Freeform 35048">
                <a:extLst>
                  <a:ext uri="{FF2B5EF4-FFF2-40B4-BE49-F238E27FC236}">
                    <a16:creationId xmlns:a16="http://schemas.microsoft.com/office/drawing/2014/main" id="{E44F96B0-B3CD-A2B7-3D99-AC52FCAC89A5}"/>
                  </a:ext>
                </a:extLst>
              </p:cNvPr>
              <p:cNvSpPr/>
              <p:nvPr/>
            </p:nvSpPr>
            <p:spPr>
              <a:xfrm>
                <a:off x="-2362653"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50" name="Freeform 35049">
                <a:extLst>
                  <a:ext uri="{FF2B5EF4-FFF2-40B4-BE49-F238E27FC236}">
                    <a16:creationId xmlns:a16="http://schemas.microsoft.com/office/drawing/2014/main" id="{256A95A2-F6AF-751B-C134-93AFC44FD522}"/>
                  </a:ext>
                </a:extLst>
              </p:cNvPr>
              <p:cNvSpPr/>
              <p:nvPr/>
            </p:nvSpPr>
            <p:spPr>
              <a:xfrm>
                <a:off x="-2336792"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59" name="Graphic 45">
              <a:extLst>
                <a:ext uri="{FF2B5EF4-FFF2-40B4-BE49-F238E27FC236}">
                  <a16:creationId xmlns:a16="http://schemas.microsoft.com/office/drawing/2014/main" id="{6855CF07-9112-310B-C7E0-BFB858C09EA4}"/>
                </a:ext>
              </a:extLst>
            </p:cNvPr>
            <p:cNvGrpSpPr/>
            <p:nvPr/>
          </p:nvGrpSpPr>
          <p:grpSpPr>
            <a:xfrm>
              <a:off x="-2372161" y="794731"/>
              <a:ext cx="51722" cy="51911"/>
              <a:chOff x="-2372161" y="794731"/>
              <a:chExt cx="51722" cy="51911"/>
            </a:xfrm>
          </p:grpSpPr>
          <p:sp>
            <p:nvSpPr>
              <p:cNvPr id="35047" name="Freeform 35046">
                <a:extLst>
                  <a:ext uri="{FF2B5EF4-FFF2-40B4-BE49-F238E27FC236}">
                    <a16:creationId xmlns:a16="http://schemas.microsoft.com/office/drawing/2014/main" id="{0DCC8C1C-6931-78F9-166A-72308716D9BD}"/>
                  </a:ext>
                </a:extLst>
              </p:cNvPr>
              <p:cNvSpPr/>
              <p:nvPr/>
            </p:nvSpPr>
            <p:spPr>
              <a:xfrm>
                <a:off x="-237216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48" name="Freeform 35047">
                <a:extLst>
                  <a:ext uri="{FF2B5EF4-FFF2-40B4-BE49-F238E27FC236}">
                    <a16:creationId xmlns:a16="http://schemas.microsoft.com/office/drawing/2014/main" id="{77E8CD96-4AE5-F6C8-8030-778D3D41EB87}"/>
                  </a:ext>
                </a:extLst>
              </p:cNvPr>
              <p:cNvSpPr/>
              <p:nvPr/>
            </p:nvSpPr>
            <p:spPr>
              <a:xfrm>
                <a:off x="-234630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0" name="Graphic 45">
              <a:extLst>
                <a:ext uri="{FF2B5EF4-FFF2-40B4-BE49-F238E27FC236}">
                  <a16:creationId xmlns:a16="http://schemas.microsoft.com/office/drawing/2014/main" id="{FC9F1C7F-0C22-A1B2-735F-8FD5545B9D0C}"/>
                </a:ext>
              </a:extLst>
            </p:cNvPr>
            <p:cNvGrpSpPr/>
            <p:nvPr/>
          </p:nvGrpSpPr>
          <p:grpSpPr>
            <a:xfrm>
              <a:off x="-2381669" y="794731"/>
              <a:ext cx="51722" cy="51911"/>
              <a:chOff x="-2381669" y="794731"/>
              <a:chExt cx="51722" cy="51911"/>
            </a:xfrm>
          </p:grpSpPr>
          <p:sp>
            <p:nvSpPr>
              <p:cNvPr id="35045" name="Freeform 35044">
                <a:extLst>
                  <a:ext uri="{FF2B5EF4-FFF2-40B4-BE49-F238E27FC236}">
                    <a16:creationId xmlns:a16="http://schemas.microsoft.com/office/drawing/2014/main" id="{7FC36B5F-9177-5868-F5AF-0526CA92AB4E}"/>
                  </a:ext>
                </a:extLst>
              </p:cNvPr>
              <p:cNvSpPr/>
              <p:nvPr/>
            </p:nvSpPr>
            <p:spPr>
              <a:xfrm>
                <a:off x="-238166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46" name="Freeform 35045">
                <a:extLst>
                  <a:ext uri="{FF2B5EF4-FFF2-40B4-BE49-F238E27FC236}">
                    <a16:creationId xmlns:a16="http://schemas.microsoft.com/office/drawing/2014/main" id="{248D07F2-3688-9C54-2472-E25186B2E51D}"/>
                  </a:ext>
                </a:extLst>
              </p:cNvPr>
              <p:cNvSpPr/>
              <p:nvPr/>
            </p:nvSpPr>
            <p:spPr>
              <a:xfrm>
                <a:off x="-235580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1" name="Graphic 45">
              <a:extLst>
                <a:ext uri="{FF2B5EF4-FFF2-40B4-BE49-F238E27FC236}">
                  <a16:creationId xmlns:a16="http://schemas.microsoft.com/office/drawing/2014/main" id="{D30CF9E0-E038-12FC-E66B-A5FF735E8B2D}"/>
                </a:ext>
              </a:extLst>
            </p:cNvPr>
            <p:cNvGrpSpPr/>
            <p:nvPr/>
          </p:nvGrpSpPr>
          <p:grpSpPr>
            <a:xfrm>
              <a:off x="-2397357" y="794731"/>
              <a:ext cx="51722" cy="51911"/>
              <a:chOff x="-2397357" y="794731"/>
              <a:chExt cx="51722" cy="51911"/>
            </a:xfrm>
          </p:grpSpPr>
          <p:sp>
            <p:nvSpPr>
              <p:cNvPr id="35043" name="Freeform 35042">
                <a:extLst>
                  <a:ext uri="{FF2B5EF4-FFF2-40B4-BE49-F238E27FC236}">
                    <a16:creationId xmlns:a16="http://schemas.microsoft.com/office/drawing/2014/main" id="{4BA03148-1AE5-A628-9B2D-33F634EA56BF}"/>
                  </a:ext>
                </a:extLst>
              </p:cNvPr>
              <p:cNvSpPr/>
              <p:nvPr/>
            </p:nvSpPr>
            <p:spPr>
              <a:xfrm>
                <a:off x="-239735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44" name="Freeform 35043">
                <a:extLst>
                  <a:ext uri="{FF2B5EF4-FFF2-40B4-BE49-F238E27FC236}">
                    <a16:creationId xmlns:a16="http://schemas.microsoft.com/office/drawing/2014/main" id="{09E86FDB-AB5D-2B0D-B584-5700FD0D1DE0}"/>
                  </a:ext>
                </a:extLst>
              </p:cNvPr>
              <p:cNvSpPr/>
              <p:nvPr/>
            </p:nvSpPr>
            <p:spPr>
              <a:xfrm>
                <a:off x="-237149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2" name="Graphic 45">
              <a:extLst>
                <a:ext uri="{FF2B5EF4-FFF2-40B4-BE49-F238E27FC236}">
                  <a16:creationId xmlns:a16="http://schemas.microsoft.com/office/drawing/2014/main" id="{BAF0359C-CA56-501D-6CC7-150F16E11625}"/>
                </a:ext>
              </a:extLst>
            </p:cNvPr>
            <p:cNvGrpSpPr/>
            <p:nvPr/>
          </p:nvGrpSpPr>
          <p:grpSpPr>
            <a:xfrm>
              <a:off x="-2395265" y="794731"/>
              <a:ext cx="51722" cy="51911"/>
              <a:chOff x="-2395265" y="794731"/>
              <a:chExt cx="51722" cy="51911"/>
            </a:xfrm>
          </p:grpSpPr>
          <p:sp>
            <p:nvSpPr>
              <p:cNvPr id="35041" name="Freeform 35040">
                <a:extLst>
                  <a:ext uri="{FF2B5EF4-FFF2-40B4-BE49-F238E27FC236}">
                    <a16:creationId xmlns:a16="http://schemas.microsoft.com/office/drawing/2014/main" id="{CEC508C9-50BA-9E77-CE47-F2C648A571A8}"/>
                  </a:ext>
                </a:extLst>
              </p:cNvPr>
              <p:cNvSpPr/>
              <p:nvPr/>
            </p:nvSpPr>
            <p:spPr>
              <a:xfrm>
                <a:off x="-239526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42" name="Freeform 35041">
                <a:extLst>
                  <a:ext uri="{FF2B5EF4-FFF2-40B4-BE49-F238E27FC236}">
                    <a16:creationId xmlns:a16="http://schemas.microsoft.com/office/drawing/2014/main" id="{A887906F-12C5-FF60-039E-08F4A7394545}"/>
                  </a:ext>
                </a:extLst>
              </p:cNvPr>
              <p:cNvSpPr/>
              <p:nvPr/>
            </p:nvSpPr>
            <p:spPr>
              <a:xfrm>
                <a:off x="-236940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3" name="Graphic 45">
              <a:extLst>
                <a:ext uri="{FF2B5EF4-FFF2-40B4-BE49-F238E27FC236}">
                  <a16:creationId xmlns:a16="http://schemas.microsoft.com/office/drawing/2014/main" id="{1247463E-513B-C7A7-AB5E-17B8EF850480}"/>
                </a:ext>
              </a:extLst>
            </p:cNvPr>
            <p:cNvGrpSpPr/>
            <p:nvPr/>
          </p:nvGrpSpPr>
          <p:grpSpPr>
            <a:xfrm>
              <a:off x="-2406865" y="794731"/>
              <a:ext cx="51722" cy="51911"/>
              <a:chOff x="-2406865" y="794731"/>
              <a:chExt cx="51722" cy="51911"/>
            </a:xfrm>
          </p:grpSpPr>
          <p:sp>
            <p:nvSpPr>
              <p:cNvPr id="35039" name="Freeform 35038">
                <a:extLst>
                  <a:ext uri="{FF2B5EF4-FFF2-40B4-BE49-F238E27FC236}">
                    <a16:creationId xmlns:a16="http://schemas.microsoft.com/office/drawing/2014/main" id="{99A9F29D-5947-F82E-2E7D-29A9C758AB3E}"/>
                  </a:ext>
                </a:extLst>
              </p:cNvPr>
              <p:cNvSpPr/>
              <p:nvPr/>
            </p:nvSpPr>
            <p:spPr>
              <a:xfrm>
                <a:off x="-2406865"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40" name="Freeform 35039">
                <a:extLst>
                  <a:ext uri="{FF2B5EF4-FFF2-40B4-BE49-F238E27FC236}">
                    <a16:creationId xmlns:a16="http://schemas.microsoft.com/office/drawing/2014/main" id="{F9512B38-6085-0D37-B10D-D067254AEB86}"/>
                  </a:ext>
                </a:extLst>
              </p:cNvPr>
              <p:cNvSpPr/>
              <p:nvPr/>
            </p:nvSpPr>
            <p:spPr>
              <a:xfrm>
                <a:off x="-2381004"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4" name="Graphic 45">
              <a:extLst>
                <a:ext uri="{FF2B5EF4-FFF2-40B4-BE49-F238E27FC236}">
                  <a16:creationId xmlns:a16="http://schemas.microsoft.com/office/drawing/2014/main" id="{DFEE3FA3-C199-E756-E0C6-C89376177586}"/>
                </a:ext>
              </a:extLst>
            </p:cNvPr>
            <p:cNvGrpSpPr/>
            <p:nvPr/>
          </p:nvGrpSpPr>
          <p:grpSpPr>
            <a:xfrm>
              <a:off x="-2416373" y="794731"/>
              <a:ext cx="51722" cy="51911"/>
              <a:chOff x="-2416373" y="794731"/>
              <a:chExt cx="51722" cy="51911"/>
            </a:xfrm>
          </p:grpSpPr>
          <p:sp>
            <p:nvSpPr>
              <p:cNvPr id="35037" name="Freeform 35036">
                <a:extLst>
                  <a:ext uri="{FF2B5EF4-FFF2-40B4-BE49-F238E27FC236}">
                    <a16:creationId xmlns:a16="http://schemas.microsoft.com/office/drawing/2014/main" id="{D7AB3D23-A53D-12BE-335E-9E888D9D6440}"/>
                  </a:ext>
                </a:extLst>
              </p:cNvPr>
              <p:cNvSpPr/>
              <p:nvPr/>
            </p:nvSpPr>
            <p:spPr>
              <a:xfrm>
                <a:off x="-2416373"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38" name="Freeform 35037">
                <a:extLst>
                  <a:ext uri="{FF2B5EF4-FFF2-40B4-BE49-F238E27FC236}">
                    <a16:creationId xmlns:a16="http://schemas.microsoft.com/office/drawing/2014/main" id="{3DF7B8CE-CA81-BE66-AB4B-EB829A238DCB}"/>
                  </a:ext>
                </a:extLst>
              </p:cNvPr>
              <p:cNvSpPr/>
              <p:nvPr/>
            </p:nvSpPr>
            <p:spPr>
              <a:xfrm>
                <a:off x="-2390511"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5" name="Graphic 45">
              <a:extLst>
                <a:ext uri="{FF2B5EF4-FFF2-40B4-BE49-F238E27FC236}">
                  <a16:creationId xmlns:a16="http://schemas.microsoft.com/office/drawing/2014/main" id="{4B999E6F-8947-4C8D-ADBE-7B75A35927B3}"/>
                </a:ext>
              </a:extLst>
            </p:cNvPr>
            <p:cNvGrpSpPr/>
            <p:nvPr/>
          </p:nvGrpSpPr>
          <p:grpSpPr>
            <a:xfrm>
              <a:off x="-2402111" y="794731"/>
              <a:ext cx="51722" cy="51911"/>
              <a:chOff x="-2402111" y="794731"/>
              <a:chExt cx="51722" cy="51911"/>
            </a:xfrm>
          </p:grpSpPr>
          <p:sp>
            <p:nvSpPr>
              <p:cNvPr id="35035" name="Freeform 35034">
                <a:extLst>
                  <a:ext uri="{FF2B5EF4-FFF2-40B4-BE49-F238E27FC236}">
                    <a16:creationId xmlns:a16="http://schemas.microsoft.com/office/drawing/2014/main" id="{1E2C501B-C595-7B70-BE5D-05FD1B1A8906}"/>
                  </a:ext>
                </a:extLst>
              </p:cNvPr>
              <p:cNvSpPr/>
              <p:nvPr/>
            </p:nvSpPr>
            <p:spPr>
              <a:xfrm>
                <a:off x="-2402111"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36" name="Freeform 35035">
                <a:extLst>
                  <a:ext uri="{FF2B5EF4-FFF2-40B4-BE49-F238E27FC236}">
                    <a16:creationId xmlns:a16="http://schemas.microsoft.com/office/drawing/2014/main" id="{619EFA04-E793-78B7-9B65-943B227F7ED2}"/>
                  </a:ext>
                </a:extLst>
              </p:cNvPr>
              <p:cNvSpPr/>
              <p:nvPr/>
            </p:nvSpPr>
            <p:spPr>
              <a:xfrm>
                <a:off x="-2376250"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6" name="Graphic 45">
              <a:extLst>
                <a:ext uri="{FF2B5EF4-FFF2-40B4-BE49-F238E27FC236}">
                  <a16:creationId xmlns:a16="http://schemas.microsoft.com/office/drawing/2014/main" id="{B2CA0114-2F83-9C30-F692-6819DDBE6249}"/>
                </a:ext>
              </a:extLst>
            </p:cNvPr>
            <p:cNvGrpSpPr/>
            <p:nvPr/>
          </p:nvGrpSpPr>
          <p:grpSpPr>
            <a:xfrm>
              <a:off x="-2411619" y="794731"/>
              <a:ext cx="51722" cy="51911"/>
              <a:chOff x="-2411619" y="794731"/>
              <a:chExt cx="51722" cy="51911"/>
            </a:xfrm>
          </p:grpSpPr>
          <p:sp>
            <p:nvSpPr>
              <p:cNvPr id="35033" name="Freeform 35032">
                <a:extLst>
                  <a:ext uri="{FF2B5EF4-FFF2-40B4-BE49-F238E27FC236}">
                    <a16:creationId xmlns:a16="http://schemas.microsoft.com/office/drawing/2014/main" id="{41774320-D122-8F50-B36D-D778AA59F798}"/>
                  </a:ext>
                </a:extLst>
              </p:cNvPr>
              <p:cNvSpPr/>
              <p:nvPr/>
            </p:nvSpPr>
            <p:spPr>
              <a:xfrm>
                <a:off x="-2411619"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34" name="Freeform 35033">
                <a:extLst>
                  <a:ext uri="{FF2B5EF4-FFF2-40B4-BE49-F238E27FC236}">
                    <a16:creationId xmlns:a16="http://schemas.microsoft.com/office/drawing/2014/main" id="{A4EF672F-8002-B45E-128F-9A9139FFD481}"/>
                  </a:ext>
                </a:extLst>
              </p:cNvPr>
              <p:cNvSpPr/>
              <p:nvPr/>
            </p:nvSpPr>
            <p:spPr>
              <a:xfrm>
                <a:off x="-238575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7" name="Graphic 45">
              <a:extLst>
                <a:ext uri="{FF2B5EF4-FFF2-40B4-BE49-F238E27FC236}">
                  <a16:creationId xmlns:a16="http://schemas.microsoft.com/office/drawing/2014/main" id="{2ACD708A-E81D-ECED-80F3-4C1384AB7C05}"/>
                </a:ext>
              </a:extLst>
            </p:cNvPr>
            <p:cNvGrpSpPr/>
            <p:nvPr/>
          </p:nvGrpSpPr>
          <p:grpSpPr>
            <a:xfrm>
              <a:off x="-2421127" y="794731"/>
              <a:ext cx="51722" cy="51911"/>
              <a:chOff x="-2421127" y="794731"/>
              <a:chExt cx="51722" cy="51911"/>
            </a:xfrm>
          </p:grpSpPr>
          <p:sp>
            <p:nvSpPr>
              <p:cNvPr id="35031" name="Freeform 35030">
                <a:extLst>
                  <a:ext uri="{FF2B5EF4-FFF2-40B4-BE49-F238E27FC236}">
                    <a16:creationId xmlns:a16="http://schemas.microsoft.com/office/drawing/2014/main" id="{2E5C4311-221E-19C0-2972-B46754FC03E3}"/>
                  </a:ext>
                </a:extLst>
              </p:cNvPr>
              <p:cNvSpPr/>
              <p:nvPr/>
            </p:nvSpPr>
            <p:spPr>
              <a:xfrm>
                <a:off x="-2421127"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32" name="Freeform 35031">
                <a:extLst>
                  <a:ext uri="{FF2B5EF4-FFF2-40B4-BE49-F238E27FC236}">
                    <a16:creationId xmlns:a16="http://schemas.microsoft.com/office/drawing/2014/main" id="{1F8D4488-7CE4-437B-3413-2A33870E61B7}"/>
                  </a:ext>
                </a:extLst>
              </p:cNvPr>
              <p:cNvSpPr/>
              <p:nvPr/>
            </p:nvSpPr>
            <p:spPr>
              <a:xfrm>
                <a:off x="-2395265"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8" name="Graphic 45">
              <a:extLst>
                <a:ext uri="{FF2B5EF4-FFF2-40B4-BE49-F238E27FC236}">
                  <a16:creationId xmlns:a16="http://schemas.microsoft.com/office/drawing/2014/main" id="{3A5D0885-515A-B8B2-BEFD-BCF32DFD9784}"/>
                </a:ext>
              </a:extLst>
            </p:cNvPr>
            <p:cNvGrpSpPr/>
            <p:nvPr/>
          </p:nvGrpSpPr>
          <p:grpSpPr>
            <a:xfrm>
              <a:off x="-2442234" y="794731"/>
              <a:ext cx="51722" cy="51911"/>
              <a:chOff x="-2442234" y="794731"/>
              <a:chExt cx="51722" cy="51911"/>
            </a:xfrm>
          </p:grpSpPr>
          <p:sp>
            <p:nvSpPr>
              <p:cNvPr id="35029" name="Freeform 35028">
                <a:extLst>
                  <a:ext uri="{FF2B5EF4-FFF2-40B4-BE49-F238E27FC236}">
                    <a16:creationId xmlns:a16="http://schemas.microsoft.com/office/drawing/2014/main" id="{DD3C6F09-2076-BC7B-788B-8FE1983AD3EF}"/>
                  </a:ext>
                </a:extLst>
              </p:cNvPr>
              <p:cNvSpPr/>
              <p:nvPr/>
            </p:nvSpPr>
            <p:spPr>
              <a:xfrm>
                <a:off x="-2442234"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30" name="Freeform 35029">
                <a:extLst>
                  <a:ext uri="{FF2B5EF4-FFF2-40B4-BE49-F238E27FC236}">
                    <a16:creationId xmlns:a16="http://schemas.microsoft.com/office/drawing/2014/main" id="{C2B7C466-F3FA-A48F-43DB-F41EDFBC8272}"/>
                  </a:ext>
                </a:extLst>
              </p:cNvPr>
              <p:cNvSpPr/>
              <p:nvPr/>
            </p:nvSpPr>
            <p:spPr>
              <a:xfrm>
                <a:off x="-2416373"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69" name="Graphic 45">
              <a:extLst>
                <a:ext uri="{FF2B5EF4-FFF2-40B4-BE49-F238E27FC236}">
                  <a16:creationId xmlns:a16="http://schemas.microsoft.com/office/drawing/2014/main" id="{1DA81770-3CBE-54D7-7BC9-75B774FED41B}"/>
                </a:ext>
              </a:extLst>
            </p:cNvPr>
            <p:cNvGrpSpPr/>
            <p:nvPr/>
          </p:nvGrpSpPr>
          <p:grpSpPr>
            <a:xfrm>
              <a:off x="-2437480" y="794731"/>
              <a:ext cx="51722" cy="51911"/>
              <a:chOff x="-2437480" y="794731"/>
              <a:chExt cx="51722" cy="51911"/>
            </a:xfrm>
          </p:grpSpPr>
          <p:sp>
            <p:nvSpPr>
              <p:cNvPr id="35027" name="Freeform 35026">
                <a:extLst>
                  <a:ext uri="{FF2B5EF4-FFF2-40B4-BE49-F238E27FC236}">
                    <a16:creationId xmlns:a16="http://schemas.microsoft.com/office/drawing/2014/main" id="{BB6D4056-0A49-0343-AEB8-5D40BC180AF3}"/>
                  </a:ext>
                </a:extLst>
              </p:cNvPr>
              <p:cNvSpPr/>
              <p:nvPr/>
            </p:nvSpPr>
            <p:spPr>
              <a:xfrm>
                <a:off x="-2437480"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28" name="Freeform 35027">
                <a:extLst>
                  <a:ext uri="{FF2B5EF4-FFF2-40B4-BE49-F238E27FC236}">
                    <a16:creationId xmlns:a16="http://schemas.microsoft.com/office/drawing/2014/main" id="{408EC0C2-FB72-AE87-0A2E-422FFD929B36}"/>
                  </a:ext>
                </a:extLst>
              </p:cNvPr>
              <p:cNvSpPr/>
              <p:nvPr/>
            </p:nvSpPr>
            <p:spPr>
              <a:xfrm>
                <a:off x="-2411619"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0" name="Graphic 45">
              <a:extLst>
                <a:ext uri="{FF2B5EF4-FFF2-40B4-BE49-F238E27FC236}">
                  <a16:creationId xmlns:a16="http://schemas.microsoft.com/office/drawing/2014/main" id="{1690A2ED-DF73-5683-5609-8B2ADD8C2829}"/>
                </a:ext>
              </a:extLst>
            </p:cNvPr>
            <p:cNvGrpSpPr/>
            <p:nvPr/>
          </p:nvGrpSpPr>
          <p:grpSpPr>
            <a:xfrm>
              <a:off x="-2432727" y="794922"/>
              <a:ext cx="51722" cy="51815"/>
              <a:chOff x="-2432727" y="794922"/>
              <a:chExt cx="51722" cy="51815"/>
            </a:xfrm>
          </p:grpSpPr>
          <p:sp>
            <p:nvSpPr>
              <p:cNvPr id="35025" name="Freeform 35024">
                <a:extLst>
                  <a:ext uri="{FF2B5EF4-FFF2-40B4-BE49-F238E27FC236}">
                    <a16:creationId xmlns:a16="http://schemas.microsoft.com/office/drawing/2014/main" id="{442FE2BC-6CB6-66C4-4C65-F362D1842B13}"/>
                  </a:ext>
                </a:extLst>
              </p:cNvPr>
              <p:cNvSpPr/>
              <p:nvPr/>
            </p:nvSpPr>
            <p:spPr>
              <a:xfrm>
                <a:off x="-2432727" y="82083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26" name="Freeform 35025">
                <a:extLst>
                  <a:ext uri="{FF2B5EF4-FFF2-40B4-BE49-F238E27FC236}">
                    <a16:creationId xmlns:a16="http://schemas.microsoft.com/office/drawing/2014/main" id="{E697262C-D242-4223-8346-95E4F5DA365E}"/>
                  </a:ext>
                </a:extLst>
              </p:cNvPr>
              <p:cNvSpPr/>
              <p:nvPr/>
            </p:nvSpPr>
            <p:spPr>
              <a:xfrm>
                <a:off x="-2406865"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1" name="Graphic 45">
              <a:extLst>
                <a:ext uri="{FF2B5EF4-FFF2-40B4-BE49-F238E27FC236}">
                  <a16:creationId xmlns:a16="http://schemas.microsoft.com/office/drawing/2014/main" id="{6636590B-1814-436D-E2B5-346C356A00B8}"/>
                </a:ext>
              </a:extLst>
            </p:cNvPr>
            <p:cNvGrpSpPr/>
            <p:nvPr/>
          </p:nvGrpSpPr>
          <p:grpSpPr>
            <a:xfrm>
              <a:off x="-2453073" y="794922"/>
              <a:ext cx="51818" cy="51815"/>
              <a:chOff x="-2453073" y="794922"/>
              <a:chExt cx="51818" cy="51815"/>
            </a:xfrm>
          </p:grpSpPr>
          <p:sp>
            <p:nvSpPr>
              <p:cNvPr id="35023" name="Freeform 35022">
                <a:extLst>
                  <a:ext uri="{FF2B5EF4-FFF2-40B4-BE49-F238E27FC236}">
                    <a16:creationId xmlns:a16="http://schemas.microsoft.com/office/drawing/2014/main" id="{3C087ADB-0385-0195-6256-BDD43B3FB8B3}"/>
                  </a:ext>
                </a:extLst>
              </p:cNvPr>
              <p:cNvSpPr/>
              <p:nvPr/>
            </p:nvSpPr>
            <p:spPr>
              <a:xfrm>
                <a:off x="-2453073" y="82083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24" name="Freeform 35023">
                <a:extLst>
                  <a:ext uri="{FF2B5EF4-FFF2-40B4-BE49-F238E27FC236}">
                    <a16:creationId xmlns:a16="http://schemas.microsoft.com/office/drawing/2014/main" id="{67642AF3-7252-6527-CC41-A6F77740DA45}"/>
                  </a:ext>
                </a:extLst>
              </p:cNvPr>
              <p:cNvSpPr/>
              <p:nvPr/>
            </p:nvSpPr>
            <p:spPr>
              <a:xfrm>
                <a:off x="-2427117"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2" name="Graphic 45">
              <a:extLst>
                <a:ext uri="{FF2B5EF4-FFF2-40B4-BE49-F238E27FC236}">
                  <a16:creationId xmlns:a16="http://schemas.microsoft.com/office/drawing/2014/main" id="{6D351F14-8C44-96F5-B5AF-69FADE98EC7E}"/>
                </a:ext>
              </a:extLst>
            </p:cNvPr>
            <p:cNvGrpSpPr/>
            <p:nvPr/>
          </p:nvGrpSpPr>
          <p:grpSpPr>
            <a:xfrm>
              <a:off x="-2468191" y="794922"/>
              <a:ext cx="51818" cy="51815"/>
              <a:chOff x="-2468191" y="794922"/>
              <a:chExt cx="51818" cy="51815"/>
            </a:xfrm>
          </p:grpSpPr>
          <p:sp>
            <p:nvSpPr>
              <p:cNvPr id="35021" name="Freeform 35020">
                <a:extLst>
                  <a:ext uri="{FF2B5EF4-FFF2-40B4-BE49-F238E27FC236}">
                    <a16:creationId xmlns:a16="http://schemas.microsoft.com/office/drawing/2014/main" id="{AAE9B167-D089-0CAF-CD2D-0A114935A673}"/>
                  </a:ext>
                </a:extLst>
              </p:cNvPr>
              <p:cNvSpPr/>
              <p:nvPr/>
            </p:nvSpPr>
            <p:spPr>
              <a:xfrm>
                <a:off x="-2468191" y="82083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22" name="Freeform 35021">
                <a:extLst>
                  <a:ext uri="{FF2B5EF4-FFF2-40B4-BE49-F238E27FC236}">
                    <a16:creationId xmlns:a16="http://schemas.microsoft.com/office/drawing/2014/main" id="{1FAD8F06-53FF-14A6-1A25-B2FAE6B50053}"/>
                  </a:ext>
                </a:extLst>
              </p:cNvPr>
              <p:cNvSpPr/>
              <p:nvPr/>
            </p:nvSpPr>
            <p:spPr>
              <a:xfrm>
                <a:off x="-2442234"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3" name="Graphic 45">
              <a:extLst>
                <a:ext uri="{FF2B5EF4-FFF2-40B4-BE49-F238E27FC236}">
                  <a16:creationId xmlns:a16="http://schemas.microsoft.com/office/drawing/2014/main" id="{9C61BF83-A164-22EC-BCD0-61D1ED81DC06}"/>
                </a:ext>
              </a:extLst>
            </p:cNvPr>
            <p:cNvGrpSpPr/>
            <p:nvPr/>
          </p:nvGrpSpPr>
          <p:grpSpPr>
            <a:xfrm>
              <a:off x="-2472945" y="794922"/>
              <a:ext cx="51818" cy="51815"/>
              <a:chOff x="-2472945" y="794922"/>
              <a:chExt cx="51818" cy="51815"/>
            </a:xfrm>
          </p:grpSpPr>
          <p:sp>
            <p:nvSpPr>
              <p:cNvPr id="35019" name="Freeform 35018">
                <a:extLst>
                  <a:ext uri="{FF2B5EF4-FFF2-40B4-BE49-F238E27FC236}">
                    <a16:creationId xmlns:a16="http://schemas.microsoft.com/office/drawing/2014/main" id="{1AF6B1C9-1D68-BB24-E53D-A7C05EAB0513}"/>
                  </a:ext>
                </a:extLst>
              </p:cNvPr>
              <p:cNvSpPr/>
              <p:nvPr/>
            </p:nvSpPr>
            <p:spPr>
              <a:xfrm>
                <a:off x="-2472945" y="82083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20" name="Freeform 35019">
                <a:extLst>
                  <a:ext uri="{FF2B5EF4-FFF2-40B4-BE49-F238E27FC236}">
                    <a16:creationId xmlns:a16="http://schemas.microsoft.com/office/drawing/2014/main" id="{8A58E4E7-5699-52B6-5DCD-714E658791C9}"/>
                  </a:ext>
                </a:extLst>
              </p:cNvPr>
              <p:cNvSpPr/>
              <p:nvPr/>
            </p:nvSpPr>
            <p:spPr>
              <a:xfrm>
                <a:off x="-2446988"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4" name="Graphic 45">
              <a:extLst>
                <a:ext uri="{FF2B5EF4-FFF2-40B4-BE49-F238E27FC236}">
                  <a16:creationId xmlns:a16="http://schemas.microsoft.com/office/drawing/2014/main" id="{F07BC70C-B485-5FF0-E36E-8A27842101ED}"/>
                </a:ext>
              </a:extLst>
            </p:cNvPr>
            <p:cNvGrpSpPr/>
            <p:nvPr/>
          </p:nvGrpSpPr>
          <p:grpSpPr>
            <a:xfrm>
              <a:off x="-2519914" y="794922"/>
              <a:ext cx="51722" cy="51815"/>
              <a:chOff x="-2519914" y="794922"/>
              <a:chExt cx="51722" cy="51815"/>
            </a:xfrm>
          </p:grpSpPr>
          <p:sp>
            <p:nvSpPr>
              <p:cNvPr id="35017" name="Freeform 35016">
                <a:extLst>
                  <a:ext uri="{FF2B5EF4-FFF2-40B4-BE49-F238E27FC236}">
                    <a16:creationId xmlns:a16="http://schemas.microsoft.com/office/drawing/2014/main" id="{3CF10382-EE30-D974-22EB-877D5D623BEA}"/>
                  </a:ext>
                </a:extLst>
              </p:cNvPr>
              <p:cNvSpPr/>
              <p:nvPr/>
            </p:nvSpPr>
            <p:spPr>
              <a:xfrm>
                <a:off x="-2519914" y="82083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18" name="Freeform 35017">
                <a:extLst>
                  <a:ext uri="{FF2B5EF4-FFF2-40B4-BE49-F238E27FC236}">
                    <a16:creationId xmlns:a16="http://schemas.microsoft.com/office/drawing/2014/main" id="{5E40B21C-F858-F956-6A0C-DCE061A3C162}"/>
                  </a:ext>
                </a:extLst>
              </p:cNvPr>
              <p:cNvSpPr/>
              <p:nvPr/>
            </p:nvSpPr>
            <p:spPr>
              <a:xfrm>
                <a:off x="-2494052"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5" name="Graphic 45">
              <a:extLst>
                <a:ext uri="{FF2B5EF4-FFF2-40B4-BE49-F238E27FC236}">
                  <a16:creationId xmlns:a16="http://schemas.microsoft.com/office/drawing/2014/main" id="{47DCC725-A306-5046-E49A-3E02D29B23D9}"/>
                </a:ext>
              </a:extLst>
            </p:cNvPr>
            <p:cNvGrpSpPr/>
            <p:nvPr/>
          </p:nvGrpSpPr>
          <p:grpSpPr>
            <a:xfrm>
              <a:off x="-2524668" y="794922"/>
              <a:ext cx="51722" cy="51815"/>
              <a:chOff x="-2524668" y="794922"/>
              <a:chExt cx="51722" cy="51815"/>
            </a:xfrm>
          </p:grpSpPr>
          <p:sp>
            <p:nvSpPr>
              <p:cNvPr id="35015" name="Freeform 35014">
                <a:extLst>
                  <a:ext uri="{FF2B5EF4-FFF2-40B4-BE49-F238E27FC236}">
                    <a16:creationId xmlns:a16="http://schemas.microsoft.com/office/drawing/2014/main" id="{95C03B37-5E71-3C93-69BD-0EDD189BC6C2}"/>
                  </a:ext>
                </a:extLst>
              </p:cNvPr>
              <p:cNvSpPr/>
              <p:nvPr/>
            </p:nvSpPr>
            <p:spPr>
              <a:xfrm>
                <a:off x="-2524668" y="82083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16" name="Freeform 35015">
                <a:extLst>
                  <a:ext uri="{FF2B5EF4-FFF2-40B4-BE49-F238E27FC236}">
                    <a16:creationId xmlns:a16="http://schemas.microsoft.com/office/drawing/2014/main" id="{ACFBFA2B-6688-8D38-E8CC-2DF815DBA7AC}"/>
                  </a:ext>
                </a:extLst>
              </p:cNvPr>
              <p:cNvSpPr/>
              <p:nvPr/>
            </p:nvSpPr>
            <p:spPr>
              <a:xfrm>
                <a:off x="-2498806"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6" name="Graphic 45">
              <a:extLst>
                <a:ext uri="{FF2B5EF4-FFF2-40B4-BE49-F238E27FC236}">
                  <a16:creationId xmlns:a16="http://schemas.microsoft.com/office/drawing/2014/main" id="{9D1617E6-FA10-3354-8DF5-0351586D652A}"/>
                </a:ext>
              </a:extLst>
            </p:cNvPr>
            <p:cNvGrpSpPr/>
            <p:nvPr/>
          </p:nvGrpSpPr>
          <p:grpSpPr>
            <a:xfrm>
              <a:off x="-2536172" y="794922"/>
              <a:ext cx="51818" cy="51815"/>
              <a:chOff x="-2536172" y="794922"/>
              <a:chExt cx="51818" cy="51815"/>
            </a:xfrm>
          </p:grpSpPr>
          <p:sp>
            <p:nvSpPr>
              <p:cNvPr id="35013" name="Freeform 35012">
                <a:extLst>
                  <a:ext uri="{FF2B5EF4-FFF2-40B4-BE49-F238E27FC236}">
                    <a16:creationId xmlns:a16="http://schemas.microsoft.com/office/drawing/2014/main" id="{47192833-66A6-A799-A76C-0C4A9D7EB358}"/>
                  </a:ext>
                </a:extLst>
              </p:cNvPr>
              <p:cNvSpPr/>
              <p:nvPr/>
            </p:nvSpPr>
            <p:spPr>
              <a:xfrm>
                <a:off x="-2536172" y="82083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14" name="Freeform 35013">
                <a:extLst>
                  <a:ext uri="{FF2B5EF4-FFF2-40B4-BE49-F238E27FC236}">
                    <a16:creationId xmlns:a16="http://schemas.microsoft.com/office/drawing/2014/main" id="{B392EFE5-F53A-000B-6766-1CBB29108F87}"/>
                  </a:ext>
                </a:extLst>
              </p:cNvPr>
              <p:cNvSpPr/>
              <p:nvPr/>
            </p:nvSpPr>
            <p:spPr>
              <a:xfrm>
                <a:off x="-2510216"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7" name="Graphic 45">
              <a:extLst>
                <a:ext uri="{FF2B5EF4-FFF2-40B4-BE49-F238E27FC236}">
                  <a16:creationId xmlns:a16="http://schemas.microsoft.com/office/drawing/2014/main" id="{37D703E3-FD5D-BAB2-152A-293DE31E1792}"/>
                </a:ext>
              </a:extLst>
            </p:cNvPr>
            <p:cNvGrpSpPr/>
            <p:nvPr/>
          </p:nvGrpSpPr>
          <p:grpSpPr>
            <a:xfrm>
              <a:off x="-2598925" y="794922"/>
              <a:ext cx="51818" cy="51815"/>
              <a:chOff x="-2598925" y="794922"/>
              <a:chExt cx="51818" cy="51815"/>
            </a:xfrm>
          </p:grpSpPr>
          <p:sp>
            <p:nvSpPr>
              <p:cNvPr id="35011" name="Freeform 35010">
                <a:extLst>
                  <a:ext uri="{FF2B5EF4-FFF2-40B4-BE49-F238E27FC236}">
                    <a16:creationId xmlns:a16="http://schemas.microsoft.com/office/drawing/2014/main" id="{383641A2-D9C4-D058-1B13-061EB2FB4C44}"/>
                  </a:ext>
                </a:extLst>
              </p:cNvPr>
              <p:cNvSpPr/>
              <p:nvPr/>
            </p:nvSpPr>
            <p:spPr>
              <a:xfrm>
                <a:off x="-2598925" y="82083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12" name="Freeform 35011">
                <a:extLst>
                  <a:ext uri="{FF2B5EF4-FFF2-40B4-BE49-F238E27FC236}">
                    <a16:creationId xmlns:a16="http://schemas.microsoft.com/office/drawing/2014/main" id="{741C98BD-9D31-7DF4-963C-079C7401FE4C}"/>
                  </a:ext>
                </a:extLst>
              </p:cNvPr>
              <p:cNvSpPr/>
              <p:nvPr/>
            </p:nvSpPr>
            <p:spPr>
              <a:xfrm>
                <a:off x="-2572968"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8" name="Graphic 45">
              <a:extLst>
                <a:ext uri="{FF2B5EF4-FFF2-40B4-BE49-F238E27FC236}">
                  <a16:creationId xmlns:a16="http://schemas.microsoft.com/office/drawing/2014/main" id="{2E5471FF-496F-3784-79D8-B9647978B0DF}"/>
                </a:ext>
              </a:extLst>
            </p:cNvPr>
            <p:cNvGrpSpPr/>
            <p:nvPr/>
          </p:nvGrpSpPr>
          <p:grpSpPr>
            <a:xfrm>
              <a:off x="-2630111" y="794922"/>
              <a:ext cx="51722" cy="51815"/>
              <a:chOff x="-2630111" y="794922"/>
              <a:chExt cx="51722" cy="51815"/>
            </a:xfrm>
          </p:grpSpPr>
          <p:sp>
            <p:nvSpPr>
              <p:cNvPr id="35009" name="Freeform 35008">
                <a:extLst>
                  <a:ext uri="{FF2B5EF4-FFF2-40B4-BE49-F238E27FC236}">
                    <a16:creationId xmlns:a16="http://schemas.microsoft.com/office/drawing/2014/main" id="{3955B0DA-7776-2D86-2C8F-EDEF929C3B58}"/>
                  </a:ext>
                </a:extLst>
              </p:cNvPr>
              <p:cNvSpPr/>
              <p:nvPr/>
            </p:nvSpPr>
            <p:spPr>
              <a:xfrm>
                <a:off x="-2630111" y="82083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10" name="Freeform 35009">
                <a:extLst>
                  <a:ext uri="{FF2B5EF4-FFF2-40B4-BE49-F238E27FC236}">
                    <a16:creationId xmlns:a16="http://schemas.microsoft.com/office/drawing/2014/main" id="{2EAC58AA-EAF6-5797-09C2-788C8EBD0AB7}"/>
                  </a:ext>
                </a:extLst>
              </p:cNvPr>
              <p:cNvSpPr/>
              <p:nvPr/>
            </p:nvSpPr>
            <p:spPr>
              <a:xfrm>
                <a:off x="-2604249"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79" name="Graphic 45">
              <a:extLst>
                <a:ext uri="{FF2B5EF4-FFF2-40B4-BE49-F238E27FC236}">
                  <a16:creationId xmlns:a16="http://schemas.microsoft.com/office/drawing/2014/main" id="{AED038B5-61F8-6E03-9F59-25ABE3E1990D}"/>
                </a:ext>
              </a:extLst>
            </p:cNvPr>
            <p:cNvGrpSpPr/>
            <p:nvPr/>
          </p:nvGrpSpPr>
          <p:grpSpPr>
            <a:xfrm>
              <a:off x="-2687823" y="789302"/>
              <a:ext cx="51722" cy="51815"/>
              <a:chOff x="-2687823" y="789302"/>
              <a:chExt cx="51722" cy="51815"/>
            </a:xfrm>
          </p:grpSpPr>
          <p:sp>
            <p:nvSpPr>
              <p:cNvPr id="35007" name="Freeform 35006">
                <a:extLst>
                  <a:ext uri="{FF2B5EF4-FFF2-40B4-BE49-F238E27FC236}">
                    <a16:creationId xmlns:a16="http://schemas.microsoft.com/office/drawing/2014/main" id="{6B97B818-7258-C7CC-31E4-A330DE2E743B}"/>
                  </a:ext>
                </a:extLst>
              </p:cNvPr>
              <p:cNvSpPr/>
              <p:nvPr/>
            </p:nvSpPr>
            <p:spPr>
              <a:xfrm>
                <a:off x="-2687823" y="81521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08" name="Freeform 35007">
                <a:extLst>
                  <a:ext uri="{FF2B5EF4-FFF2-40B4-BE49-F238E27FC236}">
                    <a16:creationId xmlns:a16="http://schemas.microsoft.com/office/drawing/2014/main" id="{0C4259CA-EB11-631A-14A8-4C367EA4A9F5}"/>
                  </a:ext>
                </a:extLst>
              </p:cNvPr>
              <p:cNvSpPr/>
              <p:nvPr/>
            </p:nvSpPr>
            <p:spPr>
              <a:xfrm>
                <a:off x="-2661962" y="78930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80" name="Graphic 45">
              <a:extLst>
                <a:ext uri="{FF2B5EF4-FFF2-40B4-BE49-F238E27FC236}">
                  <a16:creationId xmlns:a16="http://schemas.microsoft.com/office/drawing/2014/main" id="{C9E27FA3-DAF9-274C-E0D7-3E354E2E88C2}"/>
                </a:ext>
              </a:extLst>
            </p:cNvPr>
            <p:cNvGrpSpPr/>
            <p:nvPr/>
          </p:nvGrpSpPr>
          <p:grpSpPr>
            <a:xfrm>
              <a:off x="-2806102" y="789302"/>
              <a:ext cx="51818" cy="51815"/>
              <a:chOff x="-2806102" y="789302"/>
              <a:chExt cx="51818" cy="51815"/>
            </a:xfrm>
          </p:grpSpPr>
          <p:sp>
            <p:nvSpPr>
              <p:cNvPr id="35005" name="Freeform 35004">
                <a:extLst>
                  <a:ext uri="{FF2B5EF4-FFF2-40B4-BE49-F238E27FC236}">
                    <a16:creationId xmlns:a16="http://schemas.microsoft.com/office/drawing/2014/main" id="{1149D2DD-C873-4AF0-5F61-40366603811D}"/>
                  </a:ext>
                </a:extLst>
              </p:cNvPr>
              <p:cNvSpPr/>
              <p:nvPr/>
            </p:nvSpPr>
            <p:spPr>
              <a:xfrm>
                <a:off x="-2806102" y="815210"/>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06" name="Freeform 35005">
                <a:extLst>
                  <a:ext uri="{FF2B5EF4-FFF2-40B4-BE49-F238E27FC236}">
                    <a16:creationId xmlns:a16="http://schemas.microsoft.com/office/drawing/2014/main" id="{004DDFC9-1E7D-44C6-A748-6786BB0686FE}"/>
                  </a:ext>
                </a:extLst>
              </p:cNvPr>
              <p:cNvSpPr/>
              <p:nvPr/>
            </p:nvSpPr>
            <p:spPr>
              <a:xfrm>
                <a:off x="-2780145" y="78930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81" name="Graphic 45">
              <a:extLst>
                <a:ext uri="{FF2B5EF4-FFF2-40B4-BE49-F238E27FC236}">
                  <a16:creationId xmlns:a16="http://schemas.microsoft.com/office/drawing/2014/main" id="{EE86AA98-A52B-B824-405C-E7053336DB70}"/>
                </a:ext>
              </a:extLst>
            </p:cNvPr>
            <p:cNvGrpSpPr/>
            <p:nvPr/>
          </p:nvGrpSpPr>
          <p:grpSpPr>
            <a:xfrm>
              <a:off x="-2603679" y="794922"/>
              <a:ext cx="51722" cy="51815"/>
              <a:chOff x="-2603679" y="794922"/>
              <a:chExt cx="51722" cy="51815"/>
            </a:xfrm>
          </p:grpSpPr>
          <p:sp>
            <p:nvSpPr>
              <p:cNvPr id="35003" name="Freeform 35002">
                <a:extLst>
                  <a:ext uri="{FF2B5EF4-FFF2-40B4-BE49-F238E27FC236}">
                    <a16:creationId xmlns:a16="http://schemas.microsoft.com/office/drawing/2014/main" id="{775A91AA-9539-AE34-DF0B-468F0D765302}"/>
                  </a:ext>
                </a:extLst>
              </p:cNvPr>
              <p:cNvSpPr/>
              <p:nvPr/>
            </p:nvSpPr>
            <p:spPr>
              <a:xfrm>
                <a:off x="-2603679" y="820830"/>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04" name="Freeform 35003">
                <a:extLst>
                  <a:ext uri="{FF2B5EF4-FFF2-40B4-BE49-F238E27FC236}">
                    <a16:creationId xmlns:a16="http://schemas.microsoft.com/office/drawing/2014/main" id="{1CCF9CE8-D2BB-ADEA-D79A-D9E18B16A803}"/>
                  </a:ext>
                </a:extLst>
              </p:cNvPr>
              <p:cNvSpPr/>
              <p:nvPr/>
            </p:nvSpPr>
            <p:spPr>
              <a:xfrm>
                <a:off x="-2577817" y="794922"/>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82" name="Graphic 45">
              <a:extLst>
                <a:ext uri="{FF2B5EF4-FFF2-40B4-BE49-F238E27FC236}">
                  <a16:creationId xmlns:a16="http://schemas.microsoft.com/office/drawing/2014/main" id="{2B06F264-D72F-6EA8-9693-48204942B214}"/>
                </a:ext>
              </a:extLst>
            </p:cNvPr>
            <p:cNvGrpSpPr/>
            <p:nvPr/>
          </p:nvGrpSpPr>
          <p:grpSpPr>
            <a:xfrm>
              <a:off x="-1706418" y="794731"/>
              <a:ext cx="51722" cy="51911"/>
              <a:chOff x="-1706418" y="794731"/>
              <a:chExt cx="51722" cy="51911"/>
            </a:xfrm>
          </p:grpSpPr>
          <p:sp>
            <p:nvSpPr>
              <p:cNvPr id="35001" name="Freeform 35000">
                <a:extLst>
                  <a:ext uri="{FF2B5EF4-FFF2-40B4-BE49-F238E27FC236}">
                    <a16:creationId xmlns:a16="http://schemas.microsoft.com/office/drawing/2014/main" id="{C1F2F3DD-266B-782E-B651-78F4FD38EA97}"/>
                  </a:ext>
                </a:extLst>
              </p:cNvPr>
              <p:cNvSpPr/>
              <p:nvPr/>
            </p:nvSpPr>
            <p:spPr>
              <a:xfrm>
                <a:off x="-170641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02" name="Freeform 35001">
                <a:extLst>
                  <a:ext uri="{FF2B5EF4-FFF2-40B4-BE49-F238E27FC236}">
                    <a16:creationId xmlns:a16="http://schemas.microsoft.com/office/drawing/2014/main" id="{3793F6E6-BA7C-9DEB-8F8F-C89DAA621BA5}"/>
                  </a:ext>
                </a:extLst>
              </p:cNvPr>
              <p:cNvSpPr/>
              <p:nvPr/>
            </p:nvSpPr>
            <p:spPr>
              <a:xfrm>
                <a:off x="-1680557"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83" name="Graphic 45">
              <a:extLst>
                <a:ext uri="{FF2B5EF4-FFF2-40B4-BE49-F238E27FC236}">
                  <a16:creationId xmlns:a16="http://schemas.microsoft.com/office/drawing/2014/main" id="{594DFDC4-9D78-2732-409D-E7E78ED759F5}"/>
                </a:ext>
              </a:extLst>
            </p:cNvPr>
            <p:cNvGrpSpPr/>
            <p:nvPr/>
          </p:nvGrpSpPr>
          <p:grpSpPr>
            <a:xfrm>
              <a:off x="-1070435" y="794731"/>
              <a:ext cx="51818" cy="51911"/>
              <a:chOff x="-1070435" y="794731"/>
              <a:chExt cx="51818" cy="51911"/>
            </a:xfrm>
          </p:grpSpPr>
          <p:sp>
            <p:nvSpPr>
              <p:cNvPr id="34999" name="Freeform 34998">
                <a:extLst>
                  <a:ext uri="{FF2B5EF4-FFF2-40B4-BE49-F238E27FC236}">
                    <a16:creationId xmlns:a16="http://schemas.microsoft.com/office/drawing/2014/main" id="{A5FC0F01-52F5-85B5-A66E-197628FB4785}"/>
                  </a:ext>
                </a:extLst>
              </p:cNvPr>
              <p:cNvSpPr/>
              <p:nvPr/>
            </p:nvSpPr>
            <p:spPr>
              <a:xfrm>
                <a:off x="-1070435" y="820735"/>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000" name="Freeform 34999">
                <a:extLst>
                  <a:ext uri="{FF2B5EF4-FFF2-40B4-BE49-F238E27FC236}">
                    <a16:creationId xmlns:a16="http://schemas.microsoft.com/office/drawing/2014/main" id="{9A880C18-8668-5EE6-9EE8-BD5AA57B3A59}"/>
                  </a:ext>
                </a:extLst>
              </p:cNvPr>
              <p:cNvSpPr/>
              <p:nvPr/>
            </p:nvSpPr>
            <p:spPr>
              <a:xfrm>
                <a:off x="-1044478"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84" name="Graphic 45">
              <a:extLst>
                <a:ext uri="{FF2B5EF4-FFF2-40B4-BE49-F238E27FC236}">
                  <a16:creationId xmlns:a16="http://schemas.microsoft.com/office/drawing/2014/main" id="{AEC964F0-4D1D-C8AA-BE95-BCE1A475490D}"/>
                </a:ext>
              </a:extLst>
            </p:cNvPr>
            <p:cNvGrpSpPr/>
            <p:nvPr/>
          </p:nvGrpSpPr>
          <p:grpSpPr>
            <a:xfrm>
              <a:off x="-923728" y="794731"/>
              <a:ext cx="51722" cy="51911"/>
              <a:chOff x="-923728" y="794731"/>
              <a:chExt cx="51722" cy="51911"/>
            </a:xfrm>
          </p:grpSpPr>
          <p:sp>
            <p:nvSpPr>
              <p:cNvPr id="34997" name="Freeform 34996">
                <a:extLst>
                  <a:ext uri="{FF2B5EF4-FFF2-40B4-BE49-F238E27FC236}">
                    <a16:creationId xmlns:a16="http://schemas.microsoft.com/office/drawing/2014/main" id="{F6A2E6F1-1E81-0C0B-CD06-8EBD4F79F4A4}"/>
                  </a:ext>
                </a:extLst>
              </p:cNvPr>
              <p:cNvSpPr/>
              <p:nvPr/>
            </p:nvSpPr>
            <p:spPr>
              <a:xfrm>
                <a:off x="-923728" y="82073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998" name="Freeform 34997">
                <a:extLst>
                  <a:ext uri="{FF2B5EF4-FFF2-40B4-BE49-F238E27FC236}">
                    <a16:creationId xmlns:a16="http://schemas.microsoft.com/office/drawing/2014/main" id="{C5A2857E-2BD6-7202-D619-E89650A452CC}"/>
                  </a:ext>
                </a:extLst>
              </p:cNvPr>
              <p:cNvSpPr/>
              <p:nvPr/>
            </p:nvSpPr>
            <p:spPr>
              <a:xfrm>
                <a:off x="-897866" y="794731"/>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85" name="Graphic 45">
              <a:extLst>
                <a:ext uri="{FF2B5EF4-FFF2-40B4-BE49-F238E27FC236}">
                  <a16:creationId xmlns:a16="http://schemas.microsoft.com/office/drawing/2014/main" id="{2DA2B7B3-B212-C03D-C895-F63AAA8226B4}"/>
                </a:ext>
              </a:extLst>
            </p:cNvPr>
            <p:cNvGrpSpPr/>
            <p:nvPr/>
          </p:nvGrpSpPr>
          <p:grpSpPr>
            <a:xfrm>
              <a:off x="-2990650" y="778920"/>
              <a:ext cx="51722" cy="51815"/>
              <a:chOff x="-2990650" y="778920"/>
              <a:chExt cx="51722" cy="51815"/>
            </a:xfrm>
          </p:grpSpPr>
          <p:sp>
            <p:nvSpPr>
              <p:cNvPr id="34995" name="Freeform 34994">
                <a:extLst>
                  <a:ext uri="{FF2B5EF4-FFF2-40B4-BE49-F238E27FC236}">
                    <a16:creationId xmlns:a16="http://schemas.microsoft.com/office/drawing/2014/main" id="{B15DF854-B602-C932-0949-B5A886955D38}"/>
                  </a:ext>
                </a:extLst>
              </p:cNvPr>
              <p:cNvSpPr/>
              <p:nvPr/>
            </p:nvSpPr>
            <p:spPr>
              <a:xfrm>
                <a:off x="-2990650" y="80482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996" name="Freeform 34995">
                <a:extLst>
                  <a:ext uri="{FF2B5EF4-FFF2-40B4-BE49-F238E27FC236}">
                    <a16:creationId xmlns:a16="http://schemas.microsoft.com/office/drawing/2014/main" id="{AE611869-B11E-8B63-6582-B81F9586F6D6}"/>
                  </a:ext>
                </a:extLst>
              </p:cNvPr>
              <p:cNvSpPr/>
              <p:nvPr/>
            </p:nvSpPr>
            <p:spPr>
              <a:xfrm>
                <a:off x="-2964789" y="77892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86" name="Graphic 45">
              <a:extLst>
                <a:ext uri="{FF2B5EF4-FFF2-40B4-BE49-F238E27FC236}">
                  <a16:creationId xmlns:a16="http://schemas.microsoft.com/office/drawing/2014/main" id="{B0C830A9-1034-ED45-8B67-4742AE22D66E}"/>
                </a:ext>
              </a:extLst>
            </p:cNvPr>
            <p:cNvGrpSpPr/>
            <p:nvPr/>
          </p:nvGrpSpPr>
          <p:grpSpPr>
            <a:xfrm>
              <a:off x="-3422784" y="772157"/>
              <a:ext cx="51722" cy="51816"/>
              <a:chOff x="-3422784" y="772157"/>
              <a:chExt cx="51722" cy="51816"/>
            </a:xfrm>
          </p:grpSpPr>
          <p:sp>
            <p:nvSpPr>
              <p:cNvPr id="34993" name="Freeform 34992">
                <a:extLst>
                  <a:ext uri="{FF2B5EF4-FFF2-40B4-BE49-F238E27FC236}">
                    <a16:creationId xmlns:a16="http://schemas.microsoft.com/office/drawing/2014/main" id="{B3A9A679-FAE4-D87B-2DAC-4282B85B2358}"/>
                  </a:ext>
                </a:extLst>
              </p:cNvPr>
              <p:cNvSpPr/>
              <p:nvPr/>
            </p:nvSpPr>
            <p:spPr>
              <a:xfrm>
                <a:off x="-3422784" y="798065"/>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994" name="Freeform 34993">
                <a:extLst>
                  <a:ext uri="{FF2B5EF4-FFF2-40B4-BE49-F238E27FC236}">
                    <a16:creationId xmlns:a16="http://schemas.microsoft.com/office/drawing/2014/main" id="{A71D8D13-0926-3911-C492-4AE3EE1773D3}"/>
                  </a:ext>
                </a:extLst>
              </p:cNvPr>
              <p:cNvSpPr/>
              <p:nvPr/>
            </p:nvSpPr>
            <p:spPr>
              <a:xfrm>
                <a:off x="-3396923" y="772157"/>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87" name="Graphic 45">
              <a:extLst>
                <a:ext uri="{FF2B5EF4-FFF2-40B4-BE49-F238E27FC236}">
                  <a16:creationId xmlns:a16="http://schemas.microsoft.com/office/drawing/2014/main" id="{95960016-0998-1FFB-3C83-2B0039708706}"/>
                </a:ext>
              </a:extLst>
            </p:cNvPr>
            <p:cNvGrpSpPr/>
            <p:nvPr/>
          </p:nvGrpSpPr>
          <p:grpSpPr>
            <a:xfrm>
              <a:off x="-4925983" y="712150"/>
              <a:ext cx="51818" cy="51816"/>
              <a:chOff x="-4925983" y="712150"/>
              <a:chExt cx="51818" cy="51816"/>
            </a:xfrm>
          </p:grpSpPr>
          <p:sp>
            <p:nvSpPr>
              <p:cNvPr id="34991" name="Freeform 34990">
                <a:extLst>
                  <a:ext uri="{FF2B5EF4-FFF2-40B4-BE49-F238E27FC236}">
                    <a16:creationId xmlns:a16="http://schemas.microsoft.com/office/drawing/2014/main" id="{E636F4D3-12BD-0A36-082F-B21BA1929577}"/>
                  </a:ext>
                </a:extLst>
              </p:cNvPr>
              <p:cNvSpPr/>
              <p:nvPr/>
            </p:nvSpPr>
            <p:spPr>
              <a:xfrm>
                <a:off x="-4925983" y="7380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992" name="Freeform 34991">
                <a:extLst>
                  <a:ext uri="{FF2B5EF4-FFF2-40B4-BE49-F238E27FC236}">
                    <a16:creationId xmlns:a16="http://schemas.microsoft.com/office/drawing/2014/main" id="{C36DA760-CC6F-3EC6-5708-9ECB4EB2DCB8}"/>
                  </a:ext>
                </a:extLst>
              </p:cNvPr>
              <p:cNvSpPr/>
              <p:nvPr/>
            </p:nvSpPr>
            <p:spPr>
              <a:xfrm>
                <a:off x="-4900122" y="712150"/>
                <a:ext cx="9507" cy="51816"/>
              </a:xfrm>
              <a:custGeom>
                <a:avLst/>
                <a:gdLst>
                  <a:gd name="connsiteX0" fmla="*/ 0 w 9507"/>
                  <a:gd name="connsiteY0" fmla="*/ 51816 h 51816"/>
                  <a:gd name="connsiteX1" fmla="*/ 0 w 9507"/>
                  <a:gd name="connsiteY1" fmla="*/ 0 h 51816"/>
                </a:gdLst>
                <a:ahLst/>
                <a:cxnLst>
                  <a:cxn ang="0">
                    <a:pos x="connsiteX0" y="connsiteY0"/>
                  </a:cxn>
                  <a:cxn ang="0">
                    <a:pos x="connsiteX1" y="connsiteY1"/>
                  </a:cxn>
                </a:cxnLst>
                <a:rect l="l" t="t" r="r" b="b"/>
                <a:pathLst>
                  <a:path w="9507" h="51816">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88" name="Graphic 45">
              <a:extLst>
                <a:ext uri="{FF2B5EF4-FFF2-40B4-BE49-F238E27FC236}">
                  <a16:creationId xmlns:a16="http://schemas.microsoft.com/office/drawing/2014/main" id="{F1DB15F4-1576-EB18-CE58-938EDBD258C0}"/>
                </a:ext>
              </a:extLst>
            </p:cNvPr>
            <p:cNvGrpSpPr/>
            <p:nvPr/>
          </p:nvGrpSpPr>
          <p:grpSpPr>
            <a:xfrm>
              <a:off x="-5300689" y="694528"/>
              <a:ext cx="51722" cy="51911"/>
              <a:chOff x="-5300689" y="694528"/>
              <a:chExt cx="51722" cy="51911"/>
            </a:xfrm>
          </p:grpSpPr>
          <p:sp>
            <p:nvSpPr>
              <p:cNvPr id="34989" name="Freeform 34988">
                <a:extLst>
                  <a:ext uri="{FF2B5EF4-FFF2-40B4-BE49-F238E27FC236}">
                    <a16:creationId xmlns:a16="http://schemas.microsoft.com/office/drawing/2014/main" id="{FCDCDA98-EFE7-699E-5B63-2E4E2D666589}"/>
                  </a:ext>
                </a:extLst>
              </p:cNvPr>
              <p:cNvSpPr/>
              <p:nvPr/>
            </p:nvSpPr>
            <p:spPr>
              <a:xfrm>
                <a:off x="-5300689" y="72043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990" name="Freeform 34989">
                <a:extLst>
                  <a:ext uri="{FF2B5EF4-FFF2-40B4-BE49-F238E27FC236}">
                    <a16:creationId xmlns:a16="http://schemas.microsoft.com/office/drawing/2014/main" id="{73DB6A9C-D07D-8C2A-6CC7-09104325DB65}"/>
                  </a:ext>
                </a:extLst>
              </p:cNvPr>
              <p:cNvSpPr/>
              <p:nvPr/>
            </p:nvSpPr>
            <p:spPr>
              <a:xfrm>
                <a:off x="-5274828" y="694528"/>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35755" name="Graphic 45">
            <a:extLst>
              <a:ext uri="{FF2B5EF4-FFF2-40B4-BE49-F238E27FC236}">
                <a16:creationId xmlns:a16="http://schemas.microsoft.com/office/drawing/2014/main" id="{CF1C45AA-F1FC-2048-ACFB-5D9962B9805B}"/>
              </a:ext>
            </a:extLst>
          </p:cNvPr>
          <p:cNvGrpSpPr/>
          <p:nvPr/>
        </p:nvGrpSpPr>
        <p:grpSpPr>
          <a:xfrm>
            <a:off x="7144175" y="1822889"/>
            <a:ext cx="4445859" cy="1167343"/>
            <a:chOff x="-5303827" y="2990530"/>
            <a:chExt cx="4830868" cy="941260"/>
          </a:xfrm>
        </p:grpSpPr>
        <p:grpSp>
          <p:nvGrpSpPr>
            <p:cNvPr id="35756" name="Graphic 45">
              <a:extLst>
                <a:ext uri="{FF2B5EF4-FFF2-40B4-BE49-F238E27FC236}">
                  <a16:creationId xmlns:a16="http://schemas.microsoft.com/office/drawing/2014/main" id="{3FE54E0F-BE3F-6957-66A4-0A2BB48ACAB1}"/>
                </a:ext>
              </a:extLst>
            </p:cNvPr>
            <p:cNvGrpSpPr/>
            <p:nvPr/>
          </p:nvGrpSpPr>
          <p:grpSpPr>
            <a:xfrm>
              <a:off x="-524681" y="3879974"/>
              <a:ext cx="51722" cy="51815"/>
              <a:chOff x="-524681" y="3879974"/>
              <a:chExt cx="51722" cy="51815"/>
            </a:xfrm>
          </p:grpSpPr>
          <p:sp>
            <p:nvSpPr>
              <p:cNvPr id="36300" name="Freeform 1473">
                <a:extLst>
                  <a:ext uri="{FF2B5EF4-FFF2-40B4-BE49-F238E27FC236}">
                    <a16:creationId xmlns:a16="http://schemas.microsoft.com/office/drawing/2014/main" id="{EFBA84D2-25A6-F660-5FE4-CB62A13D705B}"/>
                  </a:ext>
                </a:extLst>
              </p:cNvPr>
              <p:cNvSpPr/>
              <p:nvPr/>
            </p:nvSpPr>
            <p:spPr>
              <a:xfrm>
                <a:off x="-524681" y="390588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301" name="Freeform 1474">
                <a:extLst>
                  <a:ext uri="{FF2B5EF4-FFF2-40B4-BE49-F238E27FC236}">
                    <a16:creationId xmlns:a16="http://schemas.microsoft.com/office/drawing/2014/main" id="{38E0D0D3-0813-4738-ACB5-EA650A5C4A6B}"/>
                  </a:ext>
                </a:extLst>
              </p:cNvPr>
              <p:cNvSpPr/>
              <p:nvPr/>
            </p:nvSpPr>
            <p:spPr>
              <a:xfrm>
                <a:off x="-498820" y="387997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57" name="Graphic 45">
              <a:extLst>
                <a:ext uri="{FF2B5EF4-FFF2-40B4-BE49-F238E27FC236}">
                  <a16:creationId xmlns:a16="http://schemas.microsoft.com/office/drawing/2014/main" id="{DF8594DC-F411-BC71-DDE3-0CA93A55545F}"/>
                </a:ext>
              </a:extLst>
            </p:cNvPr>
            <p:cNvGrpSpPr/>
            <p:nvPr/>
          </p:nvGrpSpPr>
          <p:grpSpPr>
            <a:xfrm>
              <a:off x="-782440" y="3035964"/>
              <a:ext cx="51722" cy="51815"/>
              <a:chOff x="-782440" y="3035964"/>
              <a:chExt cx="51722" cy="51815"/>
            </a:xfrm>
          </p:grpSpPr>
          <p:sp>
            <p:nvSpPr>
              <p:cNvPr id="36298" name="Freeform 1476">
                <a:extLst>
                  <a:ext uri="{FF2B5EF4-FFF2-40B4-BE49-F238E27FC236}">
                    <a16:creationId xmlns:a16="http://schemas.microsoft.com/office/drawing/2014/main" id="{6C237EE0-AB8F-1889-D376-799E14127C0E}"/>
                  </a:ext>
                </a:extLst>
              </p:cNvPr>
              <p:cNvSpPr/>
              <p:nvPr/>
            </p:nvSpPr>
            <p:spPr>
              <a:xfrm>
                <a:off x="-782440"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99" name="Freeform 1477">
                <a:extLst>
                  <a:ext uri="{FF2B5EF4-FFF2-40B4-BE49-F238E27FC236}">
                    <a16:creationId xmlns:a16="http://schemas.microsoft.com/office/drawing/2014/main" id="{366035B8-33BB-21AA-83F5-ACCE5D2DB06D}"/>
                  </a:ext>
                </a:extLst>
              </p:cNvPr>
              <p:cNvSpPr/>
              <p:nvPr/>
            </p:nvSpPr>
            <p:spPr>
              <a:xfrm>
                <a:off x="-756579"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58" name="Graphic 45">
              <a:extLst>
                <a:ext uri="{FF2B5EF4-FFF2-40B4-BE49-F238E27FC236}">
                  <a16:creationId xmlns:a16="http://schemas.microsoft.com/office/drawing/2014/main" id="{25EFD363-77B2-B9FD-852E-8799A84DDB32}"/>
                </a:ext>
              </a:extLst>
            </p:cNvPr>
            <p:cNvGrpSpPr/>
            <p:nvPr/>
          </p:nvGrpSpPr>
          <p:grpSpPr>
            <a:xfrm>
              <a:off x="-808302" y="3035964"/>
              <a:ext cx="51722" cy="51815"/>
              <a:chOff x="-808302" y="3035964"/>
              <a:chExt cx="51722" cy="51815"/>
            </a:xfrm>
          </p:grpSpPr>
          <p:sp>
            <p:nvSpPr>
              <p:cNvPr id="36296" name="Freeform 1479">
                <a:extLst>
                  <a:ext uri="{FF2B5EF4-FFF2-40B4-BE49-F238E27FC236}">
                    <a16:creationId xmlns:a16="http://schemas.microsoft.com/office/drawing/2014/main" id="{FE2A3332-E02F-643C-DE5C-CA440760345F}"/>
                  </a:ext>
                </a:extLst>
              </p:cNvPr>
              <p:cNvSpPr/>
              <p:nvPr/>
            </p:nvSpPr>
            <p:spPr>
              <a:xfrm>
                <a:off x="-808302"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97" name="Freeform 1480">
                <a:extLst>
                  <a:ext uri="{FF2B5EF4-FFF2-40B4-BE49-F238E27FC236}">
                    <a16:creationId xmlns:a16="http://schemas.microsoft.com/office/drawing/2014/main" id="{B0E39A7F-DD0E-49A7-5E08-47150EB1018A}"/>
                  </a:ext>
                </a:extLst>
              </p:cNvPr>
              <p:cNvSpPr/>
              <p:nvPr/>
            </p:nvSpPr>
            <p:spPr>
              <a:xfrm>
                <a:off x="-782440"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59" name="Graphic 45">
              <a:extLst>
                <a:ext uri="{FF2B5EF4-FFF2-40B4-BE49-F238E27FC236}">
                  <a16:creationId xmlns:a16="http://schemas.microsoft.com/office/drawing/2014/main" id="{3DB56368-30E8-68C0-0A3C-D65B7BD78458}"/>
                </a:ext>
              </a:extLst>
            </p:cNvPr>
            <p:cNvGrpSpPr/>
            <p:nvPr/>
          </p:nvGrpSpPr>
          <p:grpSpPr>
            <a:xfrm>
              <a:off x="-813151" y="3035964"/>
              <a:ext cx="51722" cy="51815"/>
              <a:chOff x="-813151" y="3035964"/>
              <a:chExt cx="51722" cy="51815"/>
            </a:xfrm>
          </p:grpSpPr>
          <p:sp>
            <p:nvSpPr>
              <p:cNvPr id="36294" name="Freeform 1482">
                <a:extLst>
                  <a:ext uri="{FF2B5EF4-FFF2-40B4-BE49-F238E27FC236}">
                    <a16:creationId xmlns:a16="http://schemas.microsoft.com/office/drawing/2014/main" id="{2244EE16-6C47-AA60-58A1-793D85EB7D8C}"/>
                  </a:ext>
                </a:extLst>
              </p:cNvPr>
              <p:cNvSpPr/>
              <p:nvPr/>
            </p:nvSpPr>
            <p:spPr>
              <a:xfrm>
                <a:off x="-813151"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95" name="Freeform 1483">
                <a:extLst>
                  <a:ext uri="{FF2B5EF4-FFF2-40B4-BE49-F238E27FC236}">
                    <a16:creationId xmlns:a16="http://schemas.microsoft.com/office/drawing/2014/main" id="{047BA6A6-5755-A8D4-8F47-500C29BA5887}"/>
                  </a:ext>
                </a:extLst>
              </p:cNvPr>
              <p:cNvSpPr/>
              <p:nvPr/>
            </p:nvSpPr>
            <p:spPr>
              <a:xfrm>
                <a:off x="-787289"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0" name="Graphic 45">
              <a:extLst>
                <a:ext uri="{FF2B5EF4-FFF2-40B4-BE49-F238E27FC236}">
                  <a16:creationId xmlns:a16="http://schemas.microsoft.com/office/drawing/2014/main" id="{246A6514-927F-54E4-7154-7DE8703C2A6D}"/>
                </a:ext>
              </a:extLst>
            </p:cNvPr>
            <p:cNvGrpSpPr/>
            <p:nvPr/>
          </p:nvGrpSpPr>
          <p:grpSpPr>
            <a:xfrm>
              <a:off x="-818000" y="3035964"/>
              <a:ext cx="51818" cy="51815"/>
              <a:chOff x="-818000" y="3035964"/>
              <a:chExt cx="51818" cy="51815"/>
            </a:xfrm>
          </p:grpSpPr>
          <p:sp>
            <p:nvSpPr>
              <p:cNvPr id="36292" name="Freeform 1485">
                <a:extLst>
                  <a:ext uri="{FF2B5EF4-FFF2-40B4-BE49-F238E27FC236}">
                    <a16:creationId xmlns:a16="http://schemas.microsoft.com/office/drawing/2014/main" id="{076EB708-5051-6957-1897-3DEF6B00B5AC}"/>
                  </a:ext>
                </a:extLst>
              </p:cNvPr>
              <p:cNvSpPr/>
              <p:nvPr/>
            </p:nvSpPr>
            <p:spPr>
              <a:xfrm>
                <a:off x="-818000"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93" name="Freeform 1486">
                <a:extLst>
                  <a:ext uri="{FF2B5EF4-FFF2-40B4-BE49-F238E27FC236}">
                    <a16:creationId xmlns:a16="http://schemas.microsoft.com/office/drawing/2014/main" id="{96FFE00B-A480-C927-0EB0-1E67B478F2B3}"/>
                  </a:ext>
                </a:extLst>
              </p:cNvPr>
              <p:cNvSpPr/>
              <p:nvPr/>
            </p:nvSpPr>
            <p:spPr>
              <a:xfrm>
                <a:off x="-792043"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1" name="Graphic 45">
              <a:extLst>
                <a:ext uri="{FF2B5EF4-FFF2-40B4-BE49-F238E27FC236}">
                  <a16:creationId xmlns:a16="http://schemas.microsoft.com/office/drawing/2014/main" id="{A187783A-AF1A-A278-8C30-55614D8C172A}"/>
                </a:ext>
              </a:extLst>
            </p:cNvPr>
            <p:cNvGrpSpPr/>
            <p:nvPr/>
          </p:nvGrpSpPr>
          <p:grpSpPr>
            <a:xfrm>
              <a:off x="-855556" y="3035964"/>
              <a:ext cx="51722" cy="51815"/>
              <a:chOff x="-855556" y="3035964"/>
              <a:chExt cx="51722" cy="51815"/>
            </a:xfrm>
          </p:grpSpPr>
          <p:sp>
            <p:nvSpPr>
              <p:cNvPr id="36290" name="Freeform 1488">
                <a:extLst>
                  <a:ext uri="{FF2B5EF4-FFF2-40B4-BE49-F238E27FC236}">
                    <a16:creationId xmlns:a16="http://schemas.microsoft.com/office/drawing/2014/main" id="{30F09F83-CC83-1B7B-6F32-3A9B3C7EEE0B}"/>
                  </a:ext>
                </a:extLst>
              </p:cNvPr>
              <p:cNvSpPr/>
              <p:nvPr/>
            </p:nvSpPr>
            <p:spPr>
              <a:xfrm>
                <a:off x="-855556"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91" name="Freeform 1489">
                <a:extLst>
                  <a:ext uri="{FF2B5EF4-FFF2-40B4-BE49-F238E27FC236}">
                    <a16:creationId xmlns:a16="http://schemas.microsoft.com/office/drawing/2014/main" id="{0811EE9A-F620-4236-61C5-8F295FD77CA5}"/>
                  </a:ext>
                </a:extLst>
              </p:cNvPr>
              <p:cNvSpPr/>
              <p:nvPr/>
            </p:nvSpPr>
            <p:spPr>
              <a:xfrm>
                <a:off x="-829695"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2" name="Graphic 45">
              <a:extLst>
                <a:ext uri="{FF2B5EF4-FFF2-40B4-BE49-F238E27FC236}">
                  <a16:creationId xmlns:a16="http://schemas.microsoft.com/office/drawing/2014/main" id="{65BFE4CA-0746-2F88-1593-674EA9027489}"/>
                </a:ext>
              </a:extLst>
            </p:cNvPr>
            <p:cNvGrpSpPr/>
            <p:nvPr/>
          </p:nvGrpSpPr>
          <p:grpSpPr>
            <a:xfrm>
              <a:off x="-891686" y="3035964"/>
              <a:ext cx="51722" cy="51815"/>
              <a:chOff x="-891686" y="3035964"/>
              <a:chExt cx="51722" cy="51815"/>
            </a:xfrm>
          </p:grpSpPr>
          <p:sp>
            <p:nvSpPr>
              <p:cNvPr id="36288" name="Freeform 1491">
                <a:extLst>
                  <a:ext uri="{FF2B5EF4-FFF2-40B4-BE49-F238E27FC236}">
                    <a16:creationId xmlns:a16="http://schemas.microsoft.com/office/drawing/2014/main" id="{4F8648C5-BBA9-46CF-40F7-237C1C4AFD86}"/>
                  </a:ext>
                </a:extLst>
              </p:cNvPr>
              <p:cNvSpPr/>
              <p:nvPr/>
            </p:nvSpPr>
            <p:spPr>
              <a:xfrm>
                <a:off x="-891686"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89" name="Freeform 1492">
                <a:extLst>
                  <a:ext uri="{FF2B5EF4-FFF2-40B4-BE49-F238E27FC236}">
                    <a16:creationId xmlns:a16="http://schemas.microsoft.com/office/drawing/2014/main" id="{A84795DD-B96E-51CC-4776-773B978048DA}"/>
                  </a:ext>
                </a:extLst>
              </p:cNvPr>
              <p:cNvSpPr/>
              <p:nvPr/>
            </p:nvSpPr>
            <p:spPr>
              <a:xfrm>
                <a:off x="-865825"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3" name="Graphic 45">
              <a:extLst>
                <a:ext uri="{FF2B5EF4-FFF2-40B4-BE49-F238E27FC236}">
                  <a16:creationId xmlns:a16="http://schemas.microsoft.com/office/drawing/2014/main" id="{A17488C3-8402-8C80-4B45-1B7ECD5E6FA5}"/>
                </a:ext>
              </a:extLst>
            </p:cNvPr>
            <p:cNvGrpSpPr/>
            <p:nvPr/>
          </p:nvGrpSpPr>
          <p:grpSpPr>
            <a:xfrm>
              <a:off x="-902145" y="3035964"/>
              <a:ext cx="51818" cy="51815"/>
              <a:chOff x="-902145" y="3035964"/>
              <a:chExt cx="51818" cy="51815"/>
            </a:xfrm>
          </p:grpSpPr>
          <p:sp>
            <p:nvSpPr>
              <p:cNvPr id="36286" name="Freeform 1494">
                <a:extLst>
                  <a:ext uri="{FF2B5EF4-FFF2-40B4-BE49-F238E27FC236}">
                    <a16:creationId xmlns:a16="http://schemas.microsoft.com/office/drawing/2014/main" id="{4615BE86-5C0E-D376-01FF-C20EF36DCCD9}"/>
                  </a:ext>
                </a:extLst>
              </p:cNvPr>
              <p:cNvSpPr/>
              <p:nvPr/>
            </p:nvSpPr>
            <p:spPr>
              <a:xfrm>
                <a:off x="-902145"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87" name="Freeform 1495">
                <a:extLst>
                  <a:ext uri="{FF2B5EF4-FFF2-40B4-BE49-F238E27FC236}">
                    <a16:creationId xmlns:a16="http://schemas.microsoft.com/office/drawing/2014/main" id="{CD86861D-884C-B95E-381A-590D6BCF0E24}"/>
                  </a:ext>
                </a:extLst>
              </p:cNvPr>
              <p:cNvSpPr/>
              <p:nvPr/>
            </p:nvSpPr>
            <p:spPr>
              <a:xfrm>
                <a:off x="-876188"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4" name="Graphic 45">
              <a:extLst>
                <a:ext uri="{FF2B5EF4-FFF2-40B4-BE49-F238E27FC236}">
                  <a16:creationId xmlns:a16="http://schemas.microsoft.com/office/drawing/2014/main" id="{DA11378A-DF83-8DAA-C1B7-1647594E9BFB}"/>
                </a:ext>
              </a:extLst>
            </p:cNvPr>
            <p:cNvGrpSpPr/>
            <p:nvPr/>
          </p:nvGrpSpPr>
          <p:grpSpPr>
            <a:xfrm>
              <a:off x="-917643" y="3035964"/>
              <a:ext cx="51818" cy="51815"/>
              <a:chOff x="-917643" y="3035964"/>
              <a:chExt cx="51818" cy="51815"/>
            </a:xfrm>
          </p:grpSpPr>
          <p:sp>
            <p:nvSpPr>
              <p:cNvPr id="36284" name="Freeform 1497">
                <a:extLst>
                  <a:ext uri="{FF2B5EF4-FFF2-40B4-BE49-F238E27FC236}">
                    <a16:creationId xmlns:a16="http://schemas.microsoft.com/office/drawing/2014/main" id="{5C99FED1-7379-74B2-50FF-BB06B2B797FC}"/>
                  </a:ext>
                </a:extLst>
              </p:cNvPr>
              <p:cNvSpPr/>
              <p:nvPr/>
            </p:nvSpPr>
            <p:spPr>
              <a:xfrm>
                <a:off x="-917643"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85" name="Freeform 1498">
                <a:extLst>
                  <a:ext uri="{FF2B5EF4-FFF2-40B4-BE49-F238E27FC236}">
                    <a16:creationId xmlns:a16="http://schemas.microsoft.com/office/drawing/2014/main" id="{14044A40-F0F7-7209-D0B4-4F9365B3A06F}"/>
                  </a:ext>
                </a:extLst>
              </p:cNvPr>
              <p:cNvSpPr/>
              <p:nvPr/>
            </p:nvSpPr>
            <p:spPr>
              <a:xfrm>
                <a:off x="-891686"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5" name="Graphic 45">
              <a:extLst>
                <a:ext uri="{FF2B5EF4-FFF2-40B4-BE49-F238E27FC236}">
                  <a16:creationId xmlns:a16="http://schemas.microsoft.com/office/drawing/2014/main" id="{AF0F9F44-603F-7038-1636-DFC90CD7C36B}"/>
                </a:ext>
              </a:extLst>
            </p:cNvPr>
            <p:cNvGrpSpPr/>
            <p:nvPr/>
          </p:nvGrpSpPr>
          <p:grpSpPr>
            <a:xfrm>
              <a:off x="-928577" y="3035964"/>
              <a:ext cx="51818" cy="51815"/>
              <a:chOff x="-928577" y="3035964"/>
              <a:chExt cx="51818" cy="51815"/>
            </a:xfrm>
          </p:grpSpPr>
          <p:sp>
            <p:nvSpPr>
              <p:cNvPr id="36282" name="Freeform 1500">
                <a:extLst>
                  <a:ext uri="{FF2B5EF4-FFF2-40B4-BE49-F238E27FC236}">
                    <a16:creationId xmlns:a16="http://schemas.microsoft.com/office/drawing/2014/main" id="{3D50B7C6-CC7E-A988-3639-22FB6544BBA8}"/>
                  </a:ext>
                </a:extLst>
              </p:cNvPr>
              <p:cNvSpPr/>
              <p:nvPr/>
            </p:nvSpPr>
            <p:spPr>
              <a:xfrm>
                <a:off x="-928577"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83" name="Freeform 1501">
                <a:extLst>
                  <a:ext uri="{FF2B5EF4-FFF2-40B4-BE49-F238E27FC236}">
                    <a16:creationId xmlns:a16="http://schemas.microsoft.com/office/drawing/2014/main" id="{2720F119-0B83-FA50-7C67-353602BCF1D7}"/>
                  </a:ext>
                </a:extLst>
              </p:cNvPr>
              <p:cNvSpPr/>
              <p:nvPr/>
            </p:nvSpPr>
            <p:spPr>
              <a:xfrm>
                <a:off x="-902715"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6" name="Graphic 45">
              <a:extLst>
                <a:ext uri="{FF2B5EF4-FFF2-40B4-BE49-F238E27FC236}">
                  <a16:creationId xmlns:a16="http://schemas.microsoft.com/office/drawing/2014/main" id="{524F679E-7BCD-7F42-9A5B-77FC48B61184}"/>
                </a:ext>
              </a:extLst>
            </p:cNvPr>
            <p:cNvGrpSpPr/>
            <p:nvPr/>
          </p:nvGrpSpPr>
          <p:grpSpPr>
            <a:xfrm>
              <a:off x="-959573" y="3035964"/>
              <a:ext cx="51818" cy="51815"/>
              <a:chOff x="-959573" y="3035964"/>
              <a:chExt cx="51818" cy="51815"/>
            </a:xfrm>
          </p:grpSpPr>
          <p:sp>
            <p:nvSpPr>
              <p:cNvPr id="36280" name="Freeform 1503">
                <a:extLst>
                  <a:ext uri="{FF2B5EF4-FFF2-40B4-BE49-F238E27FC236}">
                    <a16:creationId xmlns:a16="http://schemas.microsoft.com/office/drawing/2014/main" id="{E9B0361C-B642-A5EA-F225-A923BCAA5EEE}"/>
                  </a:ext>
                </a:extLst>
              </p:cNvPr>
              <p:cNvSpPr/>
              <p:nvPr/>
            </p:nvSpPr>
            <p:spPr>
              <a:xfrm>
                <a:off x="-959573"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81" name="Freeform 1504">
                <a:extLst>
                  <a:ext uri="{FF2B5EF4-FFF2-40B4-BE49-F238E27FC236}">
                    <a16:creationId xmlns:a16="http://schemas.microsoft.com/office/drawing/2014/main" id="{10CCCD70-1F7B-C223-CBAF-9D917BCED1FF}"/>
                  </a:ext>
                </a:extLst>
              </p:cNvPr>
              <p:cNvSpPr/>
              <p:nvPr/>
            </p:nvSpPr>
            <p:spPr>
              <a:xfrm>
                <a:off x="-933616"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7" name="Graphic 45">
              <a:extLst>
                <a:ext uri="{FF2B5EF4-FFF2-40B4-BE49-F238E27FC236}">
                  <a16:creationId xmlns:a16="http://schemas.microsoft.com/office/drawing/2014/main" id="{2FDEE338-00E0-8BE8-6EFA-937D206FC2AC}"/>
                </a:ext>
              </a:extLst>
            </p:cNvPr>
            <p:cNvGrpSpPr/>
            <p:nvPr/>
          </p:nvGrpSpPr>
          <p:grpSpPr>
            <a:xfrm>
              <a:off x="-970126" y="3035964"/>
              <a:ext cx="51722" cy="51815"/>
              <a:chOff x="-970126" y="3035964"/>
              <a:chExt cx="51722" cy="51815"/>
            </a:xfrm>
          </p:grpSpPr>
          <p:sp>
            <p:nvSpPr>
              <p:cNvPr id="36278" name="Freeform 1506">
                <a:extLst>
                  <a:ext uri="{FF2B5EF4-FFF2-40B4-BE49-F238E27FC236}">
                    <a16:creationId xmlns:a16="http://schemas.microsoft.com/office/drawing/2014/main" id="{23CA0D96-52EB-6F9D-0381-AA0DA36CA4D8}"/>
                  </a:ext>
                </a:extLst>
              </p:cNvPr>
              <p:cNvSpPr/>
              <p:nvPr/>
            </p:nvSpPr>
            <p:spPr>
              <a:xfrm>
                <a:off x="-970126"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79" name="Freeform 1507">
                <a:extLst>
                  <a:ext uri="{FF2B5EF4-FFF2-40B4-BE49-F238E27FC236}">
                    <a16:creationId xmlns:a16="http://schemas.microsoft.com/office/drawing/2014/main" id="{34D95BB0-B18C-1545-0C2E-85792800EB0F}"/>
                  </a:ext>
                </a:extLst>
              </p:cNvPr>
              <p:cNvSpPr/>
              <p:nvPr/>
            </p:nvSpPr>
            <p:spPr>
              <a:xfrm>
                <a:off x="-944265"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8" name="Graphic 45">
              <a:extLst>
                <a:ext uri="{FF2B5EF4-FFF2-40B4-BE49-F238E27FC236}">
                  <a16:creationId xmlns:a16="http://schemas.microsoft.com/office/drawing/2014/main" id="{19B27815-CD69-F79A-866A-FF4EAF559524}"/>
                </a:ext>
              </a:extLst>
            </p:cNvPr>
            <p:cNvGrpSpPr/>
            <p:nvPr/>
          </p:nvGrpSpPr>
          <p:grpSpPr>
            <a:xfrm>
              <a:off x="-996083" y="3035964"/>
              <a:ext cx="51818" cy="51815"/>
              <a:chOff x="-996083" y="3035964"/>
              <a:chExt cx="51818" cy="51815"/>
            </a:xfrm>
          </p:grpSpPr>
          <p:sp>
            <p:nvSpPr>
              <p:cNvPr id="36276" name="Freeform 1509">
                <a:extLst>
                  <a:ext uri="{FF2B5EF4-FFF2-40B4-BE49-F238E27FC236}">
                    <a16:creationId xmlns:a16="http://schemas.microsoft.com/office/drawing/2014/main" id="{0D4DD5D3-A466-6765-8C73-139FC667F3AA}"/>
                  </a:ext>
                </a:extLst>
              </p:cNvPr>
              <p:cNvSpPr/>
              <p:nvPr/>
            </p:nvSpPr>
            <p:spPr>
              <a:xfrm>
                <a:off x="-996083"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77" name="Freeform 1510">
                <a:extLst>
                  <a:ext uri="{FF2B5EF4-FFF2-40B4-BE49-F238E27FC236}">
                    <a16:creationId xmlns:a16="http://schemas.microsoft.com/office/drawing/2014/main" id="{13633D22-D86A-E724-87B6-81F7D2826CCF}"/>
                  </a:ext>
                </a:extLst>
              </p:cNvPr>
              <p:cNvSpPr/>
              <p:nvPr/>
            </p:nvSpPr>
            <p:spPr>
              <a:xfrm>
                <a:off x="-970126"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69" name="Graphic 45">
              <a:extLst>
                <a:ext uri="{FF2B5EF4-FFF2-40B4-BE49-F238E27FC236}">
                  <a16:creationId xmlns:a16="http://schemas.microsoft.com/office/drawing/2014/main" id="{F844AB18-1420-8CC4-82D0-7304D795FF20}"/>
                </a:ext>
              </a:extLst>
            </p:cNvPr>
            <p:cNvGrpSpPr/>
            <p:nvPr/>
          </p:nvGrpSpPr>
          <p:grpSpPr>
            <a:xfrm>
              <a:off x="-1006447" y="3035964"/>
              <a:ext cx="51722" cy="51815"/>
              <a:chOff x="-1006447" y="3035964"/>
              <a:chExt cx="51722" cy="51815"/>
            </a:xfrm>
          </p:grpSpPr>
          <p:sp>
            <p:nvSpPr>
              <p:cNvPr id="36274" name="Freeform 1512">
                <a:extLst>
                  <a:ext uri="{FF2B5EF4-FFF2-40B4-BE49-F238E27FC236}">
                    <a16:creationId xmlns:a16="http://schemas.microsoft.com/office/drawing/2014/main" id="{945F79F9-C344-7BF4-AB53-535D34AF5D6F}"/>
                  </a:ext>
                </a:extLst>
              </p:cNvPr>
              <p:cNvSpPr/>
              <p:nvPr/>
            </p:nvSpPr>
            <p:spPr>
              <a:xfrm>
                <a:off x="-1006447"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75" name="Freeform 1513">
                <a:extLst>
                  <a:ext uri="{FF2B5EF4-FFF2-40B4-BE49-F238E27FC236}">
                    <a16:creationId xmlns:a16="http://schemas.microsoft.com/office/drawing/2014/main" id="{4D6E9BAE-1B90-FD64-A084-F6F3F1D8C183}"/>
                  </a:ext>
                </a:extLst>
              </p:cNvPr>
              <p:cNvSpPr/>
              <p:nvPr/>
            </p:nvSpPr>
            <p:spPr>
              <a:xfrm>
                <a:off x="-980585"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0" name="Graphic 45">
              <a:extLst>
                <a:ext uri="{FF2B5EF4-FFF2-40B4-BE49-F238E27FC236}">
                  <a16:creationId xmlns:a16="http://schemas.microsoft.com/office/drawing/2014/main" id="{82C992BE-5CEC-A8A6-8C59-DBB42C4081BE}"/>
                </a:ext>
              </a:extLst>
            </p:cNvPr>
            <p:cNvGrpSpPr/>
            <p:nvPr/>
          </p:nvGrpSpPr>
          <p:grpSpPr>
            <a:xfrm>
              <a:off x="-1017000" y="3035964"/>
              <a:ext cx="51818" cy="51815"/>
              <a:chOff x="-1017000" y="3035964"/>
              <a:chExt cx="51818" cy="51815"/>
            </a:xfrm>
          </p:grpSpPr>
          <p:sp>
            <p:nvSpPr>
              <p:cNvPr id="36272" name="Freeform 1515">
                <a:extLst>
                  <a:ext uri="{FF2B5EF4-FFF2-40B4-BE49-F238E27FC236}">
                    <a16:creationId xmlns:a16="http://schemas.microsoft.com/office/drawing/2014/main" id="{AB611C4C-28A8-F129-E6BE-0708ADB243D9}"/>
                  </a:ext>
                </a:extLst>
              </p:cNvPr>
              <p:cNvSpPr/>
              <p:nvPr/>
            </p:nvSpPr>
            <p:spPr>
              <a:xfrm>
                <a:off x="-1017000"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73" name="Freeform 1516">
                <a:extLst>
                  <a:ext uri="{FF2B5EF4-FFF2-40B4-BE49-F238E27FC236}">
                    <a16:creationId xmlns:a16="http://schemas.microsoft.com/office/drawing/2014/main" id="{04FD0102-7500-317B-391A-7317067E2CD4}"/>
                  </a:ext>
                </a:extLst>
              </p:cNvPr>
              <p:cNvSpPr/>
              <p:nvPr/>
            </p:nvSpPr>
            <p:spPr>
              <a:xfrm>
                <a:off x="-991139"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1" name="Graphic 45">
              <a:extLst>
                <a:ext uri="{FF2B5EF4-FFF2-40B4-BE49-F238E27FC236}">
                  <a16:creationId xmlns:a16="http://schemas.microsoft.com/office/drawing/2014/main" id="{EE2F5359-15D0-6F82-4E42-71BCF0FA8E94}"/>
                </a:ext>
              </a:extLst>
            </p:cNvPr>
            <p:cNvGrpSpPr/>
            <p:nvPr/>
          </p:nvGrpSpPr>
          <p:grpSpPr>
            <a:xfrm>
              <a:off x="-1021944" y="3035964"/>
              <a:ext cx="51818" cy="51815"/>
              <a:chOff x="-1021944" y="3035964"/>
              <a:chExt cx="51818" cy="51815"/>
            </a:xfrm>
          </p:grpSpPr>
          <p:sp>
            <p:nvSpPr>
              <p:cNvPr id="36270" name="Freeform 1518">
                <a:extLst>
                  <a:ext uri="{FF2B5EF4-FFF2-40B4-BE49-F238E27FC236}">
                    <a16:creationId xmlns:a16="http://schemas.microsoft.com/office/drawing/2014/main" id="{8CCB935D-A1E2-9D1D-3DA7-A0D0D3CEEC48}"/>
                  </a:ext>
                </a:extLst>
              </p:cNvPr>
              <p:cNvSpPr/>
              <p:nvPr/>
            </p:nvSpPr>
            <p:spPr>
              <a:xfrm>
                <a:off x="-1021944"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71" name="Freeform 1519">
                <a:extLst>
                  <a:ext uri="{FF2B5EF4-FFF2-40B4-BE49-F238E27FC236}">
                    <a16:creationId xmlns:a16="http://schemas.microsoft.com/office/drawing/2014/main" id="{5AB6A9AB-5FA7-BF3D-E570-A689B3F6F1E1}"/>
                  </a:ext>
                </a:extLst>
              </p:cNvPr>
              <p:cNvSpPr/>
              <p:nvPr/>
            </p:nvSpPr>
            <p:spPr>
              <a:xfrm>
                <a:off x="-996083"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2" name="Graphic 45">
              <a:extLst>
                <a:ext uri="{FF2B5EF4-FFF2-40B4-BE49-F238E27FC236}">
                  <a16:creationId xmlns:a16="http://schemas.microsoft.com/office/drawing/2014/main" id="{526DB2B3-1CF0-615C-2C7D-BD19593B9ECE}"/>
                </a:ext>
              </a:extLst>
            </p:cNvPr>
            <p:cNvGrpSpPr/>
            <p:nvPr/>
          </p:nvGrpSpPr>
          <p:grpSpPr>
            <a:xfrm>
              <a:off x="-1053416" y="3035964"/>
              <a:ext cx="51722" cy="51815"/>
              <a:chOff x="-1053416" y="3035964"/>
              <a:chExt cx="51722" cy="51815"/>
            </a:xfrm>
          </p:grpSpPr>
          <p:sp>
            <p:nvSpPr>
              <p:cNvPr id="36268" name="Freeform 1521">
                <a:extLst>
                  <a:ext uri="{FF2B5EF4-FFF2-40B4-BE49-F238E27FC236}">
                    <a16:creationId xmlns:a16="http://schemas.microsoft.com/office/drawing/2014/main" id="{658461A7-70BC-A5E9-8B3D-38113485AA30}"/>
                  </a:ext>
                </a:extLst>
              </p:cNvPr>
              <p:cNvSpPr/>
              <p:nvPr/>
            </p:nvSpPr>
            <p:spPr>
              <a:xfrm>
                <a:off x="-1053416"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69" name="Freeform 1522">
                <a:extLst>
                  <a:ext uri="{FF2B5EF4-FFF2-40B4-BE49-F238E27FC236}">
                    <a16:creationId xmlns:a16="http://schemas.microsoft.com/office/drawing/2014/main" id="{AB14BAC5-84F2-CD59-2577-9A975932BA69}"/>
                  </a:ext>
                </a:extLst>
              </p:cNvPr>
              <p:cNvSpPr/>
              <p:nvPr/>
            </p:nvSpPr>
            <p:spPr>
              <a:xfrm>
                <a:off x="-1027554"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3" name="Graphic 45">
              <a:extLst>
                <a:ext uri="{FF2B5EF4-FFF2-40B4-BE49-F238E27FC236}">
                  <a16:creationId xmlns:a16="http://schemas.microsoft.com/office/drawing/2014/main" id="{E414AC01-6DB1-E48C-BDC4-783866BCEE81}"/>
                </a:ext>
              </a:extLst>
            </p:cNvPr>
            <p:cNvGrpSpPr/>
            <p:nvPr/>
          </p:nvGrpSpPr>
          <p:grpSpPr>
            <a:xfrm>
              <a:off x="-1063494" y="3035964"/>
              <a:ext cx="51722" cy="51815"/>
              <a:chOff x="-1063494" y="3035964"/>
              <a:chExt cx="51722" cy="51815"/>
            </a:xfrm>
          </p:grpSpPr>
          <p:sp>
            <p:nvSpPr>
              <p:cNvPr id="36266" name="Freeform 1524">
                <a:extLst>
                  <a:ext uri="{FF2B5EF4-FFF2-40B4-BE49-F238E27FC236}">
                    <a16:creationId xmlns:a16="http://schemas.microsoft.com/office/drawing/2014/main" id="{9D818AE5-B7C3-94D0-187C-AA1743C8E637}"/>
                  </a:ext>
                </a:extLst>
              </p:cNvPr>
              <p:cNvSpPr/>
              <p:nvPr/>
            </p:nvSpPr>
            <p:spPr>
              <a:xfrm>
                <a:off x="-1063494"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67" name="Freeform 1525">
                <a:extLst>
                  <a:ext uri="{FF2B5EF4-FFF2-40B4-BE49-F238E27FC236}">
                    <a16:creationId xmlns:a16="http://schemas.microsoft.com/office/drawing/2014/main" id="{A94BE267-3E1B-438A-3641-79440F71F218}"/>
                  </a:ext>
                </a:extLst>
              </p:cNvPr>
              <p:cNvSpPr/>
              <p:nvPr/>
            </p:nvSpPr>
            <p:spPr>
              <a:xfrm>
                <a:off x="-1037632"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4" name="Graphic 45">
              <a:extLst>
                <a:ext uri="{FF2B5EF4-FFF2-40B4-BE49-F238E27FC236}">
                  <a16:creationId xmlns:a16="http://schemas.microsoft.com/office/drawing/2014/main" id="{8A077996-C200-0FEA-D44B-C3A64DE8254E}"/>
                </a:ext>
              </a:extLst>
            </p:cNvPr>
            <p:cNvGrpSpPr/>
            <p:nvPr/>
          </p:nvGrpSpPr>
          <p:grpSpPr>
            <a:xfrm>
              <a:off x="-1067392" y="3035964"/>
              <a:ext cx="51722" cy="51815"/>
              <a:chOff x="-1067392" y="3035964"/>
              <a:chExt cx="51722" cy="51815"/>
            </a:xfrm>
          </p:grpSpPr>
          <p:sp>
            <p:nvSpPr>
              <p:cNvPr id="36264" name="Freeform 1527">
                <a:extLst>
                  <a:ext uri="{FF2B5EF4-FFF2-40B4-BE49-F238E27FC236}">
                    <a16:creationId xmlns:a16="http://schemas.microsoft.com/office/drawing/2014/main" id="{271777C9-9BCB-B9D4-79DA-EFB15157C171}"/>
                  </a:ext>
                </a:extLst>
              </p:cNvPr>
              <p:cNvSpPr/>
              <p:nvPr/>
            </p:nvSpPr>
            <p:spPr>
              <a:xfrm>
                <a:off x="-1067392"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65" name="Freeform 1528">
                <a:extLst>
                  <a:ext uri="{FF2B5EF4-FFF2-40B4-BE49-F238E27FC236}">
                    <a16:creationId xmlns:a16="http://schemas.microsoft.com/office/drawing/2014/main" id="{4B70620B-8F5D-6A1B-6B83-3E43194B92A2}"/>
                  </a:ext>
                </a:extLst>
              </p:cNvPr>
              <p:cNvSpPr/>
              <p:nvPr/>
            </p:nvSpPr>
            <p:spPr>
              <a:xfrm>
                <a:off x="-1041531"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5" name="Graphic 45">
              <a:extLst>
                <a:ext uri="{FF2B5EF4-FFF2-40B4-BE49-F238E27FC236}">
                  <a16:creationId xmlns:a16="http://schemas.microsoft.com/office/drawing/2014/main" id="{874CFBFF-F756-E602-08CE-7795FB9A9566}"/>
                </a:ext>
              </a:extLst>
            </p:cNvPr>
            <p:cNvGrpSpPr/>
            <p:nvPr/>
          </p:nvGrpSpPr>
          <p:grpSpPr>
            <a:xfrm>
              <a:off x="-1070815" y="3035964"/>
              <a:ext cx="51818" cy="51815"/>
              <a:chOff x="-1070815" y="3035964"/>
              <a:chExt cx="51818" cy="51815"/>
            </a:xfrm>
          </p:grpSpPr>
          <p:sp>
            <p:nvSpPr>
              <p:cNvPr id="36262" name="Freeform 1530">
                <a:extLst>
                  <a:ext uri="{FF2B5EF4-FFF2-40B4-BE49-F238E27FC236}">
                    <a16:creationId xmlns:a16="http://schemas.microsoft.com/office/drawing/2014/main" id="{9179F639-0F20-3303-06AC-AC13EF4A78D8}"/>
                  </a:ext>
                </a:extLst>
              </p:cNvPr>
              <p:cNvSpPr/>
              <p:nvPr/>
            </p:nvSpPr>
            <p:spPr>
              <a:xfrm>
                <a:off x="-1070815"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63" name="Freeform 1531">
                <a:extLst>
                  <a:ext uri="{FF2B5EF4-FFF2-40B4-BE49-F238E27FC236}">
                    <a16:creationId xmlns:a16="http://schemas.microsoft.com/office/drawing/2014/main" id="{1FBAF518-BFEF-2676-1EB0-9655CB16E2D3}"/>
                  </a:ext>
                </a:extLst>
              </p:cNvPr>
              <p:cNvSpPr/>
              <p:nvPr/>
            </p:nvSpPr>
            <p:spPr>
              <a:xfrm>
                <a:off x="-1044858"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6" name="Graphic 45">
              <a:extLst>
                <a:ext uri="{FF2B5EF4-FFF2-40B4-BE49-F238E27FC236}">
                  <a16:creationId xmlns:a16="http://schemas.microsoft.com/office/drawing/2014/main" id="{3D15C272-A405-462F-012E-25F77EEDC292}"/>
                </a:ext>
              </a:extLst>
            </p:cNvPr>
            <p:cNvGrpSpPr/>
            <p:nvPr/>
          </p:nvGrpSpPr>
          <p:grpSpPr>
            <a:xfrm>
              <a:off x="-1074428" y="3035964"/>
              <a:ext cx="51818" cy="51815"/>
              <a:chOff x="-1074428" y="3035964"/>
              <a:chExt cx="51818" cy="51815"/>
            </a:xfrm>
          </p:grpSpPr>
          <p:sp>
            <p:nvSpPr>
              <p:cNvPr id="36260" name="Freeform 1533">
                <a:extLst>
                  <a:ext uri="{FF2B5EF4-FFF2-40B4-BE49-F238E27FC236}">
                    <a16:creationId xmlns:a16="http://schemas.microsoft.com/office/drawing/2014/main" id="{957A661A-5F7E-4034-25EA-D31C03A02090}"/>
                  </a:ext>
                </a:extLst>
              </p:cNvPr>
              <p:cNvSpPr/>
              <p:nvPr/>
            </p:nvSpPr>
            <p:spPr>
              <a:xfrm>
                <a:off x="-1074428"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61" name="Freeform 1534">
                <a:extLst>
                  <a:ext uri="{FF2B5EF4-FFF2-40B4-BE49-F238E27FC236}">
                    <a16:creationId xmlns:a16="http://schemas.microsoft.com/office/drawing/2014/main" id="{5538C2E6-1FCB-7B96-4B54-077FB8ABCEBE}"/>
                  </a:ext>
                </a:extLst>
              </p:cNvPr>
              <p:cNvSpPr/>
              <p:nvPr/>
            </p:nvSpPr>
            <p:spPr>
              <a:xfrm>
                <a:off x="-1048567"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7" name="Graphic 45">
              <a:extLst>
                <a:ext uri="{FF2B5EF4-FFF2-40B4-BE49-F238E27FC236}">
                  <a16:creationId xmlns:a16="http://schemas.microsoft.com/office/drawing/2014/main" id="{4291706C-3168-2EBA-5F24-13C8E7B2A53D}"/>
                </a:ext>
              </a:extLst>
            </p:cNvPr>
            <p:cNvGrpSpPr/>
            <p:nvPr/>
          </p:nvGrpSpPr>
          <p:grpSpPr>
            <a:xfrm>
              <a:off x="-1094680" y="3035964"/>
              <a:ext cx="51722" cy="51815"/>
              <a:chOff x="-1094680" y="3035964"/>
              <a:chExt cx="51722" cy="51815"/>
            </a:xfrm>
          </p:grpSpPr>
          <p:sp>
            <p:nvSpPr>
              <p:cNvPr id="36258" name="Freeform 1536">
                <a:extLst>
                  <a:ext uri="{FF2B5EF4-FFF2-40B4-BE49-F238E27FC236}">
                    <a16:creationId xmlns:a16="http://schemas.microsoft.com/office/drawing/2014/main" id="{F4FE7EBC-D851-DE62-FEA8-F8C556151B0F}"/>
                  </a:ext>
                </a:extLst>
              </p:cNvPr>
              <p:cNvSpPr/>
              <p:nvPr/>
            </p:nvSpPr>
            <p:spPr>
              <a:xfrm>
                <a:off x="-1094680"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59" name="Freeform 1537">
                <a:extLst>
                  <a:ext uri="{FF2B5EF4-FFF2-40B4-BE49-F238E27FC236}">
                    <a16:creationId xmlns:a16="http://schemas.microsoft.com/office/drawing/2014/main" id="{2294B060-BBEA-3A0B-BC8F-0ED29604AD88}"/>
                  </a:ext>
                </a:extLst>
              </p:cNvPr>
              <p:cNvSpPr/>
              <p:nvPr/>
            </p:nvSpPr>
            <p:spPr>
              <a:xfrm>
                <a:off x="-1068818"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8" name="Graphic 45">
              <a:extLst>
                <a:ext uri="{FF2B5EF4-FFF2-40B4-BE49-F238E27FC236}">
                  <a16:creationId xmlns:a16="http://schemas.microsoft.com/office/drawing/2014/main" id="{B8762DD6-3F99-EAE8-769B-837912199EA0}"/>
                </a:ext>
              </a:extLst>
            </p:cNvPr>
            <p:cNvGrpSpPr/>
            <p:nvPr/>
          </p:nvGrpSpPr>
          <p:grpSpPr>
            <a:xfrm>
              <a:off x="-1098768" y="3035964"/>
              <a:ext cx="51722" cy="51815"/>
              <a:chOff x="-1098768" y="3035964"/>
              <a:chExt cx="51722" cy="51815"/>
            </a:xfrm>
          </p:grpSpPr>
          <p:sp>
            <p:nvSpPr>
              <p:cNvPr id="36256" name="Freeform 1539">
                <a:extLst>
                  <a:ext uri="{FF2B5EF4-FFF2-40B4-BE49-F238E27FC236}">
                    <a16:creationId xmlns:a16="http://schemas.microsoft.com/office/drawing/2014/main" id="{17F1F308-EB65-9F20-FD55-E0139505406E}"/>
                  </a:ext>
                </a:extLst>
              </p:cNvPr>
              <p:cNvSpPr/>
              <p:nvPr/>
            </p:nvSpPr>
            <p:spPr>
              <a:xfrm>
                <a:off x="-1098768"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57" name="Freeform 1540">
                <a:extLst>
                  <a:ext uri="{FF2B5EF4-FFF2-40B4-BE49-F238E27FC236}">
                    <a16:creationId xmlns:a16="http://schemas.microsoft.com/office/drawing/2014/main" id="{07CE5D7C-F575-D08D-F415-59089FFA9800}"/>
                  </a:ext>
                </a:extLst>
              </p:cNvPr>
              <p:cNvSpPr/>
              <p:nvPr/>
            </p:nvSpPr>
            <p:spPr>
              <a:xfrm>
                <a:off x="-1072907"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79" name="Graphic 45">
              <a:extLst>
                <a:ext uri="{FF2B5EF4-FFF2-40B4-BE49-F238E27FC236}">
                  <a16:creationId xmlns:a16="http://schemas.microsoft.com/office/drawing/2014/main" id="{6014504C-4FC6-6B70-A3A4-794ADB222B4C}"/>
                </a:ext>
              </a:extLst>
            </p:cNvPr>
            <p:cNvGrpSpPr/>
            <p:nvPr/>
          </p:nvGrpSpPr>
          <p:grpSpPr>
            <a:xfrm>
              <a:off x="-1102857" y="3035964"/>
              <a:ext cx="51722" cy="51815"/>
              <a:chOff x="-1102857" y="3035964"/>
              <a:chExt cx="51722" cy="51815"/>
            </a:xfrm>
          </p:grpSpPr>
          <p:sp>
            <p:nvSpPr>
              <p:cNvPr id="36254" name="Freeform 1542">
                <a:extLst>
                  <a:ext uri="{FF2B5EF4-FFF2-40B4-BE49-F238E27FC236}">
                    <a16:creationId xmlns:a16="http://schemas.microsoft.com/office/drawing/2014/main" id="{16DA0580-EEAB-02B1-C671-C91BED55D30B}"/>
                  </a:ext>
                </a:extLst>
              </p:cNvPr>
              <p:cNvSpPr/>
              <p:nvPr/>
            </p:nvSpPr>
            <p:spPr>
              <a:xfrm>
                <a:off x="-1102857"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55" name="Freeform 1543">
                <a:extLst>
                  <a:ext uri="{FF2B5EF4-FFF2-40B4-BE49-F238E27FC236}">
                    <a16:creationId xmlns:a16="http://schemas.microsoft.com/office/drawing/2014/main" id="{54DE1C8D-5870-9D31-C7AE-72A88DFB4591}"/>
                  </a:ext>
                </a:extLst>
              </p:cNvPr>
              <p:cNvSpPr/>
              <p:nvPr/>
            </p:nvSpPr>
            <p:spPr>
              <a:xfrm>
                <a:off x="-1076995"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0" name="Graphic 45">
              <a:extLst>
                <a:ext uri="{FF2B5EF4-FFF2-40B4-BE49-F238E27FC236}">
                  <a16:creationId xmlns:a16="http://schemas.microsoft.com/office/drawing/2014/main" id="{734BB0D3-F90A-3FCF-FE04-BA5A86491DEF}"/>
                </a:ext>
              </a:extLst>
            </p:cNvPr>
            <p:cNvGrpSpPr/>
            <p:nvPr/>
          </p:nvGrpSpPr>
          <p:grpSpPr>
            <a:xfrm>
              <a:off x="-1105614" y="3035964"/>
              <a:ext cx="51818" cy="51815"/>
              <a:chOff x="-1105614" y="3035964"/>
              <a:chExt cx="51818" cy="51815"/>
            </a:xfrm>
          </p:grpSpPr>
          <p:sp>
            <p:nvSpPr>
              <p:cNvPr id="36252" name="Freeform 1545">
                <a:extLst>
                  <a:ext uri="{FF2B5EF4-FFF2-40B4-BE49-F238E27FC236}">
                    <a16:creationId xmlns:a16="http://schemas.microsoft.com/office/drawing/2014/main" id="{FC42272B-C627-F345-2343-A1F236ECBC27}"/>
                  </a:ext>
                </a:extLst>
              </p:cNvPr>
              <p:cNvSpPr/>
              <p:nvPr/>
            </p:nvSpPr>
            <p:spPr>
              <a:xfrm>
                <a:off x="-1105614"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53" name="Freeform 1546">
                <a:extLst>
                  <a:ext uri="{FF2B5EF4-FFF2-40B4-BE49-F238E27FC236}">
                    <a16:creationId xmlns:a16="http://schemas.microsoft.com/office/drawing/2014/main" id="{01977542-3B6D-F72E-7537-C3A512DAB83C}"/>
                  </a:ext>
                </a:extLst>
              </p:cNvPr>
              <p:cNvSpPr/>
              <p:nvPr/>
            </p:nvSpPr>
            <p:spPr>
              <a:xfrm>
                <a:off x="-1079752"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1" name="Graphic 45">
              <a:extLst>
                <a:ext uri="{FF2B5EF4-FFF2-40B4-BE49-F238E27FC236}">
                  <a16:creationId xmlns:a16="http://schemas.microsoft.com/office/drawing/2014/main" id="{CC93D970-F1F0-1A9D-D53B-F01BFE1A81B8}"/>
                </a:ext>
              </a:extLst>
            </p:cNvPr>
            <p:cNvGrpSpPr/>
            <p:nvPr/>
          </p:nvGrpSpPr>
          <p:grpSpPr>
            <a:xfrm>
              <a:off x="-1126151" y="3035964"/>
              <a:ext cx="51722" cy="51815"/>
              <a:chOff x="-1126151" y="3035964"/>
              <a:chExt cx="51722" cy="51815"/>
            </a:xfrm>
          </p:grpSpPr>
          <p:sp>
            <p:nvSpPr>
              <p:cNvPr id="36250" name="Freeform 1548">
                <a:extLst>
                  <a:ext uri="{FF2B5EF4-FFF2-40B4-BE49-F238E27FC236}">
                    <a16:creationId xmlns:a16="http://schemas.microsoft.com/office/drawing/2014/main" id="{CD5F39EC-A0A9-048B-704E-B43EAECDE47E}"/>
                  </a:ext>
                </a:extLst>
              </p:cNvPr>
              <p:cNvSpPr/>
              <p:nvPr/>
            </p:nvSpPr>
            <p:spPr>
              <a:xfrm>
                <a:off x="-1126151"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51" name="Freeform 1549">
                <a:extLst>
                  <a:ext uri="{FF2B5EF4-FFF2-40B4-BE49-F238E27FC236}">
                    <a16:creationId xmlns:a16="http://schemas.microsoft.com/office/drawing/2014/main" id="{5F620C78-342D-5B31-73E5-7744019DCFB5}"/>
                  </a:ext>
                </a:extLst>
              </p:cNvPr>
              <p:cNvSpPr/>
              <p:nvPr/>
            </p:nvSpPr>
            <p:spPr>
              <a:xfrm>
                <a:off x="-1100290"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2" name="Graphic 45">
              <a:extLst>
                <a:ext uri="{FF2B5EF4-FFF2-40B4-BE49-F238E27FC236}">
                  <a16:creationId xmlns:a16="http://schemas.microsoft.com/office/drawing/2014/main" id="{CBCA5A73-CB2D-583A-1090-BF77F2F1E6AC}"/>
                </a:ext>
              </a:extLst>
            </p:cNvPr>
            <p:cNvGrpSpPr/>
            <p:nvPr/>
          </p:nvGrpSpPr>
          <p:grpSpPr>
            <a:xfrm>
              <a:off x="-1136705" y="3035964"/>
              <a:ext cx="51722" cy="51815"/>
              <a:chOff x="-1136705" y="3035964"/>
              <a:chExt cx="51722" cy="51815"/>
            </a:xfrm>
          </p:grpSpPr>
          <p:sp>
            <p:nvSpPr>
              <p:cNvPr id="36248" name="Freeform 1551">
                <a:extLst>
                  <a:ext uri="{FF2B5EF4-FFF2-40B4-BE49-F238E27FC236}">
                    <a16:creationId xmlns:a16="http://schemas.microsoft.com/office/drawing/2014/main" id="{501181D2-C6AC-8B43-BB35-9B8CF8ABDEEF}"/>
                  </a:ext>
                </a:extLst>
              </p:cNvPr>
              <p:cNvSpPr/>
              <p:nvPr/>
            </p:nvSpPr>
            <p:spPr>
              <a:xfrm>
                <a:off x="-1136705"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49" name="Freeform 1552">
                <a:extLst>
                  <a:ext uri="{FF2B5EF4-FFF2-40B4-BE49-F238E27FC236}">
                    <a16:creationId xmlns:a16="http://schemas.microsoft.com/office/drawing/2014/main" id="{5E40F2E4-727E-12C2-DE1D-B89C473699D6}"/>
                  </a:ext>
                </a:extLst>
              </p:cNvPr>
              <p:cNvSpPr/>
              <p:nvPr/>
            </p:nvSpPr>
            <p:spPr>
              <a:xfrm>
                <a:off x="-1110843"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3" name="Graphic 45">
              <a:extLst>
                <a:ext uri="{FF2B5EF4-FFF2-40B4-BE49-F238E27FC236}">
                  <a16:creationId xmlns:a16="http://schemas.microsoft.com/office/drawing/2014/main" id="{A8414D5F-1329-2548-ADFE-0093065428ED}"/>
                </a:ext>
              </a:extLst>
            </p:cNvPr>
            <p:cNvGrpSpPr/>
            <p:nvPr/>
          </p:nvGrpSpPr>
          <p:grpSpPr>
            <a:xfrm>
              <a:off x="-1157337" y="3035964"/>
              <a:ext cx="51722" cy="51815"/>
              <a:chOff x="-1157337" y="3035964"/>
              <a:chExt cx="51722" cy="51815"/>
            </a:xfrm>
          </p:grpSpPr>
          <p:sp>
            <p:nvSpPr>
              <p:cNvPr id="36246" name="Freeform 1554">
                <a:extLst>
                  <a:ext uri="{FF2B5EF4-FFF2-40B4-BE49-F238E27FC236}">
                    <a16:creationId xmlns:a16="http://schemas.microsoft.com/office/drawing/2014/main" id="{83A1C9B8-ADC4-1473-F51E-A387C20C618A}"/>
                  </a:ext>
                </a:extLst>
              </p:cNvPr>
              <p:cNvSpPr/>
              <p:nvPr/>
            </p:nvSpPr>
            <p:spPr>
              <a:xfrm>
                <a:off x="-1157337"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47" name="Freeform 1555">
                <a:extLst>
                  <a:ext uri="{FF2B5EF4-FFF2-40B4-BE49-F238E27FC236}">
                    <a16:creationId xmlns:a16="http://schemas.microsoft.com/office/drawing/2014/main" id="{1A23A8E7-69A2-5DA1-88EE-1193889A2E68}"/>
                  </a:ext>
                </a:extLst>
              </p:cNvPr>
              <p:cNvSpPr/>
              <p:nvPr/>
            </p:nvSpPr>
            <p:spPr>
              <a:xfrm>
                <a:off x="-1131475"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4" name="Graphic 45">
              <a:extLst>
                <a:ext uri="{FF2B5EF4-FFF2-40B4-BE49-F238E27FC236}">
                  <a16:creationId xmlns:a16="http://schemas.microsoft.com/office/drawing/2014/main" id="{A65672C3-A377-30A2-4D63-F12684337969}"/>
                </a:ext>
              </a:extLst>
            </p:cNvPr>
            <p:cNvGrpSpPr/>
            <p:nvPr/>
          </p:nvGrpSpPr>
          <p:grpSpPr>
            <a:xfrm>
              <a:off x="-1161996" y="3035964"/>
              <a:ext cx="51722" cy="51815"/>
              <a:chOff x="-1161996" y="3035964"/>
              <a:chExt cx="51722" cy="51815"/>
            </a:xfrm>
          </p:grpSpPr>
          <p:sp>
            <p:nvSpPr>
              <p:cNvPr id="36244" name="Freeform 1557">
                <a:extLst>
                  <a:ext uri="{FF2B5EF4-FFF2-40B4-BE49-F238E27FC236}">
                    <a16:creationId xmlns:a16="http://schemas.microsoft.com/office/drawing/2014/main" id="{3EE9CFB7-BE50-07C3-D8E2-3337DC13BD66}"/>
                  </a:ext>
                </a:extLst>
              </p:cNvPr>
              <p:cNvSpPr/>
              <p:nvPr/>
            </p:nvSpPr>
            <p:spPr>
              <a:xfrm>
                <a:off x="-1161996"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45" name="Freeform 1558">
                <a:extLst>
                  <a:ext uri="{FF2B5EF4-FFF2-40B4-BE49-F238E27FC236}">
                    <a16:creationId xmlns:a16="http://schemas.microsoft.com/office/drawing/2014/main" id="{10D34CF1-441E-FE54-DE9D-ED862C3F5FDB}"/>
                  </a:ext>
                </a:extLst>
              </p:cNvPr>
              <p:cNvSpPr/>
              <p:nvPr/>
            </p:nvSpPr>
            <p:spPr>
              <a:xfrm>
                <a:off x="-1136134"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5" name="Graphic 45">
              <a:extLst>
                <a:ext uri="{FF2B5EF4-FFF2-40B4-BE49-F238E27FC236}">
                  <a16:creationId xmlns:a16="http://schemas.microsoft.com/office/drawing/2014/main" id="{81115417-46D4-296F-100C-CB66F29C21F9}"/>
                </a:ext>
              </a:extLst>
            </p:cNvPr>
            <p:cNvGrpSpPr/>
            <p:nvPr/>
          </p:nvGrpSpPr>
          <p:grpSpPr>
            <a:xfrm>
              <a:off x="-1188428" y="3035964"/>
              <a:ext cx="51722" cy="51815"/>
              <a:chOff x="-1188428" y="3035964"/>
              <a:chExt cx="51722" cy="51815"/>
            </a:xfrm>
          </p:grpSpPr>
          <p:sp>
            <p:nvSpPr>
              <p:cNvPr id="36242" name="Freeform 1560">
                <a:extLst>
                  <a:ext uri="{FF2B5EF4-FFF2-40B4-BE49-F238E27FC236}">
                    <a16:creationId xmlns:a16="http://schemas.microsoft.com/office/drawing/2014/main" id="{02BD78BA-EDA2-6C04-6F00-1FEE4FB6D6EE}"/>
                  </a:ext>
                </a:extLst>
              </p:cNvPr>
              <p:cNvSpPr/>
              <p:nvPr/>
            </p:nvSpPr>
            <p:spPr>
              <a:xfrm>
                <a:off x="-1188428"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43" name="Freeform 1561">
                <a:extLst>
                  <a:ext uri="{FF2B5EF4-FFF2-40B4-BE49-F238E27FC236}">
                    <a16:creationId xmlns:a16="http://schemas.microsoft.com/office/drawing/2014/main" id="{66ACB6F5-EA62-184F-5DD3-AE967129F0DD}"/>
                  </a:ext>
                </a:extLst>
              </p:cNvPr>
              <p:cNvSpPr/>
              <p:nvPr/>
            </p:nvSpPr>
            <p:spPr>
              <a:xfrm>
                <a:off x="-1162566"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6" name="Graphic 45">
              <a:extLst>
                <a:ext uri="{FF2B5EF4-FFF2-40B4-BE49-F238E27FC236}">
                  <a16:creationId xmlns:a16="http://schemas.microsoft.com/office/drawing/2014/main" id="{C780CC6C-B2B8-5C5C-F137-7405B2241489}"/>
                </a:ext>
              </a:extLst>
            </p:cNvPr>
            <p:cNvGrpSpPr/>
            <p:nvPr/>
          </p:nvGrpSpPr>
          <p:grpSpPr>
            <a:xfrm>
              <a:off x="-1192231" y="3035964"/>
              <a:ext cx="51722" cy="51815"/>
              <a:chOff x="-1192231" y="3035964"/>
              <a:chExt cx="51722" cy="51815"/>
            </a:xfrm>
          </p:grpSpPr>
          <p:sp>
            <p:nvSpPr>
              <p:cNvPr id="36240" name="Freeform 1563">
                <a:extLst>
                  <a:ext uri="{FF2B5EF4-FFF2-40B4-BE49-F238E27FC236}">
                    <a16:creationId xmlns:a16="http://schemas.microsoft.com/office/drawing/2014/main" id="{A7436931-30A0-1FA7-5F25-079282B28849}"/>
                  </a:ext>
                </a:extLst>
              </p:cNvPr>
              <p:cNvSpPr/>
              <p:nvPr/>
            </p:nvSpPr>
            <p:spPr>
              <a:xfrm>
                <a:off x="-1192231"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41" name="Freeform 1564">
                <a:extLst>
                  <a:ext uri="{FF2B5EF4-FFF2-40B4-BE49-F238E27FC236}">
                    <a16:creationId xmlns:a16="http://schemas.microsoft.com/office/drawing/2014/main" id="{DDD2A07C-2E85-AB10-72CA-5114B617749C}"/>
                  </a:ext>
                </a:extLst>
              </p:cNvPr>
              <p:cNvSpPr/>
              <p:nvPr/>
            </p:nvSpPr>
            <p:spPr>
              <a:xfrm>
                <a:off x="-1166369"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7" name="Graphic 45">
              <a:extLst>
                <a:ext uri="{FF2B5EF4-FFF2-40B4-BE49-F238E27FC236}">
                  <a16:creationId xmlns:a16="http://schemas.microsoft.com/office/drawing/2014/main" id="{7D9334DE-B7CB-4DA1-BA81-588E0CE91F53}"/>
                </a:ext>
              </a:extLst>
            </p:cNvPr>
            <p:cNvGrpSpPr/>
            <p:nvPr/>
          </p:nvGrpSpPr>
          <p:grpSpPr>
            <a:xfrm>
              <a:off x="-1194132" y="3035964"/>
              <a:ext cx="51722" cy="51815"/>
              <a:chOff x="-1194132" y="3035964"/>
              <a:chExt cx="51722" cy="51815"/>
            </a:xfrm>
          </p:grpSpPr>
          <p:sp>
            <p:nvSpPr>
              <p:cNvPr id="36238" name="Freeform 1566">
                <a:extLst>
                  <a:ext uri="{FF2B5EF4-FFF2-40B4-BE49-F238E27FC236}">
                    <a16:creationId xmlns:a16="http://schemas.microsoft.com/office/drawing/2014/main" id="{FA0812B5-4A9D-FAD4-370E-A7E7A01EDC2B}"/>
                  </a:ext>
                </a:extLst>
              </p:cNvPr>
              <p:cNvSpPr/>
              <p:nvPr/>
            </p:nvSpPr>
            <p:spPr>
              <a:xfrm>
                <a:off x="-1194132"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39" name="Freeform 1567">
                <a:extLst>
                  <a:ext uri="{FF2B5EF4-FFF2-40B4-BE49-F238E27FC236}">
                    <a16:creationId xmlns:a16="http://schemas.microsoft.com/office/drawing/2014/main" id="{0B8FC531-607F-6AC7-C0BB-61607880ED50}"/>
                  </a:ext>
                </a:extLst>
              </p:cNvPr>
              <p:cNvSpPr/>
              <p:nvPr/>
            </p:nvSpPr>
            <p:spPr>
              <a:xfrm>
                <a:off x="-1168271"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8" name="Graphic 45">
              <a:extLst>
                <a:ext uri="{FF2B5EF4-FFF2-40B4-BE49-F238E27FC236}">
                  <a16:creationId xmlns:a16="http://schemas.microsoft.com/office/drawing/2014/main" id="{62F9958D-D4BC-7B82-161D-0190869A4D9C}"/>
                </a:ext>
              </a:extLst>
            </p:cNvPr>
            <p:cNvGrpSpPr/>
            <p:nvPr/>
          </p:nvGrpSpPr>
          <p:grpSpPr>
            <a:xfrm>
              <a:off x="-1220089" y="3035964"/>
              <a:ext cx="51818" cy="51815"/>
              <a:chOff x="-1220089" y="3035964"/>
              <a:chExt cx="51818" cy="51815"/>
            </a:xfrm>
          </p:grpSpPr>
          <p:sp>
            <p:nvSpPr>
              <p:cNvPr id="36236" name="Freeform 1569">
                <a:extLst>
                  <a:ext uri="{FF2B5EF4-FFF2-40B4-BE49-F238E27FC236}">
                    <a16:creationId xmlns:a16="http://schemas.microsoft.com/office/drawing/2014/main" id="{638645CC-9067-8283-EF81-2C3C5536D635}"/>
                  </a:ext>
                </a:extLst>
              </p:cNvPr>
              <p:cNvSpPr/>
              <p:nvPr/>
            </p:nvSpPr>
            <p:spPr>
              <a:xfrm>
                <a:off x="-1220089"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37" name="Freeform 1570">
                <a:extLst>
                  <a:ext uri="{FF2B5EF4-FFF2-40B4-BE49-F238E27FC236}">
                    <a16:creationId xmlns:a16="http://schemas.microsoft.com/office/drawing/2014/main" id="{32E638B2-C6B6-9DFD-CCF9-4F3F21B37A56}"/>
                  </a:ext>
                </a:extLst>
              </p:cNvPr>
              <p:cNvSpPr/>
              <p:nvPr/>
            </p:nvSpPr>
            <p:spPr>
              <a:xfrm>
                <a:off x="-1194132"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89" name="Graphic 45">
              <a:extLst>
                <a:ext uri="{FF2B5EF4-FFF2-40B4-BE49-F238E27FC236}">
                  <a16:creationId xmlns:a16="http://schemas.microsoft.com/office/drawing/2014/main" id="{B10AEA7B-CCA4-4CF5-C25C-00F298AE27F7}"/>
                </a:ext>
              </a:extLst>
            </p:cNvPr>
            <p:cNvGrpSpPr/>
            <p:nvPr/>
          </p:nvGrpSpPr>
          <p:grpSpPr>
            <a:xfrm>
              <a:off x="-1232639" y="3035964"/>
              <a:ext cx="51722" cy="51815"/>
              <a:chOff x="-1232639" y="3035964"/>
              <a:chExt cx="51722" cy="51815"/>
            </a:xfrm>
          </p:grpSpPr>
          <p:sp>
            <p:nvSpPr>
              <p:cNvPr id="36234" name="Freeform 1572">
                <a:extLst>
                  <a:ext uri="{FF2B5EF4-FFF2-40B4-BE49-F238E27FC236}">
                    <a16:creationId xmlns:a16="http://schemas.microsoft.com/office/drawing/2014/main" id="{CDB22E1C-E8CD-9599-F5D4-A29722AF4ACB}"/>
                  </a:ext>
                </a:extLst>
              </p:cNvPr>
              <p:cNvSpPr/>
              <p:nvPr/>
            </p:nvSpPr>
            <p:spPr>
              <a:xfrm>
                <a:off x="-1232639"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35" name="Freeform 1573">
                <a:extLst>
                  <a:ext uri="{FF2B5EF4-FFF2-40B4-BE49-F238E27FC236}">
                    <a16:creationId xmlns:a16="http://schemas.microsoft.com/office/drawing/2014/main" id="{A4066A79-6C66-1397-9530-A35DA2D40AB9}"/>
                  </a:ext>
                </a:extLst>
              </p:cNvPr>
              <p:cNvSpPr/>
              <p:nvPr/>
            </p:nvSpPr>
            <p:spPr>
              <a:xfrm>
                <a:off x="-1206778"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0" name="Graphic 45">
              <a:extLst>
                <a:ext uri="{FF2B5EF4-FFF2-40B4-BE49-F238E27FC236}">
                  <a16:creationId xmlns:a16="http://schemas.microsoft.com/office/drawing/2014/main" id="{A83F13BE-6375-8641-C43B-AD29352FC87C}"/>
                </a:ext>
              </a:extLst>
            </p:cNvPr>
            <p:cNvGrpSpPr/>
            <p:nvPr/>
          </p:nvGrpSpPr>
          <p:grpSpPr>
            <a:xfrm>
              <a:off x="-1261734" y="3035964"/>
              <a:ext cx="51722" cy="51815"/>
              <a:chOff x="-1261734" y="3035964"/>
              <a:chExt cx="51722" cy="51815"/>
            </a:xfrm>
          </p:grpSpPr>
          <p:sp>
            <p:nvSpPr>
              <p:cNvPr id="36232" name="Freeform 1575">
                <a:extLst>
                  <a:ext uri="{FF2B5EF4-FFF2-40B4-BE49-F238E27FC236}">
                    <a16:creationId xmlns:a16="http://schemas.microsoft.com/office/drawing/2014/main" id="{621964C9-8932-DE29-2425-CA1CB438B210}"/>
                  </a:ext>
                </a:extLst>
              </p:cNvPr>
              <p:cNvSpPr/>
              <p:nvPr/>
            </p:nvSpPr>
            <p:spPr>
              <a:xfrm>
                <a:off x="-1261734"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33" name="Freeform 1576">
                <a:extLst>
                  <a:ext uri="{FF2B5EF4-FFF2-40B4-BE49-F238E27FC236}">
                    <a16:creationId xmlns:a16="http://schemas.microsoft.com/office/drawing/2014/main" id="{D1E586E3-168F-8E0D-6290-B62E1B2D599F}"/>
                  </a:ext>
                </a:extLst>
              </p:cNvPr>
              <p:cNvSpPr/>
              <p:nvPr/>
            </p:nvSpPr>
            <p:spPr>
              <a:xfrm>
                <a:off x="-1235872"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1" name="Graphic 45">
              <a:extLst>
                <a:ext uri="{FF2B5EF4-FFF2-40B4-BE49-F238E27FC236}">
                  <a16:creationId xmlns:a16="http://schemas.microsoft.com/office/drawing/2014/main" id="{A14716F6-D360-BF36-A351-2E475593F632}"/>
                </a:ext>
              </a:extLst>
            </p:cNvPr>
            <p:cNvGrpSpPr/>
            <p:nvPr/>
          </p:nvGrpSpPr>
          <p:grpSpPr>
            <a:xfrm>
              <a:off x="-1293015" y="3035964"/>
              <a:ext cx="51818" cy="51815"/>
              <a:chOff x="-1293015" y="3035964"/>
              <a:chExt cx="51818" cy="51815"/>
            </a:xfrm>
          </p:grpSpPr>
          <p:sp>
            <p:nvSpPr>
              <p:cNvPr id="36230" name="Freeform 1578">
                <a:extLst>
                  <a:ext uri="{FF2B5EF4-FFF2-40B4-BE49-F238E27FC236}">
                    <a16:creationId xmlns:a16="http://schemas.microsoft.com/office/drawing/2014/main" id="{A90E0EB5-0A9B-EDB1-619D-DDDD6CB60540}"/>
                  </a:ext>
                </a:extLst>
              </p:cNvPr>
              <p:cNvSpPr/>
              <p:nvPr/>
            </p:nvSpPr>
            <p:spPr>
              <a:xfrm>
                <a:off x="-1293015"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31" name="Freeform 1579">
                <a:extLst>
                  <a:ext uri="{FF2B5EF4-FFF2-40B4-BE49-F238E27FC236}">
                    <a16:creationId xmlns:a16="http://schemas.microsoft.com/office/drawing/2014/main" id="{8A6CEDC3-8359-1942-773E-12E14199AA88}"/>
                  </a:ext>
                </a:extLst>
              </p:cNvPr>
              <p:cNvSpPr/>
              <p:nvPr/>
            </p:nvSpPr>
            <p:spPr>
              <a:xfrm>
                <a:off x="-1267058"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2" name="Graphic 45">
              <a:extLst>
                <a:ext uri="{FF2B5EF4-FFF2-40B4-BE49-F238E27FC236}">
                  <a16:creationId xmlns:a16="http://schemas.microsoft.com/office/drawing/2014/main" id="{66BCF585-D4F2-E93F-7F50-AFE0EB5102BB}"/>
                </a:ext>
              </a:extLst>
            </p:cNvPr>
            <p:cNvGrpSpPr/>
            <p:nvPr/>
          </p:nvGrpSpPr>
          <p:grpSpPr>
            <a:xfrm>
              <a:off x="-1329240" y="3035964"/>
              <a:ext cx="51722" cy="51815"/>
              <a:chOff x="-1329240" y="3035964"/>
              <a:chExt cx="51722" cy="51815"/>
            </a:xfrm>
          </p:grpSpPr>
          <p:sp>
            <p:nvSpPr>
              <p:cNvPr id="36228" name="Freeform 1581">
                <a:extLst>
                  <a:ext uri="{FF2B5EF4-FFF2-40B4-BE49-F238E27FC236}">
                    <a16:creationId xmlns:a16="http://schemas.microsoft.com/office/drawing/2014/main" id="{8645BE0C-BCD3-D228-D224-576D2A35252E}"/>
                  </a:ext>
                </a:extLst>
              </p:cNvPr>
              <p:cNvSpPr/>
              <p:nvPr/>
            </p:nvSpPr>
            <p:spPr>
              <a:xfrm>
                <a:off x="-1329240"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29" name="Freeform 1582">
                <a:extLst>
                  <a:ext uri="{FF2B5EF4-FFF2-40B4-BE49-F238E27FC236}">
                    <a16:creationId xmlns:a16="http://schemas.microsoft.com/office/drawing/2014/main" id="{F6534FCB-9DBB-A74A-194E-B74D356C7650}"/>
                  </a:ext>
                </a:extLst>
              </p:cNvPr>
              <p:cNvSpPr/>
              <p:nvPr/>
            </p:nvSpPr>
            <p:spPr>
              <a:xfrm>
                <a:off x="-1303378"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3" name="Graphic 45">
              <a:extLst>
                <a:ext uri="{FF2B5EF4-FFF2-40B4-BE49-F238E27FC236}">
                  <a16:creationId xmlns:a16="http://schemas.microsoft.com/office/drawing/2014/main" id="{DEF749D6-72AE-72B5-A26C-25EABE8C4390}"/>
                </a:ext>
              </a:extLst>
            </p:cNvPr>
            <p:cNvGrpSpPr/>
            <p:nvPr/>
          </p:nvGrpSpPr>
          <p:grpSpPr>
            <a:xfrm>
              <a:off x="-1333708" y="3035964"/>
              <a:ext cx="51722" cy="51815"/>
              <a:chOff x="-1333708" y="3035964"/>
              <a:chExt cx="51722" cy="51815"/>
            </a:xfrm>
          </p:grpSpPr>
          <p:sp>
            <p:nvSpPr>
              <p:cNvPr id="36226" name="Freeform 1584">
                <a:extLst>
                  <a:ext uri="{FF2B5EF4-FFF2-40B4-BE49-F238E27FC236}">
                    <a16:creationId xmlns:a16="http://schemas.microsoft.com/office/drawing/2014/main" id="{07814952-320E-EAA5-E994-B6D67FC84219}"/>
                  </a:ext>
                </a:extLst>
              </p:cNvPr>
              <p:cNvSpPr/>
              <p:nvPr/>
            </p:nvSpPr>
            <p:spPr>
              <a:xfrm>
                <a:off x="-1333708"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27" name="Freeform 1585">
                <a:extLst>
                  <a:ext uri="{FF2B5EF4-FFF2-40B4-BE49-F238E27FC236}">
                    <a16:creationId xmlns:a16="http://schemas.microsoft.com/office/drawing/2014/main" id="{8DF5237F-9905-C4E3-A622-8B54E22D09A4}"/>
                  </a:ext>
                </a:extLst>
              </p:cNvPr>
              <p:cNvSpPr/>
              <p:nvPr/>
            </p:nvSpPr>
            <p:spPr>
              <a:xfrm>
                <a:off x="-1307847"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4" name="Graphic 45">
              <a:extLst>
                <a:ext uri="{FF2B5EF4-FFF2-40B4-BE49-F238E27FC236}">
                  <a16:creationId xmlns:a16="http://schemas.microsoft.com/office/drawing/2014/main" id="{AD5DB6DF-368A-DC98-83AD-D552C9102651}"/>
                </a:ext>
              </a:extLst>
            </p:cNvPr>
            <p:cNvGrpSpPr/>
            <p:nvPr/>
          </p:nvGrpSpPr>
          <p:grpSpPr>
            <a:xfrm>
              <a:off x="-1355577" y="3035964"/>
              <a:ext cx="51722" cy="51815"/>
              <a:chOff x="-1355577" y="3035964"/>
              <a:chExt cx="51722" cy="51815"/>
            </a:xfrm>
          </p:grpSpPr>
          <p:sp>
            <p:nvSpPr>
              <p:cNvPr id="36224" name="Freeform 1587">
                <a:extLst>
                  <a:ext uri="{FF2B5EF4-FFF2-40B4-BE49-F238E27FC236}">
                    <a16:creationId xmlns:a16="http://schemas.microsoft.com/office/drawing/2014/main" id="{2AE96162-D218-1611-3F48-EAAED07D65B8}"/>
                  </a:ext>
                </a:extLst>
              </p:cNvPr>
              <p:cNvSpPr/>
              <p:nvPr/>
            </p:nvSpPr>
            <p:spPr>
              <a:xfrm>
                <a:off x="-1355577"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25" name="Freeform 1588">
                <a:extLst>
                  <a:ext uri="{FF2B5EF4-FFF2-40B4-BE49-F238E27FC236}">
                    <a16:creationId xmlns:a16="http://schemas.microsoft.com/office/drawing/2014/main" id="{89E6671E-AFED-F7C9-532D-0D021104AF7C}"/>
                  </a:ext>
                </a:extLst>
              </p:cNvPr>
              <p:cNvSpPr/>
              <p:nvPr/>
            </p:nvSpPr>
            <p:spPr>
              <a:xfrm>
                <a:off x="-1329715"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5" name="Graphic 45">
              <a:extLst>
                <a:ext uri="{FF2B5EF4-FFF2-40B4-BE49-F238E27FC236}">
                  <a16:creationId xmlns:a16="http://schemas.microsoft.com/office/drawing/2014/main" id="{89AFBF1E-4728-4706-15EA-63046ACC60CE}"/>
                </a:ext>
              </a:extLst>
            </p:cNvPr>
            <p:cNvGrpSpPr/>
            <p:nvPr/>
          </p:nvGrpSpPr>
          <p:grpSpPr>
            <a:xfrm>
              <a:off x="-1360331" y="3035964"/>
              <a:ext cx="51722" cy="51815"/>
              <a:chOff x="-1360331" y="3035964"/>
              <a:chExt cx="51722" cy="51815"/>
            </a:xfrm>
          </p:grpSpPr>
          <p:sp>
            <p:nvSpPr>
              <p:cNvPr id="36222" name="Freeform 1590">
                <a:extLst>
                  <a:ext uri="{FF2B5EF4-FFF2-40B4-BE49-F238E27FC236}">
                    <a16:creationId xmlns:a16="http://schemas.microsoft.com/office/drawing/2014/main" id="{F05DF1E9-6B30-3871-6C90-4350E93A6D2D}"/>
                  </a:ext>
                </a:extLst>
              </p:cNvPr>
              <p:cNvSpPr/>
              <p:nvPr/>
            </p:nvSpPr>
            <p:spPr>
              <a:xfrm>
                <a:off x="-1360331"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23" name="Freeform 1591">
                <a:extLst>
                  <a:ext uri="{FF2B5EF4-FFF2-40B4-BE49-F238E27FC236}">
                    <a16:creationId xmlns:a16="http://schemas.microsoft.com/office/drawing/2014/main" id="{A3DCF85D-F896-4728-D8BC-EEA29708891B}"/>
                  </a:ext>
                </a:extLst>
              </p:cNvPr>
              <p:cNvSpPr/>
              <p:nvPr/>
            </p:nvSpPr>
            <p:spPr>
              <a:xfrm>
                <a:off x="-1334469"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6" name="Graphic 45">
              <a:extLst>
                <a:ext uri="{FF2B5EF4-FFF2-40B4-BE49-F238E27FC236}">
                  <a16:creationId xmlns:a16="http://schemas.microsoft.com/office/drawing/2014/main" id="{AFF2F440-0C0C-8458-A3F2-DCE6430F9261}"/>
                </a:ext>
              </a:extLst>
            </p:cNvPr>
            <p:cNvGrpSpPr/>
            <p:nvPr/>
          </p:nvGrpSpPr>
          <p:grpSpPr>
            <a:xfrm>
              <a:off x="-1381438" y="3035964"/>
              <a:ext cx="51722" cy="51815"/>
              <a:chOff x="-1381438" y="3035964"/>
              <a:chExt cx="51722" cy="51815"/>
            </a:xfrm>
          </p:grpSpPr>
          <p:sp>
            <p:nvSpPr>
              <p:cNvPr id="36220" name="Freeform 1593">
                <a:extLst>
                  <a:ext uri="{FF2B5EF4-FFF2-40B4-BE49-F238E27FC236}">
                    <a16:creationId xmlns:a16="http://schemas.microsoft.com/office/drawing/2014/main" id="{46AE93AB-E097-A414-27CF-0C4CF71322FA}"/>
                  </a:ext>
                </a:extLst>
              </p:cNvPr>
              <p:cNvSpPr/>
              <p:nvPr/>
            </p:nvSpPr>
            <p:spPr>
              <a:xfrm>
                <a:off x="-1381438"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21" name="Freeform 1594">
                <a:extLst>
                  <a:ext uri="{FF2B5EF4-FFF2-40B4-BE49-F238E27FC236}">
                    <a16:creationId xmlns:a16="http://schemas.microsoft.com/office/drawing/2014/main" id="{B9A7D1E1-E80B-2865-7023-C3E7E458A15F}"/>
                  </a:ext>
                </a:extLst>
              </p:cNvPr>
              <p:cNvSpPr/>
              <p:nvPr/>
            </p:nvSpPr>
            <p:spPr>
              <a:xfrm>
                <a:off x="-1355577"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7" name="Graphic 45">
              <a:extLst>
                <a:ext uri="{FF2B5EF4-FFF2-40B4-BE49-F238E27FC236}">
                  <a16:creationId xmlns:a16="http://schemas.microsoft.com/office/drawing/2014/main" id="{3A83D5E5-D818-43FD-92A0-E5EFE10E329E}"/>
                </a:ext>
              </a:extLst>
            </p:cNvPr>
            <p:cNvGrpSpPr/>
            <p:nvPr/>
          </p:nvGrpSpPr>
          <p:grpSpPr>
            <a:xfrm>
              <a:off x="-1391992" y="3035964"/>
              <a:ext cx="51818" cy="51815"/>
              <a:chOff x="-1391992" y="3035964"/>
              <a:chExt cx="51818" cy="51815"/>
            </a:xfrm>
          </p:grpSpPr>
          <p:sp>
            <p:nvSpPr>
              <p:cNvPr id="36218" name="Freeform 1596">
                <a:extLst>
                  <a:ext uri="{FF2B5EF4-FFF2-40B4-BE49-F238E27FC236}">
                    <a16:creationId xmlns:a16="http://schemas.microsoft.com/office/drawing/2014/main" id="{73788BA5-9673-B613-62A6-371E7B89FA83}"/>
                  </a:ext>
                </a:extLst>
              </p:cNvPr>
              <p:cNvSpPr/>
              <p:nvPr/>
            </p:nvSpPr>
            <p:spPr>
              <a:xfrm>
                <a:off x="-1391992"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19" name="Freeform 1597">
                <a:extLst>
                  <a:ext uri="{FF2B5EF4-FFF2-40B4-BE49-F238E27FC236}">
                    <a16:creationId xmlns:a16="http://schemas.microsoft.com/office/drawing/2014/main" id="{F81C5BF3-A2ED-FC82-8C77-C4688F82C027}"/>
                  </a:ext>
                </a:extLst>
              </p:cNvPr>
              <p:cNvSpPr/>
              <p:nvPr/>
            </p:nvSpPr>
            <p:spPr>
              <a:xfrm>
                <a:off x="-1366130"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8" name="Graphic 45">
              <a:extLst>
                <a:ext uri="{FF2B5EF4-FFF2-40B4-BE49-F238E27FC236}">
                  <a16:creationId xmlns:a16="http://schemas.microsoft.com/office/drawing/2014/main" id="{31FEDD6F-4CE5-359E-D93E-A8713DAE7DD0}"/>
                </a:ext>
              </a:extLst>
            </p:cNvPr>
            <p:cNvGrpSpPr/>
            <p:nvPr/>
          </p:nvGrpSpPr>
          <p:grpSpPr>
            <a:xfrm>
              <a:off x="-1407870" y="3035964"/>
              <a:ext cx="51722" cy="51815"/>
              <a:chOff x="-1407870" y="3035964"/>
              <a:chExt cx="51722" cy="51815"/>
            </a:xfrm>
          </p:grpSpPr>
          <p:sp>
            <p:nvSpPr>
              <p:cNvPr id="36216" name="Freeform 1599">
                <a:extLst>
                  <a:ext uri="{FF2B5EF4-FFF2-40B4-BE49-F238E27FC236}">
                    <a16:creationId xmlns:a16="http://schemas.microsoft.com/office/drawing/2014/main" id="{5B4B6E10-2E90-1095-6332-F8983A87A24B}"/>
                  </a:ext>
                </a:extLst>
              </p:cNvPr>
              <p:cNvSpPr/>
              <p:nvPr/>
            </p:nvSpPr>
            <p:spPr>
              <a:xfrm>
                <a:off x="-1407870"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17" name="Freeform 1600">
                <a:extLst>
                  <a:ext uri="{FF2B5EF4-FFF2-40B4-BE49-F238E27FC236}">
                    <a16:creationId xmlns:a16="http://schemas.microsoft.com/office/drawing/2014/main" id="{353FB456-7AA6-D139-7F61-E833BC9C41F4}"/>
                  </a:ext>
                </a:extLst>
              </p:cNvPr>
              <p:cNvSpPr/>
              <p:nvPr/>
            </p:nvSpPr>
            <p:spPr>
              <a:xfrm>
                <a:off x="-1382009"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99" name="Graphic 45">
              <a:extLst>
                <a:ext uri="{FF2B5EF4-FFF2-40B4-BE49-F238E27FC236}">
                  <a16:creationId xmlns:a16="http://schemas.microsoft.com/office/drawing/2014/main" id="{2170F8C3-39EC-9142-B06D-AD5EB612686C}"/>
                </a:ext>
              </a:extLst>
            </p:cNvPr>
            <p:cNvGrpSpPr/>
            <p:nvPr/>
          </p:nvGrpSpPr>
          <p:grpSpPr>
            <a:xfrm>
              <a:off x="-1417853" y="3035964"/>
              <a:ext cx="51722" cy="51815"/>
              <a:chOff x="-1417853" y="3035964"/>
              <a:chExt cx="51722" cy="51815"/>
            </a:xfrm>
          </p:grpSpPr>
          <p:sp>
            <p:nvSpPr>
              <p:cNvPr id="36214" name="Freeform 1602">
                <a:extLst>
                  <a:ext uri="{FF2B5EF4-FFF2-40B4-BE49-F238E27FC236}">
                    <a16:creationId xmlns:a16="http://schemas.microsoft.com/office/drawing/2014/main" id="{C1F12A2D-86E7-A84F-5F2B-82A222E21B0A}"/>
                  </a:ext>
                </a:extLst>
              </p:cNvPr>
              <p:cNvSpPr/>
              <p:nvPr/>
            </p:nvSpPr>
            <p:spPr>
              <a:xfrm>
                <a:off x="-1417853"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15" name="Freeform 1603">
                <a:extLst>
                  <a:ext uri="{FF2B5EF4-FFF2-40B4-BE49-F238E27FC236}">
                    <a16:creationId xmlns:a16="http://schemas.microsoft.com/office/drawing/2014/main" id="{9B6B06D0-FF7C-6543-8991-52434771FBCE}"/>
                  </a:ext>
                </a:extLst>
              </p:cNvPr>
              <p:cNvSpPr/>
              <p:nvPr/>
            </p:nvSpPr>
            <p:spPr>
              <a:xfrm>
                <a:off x="-1391992"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0" name="Graphic 45">
              <a:extLst>
                <a:ext uri="{FF2B5EF4-FFF2-40B4-BE49-F238E27FC236}">
                  <a16:creationId xmlns:a16="http://schemas.microsoft.com/office/drawing/2014/main" id="{B0B3A2D4-2289-B48E-EAD3-BC7A3729DFE4}"/>
                </a:ext>
              </a:extLst>
            </p:cNvPr>
            <p:cNvGrpSpPr/>
            <p:nvPr/>
          </p:nvGrpSpPr>
          <p:grpSpPr>
            <a:xfrm>
              <a:off x="-1428407" y="3035964"/>
              <a:ext cx="51722" cy="51815"/>
              <a:chOff x="-1428407" y="3035964"/>
              <a:chExt cx="51722" cy="51815"/>
            </a:xfrm>
          </p:grpSpPr>
          <p:sp>
            <p:nvSpPr>
              <p:cNvPr id="36212" name="Freeform 1605">
                <a:extLst>
                  <a:ext uri="{FF2B5EF4-FFF2-40B4-BE49-F238E27FC236}">
                    <a16:creationId xmlns:a16="http://schemas.microsoft.com/office/drawing/2014/main" id="{09417AFB-D0D4-6F61-2D24-4DDCE80A4E64}"/>
                  </a:ext>
                </a:extLst>
              </p:cNvPr>
              <p:cNvSpPr/>
              <p:nvPr/>
            </p:nvSpPr>
            <p:spPr>
              <a:xfrm>
                <a:off x="-1428407"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13" name="Freeform 1606">
                <a:extLst>
                  <a:ext uri="{FF2B5EF4-FFF2-40B4-BE49-F238E27FC236}">
                    <a16:creationId xmlns:a16="http://schemas.microsoft.com/office/drawing/2014/main" id="{FA7DC9E7-48DA-9D52-1C0F-91B04104AAB3}"/>
                  </a:ext>
                </a:extLst>
              </p:cNvPr>
              <p:cNvSpPr/>
              <p:nvPr/>
            </p:nvSpPr>
            <p:spPr>
              <a:xfrm>
                <a:off x="-1402546"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1" name="Graphic 45">
              <a:extLst>
                <a:ext uri="{FF2B5EF4-FFF2-40B4-BE49-F238E27FC236}">
                  <a16:creationId xmlns:a16="http://schemas.microsoft.com/office/drawing/2014/main" id="{DCEFEDF9-EBFF-5088-2BE3-FF46EA6F27BC}"/>
                </a:ext>
              </a:extLst>
            </p:cNvPr>
            <p:cNvGrpSpPr/>
            <p:nvPr/>
          </p:nvGrpSpPr>
          <p:grpSpPr>
            <a:xfrm>
              <a:off x="-1459688" y="3035964"/>
              <a:ext cx="51818" cy="51815"/>
              <a:chOff x="-1459688" y="3035964"/>
              <a:chExt cx="51818" cy="51815"/>
            </a:xfrm>
          </p:grpSpPr>
          <p:sp>
            <p:nvSpPr>
              <p:cNvPr id="36210" name="Freeform 1608">
                <a:extLst>
                  <a:ext uri="{FF2B5EF4-FFF2-40B4-BE49-F238E27FC236}">
                    <a16:creationId xmlns:a16="http://schemas.microsoft.com/office/drawing/2014/main" id="{CC0C5636-E0EA-84FF-6152-12A74F1C06CB}"/>
                  </a:ext>
                </a:extLst>
              </p:cNvPr>
              <p:cNvSpPr/>
              <p:nvPr/>
            </p:nvSpPr>
            <p:spPr>
              <a:xfrm>
                <a:off x="-1459688"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11" name="Freeform 1609">
                <a:extLst>
                  <a:ext uri="{FF2B5EF4-FFF2-40B4-BE49-F238E27FC236}">
                    <a16:creationId xmlns:a16="http://schemas.microsoft.com/office/drawing/2014/main" id="{79257E4F-C532-D9CA-FC24-173ED3D98059}"/>
                  </a:ext>
                </a:extLst>
              </p:cNvPr>
              <p:cNvSpPr/>
              <p:nvPr/>
            </p:nvSpPr>
            <p:spPr>
              <a:xfrm>
                <a:off x="-1433827"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2" name="Graphic 45">
              <a:extLst>
                <a:ext uri="{FF2B5EF4-FFF2-40B4-BE49-F238E27FC236}">
                  <a16:creationId xmlns:a16="http://schemas.microsoft.com/office/drawing/2014/main" id="{FC2847B5-6705-FBB0-E906-CBD9AFCFA73B}"/>
                </a:ext>
              </a:extLst>
            </p:cNvPr>
            <p:cNvGrpSpPr/>
            <p:nvPr/>
          </p:nvGrpSpPr>
          <p:grpSpPr>
            <a:xfrm>
              <a:off x="-1485550" y="3035964"/>
              <a:ext cx="51722" cy="51815"/>
              <a:chOff x="-1485550" y="3035964"/>
              <a:chExt cx="51722" cy="51815"/>
            </a:xfrm>
          </p:grpSpPr>
          <p:sp>
            <p:nvSpPr>
              <p:cNvPr id="36208" name="Freeform 1611">
                <a:extLst>
                  <a:ext uri="{FF2B5EF4-FFF2-40B4-BE49-F238E27FC236}">
                    <a16:creationId xmlns:a16="http://schemas.microsoft.com/office/drawing/2014/main" id="{58ADF805-DC5E-1C01-3AFE-7748FADAD367}"/>
                  </a:ext>
                </a:extLst>
              </p:cNvPr>
              <p:cNvSpPr/>
              <p:nvPr/>
            </p:nvSpPr>
            <p:spPr>
              <a:xfrm>
                <a:off x="-1485550"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09" name="Freeform 1612">
                <a:extLst>
                  <a:ext uri="{FF2B5EF4-FFF2-40B4-BE49-F238E27FC236}">
                    <a16:creationId xmlns:a16="http://schemas.microsoft.com/office/drawing/2014/main" id="{490C06A0-ED98-384A-C536-74471692F37A}"/>
                  </a:ext>
                </a:extLst>
              </p:cNvPr>
              <p:cNvSpPr/>
              <p:nvPr/>
            </p:nvSpPr>
            <p:spPr>
              <a:xfrm>
                <a:off x="-1459688"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3" name="Graphic 45">
              <a:extLst>
                <a:ext uri="{FF2B5EF4-FFF2-40B4-BE49-F238E27FC236}">
                  <a16:creationId xmlns:a16="http://schemas.microsoft.com/office/drawing/2014/main" id="{B68C0A02-7BBE-C984-B99E-00D595300B9D}"/>
                </a:ext>
              </a:extLst>
            </p:cNvPr>
            <p:cNvGrpSpPr/>
            <p:nvPr/>
          </p:nvGrpSpPr>
          <p:grpSpPr>
            <a:xfrm>
              <a:off x="-1501333" y="3035964"/>
              <a:ext cx="51722" cy="51815"/>
              <a:chOff x="-1501333" y="3035964"/>
              <a:chExt cx="51722" cy="51815"/>
            </a:xfrm>
          </p:grpSpPr>
          <p:sp>
            <p:nvSpPr>
              <p:cNvPr id="36206" name="Freeform 1614">
                <a:extLst>
                  <a:ext uri="{FF2B5EF4-FFF2-40B4-BE49-F238E27FC236}">
                    <a16:creationId xmlns:a16="http://schemas.microsoft.com/office/drawing/2014/main" id="{D2C3B938-1202-F1FC-D90E-482BA591DEB9}"/>
                  </a:ext>
                </a:extLst>
              </p:cNvPr>
              <p:cNvSpPr/>
              <p:nvPr/>
            </p:nvSpPr>
            <p:spPr>
              <a:xfrm>
                <a:off x="-1501333"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07" name="Freeform 1615">
                <a:extLst>
                  <a:ext uri="{FF2B5EF4-FFF2-40B4-BE49-F238E27FC236}">
                    <a16:creationId xmlns:a16="http://schemas.microsoft.com/office/drawing/2014/main" id="{B9CACE86-A101-A643-054A-EE63B61978D3}"/>
                  </a:ext>
                </a:extLst>
              </p:cNvPr>
              <p:cNvSpPr/>
              <p:nvPr/>
            </p:nvSpPr>
            <p:spPr>
              <a:xfrm>
                <a:off x="-1475471"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4" name="Graphic 45">
              <a:extLst>
                <a:ext uri="{FF2B5EF4-FFF2-40B4-BE49-F238E27FC236}">
                  <a16:creationId xmlns:a16="http://schemas.microsoft.com/office/drawing/2014/main" id="{69197AAB-68F9-C06F-2E09-E2CF7BB91D8A}"/>
                </a:ext>
              </a:extLst>
            </p:cNvPr>
            <p:cNvGrpSpPr/>
            <p:nvPr/>
          </p:nvGrpSpPr>
          <p:grpSpPr>
            <a:xfrm>
              <a:off x="-1511411" y="3035964"/>
              <a:ext cx="51722" cy="51815"/>
              <a:chOff x="-1511411" y="3035964"/>
              <a:chExt cx="51722" cy="51815"/>
            </a:xfrm>
          </p:grpSpPr>
          <p:sp>
            <p:nvSpPr>
              <p:cNvPr id="36204" name="Freeform 1617">
                <a:extLst>
                  <a:ext uri="{FF2B5EF4-FFF2-40B4-BE49-F238E27FC236}">
                    <a16:creationId xmlns:a16="http://schemas.microsoft.com/office/drawing/2014/main" id="{16E83915-3C43-3B21-5F95-AAE408510B77}"/>
                  </a:ext>
                </a:extLst>
              </p:cNvPr>
              <p:cNvSpPr/>
              <p:nvPr/>
            </p:nvSpPr>
            <p:spPr>
              <a:xfrm>
                <a:off x="-1511411"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05" name="Freeform 1618">
                <a:extLst>
                  <a:ext uri="{FF2B5EF4-FFF2-40B4-BE49-F238E27FC236}">
                    <a16:creationId xmlns:a16="http://schemas.microsoft.com/office/drawing/2014/main" id="{0BCEE4E7-3788-DEB7-0226-FFDAD5BCC273}"/>
                  </a:ext>
                </a:extLst>
              </p:cNvPr>
              <p:cNvSpPr/>
              <p:nvPr/>
            </p:nvSpPr>
            <p:spPr>
              <a:xfrm>
                <a:off x="-1485550"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5" name="Graphic 45">
              <a:extLst>
                <a:ext uri="{FF2B5EF4-FFF2-40B4-BE49-F238E27FC236}">
                  <a16:creationId xmlns:a16="http://schemas.microsoft.com/office/drawing/2014/main" id="{8768CE8D-58EE-3B99-FB19-D767D4658117}"/>
                </a:ext>
              </a:extLst>
            </p:cNvPr>
            <p:cNvGrpSpPr/>
            <p:nvPr/>
          </p:nvGrpSpPr>
          <p:grpSpPr>
            <a:xfrm>
              <a:off x="-1532424" y="3035964"/>
              <a:ext cx="51722" cy="51815"/>
              <a:chOff x="-1532424" y="3035964"/>
              <a:chExt cx="51722" cy="51815"/>
            </a:xfrm>
          </p:grpSpPr>
          <p:sp>
            <p:nvSpPr>
              <p:cNvPr id="36202" name="Freeform 1620">
                <a:extLst>
                  <a:ext uri="{FF2B5EF4-FFF2-40B4-BE49-F238E27FC236}">
                    <a16:creationId xmlns:a16="http://schemas.microsoft.com/office/drawing/2014/main" id="{6D956B50-69D6-952C-41FF-9F2814E9E460}"/>
                  </a:ext>
                </a:extLst>
              </p:cNvPr>
              <p:cNvSpPr/>
              <p:nvPr/>
            </p:nvSpPr>
            <p:spPr>
              <a:xfrm>
                <a:off x="-1532424"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03" name="Freeform 1621">
                <a:extLst>
                  <a:ext uri="{FF2B5EF4-FFF2-40B4-BE49-F238E27FC236}">
                    <a16:creationId xmlns:a16="http://schemas.microsoft.com/office/drawing/2014/main" id="{EAE4663F-6428-EEBC-D284-BFD42A75AA3E}"/>
                  </a:ext>
                </a:extLst>
              </p:cNvPr>
              <p:cNvSpPr/>
              <p:nvPr/>
            </p:nvSpPr>
            <p:spPr>
              <a:xfrm>
                <a:off x="-1506562"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6" name="Graphic 45">
              <a:extLst>
                <a:ext uri="{FF2B5EF4-FFF2-40B4-BE49-F238E27FC236}">
                  <a16:creationId xmlns:a16="http://schemas.microsoft.com/office/drawing/2014/main" id="{EFC42AB8-4983-9F10-2372-B1D3056FF649}"/>
                </a:ext>
              </a:extLst>
            </p:cNvPr>
            <p:cNvGrpSpPr/>
            <p:nvPr/>
          </p:nvGrpSpPr>
          <p:grpSpPr>
            <a:xfrm>
              <a:off x="-1536987" y="3035964"/>
              <a:ext cx="51818" cy="51815"/>
              <a:chOff x="-1536987" y="3035964"/>
              <a:chExt cx="51818" cy="51815"/>
            </a:xfrm>
          </p:grpSpPr>
          <p:sp>
            <p:nvSpPr>
              <p:cNvPr id="36200" name="Freeform 1623">
                <a:extLst>
                  <a:ext uri="{FF2B5EF4-FFF2-40B4-BE49-F238E27FC236}">
                    <a16:creationId xmlns:a16="http://schemas.microsoft.com/office/drawing/2014/main" id="{C07BA66A-D326-6032-16D0-FD1ED625F6B3}"/>
                  </a:ext>
                </a:extLst>
              </p:cNvPr>
              <p:cNvSpPr/>
              <p:nvPr/>
            </p:nvSpPr>
            <p:spPr>
              <a:xfrm>
                <a:off x="-1536987"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201" name="Freeform 1624">
                <a:extLst>
                  <a:ext uri="{FF2B5EF4-FFF2-40B4-BE49-F238E27FC236}">
                    <a16:creationId xmlns:a16="http://schemas.microsoft.com/office/drawing/2014/main" id="{3BE9E9AB-B563-4440-B920-C49BE4EB525E}"/>
                  </a:ext>
                </a:extLst>
              </p:cNvPr>
              <p:cNvSpPr/>
              <p:nvPr/>
            </p:nvSpPr>
            <p:spPr>
              <a:xfrm>
                <a:off x="-1511031"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7" name="Graphic 45">
              <a:extLst>
                <a:ext uri="{FF2B5EF4-FFF2-40B4-BE49-F238E27FC236}">
                  <a16:creationId xmlns:a16="http://schemas.microsoft.com/office/drawing/2014/main" id="{E1BF05AF-5033-489C-74C3-9E79195C1B83}"/>
                </a:ext>
              </a:extLst>
            </p:cNvPr>
            <p:cNvGrpSpPr/>
            <p:nvPr/>
          </p:nvGrpSpPr>
          <p:grpSpPr>
            <a:xfrm>
              <a:off x="-1541741" y="3035964"/>
              <a:ext cx="51818" cy="51815"/>
              <a:chOff x="-1541741" y="3035964"/>
              <a:chExt cx="51818" cy="51815"/>
            </a:xfrm>
          </p:grpSpPr>
          <p:sp>
            <p:nvSpPr>
              <p:cNvPr id="36198" name="Freeform 1626">
                <a:extLst>
                  <a:ext uri="{FF2B5EF4-FFF2-40B4-BE49-F238E27FC236}">
                    <a16:creationId xmlns:a16="http://schemas.microsoft.com/office/drawing/2014/main" id="{CF78ACB8-2BB9-2FFE-2C01-11282308CD9C}"/>
                  </a:ext>
                </a:extLst>
              </p:cNvPr>
              <p:cNvSpPr/>
              <p:nvPr/>
            </p:nvSpPr>
            <p:spPr>
              <a:xfrm>
                <a:off x="-1541741"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99" name="Freeform 1627">
                <a:extLst>
                  <a:ext uri="{FF2B5EF4-FFF2-40B4-BE49-F238E27FC236}">
                    <a16:creationId xmlns:a16="http://schemas.microsoft.com/office/drawing/2014/main" id="{3D5880EC-2C97-DA88-532B-617ACC2BD5D7}"/>
                  </a:ext>
                </a:extLst>
              </p:cNvPr>
              <p:cNvSpPr/>
              <p:nvPr/>
            </p:nvSpPr>
            <p:spPr>
              <a:xfrm>
                <a:off x="-1515880"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8" name="Graphic 45">
              <a:extLst>
                <a:ext uri="{FF2B5EF4-FFF2-40B4-BE49-F238E27FC236}">
                  <a16:creationId xmlns:a16="http://schemas.microsoft.com/office/drawing/2014/main" id="{7D86FB00-8C1C-12D9-4EEA-D3518BD07814}"/>
                </a:ext>
              </a:extLst>
            </p:cNvPr>
            <p:cNvGrpSpPr/>
            <p:nvPr/>
          </p:nvGrpSpPr>
          <p:grpSpPr>
            <a:xfrm>
              <a:off x="-1553151" y="3035964"/>
              <a:ext cx="51818" cy="51815"/>
              <a:chOff x="-1553151" y="3035964"/>
              <a:chExt cx="51818" cy="51815"/>
            </a:xfrm>
          </p:grpSpPr>
          <p:sp>
            <p:nvSpPr>
              <p:cNvPr id="36196" name="Freeform 1629">
                <a:extLst>
                  <a:ext uri="{FF2B5EF4-FFF2-40B4-BE49-F238E27FC236}">
                    <a16:creationId xmlns:a16="http://schemas.microsoft.com/office/drawing/2014/main" id="{43FEBEE4-1711-B142-33A4-B618EE150930}"/>
                  </a:ext>
                </a:extLst>
              </p:cNvPr>
              <p:cNvSpPr/>
              <p:nvPr/>
            </p:nvSpPr>
            <p:spPr>
              <a:xfrm>
                <a:off x="-1553151"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97" name="Freeform 1630">
                <a:extLst>
                  <a:ext uri="{FF2B5EF4-FFF2-40B4-BE49-F238E27FC236}">
                    <a16:creationId xmlns:a16="http://schemas.microsoft.com/office/drawing/2014/main" id="{B0A96F4E-3650-75A0-8C13-1557F95DDCF3}"/>
                  </a:ext>
                </a:extLst>
              </p:cNvPr>
              <p:cNvSpPr/>
              <p:nvPr/>
            </p:nvSpPr>
            <p:spPr>
              <a:xfrm>
                <a:off x="-1527194"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09" name="Graphic 45">
              <a:extLst>
                <a:ext uri="{FF2B5EF4-FFF2-40B4-BE49-F238E27FC236}">
                  <a16:creationId xmlns:a16="http://schemas.microsoft.com/office/drawing/2014/main" id="{5401EC5D-F061-87BE-088D-EC897CCE18CA}"/>
                </a:ext>
              </a:extLst>
            </p:cNvPr>
            <p:cNvGrpSpPr/>
            <p:nvPr/>
          </p:nvGrpSpPr>
          <p:grpSpPr>
            <a:xfrm>
              <a:off x="-1557429" y="3035964"/>
              <a:ext cx="51722" cy="51815"/>
              <a:chOff x="-1557429" y="3035964"/>
              <a:chExt cx="51722" cy="51815"/>
            </a:xfrm>
          </p:grpSpPr>
          <p:sp>
            <p:nvSpPr>
              <p:cNvPr id="36194" name="Freeform 1632">
                <a:extLst>
                  <a:ext uri="{FF2B5EF4-FFF2-40B4-BE49-F238E27FC236}">
                    <a16:creationId xmlns:a16="http://schemas.microsoft.com/office/drawing/2014/main" id="{B57A8BA7-55D3-4033-BAAE-FA668A1731D4}"/>
                  </a:ext>
                </a:extLst>
              </p:cNvPr>
              <p:cNvSpPr/>
              <p:nvPr/>
            </p:nvSpPr>
            <p:spPr>
              <a:xfrm>
                <a:off x="-1557429"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95" name="Freeform 1633">
                <a:extLst>
                  <a:ext uri="{FF2B5EF4-FFF2-40B4-BE49-F238E27FC236}">
                    <a16:creationId xmlns:a16="http://schemas.microsoft.com/office/drawing/2014/main" id="{A3353EC6-D795-F9BB-0C28-EC7B168EAA91}"/>
                  </a:ext>
                </a:extLst>
              </p:cNvPr>
              <p:cNvSpPr/>
              <p:nvPr/>
            </p:nvSpPr>
            <p:spPr>
              <a:xfrm>
                <a:off x="-1531568"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0" name="Graphic 45">
              <a:extLst>
                <a:ext uri="{FF2B5EF4-FFF2-40B4-BE49-F238E27FC236}">
                  <a16:creationId xmlns:a16="http://schemas.microsoft.com/office/drawing/2014/main" id="{919D9A3D-BFF6-8FD9-3468-8FAC64273EB5}"/>
                </a:ext>
              </a:extLst>
            </p:cNvPr>
            <p:cNvGrpSpPr/>
            <p:nvPr/>
          </p:nvGrpSpPr>
          <p:grpSpPr>
            <a:xfrm>
              <a:off x="-1561708" y="3035964"/>
              <a:ext cx="51722" cy="51815"/>
              <a:chOff x="-1561708" y="3035964"/>
              <a:chExt cx="51722" cy="51815"/>
            </a:xfrm>
          </p:grpSpPr>
          <p:sp>
            <p:nvSpPr>
              <p:cNvPr id="36192" name="Freeform 1635">
                <a:extLst>
                  <a:ext uri="{FF2B5EF4-FFF2-40B4-BE49-F238E27FC236}">
                    <a16:creationId xmlns:a16="http://schemas.microsoft.com/office/drawing/2014/main" id="{C3CEC8DE-ECFD-0FF3-D4A6-9795DE32DC9D}"/>
                  </a:ext>
                </a:extLst>
              </p:cNvPr>
              <p:cNvSpPr/>
              <p:nvPr/>
            </p:nvSpPr>
            <p:spPr>
              <a:xfrm>
                <a:off x="-1561708"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93" name="Freeform 1636">
                <a:extLst>
                  <a:ext uri="{FF2B5EF4-FFF2-40B4-BE49-F238E27FC236}">
                    <a16:creationId xmlns:a16="http://schemas.microsoft.com/office/drawing/2014/main" id="{E2349636-15A7-DB51-5E18-5298BCED7C9A}"/>
                  </a:ext>
                </a:extLst>
              </p:cNvPr>
              <p:cNvSpPr/>
              <p:nvPr/>
            </p:nvSpPr>
            <p:spPr>
              <a:xfrm>
                <a:off x="-1535846"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1" name="Graphic 45">
              <a:extLst>
                <a:ext uri="{FF2B5EF4-FFF2-40B4-BE49-F238E27FC236}">
                  <a16:creationId xmlns:a16="http://schemas.microsoft.com/office/drawing/2014/main" id="{68D98CA6-4281-A36C-9F4D-5F4145CBF384}"/>
                </a:ext>
              </a:extLst>
            </p:cNvPr>
            <p:cNvGrpSpPr/>
            <p:nvPr/>
          </p:nvGrpSpPr>
          <p:grpSpPr>
            <a:xfrm>
              <a:off x="-1579202" y="3035964"/>
              <a:ext cx="51722" cy="51815"/>
              <a:chOff x="-1579202" y="3035964"/>
              <a:chExt cx="51722" cy="51815"/>
            </a:xfrm>
          </p:grpSpPr>
          <p:sp>
            <p:nvSpPr>
              <p:cNvPr id="36190" name="Freeform 1638">
                <a:extLst>
                  <a:ext uri="{FF2B5EF4-FFF2-40B4-BE49-F238E27FC236}">
                    <a16:creationId xmlns:a16="http://schemas.microsoft.com/office/drawing/2014/main" id="{29EDB188-F2A1-F647-7F37-5F957F15F9C0}"/>
                  </a:ext>
                </a:extLst>
              </p:cNvPr>
              <p:cNvSpPr/>
              <p:nvPr/>
            </p:nvSpPr>
            <p:spPr>
              <a:xfrm>
                <a:off x="-1579202"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91" name="Freeform 1639">
                <a:extLst>
                  <a:ext uri="{FF2B5EF4-FFF2-40B4-BE49-F238E27FC236}">
                    <a16:creationId xmlns:a16="http://schemas.microsoft.com/office/drawing/2014/main" id="{CDA40C73-DDE8-DAE7-0618-55DBC2092CDC}"/>
                  </a:ext>
                </a:extLst>
              </p:cNvPr>
              <p:cNvSpPr/>
              <p:nvPr/>
            </p:nvSpPr>
            <p:spPr>
              <a:xfrm>
                <a:off x="-1553341"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2" name="Graphic 45">
              <a:extLst>
                <a:ext uri="{FF2B5EF4-FFF2-40B4-BE49-F238E27FC236}">
                  <a16:creationId xmlns:a16="http://schemas.microsoft.com/office/drawing/2014/main" id="{9270FCCD-C1F5-0756-D3EE-C1D1C5E97990}"/>
                </a:ext>
              </a:extLst>
            </p:cNvPr>
            <p:cNvGrpSpPr/>
            <p:nvPr/>
          </p:nvGrpSpPr>
          <p:grpSpPr>
            <a:xfrm>
              <a:off x="-1600405" y="3035964"/>
              <a:ext cx="51722" cy="51815"/>
              <a:chOff x="-1600405" y="3035964"/>
              <a:chExt cx="51722" cy="51815"/>
            </a:xfrm>
          </p:grpSpPr>
          <p:sp>
            <p:nvSpPr>
              <p:cNvPr id="36188" name="Freeform 1641">
                <a:extLst>
                  <a:ext uri="{FF2B5EF4-FFF2-40B4-BE49-F238E27FC236}">
                    <a16:creationId xmlns:a16="http://schemas.microsoft.com/office/drawing/2014/main" id="{B96B251D-CDFC-88CA-9A0D-E8D767DC59E6}"/>
                  </a:ext>
                </a:extLst>
              </p:cNvPr>
              <p:cNvSpPr/>
              <p:nvPr/>
            </p:nvSpPr>
            <p:spPr>
              <a:xfrm>
                <a:off x="-1600405"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89" name="Freeform 1642">
                <a:extLst>
                  <a:ext uri="{FF2B5EF4-FFF2-40B4-BE49-F238E27FC236}">
                    <a16:creationId xmlns:a16="http://schemas.microsoft.com/office/drawing/2014/main" id="{1F274AC6-3B98-A5A9-D2E7-F6697ED61D17}"/>
                  </a:ext>
                </a:extLst>
              </p:cNvPr>
              <p:cNvSpPr/>
              <p:nvPr/>
            </p:nvSpPr>
            <p:spPr>
              <a:xfrm>
                <a:off x="-1574544"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3" name="Graphic 45">
              <a:extLst>
                <a:ext uri="{FF2B5EF4-FFF2-40B4-BE49-F238E27FC236}">
                  <a16:creationId xmlns:a16="http://schemas.microsoft.com/office/drawing/2014/main" id="{BBF98ED5-4B6F-CF68-6AA4-008BA61877C3}"/>
                </a:ext>
              </a:extLst>
            </p:cNvPr>
            <p:cNvGrpSpPr/>
            <p:nvPr/>
          </p:nvGrpSpPr>
          <p:grpSpPr>
            <a:xfrm>
              <a:off x="-1595651" y="3035964"/>
              <a:ext cx="51722" cy="51815"/>
              <a:chOff x="-1595651" y="3035964"/>
              <a:chExt cx="51722" cy="51815"/>
            </a:xfrm>
          </p:grpSpPr>
          <p:sp>
            <p:nvSpPr>
              <p:cNvPr id="36186" name="Freeform 1644">
                <a:extLst>
                  <a:ext uri="{FF2B5EF4-FFF2-40B4-BE49-F238E27FC236}">
                    <a16:creationId xmlns:a16="http://schemas.microsoft.com/office/drawing/2014/main" id="{23084F4F-2B79-74A3-69D0-260AB7C15C7D}"/>
                  </a:ext>
                </a:extLst>
              </p:cNvPr>
              <p:cNvSpPr/>
              <p:nvPr/>
            </p:nvSpPr>
            <p:spPr>
              <a:xfrm>
                <a:off x="-1595651"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87" name="Freeform 1645">
                <a:extLst>
                  <a:ext uri="{FF2B5EF4-FFF2-40B4-BE49-F238E27FC236}">
                    <a16:creationId xmlns:a16="http://schemas.microsoft.com/office/drawing/2014/main" id="{D2C7B8AE-3E88-77C5-2C97-F7670417C8CE}"/>
                  </a:ext>
                </a:extLst>
              </p:cNvPr>
              <p:cNvSpPr/>
              <p:nvPr/>
            </p:nvSpPr>
            <p:spPr>
              <a:xfrm>
                <a:off x="-1569790"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4" name="Graphic 45">
              <a:extLst>
                <a:ext uri="{FF2B5EF4-FFF2-40B4-BE49-F238E27FC236}">
                  <a16:creationId xmlns:a16="http://schemas.microsoft.com/office/drawing/2014/main" id="{621BB657-79D2-82E0-6D4C-565C4EC64A87}"/>
                </a:ext>
              </a:extLst>
            </p:cNvPr>
            <p:cNvGrpSpPr/>
            <p:nvPr/>
          </p:nvGrpSpPr>
          <p:grpSpPr>
            <a:xfrm>
              <a:off x="-1588710" y="3035964"/>
              <a:ext cx="51722" cy="51815"/>
              <a:chOff x="-1588710" y="3035964"/>
              <a:chExt cx="51722" cy="51815"/>
            </a:xfrm>
          </p:grpSpPr>
          <p:sp>
            <p:nvSpPr>
              <p:cNvPr id="36184" name="Freeform 1647">
                <a:extLst>
                  <a:ext uri="{FF2B5EF4-FFF2-40B4-BE49-F238E27FC236}">
                    <a16:creationId xmlns:a16="http://schemas.microsoft.com/office/drawing/2014/main" id="{DA2E492C-E472-7298-CB2F-CE83B1F6636B}"/>
                  </a:ext>
                </a:extLst>
              </p:cNvPr>
              <p:cNvSpPr/>
              <p:nvPr/>
            </p:nvSpPr>
            <p:spPr>
              <a:xfrm>
                <a:off x="-1588710"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85" name="Freeform 1648">
                <a:extLst>
                  <a:ext uri="{FF2B5EF4-FFF2-40B4-BE49-F238E27FC236}">
                    <a16:creationId xmlns:a16="http://schemas.microsoft.com/office/drawing/2014/main" id="{FC91DF6E-65DC-D483-9E2B-E65F2FCB0E06}"/>
                  </a:ext>
                </a:extLst>
              </p:cNvPr>
              <p:cNvSpPr/>
              <p:nvPr/>
            </p:nvSpPr>
            <p:spPr>
              <a:xfrm>
                <a:off x="-1562849"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5" name="Graphic 45">
              <a:extLst>
                <a:ext uri="{FF2B5EF4-FFF2-40B4-BE49-F238E27FC236}">
                  <a16:creationId xmlns:a16="http://schemas.microsoft.com/office/drawing/2014/main" id="{04BC9648-EBEB-F776-5072-9A6EFC19288A}"/>
                </a:ext>
              </a:extLst>
            </p:cNvPr>
            <p:cNvGrpSpPr/>
            <p:nvPr/>
          </p:nvGrpSpPr>
          <p:grpSpPr>
            <a:xfrm>
              <a:off x="-1631496" y="3035964"/>
              <a:ext cx="51722" cy="51815"/>
              <a:chOff x="-1631496" y="3035964"/>
              <a:chExt cx="51722" cy="51815"/>
            </a:xfrm>
          </p:grpSpPr>
          <p:sp>
            <p:nvSpPr>
              <p:cNvPr id="36182" name="Freeform 1650">
                <a:extLst>
                  <a:ext uri="{FF2B5EF4-FFF2-40B4-BE49-F238E27FC236}">
                    <a16:creationId xmlns:a16="http://schemas.microsoft.com/office/drawing/2014/main" id="{8C40EDCF-700E-5356-5460-10A6D3CCBDDD}"/>
                  </a:ext>
                </a:extLst>
              </p:cNvPr>
              <p:cNvSpPr/>
              <p:nvPr/>
            </p:nvSpPr>
            <p:spPr>
              <a:xfrm>
                <a:off x="-1631496"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83" name="Freeform 1651">
                <a:extLst>
                  <a:ext uri="{FF2B5EF4-FFF2-40B4-BE49-F238E27FC236}">
                    <a16:creationId xmlns:a16="http://schemas.microsoft.com/office/drawing/2014/main" id="{9221DCC7-7FA9-C110-28D0-4B9AC778783C}"/>
                  </a:ext>
                </a:extLst>
              </p:cNvPr>
              <p:cNvSpPr/>
              <p:nvPr/>
            </p:nvSpPr>
            <p:spPr>
              <a:xfrm>
                <a:off x="-1605634"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6" name="Graphic 45">
              <a:extLst>
                <a:ext uri="{FF2B5EF4-FFF2-40B4-BE49-F238E27FC236}">
                  <a16:creationId xmlns:a16="http://schemas.microsoft.com/office/drawing/2014/main" id="{4F0C7007-FF82-56C0-2751-239F16DDC60B}"/>
                </a:ext>
              </a:extLst>
            </p:cNvPr>
            <p:cNvGrpSpPr/>
            <p:nvPr/>
          </p:nvGrpSpPr>
          <p:grpSpPr>
            <a:xfrm>
              <a:off x="-1647374" y="3035964"/>
              <a:ext cx="51722" cy="51815"/>
              <a:chOff x="-1647374" y="3035964"/>
              <a:chExt cx="51722" cy="51815"/>
            </a:xfrm>
          </p:grpSpPr>
          <p:sp>
            <p:nvSpPr>
              <p:cNvPr id="36180" name="Freeform 1653">
                <a:extLst>
                  <a:ext uri="{FF2B5EF4-FFF2-40B4-BE49-F238E27FC236}">
                    <a16:creationId xmlns:a16="http://schemas.microsoft.com/office/drawing/2014/main" id="{50BD0E4D-1826-A0EF-B081-28393A961E4F}"/>
                  </a:ext>
                </a:extLst>
              </p:cNvPr>
              <p:cNvSpPr/>
              <p:nvPr/>
            </p:nvSpPr>
            <p:spPr>
              <a:xfrm>
                <a:off x="-1647374"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81" name="Freeform 1654">
                <a:extLst>
                  <a:ext uri="{FF2B5EF4-FFF2-40B4-BE49-F238E27FC236}">
                    <a16:creationId xmlns:a16="http://schemas.microsoft.com/office/drawing/2014/main" id="{9F076455-094C-CDC0-D89B-84D938740162}"/>
                  </a:ext>
                </a:extLst>
              </p:cNvPr>
              <p:cNvSpPr/>
              <p:nvPr/>
            </p:nvSpPr>
            <p:spPr>
              <a:xfrm>
                <a:off x="-1621513"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7" name="Graphic 45">
              <a:extLst>
                <a:ext uri="{FF2B5EF4-FFF2-40B4-BE49-F238E27FC236}">
                  <a16:creationId xmlns:a16="http://schemas.microsoft.com/office/drawing/2014/main" id="{7A552AFB-6DDF-7450-16F4-4D9D78831C3F}"/>
                </a:ext>
              </a:extLst>
            </p:cNvPr>
            <p:cNvGrpSpPr/>
            <p:nvPr/>
          </p:nvGrpSpPr>
          <p:grpSpPr>
            <a:xfrm>
              <a:off x="-1650702" y="3035964"/>
              <a:ext cx="51722" cy="51815"/>
              <a:chOff x="-1650702" y="3035964"/>
              <a:chExt cx="51722" cy="51815"/>
            </a:xfrm>
          </p:grpSpPr>
          <p:sp>
            <p:nvSpPr>
              <p:cNvPr id="36178" name="Freeform 1656">
                <a:extLst>
                  <a:ext uri="{FF2B5EF4-FFF2-40B4-BE49-F238E27FC236}">
                    <a16:creationId xmlns:a16="http://schemas.microsoft.com/office/drawing/2014/main" id="{69CD40C9-78E4-E66B-1518-D7A6BA15E627}"/>
                  </a:ext>
                </a:extLst>
              </p:cNvPr>
              <p:cNvSpPr/>
              <p:nvPr/>
            </p:nvSpPr>
            <p:spPr>
              <a:xfrm>
                <a:off x="-1650702"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79" name="Freeform 1657">
                <a:extLst>
                  <a:ext uri="{FF2B5EF4-FFF2-40B4-BE49-F238E27FC236}">
                    <a16:creationId xmlns:a16="http://schemas.microsoft.com/office/drawing/2014/main" id="{D3B7E2C2-8DF4-CECD-131A-F15FA81EB9D7}"/>
                  </a:ext>
                </a:extLst>
              </p:cNvPr>
              <p:cNvSpPr/>
              <p:nvPr/>
            </p:nvSpPr>
            <p:spPr>
              <a:xfrm>
                <a:off x="-1624840"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8" name="Graphic 45">
              <a:extLst>
                <a:ext uri="{FF2B5EF4-FFF2-40B4-BE49-F238E27FC236}">
                  <a16:creationId xmlns:a16="http://schemas.microsoft.com/office/drawing/2014/main" id="{A4A12409-02CE-A895-E7A5-51D4FF6369B1}"/>
                </a:ext>
              </a:extLst>
            </p:cNvPr>
            <p:cNvGrpSpPr/>
            <p:nvPr/>
          </p:nvGrpSpPr>
          <p:grpSpPr>
            <a:xfrm>
              <a:off x="-1655171" y="3035964"/>
              <a:ext cx="51722" cy="51815"/>
              <a:chOff x="-1655171" y="3035964"/>
              <a:chExt cx="51722" cy="51815"/>
            </a:xfrm>
          </p:grpSpPr>
          <p:sp>
            <p:nvSpPr>
              <p:cNvPr id="36176" name="Freeform 1659">
                <a:extLst>
                  <a:ext uri="{FF2B5EF4-FFF2-40B4-BE49-F238E27FC236}">
                    <a16:creationId xmlns:a16="http://schemas.microsoft.com/office/drawing/2014/main" id="{8A329ACA-5618-494D-8C45-6DFB4077364D}"/>
                  </a:ext>
                </a:extLst>
              </p:cNvPr>
              <p:cNvSpPr/>
              <p:nvPr/>
            </p:nvSpPr>
            <p:spPr>
              <a:xfrm>
                <a:off x="-1655171"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77" name="Freeform 1660">
                <a:extLst>
                  <a:ext uri="{FF2B5EF4-FFF2-40B4-BE49-F238E27FC236}">
                    <a16:creationId xmlns:a16="http://schemas.microsoft.com/office/drawing/2014/main" id="{FDDBF609-6F27-3386-6A90-74D6D46B40AD}"/>
                  </a:ext>
                </a:extLst>
              </p:cNvPr>
              <p:cNvSpPr/>
              <p:nvPr/>
            </p:nvSpPr>
            <p:spPr>
              <a:xfrm>
                <a:off x="-1629309"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19" name="Graphic 45">
              <a:extLst>
                <a:ext uri="{FF2B5EF4-FFF2-40B4-BE49-F238E27FC236}">
                  <a16:creationId xmlns:a16="http://schemas.microsoft.com/office/drawing/2014/main" id="{4348C81B-40D5-3CF1-5BC9-37F692F27FF0}"/>
                </a:ext>
              </a:extLst>
            </p:cNvPr>
            <p:cNvGrpSpPr/>
            <p:nvPr/>
          </p:nvGrpSpPr>
          <p:grpSpPr>
            <a:xfrm>
              <a:off x="-1657928" y="3035964"/>
              <a:ext cx="51722" cy="51815"/>
              <a:chOff x="-1657928" y="3035964"/>
              <a:chExt cx="51722" cy="51815"/>
            </a:xfrm>
          </p:grpSpPr>
          <p:sp>
            <p:nvSpPr>
              <p:cNvPr id="36174" name="Freeform 1662">
                <a:extLst>
                  <a:ext uri="{FF2B5EF4-FFF2-40B4-BE49-F238E27FC236}">
                    <a16:creationId xmlns:a16="http://schemas.microsoft.com/office/drawing/2014/main" id="{81439BCA-2716-0A94-61D8-22E947833F4B}"/>
                  </a:ext>
                </a:extLst>
              </p:cNvPr>
              <p:cNvSpPr/>
              <p:nvPr/>
            </p:nvSpPr>
            <p:spPr>
              <a:xfrm>
                <a:off x="-1657928"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75" name="Freeform 1663">
                <a:extLst>
                  <a:ext uri="{FF2B5EF4-FFF2-40B4-BE49-F238E27FC236}">
                    <a16:creationId xmlns:a16="http://schemas.microsoft.com/office/drawing/2014/main" id="{EA4FF229-FD02-7ACF-DD63-49EA91BD800A}"/>
                  </a:ext>
                </a:extLst>
              </p:cNvPr>
              <p:cNvSpPr/>
              <p:nvPr/>
            </p:nvSpPr>
            <p:spPr>
              <a:xfrm>
                <a:off x="-1632066"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0" name="Graphic 45">
              <a:extLst>
                <a:ext uri="{FF2B5EF4-FFF2-40B4-BE49-F238E27FC236}">
                  <a16:creationId xmlns:a16="http://schemas.microsoft.com/office/drawing/2014/main" id="{0C8E3FEA-CE82-354A-3943-420E91302E68}"/>
                </a:ext>
              </a:extLst>
            </p:cNvPr>
            <p:cNvGrpSpPr/>
            <p:nvPr/>
          </p:nvGrpSpPr>
          <p:grpSpPr>
            <a:xfrm>
              <a:off x="-1688828" y="3035964"/>
              <a:ext cx="51818" cy="51815"/>
              <a:chOff x="-1688828" y="3035964"/>
              <a:chExt cx="51818" cy="51815"/>
            </a:xfrm>
          </p:grpSpPr>
          <p:sp>
            <p:nvSpPr>
              <p:cNvPr id="36172" name="Freeform 1665">
                <a:extLst>
                  <a:ext uri="{FF2B5EF4-FFF2-40B4-BE49-F238E27FC236}">
                    <a16:creationId xmlns:a16="http://schemas.microsoft.com/office/drawing/2014/main" id="{623493BD-6A51-1BFD-78EB-43FDA8C7FE78}"/>
                  </a:ext>
                </a:extLst>
              </p:cNvPr>
              <p:cNvSpPr/>
              <p:nvPr/>
            </p:nvSpPr>
            <p:spPr>
              <a:xfrm>
                <a:off x="-1688828"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73" name="Freeform 1666">
                <a:extLst>
                  <a:ext uri="{FF2B5EF4-FFF2-40B4-BE49-F238E27FC236}">
                    <a16:creationId xmlns:a16="http://schemas.microsoft.com/office/drawing/2014/main" id="{BB3A0956-4F7E-3B5E-54E8-BEAA6036927C}"/>
                  </a:ext>
                </a:extLst>
              </p:cNvPr>
              <p:cNvSpPr/>
              <p:nvPr/>
            </p:nvSpPr>
            <p:spPr>
              <a:xfrm>
                <a:off x="-1662872"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1" name="Graphic 45">
              <a:extLst>
                <a:ext uri="{FF2B5EF4-FFF2-40B4-BE49-F238E27FC236}">
                  <a16:creationId xmlns:a16="http://schemas.microsoft.com/office/drawing/2014/main" id="{4797650D-6A08-069E-5BF4-4BB9151E2C0F}"/>
                </a:ext>
              </a:extLst>
            </p:cNvPr>
            <p:cNvGrpSpPr/>
            <p:nvPr/>
          </p:nvGrpSpPr>
          <p:grpSpPr>
            <a:xfrm>
              <a:off x="-1709746" y="3035964"/>
              <a:ext cx="51818" cy="51815"/>
              <a:chOff x="-1709746" y="3035964"/>
              <a:chExt cx="51818" cy="51815"/>
            </a:xfrm>
          </p:grpSpPr>
          <p:sp>
            <p:nvSpPr>
              <p:cNvPr id="36170" name="Freeform 1668">
                <a:extLst>
                  <a:ext uri="{FF2B5EF4-FFF2-40B4-BE49-F238E27FC236}">
                    <a16:creationId xmlns:a16="http://schemas.microsoft.com/office/drawing/2014/main" id="{9CBD6E97-AA18-1FDB-431F-A180EB379DFA}"/>
                  </a:ext>
                </a:extLst>
              </p:cNvPr>
              <p:cNvSpPr/>
              <p:nvPr/>
            </p:nvSpPr>
            <p:spPr>
              <a:xfrm>
                <a:off x="-1709746"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71" name="Freeform 1669">
                <a:extLst>
                  <a:ext uri="{FF2B5EF4-FFF2-40B4-BE49-F238E27FC236}">
                    <a16:creationId xmlns:a16="http://schemas.microsoft.com/office/drawing/2014/main" id="{D8E90B36-A218-221A-2B03-D353EA5DA38D}"/>
                  </a:ext>
                </a:extLst>
              </p:cNvPr>
              <p:cNvSpPr/>
              <p:nvPr/>
            </p:nvSpPr>
            <p:spPr>
              <a:xfrm>
                <a:off x="-1683884"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2" name="Graphic 45">
              <a:extLst>
                <a:ext uri="{FF2B5EF4-FFF2-40B4-BE49-F238E27FC236}">
                  <a16:creationId xmlns:a16="http://schemas.microsoft.com/office/drawing/2014/main" id="{F7DB69DF-2375-8C20-AC99-5C84E41F6366}"/>
                </a:ext>
              </a:extLst>
            </p:cNvPr>
            <p:cNvGrpSpPr/>
            <p:nvPr/>
          </p:nvGrpSpPr>
          <p:grpSpPr>
            <a:xfrm>
              <a:off x="-1714690" y="3036250"/>
              <a:ext cx="51818" cy="51815"/>
              <a:chOff x="-1714690" y="3036250"/>
              <a:chExt cx="51818" cy="51815"/>
            </a:xfrm>
          </p:grpSpPr>
          <p:sp>
            <p:nvSpPr>
              <p:cNvPr id="36168" name="Freeform 1671">
                <a:extLst>
                  <a:ext uri="{FF2B5EF4-FFF2-40B4-BE49-F238E27FC236}">
                    <a16:creationId xmlns:a16="http://schemas.microsoft.com/office/drawing/2014/main" id="{68A923B2-5DE5-0038-6498-1E3DE2B06D9B}"/>
                  </a:ext>
                </a:extLst>
              </p:cNvPr>
              <p:cNvSpPr/>
              <p:nvPr/>
            </p:nvSpPr>
            <p:spPr>
              <a:xfrm>
                <a:off x="-1714690"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69" name="Freeform 1672">
                <a:extLst>
                  <a:ext uri="{FF2B5EF4-FFF2-40B4-BE49-F238E27FC236}">
                    <a16:creationId xmlns:a16="http://schemas.microsoft.com/office/drawing/2014/main" id="{5B493C18-758A-B8E7-CBD0-F806FA2E2404}"/>
                  </a:ext>
                </a:extLst>
              </p:cNvPr>
              <p:cNvSpPr/>
              <p:nvPr/>
            </p:nvSpPr>
            <p:spPr>
              <a:xfrm>
                <a:off x="-1688828"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3" name="Graphic 45">
              <a:extLst>
                <a:ext uri="{FF2B5EF4-FFF2-40B4-BE49-F238E27FC236}">
                  <a16:creationId xmlns:a16="http://schemas.microsoft.com/office/drawing/2014/main" id="{2BEF82BD-8C86-53BF-E561-9EE7D625BAA0}"/>
                </a:ext>
              </a:extLst>
            </p:cNvPr>
            <p:cNvGrpSpPr/>
            <p:nvPr/>
          </p:nvGrpSpPr>
          <p:grpSpPr>
            <a:xfrm>
              <a:off x="-1725244" y="3036250"/>
              <a:ext cx="51722" cy="51815"/>
              <a:chOff x="-1725244" y="3036250"/>
              <a:chExt cx="51722" cy="51815"/>
            </a:xfrm>
          </p:grpSpPr>
          <p:sp>
            <p:nvSpPr>
              <p:cNvPr id="36166" name="Freeform 1674">
                <a:extLst>
                  <a:ext uri="{FF2B5EF4-FFF2-40B4-BE49-F238E27FC236}">
                    <a16:creationId xmlns:a16="http://schemas.microsoft.com/office/drawing/2014/main" id="{3C114E00-13A1-60BF-5D9A-F747A2370E62}"/>
                  </a:ext>
                </a:extLst>
              </p:cNvPr>
              <p:cNvSpPr/>
              <p:nvPr/>
            </p:nvSpPr>
            <p:spPr>
              <a:xfrm>
                <a:off x="-1725244"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67" name="Freeform 1675">
                <a:extLst>
                  <a:ext uri="{FF2B5EF4-FFF2-40B4-BE49-F238E27FC236}">
                    <a16:creationId xmlns:a16="http://schemas.microsoft.com/office/drawing/2014/main" id="{3A58D4F6-4044-51B0-44A9-8A41B8368EF6}"/>
                  </a:ext>
                </a:extLst>
              </p:cNvPr>
              <p:cNvSpPr/>
              <p:nvPr/>
            </p:nvSpPr>
            <p:spPr>
              <a:xfrm>
                <a:off x="-169938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4" name="Graphic 45">
              <a:extLst>
                <a:ext uri="{FF2B5EF4-FFF2-40B4-BE49-F238E27FC236}">
                  <a16:creationId xmlns:a16="http://schemas.microsoft.com/office/drawing/2014/main" id="{DA248548-51CB-17EE-C458-E1C01DA7D3CC}"/>
                </a:ext>
              </a:extLst>
            </p:cNvPr>
            <p:cNvGrpSpPr/>
            <p:nvPr/>
          </p:nvGrpSpPr>
          <p:grpSpPr>
            <a:xfrm>
              <a:off x="-1745496" y="3036250"/>
              <a:ext cx="51722" cy="51815"/>
              <a:chOff x="-1745496" y="3036250"/>
              <a:chExt cx="51722" cy="51815"/>
            </a:xfrm>
          </p:grpSpPr>
          <p:sp>
            <p:nvSpPr>
              <p:cNvPr id="36164" name="Freeform 1677">
                <a:extLst>
                  <a:ext uri="{FF2B5EF4-FFF2-40B4-BE49-F238E27FC236}">
                    <a16:creationId xmlns:a16="http://schemas.microsoft.com/office/drawing/2014/main" id="{6E8EA2F2-D7F1-7B58-D6BA-4D258F6E9029}"/>
                  </a:ext>
                </a:extLst>
              </p:cNvPr>
              <p:cNvSpPr/>
              <p:nvPr/>
            </p:nvSpPr>
            <p:spPr>
              <a:xfrm>
                <a:off x="-1745496"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65" name="Freeform 1678">
                <a:extLst>
                  <a:ext uri="{FF2B5EF4-FFF2-40B4-BE49-F238E27FC236}">
                    <a16:creationId xmlns:a16="http://schemas.microsoft.com/office/drawing/2014/main" id="{842F46FE-6C8E-65B1-7051-E2437D7229D0}"/>
                  </a:ext>
                </a:extLst>
              </p:cNvPr>
              <p:cNvSpPr/>
              <p:nvPr/>
            </p:nvSpPr>
            <p:spPr>
              <a:xfrm>
                <a:off x="-171963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5" name="Graphic 45">
              <a:extLst>
                <a:ext uri="{FF2B5EF4-FFF2-40B4-BE49-F238E27FC236}">
                  <a16:creationId xmlns:a16="http://schemas.microsoft.com/office/drawing/2014/main" id="{6579CAFA-A7CC-2ABF-0860-E108FD425ED7}"/>
                </a:ext>
              </a:extLst>
            </p:cNvPr>
            <p:cNvGrpSpPr/>
            <p:nvPr/>
          </p:nvGrpSpPr>
          <p:grpSpPr>
            <a:xfrm>
              <a:off x="-1749964" y="3036250"/>
              <a:ext cx="51722" cy="51815"/>
              <a:chOff x="-1749964" y="3036250"/>
              <a:chExt cx="51722" cy="51815"/>
            </a:xfrm>
          </p:grpSpPr>
          <p:sp>
            <p:nvSpPr>
              <p:cNvPr id="36162" name="Freeform 1680">
                <a:extLst>
                  <a:ext uri="{FF2B5EF4-FFF2-40B4-BE49-F238E27FC236}">
                    <a16:creationId xmlns:a16="http://schemas.microsoft.com/office/drawing/2014/main" id="{2802C09C-1893-BFF3-5486-EB9A98EFB012}"/>
                  </a:ext>
                </a:extLst>
              </p:cNvPr>
              <p:cNvSpPr/>
              <p:nvPr/>
            </p:nvSpPr>
            <p:spPr>
              <a:xfrm>
                <a:off x="-1749964"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63" name="Freeform 1681">
                <a:extLst>
                  <a:ext uri="{FF2B5EF4-FFF2-40B4-BE49-F238E27FC236}">
                    <a16:creationId xmlns:a16="http://schemas.microsoft.com/office/drawing/2014/main" id="{52EA01FC-F070-1EFD-FC50-091ECA51C8E6}"/>
                  </a:ext>
                </a:extLst>
              </p:cNvPr>
              <p:cNvSpPr/>
              <p:nvPr/>
            </p:nvSpPr>
            <p:spPr>
              <a:xfrm>
                <a:off x="-172410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6" name="Graphic 45">
              <a:extLst>
                <a:ext uri="{FF2B5EF4-FFF2-40B4-BE49-F238E27FC236}">
                  <a16:creationId xmlns:a16="http://schemas.microsoft.com/office/drawing/2014/main" id="{469EDFFA-4B8A-90CA-E283-06372A59AD8A}"/>
                </a:ext>
              </a:extLst>
            </p:cNvPr>
            <p:cNvGrpSpPr/>
            <p:nvPr/>
          </p:nvGrpSpPr>
          <p:grpSpPr>
            <a:xfrm>
              <a:off x="-1751866" y="3036250"/>
              <a:ext cx="51722" cy="51815"/>
              <a:chOff x="-1751866" y="3036250"/>
              <a:chExt cx="51722" cy="51815"/>
            </a:xfrm>
          </p:grpSpPr>
          <p:sp>
            <p:nvSpPr>
              <p:cNvPr id="36160" name="Freeform 1683">
                <a:extLst>
                  <a:ext uri="{FF2B5EF4-FFF2-40B4-BE49-F238E27FC236}">
                    <a16:creationId xmlns:a16="http://schemas.microsoft.com/office/drawing/2014/main" id="{5CC97699-AA19-A1EC-2A1B-49F479268958}"/>
                  </a:ext>
                </a:extLst>
              </p:cNvPr>
              <p:cNvSpPr/>
              <p:nvPr/>
            </p:nvSpPr>
            <p:spPr>
              <a:xfrm>
                <a:off x="-1751866"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61" name="Freeform 1684">
                <a:extLst>
                  <a:ext uri="{FF2B5EF4-FFF2-40B4-BE49-F238E27FC236}">
                    <a16:creationId xmlns:a16="http://schemas.microsoft.com/office/drawing/2014/main" id="{C2F612CD-A318-7C31-5289-BE80EC0C6B57}"/>
                  </a:ext>
                </a:extLst>
              </p:cNvPr>
              <p:cNvSpPr/>
              <p:nvPr/>
            </p:nvSpPr>
            <p:spPr>
              <a:xfrm>
                <a:off x="-172600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7" name="Graphic 45">
              <a:extLst>
                <a:ext uri="{FF2B5EF4-FFF2-40B4-BE49-F238E27FC236}">
                  <a16:creationId xmlns:a16="http://schemas.microsoft.com/office/drawing/2014/main" id="{E3C0925E-C3B8-C5EA-B2E2-A6A8E3866A87}"/>
                </a:ext>
              </a:extLst>
            </p:cNvPr>
            <p:cNvGrpSpPr/>
            <p:nvPr/>
          </p:nvGrpSpPr>
          <p:grpSpPr>
            <a:xfrm>
              <a:off x="-1761469" y="3036250"/>
              <a:ext cx="51722" cy="51815"/>
              <a:chOff x="-1761469" y="3036250"/>
              <a:chExt cx="51722" cy="51815"/>
            </a:xfrm>
          </p:grpSpPr>
          <p:sp>
            <p:nvSpPr>
              <p:cNvPr id="36158" name="Freeform 1686">
                <a:extLst>
                  <a:ext uri="{FF2B5EF4-FFF2-40B4-BE49-F238E27FC236}">
                    <a16:creationId xmlns:a16="http://schemas.microsoft.com/office/drawing/2014/main" id="{0E804A09-C427-4403-2EC0-77E6DF0EE7A0}"/>
                  </a:ext>
                </a:extLst>
              </p:cNvPr>
              <p:cNvSpPr/>
              <p:nvPr/>
            </p:nvSpPr>
            <p:spPr>
              <a:xfrm>
                <a:off x="-176146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59" name="Freeform 1687">
                <a:extLst>
                  <a:ext uri="{FF2B5EF4-FFF2-40B4-BE49-F238E27FC236}">
                    <a16:creationId xmlns:a16="http://schemas.microsoft.com/office/drawing/2014/main" id="{393BE537-B513-619F-F5C2-F2C90070C429}"/>
                  </a:ext>
                </a:extLst>
              </p:cNvPr>
              <p:cNvSpPr/>
              <p:nvPr/>
            </p:nvSpPr>
            <p:spPr>
              <a:xfrm>
                <a:off x="-173560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8" name="Graphic 45">
              <a:extLst>
                <a:ext uri="{FF2B5EF4-FFF2-40B4-BE49-F238E27FC236}">
                  <a16:creationId xmlns:a16="http://schemas.microsoft.com/office/drawing/2014/main" id="{EC066341-2B39-89BD-1612-365C89DE3090}"/>
                </a:ext>
              </a:extLst>
            </p:cNvPr>
            <p:cNvGrpSpPr/>
            <p:nvPr/>
          </p:nvGrpSpPr>
          <p:grpSpPr>
            <a:xfrm>
              <a:off x="-1765557" y="3036250"/>
              <a:ext cx="51722" cy="51815"/>
              <a:chOff x="-1765557" y="3036250"/>
              <a:chExt cx="51722" cy="51815"/>
            </a:xfrm>
          </p:grpSpPr>
          <p:sp>
            <p:nvSpPr>
              <p:cNvPr id="36156" name="Freeform 1689">
                <a:extLst>
                  <a:ext uri="{FF2B5EF4-FFF2-40B4-BE49-F238E27FC236}">
                    <a16:creationId xmlns:a16="http://schemas.microsoft.com/office/drawing/2014/main" id="{404C77B3-4BB6-1DB5-7846-35CB9173A000}"/>
                  </a:ext>
                </a:extLst>
              </p:cNvPr>
              <p:cNvSpPr/>
              <p:nvPr/>
            </p:nvSpPr>
            <p:spPr>
              <a:xfrm>
                <a:off x="-176555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57" name="Freeform 1690">
                <a:extLst>
                  <a:ext uri="{FF2B5EF4-FFF2-40B4-BE49-F238E27FC236}">
                    <a16:creationId xmlns:a16="http://schemas.microsoft.com/office/drawing/2014/main" id="{09B3F00A-603D-9979-4BF3-A3F42FEC5793}"/>
                  </a:ext>
                </a:extLst>
              </p:cNvPr>
              <p:cNvSpPr/>
              <p:nvPr/>
            </p:nvSpPr>
            <p:spPr>
              <a:xfrm>
                <a:off x="-173969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29" name="Graphic 45">
              <a:extLst>
                <a:ext uri="{FF2B5EF4-FFF2-40B4-BE49-F238E27FC236}">
                  <a16:creationId xmlns:a16="http://schemas.microsoft.com/office/drawing/2014/main" id="{F0F68479-EA00-97EC-5BE8-512211E52FE5}"/>
                </a:ext>
              </a:extLst>
            </p:cNvPr>
            <p:cNvGrpSpPr/>
            <p:nvPr/>
          </p:nvGrpSpPr>
          <p:grpSpPr>
            <a:xfrm>
              <a:off x="-1769836" y="3036250"/>
              <a:ext cx="51722" cy="51815"/>
              <a:chOff x="-1769836" y="3036250"/>
              <a:chExt cx="51722" cy="51815"/>
            </a:xfrm>
          </p:grpSpPr>
          <p:sp>
            <p:nvSpPr>
              <p:cNvPr id="36154" name="Freeform 1692">
                <a:extLst>
                  <a:ext uri="{FF2B5EF4-FFF2-40B4-BE49-F238E27FC236}">
                    <a16:creationId xmlns:a16="http://schemas.microsoft.com/office/drawing/2014/main" id="{333EB3C4-9F05-CEAF-7221-58E2CD5D5D31}"/>
                  </a:ext>
                </a:extLst>
              </p:cNvPr>
              <p:cNvSpPr/>
              <p:nvPr/>
            </p:nvSpPr>
            <p:spPr>
              <a:xfrm>
                <a:off x="-1769836"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55" name="Freeform 1693">
                <a:extLst>
                  <a:ext uri="{FF2B5EF4-FFF2-40B4-BE49-F238E27FC236}">
                    <a16:creationId xmlns:a16="http://schemas.microsoft.com/office/drawing/2014/main" id="{A5731EB9-BEA4-7812-05B0-6A00CD5C0281}"/>
                  </a:ext>
                </a:extLst>
              </p:cNvPr>
              <p:cNvSpPr/>
              <p:nvPr/>
            </p:nvSpPr>
            <p:spPr>
              <a:xfrm>
                <a:off x="-174397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0" name="Graphic 45">
              <a:extLst>
                <a:ext uri="{FF2B5EF4-FFF2-40B4-BE49-F238E27FC236}">
                  <a16:creationId xmlns:a16="http://schemas.microsoft.com/office/drawing/2014/main" id="{559CA343-35D1-04E5-FA56-BAED37D61F24}"/>
                </a:ext>
              </a:extLst>
            </p:cNvPr>
            <p:cNvGrpSpPr/>
            <p:nvPr/>
          </p:nvGrpSpPr>
          <p:grpSpPr>
            <a:xfrm>
              <a:off x="-1772308" y="3036250"/>
              <a:ext cx="51722" cy="51815"/>
              <a:chOff x="-1772308" y="3036250"/>
              <a:chExt cx="51722" cy="51815"/>
            </a:xfrm>
          </p:grpSpPr>
          <p:sp>
            <p:nvSpPr>
              <p:cNvPr id="36152" name="Freeform 1695">
                <a:extLst>
                  <a:ext uri="{FF2B5EF4-FFF2-40B4-BE49-F238E27FC236}">
                    <a16:creationId xmlns:a16="http://schemas.microsoft.com/office/drawing/2014/main" id="{177F8BE0-EDCE-B10D-6D34-376D9675E645}"/>
                  </a:ext>
                </a:extLst>
              </p:cNvPr>
              <p:cNvSpPr/>
              <p:nvPr/>
            </p:nvSpPr>
            <p:spPr>
              <a:xfrm>
                <a:off x="-1772308"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53" name="Freeform 1696">
                <a:extLst>
                  <a:ext uri="{FF2B5EF4-FFF2-40B4-BE49-F238E27FC236}">
                    <a16:creationId xmlns:a16="http://schemas.microsoft.com/office/drawing/2014/main" id="{1A8A0491-69F5-D99A-8152-F3CF92810745}"/>
                  </a:ext>
                </a:extLst>
              </p:cNvPr>
              <p:cNvSpPr/>
              <p:nvPr/>
            </p:nvSpPr>
            <p:spPr>
              <a:xfrm>
                <a:off x="-174644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1" name="Graphic 45">
              <a:extLst>
                <a:ext uri="{FF2B5EF4-FFF2-40B4-BE49-F238E27FC236}">
                  <a16:creationId xmlns:a16="http://schemas.microsoft.com/office/drawing/2014/main" id="{A2B1F07C-A844-8579-2A7A-5D734A449491}"/>
                </a:ext>
              </a:extLst>
            </p:cNvPr>
            <p:cNvGrpSpPr/>
            <p:nvPr/>
          </p:nvGrpSpPr>
          <p:grpSpPr>
            <a:xfrm>
              <a:off x="-1787330" y="3036250"/>
              <a:ext cx="51722" cy="51815"/>
              <a:chOff x="-1787330" y="3036250"/>
              <a:chExt cx="51722" cy="51815"/>
            </a:xfrm>
          </p:grpSpPr>
          <p:sp>
            <p:nvSpPr>
              <p:cNvPr id="36150" name="Freeform 1698">
                <a:extLst>
                  <a:ext uri="{FF2B5EF4-FFF2-40B4-BE49-F238E27FC236}">
                    <a16:creationId xmlns:a16="http://schemas.microsoft.com/office/drawing/2014/main" id="{F8033701-FC39-2A7D-8388-1F23E6411467}"/>
                  </a:ext>
                </a:extLst>
              </p:cNvPr>
              <p:cNvSpPr/>
              <p:nvPr/>
            </p:nvSpPr>
            <p:spPr>
              <a:xfrm>
                <a:off x="-1787330"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51" name="Freeform 1699">
                <a:extLst>
                  <a:ext uri="{FF2B5EF4-FFF2-40B4-BE49-F238E27FC236}">
                    <a16:creationId xmlns:a16="http://schemas.microsoft.com/office/drawing/2014/main" id="{80DECA06-4999-8B55-E0C3-B5538CB28B8C}"/>
                  </a:ext>
                </a:extLst>
              </p:cNvPr>
              <p:cNvSpPr/>
              <p:nvPr/>
            </p:nvSpPr>
            <p:spPr>
              <a:xfrm>
                <a:off x="-1761469"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2" name="Graphic 45">
              <a:extLst>
                <a:ext uri="{FF2B5EF4-FFF2-40B4-BE49-F238E27FC236}">
                  <a16:creationId xmlns:a16="http://schemas.microsoft.com/office/drawing/2014/main" id="{07BEA2D6-E125-7469-8596-76D81496F2D0}"/>
                </a:ext>
              </a:extLst>
            </p:cNvPr>
            <p:cNvGrpSpPr/>
            <p:nvPr/>
          </p:nvGrpSpPr>
          <p:grpSpPr>
            <a:xfrm>
              <a:off x="-1790658" y="3036250"/>
              <a:ext cx="51818" cy="51815"/>
              <a:chOff x="-1790658" y="3036250"/>
              <a:chExt cx="51818" cy="51815"/>
            </a:xfrm>
          </p:grpSpPr>
          <p:sp>
            <p:nvSpPr>
              <p:cNvPr id="36148" name="Freeform 1701">
                <a:extLst>
                  <a:ext uri="{FF2B5EF4-FFF2-40B4-BE49-F238E27FC236}">
                    <a16:creationId xmlns:a16="http://schemas.microsoft.com/office/drawing/2014/main" id="{EBAE7515-15C6-656E-9A83-1E3BDAB0A50D}"/>
                  </a:ext>
                </a:extLst>
              </p:cNvPr>
              <p:cNvSpPr/>
              <p:nvPr/>
            </p:nvSpPr>
            <p:spPr>
              <a:xfrm>
                <a:off x="-1790658"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49" name="Freeform 1702">
                <a:extLst>
                  <a:ext uri="{FF2B5EF4-FFF2-40B4-BE49-F238E27FC236}">
                    <a16:creationId xmlns:a16="http://schemas.microsoft.com/office/drawing/2014/main" id="{2B0EBDF7-868E-80ED-650A-DD4040A950A4}"/>
                  </a:ext>
                </a:extLst>
              </p:cNvPr>
              <p:cNvSpPr/>
              <p:nvPr/>
            </p:nvSpPr>
            <p:spPr>
              <a:xfrm>
                <a:off x="-176479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3" name="Graphic 45">
              <a:extLst>
                <a:ext uri="{FF2B5EF4-FFF2-40B4-BE49-F238E27FC236}">
                  <a16:creationId xmlns:a16="http://schemas.microsoft.com/office/drawing/2014/main" id="{1ABBDD0E-F2D0-2550-9A72-02B35E633AB7}"/>
                </a:ext>
              </a:extLst>
            </p:cNvPr>
            <p:cNvGrpSpPr/>
            <p:nvPr/>
          </p:nvGrpSpPr>
          <p:grpSpPr>
            <a:xfrm>
              <a:off x="-1793130" y="3036250"/>
              <a:ext cx="51722" cy="51815"/>
              <a:chOff x="-1793130" y="3036250"/>
              <a:chExt cx="51722" cy="51815"/>
            </a:xfrm>
          </p:grpSpPr>
          <p:sp>
            <p:nvSpPr>
              <p:cNvPr id="36146" name="Freeform 1704">
                <a:extLst>
                  <a:ext uri="{FF2B5EF4-FFF2-40B4-BE49-F238E27FC236}">
                    <a16:creationId xmlns:a16="http://schemas.microsoft.com/office/drawing/2014/main" id="{D5DDE200-13DF-9D61-6C16-E27AEBD1A3B2}"/>
                  </a:ext>
                </a:extLst>
              </p:cNvPr>
              <p:cNvSpPr/>
              <p:nvPr/>
            </p:nvSpPr>
            <p:spPr>
              <a:xfrm>
                <a:off x="-1793130"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47" name="Freeform 1705">
                <a:extLst>
                  <a:ext uri="{FF2B5EF4-FFF2-40B4-BE49-F238E27FC236}">
                    <a16:creationId xmlns:a16="http://schemas.microsoft.com/office/drawing/2014/main" id="{FC0CFADB-17E3-ACA7-E578-D28CAE353471}"/>
                  </a:ext>
                </a:extLst>
              </p:cNvPr>
              <p:cNvSpPr/>
              <p:nvPr/>
            </p:nvSpPr>
            <p:spPr>
              <a:xfrm>
                <a:off x="-1767269"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4" name="Graphic 45">
              <a:extLst>
                <a:ext uri="{FF2B5EF4-FFF2-40B4-BE49-F238E27FC236}">
                  <a16:creationId xmlns:a16="http://schemas.microsoft.com/office/drawing/2014/main" id="{699F4700-16A3-996A-1D60-773E975979BC}"/>
                </a:ext>
              </a:extLst>
            </p:cNvPr>
            <p:cNvGrpSpPr/>
            <p:nvPr/>
          </p:nvGrpSpPr>
          <p:grpSpPr>
            <a:xfrm>
              <a:off x="-1808533" y="3036250"/>
              <a:ext cx="51722" cy="51815"/>
              <a:chOff x="-1808533" y="3036250"/>
              <a:chExt cx="51722" cy="51815"/>
            </a:xfrm>
          </p:grpSpPr>
          <p:sp>
            <p:nvSpPr>
              <p:cNvPr id="36144" name="Freeform 1707">
                <a:extLst>
                  <a:ext uri="{FF2B5EF4-FFF2-40B4-BE49-F238E27FC236}">
                    <a16:creationId xmlns:a16="http://schemas.microsoft.com/office/drawing/2014/main" id="{3ED34527-0E29-4158-8915-E7BE87C28474}"/>
                  </a:ext>
                </a:extLst>
              </p:cNvPr>
              <p:cNvSpPr/>
              <p:nvPr/>
            </p:nvSpPr>
            <p:spPr>
              <a:xfrm>
                <a:off x="-1808533"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45" name="Freeform 1708">
                <a:extLst>
                  <a:ext uri="{FF2B5EF4-FFF2-40B4-BE49-F238E27FC236}">
                    <a16:creationId xmlns:a16="http://schemas.microsoft.com/office/drawing/2014/main" id="{9978C8BE-B0FC-4894-4F04-DC0696849E04}"/>
                  </a:ext>
                </a:extLst>
              </p:cNvPr>
              <p:cNvSpPr/>
              <p:nvPr/>
            </p:nvSpPr>
            <p:spPr>
              <a:xfrm>
                <a:off x="-178267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5" name="Graphic 45">
              <a:extLst>
                <a:ext uri="{FF2B5EF4-FFF2-40B4-BE49-F238E27FC236}">
                  <a16:creationId xmlns:a16="http://schemas.microsoft.com/office/drawing/2014/main" id="{61D82C7F-7A1E-1CDD-6494-A4E91CD38E5A}"/>
                </a:ext>
              </a:extLst>
            </p:cNvPr>
            <p:cNvGrpSpPr/>
            <p:nvPr/>
          </p:nvGrpSpPr>
          <p:grpSpPr>
            <a:xfrm>
              <a:off x="-1818992" y="3036250"/>
              <a:ext cx="51722" cy="51815"/>
              <a:chOff x="-1818992" y="3036250"/>
              <a:chExt cx="51722" cy="51815"/>
            </a:xfrm>
          </p:grpSpPr>
          <p:sp>
            <p:nvSpPr>
              <p:cNvPr id="36142" name="Freeform 1710">
                <a:extLst>
                  <a:ext uri="{FF2B5EF4-FFF2-40B4-BE49-F238E27FC236}">
                    <a16:creationId xmlns:a16="http://schemas.microsoft.com/office/drawing/2014/main" id="{5A09AE47-52F2-7036-9288-6C16725E178F}"/>
                  </a:ext>
                </a:extLst>
              </p:cNvPr>
              <p:cNvSpPr/>
              <p:nvPr/>
            </p:nvSpPr>
            <p:spPr>
              <a:xfrm>
                <a:off x="-1818992"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43" name="Freeform 1711">
                <a:extLst>
                  <a:ext uri="{FF2B5EF4-FFF2-40B4-BE49-F238E27FC236}">
                    <a16:creationId xmlns:a16="http://schemas.microsoft.com/office/drawing/2014/main" id="{D60E5649-2F47-EFD2-76ED-39DB675D1C39}"/>
                  </a:ext>
                </a:extLst>
              </p:cNvPr>
              <p:cNvSpPr/>
              <p:nvPr/>
            </p:nvSpPr>
            <p:spPr>
              <a:xfrm>
                <a:off x="-1793130"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6" name="Graphic 45">
              <a:extLst>
                <a:ext uri="{FF2B5EF4-FFF2-40B4-BE49-F238E27FC236}">
                  <a16:creationId xmlns:a16="http://schemas.microsoft.com/office/drawing/2014/main" id="{895690B0-600C-1E41-A3E3-8AF54DB57738}"/>
                </a:ext>
              </a:extLst>
            </p:cNvPr>
            <p:cNvGrpSpPr/>
            <p:nvPr/>
          </p:nvGrpSpPr>
          <p:grpSpPr>
            <a:xfrm>
              <a:off x="-1823365" y="3036250"/>
              <a:ext cx="51722" cy="51815"/>
              <a:chOff x="-1823365" y="3036250"/>
              <a:chExt cx="51722" cy="51815"/>
            </a:xfrm>
          </p:grpSpPr>
          <p:sp>
            <p:nvSpPr>
              <p:cNvPr id="36140" name="Freeform 1713">
                <a:extLst>
                  <a:ext uri="{FF2B5EF4-FFF2-40B4-BE49-F238E27FC236}">
                    <a16:creationId xmlns:a16="http://schemas.microsoft.com/office/drawing/2014/main" id="{C1A96FAA-9C2D-3D3F-250F-996B21F5B768}"/>
                  </a:ext>
                </a:extLst>
              </p:cNvPr>
              <p:cNvSpPr/>
              <p:nvPr/>
            </p:nvSpPr>
            <p:spPr>
              <a:xfrm>
                <a:off x="-182336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41" name="Freeform 1714">
                <a:extLst>
                  <a:ext uri="{FF2B5EF4-FFF2-40B4-BE49-F238E27FC236}">
                    <a16:creationId xmlns:a16="http://schemas.microsoft.com/office/drawing/2014/main" id="{46193698-A756-5EE9-72C0-A47E13FE39A1}"/>
                  </a:ext>
                </a:extLst>
              </p:cNvPr>
              <p:cNvSpPr/>
              <p:nvPr/>
            </p:nvSpPr>
            <p:spPr>
              <a:xfrm>
                <a:off x="-179750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7" name="Graphic 45">
              <a:extLst>
                <a:ext uri="{FF2B5EF4-FFF2-40B4-BE49-F238E27FC236}">
                  <a16:creationId xmlns:a16="http://schemas.microsoft.com/office/drawing/2014/main" id="{A058EBCB-BFA1-332C-1BD9-9106536B8E3F}"/>
                </a:ext>
              </a:extLst>
            </p:cNvPr>
            <p:cNvGrpSpPr/>
            <p:nvPr/>
          </p:nvGrpSpPr>
          <p:grpSpPr>
            <a:xfrm>
              <a:off x="-1827644" y="3036250"/>
              <a:ext cx="51722" cy="51815"/>
              <a:chOff x="-1827644" y="3036250"/>
              <a:chExt cx="51722" cy="51815"/>
            </a:xfrm>
          </p:grpSpPr>
          <p:sp>
            <p:nvSpPr>
              <p:cNvPr id="36138" name="Freeform 1716">
                <a:extLst>
                  <a:ext uri="{FF2B5EF4-FFF2-40B4-BE49-F238E27FC236}">
                    <a16:creationId xmlns:a16="http://schemas.microsoft.com/office/drawing/2014/main" id="{F76AA29B-C220-631D-F181-F056E2499BFF}"/>
                  </a:ext>
                </a:extLst>
              </p:cNvPr>
              <p:cNvSpPr/>
              <p:nvPr/>
            </p:nvSpPr>
            <p:spPr>
              <a:xfrm>
                <a:off x="-1827644"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39" name="Freeform 1717">
                <a:extLst>
                  <a:ext uri="{FF2B5EF4-FFF2-40B4-BE49-F238E27FC236}">
                    <a16:creationId xmlns:a16="http://schemas.microsoft.com/office/drawing/2014/main" id="{DC16D528-751A-7345-142A-FDD6717A323A}"/>
                  </a:ext>
                </a:extLst>
              </p:cNvPr>
              <p:cNvSpPr/>
              <p:nvPr/>
            </p:nvSpPr>
            <p:spPr>
              <a:xfrm>
                <a:off x="-180178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8" name="Graphic 45">
              <a:extLst>
                <a:ext uri="{FF2B5EF4-FFF2-40B4-BE49-F238E27FC236}">
                  <a16:creationId xmlns:a16="http://schemas.microsoft.com/office/drawing/2014/main" id="{F03505CB-CE73-B3D0-8A27-73BA416BAAA3}"/>
                </a:ext>
              </a:extLst>
            </p:cNvPr>
            <p:cNvGrpSpPr/>
            <p:nvPr/>
          </p:nvGrpSpPr>
          <p:grpSpPr>
            <a:xfrm>
              <a:off x="-1829545" y="3036250"/>
              <a:ext cx="51722" cy="51815"/>
              <a:chOff x="-1829545" y="3036250"/>
              <a:chExt cx="51722" cy="51815"/>
            </a:xfrm>
          </p:grpSpPr>
          <p:sp>
            <p:nvSpPr>
              <p:cNvPr id="36136" name="Freeform 1719">
                <a:extLst>
                  <a:ext uri="{FF2B5EF4-FFF2-40B4-BE49-F238E27FC236}">
                    <a16:creationId xmlns:a16="http://schemas.microsoft.com/office/drawing/2014/main" id="{B92A9580-C84F-EFAD-0746-8D1462E26F1C}"/>
                  </a:ext>
                </a:extLst>
              </p:cNvPr>
              <p:cNvSpPr/>
              <p:nvPr/>
            </p:nvSpPr>
            <p:spPr>
              <a:xfrm>
                <a:off x="-182954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37" name="Freeform 1720">
                <a:extLst>
                  <a:ext uri="{FF2B5EF4-FFF2-40B4-BE49-F238E27FC236}">
                    <a16:creationId xmlns:a16="http://schemas.microsoft.com/office/drawing/2014/main" id="{0489D073-FD59-9099-4038-C86052B162CB}"/>
                  </a:ext>
                </a:extLst>
              </p:cNvPr>
              <p:cNvSpPr/>
              <p:nvPr/>
            </p:nvSpPr>
            <p:spPr>
              <a:xfrm>
                <a:off x="-180368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39" name="Graphic 45">
              <a:extLst>
                <a:ext uri="{FF2B5EF4-FFF2-40B4-BE49-F238E27FC236}">
                  <a16:creationId xmlns:a16="http://schemas.microsoft.com/office/drawing/2014/main" id="{97B69006-942A-4FB4-E9B4-A6A4189C1AA8}"/>
                </a:ext>
              </a:extLst>
            </p:cNvPr>
            <p:cNvGrpSpPr/>
            <p:nvPr/>
          </p:nvGrpSpPr>
          <p:grpSpPr>
            <a:xfrm>
              <a:off x="-1844853" y="3036250"/>
              <a:ext cx="51722" cy="51815"/>
              <a:chOff x="-1844853" y="3036250"/>
              <a:chExt cx="51722" cy="51815"/>
            </a:xfrm>
          </p:grpSpPr>
          <p:sp>
            <p:nvSpPr>
              <p:cNvPr id="36134" name="Freeform 1722">
                <a:extLst>
                  <a:ext uri="{FF2B5EF4-FFF2-40B4-BE49-F238E27FC236}">
                    <a16:creationId xmlns:a16="http://schemas.microsoft.com/office/drawing/2014/main" id="{90699C08-199E-920B-8EC0-0BE7D3F4B666}"/>
                  </a:ext>
                </a:extLst>
              </p:cNvPr>
              <p:cNvSpPr/>
              <p:nvPr/>
            </p:nvSpPr>
            <p:spPr>
              <a:xfrm>
                <a:off x="-1844853"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35" name="Freeform 1723">
                <a:extLst>
                  <a:ext uri="{FF2B5EF4-FFF2-40B4-BE49-F238E27FC236}">
                    <a16:creationId xmlns:a16="http://schemas.microsoft.com/office/drawing/2014/main" id="{47296CF1-517F-3B9B-132E-82088D675335}"/>
                  </a:ext>
                </a:extLst>
              </p:cNvPr>
              <p:cNvSpPr/>
              <p:nvPr/>
            </p:nvSpPr>
            <p:spPr>
              <a:xfrm>
                <a:off x="-181899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0" name="Graphic 45">
              <a:extLst>
                <a:ext uri="{FF2B5EF4-FFF2-40B4-BE49-F238E27FC236}">
                  <a16:creationId xmlns:a16="http://schemas.microsoft.com/office/drawing/2014/main" id="{70B38AA5-6559-94C8-C5FC-2393EC6C6CFF}"/>
                </a:ext>
              </a:extLst>
            </p:cNvPr>
            <p:cNvGrpSpPr/>
            <p:nvPr/>
          </p:nvGrpSpPr>
          <p:grpSpPr>
            <a:xfrm>
              <a:off x="-1848181" y="3036250"/>
              <a:ext cx="51722" cy="51815"/>
              <a:chOff x="-1848181" y="3036250"/>
              <a:chExt cx="51722" cy="51815"/>
            </a:xfrm>
          </p:grpSpPr>
          <p:sp>
            <p:nvSpPr>
              <p:cNvPr id="36132" name="Freeform 1725">
                <a:extLst>
                  <a:ext uri="{FF2B5EF4-FFF2-40B4-BE49-F238E27FC236}">
                    <a16:creationId xmlns:a16="http://schemas.microsoft.com/office/drawing/2014/main" id="{2A6FB8EF-B38F-71E1-AB09-DDCC63B69AB7}"/>
                  </a:ext>
                </a:extLst>
              </p:cNvPr>
              <p:cNvSpPr/>
              <p:nvPr/>
            </p:nvSpPr>
            <p:spPr>
              <a:xfrm>
                <a:off x="-1848181"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33" name="Freeform 1726">
                <a:extLst>
                  <a:ext uri="{FF2B5EF4-FFF2-40B4-BE49-F238E27FC236}">
                    <a16:creationId xmlns:a16="http://schemas.microsoft.com/office/drawing/2014/main" id="{36B1F38F-DCB0-28D0-D9EF-17813EB16527}"/>
                  </a:ext>
                </a:extLst>
              </p:cNvPr>
              <p:cNvSpPr/>
              <p:nvPr/>
            </p:nvSpPr>
            <p:spPr>
              <a:xfrm>
                <a:off x="-1822319"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1" name="Graphic 45">
              <a:extLst>
                <a:ext uri="{FF2B5EF4-FFF2-40B4-BE49-F238E27FC236}">
                  <a16:creationId xmlns:a16="http://schemas.microsoft.com/office/drawing/2014/main" id="{2C3FB336-5BD5-E4F0-5ABF-3C50B1D8B1A4}"/>
                </a:ext>
              </a:extLst>
            </p:cNvPr>
            <p:cNvGrpSpPr/>
            <p:nvPr/>
          </p:nvGrpSpPr>
          <p:grpSpPr>
            <a:xfrm>
              <a:off x="-1850653" y="3036250"/>
              <a:ext cx="51818" cy="51815"/>
              <a:chOff x="-1850653" y="3036250"/>
              <a:chExt cx="51818" cy="51815"/>
            </a:xfrm>
          </p:grpSpPr>
          <p:sp>
            <p:nvSpPr>
              <p:cNvPr id="36130" name="Freeform 1728">
                <a:extLst>
                  <a:ext uri="{FF2B5EF4-FFF2-40B4-BE49-F238E27FC236}">
                    <a16:creationId xmlns:a16="http://schemas.microsoft.com/office/drawing/2014/main" id="{03C7B8F6-522E-32DA-818F-7EDA58DB00B4}"/>
                  </a:ext>
                </a:extLst>
              </p:cNvPr>
              <p:cNvSpPr/>
              <p:nvPr/>
            </p:nvSpPr>
            <p:spPr>
              <a:xfrm>
                <a:off x="-1850653"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31" name="Freeform 1729">
                <a:extLst>
                  <a:ext uri="{FF2B5EF4-FFF2-40B4-BE49-F238E27FC236}">
                    <a16:creationId xmlns:a16="http://schemas.microsoft.com/office/drawing/2014/main" id="{6805D83C-D9F8-E773-935E-D65E66B3E3FB}"/>
                  </a:ext>
                </a:extLst>
              </p:cNvPr>
              <p:cNvSpPr/>
              <p:nvPr/>
            </p:nvSpPr>
            <p:spPr>
              <a:xfrm>
                <a:off x="-182469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2" name="Graphic 45">
              <a:extLst>
                <a:ext uri="{FF2B5EF4-FFF2-40B4-BE49-F238E27FC236}">
                  <a16:creationId xmlns:a16="http://schemas.microsoft.com/office/drawing/2014/main" id="{064C25FB-44D1-C592-19AD-F37B9DCED7A0}"/>
                </a:ext>
              </a:extLst>
            </p:cNvPr>
            <p:cNvGrpSpPr/>
            <p:nvPr/>
          </p:nvGrpSpPr>
          <p:grpSpPr>
            <a:xfrm>
              <a:off x="-1860351" y="3036250"/>
              <a:ext cx="51818" cy="51815"/>
              <a:chOff x="-1860351" y="3036250"/>
              <a:chExt cx="51818" cy="51815"/>
            </a:xfrm>
          </p:grpSpPr>
          <p:sp>
            <p:nvSpPr>
              <p:cNvPr id="36128" name="Freeform 1731">
                <a:extLst>
                  <a:ext uri="{FF2B5EF4-FFF2-40B4-BE49-F238E27FC236}">
                    <a16:creationId xmlns:a16="http://schemas.microsoft.com/office/drawing/2014/main" id="{430FD8BB-9C76-4E06-E1A2-3D4EE17658F3}"/>
                  </a:ext>
                </a:extLst>
              </p:cNvPr>
              <p:cNvSpPr/>
              <p:nvPr/>
            </p:nvSpPr>
            <p:spPr>
              <a:xfrm>
                <a:off x="-1860351"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29" name="Freeform 1732">
                <a:extLst>
                  <a:ext uri="{FF2B5EF4-FFF2-40B4-BE49-F238E27FC236}">
                    <a16:creationId xmlns:a16="http://schemas.microsoft.com/office/drawing/2014/main" id="{5B4C310D-D192-91DB-CB8C-1DE1E558682F}"/>
                  </a:ext>
                </a:extLst>
              </p:cNvPr>
              <p:cNvSpPr/>
              <p:nvPr/>
            </p:nvSpPr>
            <p:spPr>
              <a:xfrm>
                <a:off x="-1834490"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3" name="Graphic 45">
              <a:extLst>
                <a:ext uri="{FF2B5EF4-FFF2-40B4-BE49-F238E27FC236}">
                  <a16:creationId xmlns:a16="http://schemas.microsoft.com/office/drawing/2014/main" id="{7002DF85-B06D-5786-2B48-FB3188C3C700}"/>
                </a:ext>
              </a:extLst>
            </p:cNvPr>
            <p:cNvGrpSpPr/>
            <p:nvPr/>
          </p:nvGrpSpPr>
          <p:grpSpPr>
            <a:xfrm>
              <a:off x="-1864630" y="3036250"/>
              <a:ext cx="51722" cy="51815"/>
              <a:chOff x="-1864630" y="3036250"/>
              <a:chExt cx="51722" cy="51815"/>
            </a:xfrm>
          </p:grpSpPr>
          <p:sp>
            <p:nvSpPr>
              <p:cNvPr id="36126" name="Freeform 1734">
                <a:extLst>
                  <a:ext uri="{FF2B5EF4-FFF2-40B4-BE49-F238E27FC236}">
                    <a16:creationId xmlns:a16="http://schemas.microsoft.com/office/drawing/2014/main" id="{54E7EC15-9ECC-974A-922F-024863438DE2}"/>
                  </a:ext>
                </a:extLst>
              </p:cNvPr>
              <p:cNvSpPr/>
              <p:nvPr/>
            </p:nvSpPr>
            <p:spPr>
              <a:xfrm>
                <a:off x="-1864630"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27" name="Freeform 1735">
                <a:extLst>
                  <a:ext uri="{FF2B5EF4-FFF2-40B4-BE49-F238E27FC236}">
                    <a16:creationId xmlns:a16="http://schemas.microsoft.com/office/drawing/2014/main" id="{F36394DD-4551-1528-1233-E5382324AEA2}"/>
                  </a:ext>
                </a:extLst>
              </p:cNvPr>
              <p:cNvSpPr/>
              <p:nvPr/>
            </p:nvSpPr>
            <p:spPr>
              <a:xfrm>
                <a:off x="-1838768"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4" name="Graphic 45">
              <a:extLst>
                <a:ext uri="{FF2B5EF4-FFF2-40B4-BE49-F238E27FC236}">
                  <a16:creationId xmlns:a16="http://schemas.microsoft.com/office/drawing/2014/main" id="{39512F83-901E-A955-E456-C2A69E16B89F}"/>
                </a:ext>
              </a:extLst>
            </p:cNvPr>
            <p:cNvGrpSpPr/>
            <p:nvPr/>
          </p:nvGrpSpPr>
          <p:grpSpPr>
            <a:xfrm>
              <a:off x="-1866151" y="3036250"/>
              <a:ext cx="51818" cy="51815"/>
              <a:chOff x="-1866151" y="3036250"/>
              <a:chExt cx="51818" cy="51815"/>
            </a:xfrm>
          </p:grpSpPr>
          <p:sp>
            <p:nvSpPr>
              <p:cNvPr id="36124" name="Freeform 1737">
                <a:extLst>
                  <a:ext uri="{FF2B5EF4-FFF2-40B4-BE49-F238E27FC236}">
                    <a16:creationId xmlns:a16="http://schemas.microsoft.com/office/drawing/2014/main" id="{F5DC3C2A-F074-E647-1AEB-69F00B095F6C}"/>
                  </a:ext>
                </a:extLst>
              </p:cNvPr>
              <p:cNvSpPr/>
              <p:nvPr/>
            </p:nvSpPr>
            <p:spPr>
              <a:xfrm>
                <a:off x="-1866151"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25" name="Freeform 1738">
                <a:extLst>
                  <a:ext uri="{FF2B5EF4-FFF2-40B4-BE49-F238E27FC236}">
                    <a16:creationId xmlns:a16="http://schemas.microsoft.com/office/drawing/2014/main" id="{9240013A-4CBA-9794-5D5F-AE08890FD61D}"/>
                  </a:ext>
                </a:extLst>
              </p:cNvPr>
              <p:cNvSpPr/>
              <p:nvPr/>
            </p:nvSpPr>
            <p:spPr>
              <a:xfrm>
                <a:off x="-1840289"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5" name="Graphic 45">
              <a:extLst>
                <a:ext uri="{FF2B5EF4-FFF2-40B4-BE49-F238E27FC236}">
                  <a16:creationId xmlns:a16="http://schemas.microsoft.com/office/drawing/2014/main" id="{DFA905A4-6CED-DB16-CA1A-2FA49A4BE1DC}"/>
                </a:ext>
              </a:extLst>
            </p:cNvPr>
            <p:cNvGrpSpPr/>
            <p:nvPr/>
          </p:nvGrpSpPr>
          <p:grpSpPr>
            <a:xfrm>
              <a:off x="-1876514" y="3036250"/>
              <a:ext cx="51818" cy="51815"/>
              <a:chOff x="-1876514" y="3036250"/>
              <a:chExt cx="51818" cy="51815"/>
            </a:xfrm>
          </p:grpSpPr>
          <p:sp>
            <p:nvSpPr>
              <p:cNvPr id="36122" name="Freeform 1740">
                <a:extLst>
                  <a:ext uri="{FF2B5EF4-FFF2-40B4-BE49-F238E27FC236}">
                    <a16:creationId xmlns:a16="http://schemas.microsoft.com/office/drawing/2014/main" id="{5EC6656E-D02D-9171-25EE-92D3198666E9}"/>
                  </a:ext>
                </a:extLst>
              </p:cNvPr>
              <p:cNvSpPr/>
              <p:nvPr/>
            </p:nvSpPr>
            <p:spPr>
              <a:xfrm>
                <a:off x="-1876514"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23" name="Freeform 1741">
                <a:extLst>
                  <a:ext uri="{FF2B5EF4-FFF2-40B4-BE49-F238E27FC236}">
                    <a16:creationId xmlns:a16="http://schemas.microsoft.com/office/drawing/2014/main" id="{6FF38EB8-7507-E6FA-2A5E-454B777B9317}"/>
                  </a:ext>
                </a:extLst>
              </p:cNvPr>
              <p:cNvSpPr/>
              <p:nvPr/>
            </p:nvSpPr>
            <p:spPr>
              <a:xfrm>
                <a:off x="-185065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6" name="Graphic 45">
              <a:extLst>
                <a:ext uri="{FF2B5EF4-FFF2-40B4-BE49-F238E27FC236}">
                  <a16:creationId xmlns:a16="http://schemas.microsoft.com/office/drawing/2014/main" id="{B66D7BFE-645E-2835-D4EF-14B03E065AC3}"/>
                </a:ext>
              </a:extLst>
            </p:cNvPr>
            <p:cNvGrpSpPr/>
            <p:nvPr/>
          </p:nvGrpSpPr>
          <p:grpSpPr>
            <a:xfrm>
              <a:off x="-1905038" y="3036250"/>
              <a:ext cx="51722" cy="51815"/>
              <a:chOff x="-1905038" y="3036250"/>
              <a:chExt cx="51722" cy="51815"/>
            </a:xfrm>
          </p:grpSpPr>
          <p:sp>
            <p:nvSpPr>
              <p:cNvPr id="36120" name="Freeform 1743">
                <a:extLst>
                  <a:ext uri="{FF2B5EF4-FFF2-40B4-BE49-F238E27FC236}">
                    <a16:creationId xmlns:a16="http://schemas.microsoft.com/office/drawing/2014/main" id="{38B4E361-2A1F-2D38-C57D-1ACEBB423A1F}"/>
                  </a:ext>
                </a:extLst>
              </p:cNvPr>
              <p:cNvSpPr/>
              <p:nvPr/>
            </p:nvSpPr>
            <p:spPr>
              <a:xfrm>
                <a:off x="-1905038"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21" name="Freeform 1744">
                <a:extLst>
                  <a:ext uri="{FF2B5EF4-FFF2-40B4-BE49-F238E27FC236}">
                    <a16:creationId xmlns:a16="http://schemas.microsoft.com/office/drawing/2014/main" id="{0D823662-BF49-6328-E772-DC5833DE7896}"/>
                  </a:ext>
                </a:extLst>
              </p:cNvPr>
              <p:cNvSpPr/>
              <p:nvPr/>
            </p:nvSpPr>
            <p:spPr>
              <a:xfrm>
                <a:off x="-187917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7" name="Graphic 45">
              <a:extLst>
                <a:ext uri="{FF2B5EF4-FFF2-40B4-BE49-F238E27FC236}">
                  <a16:creationId xmlns:a16="http://schemas.microsoft.com/office/drawing/2014/main" id="{FE321761-5EE7-8B14-DF8E-2F1F59FF8A1A}"/>
                </a:ext>
              </a:extLst>
            </p:cNvPr>
            <p:cNvGrpSpPr/>
            <p:nvPr/>
          </p:nvGrpSpPr>
          <p:grpSpPr>
            <a:xfrm>
              <a:off x="-1939171" y="3036250"/>
              <a:ext cx="51722" cy="51815"/>
              <a:chOff x="-1939171" y="3036250"/>
              <a:chExt cx="51722" cy="51815"/>
            </a:xfrm>
          </p:grpSpPr>
          <p:sp>
            <p:nvSpPr>
              <p:cNvPr id="36118" name="Freeform 1746">
                <a:extLst>
                  <a:ext uri="{FF2B5EF4-FFF2-40B4-BE49-F238E27FC236}">
                    <a16:creationId xmlns:a16="http://schemas.microsoft.com/office/drawing/2014/main" id="{B24CDC88-F81B-41E6-1785-67DB798AC743}"/>
                  </a:ext>
                </a:extLst>
              </p:cNvPr>
              <p:cNvSpPr/>
              <p:nvPr/>
            </p:nvSpPr>
            <p:spPr>
              <a:xfrm>
                <a:off x="-1939171"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19" name="Freeform 1747">
                <a:extLst>
                  <a:ext uri="{FF2B5EF4-FFF2-40B4-BE49-F238E27FC236}">
                    <a16:creationId xmlns:a16="http://schemas.microsoft.com/office/drawing/2014/main" id="{D4F6AD1C-259B-0687-AA7C-28BDE5CC20D5}"/>
                  </a:ext>
                </a:extLst>
              </p:cNvPr>
              <p:cNvSpPr/>
              <p:nvPr/>
            </p:nvSpPr>
            <p:spPr>
              <a:xfrm>
                <a:off x="-1913310"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8" name="Graphic 45">
              <a:extLst>
                <a:ext uri="{FF2B5EF4-FFF2-40B4-BE49-F238E27FC236}">
                  <a16:creationId xmlns:a16="http://schemas.microsoft.com/office/drawing/2014/main" id="{597D4BB1-F9FC-ED9C-926B-F301D812810E}"/>
                </a:ext>
              </a:extLst>
            </p:cNvPr>
            <p:cNvGrpSpPr/>
            <p:nvPr/>
          </p:nvGrpSpPr>
          <p:grpSpPr>
            <a:xfrm>
              <a:off x="-1944211" y="3036250"/>
              <a:ext cx="51818" cy="51815"/>
              <a:chOff x="-1944211" y="3036250"/>
              <a:chExt cx="51818" cy="51815"/>
            </a:xfrm>
          </p:grpSpPr>
          <p:sp>
            <p:nvSpPr>
              <p:cNvPr id="36116" name="Freeform 1749">
                <a:extLst>
                  <a:ext uri="{FF2B5EF4-FFF2-40B4-BE49-F238E27FC236}">
                    <a16:creationId xmlns:a16="http://schemas.microsoft.com/office/drawing/2014/main" id="{676636EA-E17B-7FF6-0845-3E6603CA2C2A}"/>
                  </a:ext>
                </a:extLst>
              </p:cNvPr>
              <p:cNvSpPr/>
              <p:nvPr/>
            </p:nvSpPr>
            <p:spPr>
              <a:xfrm>
                <a:off x="-1944211"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17" name="Freeform 1750">
                <a:extLst>
                  <a:ext uri="{FF2B5EF4-FFF2-40B4-BE49-F238E27FC236}">
                    <a16:creationId xmlns:a16="http://schemas.microsoft.com/office/drawing/2014/main" id="{17093B93-6778-BA86-1B68-2A456177C943}"/>
                  </a:ext>
                </a:extLst>
              </p:cNvPr>
              <p:cNvSpPr/>
              <p:nvPr/>
            </p:nvSpPr>
            <p:spPr>
              <a:xfrm>
                <a:off x="-191825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49" name="Graphic 45">
              <a:extLst>
                <a:ext uri="{FF2B5EF4-FFF2-40B4-BE49-F238E27FC236}">
                  <a16:creationId xmlns:a16="http://schemas.microsoft.com/office/drawing/2014/main" id="{D3C7B473-5B01-6770-AF3D-47484E6A02D9}"/>
                </a:ext>
              </a:extLst>
            </p:cNvPr>
            <p:cNvGrpSpPr/>
            <p:nvPr/>
          </p:nvGrpSpPr>
          <p:grpSpPr>
            <a:xfrm>
              <a:off x="-1954384" y="3036250"/>
              <a:ext cx="51722" cy="51815"/>
              <a:chOff x="-1954384" y="3036250"/>
              <a:chExt cx="51722" cy="51815"/>
            </a:xfrm>
          </p:grpSpPr>
          <p:sp>
            <p:nvSpPr>
              <p:cNvPr id="36114" name="Freeform 1752">
                <a:extLst>
                  <a:ext uri="{FF2B5EF4-FFF2-40B4-BE49-F238E27FC236}">
                    <a16:creationId xmlns:a16="http://schemas.microsoft.com/office/drawing/2014/main" id="{710593D7-8762-F24E-80E2-D46C041DF8C5}"/>
                  </a:ext>
                </a:extLst>
              </p:cNvPr>
              <p:cNvSpPr/>
              <p:nvPr/>
            </p:nvSpPr>
            <p:spPr>
              <a:xfrm>
                <a:off x="-1954384"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15" name="Freeform 1753">
                <a:extLst>
                  <a:ext uri="{FF2B5EF4-FFF2-40B4-BE49-F238E27FC236}">
                    <a16:creationId xmlns:a16="http://schemas.microsoft.com/office/drawing/2014/main" id="{B85906B2-C30C-DC46-349D-486095439B04}"/>
                  </a:ext>
                </a:extLst>
              </p:cNvPr>
              <p:cNvSpPr/>
              <p:nvPr/>
            </p:nvSpPr>
            <p:spPr>
              <a:xfrm>
                <a:off x="-192852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0" name="Graphic 45">
              <a:extLst>
                <a:ext uri="{FF2B5EF4-FFF2-40B4-BE49-F238E27FC236}">
                  <a16:creationId xmlns:a16="http://schemas.microsoft.com/office/drawing/2014/main" id="{24E2E907-F074-3495-9010-2E4598259CBF}"/>
                </a:ext>
              </a:extLst>
            </p:cNvPr>
            <p:cNvGrpSpPr/>
            <p:nvPr/>
          </p:nvGrpSpPr>
          <p:grpSpPr>
            <a:xfrm>
              <a:off x="-1959899" y="3036250"/>
              <a:ext cx="51722" cy="51815"/>
              <a:chOff x="-1959899" y="3036250"/>
              <a:chExt cx="51722" cy="51815"/>
            </a:xfrm>
          </p:grpSpPr>
          <p:sp>
            <p:nvSpPr>
              <p:cNvPr id="36112" name="Freeform 1755">
                <a:extLst>
                  <a:ext uri="{FF2B5EF4-FFF2-40B4-BE49-F238E27FC236}">
                    <a16:creationId xmlns:a16="http://schemas.microsoft.com/office/drawing/2014/main" id="{0CE22BF0-57BF-5A20-0AC7-B9E256B340F2}"/>
                  </a:ext>
                </a:extLst>
              </p:cNvPr>
              <p:cNvSpPr/>
              <p:nvPr/>
            </p:nvSpPr>
            <p:spPr>
              <a:xfrm>
                <a:off x="-195989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13" name="Freeform 1756">
                <a:extLst>
                  <a:ext uri="{FF2B5EF4-FFF2-40B4-BE49-F238E27FC236}">
                    <a16:creationId xmlns:a16="http://schemas.microsoft.com/office/drawing/2014/main" id="{8C03A27A-0176-0E30-2B5F-766440472804}"/>
                  </a:ext>
                </a:extLst>
              </p:cNvPr>
              <p:cNvSpPr/>
              <p:nvPr/>
            </p:nvSpPr>
            <p:spPr>
              <a:xfrm>
                <a:off x="-193403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1" name="Graphic 45">
              <a:extLst>
                <a:ext uri="{FF2B5EF4-FFF2-40B4-BE49-F238E27FC236}">
                  <a16:creationId xmlns:a16="http://schemas.microsoft.com/office/drawing/2014/main" id="{CF582F02-5438-50B4-0934-C7942BDA55CA}"/>
                </a:ext>
              </a:extLst>
            </p:cNvPr>
            <p:cNvGrpSpPr/>
            <p:nvPr/>
          </p:nvGrpSpPr>
          <p:grpSpPr>
            <a:xfrm>
              <a:off x="-1975206" y="3036250"/>
              <a:ext cx="51722" cy="51815"/>
              <a:chOff x="-1975206" y="3036250"/>
              <a:chExt cx="51722" cy="51815"/>
            </a:xfrm>
          </p:grpSpPr>
          <p:sp>
            <p:nvSpPr>
              <p:cNvPr id="36110" name="Freeform 1758">
                <a:extLst>
                  <a:ext uri="{FF2B5EF4-FFF2-40B4-BE49-F238E27FC236}">
                    <a16:creationId xmlns:a16="http://schemas.microsoft.com/office/drawing/2014/main" id="{421633D2-0641-542D-3B7B-C2D1C731D189}"/>
                  </a:ext>
                </a:extLst>
              </p:cNvPr>
              <p:cNvSpPr/>
              <p:nvPr/>
            </p:nvSpPr>
            <p:spPr>
              <a:xfrm>
                <a:off x="-1975206"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11" name="Freeform 1759">
                <a:extLst>
                  <a:ext uri="{FF2B5EF4-FFF2-40B4-BE49-F238E27FC236}">
                    <a16:creationId xmlns:a16="http://schemas.microsoft.com/office/drawing/2014/main" id="{B4AACB54-5AC2-FA79-AD35-E519F9A4385F}"/>
                  </a:ext>
                </a:extLst>
              </p:cNvPr>
              <p:cNvSpPr/>
              <p:nvPr/>
            </p:nvSpPr>
            <p:spPr>
              <a:xfrm>
                <a:off x="-194934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2" name="Graphic 45">
              <a:extLst>
                <a:ext uri="{FF2B5EF4-FFF2-40B4-BE49-F238E27FC236}">
                  <a16:creationId xmlns:a16="http://schemas.microsoft.com/office/drawing/2014/main" id="{44BAF9FC-4E60-F4D3-4C36-DBFBA22BBB86}"/>
                </a:ext>
              </a:extLst>
            </p:cNvPr>
            <p:cNvGrpSpPr/>
            <p:nvPr/>
          </p:nvGrpSpPr>
          <p:grpSpPr>
            <a:xfrm>
              <a:off x="-1985475" y="3036250"/>
              <a:ext cx="51722" cy="51815"/>
              <a:chOff x="-1985475" y="3036250"/>
              <a:chExt cx="51722" cy="51815"/>
            </a:xfrm>
          </p:grpSpPr>
          <p:sp>
            <p:nvSpPr>
              <p:cNvPr id="36108" name="Freeform 1761">
                <a:extLst>
                  <a:ext uri="{FF2B5EF4-FFF2-40B4-BE49-F238E27FC236}">
                    <a16:creationId xmlns:a16="http://schemas.microsoft.com/office/drawing/2014/main" id="{30362B83-9E34-5661-519F-C27C2F413222}"/>
                  </a:ext>
                </a:extLst>
              </p:cNvPr>
              <p:cNvSpPr/>
              <p:nvPr/>
            </p:nvSpPr>
            <p:spPr>
              <a:xfrm>
                <a:off x="-198547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09" name="Freeform 1762">
                <a:extLst>
                  <a:ext uri="{FF2B5EF4-FFF2-40B4-BE49-F238E27FC236}">
                    <a16:creationId xmlns:a16="http://schemas.microsoft.com/office/drawing/2014/main" id="{07102BB3-B015-0968-E71B-9DA881EF0BE6}"/>
                  </a:ext>
                </a:extLst>
              </p:cNvPr>
              <p:cNvSpPr/>
              <p:nvPr/>
            </p:nvSpPr>
            <p:spPr>
              <a:xfrm>
                <a:off x="-195961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3" name="Graphic 45">
              <a:extLst>
                <a:ext uri="{FF2B5EF4-FFF2-40B4-BE49-F238E27FC236}">
                  <a16:creationId xmlns:a16="http://schemas.microsoft.com/office/drawing/2014/main" id="{2EE49918-59E2-640E-A7FD-DEDD91947F49}"/>
                </a:ext>
              </a:extLst>
            </p:cNvPr>
            <p:cNvGrpSpPr/>
            <p:nvPr/>
          </p:nvGrpSpPr>
          <p:grpSpPr>
            <a:xfrm>
              <a:off x="-1994983" y="3036250"/>
              <a:ext cx="51722" cy="51815"/>
              <a:chOff x="-1994983" y="3036250"/>
              <a:chExt cx="51722" cy="51815"/>
            </a:xfrm>
          </p:grpSpPr>
          <p:sp>
            <p:nvSpPr>
              <p:cNvPr id="36106" name="Freeform 1764">
                <a:extLst>
                  <a:ext uri="{FF2B5EF4-FFF2-40B4-BE49-F238E27FC236}">
                    <a16:creationId xmlns:a16="http://schemas.microsoft.com/office/drawing/2014/main" id="{1C02E69E-5AB8-4DA6-AC9F-DC0504F29688}"/>
                  </a:ext>
                </a:extLst>
              </p:cNvPr>
              <p:cNvSpPr/>
              <p:nvPr/>
            </p:nvSpPr>
            <p:spPr>
              <a:xfrm>
                <a:off x="-1994983"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07" name="Freeform 1765">
                <a:extLst>
                  <a:ext uri="{FF2B5EF4-FFF2-40B4-BE49-F238E27FC236}">
                    <a16:creationId xmlns:a16="http://schemas.microsoft.com/office/drawing/2014/main" id="{82A2EF6A-B8C7-CC09-A4EB-4D03E06098D2}"/>
                  </a:ext>
                </a:extLst>
              </p:cNvPr>
              <p:cNvSpPr/>
              <p:nvPr/>
            </p:nvSpPr>
            <p:spPr>
              <a:xfrm>
                <a:off x="-196912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4" name="Graphic 45">
              <a:extLst>
                <a:ext uri="{FF2B5EF4-FFF2-40B4-BE49-F238E27FC236}">
                  <a16:creationId xmlns:a16="http://schemas.microsoft.com/office/drawing/2014/main" id="{7ECEB23C-4063-54D6-3409-3E8D804C83DB}"/>
                </a:ext>
              </a:extLst>
            </p:cNvPr>
            <p:cNvGrpSpPr/>
            <p:nvPr/>
          </p:nvGrpSpPr>
          <p:grpSpPr>
            <a:xfrm>
              <a:off x="-2004491" y="3036250"/>
              <a:ext cx="51722" cy="51815"/>
              <a:chOff x="-2004491" y="3036250"/>
              <a:chExt cx="51722" cy="51815"/>
            </a:xfrm>
          </p:grpSpPr>
          <p:sp>
            <p:nvSpPr>
              <p:cNvPr id="36104" name="Freeform 1767">
                <a:extLst>
                  <a:ext uri="{FF2B5EF4-FFF2-40B4-BE49-F238E27FC236}">
                    <a16:creationId xmlns:a16="http://schemas.microsoft.com/office/drawing/2014/main" id="{DAB2772D-80B7-1B8C-A58A-653AA1322178}"/>
                  </a:ext>
                </a:extLst>
              </p:cNvPr>
              <p:cNvSpPr/>
              <p:nvPr/>
            </p:nvSpPr>
            <p:spPr>
              <a:xfrm>
                <a:off x="-2004491"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05" name="Freeform 1768">
                <a:extLst>
                  <a:ext uri="{FF2B5EF4-FFF2-40B4-BE49-F238E27FC236}">
                    <a16:creationId xmlns:a16="http://schemas.microsoft.com/office/drawing/2014/main" id="{C1235595-2647-B5C8-9E36-2B49CFBA8D1B}"/>
                  </a:ext>
                </a:extLst>
              </p:cNvPr>
              <p:cNvSpPr/>
              <p:nvPr/>
            </p:nvSpPr>
            <p:spPr>
              <a:xfrm>
                <a:off x="-1978629"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5" name="Graphic 45">
              <a:extLst>
                <a:ext uri="{FF2B5EF4-FFF2-40B4-BE49-F238E27FC236}">
                  <a16:creationId xmlns:a16="http://schemas.microsoft.com/office/drawing/2014/main" id="{54573C3B-E4DF-E0E1-54FF-3E1CF7068958}"/>
                </a:ext>
              </a:extLst>
            </p:cNvPr>
            <p:cNvGrpSpPr/>
            <p:nvPr/>
          </p:nvGrpSpPr>
          <p:grpSpPr>
            <a:xfrm>
              <a:off x="-2013999" y="3036250"/>
              <a:ext cx="51722" cy="51815"/>
              <a:chOff x="-2013999" y="3036250"/>
              <a:chExt cx="51722" cy="51815"/>
            </a:xfrm>
          </p:grpSpPr>
          <p:sp>
            <p:nvSpPr>
              <p:cNvPr id="36102" name="Freeform 1770">
                <a:extLst>
                  <a:ext uri="{FF2B5EF4-FFF2-40B4-BE49-F238E27FC236}">
                    <a16:creationId xmlns:a16="http://schemas.microsoft.com/office/drawing/2014/main" id="{E42F26F5-9D81-C7CD-E244-108D4981C629}"/>
                  </a:ext>
                </a:extLst>
              </p:cNvPr>
              <p:cNvSpPr/>
              <p:nvPr/>
            </p:nvSpPr>
            <p:spPr>
              <a:xfrm>
                <a:off x="-201399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03" name="Freeform 1771">
                <a:extLst>
                  <a:ext uri="{FF2B5EF4-FFF2-40B4-BE49-F238E27FC236}">
                    <a16:creationId xmlns:a16="http://schemas.microsoft.com/office/drawing/2014/main" id="{26DF7DAB-704E-0953-24D9-85C05A2246BB}"/>
                  </a:ext>
                </a:extLst>
              </p:cNvPr>
              <p:cNvSpPr/>
              <p:nvPr/>
            </p:nvSpPr>
            <p:spPr>
              <a:xfrm>
                <a:off x="-198813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6" name="Graphic 45">
              <a:extLst>
                <a:ext uri="{FF2B5EF4-FFF2-40B4-BE49-F238E27FC236}">
                  <a16:creationId xmlns:a16="http://schemas.microsoft.com/office/drawing/2014/main" id="{D388AED2-F87A-F92E-AE11-639206497283}"/>
                </a:ext>
              </a:extLst>
            </p:cNvPr>
            <p:cNvGrpSpPr/>
            <p:nvPr/>
          </p:nvGrpSpPr>
          <p:grpSpPr>
            <a:xfrm>
              <a:off x="-2023507" y="3036250"/>
              <a:ext cx="51722" cy="51815"/>
              <a:chOff x="-2023507" y="3036250"/>
              <a:chExt cx="51722" cy="51815"/>
            </a:xfrm>
          </p:grpSpPr>
          <p:sp>
            <p:nvSpPr>
              <p:cNvPr id="36100" name="Freeform 1773">
                <a:extLst>
                  <a:ext uri="{FF2B5EF4-FFF2-40B4-BE49-F238E27FC236}">
                    <a16:creationId xmlns:a16="http://schemas.microsoft.com/office/drawing/2014/main" id="{C494C96E-E0CF-600B-C9E3-AE8AF4CBE33E}"/>
                  </a:ext>
                </a:extLst>
              </p:cNvPr>
              <p:cNvSpPr/>
              <p:nvPr/>
            </p:nvSpPr>
            <p:spPr>
              <a:xfrm>
                <a:off x="-202350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01" name="Freeform 1774">
                <a:extLst>
                  <a:ext uri="{FF2B5EF4-FFF2-40B4-BE49-F238E27FC236}">
                    <a16:creationId xmlns:a16="http://schemas.microsoft.com/office/drawing/2014/main" id="{5E69D3EB-A7FC-FCA6-1876-968C367FE20C}"/>
                  </a:ext>
                </a:extLst>
              </p:cNvPr>
              <p:cNvSpPr/>
              <p:nvPr/>
            </p:nvSpPr>
            <p:spPr>
              <a:xfrm>
                <a:off x="-199764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7" name="Graphic 45">
              <a:extLst>
                <a:ext uri="{FF2B5EF4-FFF2-40B4-BE49-F238E27FC236}">
                  <a16:creationId xmlns:a16="http://schemas.microsoft.com/office/drawing/2014/main" id="{73BE0316-48F4-F13C-8135-C0DB1089AD00}"/>
                </a:ext>
              </a:extLst>
            </p:cNvPr>
            <p:cNvGrpSpPr/>
            <p:nvPr/>
          </p:nvGrpSpPr>
          <p:grpSpPr>
            <a:xfrm>
              <a:off x="-1990229" y="3036250"/>
              <a:ext cx="51722" cy="51815"/>
              <a:chOff x="-1990229" y="3036250"/>
              <a:chExt cx="51722" cy="51815"/>
            </a:xfrm>
          </p:grpSpPr>
          <p:sp>
            <p:nvSpPr>
              <p:cNvPr id="36098" name="Freeform 1776">
                <a:extLst>
                  <a:ext uri="{FF2B5EF4-FFF2-40B4-BE49-F238E27FC236}">
                    <a16:creationId xmlns:a16="http://schemas.microsoft.com/office/drawing/2014/main" id="{5883E047-221D-ED87-07D0-3B9FA5E7C679}"/>
                  </a:ext>
                </a:extLst>
              </p:cNvPr>
              <p:cNvSpPr/>
              <p:nvPr/>
            </p:nvSpPr>
            <p:spPr>
              <a:xfrm>
                <a:off x="-199022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99" name="Freeform 1777">
                <a:extLst>
                  <a:ext uri="{FF2B5EF4-FFF2-40B4-BE49-F238E27FC236}">
                    <a16:creationId xmlns:a16="http://schemas.microsoft.com/office/drawing/2014/main" id="{5EA1AC5C-46FC-2CB9-B684-3A70BB8724AA}"/>
                  </a:ext>
                </a:extLst>
              </p:cNvPr>
              <p:cNvSpPr/>
              <p:nvPr/>
            </p:nvSpPr>
            <p:spPr>
              <a:xfrm>
                <a:off x="-196436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8" name="Graphic 45">
              <a:extLst>
                <a:ext uri="{FF2B5EF4-FFF2-40B4-BE49-F238E27FC236}">
                  <a16:creationId xmlns:a16="http://schemas.microsoft.com/office/drawing/2014/main" id="{3C1FF6E6-B90D-6C27-78F8-375F9FBA9609}"/>
                </a:ext>
              </a:extLst>
            </p:cNvPr>
            <p:cNvGrpSpPr/>
            <p:nvPr/>
          </p:nvGrpSpPr>
          <p:grpSpPr>
            <a:xfrm>
              <a:off x="-1999737" y="3036250"/>
              <a:ext cx="51722" cy="51815"/>
              <a:chOff x="-1999737" y="3036250"/>
              <a:chExt cx="51722" cy="51815"/>
            </a:xfrm>
          </p:grpSpPr>
          <p:sp>
            <p:nvSpPr>
              <p:cNvPr id="36096" name="Freeform 1779">
                <a:extLst>
                  <a:ext uri="{FF2B5EF4-FFF2-40B4-BE49-F238E27FC236}">
                    <a16:creationId xmlns:a16="http://schemas.microsoft.com/office/drawing/2014/main" id="{F0D62E6D-11DC-B0E5-F41A-98D0ED23A6E1}"/>
                  </a:ext>
                </a:extLst>
              </p:cNvPr>
              <p:cNvSpPr/>
              <p:nvPr/>
            </p:nvSpPr>
            <p:spPr>
              <a:xfrm>
                <a:off x="-199973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97" name="Freeform 1780">
                <a:extLst>
                  <a:ext uri="{FF2B5EF4-FFF2-40B4-BE49-F238E27FC236}">
                    <a16:creationId xmlns:a16="http://schemas.microsoft.com/office/drawing/2014/main" id="{30050FE3-0EF2-DCB1-1FE9-67FBFFCFA57E}"/>
                  </a:ext>
                </a:extLst>
              </p:cNvPr>
              <p:cNvSpPr/>
              <p:nvPr/>
            </p:nvSpPr>
            <p:spPr>
              <a:xfrm>
                <a:off x="-197387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59" name="Graphic 45">
              <a:extLst>
                <a:ext uri="{FF2B5EF4-FFF2-40B4-BE49-F238E27FC236}">
                  <a16:creationId xmlns:a16="http://schemas.microsoft.com/office/drawing/2014/main" id="{29838596-F502-A4CA-096F-5BBF4114CE13}"/>
                </a:ext>
              </a:extLst>
            </p:cNvPr>
            <p:cNvGrpSpPr/>
            <p:nvPr/>
          </p:nvGrpSpPr>
          <p:grpSpPr>
            <a:xfrm>
              <a:off x="-2009245" y="3036250"/>
              <a:ext cx="51722" cy="51815"/>
              <a:chOff x="-2009245" y="3036250"/>
              <a:chExt cx="51722" cy="51815"/>
            </a:xfrm>
          </p:grpSpPr>
          <p:sp>
            <p:nvSpPr>
              <p:cNvPr id="36094" name="Freeform 1782">
                <a:extLst>
                  <a:ext uri="{FF2B5EF4-FFF2-40B4-BE49-F238E27FC236}">
                    <a16:creationId xmlns:a16="http://schemas.microsoft.com/office/drawing/2014/main" id="{260A6C30-69D6-B7EE-AF95-3854DF7961C1}"/>
                  </a:ext>
                </a:extLst>
              </p:cNvPr>
              <p:cNvSpPr/>
              <p:nvPr/>
            </p:nvSpPr>
            <p:spPr>
              <a:xfrm>
                <a:off x="-200924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95" name="Freeform 1783">
                <a:extLst>
                  <a:ext uri="{FF2B5EF4-FFF2-40B4-BE49-F238E27FC236}">
                    <a16:creationId xmlns:a16="http://schemas.microsoft.com/office/drawing/2014/main" id="{D89A3C28-50BB-505B-C5EC-98C53154C319}"/>
                  </a:ext>
                </a:extLst>
              </p:cNvPr>
              <p:cNvSpPr/>
              <p:nvPr/>
            </p:nvSpPr>
            <p:spPr>
              <a:xfrm>
                <a:off x="-198338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0" name="Graphic 45">
              <a:extLst>
                <a:ext uri="{FF2B5EF4-FFF2-40B4-BE49-F238E27FC236}">
                  <a16:creationId xmlns:a16="http://schemas.microsoft.com/office/drawing/2014/main" id="{5C307666-3217-29A5-DF58-6B9E89A8ACC5}"/>
                </a:ext>
              </a:extLst>
            </p:cNvPr>
            <p:cNvGrpSpPr/>
            <p:nvPr/>
          </p:nvGrpSpPr>
          <p:grpSpPr>
            <a:xfrm>
              <a:off x="-2018753" y="3036250"/>
              <a:ext cx="51722" cy="51815"/>
              <a:chOff x="-2018753" y="3036250"/>
              <a:chExt cx="51722" cy="51815"/>
            </a:xfrm>
          </p:grpSpPr>
          <p:sp>
            <p:nvSpPr>
              <p:cNvPr id="36092" name="Freeform 1785">
                <a:extLst>
                  <a:ext uri="{FF2B5EF4-FFF2-40B4-BE49-F238E27FC236}">
                    <a16:creationId xmlns:a16="http://schemas.microsoft.com/office/drawing/2014/main" id="{D6DCE2CE-8B33-282D-EAD0-3AC3279F09DD}"/>
                  </a:ext>
                </a:extLst>
              </p:cNvPr>
              <p:cNvSpPr/>
              <p:nvPr/>
            </p:nvSpPr>
            <p:spPr>
              <a:xfrm>
                <a:off x="-2018753"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93" name="Freeform 1786">
                <a:extLst>
                  <a:ext uri="{FF2B5EF4-FFF2-40B4-BE49-F238E27FC236}">
                    <a16:creationId xmlns:a16="http://schemas.microsoft.com/office/drawing/2014/main" id="{26319190-0112-41CE-2F52-7B18D3EB750C}"/>
                  </a:ext>
                </a:extLst>
              </p:cNvPr>
              <p:cNvSpPr/>
              <p:nvPr/>
            </p:nvSpPr>
            <p:spPr>
              <a:xfrm>
                <a:off x="-199289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1" name="Graphic 45">
              <a:extLst>
                <a:ext uri="{FF2B5EF4-FFF2-40B4-BE49-F238E27FC236}">
                  <a16:creationId xmlns:a16="http://schemas.microsoft.com/office/drawing/2014/main" id="{3113902B-8D69-0845-E070-AAC52EDFC33B}"/>
                </a:ext>
              </a:extLst>
            </p:cNvPr>
            <p:cNvGrpSpPr/>
            <p:nvPr/>
          </p:nvGrpSpPr>
          <p:grpSpPr>
            <a:xfrm>
              <a:off x="-2028260" y="3036250"/>
              <a:ext cx="51722" cy="51815"/>
              <a:chOff x="-2028260" y="3036250"/>
              <a:chExt cx="51722" cy="51815"/>
            </a:xfrm>
          </p:grpSpPr>
          <p:sp>
            <p:nvSpPr>
              <p:cNvPr id="36090" name="Freeform 1788">
                <a:extLst>
                  <a:ext uri="{FF2B5EF4-FFF2-40B4-BE49-F238E27FC236}">
                    <a16:creationId xmlns:a16="http://schemas.microsoft.com/office/drawing/2014/main" id="{82D80ED9-D58E-2104-4CED-75A3F4A0FA50}"/>
                  </a:ext>
                </a:extLst>
              </p:cNvPr>
              <p:cNvSpPr/>
              <p:nvPr/>
            </p:nvSpPr>
            <p:spPr>
              <a:xfrm>
                <a:off x="-2028260"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91" name="Freeform 1789">
                <a:extLst>
                  <a:ext uri="{FF2B5EF4-FFF2-40B4-BE49-F238E27FC236}">
                    <a16:creationId xmlns:a16="http://schemas.microsoft.com/office/drawing/2014/main" id="{6048D8E6-E1E0-AF47-8ACC-D41D2F5AA58B}"/>
                  </a:ext>
                </a:extLst>
              </p:cNvPr>
              <p:cNvSpPr/>
              <p:nvPr/>
            </p:nvSpPr>
            <p:spPr>
              <a:xfrm>
                <a:off x="-2002399"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2" name="Graphic 45">
              <a:extLst>
                <a:ext uri="{FF2B5EF4-FFF2-40B4-BE49-F238E27FC236}">
                  <a16:creationId xmlns:a16="http://schemas.microsoft.com/office/drawing/2014/main" id="{2C60C697-6802-8426-E79F-BEAC011D1076}"/>
                </a:ext>
              </a:extLst>
            </p:cNvPr>
            <p:cNvGrpSpPr/>
            <p:nvPr/>
          </p:nvGrpSpPr>
          <p:grpSpPr>
            <a:xfrm>
              <a:off x="-2033014" y="3036250"/>
              <a:ext cx="51722" cy="51815"/>
              <a:chOff x="-2033014" y="3036250"/>
              <a:chExt cx="51722" cy="51815"/>
            </a:xfrm>
          </p:grpSpPr>
          <p:sp>
            <p:nvSpPr>
              <p:cNvPr id="36088" name="Freeform 1791">
                <a:extLst>
                  <a:ext uri="{FF2B5EF4-FFF2-40B4-BE49-F238E27FC236}">
                    <a16:creationId xmlns:a16="http://schemas.microsoft.com/office/drawing/2014/main" id="{929A3D18-6EB2-14F8-8851-BD1A319B8896}"/>
                  </a:ext>
                </a:extLst>
              </p:cNvPr>
              <p:cNvSpPr/>
              <p:nvPr/>
            </p:nvSpPr>
            <p:spPr>
              <a:xfrm>
                <a:off x="-2033014"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89" name="Freeform 1792">
                <a:extLst>
                  <a:ext uri="{FF2B5EF4-FFF2-40B4-BE49-F238E27FC236}">
                    <a16:creationId xmlns:a16="http://schemas.microsoft.com/office/drawing/2014/main" id="{A105028C-AD14-935E-11EB-013C2C55EFB5}"/>
                  </a:ext>
                </a:extLst>
              </p:cNvPr>
              <p:cNvSpPr/>
              <p:nvPr/>
            </p:nvSpPr>
            <p:spPr>
              <a:xfrm>
                <a:off x="-200715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3" name="Graphic 45">
              <a:extLst>
                <a:ext uri="{FF2B5EF4-FFF2-40B4-BE49-F238E27FC236}">
                  <a16:creationId xmlns:a16="http://schemas.microsoft.com/office/drawing/2014/main" id="{41200F74-3C57-B4C0-BF5D-E88E6B724508}"/>
                </a:ext>
              </a:extLst>
            </p:cNvPr>
            <p:cNvGrpSpPr/>
            <p:nvPr/>
          </p:nvGrpSpPr>
          <p:grpSpPr>
            <a:xfrm>
              <a:off x="-2037673" y="3036250"/>
              <a:ext cx="51722" cy="51815"/>
              <a:chOff x="-2037673" y="3036250"/>
              <a:chExt cx="51722" cy="51815"/>
            </a:xfrm>
          </p:grpSpPr>
          <p:sp>
            <p:nvSpPr>
              <p:cNvPr id="36086" name="Freeform 1794">
                <a:extLst>
                  <a:ext uri="{FF2B5EF4-FFF2-40B4-BE49-F238E27FC236}">
                    <a16:creationId xmlns:a16="http://schemas.microsoft.com/office/drawing/2014/main" id="{D9E74A6B-DBD0-60E7-5B13-C5E6D777B19F}"/>
                  </a:ext>
                </a:extLst>
              </p:cNvPr>
              <p:cNvSpPr/>
              <p:nvPr/>
            </p:nvSpPr>
            <p:spPr>
              <a:xfrm>
                <a:off x="-2037673"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87" name="Freeform 1795">
                <a:extLst>
                  <a:ext uri="{FF2B5EF4-FFF2-40B4-BE49-F238E27FC236}">
                    <a16:creationId xmlns:a16="http://schemas.microsoft.com/office/drawing/2014/main" id="{4C58A8A3-14A3-34C6-A940-676E3356CA97}"/>
                  </a:ext>
                </a:extLst>
              </p:cNvPr>
              <p:cNvSpPr/>
              <p:nvPr/>
            </p:nvSpPr>
            <p:spPr>
              <a:xfrm>
                <a:off x="-201181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4" name="Graphic 45">
              <a:extLst>
                <a:ext uri="{FF2B5EF4-FFF2-40B4-BE49-F238E27FC236}">
                  <a16:creationId xmlns:a16="http://schemas.microsoft.com/office/drawing/2014/main" id="{38E17875-AC3C-E19F-E9E1-6D251F769B60}"/>
                </a:ext>
              </a:extLst>
            </p:cNvPr>
            <p:cNvGrpSpPr/>
            <p:nvPr/>
          </p:nvGrpSpPr>
          <p:grpSpPr>
            <a:xfrm>
              <a:off x="-2073993" y="3036250"/>
              <a:ext cx="51722" cy="51815"/>
              <a:chOff x="-2073993" y="3036250"/>
              <a:chExt cx="51722" cy="51815"/>
            </a:xfrm>
          </p:grpSpPr>
          <p:sp>
            <p:nvSpPr>
              <p:cNvPr id="36084" name="Freeform 1797">
                <a:extLst>
                  <a:ext uri="{FF2B5EF4-FFF2-40B4-BE49-F238E27FC236}">
                    <a16:creationId xmlns:a16="http://schemas.microsoft.com/office/drawing/2014/main" id="{0FB3A2AC-6A07-BC00-8E2B-DBB8225DFF70}"/>
                  </a:ext>
                </a:extLst>
              </p:cNvPr>
              <p:cNvSpPr/>
              <p:nvPr/>
            </p:nvSpPr>
            <p:spPr>
              <a:xfrm>
                <a:off x="-2073993"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85" name="Freeform 1798">
                <a:extLst>
                  <a:ext uri="{FF2B5EF4-FFF2-40B4-BE49-F238E27FC236}">
                    <a16:creationId xmlns:a16="http://schemas.microsoft.com/office/drawing/2014/main" id="{9910C707-7D59-13FF-7132-643C28EDC90C}"/>
                  </a:ext>
                </a:extLst>
              </p:cNvPr>
              <p:cNvSpPr/>
              <p:nvPr/>
            </p:nvSpPr>
            <p:spPr>
              <a:xfrm>
                <a:off x="-204813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5" name="Graphic 45">
              <a:extLst>
                <a:ext uri="{FF2B5EF4-FFF2-40B4-BE49-F238E27FC236}">
                  <a16:creationId xmlns:a16="http://schemas.microsoft.com/office/drawing/2014/main" id="{5FF2CE27-5CFA-EDF8-9151-E9DA4AF23822}"/>
                </a:ext>
              </a:extLst>
            </p:cNvPr>
            <p:cNvGrpSpPr/>
            <p:nvPr/>
          </p:nvGrpSpPr>
          <p:grpSpPr>
            <a:xfrm>
              <a:off x="-2078462" y="3036250"/>
              <a:ext cx="51722" cy="51815"/>
              <a:chOff x="-2078462" y="3036250"/>
              <a:chExt cx="51722" cy="51815"/>
            </a:xfrm>
          </p:grpSpPr>
          <p:sp>
            <p:nvSpPr>
              <p:cNvPr id="36082" name="Freeform 1800">
                <a:extLst>
                  <a:ext uri="{FF2B5EF4-FFF2-40B4-BE49-F238E27FC236}">
                    <a16:creationId xmlns:a16="http://schemas.microsoft.com/office/drawing/2014/main" id="{81DDAE89-4A6E-00F0-3233-5D3328779F5D}"/>
                  </a:ext>
                </a:extLst>
              </p:cNvPr>
              <p:cNvSpPr/>
              <p:nvPr/>
            </p:nvSpPr>
            <p:spPr>
              <a:xfrm>
                <a:off x="-2078462"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83" name="Freeform 1801">
                <a:extLst>
                  <a:ext uri="{FF2B5EF4-FFF2-40B4-BE49-F238E27FC236}">
                    <a16:creationId xmlns:a16="http://schemas.microsoft.com/office/drawing/2014/main" id="{DC2CDBA9-20A9-8596-1149-D6CDFE1BCEF2}"/>
                  </a:ext>
                </a:extLst>
              </p:cNvPr>
              <p:cNvSpPr/>
              <p:nvPr/>
            </p:nvSpPr>
            <p:spPr>
              <a:xfrm>
                <a:off x="-205260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6" name="Graphic 45">
              <a:extLst>
                <a:ext uri="{FF2B5EF4-FFF2-40B4-BE49-F238E27FC236}">
                  <a16:creationId xmlns:a16="http://schemas.microsoft.com/office/drawing/2014/main" id="{06F84E44-8C69-A678-A4F9-A1A29BAC0EEC}"/>
                </a:ext>
              </a:extLst>
            </p:cNvPr>
            <p:cNvGrpSpPr/>
            <p:nvPr/>
          </p:nvGrpSpPr>
          <p:grpSpPr>
            <a:xfrm>
              <a:off x="-2099855" y="3036250"/>
              <a:ext cx="51722" cy="51815"/>
              <a:chOff x="-2099855" y="3036250"/>
              <a:chExt cx="51722" cy="51815"/>
            </a:xfrm>
          </p:grpSpPr>
          <p:sp>
            <p:nvSpPr>
              <p:cNvPr id="36080" name="Freeform 1803">
                <a:extLst>
                  <a:ext uri="{FF2B5EF4-FFF2-40B4-BE49-F238E27FC236}">
                    <a16:creationId xmlns:a16="http://schemas.microsoft.com/office/drawing/2014/main" id="{D5705B6B-9361-5EFB-E253-9A7268D5CB41}"/>
                  </a:ext>
                </a:extLst>
              </p:cNvPr>
              <p:cNvSpPr/>
              <p:nvPr/>
            </p:nvSpPr>
            <p:spPr>
              <a:xfrm>
                <a:off x="-209985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81" name="Freeform 1804">
                <a:extLst>
                  <a:ext uri="{FF2B5EF4-FFF2-40B4-BE49-F238E27FC236}">
                    <a16:creationId xmlns:a16="http://schemas.microsoft.com/office/drawing/2014/main" id="{B4206E49-04F3-087E-3249-7A73B7491805}"/>
                  </a:ext>
                </a:extLst>
              </p:cNvPr>
              <p:cNvSpPr/>
              <p:nvPr/>
            </p:nvSpPr>
            <p:spPr>
              <a:xfrm>
                <a:off x="-207399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7" name="Graphic 45">
              <a:extLst>
                <a:ext uri="{FF2B5EF4-FFF2-40B4-BE49-F238E27FC236}">
                  <a16:creationId xmlns:a16="http://schemas.microsoft.com/office/drawing/2014/main" id="{D966837D-13C9-F50A-1893-54BB7070E31F}"/>
                </a:ext>
              </a:extLst>
            </p:cNvPr>
            <p:cNvGrpSpPr/>
            <p:nvPr/>
          </p:nvGrpSpPr>
          <p:grpSpPr>
            <a:xfrm>
              <a:off x="-2102993" y="3036250"/>
              <a:ext cx="51818" cy="51815"/>
              <a:chOff x="-2102993" y="3036250"/>
              <a:chExt cx="51818" cy="51815"/>
            </a:xfrm>
          </p:grpSpPr>
          <p:sp>
            <p:nvSpPr>
              <p:cNvPr id="36078" name="Freeform 1806">
                <a:extLst>
                  <a:ext uri="{FF2B5EF4-FFF2-40B4-BE49-F238E27FC236}">
                    <a16:creationId xmlns:a16="http://schemas.microsoft.com/office/drawing/2014/main" id="{16E5B1AD-37EF-D89B-419C-754B7291D87E}"/>
                  </a:ext>
                </a:extLst>
              </p:cNvPr>
              <p:cNvSpPr/>
              <p:nvPr/>
            </p:nvSpPr>
            <p:spPr>
              <a:xfrm>
                <a:off x="-2102993"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79" name="Freeform 1807">
                <a:extLst>
                  <a:ext uri="{FF2B5EF4-FFF2-40B4-BE49-F238E27FC236}">
                    <a16:creationId xmlns:a16="http://schemas.microsoft.com/office/drawing/2014/main" id="{570F6BEA-2052-009A-02B5-A81FA36A825A}"/>
                  </a:ext>
                </a:extLst>
              </p:cNvPr>
              <p:cNvSpPr/>
              <p:nvPr/>
            </p:nvSpPr>
            <p:spPr>
              <a:xfrm>
                <a:off x="-207713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8" name="Graphic 45">
              <a:extLst>
                <a:ext uri="{FF2B5EF4-FFF2-40B4-BE49-F238E27FC236}">
                  <a16:creationId xmlns:a16="http://schemas.microsoft.com/office/drawing/2014/main" id="{4151EDC3-A023-4A9D-2CE2-DE8E7ED24AB8}"/>
                </a:ext>
              </a:extLst>
            </p:cNvPr>
            <p:cNvGrpSpPr/>
            <p:nvPr/>
          </p:nvGrpSpPr>
          <p:grpSpPr>
            <a:xfrm>
              <a:off x="-2105750" y="3036250"/>
              <a:ext cx="51722" cy="51815"/>
              <a:chOff x="-2105750" y="3036250"/>
              <a:chExt cx="51722" cy="51815"/>
            </a:xfrm>
          </p:grpSpPr>
          <p:sp>
            <p:nvSpPr>
              <p:cNvPr id="36076" name="Freeform 1809">
                <a:extLst>
                  <a:ext uri="{FF2B5EF4-FFF2-40B4-BE49-F238E27FC236}">
                    <a16:creationId xmlns:a16="http://schemas.microsoft.com/office/drawing/2014/main" id="{C924C1AA-8651-2FC6-4F6D-B174EAE2D12C}"/>
                  </a:ext>
                </a:extLst>
              </p:cNvPr>
              <p:cNvSpPr/>
              <p:nvPr/>
            </p:nvSpPr>
            <p:spPr>
              <a:xfrm>
                <a:off x="-2105750"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77" name="Freeform 1810">
                <a:extLst>
                  <a:ext uri="{FF2B5EF4-FFF2-40B4-BE49-F238E27FC236}">
                    <a16:creationId xmlns:a16="http://schemas.microsoft.com/office/drawing/2014/main" id="{F2A8FD87-27DD-E794-1FD4-1B769EBE319B}"/>
                  </a:ext>
                </a:extLst>
              </p:cNvPr>
              <p:cNvSpPr/>
              <p:nvPr/>
            </p:nvSpPr>
            <p:spPr>
              <a:xfrm>
                <a:off x="-2079888"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69" name="Graphic 45">
              <a:extLst>
                <a:ext uri="{FF2B5EF4-FFF2-40B4-BE49-F238E27FC236}">
                  <a16:creationId xmlns:a16="http://schemas.microsoft.com/office/drawing/2014/main" id="{7105FBCD-3387-6103-B6DD-128B1BCDCF64}"/>
                </a:ext>
              </a:extLst>
            </p:cNvPr>
            <p:cNvGrpSpPr/>
            <p:nvPr/>
          </p:nvGrpSpPr>
          <p:grpSpPr>
            <a:xfrm>
              <a:off x="-2115638" y="3036250"/>
              <a:ext cx="51722" cy="51815"/>
              <a:chOff x="-2115638" y="3036250"/>
              <a:chExt cx="51722" cy="51815"/>
            </a:xfrm>
          </p:grpSpPr>
          <p:sp>
            <p:nvSpPr>
              <p:cNvPr id="36074" name="Freeform 1812">
                <a:extLst>
                  <a:ext uri="{FF2B5EF4-FFF2-40B4-BE49-F238E27FC236}">
                    <a16:creationId xmlns:a16="http://schemas.microsoft.com/office/drawing/2014/main" id="{5E69710A-1A66-4A3A-8665-54C005C17174}"/>
                  </a:ext>
                </a:extLst>
              </p:cNvPr>
              <p:cNvSpPr/>
              <p:nvPr/>
            </p:nvSpPr>
            <p:spPr>
              <a:xfrm>
                <a:off x="-2115638"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75" name="Freeform 1813">
                <a:extLst>
                  <a:ext uri="{FF2B5EF4-FFF2-40B4-BE49-F238E27FC236}">
                    <a16:creationId xmlns:a16="http://schemas.microsoft.com/office/drawing/2014/main" id="{6B111357-7FD2-EF15-C099-1CF9F3B0C84C}"/>
                  </a:ext>
                </a:extLst>
              </p:cNvPr>
              <p:cNvSpPr/>
              <p:nvPr/>
            </p:nvSpPr>
            <p:spPr>
              <a:xfrm>
                <a:off x="-208977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0" name="Graphic 45">
              <a:extLst>
                <a:ext uri="{FF2B5EF4-FFF2-40B4-BE49-F238E27FC236}">
                  <a16:creationId xmlns:a16="http://schemas.microsoft.com/office/drawing/2014/main" id="{D592BB3A-D423-D31B-9D8F-600F59903054}"/>
                </a:ext>
              </a:extLst>
            </p:cNvPr>
            <p:cNvGrpSpPr/>
            <p:nvPr/>
          </p:nvGrpSpPr>
          <p:grpSpPr>
            <a:xfrm>
              <a:off x="-2119061" y="3036250"/>
              <a:ext cx="51722" cy="51815"/>
              <a:chOff x="-2119061" y="3036250"/>
              <a:chExt cx="51722" cy="51815"/>
            </a:xfrm>
          </p:grpSpPr>
          <p:sp>
            <p:nvSpPr>
              <p:cNvPr id="36072" name="Freeform 1815">
                <a:extLst>
                  <a:ext uri="{FF2B5EF4-FFF2-40B4-BE49-F238E27FC236}">
                    <a16:creationId xmlns:a16="http://schemas.microsoft.com/office/drawing/2014/main" id="{555D60CC-AA33-B4F6-3FB2-67A87D824925}"/>
                  </a:ext>
                </a:extLst>
              </p:cNvPr>
              <p:cNvSpPr/>
              <p:nvPr/>
            </p:nvSpPr>
            <p:spPr>
              <a:xfrm>
                <a:off x="-2119061"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73" name="Freeform 1816">
                <a:extLst>
                  <a:ext uri="{FF2B5EF4-FFF2-40B4-BE49-F238E27FC236}">
                    <a16:creationId xmlns:a16="http://schemas.microsoft.com/office/drawing/2014/main" id="{E76A25B4-1960-7971-CE7C-80C140E4685C}"/>
                  </a:ext>
                </a:extLst>
              </p:cNvPr>
              <p:cNvSpPr/>
              <p:nvPr/>
            </p:nvSpPr>
            <p:spPr>
              <a:xfrm>
                <a:off x="-2093199"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1" name="Graphic 45">
              <a:extLst>
                <a:ext uri="{FF2B5EF4-FFF2-40B4-BE49-F238E27FC236}">
                  <a16:creationId xmlns:a16="http://schemas.microsoft.com/office/drawing/2014/main" id="{07E7AB78-DAA8-67F8-121B-51A242098BBD}"/>
                </a:ext>
              </a:extLst>
            </p:cNvPr>
            <p:cNvGrpSpPr/>
            <p:nvPr/>
          </p:nvGrpSpPr>
          <p:grpSpPr>
            <a:xfrm>
              <a:off x="-2123054" y="3036250"/>
              <a:ext cx="51818" cy="51815"/>
              <a:chOff x="-2123054" y="3036250"/>
              <a:chExt cx="51818" cy="51815"/>
            </a:xfrm>
          </p:grpSpPr>
          <p:sp>
            <p:nvSpPr>
              <p:cNvPr id="36070" name="Freeform 1818">
                <a:extLst>
                  <a:ext uri="{FF2B5EF4-FFF2-40B4-BE49-F238E27FC236}">
                    <a16:creationId xmlns:a16="http://schemas.microsoft.com/office/drawing/2014/main" id="{C680A161-A45F-09FE-B4BB-BE8D7FFAF4C0}"/>
                  </a:ext>
                </a:extLst>
              </p:cNvPr>
              <p:cNvSpPr/>
              <p:nvPr/>
            </p:nvSpPr>
            <p:spPr>
              <a:xfrm>
                <a:off x="-2123054"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71" name="Freeform 1819">
                <a:extLst>
                  <a:ext uri="{FF2B5EF4-FFF2-40B4-BE49-F238E27FC236}">
                    <a16:creationId xmlns:a16="http://schemas.microsoft.com/office/drawing/2014/main" id="{2C84155A-DFD0-D258-49C5-1DC7C396694F}"/>
                  </a:ext>
                </a:extLst>
              </p:cNvPr>
              <p:cNvSpPr/>
              <p:nvPr/>
            </p:nvSpPr>
            <p:spPr>
              <a:xfrm>
                <a:off x="-209719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2" name="Graphic 45">
              <a:extLst>
                <a:ext uri="{FF2B5EF4-FFF2-40B4-BE49-F238E27FC236}">
                  <a16:creationId xmlns:a16="http://schemas.microsoft.com/office/drawing/2014/main" id="{2EB9A9AC-C8DA-2D86-319D-879F8BFE2F67}"/>
                </a:ext>
              </a:extLst>
            </p:cNvPr>
            <p:cNvGrpSpPr/>
            <p:nvPr/>
          </p:nvGrpSpPr>
          <p:grpSpPr>
            <a:xfrm>
              <a:off x="-2126097" y="3036250"/>
              <a:ext cx="51722" cy="51815"/>
              <a:chOff x="-2126097" y="3036250"/>
              <a:chExt cx="51722" cy="51815"/>
            </a:xfrm>
          </p:grpSpPr>
          <p:sp>
            <p:nvSpPr>
              <p:cNvPr id="36068" name="Freeform 1821">
                <a:extLst>
                  <a:ext uri="{FF2B5EF4-FFF2-40B4-BE49-F238E27FC236}">
                    <a16:creationId xmlns:a16="http://schemas.microsoft.com/office/drawing/2014/main" id="{6F385220-ABA6-F80E-5C24-BF01CB67F7C0}"/>
                  </a:ext>
                </a:extLst>
              </p:cNvPr>
              <p:cNvSpPr/>
              <p:nvPr/>
            </p:nvSpPr>
            <p:spPr>
              <a:xfrm>
                <a:off x="-212609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69" name="Freeform 1822">
                <a:extLst>
                  <a:ext uri="{FF2B5EF4-FFF2-40B4-BE49-F238E27FC236}">
                    <a16:creationId xmlns:a16="http://schemas.microsoft.com/office/drawing/2014/main" id="{4FDAAA02-6D85-C46A-B3B9-2E2264707CE3}"/>
                  </a:ext>
                </a:extLst>
              </p:cNvPr>
              <p:cNvSpPr/>
              <p:nvPr/>
            </p:nvSpPr>
            <p:spPr>
              <a:xfrm>
                <a:off x="-210023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3" name="Graphic 45">
              <a:extLst>
                <a:ext uri="{FF2B5EF4-FFF2-40B4-BE49-F238E27FC236}">
                  <a16:creationId xmlns:a16="http://schemas.microsoft.com/office/drawing/2014/main" id="{2D245176-638A-8DB2-7CB4-61E84976B0C4}"/>
                </a:ext>
              </a:extLst>
            </p:cNvPr>
            <p:cNvGrpSpPr/>
            <p:nvPr/>
          </p:nvGrpSpPr>
          <p:grpSpPr>
            <a:xfrm>
              <a:off x="-2147204" y="3036250"/>
              <a:ext cx="51722" cy="51815"/>
              <a:chOff x="-2147204" y="3036250"/>
              <a:chExt cx="51722" cy="51815"/>
            </a:xfrm>
          </p:grpSpPr>
          <p:sp>
            <p:nvSpPr>
              <p:cNvPr id="36066" name="Freeform 1824">
                <a:extLst>
                  <a:ext uri="{FF2B5EF4-FFF2-40B4-BE49-F238E27FC236}">
                    <a16:creationId xmlns:a16="http://schemas.microsoft.com/office/drawing/2014/main" id="{FC8A71A7-BDEE-0F3B-7FC9-B99359474DD8}"/>
                  </a:ext>
                </a:extLst>
              </p:cNvPr>
              <p:cNvSpPr/>
              <p:nvPr/>
            </p:nvSpPr>
            <p:spPr>
              <a:xfrm>
                <a:off x="-2147204"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67" name="Freeform 1825">
                <a:extLst>
                  <a:ext uri="{FF2B5EF4-FFF2-40B4-BE49-F238E27FC236}">
                    <a16:creationId xmlns:a16="http://schemas.microsoft.com/office/drawing/2014/main" id="{581890D0-A5C4-3C4E-8EE1-18827B84D28A}"/>
                  </a:ext>
                </a:extLst>
              </p:cNvPr>
              <p:cNvSpPr/>
              <p:nvPr/>
            </p:nvSpPr>
            <p:spPr>
              <a:xfrm>
                <a:off x="-212134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4" name="Graphic 45">
              <a:extLst>
                <a:ext uri="{FF2B5EF4-FFF2-40B4-BE49-F238E27FC236}">
                  <a16:creationId xmlns:a16="http://schemas.microsoft.com/office/drawing/2014/main" id="{D9F3A4D3-EF87-1671-411C-07E0F287BE99}"/>
                </a:ext>
              </a:extLst>
            </p:cNvPr>
            <p:cNvGrpSpPr/>
            <p:nvPr/>
          </p:nvGrpSpPr>
          <p:grpSpPr>
            <a:xfrm>
              <a:off x="-2173731" y="3036250"/>
              <a:ext cx="51818" cy="51815"/>
              <a:chOff x="-2173731" y="3036250"/>
              <a:chExt cx="51818" cy="51815"/>
            </a:xfrm>
          </p:grpSpPr>
          <p:sp>
            <p:nvSpPr>
              <p:cNvPr id="36064" name="Freeform 1827">
                <a:extLst>
                  <a:ext uri="{FF2B5EF4-FFF2-40B4-BE49-F238E27FC236}">
                    <a16:creationId xmlns:a16="http://schemas.microsoft.com/office/drawing/2014/main" id="{20301357-E738-A6D6-2DB6-847522367110}"/>
                  </a:ext>
                </a:extLst>
              </p:cNvPr>
              <p:cNvSpPr/>
              <p:nvPr/>
            </p:nvSpPr>
            <p:spPr>
              <a:xfrm>
                <a:off x="-2173731"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65" name="Freeform 1828">
                <a:extLst>
                  <a:ext uri="{FF2B5EF4-FFF2-40B4-BE49-F238E27FC236}">
                    <a16:creationId xmlns:a16="http://schemas.microsoft.com/office/drawing/2014/main" id="{0987A9EE-BD7D-5335-D988-2896CD0D3CDB}"/>
                  </a:ext>
                </a:extLst>
              </p:cNvPr>
              <p:cNvSpPr/>
              <p:nvPr/>
            </p:nvSpPr>
            <p:spPr>
              <a:xfrm>
                <a:off x="-214777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5" name="Graphic 45">
              <a:extLst>
                <a:ext uri="{FF2B5EF4-FFF2-40B4-BE49-F238E27FC236}">
                  <a16:creationId xmlns:a16="http://schemas.microsoft.com/office/drawing/2014/main" id="{5FA35A87-7475-F919-93C7-C58576A1E07D}"/>
                </a:ext>
              </a:extLst>
            </p:cNvPr>
            <p:cNvGrpSpPr/>
            <p:nvPr/>
          </p:nvGrpSpPr>
          <p:grpSpPr>
            <a:xfrm>
              <a:off x="-2167932" y="3036250"/>
              <a:ext cx="51722" cy="51815"/>
              <a:chOff x="-2167932" y="3036250"/>
              <a:chExt cx="51722" cy="51815"/>
            </a:xfrm>
          </p:grpSpPr>
          <p:sp>
            <p:nvSpPr>
              <p:cNvPr id="36062" name="Freeform 1830">
                <a:extLst>
                  <a:ext uri="{FF2B5EF4-FFF2-40B4-BE49-F238E27FC236}">
                    <a16:creationId xmlns:a16="http://schemas.microsoft.com/office/drawing/2014/main" id="{1F1A7ADA-E237-DF5B-8858-5597968B6294}"/>
                  </a:ext>
                </a:extLst>
              </p:cNvPr>
              <p:cNvSpPr/>
              <p:nvPr/>
            </p:nvSpPr>
            <p:spPr>
              <a:xfrm>
                <a:off x="-2167932"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63" name="Freeform 1831">
                <a:extLst>
                  <a:ext uri="{FF2B5EF4-FFF2-40B4-BE49-F238E27FC236}">
                    <a16:creationId xmlns:a16="http://schemas.microsoft.com/office/drawing/2014/main" id="{FB03B997-B609-44E3-6517-B178391DB75D}"/>
                  </a:ext>
                </a:extLst>
              </p:cNvPr>
              <p:cNvSpPr/>
              <p:nvPr/>
            </p:nvSpPr>
            <p:spPr>
              <a:xfrm>
                <a:off x="-2142070"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6" name="Graphic 45">
              <a:extLst>
                <a:ext uri="{FF2B5EF4-FFF2-40B4-BE49-F238E27FC236}">
                  <a16:creationId xmlns:a16="http://schemas.microsoft.com/office/drawing/2014/main" id="{4350A61A-622C-1A92-D250-81D6570F189C}"/>
                </a:ext>
              </a:extLst>
            </p:cNvPr>
            <p:cNvGrpSpPr/>
            <p:nvPr/>
          </p:nvGrpSpPr>
          <p:grpSpPr>
            <a:xfrm>
              <a:off x="-2162607" y="3036250"/>
              <a:ext cx="51722" cy="51815"/>
              <a:chOff x="-2162607" y="3036250"/>
              <a:chExt cx="51722" cy="51815"/>
            </a:xfrm>
          </p:grpSpPr>
          <p:sp>
            <p:nvSpPr>
              <p:cNvPr id="36060" name="Freeform 1833">
                <a:extLst>
                  <a:ext uri="{FF2B5EF4-FFF2-40B4-BE49-F238E27FC236}">
                    <a16:creationId xmlns:a16="http://schemas.microsoft.com/office/drawing/2014/main" id="{40A9960F-F200-21A6-57DA-C4F5E7B08416}"/>
                  </a:ext>
                </a:extLst>
              </p:cNvPr>
              <p:cNvSpPr/>
              <p:nvPr/>
            </p:nvSpPr>
            <p:spPr>
              <a:xfrm>
                <a:off x="-216260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61" name="Freeform 1834">
                <a:extLst>
                  <a:ext uri="{FF2B5EF4-FFF2-40B4-BE49-F238E27FC236}">
                    <a16:creationId xmlns:a16="http://schemas.microsoft.com/office/drawing/2014/main" id="{5ED0BBC0-33C8-D672-FACE-32E022EEABEE}"/>
                  </a:ext>
                </a:extLst>
              </p:cNvPr>
              <p:cNvSpPr/>
              <p:nvPr/>
            </p:nvSpPr>
            <p:spPr>
              <a:xfrm>
                <a:off x="-213674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7" name="Graphic 45">
              <a:extLst>
                <a:ext uri="{FF2B5EF4-FFF2-40B4-BE49-F238E27FC236}">
                  <a16:creationId xmlns:a16="http://schemas.microsoft.com/office/drawing/2014/main" id="{FC9591A4-2917-DD49-35E9-222CE9725152}"/>
                </a:ext>
              </a:extLst>
            </p:cNvPr>
            <p:cNvGrpSpPr/>
            <p:nvPr/>
          </p:nvGrpSpPr>
          <p:grpSpPr>
            <a:xfrm>
              <a:off x="-2183715" y="3036250"/>
              <a:ext cx="51722" cy="51815"/>
              <a:chOff x="-2183715" y="3036250"/>
              <a:chExt cx="51722" cy="51815"/>
            </a:xfrm>
          </p:grpSpPr>
          <p:sp>
            <p:nvSpPr>
              <p:cNvPr id="36058" name="Freeform 1836">
                <a:extLst>
                  <a:ext uri="{FF2B5EF4-FFF2-40B4-BE49-F238E27FC236}">
                    <a16:creationId xmlns:a16="http://schemas.microsoft.com/office/drawing/2014/main" id="{B8885742-493D-116D-9EE7-5F8C0C84F5C8}"/>
                  </a:ext>
                </a:extLst>
              </p:cNvPr>
              <p:cNvSpPr/>
              <p:nvPr/>
            </p:nvSpPr>
            <p:spPr>
              <a:xfrm>
                <a:off x="-218371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59" name="Freeform 1837">
                <a:extLst>
                  <a:ext uri="{FF2B5EF4-FFF2-40B4-BE49-F238E27FC236}">
                    <a16:creationId xmlns:a16="http://schemas.microsoft.com/office/drawing/2014/main" id="{29CBB714-FF21-E3EC-47A7-2E999001E3C5}"/>
                  </a:ext>
                </a:extLst>
              </p:cNvPr>
              <p:cNvSpPr/>
              <p:nvPr/>
            </p:nvSpPr>
            <p:spPr>
              <a:xfrm>
                <a:off x="-215785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8" name="Graphic 45">
              <a:extLst>
                <a:ext uri="{FF2B5EF4-FFF2-40B4-BE49-F238E27FC236}">
                  <a16:creationId xmlns:a16="http://schemas.microsoft.com/office/drawing/2014/main" id="{9AFAAA5E-6A4E-5C95-9225-71538EE953CB}"/>
                </a:ext>
              </a:extLst>
            </p:cNvPr>
            <p:cNvGrpSpPr/>
            <p:nvPr/>
          </p:nvGrpSpPr>
          <p:grpSpPr>
            <a:xfrm>
              <a:off x="-2189039" y="3036250"/>
              <a:ext cx="51722" cy="51815"/>
              <a:chOff x="-2189039" y="3036250"/>
              <a:chExt cx="51722" cy="51815"/>
            </a:xfrm>
          </p:grpSpPr>
          <p:sp>
            <p:nvSpPr>
              <p:cNvPr id="36056" name="Freeform 1839">
                <a:extLst>
                  <a:ext uri="{FF2B5EF4-FFF2-40B4-BE49-F238E27FC236}">
                    <a16:creationId xmlns:a16="http://schemas.microsoft.com/office/drawing/2014/main" id="{EF1106C1-1E31-1FD8-D10F-AFD5B21C0C5E}"/>
                  </a:ext>
                </a:extLst>
              </p:cNvPr>
              <p:cNvSpPr/>
              <p:nvPr/>
            </p:nvSpPr>
            <p:spPr>
              <a:xfrm>
                <a:off x="-218903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57" name="Freeform 1840">
                <a:extLst>
                  <a:ext uri="{FF2B5EF4-FFF2-40B4-BE49-F238E27FC236}">
                    <a16:creationId xmlns:a16="http://schemas.microsoft.com/office/drawing/2014/main" id="{C0B365B4-EED5-533E-F142-C17C4C32202B}"/>
                  </a:ext>
                </a:extLst>
              </p:cNvPr>
              <p:cNvSpPr/>
              <p:nvPr/>
            </p:nvSpPr>
            <p:spPr>
              <a:xfrm>
                <a:off x="-2163178"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79" name="Graphic 45">
              <a:extLst>
                <a:ext uri="{FF2B5EF4-FFF2-40B4-BE49-F238E27FC236}">
                  <a16:creationId xmlns:a16="http://schemas.microsoft.com/office/drawing/2014/main" id="{482D906D-E548-8D75-5F2B-6AD137C1ABAD}"/>
                </a:ext>
              </a:extLst>
            </p:cNvPr>
            <p:cNvGrpSpPr/>
            <p:nvPr/>
          </p:nvGrpSpPr>
          <p:grpSpPr>
            <a:xfrm>
              <a:off x="-2210147" y="3036250"/>
              <a:ext cx="51722" cy="51815"/>
              <a:chOff x="-2210147" y="3036250"/>
              <a:chExt cx="51722" cy="51815"/>
            </a:xfrm>
          </p:grpSpPr>
          <p:sp>
            <p:nvSpPr>
              <p:cNvPr id="36054" name="Freeform 1842">
                <a:extLst>
                  <a:ext uri="{FF2B5EF4-FFF2-40B4-BE49-F238E27FC236}">
                    <a16:creationId xmlns:a16="http://schemas.microsoft.com/office/drawing/2014/main" id="{D416EB37-A25E-FAB9-F237-987C3C6780F2}"/>
                  </a:ext>
                </a:extLst>
              </p:cNvPr>
              <p:cNvSpPr/>
              <p:nvPr/>
            </p:nvSpPr>
            <p:spPr>
              <a:xfrm>
                <a:off x="-221014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55" name="Freeform 1843">
                <a:extLst>
                  <a:ext uri="{FF2B5EF4-FFF2-40B4-BE49-F238E27FC236}">
                    <a16:creationId xmlns:a16="http://schemas.microsoft.com/office/drawing/2014/main" id="{F435F810-1F49-4CCD-1EA7-7FC5CFB1F78F}"/>
                  </a:ext>
                </a:extLst>
              </p:cNvPr>
              <p:cNvSpPr/>
              <p:nvPr/>
            </p:nvSpPr>
            <p:spPr>
              <a:xfrm>
                <a:off x="-218428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0" name="Graphic 45">
              <a:extLst>
                <a:ext uri="{FF2B5EF4-FFF2-40B4-BE49-F238E27FC236}">
                  <a16:creationId xmlns:a16="http://schemas.microsoft.com/office/drawing/2014/main" id="{EEE16C0C-E031-37B0-4934-364E3C493A9B}"/>
                </a:ext>
              </a:extLst>
            </p:cNvPr>
            <p:cNvGrpSpPr/>
            <p:nvPr/>
          </p:nvGrpSpPr>
          <p:grpSpPr>
            <a:xfrm>
              <a:off x="-2219750" y="3036250"/>
              <a:ext cx="51818" cy="51815"/>
              <a:chOff x="-2219750" y="3036250"/>
              <a:chExt cx="51818" cy="51815"/>
            </a:xfrm>
          </p:grpSpPr>
          <p:sp>
            <p:nvSpPr>
              <p:cNvPr id="36052" name="Freeform 1845">
                <a:extLst>
                  <a:ext uri="{FF2B5EF4-FFF2-40B4-BE49-F238E27FC236}">
                    <a16:creationId xmlns:a16="http://schemas.microsoft.com/office/drawing/2014/main" id="{FA357AB6-C89C-5FC4-D090-BDB044FA36C7}"/>
                  </a:ext>
                </a:extLst>
              </p:cNvPr>
              <p:cNvSpPr/>
              <p:nvPr/>
            </p:nvSpPr>
            <p:spPr>
              <a:xfrm>
                <a:off x="-2219750"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53" name="Freeform 1846">
                <a:extLst>
                  <a:ext uri="{FF2B5EF4-FFF2-40B4-BE49-F238E27FC236}">
                    <a16:creationId xmlns:a16="http://schemas.microsoft.com/office/drawing/2014/main" id="{F32CB755-6806-01DF-40C5-A7C02279C152}"/>
                  </a:ext>
                </a:extLst>
              </p:cNvPr>
              <p:cNvSpPr/>
              <p:nvPr/>
            </p:nvSpPr>
            <p:spPr>
              <a:xfrm>
                <a:off x="-219379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1" name="Graphic 45">
              <a:extLst>
                <a:ext uri="{FF2B5EF4-FFF2-40B4-BE49-F238E27FC236}">
                  <a16:creationId xmlns:a16="http://schemas.microsoft.com/office/drawing/2014/main" id="{4E8933E5-CBAD-DC7E-44CD-959993C5BAF8}"/>
                </a:ext>
              </a:extLst>
            </p:cNvPr>
            <p:cNvGrpSpPr/>
            <p:nvPr/>
          </p:nvGrpSpPr>
          <p:grpSpPr>
            <a:xfrm>
              <a:off x="-2224123" y="3036250"/>
              <a:ext cx="51722" cy="51815"/>
              <a:chOff x="-2224123" y="3036250"/>
              <a:chExt cx="51722" cy="51815"/>
            </a:xfrm>
          </p:grpSpPr>
          <p:sp>
            <p:nvSpPr>
              <p:cNvPr id="36050" name="Freeform 1848">
                <a:extLst>
                  <a:ext uri="{FF2B5EF4-FFF2-40B4-BE49-F238E27FC236}">
                    <a16:creationId xmlns:a16="http://schemas.microsoft.com/office/drawing/2014/main" id="{292992FD-604C-1EAB-8C20-ED5CC676C30C}"/>
                  </a:ext>
                </a:extLst>
              </p:cNvPr>
              <p:cNvSpPr/>
              <p:nvPr/>
            </p:nvSpPr>
            <p:spPr>
              <a:xfrm>
                <a:off x="-2224123"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51" name="Freeform 1849">
                <a:extLst>
                  <a:ext uri="{FF2B5EF4-FFF2-40B4-BE49-F238E27FC236}">
                    <a16:creationId xmlns:a16="http://schemas.microsoft.com/office/drawing/2014/main" id="{CBE9A2C4-D9C6-8E23-6CBF-78F7095828C6}"/>
                  </a:ext>
                </a:extLst>
              </p:cNvPr>
              <p:cNvSpPr/>
              <p:nvPr/>
            </p:nvSpPr>
            <p:spPr>
              <a:xfrm>
                <a:off x="-219826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2" name="Graphic 45">
              <a:extLst>
                <a:ext uri="{FF2B5EF4-FFF2-40B4-BE49-F238E27FC236}">
                  <a16:creationId xmlns:a16="http://schemas.microsoft.com/office/drawing/2014/main" id="{99CF51BF-A1AF-6383-3217-A6D7FDB7C324}"/>
                </a:ext>
              </a:extLst>
            </p:cNvPr>
            <p:cNvGrpSpPr/>
            <p:nvPr/>
          </p:nvGrpSpPr>
          <p:grpSpPr>
            <a:xfrm>
              <a:off x="-2228117" y="3036250"/>
              <a:ext cx="51722" cy="51815"/>
              <a:chOff x="-2228117" y="3036250"/>
              <a:chExt cx="51722" cy="51815"/>
            </a:xfrm>
          </p:grpSpPr>
          <p:sp>
            <p:nvSpPr>
              <p:cNvPr id="36048" name="Freeform 1851">
                <a:extLst>
                  <a:ext uri="{FF2B5EF4-FFF2-40B4-BE49-F238E27FC236}">
                    <a16:creationId xmlns:a16="http://schemas.microsoft.com/office/drawing/2014/main" id="{F433B4E4-3DAF-CF30-793B-076F5E9646F9}"/>
                  </a:ext>
                </a:extLst>
              </p:cNvPr>
              <p:cNvSpPr/>
              <p:nvPr/>
            </p:nvSpPr>
            <p:spPr>
              <a:xfrm>
                <a:off x="-222811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49" name="Freeform 1852">
                <a:extLst>
                  <a:ext uri="{FF2B5EF4-FFF2-40B4-BE49-F238E27FC236}">
                    <a16:creationId xmlns:a16="http://schemas.microsoft.com/office/drawing/2014/main" id="{796DE0FC-81AC-9D80-E4D7-F1C0DC4833BC}"/>
                  </a:ext>
                </a:extLst>
              </p:cNvPr>
              <p:cNvSpPr/>
              <p:nvPr/>
            </p:nvSpPr>
            <p:spPr>
              <a:xfrm>
                <a:off x="-220225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3" name="Graphic 45">
              <a:extLst>
                <a:ext uri="{FF2B5EF4-FFF2-40B4-BE49-F238E27FC236}">
                  <a16:creationId xmlns:a16="http://schemas.microsoft.com/office/drawing/2014/main" id="{03289293-56CE-2891-C1B1-C652D1BBB640}"/>
                </a:ext>
              </a:extLst>
            </p:cNvPr>
            <p:cNvGrpSpPr/>
            <p:nvPr/>
          </p:nvGrpSpPr>
          <p:grpSpPr>
            <a:xfrm>
              <a:off x="-2230874" y="3036250"/>
              <a:ext cx="51722" cy="51815"/>
              <a:chOff x="-2230874" y="3036250"/>
              <a:chExt cx="51722" cy="51815"/>
            </a:xfrm>
          </p:grpSpPr>
          <p:sp>
            <p:nvSpPr>
              <p:cNvPr id="36046" name="Freeform 1854">
                <a:extLst>
                  <a:ext uri="{FF2B5EF4-FFF2-40B4-BE49-F238E27FC236}">
                    <a16:creationId xmlns:a16="http://schemas.microsoft.com/office/drawing/2014/main" id="{3EAD2464-1C11-E4C5-4760-3976EBC7BF01}"/>
                  </a:ext>
                </a:extLst>
              </p:cNvPr>
              <p:cNvSpPr/>
              <p:nvPr/>
            </p:nvSpPr>
            <p:spPr>
              <a:xfrm>
                <a:off x="-2230874"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47" name="Freeform 1855">
                <a:extLst>
                  <a:ext uri="{FF2B5EF4-FFF2-40B4-BE49-F238E27FC236}">
                    <a16:creationId xmlns:a16="http://schemas.microsoft.com/office/drawing/2014/main" id="{FB780DD8-260E-97E5-E960-D9ED234D3D0C}"/>
                  </a:ext>
                </a:extLst>
              </p:cNvPr>
              <p:cNvSpPr/>
              <p:nvPr/>
            </p:nvSpPr>
            <p:spPr>
              <a:xfrm>
                <a:off x="-220501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4" name="Graphic 45">
              <a:extLst>
                <a:ext uri="{FF2B5EF4-FFF2-40B4-BE49-F238E27FC236}">
                  <a16:creationId xmlns:a16="http://schemas.microsoft.com/office/drawing/2014/main" id="{1DB60DB4-EFFD-0692-8839-DACEC7CE77A6}"/>
                </a:ext>
              </a:extLst>
            </p:cNvPr>
            <p:cNvGrpSpPr/>
            <p:nvPr/>
          </p:nvGrpSpPr>
          <p:grpSpPr>
            <a:xfrm>
              <a:off x="-2246086" y="3036250"/>
              <a:ext cx="51722" cy="51815"/>
              <a:chOff x="-2246086" y="3036250"/>
              <a:chExt cx="51722" cy="51815"/>
            </a:xfrm>
          </p:grpSpPr>
          <p:sp>
            <p:nvSpPr>
              <p:cNvPr id="36044" name="Freeform 1857">
                <a:extLst>
                  <a:ext uri="{FF2B5EF4-FFF2-40B4-BE49-F238E27FC236}">
                    <a16:creationId xmlns:a16="http://schemas.microsoft.com/office/drawing/2014/main" id="{7B44E98E-952F-FA0A-F05D-A262D15D06DD}"/>
                  </a:ext>
                </a:extLst>
              </p:cNvPr>
              <p:cNvSpPr/>
              <p:nvPr/>
            </p:nvSpPr>
            <p:spPr>
              <a:xfrm>
                <a:off x="-2246086"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45" name="Freeform 1858">
                <a:extLst>
                  <a:ext uri="{FF2B5EF4-FFF2-40B4-BE49-F238E27FC236}">
                    <a16:creationId xmlns:a16="http://schemas.microsoft.com/office/drawing/2014/main" id="{57DDD5EB-56A1-1E39-B3CC-2568AEA669D0}"/>
                  </a:ext>
                </a:extLst>
              </p:cNvPr>
              <p:cNvSpPr/>
              <p:nvPr/>
            </p:nvSpPr>
            <p:spPr>
              <a:xfrm>
                <a:off x="-222022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5" name="Graphic 45">
              <a:extLst>
                <a:ext uri="{FF2B5EF4-FFF2-40B4-BE49-F238E27FC236}">
                  <a16:creationId xmlns:a16="http://schemas.microsoft.com/office/drawing/2014/main" id="{F7213BEA-4947-AC3A-3A5E-31A5A71FA9F6}"/>
                </a:ext>
              </a:extLst>
            </p:cNvPr>
            <p:cNvGrpSpPr/>
            <p:nvPr/>
          </p:nvGrpSpPr>
          <p:grpSpPr>
            <a:xfrm>
              <a:off x="-2256735" y="3036250"/>
              <a:ext cx="51722" cy="51815"/>
              <a:chOff x="-2256735" y="3036250"/>
              <a:chExt cx="51722" cy="51815"/>
            </a:xfrm>
          </p:grpSpPr>
          <p:sp>
            <p:nvSpPr>
              <p:cNvPr id="36042" name="Freeform 1860">
                <a:extLst>
                  <a:ext uri="{FF2B5EF4-FFF2-40B4-BE49-F238E27FC236}">
                    <a16:creationId xmlns:a16="http://schemas.microsoft.com/office/drawing/2014/main" id="{700D7608-FE69-96DD-0AE5-0AC2910C1086}"/>
                  </a:ext>
                </a:extLst>
              </p:cNvPr>
              <p:cNvSpPr/>
              <p:nvPr/>
            </p:nvSpPr>
            <p:spPr>
              <a:xfrm>
                <a:off x="-225673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43" name="Freeform 1861">
                <a:extLst>
                  <a:ext uri="{FF2B5EF4-FFF2-40B4-BE49-F238E27FC236}">
                    <a16:creationId xmlns:a16="http://schemas.microsoft.com/office/drawing/2014/main" id="{41A743F6-EB8C-A278-6FFC-D1B815CD9EE8}"/>
                  </a:ext>
                </a:extLst>
              </p:cNvPr>
              <p:cNvSpPr/>
              <p:nvPr/>
            </p:nvSpPr>
            <p:spPr>
              <a:xfrm>
                <a:off x="-223087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6" name="Graphic 45">
              <a:extLst>
                <a:ext uri="{FF2B5EF4-FFF2-40B4-BE49-F238E27FC236}">
                  <a16:creationId xmlns:a16="http://schemas.microsoft.com/office/drawing/2014/main" id="{8BEB3AEF-653F-4DE9-BA61-C71A8020D691}"/>
                </a:ext>
              </a:extLst>
            </p:cNvPr>
            <p:cNvGrpSpPr/>
            <p:nvPr/>
          </p:nvGrpSpPr>
          <p:grpSpPr>
            <a:xfrm>
              <a:off x="-2277367" y="3036250"/>
              <a:ext cx="51722" cy="51815"/>
              <a:chOff x="-2277367" y="3036250"/>
              <a:chExt cx="51722" cy="51815"/>
            </a:xfrm>
          </p:grpSpPr>
          <p:sp>
            <p:nvSpPr>
              <p:cNvPr id="36040" name="Freeform 1863">
                <a:extLst>
                  <a:ext uri="{FF2B5EF4-FFF2-40B4-BE49-F238E27FC236}">
                    <a16:creationId xmlns:a16="http://schemas.microsoft.com/office/drawing/2014/main" id="{B8B008AA-0AEF-CF59-6B7E-B5C1F13231FF}"/>
                  </a:ext>
                </a:extLst>
              </p:cNvPr>
              <p:cNvSpPr/>
              <p:nvPr/>
            </p:nvSpPr>
            <p:spPr>
              <a:xfrm>
                <a:off x="-227736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41" name="Freeform 1864">
                <a:extLst>
                  <a:ext uri="{FF2B5EF4-FFF2-40B4-BE49-F238E27FC236}">
                    <a16:creationId xmlns:a16="http://schemas.microsoft.com/office/drawing/2014/main" id="{79BFF16F-DD21-237A-EC0B-B21CA11662BC}"/>
                  </a:ext>
                </a:extLst>
              </p:cNvPr>
              <p:cNvSpPr/>
              <p:nvPr/>
            </p:nvSpPr>
            <p:spPr>
              <a:xfrm>
                <a:off x="-225150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7" name="Graphic 45">
              <a:extLst>
                <a:ext uri="{FF2B5EF4-FFF2-40B4-BE49-F238E27FC236}">
                  <a16:creationId xmlns:a16="http://schemas.microsoft.com/office/drawing/2014/main" id="{DFBA5C51-D0FD-D550-2404-5768F7A249C1}"/>
                </a:ext>
              </a:extLst>
            </p:cNvPr>
            <p:cNvGrpSpPr/>
            <p:nvPr/>
          </p:nvGrpSpPr>
          <p:grpSpPr>
            <a:xfrm>
              <a:off x="-2303704" y="3036250"/>
              <a:ext cx="51818" cy="51815"/>
              <a:chOff x="-2303704" y="3036250"/>
              <a:chExt cx="51818" cy="51815"/>
            </a:xfrm>
          </p:grpSpPr>
          <p:sp>
            <p:nvSpPr>
              <p:cNvPr id="36038" name="Freeform 1866">
                <a:extLst>
                  <a:ext uri="{FF2B5EF4-FFF2-40B4-BE49-F238E27FC236}">
                    <a16:creationId xmlns:a16="http://schemas.microsoft.com/office/drawing/2014/main" id="{B5AC07E9-BCE5-85DF-B4EF-39B5EBEC11CA}"/>
                  </a:ext>
                </a:extLst>
              </p:cNvPr>
              <p:cNvSpPr/>
              <p:nvPr/>
            </p:nvSpPr>
            <p:spPr>
              <a:xfrm>
                <a:off x="-2303704"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39" name="Freeform 1867">
                <a:extLst>
                  <a:ext uri="{FF2B5EF4-FFF2-40B4-BE49-F238E27FC236}">
                    <a16:creationId xmlns:a16="http://schemas.microsoft.com/office/drawing/2014/main" id="{88558BC7-68FB-F0CD-34A3-CDCCA8556103}"/>
                  </a:ext>
                </a:extLst>
              </p:cNvPr>
              <p:cNvSpPr/>
              <p:nvPr/>
            </p:nvSpPr>
            <p:spPr>
              <a:xfrm>
                <a:off x="-2277748"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8" name="Graphic 45">
              <a:extLst>
                <a:ext uri="{FF2B5EF4-FFF2-40B4-BE49-F238E27FC236}">
                  <a16:creationId xmlns:a16="http://schemas.microsoft.com/office/drawing/2014/main" id="{8CE1EF22-039A-9C2F-CAEC-08ED4D11AD01}"/>
                </a:ext>
              </a:extLst>
            </p:cNvPr>
            <p:cNvGrpSpPr/>
            <p:nvPr/>
          </p:nvGrpSpPr>
          <p:grpSpPr>
            <a:xfrm>
              <a:off x="-2313878" y="3036250"/>
              <a:ext cx="51722" cy="51815"/>
              <a:chOff x="-2313878" y="3036250"/>
              <a:chExt cx="51722" cy="51815"/>
            </a:xfrm>
          </p:grpSpPr>
          <p:sp>
            <p:nvSpPr>
              <p:cNvPr id="36036" name="Freeform 1869">
                <a:extLst>
                  <a:ext uri="{FF2B5EF4-FFF2-40B4-BE49-F238E27FC236}">
                    <a16:creationId xmlns:a16="http://schemas.microsoft.com/office/drawing/2014/main" id="{4EFB7ACC-1349-5FE9-98A5-D9D94368EEA9}"/>
                  </a:ext>
                </a:extLst>
              </p:cNvPr>
              <p:cNvSpPr/>
              <p:nvPr/>
            </p:nvSpPr>
            <p:spPr>
              <a:xfrm>
                <a:off x="-2313878"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37" name="Freeform 1870">
                <a:extLst>
                  <a:ext uri="{FF2B5EF4-FFF2-40B4-BE49-F238E27FC236}">
                    <a16:creationId xmlns:a16="http://schemas.microsoft.com/office/drawing/2014/main" id="{E33E08B0-2F49-6E33-B878-C7C8EB80EB90}"/>
                  </a:ext>
                </a:extLst>
              </p:cNvPr>
              <p:cNvSpPr/>
              <p:nvPr/>
            </p:nvSpPr>
            <p:spPr>
              <a:xfrm>
                <a:off x="-228801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89" name="Graphic 45">
              <a:extLst>
                <a:ext uri="{FF2B5EF4-FFF2-40B4-BE49-F238E27FC236}">
                  <a16:creationId xmlns:a16="http://schemas.microsoft.com/office/drawing/2014/main" id="{F9490B9F-CA83-36A5-31F1-5D1CDB85BCEE}"/>
                </a:ext>
              </a:extLst>
            </p:cNvPr>
            <p:cNvGrpSpPr/>
            <p:nvPr/>
          </p:nvGrpSpPr>
          <p:grpSpPr>
            <a:xfrm>
              <a:off x="-2344874" y="3036250"/>
              <a:ext cx="51722" cy="51815"/>
              <a:chOff x="-2344874" y="3036250"/>
              <a:chExt cx="51722" cy="51815"/>
            </a:xfrm>
          </p:grpSpPr>
          <p:sp>
            <p:nvSpPr>
              <p:cNvPr id="36034" name="Freeform 1872">
                <a:extLst>
                  <a:ext uri="{FF2B5EF4-FFF2-40B4-BE49-F238E27FC236}">
                    <a16:creationId xmlns:a16="http://schemas.microsoft.com/office/drawing/2014/main" id="{7185ABB1-8391-6A8F-8FD0-00DE76733B45}"/>
                  </a:ext>
                </a:extLst>
              </p:cNvPr>
              <p:cNvSpPr/>
              <p:nvPr/>
            </p:nvSpPr>
            <p:spPr>
              <a:xfrm>
                <a:off x="-2344874"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35" name="Freeform 1873">
                <a:extLst>
                  <a:ext uri="{FF2B5EF4-FFF2-40B4-BE49-F238E27FC236}">
                    <a16:creationId xmlns:a16="http://schemas.microsoft.com/office/drawing/2014/main" id="{59CC73DC-62C7-8BAF-E436-445528C6336C}"/>
                  </a:ext>
                </a:extLst>
              </p:cNvPr>
              <p:cNvSpPr/>
              <p:nvPr/>
            </p:nvSpPr>
            <p:spPr>
              <a:xfrm>
                <a:off x="-231901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0" name="Graphic 45">
              <a:extLst>
                <a:ext uri="{FF2B5EF4-FFF2-40B4-BE49-F238E27FC236}">
                  <a16:creationId xmlns:a16="http://schemas.microsoft.com/office/drawing/2014/main" id="{47661EE2-5915-5A4E-A4BA-9936A3D7B1C5}"/>
                </a:ext>
              </a:extLst>
            </p:cNvPr>
            <p:cNvGrpSpPr/>
            <p:nvPr/>
          </p:nvGrpSpPr>
          <p:grpSpPr>
            <a:xfrm>
              <a:off x="-2349437" y="3036250"/>
              <a:ext cx="51818" cy="51815"/>
              <a:chOff x="-2349437" y="3036250"/>
              <a:chExt cx="51818" cy="51815"/>
            </a:xfrm>
          </p:grpSpPr>
          <p:sp>
            <p:nvSpPr>
              <p:cNvPr id="36032" name="Freeform 1875">
                <a:extLst>
                  <a:ext uri="{FF2B5EF4-FFF2-40B4-BE49-F238E27FC236}">
                    <a16:creationId xmlns:a16="http://schemas.microsoft.com/office/drawing/2014/main" id="{5949C899-D556-B245-2ACA-AA8A8B1F8BCF}"/>
                  </a:ext>
                </a:extLst>
              </p:cNvPr>
              <p:cNvSpPr/>
              <p:nvPr/>
            </p:nvSpPr>
            <p:spPr>
              <a:xfrm>
                <a:off x="-2349437"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33" name="Freeform 1876">
                <a:extLst>
                  <a:ext uri="{FF2B5EF4-FFF2-40B4-BE49-F238E27FC236}">
                    <a16:creationId xmlns:a16="http://schemas.microsoft.com/office/drawing/2014/main" id="{5A38790B-94BE-C80A-F62A-76935101D1E9}"/>
                  </a:ext>
                </a:extLst>
              </p:cNvPr>
              <p:cNvSpPr/>
              <p:nvPr/>
            </p:nvSpPr>
            <p:spPr>
              <a:xfrm>
                <a:off x="-232357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1" name="Graphic 45">
              <a:extLst>
                <a:ext uri="{FF2B5EF4-FFF2-40B4-BE49-F238E27FC236}">
                  <a16:creationId xmlns:a16="http://schemas.microsoft.com/office/drawing/2014/main" id="{4F78FAF9-42D6-D044-EFA3-9D3B00C25C6E}"/>
                </a:ext>
              </a:extLst>
            </p:cNvPr>
            <p:cNvGrpSpPr/>
            <p:nvPr/>
          </p:nvGrpSpPr>
          <p:grpSpPr>
            <a:xfrm>
              <a:off x="-2358945" y="3036250"/>
              <a:ext cx="51722" cy="51815"/>
              <a:chOff x="-2358945" y="3036250"/>
              <a:chExt cx="51722" cy="51815"/>
            </a:xfrm>
          </p:grpSpPr>
          <p:sp>
            <p:nvSpPr>
              <p:cNvPr id="36030" name="Freeform 1878">
                <a:extLst>
                  <a:ext uri="{FF2B5EF4-FFF2-40B4-BE49-F238E27FC236}">
                    <a16:creationId xmlns:a16="http://schemas.microsoft.com/office/drawing/2014/main" id="{AAC4829D-7EFE-B5E1-F8E2-EC134C4326FE}"/>
                  </a:ext>
                </a:extLst>
              </p:cNvPr>
              <p:cNvSpPr/>
              <p:nvPr/>
            </p:nvSpPr>
            <p:spPr>
              <a:xfrm>
                <a:off x="-235894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31" name="Freeform 1879">
                <a:extLst>
                  <a:ext uri="{FF2B5EF4-FFF2-40B4-BE49-F238E27FC236}">
                    <a16:creationId xmlns:a16="http://schemas.microsoft.com/office/drawing/2014/main" id="{1936533C-5E45-3660-C53C-24D491868C41}"/>
                  </a:ext>
                </a:extLst>
              </p:cNvPr>
              <p:cNvSpPr/>
              <p:nvPr/>
            </p:nvSpPr>
            <p:spPr>
              <a:xfrm>
                <a:off x="-233308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2" name="Graphic 45">
              <a:extLst>
                <a:ext uri="{FF2B5EF4-FFF2-40B4-BE49-F238E27FC236}">
                  <a16:creationId xmlns:a16="http://schemas.microsoft.com/office/drawing/2014/main" id="{3E37352C-1183-B44E-6BC9-77EAAFB7D56C}"/>
                </a:ext>
              </a:extLst>
            </p:cNvPr>
            <p:cNvGrpSpPr/>
            <p:nvPr/>
          </p:nvGrpSpPr>
          <p:grpSpPr>
            <a:xfrm>
              <a:off x="-2368453" y="3036250"/>
              <a:ext cx="51722" cy="51815"/>
              <a:chOff x="-2368453" y="3036250"/>
              <a:chExt cx="51722" cy="51815"/>
            </a:xfrm>
          </p:grpSpPr>
          <p:sp>
            <p:nvSpPr>
              <p:cNvPr id="36028" name="Freeform 1881">
                <a:extLst>
                  <a:ext uri="{FF2B5EF4-FFF2-40B4-BE49-F238E27FC236}">
                    <a16:creationId xmlns:a16="http://schemas.microsoft.com/office/drawing/2014/main" id="{B1DF67F7-3DF4-AF8F-00F7-29643B2B5EB0}"/>
                  </a:ext>
                </a:extLst>
              </p:cNvPr>
              <p:cNvSpPr/>
              <p:nvPr/>
            </p:nvSpPr>
            <p:spPr>
              <a:xfrm>
                <a:off x="-2368453"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29" name="Freeform 1882">
                <a:extLst>
                  <a:ext uri="{FF2B5EF4-FFF2-40B4-BE49-F238E27FC236}">
                    <a16:creationId xmlns:a16="http://schemas.microsoft.com/office/drawing/2014/main" id="{C31A4196-76E6-3217-8204-B14681959695}"/>
                  </a:ext>
                </a:extLst>
              </p:cNvPr>
              <p:cNvSpPr/>
              <p:nvPr/>
            </p:nvSpPr>
            <p:spPr>
              <a:xfrm>
                <a:off x="-234259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3" name="Graphic 45">
              <a:extLst>
                <a:ext uri="{FF2B5EF4-FFF2-40B4-BE49-F238E27FC236}">
                  <a16:creationId xmlns:a16="http://schemas.microsoft.com/office/drawing/2014/main" id="{42BFF3F3-FF49-12D6-44CD-DEEFCC7A59E7}"/>
                </a:ext>
              </a:extLst>
            </p:cNvPr>
            <p:cNvGrpSpPr/>
            <p:nvPr/>
          </p:nvGrpSpPr>
          <p:grpSpPr>
            <a:xfrm>
              <a:off x="-2377961" y="3036250"/>
              <a:ext cx="51722" cy="51815"/>
              <a:chOff x="-2377961" y="3036250"/>
              <a:chExt cx="51722" cy="51815"/>
            </a:xfrm>
          </p:grpSpPr>
          <p:sp>
            <p:nvSpPr>
              <p:cNvPr id="36026" name="Freeform 1884">
                <a:extLst>
                  <a:ext uri="{FF2B5EF4-FFF2-40B4-BE49-F238E27FC236}">
                    <a16:creationId xmlns:a16="http://schemas.microsoft.com/office/drawing/2014/main" id="{AB9329A9-A6DB-91AD-BA68-0036C0E24A4E}"/>
                  </a:ext>
                </a:extLst>
              </p:cNvPr>
              <p:cNvSpPr/>
              <p:nvPr/>
            </p:nvSpPr>
            <p:spPr>
              <a:xfrm>
                <a:off x="-2377961"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27" name="Freeform 1885">
                <a:extLst>
                  <a:ext uri="{FF2B5EF4-FFF2-40B4-BE49-F238E27FC236}">
                    <a16:creationId xmlns:a16="http://schemas.microsoft.com/office/drawing/2014/main" id="{73868FFA-ABA5-5681-1D95-D43B69F46BAB}"/>
                  </a:ext>
                </a:extLst>
              </p:cNvPr>
              <p:cNvSpPr/>
              <p:nvPr/>
            </p:nvSpPr>
            <p:spPr>
              <a:xfrm>
                <a:off x="-2352100"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4" name="Graphic 45">
              <a:extLst>
                <a:ext uri="{FF2B5EF4-FFF2-40B4-BE49-F238E27FC236}">
                  <a16:creationId xmlns:a16="http://schemas.microsoft.com/office/drawing/2014/main" id="{163E6E47-6930-F237-57E8-9E605B780D75}"/>
                </a:ext>
              </a:extLst>
            </p:cNvPr>
            <p:cNvGrpSpPr/>
            <p:nvPr/>
          </p:nvGrpSpPr>
          <p:grpSpPr>
            <a:xfrm>
              <a:off x="-2354191" y="3036250"/>
              <a:ext cx="51722" cy="51815"/>
              <a:chOff x="-2354191" y="3036250"/>
              <a:chExt cx="51722" cy="51815"/>
            </a:xfrm>
          </p:grpSpPr>
          <p:sp>
            <p:nvSpPr>
              <p:cNvPr id="36024" name="Freeform 1887">
                <a:extLst>
                  <a:ext uri="{FF2B5EF4-FFF2-40B4-BE49-F238E27FC236}">
                    <a16:creationId xmlns:a16="http://schemas.microsoft.com/office/drawing/2014/main" id="{E715862A-24E1-8776-42C9-AA50BDB62B45}"/>
                  </a:ext>
                </a:extLst>
              </p:cNvPr>
              <p:cNvSpPr/>
              <p:nvPr/>
            </p:nvSpPr>
            <p:spPr>
              <a:xfrm>
                <a:off x="-2354191"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25" name="Freeform 1888">
                <a:extLst>
                  <a:ext uri="{FF2B5EF4-FFF2-40B4-BE49-F238E27FC236}">
                    <a16:creationId xmlns:a16="http://schemas.microsoft.com/office/drawing/2014/main" id="{3F48EF0B-91E3-D46D-521E-0BC69E42F660}"/>
                  </a:ext>
                </a:extLst>
              </p:cNvPr>
              <p:cNvSpPr/>
              <p:nvPr/>
            </p:nvSpPr>
            <p:spPr>
              <a:xfrm>
                <a:off x="-2328330"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5" name="Graphic 45">
              <a:extLst>
                <a:ext uri="{FF2B5EF4-FFF2-40B4-BE49-F238E27FC236}">
                  <a16:creationId xmlns:a16="http://schemas.microsoft.com/office/drawing/2014/main" id="{7AF586BA-2853-B909-2D33-64B70836DE52}"/>
                </a:ext>
              </a:extLst>
            </p:cNvPr>
            <p:cNvGrpSpPr/>
            <p:nvPr/>
          </p:nvGrpSpPr>
          <p:grpSpPr>
            <a:xfrm>
              <a:off x="-2363699" y="3036250"/>
              <a:ext cx="51722" cy="51815"/>
              <a:chOff x="-2363699" y="3036250"/>
              <a:chExt cx="51722" cy="51815"/>
            </a:xfrm>
          </p:grpSpPr>
          <p:sp>
            <p:nvSpPr>
              <p:cNvPr id="36022" name="Freeform 1890">
                <a:extLst>
                  <a:ext uri="{FF2B5EF4-FFF2-40B4-BE49-F238E27FC236}">
                    <a16:creationId xmlns:a16="http://schemas.microsoft.com/office/drawing/2014/main" id="{C1C9E15F-61FE-FE3B-2BD5-1FE24F2DF8BF}"/>
                  </a:ext>
                </a:extLst>
              </p:cNvPr>
              <p:cNvSpPr/>
              <p:nvPr/>
            </p:nvSpPr>
            <p:spPr>
              <a:xfrm>
                <a:off x="-236369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23" name="Freeform 1891">
                <a:extLst>
                  <a:ext uri="{FF2B5EF4-FFF2-40B4-BE49-F238E27FC236}">
                    <a16:creationId xmlns:a16="http://schemas.microsoft.com/office/drawing/2014/main" id="{A58F0692-CF21-81DB-3011-D9FCFE84A494}"/>
                  </a:ext>
                </a:extLst>
              </p:cNvPr>
              <p:cNvSpPr/>
              <p:nvPr/>
            </p:nvSpPr>
            <p:spPr>
              <a:xfrm>
                <a:off x="-2337838"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6" name="Graphic 45">
              <a:extLst>
                <a:ext uri="{FF2B5EF4-FFF2-40B4-BE49-F238E27FC236}">
                  <a16:creationId xmlns:a16="http://schemas.microsoft.com/office/drawing/2014/main" id="{2EC0AF65-8B30-3982-EDAB-355805E73CC0}"/>
                </a:ext>
              </a:extLst>
            </p:cNvPr>
            <p:cNvGrpSpPr/>
            <p:nvPr/>
          </p:nvGrpSpPr>
          <p:grpSpPr>
            <a:xfrm>
              <a:off x="-2373207" y="3036250"/>
              <a:ext cx="51722" cy="51815"/>
              <a:chOff x="-2373207" y="3036250"/>
              <a:chExt cx="51722" cy="51815"/>
            </a:xfrm>
          </p:grpSpPr>
          <p:sp>
            <p:nvSpPr>
              <p:cNvPr id="36020" name="Freeform 1893">
                <a:extLst>
                  <a:ext uri="{FF2B5EF4-FFF2-40B4-BE49-F238E27FC236}">
                    <a16:creationId xmlns:a16="http://schemas.microsoft.com/office/drawing/2014/main" id="{B3C0125A-D829-8B58-6DBE-6E554AC149FA}"/>
                  </a:ext>
                </a:extLst>
              </p:cNvPr>
              <p:cNvSpPr/>
              <p:nvPr/>
            </p:nvSpPr>
            <p:spPr>
              <a:xfrm>
                <a:off x="-237320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21" name="Freeform 1894">
                <a:extLst>
                  <a:ext uri="{FF2B5EF4-FFF2-40B4-BE49-F238E27FC236}">
                    <a16:creationId xmlns:a16="http://schemas.microsoft.com/office/drawing/2014/main" id="{714159DE-D4B8-99F6-982E-554A2C2C0924}"/>
                  </a:ext>
                </a:extLst>
              </p:cNvPr>
              <p:cNvSpPr/>
              <p:nvPr/>
            </p:nvSpPr>
            <p:spPr>
              <a:xfrm>
                <a:off x="-234734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7" name="Graphic 45">
              <a:extLst>
                <a:ext uri="{FF2B5EF4-FFF2-40B4-BE49-F238E27FC236}">
                  <a16:creationId xmlns:a16="http://schemas.microsoft.com/office/drawing/2014/main" id="{616DD44E-572E-B4F4-6DE9-6269C2166868}"/>
                </a:ext>
              </a:extLst>
            </p:cNvPr>
            <p:cNvGrpSpPr/>
            <p:nvPr/>
          </p:nvGrpSpPr>
          <p:grpSpPr>
            <a:xfrm>
              <a:off x="-2382715" y="3036250"/>
              <a:ext cx="51722" cy="51815"/>
              <a:chOff x="-2382715" y="3036250"/>
              <a:chExt cx="51722" cy="51815"/>
            </a:xfrm>
          </p:grpSpPr>
          <p:sp>
            <p:nvSpPr>
              <p:cNvPr id="36018" name="Freeform 1896">
                <a:extLst>
                  <a:ext uri="{FF2B5EF4-FFF2-40B4-BE49-F238E27FC236}">
                    <a16:creationId xmlns:a16="http://schemas.microsoft.com/office/drawing/2014/main" id="{7EEF6B6D-AE87-CE2B-A803-1E88115C3CA9}"/>
                  </a:ext>
                </a:extLst>
              </p:cNvPr>
              <p:cNvSpPr/>
              <p:nvPr/>
            </p:nvSpPr>
            <p:spPr>
              <a:xfrm>
                <a:off x="-238271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19" name="Freeform 1897">
                <a:extLst>
                  <a:ext uri="{FF2B5EF4-FFF2-40B4-BE49-F238E27FC236}">
                    <a16:creationId xmlns:a16="http://schemas.microsoft.com/office/drawing/2014/main" id="{AAB7491F-4B6E-9D99-FFA6-61AF8C8008BD}"/>
                  </a:ext>
                </a:extLst>
              </p:cNvPr>
              <p:cNvSpPr/>
              <p:nvPr/>
            </p:nvSpPr>
            <p:spPr>
              <a:xfrm>
                <a:off x="-235685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8" name="Graphic 45">
              <a:extLst>
                <a:ext uri="{FF2B5EF4-FFF2-40B4-BE49-F238E27FC236}">
                  <a16:creationId xmlns:a16="http://schemas.microsoft.com/office/drawing/2014/main" id="{8045C404-9B21-0E6A-653B-54EE808EE7AD}"/>
                </a:ext>
              </a:extLst>
            </p:cNvPr>
            <p:cNvGrpSpPr/>
            <p:nvPr/>
          </p:nvGrpSpPr>
          <p:grpSpPr>
            <a:xfrm>
              <a:off x="-2387469" y="3036250"/>
              <a:ext cx="51722" cy="51815"/>
              <a:chOff x="-2387469" y="3036250"/>
              <a:chExt cx="51722" cy="51815"/>
            </a:xfrm>
          </p:grpSpPr>
          <p:sp>
            <p:nvSpPr>
              <p:cNvPr id="36016" name="Freeform 1899">
                <a:extLst>
                  <a:ext uri="{FF2B5EF4-FFF2-40B4-BE49-F238E27FC236}">
                    <a16:creationId xmlns:a16="http://schemas.microsoft.com/office/drawing/2014/main" id="{D41CF46D-2763-5705-326A-D36BDE89AEE6}"/>
                  </a:ext>
                </a:extLst>
              </p:cNvPr>
              <p:cNvSpPr/>
              <p:nvPr/>
            </p:nvSpPr>
            <p:spPr>
              <a:xfrm>
                <a:off x="-238746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17" name="Freeform 1900">
                <a:extLst>
                  <a:ext uri="{FF2B5EF4-FFF2-40B4-BE49-F238E27FC236}">
                    <a16:creationId xmlns:a16="http://schemas.microsoft.com/office/drawing/2014/main" id="{208BC218-85CF-8AA6-B613-729CC9B8CB75}"/>
                  </a:ext>
                </a:extLst>
              </p:cNvPr>
              <p:cNvSpPr/>
              <p:nvPr/>
            </p:nvSpPr>
            <p:spPr>
              <a:xfrm>
                <a:off x="-236160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99" name="Graphic 45">
              <a:extLst>
                <a:ext uri="{FF2B5EF4-FFF2-40B4-BE49-F238E27FC236}">
                  <a16:creationId xmlns:a16="http://schemas.microsoft.com/office/drawing/2014/main" id="{4655C542-8F2F-5DE7-220A-B99358777EC4}"/>
                </a:ext>
              </a:extLst>
            </p:cNvPr>
            <p:cNvGrpSpPr/>
            <p:nvPr/>
          </p:nvGrpSpPr>
          <p:grpSpPr>
            <a:xfrm>
              <a:off x="-2401446" y="3036250"/>
              <a:ext cx="51722" cy="51815"/>
              <a:chOff x="-2401446" y="3036250"/>
              <a:chExt cx="51722" cy="51815"/>
            </a:xfrm>
          </p:grpSpPr>
          <p:sp>
            <p:nvSpPr>
              <p:cNvPr id="36014" name="Freeform 1902">
                <a:extLst>
                  <a:ext uri="{FF2B5EF4-FFF2-40B4-BE49-F238E27FC236}">
                    <a16:creationId xmlns:a16="http://schemas.microsoft.com/office/drawing/2014/main" id="{927C786C-74F8-D0ED-E79F-F2692B12B95C}"/>
                  </a:ext>
                </a:extLst>
              </p:cNvPr>
              <p:cNvSpPr/>
              <p:nvPr/>
            </p:nvSpPr>
            <p:spPr>
              <a:xfrm>
                <a:off x="-2401446"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15" name="Freeform 1903">
                <a:extLst>
                  <a:ext uri="{FF2B5EF4-FFF2-40B4-BE49-F238E27FC236}">
                    <a16:creationId xmlns:a16="http://schemas.microsoft.com/office/drawing/2014/main" id="{C09FF1F1-6481-B8D8-0846-1DEF3D43C1A1}"/>
                  </a:ext>
                </a:extLst>
              </p:cNvPr>
              <p:cNvSpPr/>
              <p:nvPr/>
            </p:nvSpPr>
            <p:spPr>
              <a:xfrm>
                <a:off x="-237558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0" name="Graphic 45">
              <a:extLst>
                <a:ext uri="{FF2B5EF4-FFF2-40B4-BE49-F238E27FC236}">
                  <a16:creationId xmlns:a16="http://schemas.microsoft.com/office/drawing/2014/main" id="{F7E334C8-9800-B76A-00AA-8F6606A810A1}"/>
                </a:ext>
              </a:extLst>
            </p:cNvPr>
            <p:cNvGrpSpPr/>
            <p:nvPr/>
          </p:nvGrpSpPr>
          <p:grpSpPr>
            <a:xfrm>
              <a:off x="-2396692" y="3036250"/>
              <a:ext cx="51722" cy="51815"/>
              <a:chOff x="-2396692" y="3036250"/>
              <a:chExt cx="51722" cy="51815"/>
            </a:xfrm>
          </p:grpSpPr>
          <p:sp>
            <p:nvSpPr>
              <p:cNvPr id="36012" name="Freeform 1905">
                <a:extLst>
                  <a:ext uri="{FF2B5EF4-FFF2-40B4-BE49-F238E27FC236}">
                    <a16:creationId xmlns:a16="http://schemas.microsoft.com/office/drawing/2014/main" id="{09A28BC3-3A6D-CF05-ACF8-F43117E7E29A}"/>
                  </a:ext>
                </a:extLst>
              </p:cNvPr>
              <p:cNvSpPr/>
              <p:nvPr/>
            </p:nvSpPr>
            <p:spPr>
              <a:xfrm>
                <a:off x="-2396692"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13" name="Freeform 1906">
                <a:extLst>
                  <a:ext uri="{FF2B5EF4-FFF2-40B4-BE49-F238E27FC236}">
                    <a16:creationId xmlns:a16="http://schemas.microsoft.com/office/drawing/2014/main" id="{D1F91190-338A-865C-9123-BCBEF5F94AAE}"/>
                  </a:ext>
                </a:extLst>
              </p:cNvPr>
              <p:cNvSpPr/>
              <p:nvPr/>
            </p:nvSpPr>
            <p:spPr>
              <a:xfrm>
                <a:off x="-2370830"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1" name="Graphic 45">
              <a:extLst>
                <a:ext uri="{FF2B5EF4-FFF2-40B4-BE49-F238E27FC236}">
                  <a16:creationId xmlns:a16="http://schemas.microsoft.com/office/drawing/2014/main" id="{740299D6-43EE-6E29-12F2-1845E46C9AAE}"/>
                </a:ext>
              </a:extLst>
            </p:cNvPr>
            <p:cNvGrpSpPr/>
            <p:nvPr/>
          </p:nvGrpSpPr>
          <p:grpSpPr>
            <a:xfrm>
              <a:off x="-2406199" y="3036250"/>
              <a:ext cx="51722" cy="51815"/>
              <a:chOff x="-2406199" y="3036250"/>
              <a:chExt cx="51722" cy="51815"/>
            </a:xfrm>
          </p:grpSpPr>
          <p:sp>
            <p:nvSpPr>
              <p:cNvPr id="36010" name="Freeform 1908">
                <a:extLst>
                  <a:ext uri="{FF2B5EF4-FFF2-40B4-BE49-F238E27FC236}">
                    <a16:creationId xmlns:a16="http://schemas.microsoft.com/office/drawing/2014/main" id="{7F05BEEC-237C-8473-97D7-7D88B6F16ADE}"/>
                  </a:ext>
                </a:extLst>
              </p:cNvPr>
              <p:cNvSpPr/>
              <p:nvPr/>
            </p:nvSpPr>
            <p:spPr>
              <a:xfrm>
                <a:off x="-240619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11" name="Freeform 1909">
                <a:extLst>
                  <a:ext uri="{FF2B5EF4-FFF2-40B4-BE49-F238E27FC236}">
                    <a16:creationId xmlns:a16="http://schemas.microsoft.com/office/drawing/2014/main" id="{AA2AC13C-6FFD-850C-D454-383403047150}"/>
                  </a:ext>
                </a:extLst>
              </p:cNvPr>
              <p:cNvSpPr/>
              <p:nvPr/>
            </p:nvSpPr>
            <p:spPr>
              <a:xfrm>
                <a:off x="-2380338"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2" name="Graphic 45">
              <a:extLst>
                <a:ext uri="{FF2B5EF4-FFF2-40B4-BE49-F238E27FC236}">
                  <a16:creationId xmlns:a16="http://schemas.microsoft.com/office/drawing/2014/main" id="{2FD81144-7744-D729-57EA-AF1C2EF65A43}"/>
                </a:ext>
              </a:extLst>
            </p:cNvPr>
            <p:cNvGrpSpPr/>
            <p:nvPr/>
          </p:nvGrpSpPr>
          <p:grpSpPr>
            <a:xfrm>
              <a:off x="-2410953" y="3036250"/>
              <a:ext cx="51722" cy="51815"/>
              <a:chOff x="-2410953" y="3036250"/>
              <a:chExt cx="51722" cy="51815"/>
            </a:xfrm>
          </p:grpSpPr>
          <p:sp>
            <p:nvSpPr>
              <p:cNvPr id="36008" name="Freeform 1911">
                <a:extLst>
                  <a:ext uri="{FF2B5EF4-FFF2-40B4-BE49-F238E27FC236}">
                    <a16:creationId xmlns:a16="http://schemas.microsoft.com/office/drawing/2014/main" id="{B1A65038-896A-F6C5-3F3C-8DA4979E91E4}"/>
                  </a:ext>
                </a:extLst>
              </p:cNvPr>
              <p:cNvSpPr/>
              <p:nvPr/>
            </p:nvSpPr>
            <p:spPr>
              <a:xfrm>
                <a:off x="-2410953"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09" name="Freeform 1912">
                <a:extLst>
                  <a:ext uri="{FF2B5EF4-FFF2-40B4-BE49-F238E27FC236}">
                    <a16:creationId xmlns:a16="http://schemas.microsoft.com/office/drawing/2014/main" id="{426DB5A7-1C55-2917-E2D4-9DBBCBD3C999}"/>
                  </a:ext>
                </a:extLst>
              </p:cNvPr>
              <p:cNvSpPr/>
              <p:nvPr/>
            </p:nvSpPr>
            <p:spPr>
              <a:xfrm>
                <a:off x="-2385092"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3" name="Graphic 45">
              <a:extLst>
                <a:ext uri="{FF2B5EF4-FFF2-40B4-BE49-F238E27FC236}">
                  <a16:creationId xmlns:a16="http://schemas.microsoft.com/office/drawing/2014/main" id="{ADF26987-0064-3922-F79C-0C7F24C7C300}"/>
                </a:ext>
              </a:extLst>
            </p:cNvPr>
            <p:cNvGrpSpPr/>
            <p:nvPr/>
          </p:nvGrpSpPr>
          <p:grpSpPr>
            <a:xfrm>
              <a:off x="-2420176" y="3036250"/>
              <a:ext cx="51722" cy="51815"/>
              <a:chOff x="-2420176" y="3036250"/>
              <a:chExt cx="51722" cy="51815"/>
            </a:xfrm>
          </p:grpSpPr>
          <p:sp>
            <p:nvSpPr>
              <p:cNvPr id="36006" name="Freeform 1914">
                <a:extLst>
                  <a:ext uri="{FF2B5EF4-FFF2-40B4-BE49-F238E27FC236}">
                    <a16:creationId xmlns:a16="http://schemas.microsoft.com/office/drawing/2014/main" id="{87E282B6-F464-2FBA-DD66-428C3F6F632C}"/>
                  </a:ext>
                </a:extLst>
              </p:cNvPr>
              <p:cNvSpPr/>
              <p:nvPr/>
            </p:nvSpPr>
            <p:spPr>
              <a:xfrm>
                <a:off x="-2420176"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07" name="Freeform 1915">
                <a:extLst>
                  <a:ext uri="{FF2B5EF4-FFF2-40B4-BE49-F238E27FC236}">
                    <a16:creationId xmlns:a16="http://schemas.microsoft.com/office/drawing/2014/main" id="{433BEB17-72CA-EE3B-0173-C764DF6A2823}"/>
                  </a:ext>
                </a:extLst>
              </p:cNvPr>
              <p:cNvSpPr/>
              <p:nvPr/>
            </p:nvSpPr>
            <p:spPr>
              <a:xfrm>
                <a:off x="-239431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4" name="Graphic 45">
              <a:extLst>
                <a:ext uri="{FF2B5EF4-FFF2-40B4-BE49-F238E27FC236}">
                  <a16:creationId xmlns:a16="http://schemas.microsoft.com/office/drawing/2014/main" id="{09498750-DEA9-66DC-B3DC-904375E6A454}"/>
                </a:ext>
              </a:extLst>
            </p:cNvPr>
            <p:cNvGrpSpPr/>
            <p:nvPr/>
          </p:nvGrpSpPr>
          <p:grpSpPr>
            <a:xfrm>
              <a:off x="-2415422" y="3036250"/>
              <a:ext cx="51722" cy="51815"/>
              <a:chOff x="-2415422" y="3036250"/>
              <a:chExt cx="51722" cy="51815"/>
            </a:xfrm>
          </p:grpSpPr>
          <p:sp>
            <p:nvSpPr>
              <p:cNvPr id="36004" name="Freeform 1917">
                <a:extLst>
                  <a:ext uri="{FF2B5EF4-FFF2-40B4-BE49-F238E27FC236}">
                    <a16:creationId xmlns:a16="http://schemas.microsoft.com/office/drawing/2014/main" id="{05B82973-DCDF-55EF-4D3B-4DC13697DF3E}"/>
                  </a:ext>
                </a:extLst>
              </p:cNvPr>
              <p:cNvSpPr/>
              <p:nvPr/>
            </p:nvSpPr>
            <p:spPr>
              <a:xfrm>
                <a:off x="-2415422"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05" name="Freeform 1918">
                <a:extLst>
                  <a:ext uri="{FF2B5EF4-FFF2-40B4-BE49-F238E27FC236}">
                    <a16:creationId xmlns:a16="http://schemas.microsoft.com/office/drawing/2014/main" id="{CDB24A22-CD1D-A922-C058-FFC350B88409}"/>
                  </a:ext>
                </a:extLst>
              </p:cNvPr>
              <p:cNvSpPr/>
              <p:nvPr/>
            </p:nvSpPr>
            <p:spPr>
              <a:xfrm>
                <a:off x="-238956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5" name="Graphic 45">
              <a:extLst>
                <a:ext uri="{FF2B5EF4-FFF2-40B4-BE49-F238E27FC236}">
                  <a16:creationId xmlns:a16="http://schemas.microsoft.com/office/drawing/2014/main" id="{C3BC5EC5-180C-7FA9-5549-659330187220}"/>
                </a:ext>
              </a:extLst>
            </p:cNvPr>
            <p:cNvGrpSpPr/>
            <p:nvPr/>
          </p:nvGrpSpPr>
          <p:grpSpPr>
            <a:xfrm>
              <a:off x="-2423599" y="3036250"/>
              <a:ext cx="51722" cy="51815"/>
              <a:chOff x="-2423599" y="3036250"/>
              <a:chExt cx="51722" cy="51815"/>
            </a:xfrm>
          </p:grpSpPr>
          <p:sp>
            <p:nvSpPr>
              <p:cNvPr id="36002" name="Freeform 1920">
                <a:extLst>
                  <a:ext uri="{FF2B5EF4-FFF2-40B4-BE49-F238E27FC236}">
                    <a16:creationId xmlns:a16="http://schemas.microsoft.com/office/drawing/2014/main" id="{61F4B3A2-214B-5678-3187-2AC628AB0984}"/>
                  </a:ext>
                </a:extLst>
              </p:cNvPr>
              <p:cNvSpPr/>
              <p:nvPr/>
            </p:nvSpPr>
            <p:spPr>
              <a:xfrm>
                <a:off x="-242359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03" name="Freeform 1921">
                <a:extLst>
                  <a:ext uri="{FF2B5EF4-FFF2-40B4-BE49-F238E27FC236}">
                    <a16:creationId xmlns:a16="http://schemas.microsoft.com/office/drawing/2014/main" id="{06316E30-8308-A04C-5202-9A63DDA54753}"/>
                  </a:ext>
                </a:extLst>
              </p:cNvPr>
              <p:cNvSpPr/>
              <p:nvPr/>
            </p:nvSpPr>
            <p:spPr>
              <a:xfrm>
                <a:off x="-239773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6" name="Graphic 45">
              <a:extLst>
                <a:ext uri="{FF2B5EF4-FFF2-40B4-BE49-F238E27FC236}">
                  <a16:creationId xmlns:a16="http://schemas.microsoft.com/office/drawing/2014/main" id="{DAE88C71-EC89-C9E4-06C2-B52990F873B8}"/>
                </a:ext>
              </a:extLst>
            </p:cNvPr>
            <p:cNvGrpSpPr/>
            <p:nvPr/>
          </p:nvGrpSpPr>
          <p:grpSpPr>
            <a:xfrm>
              <a:off x="-2433297" y="3036250"/>
              <a:ext cx="51722" cy="51815"/>
              <a:chOff x="-2433297" y="3036250"/>
              <a:chExt cx="51722" cy="51815"/>
            </a:xfrm>
          </p:grpSpPr>
          <p:sp>
            <p:nvSpPr>
              <p:cNvPr id="36000" name="Freeform 1923">
                <a:extLst>
                  <a:ext uri="{FF2B5EF4-FFF2-40B4-BE49-F238E27FC236}">
                    <a16:creationId xmlns:a16="http://schemas.microsoft.com/office/drawing/2014/main" id="{BA1249C3-8038-4DAE-86E2-FB6D743C0F0E}"/>
                  </a:ext>
                </a:extLst>
              </p:cNvPr>
              <p:cNvSpPr/>
              <p:nvPr/>
            </p:nvSpPr>
            <p:spPr>
              <a:xfrm>
                <a:off x="-2433297"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001" name="Freeform 1924">
                <a:extLst>
                  <a:ext uri="{FF2B5EF4-FFF2-40B4-BE49-F238E27FC236}">
                    <a16:creationId xmlns:a16="http://schemas.microsoft.com/office/drawing/2014/main" id="{8C56D24F-8D14-7354-5973-7487A9E23E2D}"/>
                  </a:ext>
                </a:extLst>
              </p:cNvPr>
              <p:cNvSpPr/>
              <p:nvPr/>
            </p:nvSpPr>
            <p:spPr>
              <a:xfrm>
                <a:off x="-240743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7" name="Graphic 45">
              <a:extLst>
                <a:ext uri="{FF2B5EF4-FFF2-40B4-BE49-F238E27FC236}">
                  <a16:creationId xmlns:a16="http://schemas.microsoft.com/office/drawing/2014/main" id="{801C92B5-53F3-4324-8489-48C88DEB2DA3}"/>
                </a:ext>
              </a:extLst>
            </p:cNvPr>
            <p:cNvGrpSpPr/>
            <p:nvPr/>
          </p:nvGrpSpPr>
          <p:grpSpPr>
            <a:xfrm>
              <a:off x="-2436815" y="3036250"/>
              <a:ext cx="51722" cy="51815"/>
              <a:chOff x="-2436815" y="3036250"/>
              <a:chExt cx="51722" cy="51815"/>
            </a:xfrm>
          </p:grpSpPr>
          <p:sp>
            <p:nvSpPr>
              <p:cNvPr id="35998" name="Freeform 1926">
                <a:extLst>
                  <a:ext uri="{FF2B5EF4-FFF2-40B4-BE49-F238E27FC236}">
                    <a16:creationId xmlns:a16="http://schemas.microsoft.com/office/drawing/2014/main" id="{1A09062A-F586-C5B7-C6FA-63A397A9628B}"/>
                  </a:ext>
                </a:extLst>
              </p:cNvPr>
              <p:cNvSpPr/>
              <p:nvPr/>
            </p:nvSpPr>
            <p:spPr>
              <a:xfrm>
                <a:off x="-2436815"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99" name="Freeform 1927">
                <a:extLst>
                  <a:ext uri="{FF2B5EF4-FFF2-40B4-BE49-F238E27FC236}">
                    <a16:creationId xmlns:a16="http://schemas.microsoft.com/office/drawing/2014/main" id="{9D44DBA7-5CA6-D60A-639D-7E9249AB4C17}"/>
                  </a:ext>
                </a:extLst>
              </p:cNvPr>
              <p:cNvSpPr/>
              <p:nvPr/>
            </p:nvSpPr>
            <p:spPr>
              <a:xfrm>
                <a:off x="-2410953"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8" name="Graphic 45">
              <a:extLst>
                <a:ext uri="{FF2B5EF4-FFF2-40B4-BE49-F238E27FC236}">
                  <a16:creationId xmlns:a16="http://schemas.microsoft.com/office/drawing/2014/main" id="{34B4F01E-2796-34DD-46FF-F892D7AF9E41}"/>
                </a:ext>
              </a:extLst>
            </p:cNvPr>
            <p:cNvGrpSpPr/>
            <p:nvPr/>
          </p:nvGrpSpPr>
          <p:grpSpPr>
            <a:xfrm>
              <a:off x="-2440238" y="3036250"/>
              <a:ext cx="51722" cy="51815"/>
              <a:chOff x="-2440238" y="3036250"/>
              <a:chExt cx="51722" cy="51815"/>
            </a:xfrm>
          </p:grpSpPr>
          <p:sp>
            <p:nvSpPr>
              <p:cNvPr id="35996" name="Freeform 1929">
                <a:extLst>
                  <a:ext uri="{FF2B5EF4-FFF2-40B4-BE49-F238E27FC236}">
                    <a16:creationId xmlns:a16="http://schemas.microsoft.com/office/drawing/2014/main" id="{E7003C98-9DE1-8B0A-AC52-46DC13BA4F45}"/>
                  </a:ext>
                </a:extLst>
              </p:cNvPr>
              <p:cNvSpPr/>
              <p:nvPr/>
            </p:nvSpPr>
            <p:spPr>
              <a:xfrm>
                <a:off x="-2440238"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97" name="Freeform 1930">
                <a:extLst>
                  <a:ext uri="{FF2B5EF4-FFF2-40B4-BE49-F238E27FC236}">
                    <a16:creationId xmlns:a16="http://schemas.microsoft.com/office/drawing/2014/main" id="{5BD7BBD2-97E8-9FEA-0980-067C26B66E23}"/>
                  </a:ext>
                </a:extLst>
              </p:cNvPr>
              <p:cNvSpPr/>
              <p:nvPr/>
            </p:nvSpPr>
            <p:spPr>
              <a:xfrm>
                <a:off x="-2414376"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09" name="Graphic 45">
              <a:extLst>
                <a:ext uri="{FF2B5EF4-FFF2-40B4-BE49-F238E27FC236}">
                  <a16:creationId xmlns:a16="http://schemas.microsoft.com/office/drawing/2014/main" id="{BF39386F-0A0E-24D4-8760-2251774BF662}"/>
                </a:ext>
              </a:extLst>
            </p:cNvPr>
            <p:cNvGrpSpPr/>
            <p:nvPr/>
          </p:nvGrpSpPr>
          <p:grpSpPr>
            <a:xfrm>
              <a:off x="-2444421" y="3036250"/>
              <a:ext cx="51818" cy="51815"/>
              <a:chOff x="-2444421" y="3036250"/>
              <a:chExt cx="51818" cy="51815"/>
            </a:xfrm>
          </p:grpSpPr>
          <p:sp>
            <p:nvSpPr>
              <p:cNvPr id="35994" name="Freeform 1932">
                <a:extLst>
                  <a:ext uri="{FF2B5EF4-FFF2-40B4-BE49-F238E27FC236}">
                    <a16:creationId xmlns:a16="http://schemas.microsoft.com/office/drawing/2014/main" id="{38E4C33D-5D98-B105-EA8F-2EE3AB509B32}"/>
                  </a:ext>
                </a:extLst>
              </p:cNvPr>
              <p:cNvSpPr/>
              <p:nvPr/>
            </p:nvSpPr>
            <p:spPr>
              <a:xfrm>
                <a:off x="-2444421"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95" name="Freeform 1933">
                <a:extLst>
                  <a:ext uri="{FF2B5EF4-FFF2-40B4-BE49-F238E27FC236}">
                    <a16:creationId xmlns:a16="http://schemas.microsoft.com/office/drawing/2014/main" id="{BBB04064-BE7A-7E33-E466-A202099C93A0}"/>
                  </a:ext>
                </a:extLst>
              </p:cNvPr>
              <p:cNvSpPr/>
              <p:nvPr/>
            </p:nvSpPr>
            <p:spPr>
              <a:xfrm>
                <a:off x="-2418465"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0" name="Graphic 45">
              <a:extLst>
                <a:ext uri="{FF2B5EF4-FFF2-40B4-BE49-F238E27FC236}">
                  <a16:creationId xmlns:a16="http://schemas.microsoft.com/office/drawing/2014/main" id="{82450FC0-AE25-AC77-B3C1-BBDA120B4A04}"/>
                </a:ext>
              </a:extLst>
            </p:cNvPr>
            <p:cNvGrpSpPr/>
            <p:nvPr/>
          </p:nvGrpSpPr>
          <p:grpSpPr>
            <a:xfrm>
              <a:off x="-2454595" y="3036250"/>
              <a:ext cx="51818" cy="51815"/>
              <a:chOff x="-2454595" y="3036250"/>
              <a:chExt cx="51818" cy="51815"/>
            </a:xfrm>
          </p:grpSpPr>
          <p:sp>
            <p:nvSpPr>
              <p:cNvPr id="35992" name="Freeform 1935">
                <a:extLst>
                  <a:ext uri="{FF2B5EF4-FFF2-40B4-BE49-F238E27FC236}">
                    <a16:creationId xmlns:a16="http://schemas.microsoft.com/office/drawing/2014/main" id="{B48F6A81-B0FA-BC2C-91B7-DD8EEBCEFE59}"/>
                  </a:ext>
                </a:extLst>
              </p:cNvPr>
              <p:cNvSpPr/>
              <p:nvPr/>
            </p:nvSpPr>
            <p:spPr>
              <a:xfrm>
                <a:off x="-2454595"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93" name="Freeform 1936">
                <a:extLst>
                  <a:ext uri="{FF2B5EF4-FFF2-40B4-BE49-F238E27FC236}">
                    <a16:creationId xmlns:a16="http://schemas.microsoft.com/office/drawing/2014/main" id="{B37045DB-840E-42C8-8E24-A7D76E750CAB}"/>
                  </a:ext>
                </a:extLst>
              </p:cNvPr>
              <p:cNvSpPr/>
              <p:nvPr/>
            </p:nvSpPr>
            <p:spPr>
              <a:xfrm>
                <a:off x="-2428638"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1" name="Graphic 45">
              <a:extLst>
                <a:ext uri="{FF2B5EF4-FFF2-40B4-BE49-F238E27FC236}">
                  <a16:creationId xmlns:a16="http://schemas.microsoft.com/office/drawing/2014/main" id="{E63263B0-7E90-248F-E16C-2E7E7B6DB551}"/>
                </a:ext>
              </a:extLst>
            </p:cNvPr>
            <p:cNvGrpSpPr/>
            <p:nvPr/>
          </p:nvGrpSpPr>
          <p:grpSpPr>
            <a:xfrm>
              <a:off x="-2470283" y="3036250"/>
              <a:ext cx="51818" cy="51815"/>
              <a:chOff x="-2470283" y="3036250"/>
              <a:chExt cx="51818" cy="51815"/>
            </a:xfrm>
          </p:grpSpPr>
          <p:sp>
            <p:nvSpPr>
              <p:cNvPr id="35990" name="Freeform 1938">
                <a:extLst>
                  <a:ext uri="{FF2B5EF4-FFF2-40B4-BE49-F238E27FC236}">
                    <a16:creationId xmlns:a16="http://schemas.microsoft.com/office/drawing/2014/main" id="{2298D019-1294-B58F-740E-0B1B73243E64}"/>
                  </a:ext>
                </a:extLst>
              </p:cNvPr>
              <p:cNvSpPr/>
              <p:nvPr/>
            </p:nvSpPr>
            <p:spPr>
              <a:xfrm>
                <a:off x="-2470283"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91" name="Freeform 1939">
                <a:extLst>
                  <a:ext uri="{FF2B5EF4-FFF2-40B4-BE49-F238E27FC236}">
                    <a16:creationId xmlns:a16="http://schemas.microsoft.com/office/drawing/2014/main" id="{B1F4A587-D729-B433-9B2D-9A3A63060AD8}"/>
                  </a:ext>
                </a:extLst>
              </p:cNvPr>
              <p:cNvSpPr/>
              <p:nvPr/>
            </p:nvSpPr>
            <p:spPr>
              <a:xfrm>
                <a:off x="-244442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2" name="Graphic 45">
              <a:extLst>
                <a:ext uri="{FF2B5EF4-FFF2-40B4-BE49-F238E27FC236}">
                  <a16:creationId xmlns:a16="http://schemas.microsoft.com/office/drawing/2014/main" id="{C54F6E53-C5EE-FB06-A57A-1BA743AA73BE}"/>
                </a:ext>
              </a:extLst>
            </p:cNvPr>
            <p:cNvGrpSpPr/>
            <p:nvPr/>
          </p:nvGrpSpPr>
          <p:grpSpPr>
            <a:xfrm>
              <a:off x="-2475322" y="3036250"/>
              <a:ext cx="51722" cy="51815"/>
              <a:chOff x="-2475322" y="3036250"/>
              <a:chExt cx="51722" cy="51815"/>
            </a:xfrm>
          </p:grpSpPr>
          <p:sp>
            <p:nvSpPr>
              <p:cNvPr id="35988" name="Freeform 1941">
                <a:extLst>
                  <a:ext uri="{FF2B5EF4-FFF2-40B4-BE49-F238E27FC236}">
                    <a16:creationId xmlns:a16="http://schemas.microsoft.com/office/drawing/2014/main" id="{539F8705-D86F-CF2B-2F7C-DEFE1A047CB4}"/>
                  </a:ext>
                </a:extLst>
              </p:cNvPr>
              <p:cNvSpPr/>
              <p:nvPr/>
            </p:nvSpPr>
            <p:spPr>
              <a:xfrm>
                <a:off x="-2475322"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89" name="Freeform 1942">
                <a:extLst>
                  <a:ext uri="{FF2B5EF4-FFF2-40B4-BE49-F238E27FC236}">
                    <a16:creationId xmlns:a16="http://schemas.microsoft.com/office/drawing/2014/main" id="{A92B6934-ACD0-0744-8DE8-8872398E531F}"/>
                  </a:ext>
                </a:extLst>
              </p:cNvPr>
              <p:cNvSpPr/>
              <p:nvPr/>
            </p:nvSpPr>
            <p:spPr>
              <a:xfrm>
                <a:off x="-2449460"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3" name="Graphic 45">
              <a:extLst>
                <a:ext uri="{FF2B5EF4-FFF2-40B4-BE49-F238E27FC236}">
                  <a16:creationId xmlns:a16="http://schemas.microsoft.com/office/drawing/2014/main" id="{970DB86B-59E5-77C5-E166-5CD83522141C}"/>
                </a:ext>
              </a:extLst>
            </p:cNvPr>
            <p:cNvGrpSpPr/>
            <p:nvPr/>
          </p:nvGrpSpPr>
          <p:grpSpPr>
            <a:xfrm>
              <a:off x="-2522006" y="3036250"/>
              <a:ext cx="51722" cy="51815"/>
              <a:chOff x="-2522006" y="3036250"/>
              <a:chExt cx="51722" cy="51815"/>
            </a:xfrm>
          </p:grpSpPr>
          <p:sp>
            <p:nvSpPr>
              <p:cNvPr id="35986" name="Freeform 1944">
                <a:extLst>
                  <a:ext uri="{FF2B5EF4-FFF2-40B4-BE49-F238E27FC236}">
                    <a16:creationId xmlns:a16="http://schemas.microsoft.com/office/drawing/2014/main" id="{A4DFC6FD-D949-2CFB-D8CB-398B74850188}"/>
                  </a:ext>
                </a:extLst>
              </p:cNvPr>
              <p:cNvSpPr/>
              <p:nvPr/>
            </p:nvSpPr>
            <p:spPr>
              <a:xfrm>
                <a:off x="-2522006"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87" name="Freeform 1945">
                <a:extLst>
                  <a:ext uri="{FF2B5EF4-FFF2-40B4-BE49-F238E27FC236}">
                    <a16:creationId xmlns:a16="http://schemas.microsoft.com/office/drawing/2014/main" id="{4AE56B33-F90F-CBB7-B39B-9C5582848E6B}"/>
                  </a:ext>
                </a:extLst>
              </p:cNvPr>
              <p:cNvSpPr/>
              <p:nvPr/>
            </p:nvSpPr>
            <p:spPr>
              <a:xfrm>
                <a:off x="-249614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4" name="Graphic 45">
              <a:extLst>
                <a:ext uri="{FF2B5EF4-FFF2-40B4-BE49-F238E27FC236}">
                  <a16:creationId xmlns:a16="http://schemas.microsoft.com/office/drawing/2014/main" id="{491B0C79-6CBD-CF30-1672-45BBA9D25E21}"/>
                </a:ext>
              </a:extLst>
            </p:cNvPr>
            <p:cNvGrpSpPr/>
            <p:nvPr/>
          </p:nvGrpSpPr>
          <p:grpSpPr>
            <a:xfrm>
              <a:off x="-2526570" y="3036250"/>
              <a:ext cx="51722" cy="51815"/>
              <a:chOff x="-2526570" y="3036250"/>
              <a:chExt cx="51722" cy="51815"/>
            </a:xfrm>
          </p:grpSpPr>
          <p:sp>
            <p:nvSpPr>
              <p:cNvPr id="35984" name="Freeform 1947">
                <a:extLst>
                  <a:ext uri="{FF2B5EF4-FFF2-40B4-BE49-F238E27FC236}">
                    <a16:creationId xmlns:a16="http://schemas.microsoft.com/office/drawing/2014/main" id="{896B3ECD-664D-7D8B-A9E3-51D67827B198}"/>
                  </a:ext>
                </a:extLst>
              </p:cNvPr>
              <p:cNvSpPr/>
              <p:nvPr/>
            </p:nvSpPr>
            <p:spPr>
              <a:xfrm>
                <a:off x="-2526570"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85" name="Freeform 1948">
                <a:extLst>
                  <a:ext uri="{FF2B5EF4-FFF2-40B4-BE49-F238E27FC236}">
                    <a16:creationId xmlns:a16="http://schemas.microsoft.com/office/drawing/2014/main" id="{FADB34ED-D358-6DFE-2700-69351967D3AB}"/>
                  </a:ext>
                </a:extLst>
              </p:cNvPr>
              <p:cNvSpPr/>
              <p:nvPr/>
            </p:nvSpPr>
            <p:spPr>
              <a:xfrm>
                <a:off x="-2500708"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5" name="Graphic 45">
              <a:extLst>
                <a:ext uri="{FF2B5EF4-FFF2-40B4-BE49-F238E27FC236}">
                  <a16:creationId xmlns:a16="http://schemas.microsoft.com/office/drawing/2014/main" id="{04556319-091B-BF68-0959-885E12338971}"/>
                </a:ext>
              </a:extLst>
            </p:cNvPr>
            <p:cNvGrpSpPr/>
            <p:nvPr/>
          </p:nvGrpSpPr>
          <p:grpSpPr>
            <a:xfrm>
              <a:off x="-2537789" y="3036250"/>
              <a:ext cx="51722" cy="51815"/>
              <a:chOff x="-2537789" y="3036250"/>
              <a:chExt cx="51722" cy="51815"/>
            </a:xfrm>
          </p:grpSpPr>
          <p:sp>
            <p:nvSpPr>
              <p:cNvPr id="35982" name="Freeform 1950">
                <a:extLst>
                  <a:ext uri="{FF2B5EF4-FFF2-40B4-BE49-F238E27FC236}">
                    <a16:creationId xmlns:a16="http://schemas.microsoft.com/office/drawing/2014/main" id="{5A69FA59-2175-3A05-FB12-B2A5ABF24B84}"/>
                  </a:ext>
                </a:extLst>
              </p:cNvPr>
              <p:cNvSpPr/>
              <p:nvPr/>
            </p:nvSpPr>
            <p:spPr>
              <a:xfrm>
                <a:off x="-2537789"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83" name="Freeform 1951">
                <a:extLst>
                  <a:ext uri="{FF2B5EF4-FFF2-40B4-BE49-F238E27FC236}">
                    <a16:creationId xmlns:a16="http://schemas.microsoft.com/office/drawing/2014/main" id="{B706EE74-33BB-8EFA-3C51-D3BB6562FDAA}"/>
                  </a:ext>
                </a:extLst>
              </p:cNvPr>
              <p:cNvSpPr/>
              <p:nvPr/>
            </p:nvSpPr>
            <p:spPr>
              <a:xfrm>
                <a:off x="-2511927"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6" name="Graphic 45">
              <a:extLst>
                <a:ext uri="{FF2B5EF4-FFF2-40B4-BE49-F238E27FC236}">
                  <a16:creationId xmlns:a16="http://schemas.microsoft.com/office/drawing/2014/main" id="{3F227739-5525-A7E4-6D13-B077748655D8}"/>
                </a:ext>
              </a:extLst>
            </p:cNvPr>
            <p:cNvGrpSpPr/>
            <p:nvPr/>
          </p:nvGrpSpPr>
          <p:grpSpPr>
            <a:xfrm>
              <a:off x="-2600256" y="3036250"/>
              <a:ext cx="51722" cy="51815"/>
              <a:chOff x="-2600256" y="3036250"/>
              <a:chExt cx="51722" cy="51815"/>
            </a:xfrm>
          </p:grpSpPr>
          <p:sp>
            <p:nvSpPr>
              <p:cNvPr id="35980" name="Freeform 1953">
                <a:extLst>
                  <a:ext uri="{FF2B5EF4-FFF2-40B4-BE49-F238E27FC236}">
                    <a16:creationId xmlns:a16="http://schemas.microsoft.com/office/drawing/2014/main" id="{EAB53640-D0E4-EEB7-1E97-45D9BFB0FB83}"/>
                  </a:ext>
                </a:extLst>
              </p:cNvPr>
              <p:cNvSpPr/>
              <p:nvPr/>
            </p:nvSpPr>
            <p:spPr>
              <a:xfrm>
                <a:off x="-2600256"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81" name="Freeform 1954">
                <a:extLst>
                  <a:ext uri="{FF2B5EF4-FFF2-40B4-BE49-F238E27FC236}">
                    <a16:creationId xmlns:a16="http://schemas.microsoft.com/office/drawing/2014/main" id="{CBAFF2A2-B31E-0384-6104-B6E9629E3A2B}"/>
                  </a:ext>
                </a:extLst>
              </p:cNvPr>
              <p:cNvSpPr/>
              <p:nvPr/>
            </p:nvSpPr>
            <p:spPr>
              <a:xfrm>
                <a:off x="-2574394"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7" name="Graphic 45">
              <a:extLst>
                <a:ext uri="{FF2B5EF4-FFF2-40B4-BE49-F238E27FC236}">
                  <a16:creationId xmlns:a16="http://schemas.microsoft.com/office/drawing/2014/main" id="{014280BF-B446-B8E0-5F74-1AA786E29D2C}"/>
                </a:ext>
              </a:extLst>
            </p:cNvPr>
            <p:cNvGrpSpPr/>
            <p:nvPr/>
          </p:nvGrpSpPr>
          <p:grpSpPr>
            <a:xfrm>
              <a:off x="-2632202" y="3036250"/>
              <a:ext cx="51818" cy="51815"/>
              <a:chOff x="-2632202" y="3036250"/>
              <a:chExt cx="51818" cy="51815"/>
            </a:xfrm>
          </p:grpSpPr>
          <p:sp>
            <p:nvSpPr>
              <p:cNvPr id="35978" name="Freeform 1956">
                <a:extLst>
                  <a:ext uri="{FF2B5EF4-FFF2-40B4-BE49-F238E27FC236}">
                    <a16:creationId xmlns:a16="http://schemas.microsoft.com/office/drawing/2014/main" id="{27F9EACF-FBB2-8BED-909A-6337B002A1A0}"/>
                  </a:ext>
                </a:extLst>
              </p:cNvPr>
              <p:cNvSpPr/>
              <p:nvPr/>
            </p:nvSpPr>
            <p:spPr>
              <a:xfrm>
                <a:off x="-2632202" y="3062158"/>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79" name="Freeform 1957">
                <a:extLst>
                  <a:ext uri="{FF2B5EF4-FFF2-40B4-BE49-F238E27FC236}">
                    <a16:creationId xmlns:a16="http://schemas.microsoft.com/office/drawing/2014/main" id="{72E7ADD5-CEF4-B454-9844-D33BE890A035}"/>
                  </a:ext>
                </a:extLst>
              </p:cNvPr>
              <p:cNvSpPr/>
              <p:nvPr/>
            </p:nvSpPr>
            <p:spPr>
              <a:xfrm>
                <a:off x="-260634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8" name="Graphic 45">
              <a:extLst>
                <a:ext uri="{FF2B5EF4-FFF2-40B4-BE49-F238E27FC236}">
                  <a16:creationId xmlns:a16="http://schemas.microsoft.com/office/drawing/2014/main" id="{E21E077C-9FC2-8554-B547-C5512133CB6E}"/>
                </a:ext>
              </a:extLst>
            </p:cNvPr>
            <p:cNvGrpSpPr/>
            <p:nvPr/>
          </p:nvGrpSpPr>
          <p:grpSpPr>
            <a:xfrm>
              <a:off x="-2689155" y="3029106"/>
              <a:ext cx="51722" cy="51911"/>
              <a:chOff x="-2689155" y="3029106"/>
              <a:chExt cx="51722" cy="51911"/>
            </a:xfrm>
          </p:grpSpPr>
          <p:sp>
            <p:nvSpPr>
              <p:cNvPr id="35976" name="Freeform 1959">
                <a:extLst>
                  <a:ext uri="{FF2B5EF4-FFF2-40B4-BE49-F238E27FC236}">
                    <a16:creationId xmlns:a16="http://schemas.microsoft.com/office/drawing/2014/main" id="{180912BF-8177-10A3-1757-2727365D5946}"/>
                  </a:ext>
                </a:extLst>
              </p:cNvPr>
              <p:cNvSpPr/>
              <p:nvPr/>
            </p:nvSpPr>
            <p:spPr>
              <a:xfrm>
                <a:off x="-2689155" y="305501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77" name="Freeform 1960">
                <a:extLst>
                  <a:ext uri="{FF2B5EF4-FFF2-40B4-BE49-F238E27FC236}">
                    <a16:creationId xmlns:a16="http://schemas.microsoft.com/office/drawing/2014/main" id="{1C33BABF-1093-FE8F-2170-9C9BA191F9CC}"/>
                  </a:ext>
                </a:extLst>
              </p:cNvPr>
              <p:cNvSpPr/>
              <p:nvPr/>
            </p:nvSpPr>
            <p:spPr>
              <a:xfrm>
                <a:off x="-2663293" y="302910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19" name="Graphic 45">
              <a:extLst>
                <a:ext uri="{FF2B5EF4-FFF2-40B4-BE49-F238E27FC236}">
                  <a16:creationId xmlns:a16="http://schemas.microsoft.com/office/drawing/2014/main" id="{188A4A82-3A08-5A50-4595-FC8C852635B3}"/>
                </a:ext>
              </a:extLst>
            </p:cNvPr>
            <p:cNvGrpSpPr/>
            <p:nvPr/>
          </p:nvGrpSpPr>
          <p:grpSpPr>
            <a:xfrm>
              <a:off x="-2808669" y="3029106"/>
              <a:ext cx="51722" cy="51911"/>
              <a:chOff x="-2808669" y="3029106"/>
              <a:chExt cx="51722" cy="51911"/>
            </a:xfrm>
          </p:grpSpPr>
          <p:sp>
            <p:nvSpPr>
              <p:cNvPr id="35974" name="Freeform 1962">
                <a:extLst>
                  <a:ext uri="{FF2B5EF4-FFF2-40B4-BE49-F238E27FC236}">
                    <a16:creationId xmlns:a16="http://schemas.microsoft.com/office/drawing/2014/main" id="{17618D28-CA4A-127D-0F1A-F61BAC1BF1CC}"/>
                  </a:ext>
                </a:extLst>
              </p:cNvPr>
              <p:cNvSpPr/>
              <p:nvPr/>
            </p:nvSpPr>
            <p:spPr>
              <a:xfrm>
                <a:off x="-2808669" y="3055014"/>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75" name="Freeform 1963">
                <a:extLst>
                  <a:ext uri="{FF2B5EF4-FFF2-40B4-BE49-F238E27FC236}">
                    <a16:creationId xmlns:a16="http://schemas.microsoft.com/office/drawing/2014/main" id="{D54AFA9A-E04A-9AF9-616D-1301F357D1EC}"/>
                  </a:ext>
                </a:extLst>
              </p:cNvPr>
              <p:cNvSpPr/>
              <p:nvPr/>
            </p:nvSpPr>
            <p:spPr>
              <a:xfrm>
                <a:off x="-2782807" y="3029106"/>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0" name="Graphic 45">
              <a:extLst>
                <a:ext uri="{FF2B5EF4-FFF2-40B4-BE49-F238E27FC236}">
                  <a16:creationId xmlns:a16="http://schemas.microsoft.com/office/drawing/2014/main" id="{9BB9BB85-A13B-3928-4290-9E92377CE6EF}"/>
                </a:ext>
              </a:extLst>
            </p:cNvPr>
            <p:cNvGrpSpPr/>
            <p:nvPr/>
          </p:nvGrpSpPr>
          <p:grpSpPr>
            <a:xfrm>
              <a:off x="-2205012" y="3036250"/>
              <a:ext cx="51722" cy="51815"/>
              <a:chOff x="-2205012" y="3036250"/>
              <a:chExt cx="51722" cy="51815"/>
            </a:xfrm>
          </p:grpSpPr>
          <p:sp>
            <p:nvSpPr>
              <p:cNvPr id="35972" name="Freeform 1965">
                <a:extLst>
                  <a:ext uri="{FF2B5EF4-FFF2-40B4-BE49-F238E27FC236}">
                    <a16:creationId xmlns:a16="http://schemas.microsoft.com/office/drawing/2014/main" id="{81FE03E2-572E-BA5C-F7B7-88AECE1988E4}"/>
                  </a:ext>
                </a:extLst>
              </p:cNvPr>
              <p:cNvSpPr/>
              <p:nvPr/>
            </p:nvSpPr>
            <p:spPr>
              <a:xfrm>
                <a:off x="-2205012"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73" name="Freeform 1966">
                <a:extLst>
                  <a:ext uri="{FF2B5EF4-FFF2-40B4-BE49-F238E27FC236}">
                    <a16:creationId xmlns:a16="http://schemas.microsoft.com/office/drawing/2014/main" id="{71E4EAA2-3904-F066-28EB-F2FF2DEF5BF5}"/>
                  </a:ext>
                </a:extLst>
              </p:cNvPr>
              <p:cNvSpPr/>
              <p:nvPr/>
            </p:nvSpPr>
            <p:spPr>
              <a:xfrm>
                <a:off x="-217915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1" name="Graphic 45">
              <a:extLst>
                <a:ext uri="{FF2B5EF4-FFF2-40B4-BE49-F238E27FC236}">
                  <a16:creationId xmlns:a16="http://schemas.microsoft.com/office/drawing/2014/main" id="{B1353BBF-B9D9-1E11-870C-D49C0FF77BA1}"/>
                </a:ext>
              </a:extLst>
            </p:cNvPr>
            <p:cNvGrpSpPr/>
            <p:nvPr/>
          </p:nvGrpSpPr>
          <p:grpSpPr>
            <a:xfrm>
              <a:off x="-2048512" y="3036250"/>
              <a:ext cx="51722" cy="51815"/>
              <a:chOff x="-2048512" y="3036250"/>
              <a:chExt cx="51722" cy="51815"/>
            </a:xfrm>
          </p:grpSpPr>
          <p:sp>
            <p:nvSpPr>
              <p:cNvPr id="35970" name="Freeform 1968">
                <a:extLst>
                  <a:ext uri="{FF2B5EF4-FFF2-40B4-BE49-F238E27FC236}">
                    <a16:creationId xmlns:a16="http://schemas.microsoft.com/office/drawing/2014/main" id="{0140A164-FC78-FA80-85A4-DBC551EA494E}"/>
                  </a:ext>
                </a:extLst>
              </p:cNvPr>
              <p:cNvSpPr/>
              <p:nvPr/>
            </p:nvSpPr>
            <p:spPr>
              <a:xfrm>
                <a:off x="-2048512" y="306215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71" name="Freeform 1969">
                <a:extLst>
                  <a:ext uri="{FF2B5EF4-FFF2-40B4-BE49-F238E27FC236}">
                    <a16:creationId xmlns:a16="http://schemas.microsoft.com/office/drawing/2014/main" id="{0950D1F2-EFF0-C19F-E249-CF1EF51D1A98}"/>
                  </a:ext>
                </a:extLst>
              </p:cNvPr>
              <p:cNvSpPr/>
              <p:nvPr/>
            </p:nvSpPr>
            <p:spPr>
              <a:xfrm>
                <a:off x="-2022651" y="303625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2" name="Graphic 45">
              <a:extLst>
                <a:ext uri="{FF2B5EF4-FFF2-40B4-BE49-F238E27FC236}">
                  <a16:creationId xmlns:a16="http://schemas.microsoft.com/office/drawing/2014/main" id="{7C4332AD-87C0-8359-A7C2-A1E7CB0FFB58}"/>
                </a:ext>
              </a:extLst>
            </p:cNvPr>
            <p:cNvGrpSpPr/>
            <p:nvPr/>
          </p:nvGrpSpPr>
          <p:grpSpPr>
            <a:xfrm>
              <a:off x="-1564180" y="3035964"/>
              <a:ext cx="51722" cy="51815"/>
              <a:chOff x="-1564180" y="3035964"/>
              <a:chExt cx="51722" cy="51815"/>
            </a:xfrm>
          </p:grpSpPr>
          <p:sp>
            <p:nvSpPr>
              <p:cNvPr id="35968" name="Freeform 1971">
                <a:extLst>
                  <a:ext uri="{FF2B5EF4-FFF2-40B4-BE49-F238E27FC236}">
                    <a16:creationId xmlns:a16="http://schemas.microsoft.com/office/drawing/2014/main" id="{ED4FD0A1-2D31-3C64-7737-331E986D8AEA}"/>
                  </a:ext>
                </a:extLst>
              </p:cNvPr>
              <p:cNvSpPr/>
              <p:nvPr/>
            </p:nvSpPr>
            <p:spPr>
              <a:xfrm>
                <a:off x="-1564180" y="3061872"/>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69" name="Freeform 1972">
                <a:extLst>
                  <a:ext uri="{FF2B5EF4-FFF2-40B4-BE49-F238E27FC236}">
                    <a16:creationId xmlns:a16="http://schemas.microsoft.com/office/drawing/2014/main" id="{D27AD53D-E10E-6E6B-4F41-CC542DE9073A}"/>
                  </a:ext>
                </a:extLst>
              </p:cNvPr>
              <p:cNvSpPr/>
              <p:nvPr/>
            </p:nvSpPr>
            <p:spPr>
              <a:xfrm>
                <a:off x="-1538318"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3" name="Graphic 45">
              <a:extLst>
                <a:ext uri="{FF2B5EF4-FFF2-40B4-BE49-F238E27FC236}">
                  <a16:creationId xmlns:a16="http://schemas.microsoft.com/office/drawing/2014/main" id="{925C8B41-7E50-E44B-576D-3A9340B73A18}"/>
                </a:ext>
              </a:extLst>
            </p:cNvPr>
            <p:cNvGrpSpPr/>
            <p:nvPr/>
          </p:nvGrpSpPr>
          <p:grpSpPr>
            <a:xfrm>
              <a:off x="-1543453" y="3035964"/>
              <a:ext cx="51818" cy="51815"/>
              <a:chOff x="-1543453" y="3035964"/>
              <a:chExt cx="51818" cy="51815"/>
            </a:xfrm>
          </p:grpSpPr>
          <p:sp>
            <p:nvSpPr>
              <p:cNvPr id="35966" name="Freeform 1974">
                <a:extLst>
                  <a:ext uri="{FF2B5EF4-FFF2-40B4-BE49-F238E27FC236}">
                    <a16:creationId xmlns:a16="http://schemas.microsoft.com/office/drawing/2014/main" id="{525EF275-0C9C-711B-9B8E-1C47E9805048}"/>
                  </a:ext>
                </a:extLst>
              </p:cNvPr>
              <p:cNvSpPr/>
              <p:nvPr/>
            </p:nvSpPr>
            <p:spPr>
              <a:xfrm>
                <a:off x="-1543453" y="3061872"/>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67" name="Freeform 1975">
                <a:extLst>
                  <a:ext uri="{FF2B5EF4-FFF2-40B4-BE49-F238E27FC236}">
                    <a16:creationId xmlns:a16="http://schemas.microsoft.com/office/drawing/2014/main" id="{9437F321-70FB-294F-A20C-BD0188FFDBA6}"/>
                  </a:ext>
                </a:extLst>
              </p:cNvPr>
              <p:cNvSpPr/>
              <p:nvPr/>
            </p:nvSpPr>
            <p:spPr>
              <a:xfrm>
                <a:off x="-1517591" y="3035964"/>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4" name="Graphic 45">
              <a:extLst>
                <a:ext uri="{FF2B5EF4-FFF2-40B4-BE49-F238E27FC236}">
                  <a16:creationId xmlns:a16="http://schemas.microsoft.com/office/drawing/2014/main" id="{BBB5F2C2-5CFD-8D4E-DF39-89A9615A6C73}"/>
                </a:ext>
              </a:extLst>
            </p:cNvPr>
            <p:cNvGrpSpPr/>
            <p:nvPr/>
          </p:nvGrpSpPr>
          <p:grpSpPr>
            <a:xfrm>
              <a:off x="-2970018" y="3024248"/>
              <a:ext cx="51722" cy="51815"/>
              <a:chOff x="-2970018" y="3024248"/>
              <a:chExt cx="51722" cy="51815"/>
            </a:xfrm>
          </p:grpSpPr>
          <p:sp>
            <p:nvSpPr>
              <p:cNvPr id="35964" name="Freeform 1977">
                <a:extLst>
                  <a:ext uri="{FF2B5EF4-FFF2-40B4-BE49-F238E27FC236}">
                    <a16:creationId xmlns:a16="http://schemas.microsoft.com/office/drawing/2014/main" id="{D5DAE7D7-BD65-C76E-03F6-1DBFAE647EDB}"/>
                  </a:ext>
                </a:extLst>
              </p:cNvPr>
              <p:cNvSpPr/>
              <p:nvPr/>
            </p:nvSpPr>
            <p:spPr>
              <a:xfrm>
                <a:off x="-2970018" y="305015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65" name="Freeform 1978">
                <a:extLst>
                  <a:ext uri="{FF2B5EF4-FFF2-40B4-BE49-F238E27FC236}">
                    <a16:creationId xmlns:a16="http://schemas.microsoft.com/office/drawing/2014/main" id="{FC8ED8FF-C825-DB76-D1A4-B8832F4E02C6}"/>
                  </a:ext>
                </a:extLst>
              </p:cNvPr>
              <p:cNvSpPr/>
              <p:nvPr/>
            </p:nvSpPr>
            <p:spPr>
              <a:xfrm>
                <a:off x="-2944156" y="302424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5" name="Graphic 45">
              <a:extLst>
                <a:ext uri="{FF2B5EF4-FFF2-40B4-BE49-F238E27FC236}">
                  <a16:creationId xmlns:a16="http://schemas.microsoft.com/office/drawing/2014/main" id="{17FE9C69-7957-6AD2-46A5-A199AD912C04}"/>
                </a:ext>
              </a:extLst>
            </p:cNvPr>
            <p:cNvGrpSpPr/>
            <p:nvPr/>
          </p:nvGrpSpPr>
          <p:grpSpPr>
            <a:xfrm>
              <a:off x="-2991030" y="3024248"/>
              <a:ext cx="51722" cy="51815"/>
              <a:chOff x="-2991030" y="3024248"/>
              <a:chExt cx="51722" cy="51815"/>
            </a:xfrm>
          </p:grpSpPr>
          <p:sp>
            <p:nvSpPr>
              <p:cNvPr id="35962" name="Freeform 1980">
                <a:extLst>
                  <a:ext uri="{FF2B5EF4-FFF2-40B4-BE49-F238E27FC236}">
                    <a16:creationId xmlns:a16="http://schemas.microsoft.com/office/drawing/2014/main" id="{AAA516D8-9349-C13E-20D1-380174A0AE30}"/>
                  </a:ext>
                </a:extLst>
              </p:cNvPr>
              <p:cNvSpPr/>
              <p:nvPr/>
            </p:nvSpPr>
            <p:spPr>
              <a:xfrm>
                <a:off x="-2991030" y="305015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63" name="Freeform 1981">
                <a:extLst>
                  <a:ext uri="{FF2B5EF4-FFF2-40B4-BE49-F238E27FC236}">
                    <a16:creationId xmlns:a16="http://schemas.microsoft.com/office/drawing/2014/main" id="{9F1DA1CE-E444-089E-6384-82775B7BFA11}"/>
                  </a:ext>
                </a:extLst>
              </p:cNvPr>
              <p:cNvSpPr/>
              <p:nvPr/>
            </p:nvSpPr>
            <p:spPr>
              <a:xfrm>
                <a:off x="-2965169" y="3024248"/>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6" name="Graphic 45">
              <a:extLst>
                <a:ext uri="{FF2B5EF4-FFF2-40B4-BE49-F238E27FC236}">
                  <a16:creationId xmlns:a16="http://schemas.microsoft.com/office/drawing/2014/main" id="{A06023A9-D5F5-6C08-4CC1-E6F4A6C70C72}"/>
                </a:ext>
              </a:extLst>
            </p:cNvPr>
            <p:cNvGrpSpPr/>
            <p:nvPr/>
          </p:nvGrpSpPr>
          <p:grpSpPr>
            <a:xfrm>
              <a:off x="-3423450" y="3016438"/>
              <a:ext cx="51722" cy="51911"/>
              <a:chOff x="-3423450" y="3016438"/>
              <a:chExt cx="51722" cy="51911"/>
            </a:xfrm>
          </p:grpSpPr>
          <p:sp>
            <p:nvSpPr>
              <p:cNvPr id="35960" name="Freeform 1983">
                <a:extLst>
                  <a:ext uri="{FF2B5EF4-FFF2-40B4-BE49-F238E27FC236}">
                    <a16:creationId xmlns:a16="http://schemas.microsoft.com/office/drawing/2014/main" id="{489AE341-598F-A22B-E4F0-B227452C7FE4}"/>
                  </a:ext>
                </a:extLst>
              </p:cNvPr>
              <p:cNvSpPr/>
              <p:nvPr/>
            </p:nvSpPr>
            <p:spPr>
              <a:xfrm>
                <a:off x="-3423450" y="3042346"/>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61" name="Freeform 1984">
                <a:extLst>
                  <a:ext uri="{FF2B5EF4-FFF2-40B4-BE49-F238E27FC236}">
                    <a16:creationId xmlns:a16="http://schemas.microsoft.com/office/drawing/2014/main" id="{FB2BFCA6-4E8F-2047-A60C-E9CCB8687B95}"/>
                  </a:ext>
                </a:extLst>
              </p:cNvPr>
              <p:cNvSpPr/>
              <p:nvPr/>
            </p:nvSpPr>
            <p:spPr>
              <a:xfrm>
                <a:off x="-3397588" y="3016438"/>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7" name="Graphic 45">
              <a:extLst>
                <a:ext uri="{FF2B5EF4-FFF2-40B4-BE49-F238E27FC236}">
                  <a16:creationId xmlns:a16="http://schemas.microsoft.com/office/drawing/2014/main" id="{9011C7C5-5E99-9CFA-A8F3-7DD4FD7B8ACB}"/>
                </a:ext>
              </a:extLst>
            </p:cNvPr>
            <p:cNvGrpSpPr/>
            <p:nvPr/>
          </p:nvGrpSpPr>
          <p:grpSpPr>
            <a:xfrm>
              <a:off x="-4298652" y="3009865"/>
              <a:ext cx="51818" cy="51815"/>
              <a:chOff x="-4298652" y="3009865"/>
              <a:chExt cx="51818" cy="51815"/>
            </a:xfrm>
          </p:grpSpPr>
          <p:sp>
            <p:nvSpPr>
              <p:cNvPr id="35958" name="Freeform 1986">
                <a:extLst>
                  <a:ext uri="{FF2B5EF4-FFF2-40B4-BE49-F238E27FC236}">
                    <a16:creationId xmlns:a16="http://schemas.microsoft.com/office/drawing/2014/main" id="{AA1C3367-D0AA-6158-3540-BA18EB2CEEF4}"/>
                  </a:ext>
                </a:extLst>
              </p:cNvPr>
              <p:cNvSpPr/>
              <p:nvPr/>
            </p:nvSpPr>
            <p:spPr>
              <a:xfrm>
                <a:off x="-4298652" y="3035773"/>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59" name="Freeform 1987">
                <a:extLst>
                  <a:ext uri="{FF2B5EF4-FFF2-40B4-BE49-F238E27FC236}">
                    <a16:creationId xmlns:a16="http://schemas.microsoft.com/office/drawing/2014/main" id="{63DCF724-A86F-C577-E34A-67E0EA16F73F}"/>
                  </a:ext>
                </a:extLst>
              </p:cNvPr>
              <p:cNvSpPr/>
              <p:nvPr/>
            </p:nvSpPr>
            <p:spPr>
              <a:xfrm>
                <a:off x="-4272695" y="3009865"/>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8" name="Graphic 45">
              <a:extLst>
                <a:ext uri="{FF2B5EF4-FFF2-40B4-BE49-F238E27FC236}">
                  <a16:creationId xmlns:a16="http://schemas.microsoft.com/office/drawing/2014/main" id="{50D1BD65-E263-082C-1928-554CA158403D}"/>
                </a:ext>
              </a:extLst>
            </p:cNvPr>
            <p:cNvGrpSpPr/>
            <p:nvPr/>
          </p:nvGrpSpPr>
          <p:grpSpPr>
            <a:xfrm>
              <a:off x="-4361024" y="2999674"/>
              <a:ext cx="51818" cy="51911"/>
              <a:chOff x="-4361024" y="2999674"/>
              <a:chExt cx="51818" cy="51911"/>
            </a:xfrm>
          </p:grpSpPr>
          <p:sp>
            <p:nvSpPr>
              <p:cNvPr id="35956" name="Freeform 1989">
                <a:extLst>
                  <a:ext uri="{FF2B5EF4-FFF2-40B4-BE49-F238E27FC236}">
                    <a16:creationId xmlns:a16="http://schemas.microsoft.com/office/drawing/2014/main" id="{E868D900-251F-B546-DF4E-E3677AD2FE37}"/>
                  </a:ext>
                </a:extLst>
              </p:cNvPr>
              <p:cNvSpPr/>
              <p:nvPr/>
            </p:nvSpPr>
            <p:spPr>
              <a:xfrm>
                <a:off x="-4361024" y="3025677"/>
                <a:ext cx="51818" cy="9525"/>
              </a:xfrm>
              <a:custGeom>
                <a:avLst/>
                <a:gdLst>
                  <a:gd name="connsiteX0" fmla="*/ 0 w 51818"/>
                  <a:gd name="connsiteY0" fmla="*/ 0 h 9525"/>
                  <a:gd name="connsiteX1" fmla="*/ 51818 w 51818"/>
                  <a:gd name="connsiteY1" fmla="*/ 0 h 9525"/>
                </a:gdLst>
                <a:ahLst/>
                <a:cxnLst>
                  <a:cxn ang="0">
                    <a:pos x="connsiteX0" y="connsiteY0"/>
                  </a:cxn>
                  <a:cxn ang="0">
                    <a:pos x="connsiteX1" y="connsiteY1"/>
                  </a:cxn>
                </a:cxnLst>
                <a:rect l="l" t="t" r="r" b="b"/>
                <a:pathLst>
                  <a:path w="51818" h="9525">
                    <a:moveTo>
                      <a:pt x="0" y="0"/>
                    </a:moveTo>
                    <a:lnTo>
                      <a:pt x="51818"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57" name="Freeform 1990">
                <a:extLst>
                  <a:ext uri="{FF2B5EF4-FFF2-40B4-BE49-F238E27FC236}">
                    <a16:creationId xmlns:a16="http://schemas.microsoft.com/office/drawing/2014/main" id="{1C73260A-40D4-1A8E-A649-901D5F432846}"/>
                  </a:ext>
                </a:extLst>
              </p:cNvPr>
              <p:cNvSpPr/>
              <p:nvPr/>
            </p:nvSpPr>
            <p:spPr>
              <a:xfrm>
                <a:off x="-4335067" y="299967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9" name="Graphic 45">
              <a:extLst>
                <a:ext uri="{FF2B5EF4-FFF2-40B4-BE49-F238E27FC236}">
                  <a16:creationId xmlns:a16="http://schemas.microsoft.com/office/drawing/2014/main" id="{54A06881-7D82-A5BB-DAEB-EE557CEAB46F}"/>
                </a:ext>
              </a:extLst>
            </p:cNvPr>
            <p:cNvGrpSpPr/>
            <p:nvPr/>
          </p:nvGrpSpPr>
          <p:grpSpPr>
            <a:xfrm>
              <a:off x="-4428625" y="2999674"/>
              <a:ext cx="51722" cy="51911"/>
              <a:chOff x="-4428625" y="2999674"/>
              <a:chExt cx="51722" cy="51911"/>
            </a:xfrm>
          </p:grpSpPr>
          <p:sp>
            <p:nvSpPr>
              <p:cNvPr id="35954" name="Freeform 1992">
                <a:extLst>
                  <a:ext uri="{FF2B5EF4-FFF2-40B4-BE49-F238E27FC236}">
                    <a16:creationId xmlns:a16="http://schemas.microsoft.com/office/drawing/2014/main" id="{F63B7CC0-CAE3-25E2-3E44-1C4C2ABB5045}"/>
                  </a:ext>
                </a:extLst>
              </p:cNvPr>
              <p:cNvSpPr/>
              <p:nvPr/>
            </p:nvSpPr>
            <p:spPr>
              <a:xfrm>
                <a:off x="-4428625" y="30256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55" name="Freeform 1993">
                <a:extLst>
                  <a:ext uri="{FF2B5EF4-FFF2-40B4-BE49-F238E27FC236}">
                    <a16:creationId xmlns:a16="http://schemas.microsoft.com/office/drawing/2014/main" id="{B81B1074-DBF9-6569-63FD-DB8784B63F1D}"/>
                  </a:ext>
                </a:extLst>
              </p:cNvPr>
              <p:cNvSpPr/>
              <p:nvPr/>
            </p:nvSpPr>
            <p:spPr>
              <a:xfrm>
                <a:off x="-4402763" y="299967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30" name="Graphic 45">
              <a:extLst>
                <a:ext uri="{FF2B5EF4-FFF2-40B4-BE49-F238E27FC236}">
                  <a16:creationId xmlns:a16="http://schemas.microsoft.com/office/drawing/2014/main" id="{1AFE3E89-D6BC-6940-7925-6F97091E2959}"/>
                </a:ext>
              </a:extLst>
            </p:cNvPr>
            <p:cNvGrpSpPr/>
            <p:nvPr/>
          </p:nvGrpSpPr>
          <p:grpSpPr>
            <a:xfrm>
              <a:off x="-4496606" y="2999674"/>
              <a:ext cx="51722" cy="51911"/>
              <a:chOff x="-4496606" y="2999674"/>
              <a:chExt cx="51722" cy="51911"/>
            </a:xfrm>
          </p:grpSpPr>
          <p:sp>
            <p:nvSpPr>
              <p:cNvPr id="35952" name="Freeform 1995">
                <a:extLst>
                  <a:ext uri="{FF2B5EF4-FFF2-40B4-BE49-F238E27FC236}">
                    <a16:creationId xmlns:a16="http://schemas.microsoft.com/office/drawing/2014/main" id="{FDAD9CA0-7FED-415C-B301-6845A140D0A9}"/>
                  </a:ext>
                </a:extLst>
              </p:cNvPr>
              <p:cNvSpPr/>
              <p:nvPr/>
            </p:nvSpPr>
            <p:spPr>
              <a:xfrm>
                <a:off x="-4496606" y="30256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53" name="Freeform 1996">
                <a:extLst>
                  <a:ext uri="{FF2B5EF4-FFF2-40B4-BE49-F238E27FC236}">
                    <a16:creationId xmlns:a16="http://schemas.microsoft.com/office/drawing/2014/main" id="{FFAA5F81-D064-273A-97C8-225B535F5445}"/>
                  </a:ext>
                </a:extLst>
              </p:cNvPr>
              <p:cNvSpPr/>
              <p:nvPr/>
            </p:nvSpPr>
            <p:spPr>
              <a:xfrm>
                <a:off x="-4470745" y="299967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31" name="Graphic 45">
              <a:extLst>
                <a:ext uri="{FF2B5EF4-FFF2-40B4-BE49-F238E27FC236}">
                  <a16:creationId xmlns:a16="http://schemas.microsoft.com/office/drawing/2014/main" id="{FF81A9C4-0B84-90F2-B998-A1AC2F96F7BC}"/>
                </a:ext>
              </a:extLst>
            </p:cNvPr>
            <p:cNvGrpSpPr/>
            <p:nvPr/>
          </p:nvGrpSpPr>
          <p:grpSpPr>
            <a:xfrm>
              <a:off x="-4569056" y="2999674"/>
              <a:ext cx="51722" cy="51911"/>
              <a:chOff x="-4569056" y="2999674"/>
              <a:chExt cx="51722" cy="51911"/>
            </a:xfrm>
          </p:grpSpPr>
          <p:sp>
            <p:nvSpPr>
              <p:cNvPr id="35950" name="Freeform 1998">
                <a:extLst>
                  <a:ext uri="{FF2B5EF4-FFF2-40B4-BE49-F238E27FC236}">
                    <a16:creationId xmlns:a16="http://schemas.microsoft.com/office/drawing/2014/main" id="{5CD590C9-0574-0D7C-6B1F-3263A33AF8B8}"/>
                  </a:ext>
                </a:extLst>
              </p:cNvPr>
              <p:cNvSpPr/>
              <p:nvPr/>
            </p:nvSpPr>
            <p:spPr>
              <a:xfrm>
                <a:off x="-4569056" y="30256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51" name="Freeform 1999">
                <a:extLst>
                  <a:ext uri="{FF2B5EF4-FFF2-40B4-BE49-F238E27FC236}">
                    <a16:creationId xmlns:a16="http://schemas.microsoft.com/office/drawing/2014/main" id="{EEA1A7D8-6FD9-6DFA-74FD-39FA0AD6EDB8}"/>
                  </a:ext>
                </a:extLst>
              </p:cNvPr>
              <p:cNvSpPr/>
              <p:nvPr/>
            </p:nvSpPr>
            <p:spPr>
              <a:xfrm>
                <a:off x="-4543195" y="299967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32" name="Graphic 45">
              <a:extLst>
                <a:ext uri="{FF2B5EF4-FFF2-40B4-BE49-F238E27FC236}">
                  <a16:creationId xmlns:a16="http://schemas.microsoft.com/office/drawing/2014/main" id="{30978FC2-1102-86CE-2E62-065657F286C6}"/>
                </a:ext>
              </a:extLst>
            </p:cNvPr>
            <p:cNvGrpSpPr/>
            <p:nvPr/>
          </p:nvGrpSpPr>
          <p:grpSpPr>
            <a:xfrm>
              <a:off x="-4798672" y="2999674"/>
              <a:ext cx="51722" cy="51911"/>
              <a:chOff x="-4798672" y="2999674"/>
              <a:chExt cx="51722" cy="51911"/>
            </a:xfrm>
          </p:grpSpPr>
          <p:sp>
            <p:nvSpPr>
              <p:cNvPr id="35948" name="Freeform 2001">
                <a:extLst>
                  <a:ext uri="{FF2B5EF4-FFF2-40B4-BE49-F238E27FC236}">
                    <a16:creationId xmlns:a16="http://schemas.microsoft.com/office/drawing/2014/main" id="{0ED792F9-133D-2F8F-C718-767995C3E41E}"/>
                  </a:ext>
                </a:extLst>
              </p:cNvPr>
              <p:cNvSpPr/>
              <p:nvPr/>
            </p:nvSpPr>
            <p:spPr>
              <a:xfrm>
                <a:off x="-4798672" y="30256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49" name="Freeform 2002">
                <a:extLst>
                  <a:ext uri="{FF2B5EF4-FFF2-40B4-BE49-F238E27FC236}">
                    <a16:creationId xmlns:a16="http://schemas.microsoft.com/office/drawing/2014/main" id="{F43DC35A-FE5E-96D4-D1C8-1252BBA56BE7}"/>
                  </a:ext>
                </a:extLst>
              </p:cNvPr>
              <p:cNvSpPr/>
              <p:nvPr/>
            </p:nvSpPr>
            <p:spPr>
              <a:xfrm>
                <a:off x="-4772811" y="299967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33" name="Graphic 45">
              <a:extLst>
                <a:ext uri="{FF2B5EF4-FFF2-40B4-BE49-F238E27FC236}">
                  <a16:creationId xmlns:a16="http://schemas.microsoft.com/office/drawing/2014/main" id="{FEC53B2D-3834-A3AD-70D4-7230410F63EC}"/>
                </a:ext>
              </a:extLst>
            </p:cNvPr>
            <p:cNvGrpSpPr/>
            <p:nvPr/>
          </p:nvGrpSpPr>
          <p:grpSpPr>
            <a:xfrm>
              <a:off x="-4855720" y="2999674"/>
              <a:ext cx="51722" cy="51911"/>
              <a:chOff x="-4855720" y="2999674"/>
              <a:chExt cx="51722" cy="51911"/>
            </a:xfrm>
          </p:grpSpPr>
          <p:sp>
            <p:nvSpPr>
              <p:cNvPr id="35946" name="Freeform 2004">
                <a:extLst>
                  <a:ext uri="{FF2B5EF4-FFF2-40B4-BE49-F238E27FC236}">
                    <a16:creationId xmlns:a16="http://schemas.microsoft.com/office/drawing/2014/main" id="{F1A7F3E7-1820-7499-68F7-F2BC57AFDBE5}"/>
                  </a:ext>
                </a:extLst>
              </p:cNvPr>
              <p:cNvSpPr/>
              <p:nvPr/>
            </p:nvSpPr>
            <p:spPr>
              <a:xfrm>
                <a:off x="-4855720" y="30256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47" name="Freeform 2005">
                <a:extLst>
                  <a:ext uri="{FF2B5EF4-FFF2-40B4-BE49-F238E27FC236}">
                    <a16:creationId xmlns:a16="http://schemas.microsoft.com/office/drawing/2014/main" id="{B0A49D20-4D76-F048-B843-535141C5B10D}"/>
                  </a:ext>
                </a:extLst>
              </p:cNvPr>
              <p:cNvSpPr/>
              <p:nvPr/>
            </p:nvSpPr>
            <p:spPr>
              <a:xfrm>
                <a:off x="-4829858" y="299967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34" name="Graphic 45">
              <a:extLst>
                <a:ext uri="{FF2B5EF4-FFF2-40B4-BE49-F238E27FC236}">
                  <a16:creationId xmlns:a16="http://schemas.microsoft.com/office/drawing/2014/main" id="{DB24812A-8726-C245-AC30-84BC6A7B40F8}"/>
                </a:ext>
              </a:extLst>
            </p:cNvPr>
            <p:cNvGrpSpPr/>
            <p:nvPr/>
          </p:nvGrpSpPr>
          <p:grpSpPr>
            <a:xfrm>
              <a:off x="-4928645" y="2999674"/>
              <a:ext cx="51722" cy="51911"/>
              <a:chOff x="-4928645" y="2999674"/>
              <a:chExt cx="51722" cy="51911"/>
            </a:xfrm>
          </p:grpSpPr>
          <p:sp>
            <p:nvSpPr>
              <p:cNvPr id="35944" name="Freeform 2007">
                <a:extLst>
                  <a:ext uri="{FF2B5EF4-FFF2-40B4-BE49-F238E27FC236}">
                    <a16:creationId xmlns:a16="http://schemas.microsoft.com/office/drawing/2014/main" id="{A936C637-C7DF-9C76-8F9D-2397A4E97413}"/>
                  </a:ext>
                </a:extLst>
              </p:cNvPr>
              <p:cNvSpPr/>
              <p:nvPr/>
            </p:nvSpPr>
            <p:spPr>
              <a:xfrm>
                <a:off x="-4928645" y="30256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45" name="Freeform 2008">
                <a:extLst>
                  <a:ext uri="{FF2B5EF4-FFF2-40B4-BE49-F238E27FC236}">
                    <a16:creationId xmlns:a16="http://schemas.microsoft.com/office/drawing/2014/main" id="{48F2E438-98F5-CC55-4184-8DE2C1EE7C09}"/>
                  </a:ext>
                </a:extLst>
              </p:cNvPr>
              <p:cNvSpPr/>
              <p:nvPr/>
            </p:nvSpPr>
            <p:spPr>
              <a:xfrm>
                <a:off x="-4902784" y="299967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35" name="Graphic 45">
              <a:extLst>
                <a:ext uri="{FF2B5EF4-FFF2-40B4-BE49-F238E27FC236}">
                  <a16:creationId xmlns:a16="http://schemas.microsoft.com/office/drawing/2014/main" id="{FA9829AB-0B1A-7676-5904-797D35CFDA4B}"/>
                </a:ext>
              </a:extLst>
            </p:cNvPr>
            <p:cNvGrpSpPr/>
            <p:nvPr/>
          </p:nvGrpSpPr>
          <p:grpSpPr>
            <a:xfrm>
              <a:off x="-5228715" y="2999674"/>
              <a:ext cx="51722" cy="51911"/>
              <a:chOff x="-5228715" y="2999674"/>
              <a:chExt cx="51722" cy="51911"/>
            </a:xfrm>
          </p:grpSpPr>
          <p:sp>
            <p:nvSpPr>
              <p:cNvPr id="35942" name="Freeform 2010">
                <a:extLst>
                  <a:ext uri="{FF2B5EF4-FFF2-40B4-BE49-F238E27FC236}">
                    <a16:creationId xmlns:a16="http://schemas.microsoft.com/office/drawing/2014/main" id="{49A48F52-23BB-D42C-C276-60558DA5DC87}"/>
                  </a:ext>
                </a:extLst>
              </p:cNvPr>
              <p:cNvSpPr/>
              <p:nvPr/>
            </p:nvSpPr>
            <p:spPr>
              <a:xfrm>
                <a:off x="-5228715" y="30256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43" name="Freeform 2011">
                <a:extLst>
                  <a:ext uri="{FF2B5EF4-FFF2-40B4-BE49-F238E27FC236}">
                    <a16:creationId xmlns:a16="http://schemas.microsoft.com/office/drawing/2014/main" id="{81B603B1-67E1-1AED-8A2D-42280D86E34A}"/>
                  </a:ext>
                </a:extLst>
              </p:cNvPr>
              <p:cNvSpPr/>
              <p:nvPr/>
            </p:nvSpPr>
            <p:spPr>
              <a:xfrm>
                <a:off x="-5202853" y="299967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36" name="Graphic 45">
              <a:extLst>
                <a:ext uri="{FF2B5EF4-FFF2-40B4-BE49-F238E27FC236}">
                  <a16:creationId xmlns:a16="http://schemas.microsoft.com/office/drawing/2014/main" id="{09A6A031-78BA-8EE8-9FA1-BDD579A8325E}"/>
                </a:ext>
              </a:extLst>
            </p:cNvPr>
            <p:cNvGrpSpPr/>
            <p:nvPr/>
          </p:nvGrpSpPr>
          <p:grpSpPr>
            <a:xfrm>
              <a:off x="-5282814" y="2999674"/>
              <a:ext cx="51722" cy="51911"/>
              <a:chOff x="-5282814" y="2999674"/>
              <a:chExt cx="51722" cy="51911"/>
            </a:xfrm>
          </p:grpSpPr>
          <p:sp>
            <p:nvSpPr>
              <p:cNvPr id="35940" name="Freeform 2013">
                <a:extLst>
                  <a:ext uri="{FF2B5EF4-FFF2-40B4-BE49-F238E27FC236}">
                    <a16:creationId xmlns:a16="http://schemas.microsoft.com/office/drawing/2014/main" id="{0CE45C42-D665-7857-161E-83197172D2BA}"/>
                  </a:ext>
                </a:extLst>
              </p:cNvPr>
              <p:cNvSpPr/>
              <p:nvPr/>
            </p:nvSpPr>
            <p:spPr>
              <a:xfrm>
                <a:off x="-5282814" y="3025677"/>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41" name="Freeform 2014">
                <a:extLst>
                  <a:ext uri="{FF2B5EF4-FFF2-40B4-BE49-F238E27FC236}">
                    <a16:creationId xmlns:a16="http://schemas.microsoft.com/office/drawing/2014/main" id="{D4210646-0FAE-BF4B-075F-58190FF06DB2}"/>
                  </a:ext>
                </a:extLst>
              </p:cNvPr>
              <p:cNvSpPr/>
              <p:nvPr/>
            </p:nvSpPr>
            <p:spPr>
              <a:xfrm>
                <a:off x="-5256953" y="2999674"/>
                <a:ext cx="9507" cy="51911"/>
              </a:xfrm>
              <a:custGeom>
                <a:avLst/>
                <a:gdLst>
                  <a:gd name="connsiteX0" fmla="*/ 0 w 9507"/>
                  <a:gd name="connsiteY0" fmla="*/ 51911 h 51911"/>
                  <a:gd name="connsiteX1" fmla="*/ 0 w 9507"/>
                  <a:gd name="connsiteY1" fmla="*/ 0 h 51911"/>
                </a:gdLst>
                <a:ahLst/>
                <a:cxnLst>
                  <a:cxn ang="0">
                    <a:pos x="connsiteX0" y="connsiteY0"/>
                  </a:cxn>
                  <a:cxn ang="0">
                    <a:pos x="connsiteX1" y="connsiteY1"/>
                  </a:cxn>
                </a:cxnLst>
                <a:rect l="l" t="t" r="r" b="b"/>
                <a:pathLst>
                  <a:path w="9507" h="51911">
                    <a:moveTo>
                      <a:pt x="0" y="51911"/>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37" name="Graphic 45">
              <a:extLst>
                <a:ext uri="{FF2B5EF4-FFF2-40B4-BE49-F238E27FC236}">
                  <a16:creationId xmlns:a16="http://schemas.microsoft.com/office/drawing/2014/main" id="{77DED317-9230-A6FC-A479-A64A46295034}"/>
                </a:ext>
              </a:extLst>
            </p:cNvPr>
            <p:cNvGrpSpPr/>
            <p:nvPr/>
          </p:nvGrpSpPr>
          <p:grpSpPr>
            <a:xfrm>
              <a:off x="-5303827" y="2990530"/>
              <a:ext cx="51722" cy="51815"/>
              <a:chOff x="-5303827" y="2990530"/>
              <a:chExt cx="51722" cy="51815"/>
            </a:xfrm>
          </p:grpSpPr>
          <p:sp>
            <p:nvSpPr>
              <p:cNvPr id="35938" name="Freeform 2016">
                <a:extLst>
                  <a:ext uri="{FF2B5EF4-FFF2-40B4-BE49-F238E27FC236}">
                    <a16:creationId xmlns:a16="http://schemas.microsoft.com/office/drawing/2014/main" id="{04141245-310B-E07A-0B8B-1685AAEA294C}"/>
                  </a:ext>
                </a:extLst>
              </p:cNvPr>
              <p:cNvSpPr/>
              <p:nvPr/>
            </p:nvSpPr>
            <p:spPr>
              <a:xfrm>
                <a:off x="-5303827" y="3016438"/>
                <a:ext cx="51722" cy="9525"/>
              </a:xfrm>
              <a:custGeom>
                <a:avLst/>
                <a:gdLst>
                  <a:gd name="connsiteX0" fmla="*/ 0 w 51722"/>
                  <a:gd name="connsiteY0" fmla="*/ 0 h 9525"/>
                  <a:gd name="connsiteX1" fmla="*/ 51723 w 51722"/>
                  <a:gd name="connsiteY1" fmla="*/ 0 h 9525"/>
                </a:gdLst>
                <a:ahLst/>
                <a:cxnLst>
                  <a:cxn ang="0">
                    <a:pos x="connsiteX0" y="connsiteY0"/>
                  </a:cxn>
                  <a:cxn ang="0">
                    <a:pos x="connsiteX1" y="connsiteY1"/>
                  </a:cxn>
                </a:cxnLst>
                <a:rect l="l" t="t" r="r" b="b"/>
                <a:pathLst>
                  <a:path w="51722" h="9525">
                    <a:moveTo>
                      <a:pt x="0" y="0"/>
                    </a:moveTo>
                    <a:lnTo>
                      <a:pt x="51723"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39" name="Freeform 2017">
                <a:extLst>
                  <a:ext uri="{FF2B5EF4-FFF2-40B4-BE49-F238E27FC236}">
                    <a16:creationId xmlns:a16="http://schemas.microsoft.com/office/drawing/2014/main" id="{EC8635A3-7DC6-8C0F-6793-13ACCD747CA6}"/>
                  </a:ext>
                </a:extLst>
              </p:cNvPr>
              <p:cNvSpPr/>
              <p:nvPr/>
            </p:nvSpPr>
            <p:spPr>
              <a:xfrm>
                <a:off x="-5277965" y="2990530"/>
                <a:ext cx="9507" cy="51815"/>
              </a:xfrm>
              <a:custGeom>
                <a:avLst/>
                <a:gdLst>
                  <a:gd name="connsiteX0" fmla="*/ 0 w 9507"/>
                  <a:gd name="connsiteY0" fmla="*/ 51816 h 51815"/>
                  <a:gd name="connsiteX1" fmla="*/ 0 w 9507"/>
                  <a:gd name="connsiteY1" fmla="*/ 0 h 51815"/>
                </a:gdLst>
                <a:ahLst/>
                <a:cxnLst>
                  <a:cxn ang="0">
                    <a:pos x="connsiteX0" y="connsiteY0"/>
                  </a:cxn>
                  <a:cxn ang="0">
                    <a:pos x="connsiteX1" y="connsiteY1"/>
                  </a:cxn>
                </a:cxnLst>
                <a:rect l="l" t="t" r="r" b="b"/>
                <a:pathLst>
                  <a:path w="9507" h="51815">
                    <a:moveTo>
                      <a:pt x="0" y="51816"/>
                    </a:moveTo>
                    <a:lnTo>
                      <a:pt x="0" y="0"/>
                    </a:lnTo>
                  </a:path>
                </a:pathLst>
              </a:custGeom>
              <a:ln w="9525" cap="flat">
                <a:solidFill>
                  <a:schemeClr val="accent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6302" name="TextBox 36301">
            <a:extLst>
              <a:ext uri="{FF2B5EF4-FFF2-40B4-BE49-F238E27FC236}">
                <a16:creationId xmlns:a16="http://schemas.microsoft.com/office/drawing/2014/main" id="{DC5E3063-3DED-3BC0-68FD-E69E6C41E761}"/>
              </a:ext>
            </a:extLst>
          </p:cNvPr>
          <p:cNvSpPr txBox="1"/>
          <p:nvPr/>
        </p:nvSpPr>
        <p:spPr bwMode="auto">
          <a:xfrm>
            <a:off x="3698209" y="1338757"/>
            <a:ext cx="4491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OS</a:t>
            </a:r>
          </a:p>
        </p:txBody>
      </p:sp>
    </p:spTree>
    <p:extLst>
      <p:ext uri="{BB962C8B-B14F-4D97-AF65-F5344CB8AC3E}">
        <p14:creationId xmlns:p14="http://schemas.microsoft.com/office/powerpoint/2010/main" val="1829159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4BE7-DCA8-C44A-E9DB-0A3AC8136CAE}"/>
              </a:ext>
            </a:extLst>
          </p:cNvPr>
          <p:cNvSpPr>
            <a:spLocks noGrp="1"/>
          </p:cNvSpPr>
          <p:nvPr>
            <p:ph type="title"/>
          </p:nvPr>
        </p:nvSpPr>
        <p:spPr/>
        <p:txBody>
          <a:bodyPr/>
          <a:lstStyle/>
          <a:p>
            <a:r>
              <a:rPr lang="en-US" dirty="0"/>
              <a:t>What to do with all of these great options?</a:t>
            </a:r>
          </a:p>
        </p:txBody>
      </p:sp>
      <p:sp>
        <p:nvSpPr>
          <p:cNvPr id="3" name="Text Placeholder 2">
            <a:extLst>
              <a:ext uri="{FF2B5EF4-FFF2-40B4-BE49-F238E27FC236}">
                <a16:creationId xmlns:a16="http://schemas.microsoft.com/office/drawing/2014/main" id="{DB167FC2-79E1-6D83-D3E1-705E364AEEE4}"/>
              </a:ext>
            </a:extLst>
          </p:cNvPr>
          <p:cNvSpPr>
            <a:spLocks noGrp="1"/>
          </p:cNvSpPr>
          <p:nvPr>
            <p:ph type="body" idx="1"/>
          </p:nvPr>
        </p:nvSpPr>
        <p:spPr/>
        <p:txBody>
          <a:bodyPr/>
          <a:lstStyle/>
          <a:p>
            <a:r>
              <a:rPr lang="en-US" dirty="0"/>
              <a:t>BTK Inhibitor</a:t>
            </a:r>
          </a:p>
        </p:txBody>
      </p:sp>
      <p:sp>
        <p:nvSpPr>
          <p:cNvPr id="4" name="Content Placeholder 3">
            <a:extLst>
              <a:ext uri="{FF2B5EF4-FFF2-40B4-BE49-F238E27FC236}">
                <a16:creationId xmlns:a16="http://schemas.microsoft.com/office/drawing/2014/main" id="{25C79DB4-4EE3-C653-B9C8-07F0B051BD29}"/>
              </a:ext>
            </a:extLst>
          </p:cNvPr>
          <p:cNvSpPr>
            <a:spLocks noGrp="1"/>
          </p:cNvSpPr>
          <p:nvPr>
            <p:ph sz="half" idx="2"/>
          </p:nvPr>
        </p:nvSpPr>
        <p:spPr/>
        <p:txBody>
          <a:bodyPr/>
          <a:lstStyle/>
          <a:p>
            <a:r>
              <a:rPr lang="en-US" dirty="0"/>
              <a:t>Recommending to older/frailer CLL</a:t>
            </a:r>
          </a:p>
          <a:p>
            <a:pPr lvl="1"/>
            <a:r>
              <a:rPr lang="en-US" dirty="0"/>
              <a:t>Simple/Safe</a:t>
            </a:r>
          </a:p>
          <a:p>
            <a:pPr lvl="1"/>
            <a:r>
              <a:rPr lang="en-US" dirty="0"/>
              <a:t>Indefinite therapy less of an issue</a:t>
            </a:r>
          </a:p>
          <a:p>
            <a:endParaRPr lang="en-US" dirty="0"/>
          </a:p>
          <a:p>
            <a:r>
              <a:rPr lang="en-US" dirty="0"/>
              <a:t>Recommending if p53 aberrant</a:t>
            </a:r>
          </a:p>
          <a:p>
            <a:pPr lvl="1"/>
            <a:r>
              <a:rPr lang="en-US" dirty="0"/>
              <a:t>Data impressive</a:t>
            </a:r>
          </a:p>
          <a:p>
            <a:pPr lvl="1"/>
            <a:endParaRPr lang="en-US" dirty="0"/>
          </a:p>
          <a:p>
            <a:r>
              <a:rPr lang="en-US" dirty="0" err="1"/>
              <a:t>Acala</a:t>
            </a:r>
            <a:r>
              <a:rPr lang="en-US" dirty="0"/>
              <a:t> vs. </a:t>
            </a:r>
            <a:r>
              <a:rPr lang="en-US" dirty="0" err="1"/>
              <a:t>Zanu</a:t>
            </a:r>
            <a:endParaRPr lang="en-US" dirty="0"/>
          </a:p>
          <a:p>
            <a:pPr lvl="1"/>
            <a:r>
              <a:rPr lang="en-US" dirty="0"/>
              <a:t>Essentially never add </a:t>
            </a:r>
            <a:r>
              <a:rPr lang="en-US" dirty="0" err="1"/>
              <a:t>obinutuzumab</a:t>
            </a:r>
            <a:endParaRPr lang="en-US" dirty="0"/>
          </a:p>
        </p:txBody>
      </p:sp>
      <p:sp>
        <p:nvSpPr>
          <p:cNvPr id="5" name="Text Placeholder 4">
            <a:extLst>
              <a:ext uri="{FF2B5EF4-FFF2-40B4-BE49-F238E27FC236}">
                <a16:creationId xmlns:a16="http://schemas.microsoft.com/office/drawing/2014/main" id="{32CB035D-75CF-97B4-0B54-33065F79D39E}"/>
              </a:ext>
            </a:extLst>
          </p:cNvPr>
          <p:cNvSpPr>
            <a:spLocks noGrp="1"/>
          </p:cNvSpPr>
          <p:nvPr>
            <p:ph type="body" sz="quarter" idx="3"/>
          </p:nvPr>
        </p:nvSpPr>
        <p:spPr/>
        <p:txBody>
          <a:bodyPr/>
          <a:lstStyle/>
          <a:p>
            <a:r>
              <a:rPr lang="en-US" dirty="0"/>
              <a:t>TIME LIMITED THERAPY</a:t>
            </a:r>
          </a:p>
        </p:txBody>
      </p:sp>
      <p:sp>
        <p:nvSpPr>
          <p:cNvPr id="6" name="Content Placeholder 5">
            <a:extLst>
              <a:ext uri="{FF2B5EF4-FFF2-40B4-BE49-F238E27FC236}">
                <a16:creationId xmlns:a16="http://schemas.microsoft.com/office/drawing/2014/main" id="{E42D1BB5-CB33-6731-8A63-0509259634BC}"/>
              </a:ext>
            </a:extLst>
          </p:cNvPr>
          <p:cNvSpPr>
            <a:spLocks noGrp="1"/>
          </p:cNvSpPr>
          <p:nvPr>
            <p:ph sz="half" idx="13"/>
          </p:nvPr>
        </p:nvSpPr>
        <p:spPr/>
        <p:txBody>
          <a:bodyPr/>
          <a:lstStyle/>
          <a:p>
            <a:r>
              <a:rPr lang="en-US" dirty="0" err="1"/>
              <a:t>Recommeding</a:t>
            </a:r>
            <a:r>
              <a:rPr lang="en-US" dirty="0"/>
              <a:t> if </a:t>
            </a:r>
            <a:r>
              <a:rPr lang="en-US" dirty="0" err="1"/>
              <a:t>IgHV</a:t>
            </a:r>
            <a:r>
              <a:rPr lang="en-US" dirty="0"/>
              <a:t> mutated</a:t>
            </a:r>
          </a:p>
          <a:p>
            <a:pPr lvl="1"/>
            <a:r>
              <a:rPr lang="en-US" dirty="0"/>
              <a:t>Results comparable to indefinite BTKi</a:t>
            </a:r>
          </a:p>
          <a:p>
            <a:endParaRPr lang="en-US" dirty="0"/>
          </a:p>
          <a:p>
            <a:r>
              <a:rPr lang="en-US" dirty="0" err="1"/>
              <a:t>IgHV</a:t>
            </a:r>
            <a:r>
              <a:rPr lang="en-US" dirty="0"/>
              <a:t> unmutated and young age</a:t>
            </a:r>
          </a:p>
          <a:p>
            <a:pPr lvl="1"/>
            <a:r>
              <a:rPr lang="en-US" dirty="0"/>
              <a:t>Conversation with patient regarding pros and cons</a:t>
            </a:r>
          </a:p>
          <a:p>
            <a:endParaRPr lang="en-US" dirty="0"/>
          </a:p>
          <a:p>
            <a:r>
              <a:rPr lang="en-US" dirty="0"/>
              <a:t>VO vs. AV vs. AVO</a:t>
            </a:r>
          </a:p>
          <a:p>
            <a:pPr lvl="1"/>
            <a:r>
              <a:rPr lang="en-US" dirty="0"/>
              <a:t>Discuss pros and cons with patient</a:t>
            </a:r>
          </a:p>
          <a:p>
            <a:pPr lvl="1"/>
            <a:r>
              <a:rPr lang="en-US" dirty="0"/>
              <a:t>Do not see myself recommending AVO at this time</a:t>
            </a:r>
          </a:p>
        </p:txBody>
      </p:sp>
    </p:spTree>
    <p:extLst>
      <p:ext uri="{BB962C8B-B14F-4D97-AF65-F5344CB8AC3E}">
        <p14:creationId xmlns:p14="http://schemas.microsoft.com/office/powerpoint/2010/main" val="10135934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205C80-580F-C36F-40B5-1332CB4040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0911" y="433388"/>
            <a:ext cx="11250177" cy="6356350"/>
          </a:xfrm>
          <a:prstGeom prst="rect">
            <a:avLst/>
          </a:prstGeom>
          <a:noFill/>
        </p:spPr>
      </p:pic>
    </p:spTree>
    <p:extLst>
      <p:ext uri="{BB962C8B-B14F-4D97-AF65-F5344CB8AC3E}">
        <p14:creationId xmlns:p14="http://schemas.microsoft.com/office/powerpoint/2010/main" val="41309137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C3776B-2907-9CF1-DF2E-50A9004C9A6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0911" y="433388"/>
            <a:ext cx="11250177" cy="6356350"/>
          </a:xfrm>
          <a:prstGeom prst="rect">
            <a:avLst/>
          </a:prstGeom>
          <a:noFill/>
        </p:spPr>
      </p:pic>
    </p:spTree>
    <p:extLst>
      <p:ext uri="{BB962C8B-B14F-4D97-AF65-F5344CB8AC3E}">
        <p14:creationId xmlns:p14="http://schemas.microsoft.com/office/powerpoint/2010/main" val="32385905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A62B-2E7E-A166-C06F-F93448A24938}"/>
              </a:ext>
            </a:extLst>
          </p:cNvPr>
          <p:cNvSpPr>
            <a:spLocks noGrp="1"/>
          </p:cNvSpPr>
          <p:nvPr>
            <p:ph type="title"/>
          </p:nvPr>
        </p:nvSpPr>
        <p:spPr>
          <a:xfrm>
            <a:off x="571500" y="550475"/>
            <a:ext cx="11010900" cy="835922"/>
          </a:xfrm>
        </p:spPr>
        <p:txBody>
          <a:bodyPr anchor="ctr">
            <a:normAutofit/>
          </a:bodyPr>
          <a:lstStyle/>
          <a:p>
            <a:r>
              <a:rPr lang="en-US" dirty="0"/>
              <a:t>Studies that could influence practice</a:t>
            </a:r>
          </a:p>
        </p:txBody>
      </p:sp>
      <p:sp>
        <p:nvSpPr>
          <p:cNvPr id="3" name="Text Placeholder 2">
            <a:extLst>
              <a:ext uri="{FF2B5EF4-FFF2-40B4-BE49-F238E27FC236}">
                <a16:creationId xmlns:a16="http://schemas.microsoft.com/office/drawing/2014/main" id="{AF021217-EC22-EB3F-E6F3-4E5577CF05EB}"/>
              </a:ext>
            </a:extLst>
          </p:cNvPr>
          <p:cNvSpPr>
            <a:spLocks noGrp="1"/>
          </p:cNvSpPr>
          <p:nvPr>
            <p:ph type="body" idx="1"/>
          </p:nvPr>
        </p:nvSpPr>
        <p:spPr>
          <a:xfrm>
            <a:off x="571499" y="2153895"/>
            <a:ext cx="5426075" cy="301256"/>
          </a:xfrm>
        </p:spPr>
        <p:txBody>
          <a:bodyPr anchor="t">
            <a:normAutofit/>
          </a:bodyPr>
          <a:lstStyle/>
          <a:p>
            <a:r>
              <a:rPr lang="en-US" sz="2000" dirty="0"/>
              <a:t>MAJIC</a:t>
            </a:r>
          </a:p>
        </p:txBody>
      </p:sp>
      <p:pic>
        <p:nvPicPr>
          <p:cNvPr id="7" name="Content Placeholder 6">
            <a:extLst>
              <a:ext uri="{FF2B5EF4-FFF2-40B4-BE49-F238E27FC236}">
                <a16:creationId xmlns:a16="http://schemas.microsoft.com/office/drawing/2014/main" id="{D761EA92-021A-D233-EBB9-94FA619A78D7}"/>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1440" y="2756407"/>
            <a:ext cx="5906135" cy="3056424"/>
          </a:xfrm>
          <a:prstGeom prst="rect">
            <a:avLst/>
          </a:prstGeom>
          <a:noFill/>
        </p:spPr>
      </p:pic>
      <p:sp>
        <p:nvSpPr>
          <p:cNvPr id="5" name="Text Placeholder 4">
            <a:extLst>
              <a:ext uri="{FF2B5EF4-FFF2-40B4-BE49-F238E27FC236}">
                <a16:creationId xmlns:a16="http://schemas.microsoft.com/office/drawing/2014/main" id="{9DE88E2C-D342-5143-EAF5-53B64B699CB8}"/>
              </a:ext>
            </a:extLst>
          </p:cNvPr>
          <p:cNvSpPr>
            <a:spLocks noGrp="1"/>
          </p:cNvSpPr>
          <p:nvPr>
            <p:ph type="body" sz="quarter" idx="3"/>
          </p:nvPr>
        </p:nvSpPr>
        <p:spPr>
          <a:xfrm>
            <a:off x="6180137" y="2184501"/>
            <a:ext cx="5410200" cy="301256"/>
          </a:xfrm>
        </p:spPr>
        <p:txBody>
          <a:bodyPr anchor="t">
            <a:normAutofit/>
          </a:bodyPr>
          <a:lstStyle/>
          <a:p>
            <a:r>
              <a:rPr lang="en-US" sz="2000" dirty="0"/>
              <a:t>CELESTIAL</a:t>
            </a:r>
          </a:p>
        </p:txBody>
      </p:sp>
      <p:pic>
        <p:nvPicPr>
          <p:cNvPr id="8" name="Content Placeholder 7">
            <a:extLst>
              <a:ext uri="{FF2B5EF4-FFF2-40B4-BE49-F238E27FC236}">
                <a16:creationId xmlns:a16="http://schemas.microsoft.com/office/drawing/2014/main" id="{984CEA15-CDBF-A2D6-DD13-8DE634B1100C}"/>
              </a:ext>
            </a:extLst>
          </p:cNvPr>
          <p:cNvPicPr>
            <a:picLocks noGrp="1" noChangeAspect="1"/>
          </p:cNvPicPr>
          <p:nvPr>
            <p:ph sz="half" idx="13"/>
          </p:nvPr>
        </p:nvPicPr>
        <p:blipFill>
          <a:blip r:embed="rId5"/>
          <a:stretch>
            <a:fillRect/>
          </a:stretch>
        </p:blipFill>
        <p:spPr>
          <a:xfrm>
            <a:off x="6172200" y="2918575"/>
            <a:ext cx="5426075" cy="2482937"/>
          </a:xfrm>
          <a:prstGeom prst="rect">
            <a:avLst/>
          </a:prstGeom>
        </p:spPr>
      </p:pic>
    </p:spTree>
    <p:extLst>
      <p:ext uri="{BB962C8B-B14F-4D97-AF65-F5344CB8AC3E}">
        <p14:creationId xmlns:p14="http://schemas.microsoft.com/office/powerpoint/2010/main" val="4656962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42172575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46EF9-1E39-EF60-FEB7-1A1611043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E667B-4D1E-FF75-DFD9-836713B48FCE}"/>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E15981A-80B2-50B7-9B03-80462EFBCC71}"/>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r>
              <a:rPr lang="en-US" sz="2500" dirty="0">
                <a:solidFill>
                  <a:schemeClr val="tx1"/>
                </a:solidFill>
              </a:rPr>
              <a:t>Biology of Non-Hodgkin Lymphoma (NHL)</a:t>
            </a:r>
          </a:p>
          <a:p>
            <a:pPr marL="0" indent="0">
              <a:spcBef>
                <a:spcPts val="1800"/>
              </a:spcBef>
              <a:spcAft>
                <a:spcPts val="0"/>
              </a:spcAft>
              <a:buNone/>
            </a:pPr>
            <a:r>
              <a:rPr lang="en-US" sz="2500" dirty="0">
                <a:solidFill>
                  <a:srgbClr val="0432FF"/>
                </a:solidFill>
              </a:rPr>
              <a:t>Module 1: </a:t>
            </a:r>
            <a:r>
              <a:rPr lang="en-US" sz="2500" dirty="0">
                <a:solidFill>
                  <a:schemeClr val="tx1"/>
                </a:solidFill>
              </a:rPr>
              <a:t>Current</a:t>
            </a:r>
            <a:r>
              <a:rPr lang="en-US" sz="2500" dirty="0">
                <a:solidFill>
                  <a:srgbClr val="0432FF"/>
                </a:solidFill>
              </a:rPr>
              <a:t> </a:t>
            </a:r>
            <a:r>
              <a:rPr lang="en-US" sz="2500" dirty="0">
                <a:solidFill>
                  <a:schemeClr val="tx1"/>
                </a:solidFill>
              </a:rPr>
              <a:t>Role of CD20 x CD3 Bispecific Antibodies in NHL</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Polatuzumab Vedotin in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Optimal Application of Loncastuximab Tesirine for Patients with DLBCL and Follicular Lymphoma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BTK Inhibitors Alone or with Anti-CD20 Antibodies for Patients with Newly Diagnosed Chronic Lymphocytic Leukemia (CLL) </a:t>
            </a:r>
          </a:p>
          <a:p>
            <a:pPr marL="0" indent="0">
              <a:spcBef>
                <a:spcPts val="1800"/>
              </a:spcBef>
              <a:spcAft>
                <a:spcPts val="0"/>
              </a:spcAft>
              <a:buNone/>
            </a:pPr>
            <a:r>
              <a:rPr lang="en-US" sz="2500" dirty="0">
                <a:solidFill>
                  <a:srgbClr val="0432FF"/>
                </a:solidFill>
              </a:rPr>
              <a:t>Module 5: </a:t>
            </a:r>
            <a:r>
              <a:rPr lang="en-US" sz="2500" dirty="0">
                <a:solidFill>
                  <a:schemeClr val="tx1"/>
                </a:solidFill>
              </a:rPr>
              <a:t>Combining BTK Inhibitors with Bcl-2 Inhibitors </a:t>
            </a:r>
          </a:p>
          <a:p>
            <a:pPr marL="0" indent="0">
              <a:spcBef>
                <a:spcPts val="1800"/>
              </a:spcBef>
              <a:spcAft>
                <a:spcPts val="0"/>
              </a:spcAft>
              <a:buNone/>
            </a:pPr>
            <a:r>
              <a:rPr lang="en-US" sz="2500" dirty="0">
                <a:solidFill>
                  <a:srgbClr val="0432FF"/>
                </a:solidFill>
              </a:rPr>
              <a:t>Module 6: </a:t>
            </a:r>
            <a:r>
              <a:rPr lang="en-US" sz="2500" dirty="0">
                <a:solidFill>
                  <a:schemeClr val="tx1"/>
                </a:solidFill>
              </a:rPr>
              <a:t>Current and Future Role of Noncovalent BTK Inhibitors in CLL </a:t>
            </a:r>
          </a:p>
          <a:p>
            <a:pPr marL="0" indent="0">
              <a:spcBef>
                <a:spcPts val="18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311317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EFD749-E47A-6C7D-2711-B84664C5970F}"/>
              </a:ext>
            </a:extLst>
          </p:cNvPr>
          <p:cNvSpPr>
            <a:spLocks noGrp="1"/>
          </p:cNvSpPr>
          <p:nvPr>
            <p:ph idx="10"/>
          </p:nvPr>
        </p:nvSpPr>
        <p:spPr/>
        <p:txBody>
          <a:bodyPr>
            <a:normAutofit lnSpcReduction="10000"/>
          </a:bodyPr>
          <a:lstStyle/>
          <a:p>
            <a:pPr marL="342900" indent="-342900">
              <a:buFont typeface="Arial" panose="020B0604020202020204" pitchFamily="34" charset="0"/>
              <a:buChar char="•"/>
            </a:pPr>
            <a:r>
              <a:rPr lang="en-US" dirty="0" err="1"/>
              <a:t>Dx’d</a:t>
            </a:r>
            <a:r>
              <a:rPr lang="en-US" dirty="0"/>
              <a:t> with CLL 9/24.  WBC 66k, </a:t>
            </a:r>
            <a:r>
              <a:rPr lang="en-US" dirty="0" err="1"/>
              <a:t>HgB</a:t>
            </a:r>
            <a:r>
              <a:rPr lang="en-US" dirty="0"/>
              <a:t> 13.4, </a:t>
            </a:r>
            <a:r>
              <a:rPr lang="en-US" dirty="0" err="1"/>
              <a:t>Plts</a:t>
            </a:r>
            <a:r>
              <a:rPr lang="en-US" dirty="0"/>
              <a:t> 225. Modest adenopathy and splenomegaly. </a:t>
            </a:r>
            <a:r>
              <a:rPr lang="en-US" dirty="0" err="1"/>
              <a:t>IgHV</a:t>
            </a:r>
            <a:r>
              <a:rPr lang="en-US" dirty="0"/>
              <a:t> unmutated. Del 13q by FISH. Started on observation. </a:t>
            </a:r>
          </a:p>
          <a:p>
            <a:pPr marL="342900" indent="-342900">
              <a:buFont typeface="Arial" panose="020B0604020202020204" pitchFamily="34" charset="0"/>
              <a:buChar char="•"/>
            </a:pPr>
            <a:r>
              <a:rPr lang="en-US" dirty="0"/>
              <a:t>2</a:t>
            </a:r>
            <a:r>
              <a:rPr lang="en-US" baseline="30000" dirty="0"/>
              <a:t>nd</a:t>
            </a:r>
            <a:r>
              <a:rPr lang="en-US" dirty="0"/>
              <a:t> opinion with me 7/2025.  Worsening adenopathy and fatigue.  WBC 240K, </a:t>
            </a:r>
            <a:r>
              <a:rPr lang="en-US" dirty="0" err="1"/>
              <a:t>HgB</a:t>
            </a:r>
            <a:r>
              <a:rPr lang="en-US" dirty="0"/>
              <a:t> 10.3, </a:t>
            </a:r>
            <a:r>
              <a:rPr lang="en-US" dirty="0" err="1"/>
              <a:t>Plts</a:t>
            </a:r>
            <a:r>
              <a:rPr lang="en-US" dirty="0"/>
              <a:t> 157. </a:t>
            </a:r>
          </a:p>
          <a:p>
            <a:pPr marL="342900" indent="-342900">
              <a:buFont typeface="Arial" panose="020B0604020202020204" pitchFamily="34" charset="0"/>
              <a:buChar char="•"/>
            </a:pPr>
            <a:r>
              <a:rPr lang="en-US" dirty="0"/>
              <a:t>HTN, obesity, type 2 DM.  Lives 4 hours from clinic. </a:t>
            </a:r>
          </a:p>
          <a:p>
            <a:pPr marL="342900" indent="-342900">
              <a:buFont typeface="Arial" panose="020B0604020202020204" pitchFamily="34" charset="0"/>
              <a:buChar char="•"/>
            </a:pPr>
            <a:r>
              <a:rPr lang="en-US" dirty="0"/>
              <a:t>Strongly preferred time limited therapy.  We started Acal-Ven. </a:t>
            </a:r>
          </a:p>
          <a:p>
            <a:pPr marL="342900" indent="-342900">
              <a:buFont typeface="Arial" panose="020B0604020202020204" pitchFamily="34" charset="0"/>
              <a:buChar char="•"/>
            </a:pPr>
            <a:r>
              <a:rPr lang="en-US" dirty="0"/>
              <a:t>WBC increase to 414K on Acal.  Ven started cycle 3.  No TLS. </a:t>
            </a:r>
          </a:p>
          <a:p>
            <a:pPr marL="342900" indent="-342900">
              <a:buFont typeface="Arial" panose="020B0604020202020204" pitchFamily="34" charset="0"/>
              <a:buChar char="•"/>
            </a:pPr>
            <a:r>
              <a:rPr lang="en-US" dirty="0"/>
              <a:t>Very well tolerated. </a:t>
            </a:r>
          </a:p>
          <a:p>
            <a:pPr marL="342900" indent="-342900">
              <a:buFont typeface="Arial" panose="020B0604020202020204" pitchFamily="34" charset="0"/>
              <a:buChar char="•"/>
            </a:pPr>
            <a:r>
              <a:rPr lang="en-US" dirty="0"/>
              <a:t>Labs 4/6/26: WBC 5.6, </a:t>
            </a:r>
            <a:r>
              <a:rPr lang="en-US" dirty="0" err="1"/>
              <a:t>HgB</a:t>
            </a:r>
            <a:r>
              <a:rPr lang="en-US" dirty="0"/>
              <a:t> 12.2, </a:t>
            </a:r>
            <a:r>
              <a:rPr lang="en-US" dirty="0" err="1"/>
              <a:t>Plts</a:t>
            </a:r>
            <a:r>
              <a:rPr lang="en-US" dirty="0"/>
              <a:t> 121. Adenopathy and splenomegaly resolved. </a:t>
            </a:r>
          </a:p>
          <a:p>
            <a:pPr marL="342900" indent="-342900">
              <a:buFont typeface="Arial" panose="020B0604020202020204" pitchFamily="34" charset="0"/>
              <a:buChar char="•"/>
            </a:pPr>
            <a:r>
              <a:rPr lang="en-US" dirty="0"/>
              <a:t>Due to finish treatment </a:t>
            </a:r>
            <a:r>
              <a:rPr lang="en-US"/>
              <a:t>early fall </a:t>
            </a:r>
            <a:r>
              <a:rPr lang="en-US" dirty="0"/>
              <a:t>2026</a:t>
            </a:r>
          </a:p>
        </p:txBody>
      </p:sp>
      <p:sp>
        <p:nvSpPr>
          <p:cNvPr id="3" name="Title 2">
            <a:extLst>
              <a:ext uri="{FF2B5EF4-FFF2-40B4-BE49-F238E27FC236}">
                <a16:creationId xmlns:a16="http://schemas.microsoft.com/office/drawing/2014/main" id="{E8A0374C-C946-0BDC-A221-383BA72F86CC}"/>
              </a:ext>
            </a:extLst>
          </p:cNvPr>
          <p:cNvSpPr>
            <a:spLocks noGrp="1"/>
          </p:cNvSpPr>
          <p:nvPr>
            <p:ph type="title"/>
          </p:nvPr>
        </p:nvSpPr>
        <p:spPr/>
        <p:txBody>
          <a:bodyPr/>
          <a:lstStyle/>
          <a:p>
            <a:r>
              <a:rPr lang="en-US" dirty="0"/>
              <a:t>CLL Case: 63 </a:t>
            </a:r>
            <a:r>
              <a:rPr lang="en-US" dirty="0" err="1"/>
              <a:t>yo</a:t>
            </a:r>
            <a:r>
              <a:rPr lang="en-US" dirty="0"/>
              <a:t> female</a:t>
            </a:r>
          </a:p>
        </p:txBody>
      </p:sp>
    </p:spTree>
    <p:extLst>
      <p:ext uri="{BB962C8B-B14F-4D97-AF65-F5344CB8AC3E}">
        <p14:creationId xmlns:p14="http://schemas.microsoft.com/office/powerpoint/2010/main" val="39931042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2A447-FDCC-AA0B-5CEC-59C340F48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5A194-7383-810F-72B0-B1AB679F24F8}"/>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BA02CF4F-84C5-01E8-0502-99707BE99053}"/>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What fraction of your patients with newly diagnosed CLL would prefer time-limited therapy versus continuous therapy? </a:t>
            </a:r>
          </a:p>
          <a:p>
            <a:pPr marL="98425" indent="0">
              <a:buNone/>
            </a:pPr>
            <a:r>
              <a:rPr lang="en-US" sz="2800" dirty="0">
                <a:latin typeface="Arial" panose="020B0604020202020204" pitchFamily="34" charset="0"/>
                <a:cs typeface="Arial" panose="020B0604020202020204" pitchFamily="34" charset="0"/>
              </a:rPr>
              <a:t>In which subsets of patients are you prioritizing the use of venetoclax/BTK inhibitor therapy? </a:t>
            </a:r>
          </a:p>
        </p:txBody>
      </p:sp>
    </p:spTree>
    <p:extLst>
      <p:ext uri="{BB962C8B-B14F-4D97-AF65-F5344CB8AC3E}">
        <p14:creationId xmlns:p14="http://schemas.microsoft.com/office/powerpoint/2010/main" val="34713217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8F6D-E688-ABBE-AA83-92097D542E7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CC92ECD-F5A7-5F33-7A2B-EA61357DC63C}"/>
              </a:ext>
            </a:extLst>
          </p:cNvPr>
          <p:cNvSpPr/>
          <p:nvPr/>
        </p:nvSpPr>
        <p:spPr bwMode="auto">
          <a:xfrm>
            <a:off x="758948" y="6093296"/>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E698732-2E44-DC69-CFBA-91176CC1E707}"/>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FBD8314A-CF93-7EF2-8127-7E92847E1297}"/>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r>
              <a:rPr lang="en-US" sz="2500" dirty="0">
                <a:solidFill>
                  <a:schemeClr val="tx1"/>
                </a:solidFill>
              </a:rPr>
              <a:t>Biology of Non-Hodgkin Lymphoma (NHL)</a:t>
            </a:r>
          </a:p>
          <a:p>
            <a:pPr marL="0" indent="0">
              <a:spcBef>
                <a:spcPts val="1800"/>
              </a:spcBef>
              <a:spcAft>
                <a:spcPts val="0"/>
              </a:spcAft>
              <a:buNone/>
            </a:pPr>
            <a:r>
              <a:rPr lang="en-US" sz="2500" dirty="0">
                <a:solidFill>
                  <a:srgbClr val="0432FF"/>
                </a:solidFill>
              </a:rPr>
              <a:t>Module 1: </a:t>
            </a:r>
            <a:r>
              <a:rPr lang="en-US" sz="2500" dirty="0">
                <a:solidFill>
                  <a:schemeClr val="tx1"/>
                </a:solidFill>
              </a:rPr>
              <a:t>Current Role of CD20 x CD3 Bispecific Antibodies in NHL</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Polatuzumab Vedotin in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Optimal Application of Loncastuximab Tesirine for Patients with DLBCL and Follicular Lymphoma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BTK Inhibitors Alone or with Anti-CD20 Antibodies for Patients with Newly Diagnosed Chronic Lymphocytic Leukemia (CLL) </a:t>
            </a:r>
          </a:p>
          <a:p>
            <a:pPr marL="0" indent="0">
              <a:spcBef>
                <a:spcPts val="1800"/>
              </a:spcBef>
              <a:spcAft>
                <a:spcPts val="0"/>
              </a:spcAft>
              <a:buNone/>
            </a:pPr>
            <a:r>
              <a:rPr lang="en-US" sz="2500" dirty="0">
                <a:solidFill>
                  <a:srgbClr val="0432FF"/>
                </a:solidFill>
              </a:rPr>
              <a:t>Module 5: </a:t>
            </a:r>
            <a:r>
              <a:rPr lang="en-US" sz="2500" dirty="0">
                <a:solidFill>
                  <a:schemeClr val="tx1"/>
                </a:solidFill>
              </a:rPr>
              <a:t>Combining BTK Inhibitors with Bcl-2 Inhibitors </a:t>
            </a:r>
          </a:p>
          <a:p>
            <a:pPr marL="0" indent="0">
              <a:spcBef>
                <a:spcPts val="1800"/>
              </a:spcBef>
              <a:spcAft>
                <a:spcPts val="0"/>
              </a:spcAft>
              <a:buNone/>
            </a:pPr>
            <a:r>
              <a:rPr lang="en-US" sz="2500" dirty="0">
                <a:solidFill>
                  <a:schemeClr val="bg1"/>
                </a:solidFill>
              </a:rPr>
              <a:t>Module 6: Current and Future Role of Noncovalent BTK Inhibitors in CLL </a:t>
            </a:r>
          </a:p>
          <a:p>
            <a:pPr marL="0" indent="0">
              <a:spcBef>
                <a:spcPts val="18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7457699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5309D3B-7D9A-B9E5-C9EE-FA7614EEF70F}"/>
              </a:ext>
            </a:extLst>
          </p:cNvPr>
          <p:cNvSpPr txBox="1">
            <a:spLocks/>
          </p:cNvSpPr>
          <p:nvPr/>
        </p:nvSpPr>
        <p:spPr>
          <a:xfrm>
            <a:off x="2035958" y="3335964"/>
            <a:ext cx="8214359" cy="29931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Farrukh T. Awan, M.D., M.S.,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Professor of Internal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Associate Director, Section of Hematologic Malignancies/Transplantation and Cellular Therapies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of Lymphoid Malignancies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Harold C. Simmons Comprehensive Cancer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of Texas Southwestern Medical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Dallas, TX</a:t>
            </a:r>
          </a:p>
        </p:txBody>
      </p:sp>
      <p:sp>
        <p:nvSpPr>
          <p:cNvPr id="5" name="TextBox 4">
            <a:extLst>
              <a:ext uri="{FF2B5EF4-FFF2-40B4-BE49-F238E27FC236}">
                <a16:creationId xmlns:a16="http://schemas.microsoft.com/office/drawing/2014/main" id="{7C88500F-CBAB-C712-5091-98ECA65EDF13}"/>
              </a:ext>
            </a:extLst>
          </p:cNvPr>
          <p:cNvSpPr txBox="1"/>
          <p:nvPr/>
        </p:nvSpPr>
        <p:spPr>
          <a:xfrm>
            <a:off x="754912" y="429631"/>
            <a:ext cx="1093558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Current and Future Role of Noncovalent BTK Inhibitors in CLL</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64527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259960" y="1265275"/>
            <a:ext cx="9899226" cy="5206357"/>
            <a:chOff x="429768" y="1051826"/>
            <a:chExt cx="11329670" cy="5259705"/>
          </a:xfrm>
        </p:grpSpPr>
        <p:pic>
          <p:nvPicPr>
            <p:cNvPr id="4" name="object 4" descr="A chart with different colored rectangles  AI-generated content may be incorrect."/>
            <p:cNvPicPr/>
            <p:nvPr/>
          </p:nvPicPr>
          <p:blipFill>
            <a:blip r:embed="rId2" cstate="print"/>
            <a:stretch>
              <a:fillRect/>
            </a:stretch>
          </p:blipFill>
          <p:spPr>
            <a:xfrm>
              <a:off x="429768" y="1051826"/>
              <a:ext cx="11329416" cy="4609719"/>
            </a:xfrm>
            <a:prstGeom prst="rect">
              <a:avLst/>
            </a:prstGeom>
          </p:spPr>
        </p:pic>
        <p:pic>
          <p:nvPicPr>
            <p:cNvPr id="5" name="object 5" descr="A blue background with black text  AI-generated content may be incorrect."/>
            <p:cNvPicPr/>
            <p:nvPr/>
          </p:nvPicPr>
          <p:blipFill>
            <a:blip r:embed="rId3" cstate="print"/>
            <a:stretch>
              <a:fillRect/>
            </a:stretch>
          </p:blipFill>
          <p:spPr>
            <a:xfrm>
              <a:off x="1810512" y="4865801"/>
              <a:ext cx="2907791" cy="1445133"/>
            </a:xfrm>
            <a:prstGeom prst="rect">
              <a:avLst/>
            </a:prstGeom>
          </p:spPr>
        </p:pic>
      </p:grpSp>
      <p:sp>
        <p:nvSpPr>
          <p:cNvPr id="7" name="object 2" descr="$PPTXTitle">
            <a:extLst>
              <a:ext uri="{FF2B5EF4-FFF2-40B4-BE49-F238E27FC236}">
                <a16:creationId xmlns:a16="http://schemas.microsoft.com/office/drawing/2014/main" id="{B1B161A7-9086-B4C1-9F3F-CBF9C383BCA5}"/>
              </a:ext>
            </a:extLst>
          </p:cNvPr>
          <p:cNvSpPr txBox="1">
            <a:spLocks/>
          </p:cNvSpPr>
          <p:nvPr/>
        </p:nvSpPr>
        <p:spPr bwMode="auto">
          <a:xfrm>
            <a:off x="457643" y="214917"/>
            <a:ext cx="10552813" cy="6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2483" rIns="0" bIns="0" numCol="1" rtlCol="0" anchor="t" anchorCtr="0" compatLnSpc="1">
            <a:prstTxWarp prst="textNoShape">
              <a:avLst/>
            </a:prstTxWarp>
            <a:spAutoFit/>
          </a:bodyPr>
          <a:lstStyle>
            <a:lvl1pPr algn="l" defTabSz="457200" rtl="0" eaLnBrk="1" fontAlgn="base" hangingPunct="1">
              <a:spcBef>
                <a:spcPct val="0"/>
              </a:spcBef>
              <a:spcAft>
                <a:spcPct val="0"/>
              </a:spcAft>
              <a:defRPr sz="1600" b="1" kern="1200">
                <a:solidFill>
                  <a:srgbClr val="004278"/>
                </a:solidFill>
                <a:latin typeface="Helvetica"/>
                <a:ea typeface="Geneva" pitchFamily="123" charset="-128"/>
                <a:cs typeface="Helvetica"/>
              </a:defRPr>
            </a:lvl1pPr>
            <a:lvl2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2pPr>
            <a:lvl3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3pPr>
            <a:lvl4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4pPr>
            <a:lvl5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5pPr>
            <a:lvl6pPr marL="4572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6pPr>
            <a:lvl7pPr marL="9144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7pPr>
            <a:lvl8pPr marL="13716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8pPr>
            <a:lvl9pPr marL="18288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9pPr>
          </a:lstStyle>
          <a:p>
            <a:pPr marL="1983105" marR="0" lvl="0" indent="0" algn="l" defTabSz="457200" rtl="0" eaLnBrk="1" fontAlgn="base" latinLnBrk="0" hangingPunct="1">
              <a:lnSpc>
                <a:spcPct val="100000"/>
              </a:lnSpc>
              <a:spcBef>
                <a:spcPts val="94"/>
              </a:spcBef>
              <a:spcAft>
                <a:spcPct val="0"/>
              </a:spcAft>
              <a:buClrTx/>
              <a:buSzTx/>
              <a:buFontTx/>
              <a:buNone/>
              <a:tabLst/>
              <a:defRPr/>
            </a:pPr>
            <a:r>
              <a:rPr kumimoji="0" lang="en-US" sz="3600" b="1" i="0" u="none" strike="noStrike" kern="1200" cap="none" spc="0" normalizeH="0" baseline="0" noProof="0" dirty="0">
                <a:ln>
                  <a:noFill/>
                </a:ln>
                <a:solidFill>
                  <a:srgbClr val="0E2841"/>
                </a:solidFill>
                <a:effectLst/>
                <a:uLnTx/>
                <a:uFillTx/>
                <a:latin typeface="Helvetica"/>
                <a:ea typeface="Geneva" pitchFamily="123" charset="-128"/>
              </a:rPr>
              <a:t>Targeted</a:t>
            </a:r>
            <a:r>
              <a:rPr kumimoji="0" lang="en-US" sz="3600" b="1" i="0" u="none" strike="noStrike" kern="1200" cap="none" spc="-60" normalizeH="0" baseline="0" noProof="0" dirty="0">
                <a:ln>
                  <a:noFill/>
                </a:ln>
                <a:solidFill>
                  <a:srgbClr val="0E2841"/>
                </a:solidFill>
                <a:effectLst/>
                <a:uLnTx/>
                <a:uFillTx/>
                <a:latin typeface="Helvetica"/>
                <a:ea typeface="Geneva" pitchFamily="123" charset="-128"/>
              </a:rPr>
              <a:t> </a:t>
            </a:r>
            <a:r>
              <a:rPr kumimoji="0" lang="en-US" sz="3600" b="1" i="0" u="none" strike="noStrike" kern="1200" cap="none" spc="0" normalizeH="0" baseline="0" noProof="0" dirty="0">
                <a:ln>
                  <a:noFill/>
                </a:ln>
                <a:solidFill>
                  <a:srgbClr val="0E2841"/>
                </a:solidFill>
                <a:effectLst/>
                <a:uLnTx/>
                <a:uFillTx/>
                <a:latin typeface="Helvetica"/>
                <a:ea typeface="Geneva" pitchFamily="123" charset="-128"/>
              </a:rPr>
              <a:t>Therapy</a:t>
            </a:r>
            <a:r>
              <a:rPr kumimoji="0" lang="en-US" sz="3600" b="1" i="0" u="none" strike="noStrike" kern="1200" cap="none" spc="-71" normalizeH="0" baseline="0" noProof="0" dirty="0">
                <a:ln>
                  <a:noFill/>
                </a:ln>
                <a:solidFill>
                  <a:srgbClr val="0E2841"/>
                </a:solidFill>
                <a:effectLst/>
                <a:uLnTx/>
                <a:uFillTx/>
                <a:latin typeface="Helvetica"/>
                <a:ea typeface="Geneva" pitchFamily="123" charset="-128"/>
              </a:rPr>
              <a:t> </a:t>
            </a:r>
            <a:r>
              <a:rPr kumimoji="0" lang="en-US" sz="3600" b="1" i="0" u="none" strike="noStrike" kern="1200" cap="none" spc="0" normalizeH="0" baseline="0" noProof="0" dirty="0">
                <a:ln>
                  <a:noFill/>
                </a:ln>
                <a:solidFill>
                  <a:srgbClr val="0E2841"/>
                </a:solidFill>
                <a:effectLst/>
                <a:uLnTx/>
                <a:uFillTx/>
                <a:latin typeface="Helvetica"/>
                <a:ea typeface="Geneva" pitchFamily="123" charset="-128"/>
              </a:rPr>
              <a:t>Sequencing</a:t>
            </a:r>
            <a:r>
              <a:rPr kumimoji="0" lang="en-US" sz="3600" b="1" i="0" u="none" strike="noStrike" kern="1200" cap="none" spc="-26" normalizeH="0" baseline="0" noProof="0" dirty="0">
                <a:ln>
                  <a:noFill/>
                </a:ln>
                <a:solidFill>
                  <a:srgbClr val="0E2841"/>
                </a:solidFill>
                <a:effectLst/>
                <a:uLnTx/>
                <a:uFillTx/>
                <a:latin typeface="Helvetica"/>
                <a:ea typeface="Geneva" pitchFamily="123" charset="-128"/>
              </a:rPr>
              <a:t> </a:t>
            </a:r>
            <a:r>
              <a:rPr kumimoji="0" lang="en-US" sz="3600" b="1" i="0" u="none" strike="noStrike" kern="1200" cap="none" spc="0" normalizeH="0" baseline="0" noProof="0" dirty="0">
                <a:ln>
                  <a:noFill/>
                </a:ln>
                <a:solidFill>
                  <a:srgbClr val="0E2841"/>
                </a:solidFill>
                <a:effectLst/>
                <a:uLnTx/>
                <a:uFillTx/>
                <a:latin typeface="Helvetica"/>
                <a:ea typeface="Geneva" pitchFamily="123" charset="-128"/>
              </a:rPr>
              <a:t>for</a:t>
            </a:r>
            <a:r>
              <a:rPr kumimoji="0" lang="en-US" sz="3600" b="1" i="0" u="none" strike="noStrike" kern="1200" cap="none" spc="-75" normalizeH="0" baseline="0" noProof="0" dirty="0">
                <a:ln>
                  <a:noFill/>
                </a:ln>
                <a:solidFill>
                  <a:srgbClr val="0E2841"/>
                </a:solidFill>
                <a:effectLst/>
                <a:uLnTx/>
                <a:uFillTx/>
                <a:latin typeface="Helvetica"/>
                <a:ea typeface="Geneva" pitchFamily="123" charset="-128"/>
              </a:rPr>
              <a:t> </a:t>
            </a:r>
            <a:r>
              <a:rPr kumimoji="0" lang="en-US" sz="3600" b="1" i="0" u="none" strike="noStrike" kern="1200" cap="none" spc="-19" normalizeH="0" baseline="0" noProof="0" dirty="0">
                <a:ln>
                  <a:noFill/>
                </a:ln>
                <a:solidFill>
                  <a:srgbClr val="0E2841"/>
                </a:solidFill>
                <a:effectLst/>
                <a:uLnTx/>
                <a:uFillTx/>
                <a:latin typeface="Helvetica"/>
                <a:ea typeface="Geneva" pitchFamily="123" charset="-128"/>
              </a:rPr>
              <a:t>CLL</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EA3CF-696E-9F22-DDF8-D70D9AD85915}"/>
            </a:ext>
          </a:extLst>
        </p:cNvPr>
        <p:cNvGrpSpPr/>
        <p:nvPr/>
      </p:nvGrpSpPr>
      <p:grpSpPr>
        <a:xfrm>
          <a:off x="0" y="0"/>
          <a:ext cx="0" cy="0"/>
          <a:chOff x="0" y="0"/>
          <a:chExt cx="0" cy="0"/>
        </a:xfrm>
      </p:grpSpPr>
      <p:sp>
        <p:nvSpPr>
          <p:cNvPr id="7" name="object 2" descr="$PPTXTitle">
            <a:extLst>
              <a:ext uri="{FF2B5EF4-FFF2-40B4-BE49-F238E27FC236}">
                <a16:creationId xmlns:a16="http://schemas.microsoft.com/office/drawing/2014/main" id="{3DD85F6B-421D-9B66-A0E1-1EFFC2C0EC7E}"/>
              </a:ext>
            </a:extLst>
          </p:cNvPr>
          <p:cNvSpPr txBox="1">
            <a:spLocks/>
          </p:cNvSpPr>
          <p:nvPr/>
        </p:nvSpPr>
        <p:spPr bwMode="auto">
          <a:xfrm>
            <a:off x="685800" y="386367"/>
            <a:ext cx="11047228" cy="6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2483" rIns="0" bIns="0" numCol="1" rtlCol="0" anchor="t" anchorCtr="0" compatLnSpc="1">
            <a:prstTxWarp prst="textNoShape">
              <a:avLst/>
            </a:prstTxWarp>
            <a:spAutoFit/>
          </a:bodyPr>
          <a:lstStyle>
            <a:lvl1pPr algn="l" defTabSz="457200" rtl="0" eaLnBrk="1" fontAlgn="base" hangingPunct="1">
              <a:spcBef>
                <a:spcPct val="0"/>
              </a:spcBef>
              <a:spcAft>
                <a:spcPct val="0"/>
              </a:spcAft>
              <a:defRPr sz="1600" b="1" kern="1200">
                <a:solidFill>
                  <a:srgbClr val="004278"/>
                </a:solidFill>
                <a:latin typeface="Helvetica"/>
                <a:ea typeface="Geneva" pitchFamily="123" charset="-128"/>
                <a:cs typeface="Helvetica"/>
              </a:defRPr>
            </a:lvl1pPr>
            <a:lvl2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2pPr>
            <a:lvl3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3pPr>
            <a:lvl4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4pPr>
            <a:lvl5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5pPr>
            <a:lvl6pPr marL="4572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6pPr>
            <a:lvl7pPr marL="9144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7pPr>
            <a:lvl8pPr marL="13716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8pPr>
            <a:lvl9pPr marL="18288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9pPr>
          </a:lstStyle>
          <a:p>
            <a:pPr marL="1983105" marR="0" lvl="0" indent="0" algn="l" defTabSz="457200" rtl="0" eaLnBrk="1" fontAlgn="base" latinLnBrk="0" hangingPunct="1">
              <a:lnSpc>
                <a:spcPct val="100000"/>
              </a:lnSpc>
              <a:spcBef>
                <a:spcPts val="94"/>
              </a:spcBef>
              <a:spcAft>
                <a:spcPct val="0"/>
              </a:spcAft>
              <a:buClrTx/>
              <a:buSzTx/>
              <a:buFontTx/>
              <a:buNone/>
              <a:tabLst/>
              <a:defRPr/>
            </a:pPr>
            <a:r>
              <a:rPr kumimoji="0" lang="en-US" sz="3600" b="1" i="0" u="none" strike="noStrike" kern="1200" cap="none" spc="0" normalizeH="0" baseline="0" noProof="0" dirty="0">
                <a:ln>
                  <a:noFill/>
                </a:ln>
                <a:solidFill>
                  <a:srgbClr val="0E2841"/>
                </a:solidFill>
                <a:effectLst/>
                <a:uLnTx/>
                <a:uFillTx/>
                <a:latin typeface="Helvetica"/>
                <a:ea typeface="Geneva" pitchFamily="123" charset="-128"/>
              </a:rPr>
              <a:t>Targeted</a:t>
            </a:r>
            <a:r>
              <a:rPr kumimoji="0" lang="en-US" sz="3600" b="1" i="0" u="none" strike="noStrike" kern="1200" cap="none" spc="-60" normalizeH="0" baseline="0" noProof="0" dirty="0">
                <a:ln>
                  <a:noFill/>
                </a:ln>
                <a:solidFill>
                  <a:srgbClr val="0E2841"/>
                </a:solidFill>
                <a:effectLst/>
                <a:uLnTx/>
                <a:uFillTx/>
                <a:latin typeface="Helvetica"/>
                <a:ea typeface="Geneva" pitchFamily="123" charset="-128"/>
              </a:rPr>
              <a:t> </a:t>
            </a:r>
            <a:r>
              <a:rPr kumimoji="0" lang="en-US" sz="3600" b="1" i="0" u="none" strike="noStrike" kern="1200" cap="none" spc="0" normalizeH="0" baseline="0" noProof="0" dirty="0">
                <a:ln>
                  <a:noFill/>
                </a:ln>
                <a:solidFill>
                  <a:srgbClr val="0E2841"/>
                </a:solidFill>
                <a:effectLst/>
                <a:uLnTx/>
                <a:uFillTx/>
                <a:latin typeface="Helvetica"/>
                <a:ea typeface="Geneva" pitchFamily="123" charset="-128"/>
              </a:rPr>
              <a:t>Therapy</a:t>
            </a:r>
            <a:r>
              <a:rPr kumimoji="0" lang="en-US" sz="3600" b="1" i="0" u="none" strike="noStrike" kern="1200" cap="none" spc="-71" normalizeH="0" baseline="0" noProof="0" dirty="0">
                <a:ln>
                  <a:noFill/>
                </a:ln>
                <a:solidFill>
                  <a:srgbClr val="0E2841"/>
                </a:solidFill>
                <a:effectLst/>
                <a:uLnTx/>
                <a:uFillTx/>
                <a:latin typeface="Helvetica"/>
                <a:ea typeface="Geneva" pitchFamily="123" charset="-128"/>
              </a:rPr>
              <a:t> </a:t>
            </a:r>
            <a:r>
              <a:rPr kumimoji="0" lang="en-US" sz="3600" b="1" i="0" u="none" strike="noStrike" kern="1200" cap="none" spc="0" normalizeH="0" baseline="0" noProof="0" dirty="0">
                <a:ln>
                  <a:noFill/>
                </a:ln>
                <a:solidFill>
                  <a:srgbClr val="0E2841"/>
                </a:solidFill>
                <a:effectLst/>
                <a:uLnTx/>
                <a:uFillTx/>
                <a:latin typeface="Helvetica"/>
                <a:ea typeface="Geneva" pitchFamily="123" charset="-128"/>
              </a:rPr>
              <a:t>Sequencing</a:t>
            </a:r>
            <a:r>
              <a:rPr kumimoji="0" lang="en-US" sz="3600" b="1" i="0" u="none" strike="noStrike" kern="1200" cap="none" spc="-26" normalizeH="0" baseline="0" noProof="0" dirty="0">
                <a:ln>
                  <a:noFill/>
                </a:ln>
                <a:solidFill>
                  <a:srgbClr val="0E2841"/>
                </a:solidFill>
                <a:effectLst/>
                <a:uLnTx/>
                <a:uFillTx/>
                <a:latin typeface="Helvetica"/>
                <a:ea typeface="Geneva" pitchFamily="123" charset="-128"/>
              </a:rPr>
              <a:t> </a:t>
            </a:r>
            <a:r>
              <a:rPr kumimoji="0" lang="en-US" sz="3600" b="1" i="0" u="none" strike="noStrike" kern="1200" cap="none" spc="0" normalizeH="0" baseline="0" noProof="0" dirty="0">
                <a:ln>
                  <a:noFill/>
                </a:ln>
                <a:solidFill>
                  <a:srgbClr val="0E2841"/>
                </a:solidFill>
                <a:effectLst/>
                <a:uLnTx/>
                <a:uFillTx/>
                <a:latin typeface="Helvetica"/>
                <a:ea typeface="Geneva" pitchFamily="123" charset="-128"/>
              </a:rPr>
              <a:t>for</a:t>
            </a:r>
            <a:r>
              <a:rPr kumimoji="0" lang="en-US" sz="3600" b="1" i="0" u="none" strike="noStrike" kern="1200" cap="none" spc="-75" normalizeH="0" baseline="0" noProof="0" dirty="0">
                <a:ln>
                  <a:noFill/>
                </a:ln>
                <a:solidFill>
                  <a:srgbClr val="0E2841"/>
                </a:solidFill>
                <a:effectLst/>
                <a:uLnTx/>
                <a:uFillTx/>
                <a:latin typeface="Helvetica"/>
                <a:ea typeface="Geneva" pitchFamily="123" charset="-128"/>
              </a:rPr>
              <a:t> </a:t>
            </a:r>
            <a:r>
              <a:rPr kumimoji="0" lang="en-US" sz="3600" b="1" i="0" u="none" strike="noStrike" kern="1200" cap="none" spc="-19" normalizeH="0" baseline="0" noProof="0" dirty="0">
                <a:ln>
                  <a:noFill/>
                </a:ln>
                <a:solidFill>
                  <a:srgbClr val="0E2841"/>
                </a:solidFill>
                <a:effectLst/>
                <a:uLnTx/>
                <a:uFillTx/>
                <a:latin typeface="Helvetica"/>
                <a:ea typeface="Geneva" pitchFamily="123" charset="-128"/>
              </a:rPr>
              <a:t>CLL</a:t>
            </a:r>
          </a:p>
        </p:txBody>
      </p:sp>
      <p:grpSp>
        <p:nvGrpSpPr>
          <p:cNvPr id="3" name="Group 2">
            <a:extLst>
              <a:ext uri="{FF2B5EF4-FFF2-40B4-BE49-F238E27FC236}">
                <a16:creationId xmlns:a16="http://schemas.microsoft.com/office/drawing/2014/main" id="{26C20A4E-CE15-035D-8B4F-AD861E1F3B38}"/>
              </a:ext>
            </a:extLst>
          </p:cNvPr>
          <p:cNvGrpSpPr/>
          <p:nvPr/>
        </p:nvGrpSpPr>
        <p:grpSpPr>
          <a:xfrm>
            <a:off x="1105787" y="1604443"/>
            <a:ext cx="10093314" cy="4594337"/>
            <a:chOff x="1738278" y="1280151"/>
            <a:chExt cx="8918562" cy="4297698"/>
          </a:xfrm>
        </p:grpSpPr>
        <p:pic>
          <p:nvPicPr>
            <p:cNvPr id="5" name="object 5" descr="A blue background with black text  AI-generated content may be incorrect.">
              <a:extLst>
                <a:ext uri="{FF2B5EF4-FFF2-40B4-BE49-F238E27FC236}">
                  <a16:creationId xmlns:a16="http://schemas.microsoft.com/office/drawing/2014/main" id="{024B4918-8BBD-CC79-37E8-47EB0CEA6EDC}"/>
                </a:ext>
              </a:extLst>
            </p:cNvPr>
            <p:cNvPicPr/>
            <p:nvPr/>
          </p:nvPicPr>
          <p:blipFill>
            <a:blip r:embed="rId3" cstate="print"/>
            <a:stretch>
              <a:fillRect/>
            </a:stretch>
          </p:blipFill>
          <p:spPr>
            <a:xfrm>
              <a:off x="2665600" y="4493999"/>
              <a:ext cx="2180843" cy="1083850"/>
            </a:xfrm>
            <a:prstGeom prst="rect">
              <a:avLst/>
            </a:prstGeom>
          </p:spPr>
        </p:pic>
        <p:grpSp>
          <p:nvGrpSpPr>
            <p:cNvPr id="2" name="object 3">
              <a:extLst>
                <a:ext uri="{FF2B5EF4-FFF2-40B4-BE49-F238E27FC236}">
                  <a16:creationId xmlns:a16="http://schemas.microsoft.com/office/drawing/2014/main" id="{FD4CCAEC-D2CB-DF9C-C525-32223B4AF899}"/>
                </a:ext>
              </a:extLst>
            </p:cNvPr>
            <p:cNvGrpSpPr/>
            <p:nvPr/>
          </p:nvGrpSpPr>
          <p:grpSpPr>
            <a:xfrm>
              <a:off x="1738278" y="1280152"/>
              <a:ext cx="8918562" cy="2854643"/>
              <a:chOff x="110591" y="1323721"/>
              <a:chExt cx="11891417" cy="3806190"/>
            </a:xfrm>
          </p:grpSpPr>
          <p:sp>
            <p:nvSpPr>
              <p:cNvPr id="8" name="object 4">
                <a:extLst>
                  <a:ext uri="{FF2B5EF4-FFF2-40B4-BE49-F238E27FC236}">
                    <a16:creationId xmlns:a16="http://schemas.microsoft.com/office/drawing/2014/main" id="{9ED68F63-7AF3-CA4E-A5EA-60339862D2A3}"/>
                  </a:ext>
                </a:extLst>
              </p:cNvPr>
              <p:cNvSpPr/>
              <p:nvPr/>
            </p:nvSpPr>
            <p:spPr>
              <a:xfrm>
                <a:off x="167739" y="1323721"/>
                <a:ext cx="1656716" cy="579120"/>
              </a:xfrm>
              <a:custGeom>
                <a:avLst/>
                <a:gdLst/>
                <a:ahLst/>
                <a:cxnLst/>
                <a:rect l="l" t="t" r="r" b="b"/>
                <a:pathLst>
                  <a:path w="5044440" h="579119">
                    <a:moveTo>
                      <a:pt x="0" y="579120"/>
                    </a:moveTo>
                    <a:lnTo>
                      <a:pt x="5044338" y="579120"/>
                    </a:lnTo>
                    <a:lnTo>
                      <a:pt x="5044338" y="0"/>
                    </a:lnTo>
                    <a:lnTo>
                      <a:pt x="0" y="0"/>
                    </a:lnTo>
                    <a:lnTo>
                      <a:pt x="0" y="579120"/>
                    </a:lnTo>
                    <a:close/>
                  </a:path>
                </a:pathLst>
              </a:custGeom>
              <a:solidFill>
                <a:srgbClr val="FF2E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object 5">
                <a:extLst>
                  <a:ext uri="{FF2B5EF4-FFF2-40B4-BE49-F238E27FC236}">
                    <a16:creationId xmlns:a16="http://schemas.microsoft.com/office/drawing/2014/main" id="{C93F2C47-DA9C-D76D-66A4-84F6413864FA}"/>
                  </a:ext>
                </a:extLst>
              </p:cNvPr>
              <p:cNvSpPr/>
              <p:nvPr/>
            </p:nvSpPr>
            <p:spPr>
              <a:xfrm>
                <a:off x="338054" y="1902841"/>
                <a:ext cx="1656717" cy="579120"/>
              </a:xfrm>
              <a:custGeom>
                <a:avLst/>
                <a:gdLst/>
                <a:ahLst/>
                <a:cxnLst/>
                <a:rect l="l" t="t" r="r" b="b"/>
                <a:pathLst>
                  <a:path w="845819" h="579120">
                    <a:moveTo>
                      <a:pt x="845273" y="0"/>
                    </a:moveTo>
                    <a:lnTo>
                      <a:pt x="0" y="0"/>
                    </a:lnTo>
                    <a:lnTo>
                      <a:pt x="0" y="579120"/>
                    </a:lnTo>
                    <a:lnTo>
                      <a:pt x="845273" y="579120"/>
                    </a:lnTo>
                    <a:lnTo>
                      <a:pt x="845273" y="0"/>
                    </a:lnTo>
                    <a:close/>
                  </a:path>
                </a:pathLst>
              </a:custGeom>
              <a:solidFill>
                <a:schemeClr val="tx2">
                  <a:lumMod val="40000"/>
                  <a:lumOff val="6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object 6">
                <a:extLst>
                  <a:ext uri="{FF2B5EF4-FFF2-40B4-BE49-F238E27FC236}">
                    <a16:creationId xmlns:a16="http://schemas.microsoft.com/office/drawing/2014/main" id="{04BE2C13-3F7A-6C68-8389-81ADD525C474}"/>
                  </a:ext>
                </a:extLst>
              </p:cNvPr>
              <p:cNvSpPr/>
              <p:nvPr/>
            </p:nvSpPr>
            <p:spPr>
              <a:xfrm>
                <a:off x="1013015" y="3228593"/>
                <a:ext cx="4199255" cy="574675"/>
              </a:xfrm>
              <a:custGeom>
                <a:avLst/>
                <a:gdLst/>
                <a:ahLst/>
                <a:cxnLst/>
                <a:rect l="l" t="t" r="r" b="b"/>
                <a:pathLst>
                  <a:path w="4199255" h="574675">
                    <a:moveTo>
                      <a:pt x="4199064" y="316611"/>
                    </a:moveTo>
                    <a:lnTo>
                      <a:pt x="0" y="316611"/>
                    </a:lnTo>
                    <a:lnTo>
                      <a:pt x="0" y="574167"/>
                    </a:lnTo>
                    <a:lnTo>
                      <a:pt x="4199064" y="574167"/>
                    </a:lnTo>
                    <a:lnTo>
                      <a:pt x="4199064" y="316611"/>
                    </a:lnTo>
                    <a:close/>
                  </a:path>
                  <a:path w="4199255" h="574675">
                    <a:moveTo>
                      <a:pt x="4199064" y="0"/>
                    </a:moveTo>
                    <a:lnTo>
                      <a:pt x="0" y="0"/>
                    </a:lnTo>
                    <a:lnTo>
                      <a:pt x="0" y="264541"/>
                    </a:lnTo>
                    <a:lnTo>
                      <a:pt x="4199064" y="264541"/>
                    </a:lnTo>
                    <a:lnTo>
                      <a:pt x="419906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7">
                <a:extLst>
                  <a:ext uri="{FF2B5EF4-FFF2-40B4-BE49-F238E27FC236}">
                    <a16:creationId xmlns:a16="http://schemas.microsoft.com/office/drawing/2014/main" id="{0ED56D6F-4364-289C-8CA1-D12CBA11FCF4}"/>
                  </a:ext>
                </a:extLst>
              </p:cNvPr>
              <p:cNvSpPr/>
              <p:nvPr/>
            </p:nvSpPr>
            <p:spPr>
              <a:xfrm>
                <a:off x="167741" y="4746879"/>
                <a:ext cx="845819" cy="6350"/>
              </a:xfrm>
              <a:custGeom>
                <a:avLst/>
                <a:gdLst/>
                <a:ahLst/>
                <a:cxnLst/>
                <a:rect l="l" t="t" r="r" b="b"/>
                <a:pathLst>
                  <a:path w="845819" h="6350">
                    <a:moveTo>
                      <a:pt x="0" y="5842"/>
                    </a:moveTo>
                    <a:lnTo>
                      <a:pt x="845273" y="5842"/>
                    </a:lnTo>
                    <a:lnTo>
                      <a:pt x="845273" y="0"/>
                    </a:lnTo>
                    <a:lnTo>
                      <a:pt x="0" y="0"/>
                    </a:lnTo>
                    <a:lnTo>
                      <a:pt x="0" y="5842"/>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object 8">
                <a:extLst>
                  <a:ext uri="{FF2B5EF4-FFF2-40B4-BE49-F238E27FC236}">
                    <a16:creationId xmlns:a16="http://schemas.microsoft.com/office/drawing/2014/main" id="{BDEBA6AC-92B9-AFB0-1B02-590166673487}"/>
                  </a:ext>
                </a:extLst>
              </p:cNvPr>
              <p:cNvSpPr/>
              <p:nvPr/>
            </p:nvSpPr>
            <p:spPr>
              <a:xfrm>
                <a:off x="1013015" y="4746879"/>
                <a:ext cx="4226560" cy="6350"/>
              </a:xfrm>
              <a:custGeom>
                <a:avLst/>
                <a:gdLst/>
                <a:ahLst/>
                <a:cxnLst/>
                <a:rect l="l" t="t" r="r" b="b"/>
                <a:pathLst>
                  <a:path w="4226560" h="6350">
                    <a:moveTo>
                      <a:pt x="0" y="5842"/>
                    </a:moveTo>
                    <a:lnTo>
                      <a:pt x="4226433" y="5842"/>
                    </a:lnTo>
                    <a:lnTo>
                      <a:pt x="4226433" y="0"/>
                    </a:lnTo>
                    <a:lnTo>
                      <a:pt x="0" y="0"/>
                    </a:lnTo>
                    <a:lnTo>
                      <a:pt x="0" y="584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object 9">
                <a:extLst>
                  <a:ext uri="{FF2B5EF4-FFF2-40B4-BE49-F238E27FC236}">
                    <a16:creationId xmlns:a16="http://schemas.microsoft.com/office/drawing/2014/main" id="{F69F3A04-3D6C-0C5F-AAA3-DCFE7DAC5880}"/>
                  </a:ext>
                </a:extLst>
              </p:cNvPr>
              <p:cNvSpPr/>
              <p:nvPr/>
            </p:nvSpPr>
            <p:spPr>
              <a:xfrm>
                <a:off x="5239385" y="4737735"/>
                <a:ext cx="4226560" cy="15240"/>
              </a:xfrm>
              <a:custGeom>
                <a:avLst/>
                <a:gdLst/>
                <a:ahLst/>
                <a:cxnLst/>
                <a:rect l="l" t="t" r="r" b="b"/>
                <a:pathLst>
                  <a:path w="4226559" h="15239">
                    <a:moveTo>
                      <a:pt x="0" y="14985"/>
                    </a:moveTo>
                    <a:lnTo>
                      <a:pt x="4226433" y="14985"/>
                    </a:lnTo>
                    <a:lnTo>
                      <a:pt x="4226433" y="0"/>
                    </a:lnTo>
                    <a:lnTo>
                      <a:pt x="0" y="0"/>
                    </a:lnTo>
                    <a:lnTo>
                      <a:pt x="0" y="14985"/>
                    </a:lnTo>
                    <a:close/>
                  </a:path>
                </a:pathLst>
              </a:custGeom>
              <a:solidFill>
                <a:srgbClr val="FF2E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bject 10">
                <a:extLst>
                  <a:ext uri="{FF2B5EF4-FFF2-40B4-BE49-F238E27FC236}">
                    <a16:creationId xmlns:a16="http://schemas.microsoft.com/office/drawing/2014/main" id="{9D46CF29-8FC0-32EE-51DC-A5F1255CF0D7}"/>
                  </a:ext>
                </a:extLst>
              </p:cNvPr>
              <p:cNvSpPr/>
              <p:nvPr/>
            </p:nvSpPr>
            <p:spPr>
              <a:xfrm>
                <a:off x="9465818" y="4737735"/>
                <a:ext cx="2536190" cy="15240"/>
              </a:xfrm>
              <a:custGeom>
                <a:avLst/>
                <a:gdLst/>
                <a:ahLst/>
                <a:cxnLst/>
                <a:rect l="l" t="t" r="r" b="b"/>
                <a:pathLst>
                  <a:path w="2536190" h="15239">
                    <a:moveTo>
                      <a:pt x="0" y="14985"/>
                    </a:moveTo>
                    <a:lnTo>
                      <a:pt x="2535808" y="14985"/>
                    </a:lnTo>
                    <a:lnTo>
                      <a:pt x="2535808" y="0"/>
                    </a:lnTo>
                    <a:lnTo>
                      <a:pt x="0" y="0"/>
                    </a:lnTo>
                    <a:lnTo>
                      <a:pt x="0" y="14985"/>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object 11">
                <a:extLst>
                  <a:ext uri="{FF2B5EF4-FFF2-40B4-BE49-F238E27FC236}">
                    <a16:creationId xmlns:a16="http://schemas.microsoft.com/office/drawing/2014/main" id="{FB88933A-9FA6-588E-096B-12323DB28E32}"/>
                  </a:ext>
                </a:extLst>
              </p:cNvPr>
              <p:cNvSpPr/>
              <p:nvPr/>
            </p:nvSpPr>
            <p:spPr>
              <a:xfrm>
                <a:off x="110591" y="4746371"/>
                <a:ext cx="11847196" cy="383540"/>
              </a:xfrm>
              <a:custGeom>
                <a:avLst/>
                <a:gdLst/>
                <a:ahLst/>
                <a:cxnLst/>
                <a:rect l="l" t="t" r="r" b="b"/>
                <a:pathLst>
                  <a:path w="11847195" h="383539">
                    <a:moveTo>
                      <a:pt x="851623" y="0"/>
                    </a:moveTo>
                    <a:lnTo>
                      <a:pt x="851623" y="383539"/>
                    </a:lnTo>
                  </a:path>
                  <a:path w="11847195" h="383539">
                    <a:moveTo>
                      <a:pt x="1696872" y="0"/>
                    </a:moveTo>
                    <a:lnTo>
                      <a:pt x="1696872" y="383539"/>
                    </a:lnTo>
                  </a:path>
                  <a:path w="11847195" h="383539">
                    <a:moveTo>
                      <a:pt x="2542184" y="0"/>
                    </a:moveTo>
                    <a:lnTo>
                      <a:pt x="2542184" y="383539"/>
                    </a:lnTo>
                  </a:path>
                  <a:path w="11847195" h="383539">
                    <a:moveTo>
                      <a:pt x="3387496" y="0"/>
                    </a:moveTo>
                    <a:lnTo>
                      <a:pt x="3387496" y="383539"/>
                    </a:lnTo>
                  </a:path>
                  <a:path w="11847195" h="383539">
                    <a:moveTo>
                      <a:pt x="4232681" y="0"/>
                    </a:moveTo>
                    <a:lnTo>
                      <a:pt x="4232681" y="383539"/>
                    </a:lnTo>
                  </a:path>
                  <a:path w="11847195" h="383539">
                    <a:moveTo>
                      <a:pt x="5077993" y="0"/>
                    </a:moveTo>
                    <a:lnTo>
                      <a:pt x="5077993" y="383539"/>
                    </a:lnTo>
                  </a:path>
                  <a:path w="11847195" h="383539">
                    <a:moveTo>
                      <a:pt x="5923305" y="0"/>
                    </a:moveTo>
                    <a:lnTo>
                      <a:pt x="5923305" y="383539"/>
                    </a:lnTo>
                  </a:path>
                  <a:path w="11847195" h="383539">
                    <a:moveTo>
                      <a:pt x="6768617" y="0"/>
                    </a:moveTo>
                    <a:lnTo>
                      <a:pt x="6768617" y="383539"/>
                    </a:lnTo>
                  </a:path>
                  <a:path w="11847195" h="383539">
                    <a:moveTo>
                      <a:pt x="7613802" y="0"/>
                    </a:moveTo>
                    <a:lnTo>
                      <a:pt x="7613802" y="383539"/>
                    </a:lnTo>
                  </a:path>
                  <a:path w="11847195" h="383539">
                    <a:moveTo>
                      <a:pt x="8459114" y="0"/>
                    </a:moveTo>
                    <a:lnTo>
                      <a:pt x="8459114" y="383539"/>
                    </a:lnTo>
                  </a:path>
                  <a:path w="11847195" h="383539">
                    <a:moveTo>
                      <a:pt x="9304426" y="0"/>
                    </a:moveTo>
                    <a:lnTo>
                      <a:pt x="9304426" y="383539"/>
                    </a:lnTo>
                  </a:path>
                  <a:path w="11847195" h="383539">
                    <a:moveTo>
                      <a:pt x="10149738" y="0"/>
                    </a:moveTo>
                    <a:lnTo>
                      <a:pt x="10149738" y="383539"/>
                    </a:lnTo>
                  </a:path>
                  <a:path w="11847195" h="383539">
                    <a:moveTo>
                      <a:pt x="10994923" y="0"/>
                    </a:moveTo>
                    <a:lnTo>
                      <a:pt x="10994923" y="383539"/>
                    </a:lnTo>
                  </a:path>
                  <a:path w="11847195" h="383539">
                    <a:moveTo>
                      <a:pt x="0" y="6349"/>
                    </a:moveTo>
                    <a:lnTo>
                      <a:pt x="11846585" y="6349"/>
                    </a:lnTo>
                  </a:path>
                  <a:path w="11847195" h="383539">
                    <a:moveTo>
                      <a:pt x="6350" y="0"/>
                    </a:moveTo>
                    <a:lnTo>
                      <a:pt x="6350" y="383539"/>
                    </a:lnTo>
                  </a:path>
                  <a:path w="11847195" h="383539">
                    <a:moveTo>
                      <a:pt x="11840235" y="0"/>
                    </a:moveTo>
                    <a:lnTo>
                      <a:pt x="11840235" y="383539"/>
                    </a:lnTo>
                  </a:path>
                  <a:path w="11847195" h="383539">
                    <a:moveTo>
                      <a:pt x="0" y="377189"/>
                    </a:moveTo>
                    <a:lnTo>
                      <a:pt x="11846585" y="377189"/>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object 4">
              <a:extLst>
                <a:ext uri="{FF2B5EF4-FFF2-40B4-BE49-F238E27FC236}">
                  <a16:creationId xmlns:a16="http://schemas.microsoft.com/office/drawing/2014/main" id="{416687A9-523C-47A2-ECF3-2C70A7CC4B43}"/>
                </a:ext>
              </a:extLst>
            </p:cNvPr>
            <p:cNvSpPr/>
            <p:nvPr/>
          </p:nvSpPr>
          <p:spPr>
            <a:xfrm>
              <a:off x="1782603" y="2517099"/>
              <a:ext cx="762476" cy="434340"/>
            </a:xfrm>
            <a:custGeom>
              <a:avLst/>
              <a:gdLst/>
              <a:ahLst/>
              <a:cxnLst/>
              <a:rect l="l" t="t" r="r" b="b"/>
              <a:pathLst>
                <a:path w="5044440" h="579119">
                  <a:moveTo>
                    <a:pt x="0" y="579120"/>
                  </a:moveTo>
                  <a:lnTo>
                    <a:pt x="5044338" y="579120"/>
                  </a:lnTo>
                  <a:lnTo>
                    <a:pt x="5044338" y="0"/>
                  </a:lnTo>
                  <a:lnTo>
                    <a:pt x="0" y="0"/>
                  </a:lnTo>
                  <a:lnTo>
                    <a:pt x="0" y="579120"/>
                  </a:lnTo>
                  <a:close/>
                </a:path>
              </a:pathLst>
            </a:custGeom>
            <a:solidFill>
              <a:srgbClr val="FF2E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object 5">
              <a:extLst>
                <a:ext uri="{FF2B5EF4-FFF2-40B4-BE49-F238E27FC236}">
                  <a16:creationId xmlns:a16="http://schemas.microsoft.com/office/drawing/2014/main" id="{0BFA5C1C-8608-FE0B-DE12-386E5D921668}"/>
                </a:ext>
              </a:extLst>
            </p:cNvPr>
            <p:cNvSpPr/>
            <p:nvPr/>
          </p:nvSpPr>
          <p:spPr>
            <a:xfrm>
              <a:off x="1849860" y="2951439"/>
              <a:ext cx="762475" cy="434340"/>
            </a:xfrm>
            <a:custGeom>
              <a:avLst/>
              <a:gdLst/>
              <a:ahLst/>
              <a:cxnLst/>
              <a:rect l="l" t="t" r="r" b="b"/>
              <a:pathLst>
                <a:path w="845819" h="579120">
                  <a:moveTo>
                    <a:pt x="845273" y="0"/>
                  </a:moveTo>
                  <a:lnTo>
                    <a:pt x="0" y="0"/>
                  </a:lnTo>
                  <a:lnTo>
                    <a:pt x="0" y="579120"/>
                  </a:lnTo>
                  <a:lnTo>
                    <a:pt x="845273" y="579120"/>
                  </a:lnTo>
                  <a:lnTo>
                    <a:pt x="845273"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object 12">
              <a:extLst>
                <a:ext uri="{FF2B5EF4-FFF2-40B4-BE49-F238E27FC236}">
                  <a16:creationId xmlns:a16="http://schemas.microsoft.com/office/drawing/2014/main" id="{1C370F57-B952-F5AE-24D7-CA7385026C19}"/>
                </a:ext>
              </a:extLst>
            </p:cNvPr>
            <p:cNvSpPr txBox="1"/>
            <p:nvPr/>
          </p:nvSpPr>
          <p:spPr>
            <a:xfrm>
              <a:off x="2018662" y="1398414"/>
              <a:ext cx="458629"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cBTKi</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19" name="object 14">
              <a:extLst>
                <a:ext uri="{FF2B5EF4-FFF2-40B4-BE49-F238E27FC236}">
                  <a16:creationId xmlns:a16="http://schemas.microsoft.com/office/drawing/2014/main" id="{1F773D13-6BB3-7BB1-FE50-2FFE75149FAE}"/>
                </a:ext>
              </a:extLst>
            </p:cNvPr>
            <p:cNvSpPr txBox="1"/>
            <p:nvPr/>
          </p:nvSpPr>
          <p:spPr>
            <a:xfrm>
              <a:off x="1959921" y="2983158"/>
              <a:ext cx="493871" cy="370903"/>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BCL2i</a:t>
              </a:r>
              <a:endParaRPr kumimoji="0" sz="1163" b="0" i="0" u="none" strike="noStrike" kern="1200" cap="none" spc="0" normalizeH="0" baseline="0" noProof="0" dirty="0">
                <a:ln>
                  <a:noFill/>
                </a:ln>
                <a:solidFill>
                  <a:prstClr val="black"/>
                </a:solidFill>
                <a:effectLst/>
                <a:uLnTx/>
                <a:uFillTx/>
                <a:latin typeface="Arial"/>
                <a:ea typeface="+mn-ea"/>
                <a:cs typeface="Arial"/>
              </a:endParaRPr>
            </a:p>
            <a:p>
              <a:pPr marL="9525" marR="0" lvl="0" indent="0" algn="l" defTabSz="914400" rtl="0" eaLnBrk="1" fontAlgn="auto" latinLnBrk="0" hangingPunct="1">
                <a:lnSpc>
                  <a:spcPct val="100000"/>
                </a:lnSpc>
                <a:spcBef>
                  <a:spcPts val="1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+CD20</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20" name="object 12">
              <a:extLst>
                <a:ext uri="{FF2B5EF4-FFF2-40B4-BE49-F238E27FC236}">
                  <a16:creationId xmlns:a16="http://schemas.microsoft.com/office/drawing/2014/main" id="{D07E9135-3791-9917-3150-AC017A7CFC21}"/>
                </a:ext>
              </a:extLst>
            </p:cNvPr>
            <p:cNvSpPr txBox="1"/>
            <p:nvPr/>
          </p:nvSpPr>
          <p:spPr>
            <a:xfrm>
              <a:off x="1973657" y="2635362"/>
              <a:ext cx="458629"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cBTKi</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21" name="object 14">
              <a:extLst>
                <a:ext uri="{FF2B5EF4-FFF2-40B4-BE49-F238E27FC236}">
                  <a16:creationId xmlns:a16="http://schemas.microsoft.com/office/drawing/2014/main" id="{CB4B5FDA-FD6A-BD53-2BC1-9A30FE2561EC}"/>
                </a:ext>
              </a:extLst>
            </p:cNvPr>
            <p:cNvSpPr txBox="1"/>
            <p:nvPr/>
          </p:nvSpPr>
          <p:spPr>
            <a:xfrm>
              <a:off x="2150910" y="1804490"/>
              <a:ext cx="493871"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BCL2i</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22" name="object 25">
              <a:extLst>
                <a:ext uri="{FF2B5EF4-FFF2-40B4-BE49-F238E27FC236}">
                  <a16:creationId xmlns:a16="http://schemas.microsoft.com/office/drawing/2014/main" id="{C60D556A-01A9-AB61-A306-9840022AFA3C}"/>
                </a:ext>
              </a:extLst>
            </p:cNvPr>
            <p:cNvSpPr/>
            <p:nvPr/>
          </p:nvSpPr>
          <p:spPr>
            <a:xfrm>
              <a:off x="3151413" y="1743918"/>
              <a:ext cx="1588264" cy="45719"/>
            </a:xfrm>
            <a:custGeom>
              <a:avLst/>
              <a:gdLst/>
              <a:ahLst/>
              <a:cxnLst/>
              <a:rect l="l" t="t" r="r" b="b"/>
              <a:pathLst>
                <a:path w="4225290">
                  <a:moveTo>
                    <a:pt x="0" y="0"/>
                  </a:moveTo>
                  <a:lnTo>
                    <a:pt x="4225290" y="0"/>
                  </a:lnTo>
                </a:path>
              </a:pathLst>
            </a:custGeom>
            <a:ln w="52069">
              <a:solidFill>
                <a:srgbClr val="000000"/>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object 25">
              <a:extLst>
                <a:ext uri="{FF2B5EF4-FFF2-40B4-BE49-F238E27FC236}">
                  <a16:creationId xmlns:a16="http://schemas.microsoft.com/office/drawing/2014/main" id="{C98AAB80-E641-E2A3-0BD0-493B0B3EE29F}"/>
                </a:ext>
              </a:extLst>
            </p:cNvPr>
            <p:cNvSpPr/>
            <p:nvPr/>
          </p:nvSpPr>
          <p:spPr>
            <a:xfrm>
              <a:off x="2607342" y="2971133"/>
              <a:ext cx="3168968" cy="0"/>
            </a:xfrm>
            <a:custGeom>
              <a:avLst/>
              <a:gdLst/>
              <a:ahLst/>
              <a:cxnLst/>
              <a:rect l="l" t="t" r="r" b="b"/>
              <a:pathLst>
                <a:path w="4225290">
                  <a:moveTo>
                    <a:pt x="0" y="0"/>
                  </a:moveTo>
                  <a:lnTo>
                    <a:pt x="4225290" y="0"/>
                  </a:lnTo>
                </a:path>
              </a:pathLst>
            </a:custGeom>
            <a:ln w="52069">
              <a:solidFill>
                <a:srgbClr val="000000"/>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object 17">
              <a:extLst>
                <a:ext uri="{FF2B5EF4-FFF2-40B4-BE49-F238E27FC236}">
                  <a16:creationId xmlns:a16="http://schemas.microsoft.com/office/drawing/2014/main" id="{4A3E7EC0-ADBD-A98B-BEB3-2A67E3C21E9B}"/>
                </a:ext>
              </a:extLst>
            </p:cNvPr>
            <p:cNvSpPr txBox="1"/>
            <p:nvPr/>
          </p:nvSpPr>
          <p:spPr>
            <a:xfrm>
              <a:off x="2075687" y="3887251"/>
              <a:ext cx="103346"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38" normalizeH="0" baseline="0" noProof="0" dirty="0">
                  <a:ln>
                    <a:noFill/>
                  </a:ln>
                  <a:solidFill>
                    <a:prstClr val="black"/>
                  </a:solidFill>
                  <a:effectLst/>
                  <a:uLnTx/>
                  <a:uFillTx/>
                  <a:latin typeface="Arial"/>
                  <a:ea typeface="+mn-ea"/>
                  <a:cs typeface="Arial"/>
                </a:rPr>
                <a:t>1</a:t>
              </a:r>
              <a:endParaRPr kumimoji="0" sz="1163" b="0" i="0" u="none" strike="noStrike" kern="1200" cap="none" spc="0" normalizeH="0" baseline="0" noProof="0">
                <a:ln>
                  <a:noFill/>
                </a:ln>
                <a:solidFill>
                  <a:prstClr val="black"/>
                </a:solidFill>
                <a:effectLst/>
                <a:uLnTx/>
                <a:uFillTx/>
                <a:latin typeface="Arial"/>
                <a:ea typeface="+mn-ea"/>
                <a:cs typeface="Arial"/>
              </a:endParaRPr>
            </a:p>
          </p:txBody>
        </p:sp>
        <p:sp>
          <p:nvSpPr>
            <p:cNvPr id="36" name="object 18">
              <a:extLst>
                <a:ext uri="{FF2B5EF4-FFF2-40B4-BE49-F238E27FC236}">
                  <a16:creationId xmlns:a16="http://schemas.microsoft.com/office/drawing/2014/main" id="{44665A93-5635-FE46-9C72-484FB4012CC5}"/>
                </a:ext>
              </a:extLst>
            </p:cNvPr>
            <p:cNvSpPr txBox="1"/>
            <p:nvPr/>
          </p:nvSpPr>
          <p:spPr>
            <a:xfrm>
              <a:off x="2710213" y="3887251"/>
              <a:ext cx="103346"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38" normalizeH="0" baseline="0" noProof="0" dirty="0">
                  <a:ln>
                    <a:noFill/>
                  </a:ln>
                  <a:solidFill>
                    <a:prstClr val="black"/>
                  </a:solidFill>
                  <a:effectLst/>
                  <a:uLnTx/>
                  <a:uFillTx/>
                  <a:latin typeface="Arial"/>
                  <a:ea typeface="+mn-ea"/>
                  <a:cs typeface="Arial"/>
                </a:rPr>
                <a:t>2</a:t>
              </a:r>
              <a:endParaRPr kumimoji="0" sz="1163" b="0" i="0" u="none" strike="noStrike" kern="1200" cap="none" spc="0" normalizeH="0" baseline="0" noProof="0">
                <a:ln>
                  <a:noFill/>
                </a:ln>
                <a:solidFill>
                  <a:prstClr val="black"/>
                </a:solidFill>
                <a:effectLst/>
                <a:uLnTx/>
                <a:uFillTx/>
                <a:latin typeface="Arial"/>
                <a:ea typeface="+mn-ea"/>
                <a:cs typeface="Arial"/>
              </a:endParaRPr>
            </a:p>
          </p:txBody>
        </p:sp>
        <p:sp>
          <p:nvSpPr>
            <p:cNvPr id="37" name="object 19">
              <a:extLst>
                <a:ext uri="{FF2B5EF4-FFF2-40B4-BE49-F238E27FC236}">
                  <a16:creationId xmlns:a16="http://schemas.microsoft.com/office/drawing/2014/main" id="{76AA0AD4-5ED7-15DC-05D6-43B25E5636E5}"/>
                </a:ext>
              </a:extLst>
            </p:cNvPr>
            <p:cNvSpPr txBox="1"/>
            <p:nvPr/>
          </p:nvSpPr>
          <p:spPr>
            <a:xfrm>
              <a:off x="3344674" y="3887251"/>
              <a:ext cx="103346"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38" normalizeH="0" baseline="0" noProof="0" dirty="0">
                  <a:ln>
                    <a:noFill/>
                  </a:ln>
                  <a:solidFill>
                    <a:prstClr val="black"/>
                  </a:solidFill>
                  <a:effectLst/>
                  <a:uLnTx/>
                  <a:uFillTx/>
                  <a:latin typeface="Arial"/>
                  <a:ea typeface="+mn-ea"/>
                  <a:cs typeface="Arial"/>
                </a:rPr>
                <a:t>3</a:t>
              </a:r>
              <a:endParaRPr kumimoji="0" sz="1163" b="0" i="0" u="none" strike="noStrike" kern="1200" cap="none" spc="0" normalizeH="0" baseline="0" noProof="0">
                <a:ln>
                  <a:noFill/>
                </a:ln>
                <a:solidFill>
                  <a:prstClr val="black"/>
                </a:solidFill>
                <a:effectLst/>
                <a:uLnTx/>
                <a:uFillTx/>
                <a:latin typeface="Arial"/>
                <a:ea typeface="+mn-ea"/>
                <a:cs typeface="Arial"/>
              </a:endParaRPr>
            </a:p>
          </p:txBody>
        </p:sp>
        <p:sp>
          <p:nvSpPr>
            <p:cNvPr id="38" name="object 20">
              <a:extLst>
                <a:ext uri="{FF2B5EF4-FFF2-40B4-BE49-F238E27FC236}">
                  <a16:creationId xmlns:a16="http://schemas.microsoft.com/office/drawing/2014/main" id="{B695A574-8D65-43E6-5B33-017DACB03A6A}"/>
                </a:ext>
              </a:extLst>
            </p:cNvPr>
            <p:cNvSpPr txBox="1"/>
            <p:nvPr/>
          </p:nvSpPr>
          <p:spPr>
            <a:xfrm>
              <a:off x="3978943" y="3887251"/>
              <a:ext cx="103346"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38" normalizeH="0" baseline="0" noProof="0" dirty="0">
                  <a:ln>
                    <a:noFill/>
                  </a:ln>
                  <a:solidFill>
                    <a:prstClr val="black"/>
                  </a:solidFill>
                  <a:effectLst/>
                  <a:uLnTx/>
                  <a:uFillTx/>
                  <a:latin typeface="Arial"/>
                  <a:ea typeface="+mn-ea"/>
                  <a:cs typeface="Arial"/>
                </a:rPr>
                <a:t>4</a:t>
              </a:r>
              <a:endParaRPr kumimoji="0" sz="1163" b="0" i="0" u="none" strike="noStrike" kern="1200" cap="none" spc="0" normalizeH="0" baseline="0" noProof="0">
                <a:ln>
                  <a:noFill/>
                </a:ln>
                <a:solidFill>
                  <a:prstClr val="black"/>
                </a:solidFill>
                <a:effectLst/>
                <a:uLnTx/>
                <a:uFillTx/>
                <a:latin typeface="Arial"/>
                <a:ea typeface="+mn-ea"/>
                <a:cs typeface="Arial"/>
              </a:endParaRPr>
            </a:p>
          </p:txBody>
        </p:sp>
        <p:sp>
          <p:nvSpPr>
            <p:cNvPr id="39" name="object 21">
              <a:extLst>
                <a:ext uri="{FF2B5EF4-FFF2-40B4-BE49-F238E27FC236}">
                  <a16:creationId xmlns:a16="http://schemas.microsoft.com/office/drawing/2014/main" id="{A224D846-1B6D-0AED-0DDE-EEA8928101B0}"/>
                </a:ext>
              </a:extLst>
            </p:cNvPr>
            <p:cNvSpPr txBox="1"/>
            <p:nvPr/>
          </p:nvSpPr>
          <p:spPr>
            <a:xfrm>
              <a:off x="4613404" y="3887251"/>
              <a:ext cx="103346"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38" normalizeH="0" baseline="0" noProof="0" dirty="0">
                  <a:ln>
                    <a:noFill/>
                  </a:ln>
                  <a:solidFill>
                    <a:prstClr val="black"/>
                  </a:solidFill>
                  <a:effectLst/>
                  <a:uLnTx/>
                  <a:uFillTx/>
                  <a:latin typeface="Arial"/>
                  <a:ea typeface="+mn-ea"/>
                  <a:cs typeface="Arial"/>
                </a:rPr>
                <a:t>5</a:t>
              </a:r>
              <a:endParaRPr kumimoji="0" sz="1163" b="0" i="0" u="none" strike="noStrike" kern="1200" cap="none" spc="0" normalizeH="0" baseline="0" noProof="0">
                <a:ln>
                  <a:noFill/>
                </a:ln>
                <a:solidFill>
                  <a:prstClr val="black"/>
                </a:solidFill>
                <a:effectLst/>
                <a:uLnTx/>
                <a:uFillTx/>
                <a:latin typeface="Arial"/>
                <a:ea typeface="+mn-ea"/>
                <a:cs typeface="Arial"/>
              </a:endParaRPr>
            </a:p>
          </p:txBody>
        </p:sp>
        <p:sp>
          <p:nvSpPr>
            <p:cNvPr id="40" name="object 22">
              <a:extLst>
                <a:ext uri="{FF2B5EF4-FFF2-40B4-BE49-F238E27FC236}">
                  <a16:creationId xmlns:a16="http://schemas.microsoft.com/office/drawing/2014/main" id="{89B3089B-2F2C-8464-38B6-3584D426EC3C}"/>
                </a:ext>
              </a:extLst>
            </p:cNvPr>
            <p:cNvSpPr txBox="1"/>
            <p:nvPr/>
          </p:nvSpPr>
          <p:spPr>
            <a:xfrm>
              <a:off x="5247864" y="3887251"/>
              <a:ext cx="103346"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38" normalizeH="0" baseline="0" noProof="0" dirty="0">
                  <a:ln>
                    <a:noFill/>
                  </a:ln>
                  <a:solidFill>
                    <a:prstClr val="black"/>
                  </a:solidFill>
                  <a:effectLst/>
                  <a:uLnTx/>
                  <a:uFillTx/>
                  <a:latin typeface="Arial"/>
                  <a:ea typeface="+mn-ea"/>
                  <a:cs typeface="Arial"/>
                </a:rPr>
                <a:t>6</a:t>
              </a:r>
              <a:endParaRPr kumimoji="0" sz="1163" b="0" i="0" u="none" strike="noStrike" kern="1200" cap="none" spc="0" normalizeH="0" baseline="0" noProof="0">
                <a:ln>
                  <a:noFill/>
                </a:ln>
                <a:solidFill>
                  <a:prstClr val="black"/>
                </a:solidFill>
                <a:effectLst/>
                <a:uLnTx/>
                <a:uFillTx/>
                <a:latin typeface="Arial"/>
                <a:ea typeface="+mn-ea"/>
                <a:cs typeface="Arial"/>
              </a:endParaRPr>
            </a:p>
          </p:txBody>
        </p:sp>
        <p:sp>
          <p:nvSpPr>
            <p:cNvPr id="41" name="object 23">
              <a:extLst>
                <a:ext uri="{FF2B5EF4-FFF2-40B4-BE49-F238E27FC236}">
                  <a16:creationId xmlns:a16="http://schemas.microsoft.com/office/drawing/2014/main" id="{4AA84B6A-1DB0-9CBC-0709-90FBCD2C5421}"/>
                </a:ext>
              </a:extLst>
            </p:cNvPr>
            <p:cNvSpPr txBox="1"/>
            <p:nvPr/>
          </p:nvSpPr>
          <p:spPr>
            <a:xfrm>
              <a:off x="5882325" y="3887251"/>
              <a:ext cx="103346"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38" normalizeH="0" baseline="0" noProof="0" dirty="0">
                  <a:ln>
                    <a:noFill/>
                  </a:ln>
                  <a:solidFill>
                    <a:prstClr val="black"/>
                  </a:solidFill>
                  <a:effectLst/>
                  <a:uLnTx/>
                  <a:uFillTx/>
                  <a:latin typeface="Arial"/>
                  <a:ea typeface="+mn-ea"/>
                  <a:cs typeface="Arial"/>
                </a:rPr>
                <a:t>7</a:t>
              </a:r>
              <a:endParaRPr kumimoji="0" sz="1163" b="0" i="0" u="none" strike="noStrike" kern="1200" cap="none" spc="0" normalizeH="0" baseline="0" noProof="0">
                <a:ln>
                  <a:noFill/>
                </a:ln>
                <a:solidFill>
                  <a:prstClr val="black"/>
                </a:solidFill>
                <a:effectLst/>
                <a:uLnTx/>
                <a:uFillTx/>
                <a:latin typeface="Arial"/>
                <a:ea typeface="+mn-ea"/>
                <a:cs typeface="Arial"/>
              </a:endParaRPr>
            </a:p>
          </p:txBody>
        </p:sp>
        <p:sp>
          <p:nvSpPr>
            <p:cNvPr id="42" name="object 24">
              <a:extLst>
                <a:ext uri="{FF2B5EF4-FFF2-40B4-BE49-F238E27FC236}">
                  <a16:creationId xmlns:a16="http://schemas.microsoft.com/office/drawing/2014/main" id="{4E7C0236-9B56-823A-1F42-6B43D34DDA4F}"/>
                </a:ext>
              </a:extLst>
            </p:cNvPr>
            <p:cNvSpPr txBox="1"/>
            <p:nvPr/>
          </p:nvSpPr>
          <p:spPr>
            <a:xfrm>
              <a:off x="6516784" y="3887251"/>
              <a:ext cx="103346"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38" normalizeH="0" baseline="0" noProof="0" dirty="0">
                  <a:ln>
                    <a:noFill/>
                  </a:ln>
                  <a:solidFill>
                    <a:prstClr val="black"/>
                  </a:solidFill>
                  <a:effectLst/>
                  <a:uLnTx/>
                  <a:uFillTx/>
                  <a:latin typeface="Arial"/>
                  <a:ea typeface="+mn-ea"/>
                  <a:cs typeface="Arial"/>
                </a:rPr>
                <a:t>8</a:t>
              </a:r>
              <a:endParaRPr kumimoji="0" sz="1163" b="0" i="0" u="none" strike="noStrike" kern="1200" cap="none" spc="0" normalizeH="0" baseline="0" noProof="0">
                <a:ln>
                  <a:noFill/>
                </a:ln>
                <a:solidFill>
                  <a:prstClr val="black"/>
                </a:solidFill>
                <a:effectLst/>
                <a:uLnTx/>
                <a:uFillTx/>
                <a:latin typeface="Arial"/>
                <a:ea typeface="+mn-ea"/>
                <a:cs typeface="Arial"/>
              </a:endParaRPr>
            </a:p>
          </p:txBody>
        </p:sp>
        <p:sp>
          <p:nvSpPr>
            <p:cNvPr id="43" name="object 27">
              <a:extLst>
                <a:ext uri="{FF2B5EF4-FFF2-40B4-BE49-F238E27FC236}">
                  <a16:creationId xmlns:a16="http://schemas.microsoft.com/office/drawing/2014/main" id="{676B30ED-F3C3-9079-F6A2-2BE11A7C102B}"/>
                </a:ext>
              </a:extLst>
            </p:cNvPr>
            <p:cNvSpPr txBox="1"/>
            <p:nvPr/>
          </p:nvSpPr>
          <p:spPr>
            <a:xfrm>
              <a:off x="5984242" y="4216674"/>
              <a:ext cx="530066" cy="242374"/>
            </a:xfrm>
            <a:prstGeom prst="rect">
              <a:avLst/>
            </a:prstGeom>
          </p:spPr>
          <p:txBody>
            <a:bodyPr vert="horz" wrap="square" lIns="0" tIns="11430" rIns="0" bIns="0" rtlCol="0">
              <a:spAutoFit/>
            </a:bodyPr>
            <a:lstStyle/>
            <a:p>
              <a:pPr marL="9525" marR="0" lvl="0" indent="0" algn="l" defTabSz="914400" rtl="0" eaLnBrk="1" fontAlgn="auto" latinLnBrk="0" hangingPunct="1">
                <a:lnSpc>
                  <a:spcPct val="100000"/>
                </a:lnSpc>
                <a:spcBef>
                  <a:spcPts val="90"/>
                </a:spcBef>
                <a:spcAft>
                  <a:spcPts val="0"/>
                </a:spcAft>
                <a:buClrTx/>
                <a:buSzTx/>
                <a:buFontTx/>
                <a:buNone/>
                <a:tabLst/>
                <a:defRPr/>
              </a:pPr>
              <a:r>
                <a:rPr kumimoji="0" sz="1500" b="1" i="0" u="none" strike="noStrike" kern="1200" cap="none" spc="-8" normalizeH="0" baseline="0" noProof="0" dirty="0">
                  <a:ln>
                    <a:noFill/>
                  </a:ln>
                  <a:solidFill>
                    <a:prstClr val="black"/>
                  </a:solidFill>
                  <a:effectLst/>
                  <a:uLnTx/>
                  <a:uFillTx/>
                  <a:latin typeface="Arial"/>
                  <a:ea typeface="+mn-ea"/>
                  <a:cs typeface="Arial"/>
                </a:rPr>
                <a:t>Years</a:t>
              </a:r>
              <a:endParaRPr kumimoji="0" sz="1500" b="0" i="0" u="none" strike="noStrike" kern="1200" cap="none" spc="0" normalizeH="0" baseline="0" noProof="0">
                <a:ln>
                  <a:noFill/>
                </a:ln>
                <a:solidFill>
                  <a:prstClr val="black"/>
                </a:solidFill>
                <a:effectLst/>
                <a:uLnTx/>
                <a:uFillTx/>
                <a:latin typeface="Arial"/>
                <a:ea typeface="+mn-ea"/>
                <a:cs typeface="Arial"/>
              </a:endParaRPr>
            </a:p>
          </p:txBody>
        </p:sp>
        <p:sp>
          <p:nvSpPr>
            <p:cNvPr id="44" name="object 24">
              <a:extLst>
                <a:ext uri="{FF2B5EF4-FFF2-40B4-BE49-F238E27FC236}">
                  <a16:creationId xmlns:a16="http://schemas.microsoft.com/office/drawing/2014/main" id="{3A1A572F-7134-0D3E-1E65-3804BA10C0D1}"/>
                </a:ext>
              </a:extLst>
            </p:cNvPr>
            <p:cNvSpPr txBox="1"/>
            <p:nvPr/>
          </p:nvSpPr>
          <p:spPr>
            <a:xfrm>
              <a:off x="7077330" y="3894994"/>
              <a:ext cx="103346"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38" normalizeH="0" baseline="0" noProof="0" dirty="0">
                  <a:ln>
                    <a:noFill/>
                  </a:ln>
                  <a:solidFill>
                    <a:prstClr val="black"/>
                  </a:solidFill>
                  <a:effectLst/>
                  <a:uLnTx/>
                  <a:uFillTx/>
                  <a:latin typeface="Arial"/>
                  <a:ea typeface="+mn-ea"/>
                  <a:cs typeface="Arial"/>
                </a:rPr>
                <a:t>9</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45" name="object 24">
              <a:extLst>
                <a:ext uri="{FF2B5EF4-FFF2-40B4-BE49-F238E27FC236}">
                  <a16:creationId xmlns:a16="http://schemas.microsoft.com/office/drawing/2014/main" id="{B290E0BB-6312-C66E-DEFD-8FF0B444B888}"/>
                </a:ext>
              </a:extLst>
            </p:cNvPr>
            <p:cNvSpPr txBox="1"/>
            <p:nvPr/>
          </p:nvSpPr>
          <p:spPr>
            <a:xfrm>
              <a:off x="7696488" y="3887251"/>
              <a:ext cx="182592"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38" normalizeH="0" baseline="0" noProof="0" dirty="0">
                  <a:ln>
                    <a:noFill/>
                  </a:ln>
                  <a:solidFill>
                    <a:prstClr val="black"/>
                  </a:solidFill>
                  <a:effectLst/>
                  <a:uLnTx/>
                  <a:uFillTx/>
                  <a:latin typeface="Arial"/>
                  <a:ea typeface="+mn-ea"/>
                  <a:cs typeface="Arial"/>
                </a:rPr>
                <a:t>10</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46" name="object 24">
              <a:extLst>
                <a:ext uri="{FF2B5EF4-FFF2-40B4-BE49-F238E27FC236}">
                  <a16:creationId xmlns:a16="http://schemas.microsoft.com/office/drawing/2014/main" id="{5A0A322A-F969-CCCC-9F77-C091C2D51A18}"/>
                </a:ext>
              </a:extLst>
            </p:cNvPr>
            <p:cNvSpPr txBox="1"/>
            <p:nvPr/>
          </p:nvSpPr>
          <p:spPr>
            <a:xfrm>
              <a:off x="8353807" y="3887251"/>
              <a:ext cx="264413"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38" normalizeH="0" baseline="0" noProof="0" dirty="0">
                  <a:ln>
                    <a:noFill/>
                  </a:ln>
                  <a:solidFill>
                    <a:prstClr val="black"/>
                  </a:solidFill>
                  <a:effectLst/>
                  <a:uLnTx/>
                  <a:uFillTx/>
                  <a:latin typeface="Arial"/>
                  <a:ea typeface="+mn-ea"/>
                  <a:cs typeface="Arial"/>
                </a:rPr>
                <a:t>11</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47" name="object 24">
              <a:extLst>
                <a:ext uri="{FF2B5EF4-FFF2-40B4-BE49-F238E27FC236}">
                  <a16:creationId xmlns:a16="http://schemas.microsoft.com/office/drawing/2014/main" id="{B5B78A65-0F75-74B2-17F5-BA553D52BCE1}"/>
                </a:ext>
              </a:extLst>
            </p:cNvPr>
            <p:cNvSpPr txBox="1"/>
            <p:nvPr/>
          </p:nvSpPr>
          <p:spPr>
            <a:xfrm>
              <a:off x="8986490" y="3894994"/>
              <a:ext cx="182591"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38" normalizeH="0" baseline="0" noProof="0" dirty="0">
                  <a:ln>
                    <a:noFill/>
                  </a:ln>
                  <a:solidFill>
                    <a:prstClr val="black"/>
                  </a:solidFill>
                  <a:effectLst/>
                  <a:uLnTx/>
                  <a:uFillTx/>
                  <a:latin typeface="Arial"/>
                  <a:ea typeface="+mn-ea"/>
                  <a:cs typeface="Arial"/>
                </a:rPr>
                <a:t>12</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48" name="object 24">
              <a:extLst>
                <a:ext uri="{FF2B5EF4-FFF2-40B4-BE49-F238E27FC236}">
                  <a16:creationId xmlns:a16="http://schemas.microsoft.com/office/drawing/2014/main" id="{C6B207BC-EC61-2013-F9AB-74863B0DC0B4}"/>
                </a:ext>
              </a:extLst>
            </p:cNvPr>
            <p:cNvSpPr txBox="1"/>
            <p:nvPr/>
          </p:nvSpPr>
          <p:spPr>
            <a:xfrm>
              <a:off x="9643492" y="3894994"/>
              <a:ext cx="182590"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38" normalizeH="0" baseline="0" noProof="0" dirty="0">
                  <a:ln>
                    <a:noFill/>
                  </a:ln>
                  <a:solidFill>
                    <a:prstClr val="black"/>
                  </a:solidFill>
                  <a:effectLst/>
                  <a:uLnTx/>
                  <a:uFillTx/>
                  <a:latin typeface="Arial"/>
                  <a:ea typeface="+mn-ea"/>
                  <a:cs typeface="Arial"/>
                </a:rPr>
                <a:t>13</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49" name="object 24">
              <a:extLst>
                <a:ext uri="{FF2B5EF4-FFF2-40B4-BE49-F238E27FC236}">
                  <a16:creationId xmlns:a16="http://schemas.microsoft.com/office/drawing/2014/main" id="{1CFCE613-416A-13FE-6030-1A205D15041B}"/>
                </a:ext>
              </a:extLst>
            </p:cNvPr>
            <p:cNvSpPr txBox="1"/>
            <p:nvPr/>
          </p:nvSpPr>
          <p:spPr>
            <a:xfrm>
              <a:off x="10242460" y="3894994"/>
              <a:ext cx="181572"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38" normalizeH="0" baseline="0" noProof="0" dirty="0">
                  <a:ln>
                    <a:noFill/>
                  </a:ln>
                  <a:solidFill>
                    <a:prstClr val="black"/>
                  </a:solidFill>
                  <a:effectLst/>
                  <a:uLnTx/>
                  <a:uFillTx/>
                  <a:latin typeface="Arial"/>
                  <a:ea typeface="+mn-ea"/>
                  <a:cs typeface="Arial"/>
                </a:rPr>
                <a:t>14</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51" name="Straight Connector 50">
              <a:extLst>
                <a:ext uri="{FF2B5EF4-FFF2-40B4-BE49-F238E27FC236}">
                  <a16:creationId xmlns:a16="http://schemas.microsoft.com/office/drawing/2014/main" id="{1E324319-0BAA-D7FE-A50A-70A2F235C57A}"/>
                </a:ext>
              </a:extLst>
            </p:cNvPr>
            <p:cNvCxnSpPr/>
            <p:nvPr/>
          </p:nvCxnSpPr>
          <p:spPr>
            <a:xfrm>
              <a:off x="1908876" y="2385060"/>
              <a:ext cx="8065704"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object 4">
              <a:extLst>
                <a:ext uri="{FF2B5EF4-FFF2-40B4-BE49-F238E27FC236}">
                  <a16:creationId xmlns:a16="http://schemas.microsoft.com/office/drawing/2014/main" id="{618DDDC5-2AB0-2BFD-62ED-A5B87D37094B}"/>
                </a:ext>
              </a:extLst>
            </p:cNvPr>
            <p:cNvSpPr/>
            <p:nvPr/>
          </p:nvSpPr>
          <p:spPr>
            <a:xfrm>
              <a:off x="4626596" y="1280151"/>
              <a:ext cx="1242537" cy="434340"/>
            </a:xfrm>
            <a:custGeom>
              <a:avLst/>
              <a:gdLst/>
              <a:ahLst/>
              <a:cxnLst/>
              <a:rect l="l" t="t" r="r" b="b"/>
              <a:pathLst>
                <a:path w="5044440" h="579119">
                  <a:moveTo>
                    <a:pt x="0" y="579120"/>
                  </a:moveTo>
                  <a:lnTo>
                    <a:pt x="5044338" y="579120"/>
                  </a:lnTo>
                  <a:lnTo>
                    <a:pt x="5044338" y="0"/>
                  </a:lnTo>
                  <a:lnTo>
                    <a:pt x="0" y="0"/>
                  </a:lnTo>
                  <a:lnTo>
                    <a:pt x="0" y="579120"/>
                  </a:lnTo>
                  <a:close/>
                </a:path>
              </a:pathLst>
            </a:custGeom>
            <a:solidFill>
              <a:srgbClr val="FF2E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object 5">
              <a:extLst>
                <a:ext uri="{FF2B5EF4-FFF2-40B4-BE49-F238E27FC236}">
                  <a16:creationId xmlns:a16="http://schemas.microsoft.com/office/drawing/2014/main" id="{118BEBC7-8480-A076-52F3-FFEB7F82D44F}"/>
                </a:ext>
              </a:extLst>
            </p:cNvPr>
            <p:cNvSpPr/>
            <p:nvPr/>
          </p:nvSpPr>
          <p:spPr>
            <a:xfrm>
              <a:off x="4743133" y="1716085"/>
              <a:ext cx="1242538" cy="434340"/>
            </a:xfrm>
            <a:custGeom>
              <a:avLst/>
              <a:gdLst/>
              <a:ahLst/>
              <a:cxnLst/>
              <a:rect l="l" t="t" r="r" b="b"/>
              <a:pathLst>
                <a:path w="845819" h="579120">
                  <a:moveTo>
                    <a:pt x="845273" y="0"/>
                  </a:moveTo>
                  <a:lnTo>
                    <a:pt x="0" y="0"/>
                  </a:lnTo>
                  <a:lnTo>
                    <a:pt x="0" y="579120"/>
                  </a:lnTo>
                  <a:lnTo>
                    <a:pt x="845273" y="579120"/>
                  </a:lnTo>
                  <a:lnTo>
                    <a:pt x="845273" y="0"/>
                  </a:lnTo>
                  <a:close/>
                </a:path>
              </a:pathLst>
            </a:custGeom>
            <a:solidFill>
              <a:schemeClr val="tx2">
                <a:lumMod val="40000"/>
                <a:lumOff val="6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4" name="object 12">
              <a:extLst>
                <a:ext uri="{FF2B5EF4-FFF2-40B4-BE49-F238E27FC236}">
                  <a16:creationId xmlns:a16="http://schemas.microsoft.com/office/drawing/2014/main" id="{44928561-20A0-D268-FE51-F414698F7DB4}"/>
                </a:ext>
              </a:extLst>
            </p:cNvPr>
            <p:cNvSpPr txBox="1"/>
            <p:nvPr/>
          </p:nvSpPr>
          <p:spPr>
            <a:xfrm>
              <a:off x="4931939" y="1403999"/>
              <a:ext cx="458629"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cBTKi</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55" name="object 14">
              <a:extLst>
                <a:ext uri="{FF2B5EF4-FFF2-40B4-BE49-F238E27FC236}">
                  <a16:creationId xmlns:a16="http://schemas.microsoft.com/office/drawing/2014/main" id="{9FBBA9AB-99A6-7044-4161-E2626576C9A0}"/>
                </a:ext>
              </a:extLst>
            </p:cNvPr>
            <p:cNvSpPr txBox="1"/>
            <p:nvPr/>
          </p:nvSpPr>
          <p:spPr>
            <a:xfrm>
              <a:off x="5064187" y="1810075"/>
              <a:ext cx="493871"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BCL2i</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56" name="object 4">
              <a:extLst>
                <a:ext uri="{FF2B5EF4-FFF2-40B4-BE49-F238E27FC236}">
                  <a16:creationId xmlns:a16="http://schemas.microsoft.com/office/drawing/2014/main" id="{3D04CA4F-458D-D648-F145-4C34B5AF3E68}"/>
                </a:ext>
              </a:extLst>
            </p:cNvPr>
            <p:cNvSpPr/>
            <p:nvPr/>
          </p:nvSpPr>
          <p:spPr>
            <a:xfrm>
              <a:off x="5737860" y="2522608"/>
              <a:ext cx="762476" cy="434340"/>
            </a:xfrm>
            <a:custGeom>
              <a:avLst/>
              <a:gdLst/>
              <a:ahLst/>
              <a:cxnLst/>
              <a:rect l="l" t="t" r="r" b="b"/>
              <a:pathLst>
                <a:path w="5044440" h="579119">
                  <a:moveTo>
                    <a:pt x="0" y="579120"/>
                  </a:moveTo>
                  <a:lnTo>
                    <a:pt x="5044338" y="579120"/>
                  </a:lnTo>
                  <a:lnTo>
                    <a:pt x="5044338" y="0"/>
                  </a:lnTo>
                  <a:lnTo>
                    <a:pt x="0" y="0"/>
                  </a:lnTo>
                  <a:lnTo>
                    <a:pt x="0" y="579120"/>
                  </a:lnTo>
                  <a:close/>
                </a:path>
              </a:pathLst>
            </a:custGeom>
            <a:solidFill>
              <a:srgbClr val="FF2E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object 5">
              <a:extLst>
                <a:ext uri="{FF2B5EF4-FFF2-40B4-BE49-F238E27FC236}">
                  <a16:creationId xmlns:a16="http://schemas.microsoft.com/office/drawing/2014/main" id="{E7EAD12B-AA17-BD25-D737-130E3B50BDED}"/>
                </a:ext>
              </a:extLst>
            </p:cNvPr>
            <p:cNvSpPr/>
            <p:nvPr/>
          </p:nvSpPr>
          <p:spPr>
            <a:xfrm>
              <a:off x="5785105" y="2956845"/>
              <a:ext cx="762475" cy="434340"/>
            </a:xfrm>
            <a:custGeom>
              <a:avLst/>
              <a:gdLst/>
              <a:ahLst/>
              <a:cxnLst/>
              <a:rect l="l" t="t" r="r" b="b"/>
              <a:pathLst>
                <a:path w="845819" h="579120">
                  <a:moveTo>
                    <a:pt x="845273" y="0"/>
                  </a:moveTo>
                  <a:lnTo>
                    <a:pt x="0" y="0"/>
                  </a:lnTo>
                  <a:lnTo>
                    <a:pt x="0" y="579120"/>
                  </a:lnTo>
                  <a:lnTo>
                    <a:pt x="845273" y="579120"/>
                  </a:lnTo>
                  <a:lnTo>
                    <a:pt x="845273"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object 14">
              <a:extLst>
                <a:ext uri="{FF2B5EF4-FFF2-40B4-BE49-F238E27FC236}">
                  <a16:creationId xmlns:a16="http://schemas.microsoft.com/office/drawing/2014/main" id="{B7D60B7E-A247-9650-DB27-D384903277A2}"/>
                </a:ext>
              </a:extLst>
            </p:cNvPr>
            <p:cNvSpPr txBox="1"/>
            <p:nvPr/>
          </p:nvSpPr>
          <p:spPr>
            <a:xfrm>
              <a:off x="5907210" y="3005041"/>
              <a:ext cx="493871" cy="370903"/>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BCL2i</a:t>
              </a:r>
              <a:endParaRPr kumimoji="0" sz="1163" b="0" i="0" u="none" strike="noStrike" kern="1200" cap="none" spc="0" normalizeH="0" baseline="0" noProof="0" dirty="0">
                <a:ln>
                  <a:noFill/>
                </a:ln>
                <a:solidFill>
                  <a:prstClr val="black"/>
                </a:solidFill>
                <a:effectLst/>
                <a:uLnTx/>
                <a:uFillTx/>
                <a:latin typeface="Arial"/>
                <a:ea typeface="+mn-ea"/>
                <a:cs typeface="Arial"/>
              </a:endParaRPr>
            </a:p>
            <a:p>
              <a:pPr marL="9525" marR="0" lvl="0" indent="0" algn="l" defTabSz="914400" rtl="0" eaLnBrk="1" fontAlgn="auto" latinLnBrk="0" hangingPunct="1">
                <a:lnSpc>
                  <a:spcPct val="100000"/>
                </a:lnSpc>
                <a:spcBef>
                  <a:spcPts val="1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+CD20</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59" name="object 12">
              <a:extLst>
                <a:ext uri="{FF2B5EF4-FFF2-40B4-BE49-F238E27FC236}">
                  <a16:creationId xmlns:a16="http://schemas.microsoft.com/office/drawing/2014/main" id="{01282469-DABC-0F17-C506-9B2F3B8E200D}"/>
                </a:ext>
              </a:extLst>
            </p:cNvPr>
            <p:cNvSpPr txBox="1"/>
            <p:nvPr/>
          </p:nvSpPr>
          <p:spPr>
            <a:xfrm>
              <a:off x="5928914" y="2640871"/>
              <a:ext cx="458629"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sz="1163" b="1" i="0" u="none" strike="noStrike" kern="1200" cap="none" spc="-8" normalizeH="0" baseline="0" noProof="0" dirty="0">
                  <a:ln>
                    <a:noFill/>
                  </a:ln>
                  <a:solidFill>
                    <a:prstClr val="black"/>
                  </a:solidFill>
                  <a:effectLst/>
                  <a:uLnTx/>
                  <a:uFillTx/>
                  <a:latin typeface="Arial"/>
                  <a:ea typeface="+mn-ea"/>
                  <a:cs typeface="Arial"/>
                </a:rPr>
                <a:t>cBTKi</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61" name="object 25">
              <a:extLst>
                <a:ext uri="{FF2B5EF4-FFF2-40B4-BE49-F238E27FC236}">
                  <a16:creationId xmlns:a16="http://schemas.microsoft.com/office/drawing/2014/main" id="{99053771-CFB0-A1DB-5E05-0D311D251223}"/>
                </a:ext>
              </a:extLst>
            </p:cNvPr>
            <p:cNvSpPr/>
            <p:nvPr/>
          </p:nvSpPr>
          <p:spPr>
            <a:xfrm>
              <a:off x="5984243" y="1713894"/>
              <a:ext cx="1428081" cy="45719"/>
            </a:xfrm>
            <a:custGeom>
              <a:avLst/>
              <a:gdLst/>
              <a:ahLst/>
              <a:cxnLst/>
              <a:rect l="l" t="t" r="r" b="b"/>
              <a:pathLst>
                <a:path w="4225290">
                  <a:moveTo>
                    <a:pt x="0" y="0"/>
                  </a:moveTo>
                  <a:lnTo>
                    <a:pt x="4225290" y="0"/>
                  </a:lnTo>
                </a:path>
              </a:pathLst>
            </a:custGeom>
            <a:ln w="52069">
              <a:solidFill>
                <a:srgbClr val="000000"/>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object 25">
              <a:extLst>
                <a:ext uri="{FF2B5EF4-FFF2-40B4-BE49-F238E27FC236}">
                  <a16:creationId xmlns:a16="http://schemas.microsoft.com/office/drawing/2014/main" id="{386D901D-098B-681B-3C69-A7CF5A44A0E9}"/>
                </a:ext>
              </a:extLst>
            </p:cNvPr>
            <p:cNvSpPr/>
            <p:nvPr/>
          </p:nvSpPr>
          <p:spPr>
            <a:xfrm>
              <a:off x="6523185" y="2979548"/>
              <a:ext cx="1588264" cy="45719"/>
            </a:xfrm>
            <a:custGeom>
              <a:avLst/>
              <a:gdLst/>
              <a:ahLst/>
              <a:cxnLst/>
              <a:rect l="l" t="t" r="r" b="b"/>
              <a:pathLst>
                <a:path w="4225290">
                  <a:moveTo>
                    <a:pt x="0" y="0"/>
                  </a:moveTo>
                  <a:lnTo>
                    <a:pt x="4225290" y="0"/>
                  </a:lnTo>
                </a:path>
              </a:pathLst>
            </a:custGeom>
            <a:ln w="52069">
              <a:solidFill>
                <a:srgbClr val="000000"/>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object 4">
              <a:extLst>
                <a:ext uri="{FF2B5EF4-FFF2-40B4-BE49-F238E27FC236}">
                  <a16:creationId xmlns:a16="http://schemas.microsoft.com/office/drawing/2014/main" id="{B2C7992F-B2AD-CC17-50C5-A29893D6B6E1}"/>
                </a:ext>
              </a:extLst>
            </p:cNvPr>
            <p:cNvSpPr/>
            <p:nvPr/>
          </p:nvSpPr>
          <p:spPr>
            <a:xfrm>
              <a:off x="7257812" y="1289399"/>
              <a:ext cx="1911269" cy="771909"/>
            </a:xfrm>
            <a:custGeom>
              <a:avLst/>
              <a:gdLst/>
              <a:ahLst/>
              <a:cxnLst/>
              <a:rect l="l" t="t" r="r" b="b"/>
              <a:pathLst>
                <a:path w="5044440" h="579119">
                  <a:moveTo>
                    <a:pt x="0" y="579120"/>
                  </a:moveTo>
                  <a:lnTo>
                    <a:pt x="5044338" y="579120"/>
                  </a:lnTo>
                  <a:lnTo>
                    <a:pt x="5044338" y="0"/>
                  </a:lnTo>
                  <a:lnTo>
                    <a:pt x="0" y="0"/>
                  </a:lnTo>
                  <a:lnTo>
                    <a:pt x="0" y="57912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object 12">
              <a:extLst>
                <a:ext uri="{FF2B5EF4-FFF2-40B4-BE49-F238E27FC236}">
                  <a16:creationId xmlns:a16="http://schemas.microsoft.com/office/drawing/2014/main" id="{ADBE9C19-A970-4C63-3F26-F7E7EFCA467C}"/>
                </a:ext>
              </a:extLst>
            </p:cNvPr>
            <p:cNvSpPr txBox="1"/>
            <p:nvPr/>
          </p:nvSpPr>
          <p:spPr>
            <a:xfrm>
              <a:off x="7850600" y="1595943"/>
              <a:ext cx="725690"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8" normalizeH="0" baseline="0" noProof="0" dirty="0" err="1">
                  <a:ln>
                    <a:noFill/>
                  </a:ln>
                  <a:solidFill>
                    <a:prstClr val="black"/>
                  </a:solidFill>
                  <a:effectLst/>
                  <a:uLnTx/>
                  <a:uFillTx/>
                  <a:latin typeface="Arial"/>
                  <a:ea typeface="+mn-ea"/>
                  <a:cs typeface="Arial"/>
                </a:rPr>
                <a:t>n</a:t>
              </a:r>
              <a:r>
                <a:rPr kumimoji="0" sz="1163" b="1" i="0" u="none" strike="noStrike" kern="1200" cap="none" spc="-8" normalizeH="0" baseline="0" noProof="0" dirty="0" err="1">
                  <a:ln>
                    <a:noFill/>
                  </a:ln>
                  <a:solidFill>
                    <a:prstClr val="black"/>
                  </a:solidFill>
                  <a:effectLst/>
                  <a:uLnTx/>
                  <a:uFillTx/>
                  <a:latin typeface="Arial"/>
                  <a:ea typeface="+mn-ea"/>
                  <a:cs typeface="Arial"/>
                </a:rPr>
                <a:t>cBTKi</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67" name="object 4">
              <a:extLst>
                <a:ext uri="{FF2B5EF4-FFF2-40B4-BE49-F238E27FC236}">
                  <a16:creationId xmlns:a16="http://schemas.microsoft.com/office/drawing/2014/main" id="{79721192-13CA-8F44-D4BA-1F8BD7DE3193}"/>
                </a:ext>
              </a:extLst>
            </p:cNvPr>
            <p:cNvSpPr/>
            <p:nvPr/>
          </p:nvSpPr>
          <p:spPr>
            <a:xfrm>
              <a:off x="8111450" y="2593593"/>
              <a:ext cx="1911269" cy="771909"/>
            </a:xfrm>
            <a:custGeom>
              <a:avLst/>
              <a:gdLst/>
              <a:ahLst/>
              <a:cxnLst/>
              <a:rect l="l" t="t" r="r" b="b"/>
              <a:pathLst>
                <a:path w="5044440" h="579119">
                  <a:moveTo>
                    <a:pt x="0" y="579120"/>
                  </a:moveTo>
                  <a:lnTo>
                    <a:pt x="5044338" y="579120"/>
                  </a:lnTo>
                  <a:lnTo>
                    <a:pt x="5044338" y="0"/>
                  </a:lnTo>
                  <a:lnTo>
                    <a:pt x="0" y="0"/>
                  </a:lnTo>
                  <a:lnTo>
                    <a:pt x="0" y="57912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object 12">
              <a:extLst>
                <a:ext uri="{FF2B5EF4-FFF2-40B4-BE49-F238E27FC236}">
                  <a16:creationId xmlns:a16="http://schemas.microsoft.com/office/drawing/2014/main" id="{66DBF4BD-3B2D-EE65-12E7-197D8E4A435F}"/>
                </a:ext>
              </a:extLst>
            </p:cNvPr>
            <p:cNvSpPr txBox="1"/>
            <p:nvPr/>
          </p:nvSpPr>
          <p:spPr>
            <a:xfrm>
              <a:off x="8704238" y="2876703"/>
              <a:ext cx="725690"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8" normalizeH="0" baseline="0" noProof="0" dirty="0" err="1">
                  <a:ln>
                    <a:noFill/>
                  </a:ln>
                  <a:solidFill>
                    <a:prstClr val="black"/>
                  </a:solidFill>
                  <a:effectLst/>
                  <a:uLnTx/>
                  <a:uFillTx/>
                  <a:latin typeface="Arial"/>
                  <a:ea typeface="+mn-ea"/>
                  <a:cs typeface="Arial"/>
                </a:rPr>
                <a:t>n</a:t>
              </a:r>
              <a:r>
                <a:rPr kumimoji="0" sz="1163" b="1" i="0" u="none" strike="noStrike" kern="1200" cap="none" spc="-8" normalizeH="0" baseline="0" noProof="0" dirty="0" err="1">
                  <a:ln>
                    <a:noFill/>
                  </a:ln>
                  <a:solidFill>
                    <a:prstClr val="black"/>
                  </a:solidFill>
                  <a:effectLst/>
                  <a:uLnTx/>
                  <a:uFillTx/>
                  <a:latin typeface="Arial"/>
                  <a:ea typeface="+mn-ea"/>
                  <a:cs typeface="Arial"/>
                </a:rPr>
                <a:t>cBTKi</a:t>
              </a:r>
              <a:endParaRPr kumimoji="0" sz="1163" b="0" i="0" u="none" strike="noStrike" kern="1200" cap="none" spc="0" normalizeH="0" baseline="0" noProof="0" dirty="0">
                <a:ln>
                  <a:noFill/>
                </a:ln>
                <a:solidFill>
                  <a:prstClr val="black"/>
                </a:solidFill>
                <a:effectLst/>
                <a:uLnTx/>
                <a:uFillTx/>
                <a:latin typeface="Arial"/>
                <a:ea typeface="+mn-ea"/>
                <a:cs typeface="Arial"/>
              </a:endParaRPr>
            </a:p>
          </p:txBody>
        </p:sp>
        <p:sp>
          <p:nvSpPr>
            <p:cNvPr id="69" name="object 4">
              <a:extLst>
                <a:ext uri="{FF2B5EF4-FFF2-40B4-BE49-F238E27FC236}">
                  <a16:creationId xmlns:a16="http://schemas.microsoft.com/office/drawing/2014/main" id="{319B945A-D219-C1C4-2A61-2000FF190E5D}"/>
                </a:ext>
              </a:extLst>
            </p:cNvPr>
            <p:cNvSpPr/>
            <p:nvPr/>
          </p:nvSpPr>
          <p:spPr>
            <a:xfrm>
              <a:off x="9163442" y="1287560"/>
              <a:ext cx="662641" cy="771895"/>
            </a:xfrm>
            <a:custGeom>
              <a:avLst/>
              <a:gdLst/>
              <a:ahLst/>
              <a:cxnLst/>
              <a:rect l="l" t="t" r="r" b="b"/>
              <a:pathLst>
                <a:path w="5044440" h="579119">
                  <a:moveTo>
                    <a:pt x="0" y="579120"/>
                  </a:moveTo>
                  <a:lnTo>
                    <a:pt x="5044338" y="579120"/>
                  </a:lnTo>
                  <a:lnTo>
                    <a:pt x="5044338" y="0"/>
                  </a:lnTo>
                  <a:lnTo>
                    <a:pt x="0" y="0"/>
                  </a:lnTo>
                  <a:lnTo>
                    <a:pt x="0" y="57912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object 4">
              <a:extLst>
                <a:ext uri="{FF2B5EF4-FFF2-40B4-BE49-F238E27FC236}">
                  <a16:creationId xmlns:a16="http://schemas.microsoft.com/office/drawing/2014/main" id="{CD820C27-54F0-3FC8-2FC0-76386F5AA5F2}"/>
                </a:ext>
              </a:extLst>
            </p:cNvPr>
            <p:cNvSpPr/>
            <p:nvPr/>
          </p:nvSpPr>
          <p:spPr>
            <a:xfrm>
              <a:off x="10022718" y="2582166"/>
              <a:ext cx="600957" cy="771895"/>
            </a:xfrm>
            <a:custGeom>
              <a:avLst/>
              <a:gdLst/>
              <a:ahLst/>
              <a:cxnLst/>
              <a:rect l="l" t="t" r="r" b="b"/>
              <a:pathLst>
                <a:path w="5044440" h="579119">
                  <a:moveTo>
                    <a:pt x="0" y="579120"/>
                  </a:moveTo>
                  <a:lnTo>
                    <a:pt x="5044338" y="579120"/>
                  </a:lnTo>
                  <a:lnTo>
                    <a:pt x="5044338" y="0"/>
                  </a:lnTo>
                  <a:lnTo>
                    <a:pt x="0" y="0"/>
                  </a:lnTo>
                  <a:lnTo>
                    <a:pt x="0" y="57912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object 12">
              <a:extLst>
                <a:ext uri="{FF2B5EF4-FFF2-40B4-BE49-F238E27FC236}">
                  <a16:creationId xmlns:a16="http://schemas.microsoft.com/office/drawing/2014/main" id="{BA10432C-DF16-181D-EE49-D838CB14EF1B}"/>
                </a:ext>
              </a:extLst>
            </p:cNvPr>
            <p:cNvSpPr txBox="1"/>
            <p:nvPr/>
          </p:nvSpPr>
          <p:spPr>
            <a:xfrm>
              <a:off x="10128516" y="2876703"/>
              <a:ext cx="458629"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8" normalizeH="0" baseline="0" noProof="0" dirty="0">
                  <a:ln>
                    <a:noFill/>
                  </a:ln>
                  <a:solidFill>
                    <a:prstClr val="white"/>
                  </a:solidFill>
                  <a:effectLst/>
                  <a:uLnTx/>
                  <a:uFillTx/>
                  <a:latin typeface="Arial"/>
                  <a:ea typeface="+mn-ea"/>
                  <a:cs typeface="Arial"/>
                </a:rPr>
                <a:t>CART</a:t>
              </a:r>
              <a:endParaRPr kumimoji="0" sz="1163" b="0" i="0" u="none" strike="noStrike" kern="1200" cap="none" spc="0" normalizeH="0" baseline="0" noProof="0" dirty="0">
                <a:ln>
                  <a:noFill/>
                </a:ln>
                <a:solidFill>
                  <a:prstClr val="white"/>
                </a:solidFill>
                <a:effectLst/>
                <a:uLnTx/>
                <a:uFillTx/>
                <a:latin typeface="Arial"/>
                <a:ea typeface="+mn-ea"/>
                <a:cs typeface="Arial"/>
              </a:endParaRPr>
            </a:p>
          </p:txBody>
        </p:sp>
        <p:sp>
          <p:nvSpPr>
            <p:cNvPr id="73" name="object 12">
              <a:extLst>
                <a:ext uri="{FF2B5EF4-FFF2-40B4-BE49-F238E27FC236}">
                  <a16:creationId xmlns:a16="http://schemas.microsoft.com/office/drawing/2014/main" id="{8317D300-8997-39E5-86C5-3E2F31738B32}"/>
                </a:ext>
              </a:extLst>
            </p:cNvPr>
            <p:cNvSpPr txBox="1"/>
            <p:nvPr/>
          </p:nvSpPr>
          <p:spPr>
            <a:xfrm>
              <a:off x="9284612" y="1590358"/>
              <a:ext cx="458629" cy="191944"/>
            </a:xfrm>
            <a:prstGeom prst="rect">
              <a:avLst/>
            </a:prstGeom>
          </p:spPr>
          <p:txBody>
            <a:bodyPr vert="horz" wrap="square" lIns="0" tIns="12859" rIns="0" bIns="0" rtlCol="0">
              <a:spAutoFit/>
            </a:bodyPr>
            <a:lstStyle/>
            <a:p>
              <a:pPr marL="9525" marR="0" lvl="0" indent="0" algn="l" defTabSz="914400" rtl="0" eaLnBrk="1" fontAlgn="auto" latinLnBrk="0" hangingPunct="1">
                <a:lnSpc>
                  <a:spcPct val="100000"/>
                </a:lnSpc>
                <a:spcBef>
                  <a:spcPts val="101"/>
                </a:spcBef>
                <a:spcAft>
                  <a:spcPts val="0"/>
                </a:spcAft>
                <a:buClrTx/>
                <a:buSzTx/>
                <a:buFontTx/>
                <a:buNone/>
                <a:tabLst/>
                <a:defRPr/>
              </a:pPr>
              <a:r>
                <a:rPr kumimoji="0" lang="en-US" sz="1163" b="1" i="0" u="none" strike="noStrike" kern="1200" cap="none" spc="-8" normalizeH="0" baseline="0" noProof="0" dirty="0">
                  <a:ln>
                    <a:noFill/>
                  </a:ln>
                  <a:solidFill>
                    <a:prstClr val="white"/>
                  </a:solidFill>
                  <a:effectLst/>
                  <a:uLnTx/>
                  <a:uFillTx/>
                  <a:latin typeface="Arial"/>
                  <a:ea typeface="+mn-ea"/>
                  <a:cs typeface="Arial"/>
                </a:rPr>
                <a:t>CART</a:t>
              </a:r>
              <a:endParaRPr kumimoji="0" sz="1163" b="0" i="0" u="none" strike="noStrike" kern="1200" cap="none" spc="0" normalizeH="0" baseline="0" noProof="0" dirty="0">
                <a:ln>
                  <a:noFill/>
                </a:ln>
                <a:solidFill>
                  <a:prstClr val="white"/>
                </a:solidFill>
                <a:effectLst/>
                <a:uLnTx/>
                <a:uFillTx/>
                <a:latin typeface="Arial"/>
                <a:ea typeface="+mn-ea"/>
                <a:cs typeface="Arial"/>
              </a:endParaRPr>
            </a:p>
          </p:txBody>
        </p:sp>
      </p:grpSp>
    </p:spTree>
    <p:extLst>
      <p:ext uri="{BB962C8B-B14F-4D97-AF65-F5344CB8AC3E}">
        <p14:creationId xmlns:p14="http://schemas.microsoft.com/office/powerpoint/2010/main" val="40836190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descr="A chart of a bar graph  Description automatically generated">
            <a:extLst>
              <a:ext uri="{FF2B5EF4-FFF2-40B4-BE49-F238E27FC236}">
                <a16:creationId xmlns:a16="http://schemas.microsoft.com/office/drawing/2014/main" id="{37F5C454-FA86-23BD-0F29-5FED2A1DD32B}"/>
              </a:ext>
            </a:extLst>
          </p:cNvPr>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60903" y="1239200"/>
            <a:ext cx="9464040" cy="4865878"/>
          </a:xfrm>
          <a:prstGeom prst="rect">
            <a:avLst/>
          </a:prstGeom>
        </p:spPr>
      </p:pic>
      <p:sp>
        <p:nvSpPr>
          <p:cNvPr id="3" name="object 6">
            <a:extLst>
              <a:ext uri="{FF2B5EF4-FFF2-40B4-BE49-F238E27FC236}">
                <a16:creationId xmlns:a16="http://schemas.microsoft.com/office/drawing/2014/main" id="{98FFC8D9-2797-5E4D-4356-AE7F8AD168C8}"/>
              </a:ext>
            </a:extLst>
          </p:cNvPr>
          <p:cNvSpPr txBox="1"/>
          <p:nvPr/>
        </p:nvSpPr>
        <p:spPr>
          <a:xfrm>
            <a:off x="78739" y="6617172"/>
            <a:ext cx="3968115" cy="217804"/>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Shah</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NN</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al.</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1" u="none" strike="noStrike" kern="1200" cap="none" spc="-10" normalizeH="0" baseline="0" noProof="0" dirty="0">
                <a:ln>
                  <a:noFill/>
                </a:ln>
                <a:solidFill>
                  <a:prstClr val="black"/>
                </a:solidFill>
                <a:effectLst/>
                <a:uLnTx/>
                <a:uFillTx/>
                <a:latin typeface="Calibri"/>
                <a:ea typeface="+mn-ea"/>
                <a:cs typeface="Calibri"/>
              </a:rPr>
              <a:t>Haematologica</a:t>
            </a:r>
            <a:r>
              <a:rPr kumimoji="0" sz="1500" b="0" i="1"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2025;110(1):92-</a:t>
            </a:r>
            <a:r>
              <a:rPr kumimoji="0" sz="1500" b="0" i="0" u="none" strike="noStrike" kern="1200" cap="none" spc="-20" normalizeH="0" baseline="0" noProof="0" dirty="0">
                <a:ln>
                  <a:noFill/>
                </a:ln>
                <a:solidFill>
                  <a:prstClr val="black"/>
                </a:solidFill>
                <a:effectLst/>
                <a:uLnTx/>
                <a:uFillTx/>
                <a:latin typeface="Calibri"/>
                <a:ea typeface="+mn-ea"/>
                <a:cs typeface="Calibri"/>
              </a:rPr>
              <a:t>102.</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5">
            <a:extLst>
              <a:ext uri="{FF2B5EF4-FFF2-40B4-BE49-F238E27FC236}">
                <a16:creationId xmlns:a16="http://schemas.microsoft.com/office/drawing/2014/main" id="{2ACCAC68-30C6-69E7-77DC-C04EF922570D}"/>
              </a:ext>
            </a:extLst>
          </p:cNvPr>
          <p:cNvSpPr txBox="1"/>
          <p:nvPr/>
        </p:nvSpPr>
        <p:spPr>
          <a:xfrm>
            <a:off x="6617143" y="6542239"/>
            <a:ext cx="5281930" cy="256540"/>
          </a:xfrm>
          <a:prstGeom prst="rect">
            <a:avLst/>
          </a:prstGeom>
        </p:spPr>
        <p:txBody>
          <a:bodyPr vert="horz" wrap="square" lIns="0" tIns="14605" rIns="0" bIns="0" rtlCol="0">
            <a:spAutoFit/>
          </a:bodyPr>
          <a:lstStyle/>
          <a:p>
            <a:pPr marL="12700" marR="0" lvl="0" indent="0" algn="l" defTabSz="914400" rtl="0" eaLnBrk="1" fontAlgn="auto" latinLnBrk="0" hangingPunct="1">
              <a:lnSpc>
                <a:spcPct val="100000"/>
              </a:lnSpc>
              <a:spcBef>
                <a:spcPts val="115"/>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SLL</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t>
            </a:r>
            <a:r>
              <a:rPr kumimoji="0" sz="1500" b="0" i="0" u="none" strike="noStrike" kern="1200" cap="none" spc="-5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small</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lymphocytic</a:t>
            </a:r>
            <a:r>
              <a:rPr kumimoji="0" sz="1500" b="0" i="0" u="none" strike="noStrike" kern="1200" cap="none" spc="-7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lymphoma;</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SPD</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t>
            </a:r>
            <a:r>
              <a:rPr kumimoji="0" sz="1500" b="0" i="0" u="none" strike="noStrike" kern="1200" cap="none" spc="-5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sum</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of</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product</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diameters</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object 2" descr="$PPTXTitle">
            <a:extLst>
              <a:ext uri="{FF2B5EF4-FFF2-40B4-BE49-F238E27FC236}">
                <a16:creationId xmlns:a16="http://schemas.microsoft.com/office/drawing/2014/main" id="{8F2112B1-247A-B0BB-BBCB-F1F5B3602A73}"/>
              </a:ext>
            </a:extLst>
          </p:cNvPr>
          <p:cNvSpPr txBox="1">
            <a:spLocks/>
          </p:cNvSpPr>
          <p:nvPr/>
        </p:nvSpPr>
        <p:spPr bwMode="auto">
          <a:xfrm>
            <a:off x="-345412" y="23024"/>
            <a:ext cx="11407111" cy="117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2483" rIns="0" bIns="0" numCol="1" rtlCol="0" anchor="t" anchorCtr="0" compatLnSpc="1">
            <a:prstTxWarp prst="textNoShape">
              <a:avLst/>
            </a:prstTxWarp>
            <a:spAutoFit/>
          </a:bodyPr>
          <a:lstStyle>
            <a:lvl1pPr algn="l" defTabSz="457200" rtl="0" eaLnBrk="1" fontAlgn="base" hangingPunct="1">
              <a:spcBef>
                <a:spcPct val="0"/>
              </a:spcBef>
              <a:spcAft>
                <a:spcPct val="0"/>
              </a:spcAft>
              <a:defRPr sz="1600" b="1" kern="1200">
                <a:solidFill>
                  <a:srgbClr val="004278"/>
                </a:solidFill>
                <a:latin typeface="Helvetica"/>
                <a:ea typeface="Geneva" pitchFamily="123" charset="-128"/>
                <a:cs typeface="Helvetica"/>
              </a:defRPr>
            </a:lvl1pPr>
            <a:lvl2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2pPr>
            <a:lvl3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3pPr>
            <a:lvl4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4pPr>
            <a:lvl5pPr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5pPr>
            <a:lvl6pPr marL="4572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6pPr>
            <a:lvl7pPr marL="9144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7pPr>
            <a:lvl8pPr marL="13716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8pPr>
            <a:lvl9pPr marL="1828800" algn="l" defTabSz="457200" rtl="0" eaLnBrk="1" fontAlgn="base" hangingPunct="1">
              <a:spcBef>
                <a:spcPct val="0"/>
              </a:spcBef>
              <a:spcAft>
                <a:spcPct val="0"/>
              </a:spcAft>
              <a:defRPr sz="1600" b="1">
                <a:solidFill>
                  <a:srgbClr val="004278"/>
                </a:solidFill>
                <a:latin typeface="Helvetica" panose="020B0604020202020204" pitchFamily="34" charset="0"/>
                <a:ea typeface="Geneva" pitchFamily="123" charset="-128"/>
              </a:defRPr>
            </a:lvl9pPr>
          </a:lstStyle>
          <a:p>
            <a:pPr marL="1983105" marR="0" lvl="0" indent="0" algn="ctr" defTabSz="457200" rtl="0" eaLnBrk="1" fontAlgn="base" latinLnBrk="0" hangingPunct="1">
              <a:lnSpc>
                <a:spcPct val="100000"/>
              </a:lnSpc>
              <a:spcBef>
                <a:spcPts val="94"/>
              </a:spcBef>
              <a:spcAft>
                <a:spcPct val="0"/>
              </a:spcAft>
              <a:buClrTx/>
              <a:buSzTx/>
              <a:buFontTx/>
              <a:buNone/>
              <a:tabLst/>
              <a:defRPr/>
            </a:pPr>
            <a:r>
              <a:rPr kumimoji="0" lang="en-US" sz="3600" b="1" i="0" u="none" strike="noStrike" kern="1200" cap="none" spc="0" normalizeH="0" baseline="0" noProof="0" dirty="0" err="1">
                <a:ln>
                  <a:noFill/>
                </a:ln>
                <a:solidFill>
                  <a:srgbClr val="0E2841"/>
                </a:solidFill>
                <a:effectLst/>
                <a:uLnTx/>
                <a:uFillTx/>
                <a:latin typeface="Helvetica"/>
                <a:ea typeface="Geneva" pitchFamily="123" charset="-128"/>
              </a:rPr>
              <a:t>Pirtobrutinib</a:t>
            </a:r>
            <a:r>
              <a:rPr kumimoji="0" lang="en-US" sz="3600" b="1" i="0" u="none" strike="noStrike" kern="1200" cap="none" spc="0" normalizeH="0" baseline="0" noProof="0" dirty="0">
                <a:ln>
                  <a:noFill/>
                </a:ln>
                <a:solidFill>
                  <a:srgbClr val="0E2841"/>
                </a:solidFill>
                <a:effectLst/>
                <a:uLnTx/>
                <a:uFillTx/>
                <a:latin typeface="Helvetica"/>
                <a:ea typeface="Geneva" pitchFamily="123" charset="-128"/>
              </a:rPr>
              <a:t> is effective in patients with </a:t>
            </a:r>
            <a:r>
              <a:rPr kumimoji="0" lang="en-US" sz="3600" b="1" i="0" u="none" strike="noStrike" kern="1200" cap="none" spc="-19" normalizeH="0" baseline="0" noProof="0" dirty="0">
                <a:ln>
                  <a:noFill/>
                </a:ln>
                <a:solidFill>
                  <a:srgbClr val="0E2841"/>
                </a:solidFill>
                <a:effectLst/>
                <a:uLnTx/>
                <a:uFillTx/>
                <a:latin typeface="Helvetica"/>
                <a:ea typeface="Geneva" pitchFamily="123" charset="-128"/>
              </a:rPr>
              <a:t>CLL – BRUIN trial</a:t>
            </a:r>
          </a:p>
        </p:txBody>
      </p:sp>
    </p:spTree>
    <p:extLst>
      <p:ext uri="{BB962C8B-B14F-4D97-AF65-F5344CB8AC3E}">
        <p14:creationId xmlns:p14="http://schemas.microsoft.com/office/powerpoint/2010/main" val="9829544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0" y="23024"/>
            <a:ext cx="12141200" cy="1434622"/>
          </a:xfrm>
          <a:prstGeom prst="rect">
            <a:avLst/>
          </a:prstGeom>
        </p:spPr>
        <p:txBody>
          <a:bodyPr vert="horz" wrap="square" lIns="0" tIns="201548" rIns="0" bIns="0" rtlCol="0">
            <a:spAutoFit/>
          </a:bodyPr>
          <a:lstStyle/>
          <a:p>
            <a:pPr marL="888365" algn="ctr">
              <a:lnSpc>
                <a:spcPct val="100000"/>
              </a:lnSpc>
              <a:spcBef>
                <a:spcPts val="125"/>
              </a:spcBef>
            </a:pPr>
            <a:r>
              <a:rPr sz="4000" b="1" dirty="0"/>
              <a:t>BRUIN:</a:t>
            </a:r>
            <a:r>
              <a:rPr sz="4000" b="1" spc="-110" dirty="0"/>
              <a:t> </a:t>
            </a:r>
            <a:r>
              <a:rPr sz="4000" b="1" dirty="0"/>
              <a:t>Pirtobrutinib</a:t>
            </a:r>
            <a:r>
              <a:rPr sz="4000" b="1" spc="-25" dirty="0"/>
              <a:t> </a:t>
            </a:r>
            <a:r>
              <a:rPr sz="4000" b="1" dirty="0"/>
              <a:t>Safety</a:t>
            </a:r>
            <a:r>
              <a:rPr sz="4000" b="1" spc="-45" dirty="0"/>
              <a:t> </a:t>
            </a:r>
            <a:r>
              <a:rPr sz="4000" b="1" dirty="0"/>
              <a:t>Profile</a:t>
            </a:r>
            <a:r>
              <a:rPr sz="4000" b="1" spc="-65" dirty="0"/>
              <a:t> </a:t>
            </a:r>
            <a:r>
              <a:rPr sz="4000" b="1" dirty="0"/>
              <a:t>in</a:t>
            </a:r>
            <a:r>
              <a:rPr sz="4000" b="1" spc="-90" dirty="0"/>
              <a:t> </a:t>
            </a:r>
            <a:r>
              <a:rPr sz="4000" b="1" dirty="0"/>
              <a:t>the</a:t>
            </a:r>
            <a:r>
              <a:rPr sz="4000" b="1" spc="-65" dirty="0"/>
              <a:t> </a:t>
            </a:r>
            <a:r>
              <a:rPr sz="4000" b="1" dirty="0"/>
              <a:t>Overall</a:t>
            </a:r>
            <a:r>
              <a:rPr sz="4000" b="1" spc="-75" dirty="0"/>
              <a:t> </a:t>
            </a:r>
            <a:r>
              <a:rPr sz="4000" b="1" spc="-10" dirty="0"/>
              <a:t>Population</a:t>
            </a:r>
          </a:p>
        </p:txBody>
      </p:sp>
      <p:pic>
        <p:nvPicPr>
          <p:cNvPr id="4" name="object 4" descr="A table with text and numbers  Description automatically generated"/>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76272" y="1574800"/>
            <a:ext cx="7945628" cy="4796764"/>
          </a:xfrm>
          <a:prstGeom prst="rect">
            <a:avLst/>
          </a:prstGeom>
        </p:spPr>
      </p:pic>
      <p:sp>
        <p:nvSpPr>
          <p:cNvPr id="5" name="object 5"/>
          <p:cNvSpPr txBox="1"/>
          <p:nvPr/>
        </p:nvSpPr>
        <p:spPr>
          <a:xfrm>
            <a:off x="78739" y="6617172"/>
            <a:ext cx="3968115" cy="217804"/>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Shah</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NN</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al.</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1" u="none" strike="noStrike" kern="1200" cap="none" spc="-10" normalizeH="0" baseline="0" noProof="0" dirty="0">
                <a:ln>
                  <a:noFill/>
                </a:ln>
                <a:solidFill>
                  <a:prstClr val="black"/>
                </a:solidFill>
                <a:effectLst/>
                <a:uLnTx/>
                <a:uFillTx/>
                <a:latin typeface="Calibri"/>
                <a:ea typeface="+mn-ea"/>
                <a:cs typeface="Calibri"/>
              </a:rPr>
              <a:t>Haematologica</a:t>
            </a:r>
            <a:r>
              <a:rPr kumimoji="0" sz="1500" b="0" i="1"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2025;110(1):92-</a:t>
            </a:r>
            <a:r>
              <a:rPr kumimoji="0" sz="1500" b="0" i="0" u="none" strike="noStrike" kern="1200" cap="none" spc="-20" normalizeH="0" baseline="0" noProof="0" dirty="0">
                <a:ln>
                  <a:noFill/>
                </a:ln>
                <a:solidFill>
                  <a:prstClr val="black"/>
                </a:solidFill>
                <a:effectLst/>
                <a:uLnTx/>
                <a:uFillTx/>
                <a:latin typeface="Calibri"/>
                <a:ea typeface="+mn-ea"/>
                <a:cs typeface="Calibri"/>
              </a:rPr>
              <a:t>102.</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9495" y="1070152"/>
            <a:ext cx="11109960" cy="4719447"/>
          </a:xfrm>
          <a:prstGeom prst="rect">
            <a:avLst/>
          </a:prstGeom>
        </p:spPr>
      </p:pic>
      <p:sp>
        <p:nvSpPr>
          <p:cNvPr id="4" name="object 4" descr="$PPTXTitle"/>
          <p:cNvSpPr txBox="1">
            <a:spLocks noGrp="1"/>
          </p:cNvSpPr>
          <p:nvPr>
            <p:ph type="title"/>
          </p:nvPr>
        </p:nvSpPr>
        <p:spPr>
          <a:xfrm>
            <a:off x="-247650" y="7575"/>
            <a:ext cx="11335766" cy="845615"/>
          </a:xfrm>
          <a:prstGeom prst="rect">
            <a:avLst/>
          </a:prstGeom>
        </p:spPr>
        <p:txBody>
          <a:bodyPr vert="horz" wrap="square" lIns="0" tIns="166877" rIns="0" bIns="0" rtlCol="0">
            <a:spAutoFit/>
          </a:bodyPr>
          <a:lstStyle/>
          <a:p>
            <a:pPr marL="3333115">
              <a:lnSpc>
                <a:spcPct val="100000"/>
              </a:lnSpc>
              <a:spcBef>
                <a:spcPts val="125"/>
              </a:spcBef>
            </a:pPr>
            <a:r>
              <a:rPr b="1" dirty="0"/>
              <a:t>BRUIN</a:t>
            </a:r>
            <a:r>
              <a:rPr b="1" spc="-50" dirty="0"/>
              <a:t> </a:t>
            </a:r>
            <a:r>
              <a:rPr b="1" spc="-10" dirty="0"/>
              <a:t>CLL-</a:t>
            </a:r>
            <a:r>
              <a:rPr b="1" dirty="0"/>
              <a:t>314</a:t>
            </a:r>
            <a:r>
              <a:rPr b="1" spc="-15" dirty="0"/>
              <a:t> </a:t>
            </a:r>
            <a:r>
              <a:rPr b="1" dirty="0"/>
              <a:t>Study</a:t>
            </a:r>
            <a:r>
              <a:rPr b="1" spc="-55" dirty="0"/>
              <a:t> </a:t>
            </a:r>
            <a:r>
              <a:rPr b="1" spc="-10" dirty="0"/>
              <a:t>Design</a:t>
            </a:r>
          </a:p>
        </p:txBody>
      </p:sp>
      <p:sp>
        <p:nvSpPr>
          <p:cNvPr id="6" name="object 6"/>
          <p:cNvSpPr txBox="1"/>
          <p:nvPr/>
        </p:nvSpPr>
        <p:spPr>
          <a:xfrm>
            <a:off x="78739" y="6632621"/>
            <a:ext cx="8534400" cy="217804"/>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al.</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ASH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2025;Abstract</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683;</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2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 al.</a:t>
            </a:r>
            <a:r>
              <a:rPr kumimoji="0" sz="1500" b="0" i="0"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J</a:t>
            </a:r>
            <a:r>
              <a:rPr kumimoji="0" sz="1500" b="0" i="1"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Clin</a:t>
            </a:r>
            <a:r>
              <a:rPr kumimoji="0" sz="1500" b="0" i="1" u="none" strike="noStrike" kern="1200" cap="none" spc="-55"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Oncol </a:t>
            </a:r>
            <a:r>
              <a:rPr kumimoji="0" sz="1500" b="0" i="0" u="none" strike="noStrike" kern="1200" cap="none" spc="0" normalizeH="0" baseline="0" noProof="0" dirty="0">
                <a:ln>
                  <a:noFill/>
                </a:ln>
                <a:solidFill>
                  <a:prstClr val="black"/>
                </a:solidFill>
                <a:effectLst/>
                <a:uLnTx/>
                <a:uFillTx/>
                <a:latin typeface="Calibri"/>
                <a:ea typeface="+mn-ea"/>
                <a:cs typeface="Calibri"/>
              </a:rPr>
              <a:t>2025</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December</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7;[Online</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ahead</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of</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print].</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552653" y="5900318"/>
            <a:ext cx="1670050" cy="256540"/>
          </a:xfrm>
          <a:prstGeom prst="rect">
            <a:avLst/>
          </a:prstGeom>
        </p:spPr>
        <p:txBody>
          <a:bodyPr vert="horz" wrap="square" lIns="0" tIns="14605" rIns="0" bIns="0" rtlCol="0">
            <a:spAutoFit/>
          </a:bodyPr>
          <a:lstStyle/>
          <a:p>
            <a:pPr marL="12700" marR="0" lvl="0" indent="0" algn="l" defTabSz="914400" rtl="0" eaLnBrk="1" fontAlgn="auto" latinLnBrk="0" hangingPunct="1">
              <a:lnSpc>
                <a:spcPct val="100000"/>
              </a:lnSpc>
              <a:spcBef>
                <a:spcPts val="115"/>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TN</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treatment</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naïve</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41428" y="60284"/>
            <a:ext cx="11982450" cy="752000"/>
          </a:xfrm>
          <a:prstGeom prst="rect">
            <a:avLst/>
          </a:prstGeom>
        </p:spPr>
        <p:txBody>
          <a:bodyPr vert="horz" wrap="square" lIns="0" tIns="74167" rIns="0" bIns="0" rtlCol="0">
            <a:spAutoFit/>
          </a:bodyPr>
          <a:lstStyle/>
          <a:p>
            <a:pPr marL="3137535">
              <a:lnSpc>
                <a:spcPct val="100000"/>
              </a:lnSpc>
              <a:spcBef>
                <a:spcPts val="125"/>
              </a:spcBef>
            </a:pPr>
            <a:r>
              <a:rPr b="1" dirty="0"/>
              <a:t>BRUIN</a:t>
            </a:r>
            <a:r>
              <a:rPr b="1" spc="-55" dirty="0"/>
              <a:t> </a:t>
            </a:r>
            <a:r>
              <a:rPr b="1" spc="-10" dirty="0"/>
              <a:t>CLL-</a:t>
            </a:r>
            <a:r>
              <a:rPr b="1" dirty="0"/>
              <a:t>314:</a:t>
            </a:r>
            <a:r>
              <a:rPr b="1" spc="-120" dirty="0"/>
              <a:t> </a:t>
            </a:r>
            <a:r>
              <a:rPr b="1" dirty="0"/>
              <a:t>Response</a:t>
            </a:r>
            <a:r>
              <a:rPr b="1" spc="-80" dirty="0"/>
              <a:t> </a:t>
            </a:r>
            <a:r>
              <a:rPr b="1" spc="-20" dirty="0"/>
              <a:t>Data</a:t>
            </a:r>
          </a:p>
        </p:txBody>
      </p:sp>
      <p:pic>
        <p:nvPicPr>
          <p:cNvPr id="4" name="object 4"/>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14249" y="812284"/>
            <a:ext cx="11036808" cy="5249926"/>
          </a:xfrm>
          <a:prstGeom prst="rect">
            <a:avLst/>
          </a:prstGeom>
        </p:spPr>
      </p:pic>
      <p:sp>
        <p:nvSpPr>
          <p:cNvPr id="5" name="object 5"/>
          <p:cNvSpPr txBox="1"/>
          <p:nvPr/>
        </p:nvSpPr>
        <p:spPr>
          <a:xfrm>
            <a:off x="640943" y="6165176"/>
            <a:ext cx="7111365" cy="256540"/>
          </a:xfrm>
          <a:prstGeom prst="rect">
            <a:avLst/>
          </a:prstGeom>
        </p:spPr>
        <p:txBody>
          <a:bodyPr vert="horz" wrap="square" lIns="0" tIns="14605" rIns="0" bIns="0" rtlCol="0">
            <a:spAutoFit/>
          </a:bodyPr>
          <a:lstStyle/>
          <a:p>
            <a:pPr marL="12700" marR="0" lvl="0" indent="0" algn="l" defTabSz="914400" rtl="0" eaLnBrk="1" fontAlgn="auto" latinLnBrk="0" hangingPunct="1">
              <a:lnSpc>
                <a:spcPct val="100000"/>
              </a:lnSpc>
              <a:spcBef>
                <a:spcPts val="115"/>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ORR</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overall</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response</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rate;</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NI</a:t>
            </a:r>
            <a:r>
              <a:rPr kumimoji="0" sz="1500" b="0" i="0" u="none" strike="noStrike" kern="1200" cap="none" spc="-8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noninferiority;</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PR-L</a:t>
            </a:r>
            <a:r>
              <a:rPr kumimoji="0" sz="1500" b="0" i="0" u="none" strike="noStrike" kern="1200" cap="none" spc="-6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partial</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remission with</a:t>
            </a:r>
            <a:r>
              <a:rPr kumimoji="0" sz="1500" b="0" i="0" u="none" strike="noStrike" kern="1200" cap="none" spc="-10" normalizeH="0" baseline="0" noProof="0" dirty="0">
                <a:ln>
                  <a:noFill/>
                </a:ln>
                <a:solidFill>
                  <a:prstClr val="black"/>
                </a:solidFill>
                <a:effectLst/>
                <a:uLnTx/>
                <a:uFillTx/>
                <a:latin typeface="Calibri"/>
                <a:ea typeface="+mn-ea"/>
                <a:cs typeface="Calibri"/>
              </a:rPr>
              <a:t> lymphocytosis</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78739" y="6632621"/>
            <a:ext cx="8534400" cy="217804"/>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al.</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ASH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2025;Abstract</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683;</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2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 al.</a:t>
            </a:r>
            <a:r>
              <a:rPr kumimoji="0" sz="1500" b="0" i="0"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J</a:t>
            </a:r>
            <a:r>
              <a:rPr kumimoji="0" sz="1500" b="0" i="1"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Clin</a:t>
            </a:r>
            <a:r>
              <a:rPr kumimoji="0" sz="1500" b="0" i="1" u="none" strike="noStrike" kern="1200" cap="none" spc="-55"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Oncol </a:t>
            </a:r>
            <a:r>
              <a:rPr kumimoji="0" sz="1500" b="0" i="0" u="none" strike="noStrike" kern="1200" cap="none" spc="0" normalizeH="0" baseline="0" noProof="0" dirty="0">
                <a:ln>
                  <a:noFill/>
                </a:ln>
                <a:solidFill>
                  <a:prstClr val="black"/>
                </a:solidFill>
                <a:effectLst/>
                <a:uLnTx/>
                <a:uFillTx/>
                <a:latin typeface="Calibri"/>
                <a:ea typeface="+mn-ea"/>
                <a:cs typeface="Calibri"/>
              </a:rPr>
              <a:t>2025</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December</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7;[Online</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ahead</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of</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print].</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17766A-FF03-429A-EADD-421292C8F972}"/>
              </a:ext>
            </a:extLst>
          </p:cNvPr>
          <p:cNvSpPr/>
          <p:nvPr/>
        </p:nvSpPr>
        <p:spPr bwMode="auto">
          <a:xfrm>
            <a:off x="758948" y="112474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chemeClr val="bg1"/>
                </a:solidFill>
              </a:rPr>
              <a:t>Introduction: Biology of Non-Hodgkin Lymphoma (NHL)</a:t>
            </a:r>
          </a:p>
          <a:p>
            <a:pPr marL="0" indent="0">
              <a:spcBef>
                <a:spcPts val="1800"/>
              </a:spcBef>
              <a:spcAft>
                <a:spcPts val="0"/>
              </a:spcAft>
              <a:buNone/>
            </a:pPr>
            <a:r>
              <a:rPr lang="en-US" sz="2500" dirty="0">
                <a:solidFill>
                  <a:srgbClr val="0432FF"/>
                </a:solidFill>
              </a:rPr>
              <a:t>Module 1: </a:t>
            </a:r>
            <a:r>
              <a:rPr lang="en-US" sz="2500" dirty="0">
                <a:solidFill>
                  <a:schemeClr val="tx1"/>
                </a:solidFill>
              </a:rPr>
              <a:t>Current</a:t>
            </a:r>
            <a:r>
              <a:rPr lang="en-US" sz="2500" dirty="0">
                <a:solidFill>
                  <a:srgbClr val="0432FF"/>
                </a:solidFill>
              </a:rPr>
              <a:t> </a:t>
            </a:r>
            <a:r>
              <a:rPr lang="en-US" sz="2500" dirty="0">
                <a:solidFill>
                  <a:schemeClr val="tx1"/>
                </a:solidFill>
              </a:rPr>
              <a:t>Role of CD20 x CD3 Bispecific Antibodies in NHL</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Polatuzumab Vedotin in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Optimal Application of Loncastuximab Tesirine for Patients with DLBCL and Follicular Lymphoma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BTK Inhibitors Alone or with Anti-CD20 Antibodies for Patients with Newly Diagnosed Chronic Lymphocytic Leukemia (CLL) </a:t>
            </a:r>
          </a:p>
          <a:p>
            <a:pPr marL="0" indent="0">
              <a:spcBef>
                <a:spcPts val="1800"/>
              </a:spcBef>
              <a:spcAft>
                <a:spcPts val="0"/>
              </a:spcAft>
              <a:buNone/>
            </a:pPr>
            <a:r>
              <a:rPr lang="en-US" sz="2500" dirty="0">
                <a:solidFill>
                  <a:srgbClr val="0432FF"/>
                </a:solidFill>
              </a:rPr>
              <a:t>Module 5: </a:t>
            </a:r>
            <a:r>
              <a:rPr lang="en-US" sz="2500" dirty="0">
                <a:solidFill>
                  <a:schemeClr val="tx1"/>
                </a:solidFill>
              </a:rPr>
              <a:t>Combining BTK Inhibitors with Bcl-2 Inhibitors </a:t>
            </a:r>
          </a:p>
          <a:p>
            <a:pPr marL="0" indent="0">
              <a:spcBef>
                <a:spcPts val="1800"/>
              </a:spcBef>
              <a:spcAft>
                <a:spcPts val="0"/>
              </a:spcAft>
              <a:buNone/>
            </a:pPr>
            <a:r>
              <a:rPr lang="en-US" sz="2500" dirty="0">
                <a:solidFill>
                  <a:srgbClr val="0432FF"/>
                </a:solidFill>
              </a:rPr>
              <a:t>Module 6: </a:t>
            </a:r>
            <a:r>
              <a:rPr lang="en-US" sz="2500" dirty="0">
                <a:solidFill>
                  <a:schemeClr val="tx1"/>
                </a:solidFill>
              </a:rPr>
              <a:t>Current and Future Role of Noncovalent BTK Inhibitors in CLL </a:t>
            </a:r>
          </a:p>
          <a:p>
            <a:pPr marL="0" indent="0">
              <a:spcBef>
                <a:spcPts val="18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176784" y="93258"/>
            <a:ext cx="12192000" cy="752000"/>
          </a:xfrm>
          <a:prstGeom prst="rect">
            <a:avLst/>
          </a:prstGeom>
        </p:spPr>
        <p:txBody>
          <a:bodyPr vert="horz" wrap="square" lIns="0" tIns="74167" rIns="0" bIns="0" rtlCol="0">
            <a:spAutoFit/>
          </a:bodyPr>
          <a:lstStyle/>
          <a:p>
            <a:pPr marL="2647950">
              <a:lnSpc>
                <a:spcPct val="100000"/>
              </a:lnSpc>
              <a:spcBef>
                <a:spcPts val="125"/>
              </a:spcBef>
            </a:pPr>
            <a:r>
              <a:rPr b="1" dirty="0"/>
              <a:t>BRUIN</a:t>
            </a:r>
            <a:r>
              <a:rPr b="1" spc="-30" dirty="0"/>
              <a:t> </a:t>
            </a:r>
            <a:r>
              <a:rPr b="1" spc="-10" dirty="0"/>
              <a:t>CLL-</a:t>
            </a:r>
            <a:r>
              <a:rPr b="1" dirty="0"/>
              <a:t>314:</a:t>
            </a:r>
            <a:r>
              <a:rPr b="1" spc="-95" dirty="0"/>
              <a:t> </a:t>
            </a:r>
            <a:r>
              <a:rPr b="1" dirty="0"/>
              <a:t>PFS</a:t>
            </a:r>
            <a:r>
              <a:rPr b="1" spc="-45" dirty="0"/>
              <a:t> </a:t>
            </a:r>
            <a:r>
              <a:rPr b="1" dirty="0"/>
              <a:t>in</a:t>
            </a:r>
            <a:r>
              <a:rPr b="1" spc="-25" dirty="0"/>
              <a:t> </a:t>
            </a:r>
            <a:r>
              <a:rPr b="1" dirty="0"/>
              <a:t>ITT</a:t>
            </a:r>
            <a:r>
              <a:rPr b="1" spc="-40" dirty="0"/>
              <a:t> </a:t>
            </a:r>
            <a:r>
              <a:rPr b="1" spc="-10" dirty="0"/>
              <a:t>Population</a:t>
            </a:r>
          </a:p>
        </p:txBody>
      </p:sp>
      <p:pic>
        <p:nvPicPr>
          <p:cNvPr id="4" name="object 4"/>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6784" y="893678"/>
            <a:ext cx="11713464" cy="5213350"/>
          </a:xfrm>
          <a:prstGeom prst="rect">
            <a:avLst/>
          </a:prstGeom>
        </p:spPr>
      </p:pic>
      <p:sp>
        <p:nvSpPr>
          <p:cNvPr id="5" name="object 5"/>
          <p:cNvSpPr txBox="1"/>
          <p:nvPr/>
        </p:nvSpPr>
        <p:spPr>
          <a:xfrm>
            <a:off x="332244" y="6098959"/>
            <a:ext cx="1525270" cy="256540"/>
          </a:xfrm>
          <a:prstGeom prst="rect">
            <a:avLst/>
          </a:prstGeom>
        </p:spPr>
        <p:txBody>
          <a:bodyPr vert="horz" wrap="square" lIns="0" tIns="14605" rIns="0" bIns="0" rtlCol="0">
            <a:spAutoFit/>
          </a:bodyPr>
          <a:lstStyle/>
          <a:p>
            <a:pPr marL="12700" marR="0" lvl="0" indent="0" algn="l" defTabSz="914400" rtl="0" eaLnBrk="1" fontAlgn="auto" latinLnBrk="0" hangingPunct="1">
              <a:lnSpc>
                <a:spcPct val="100000"/>
              </a:lnSpc>
              <a:spcBef>
                <a:spcPts val="115"/>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ITT</a:t>
            </a:r>
            <a:r>
              <a:rPr kumimoji="0" sz="1500" b="0" i="0" u="none" strike="noStrike" kern="1200" cap="none" spc="-8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intent to </a:t>
            </a:r>
            <a:r>
              <a:rPr kumimoji="0" sz="1500" b="0" i="0" u="none" strike="noStrike" kern="1200" cap="none" spc="-20" normalizeH="0" baseline="0" noProof="0" dirty="0">
                <a:ln>
                  <a:noFill/>
                </a:ln>
                <a:solidFill>
                  <a:prstClr val="black"/>
                </a:solidFill>
                <a:effectLst/>
                <a:uLnTx/>
                <a:uFillTx/>
                <a:latin typeface="Calibri"/>
                <a:ea typeface="+mn-ea"/>
                <a:cs typeface="Calibri"/>
              </a:rPr>
              <a:t>treat</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78739" y="6632621"/>
            <a:ext cx="8534400" cy="217804"/>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al.</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ASH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2025;Abstract</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683;</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2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 al.</a:t>
            </a:r>
            <a:r>
              <a:rPr kumimoji="0" sz="1500" b="0" i="0"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J</a:t>
            </a:r>
            <a:r>
              <a:rPr kumimoji="0" sz="1500" b="0" i="1"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Clin</a:t>
            </a:r>
            <a:r>
              <a:rPr kumimoji="0" sz="1500" b="0" i="1" u="none" strike="noStrike" kern="1200" cap="none" spc="-55"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Oncol </a:t>
            </a:r>
            <a:r>
              <a:rPr kumimoji="0" sz="1500" b="0" i="0" u="none" strike="noStrike" kern="1200" cap="none" spc="0" normalizeH="0" baseline="0" noProof="0" dirty="0">
                <a:ln>
                  <a:noFill/>
                </a:ln>
                <a:solidFill>
                  <a:prstClr val="black"/>
                </a:solidFill>
                <a:effectLst/>
                <a:uLnTx/>
                <a:uFillTx/>
                <a:latin typeface="Calibri"/>
                <a:ea typeface="+mn-ea"/>
                <a:cs typeface="Calibri"/>
              </a:rPr>
              <a:t>2025</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December</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7;[Online</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ahead</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of</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print].</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422657" y="0"/>
            <a:ext cx="12113261" cy="690444"/>
          </a:xfrm>
          <a:prstGeom prst="rect">
            <a:avLst/>
          </a:prstGeom>
        </p:spPr>
        <p:txBody>
          <a:bodyPr vert="horz" wrap="square" lIns="0" tIns="74167" rIns="0" bIns="0" rtlCol="0">
            <a:spAutoFit/>
          </a:bodyPr>
          <a:lstStyle/>
          <a:p>
            <a:pPr marL="1969135">
              <a:lnSpc>
                <a:spcPct val="100000"/>
              </a:lnSpc>
              <a:spcBef>
                <a:spcPts val="125"/>
              </a:spcBef>
            </a:pPr>
            <a:r>
              <a:rPr sz="4000" b="1" dirty="0"/>
              <a:t>BRUIN</a:t>
            </a:r>
            <a:r>
              <a:rPr sz="4000" b="1" spc="-50" dirty="0"/>
              <a:t> </a:t>
            </a:r>
            <a:r>
              <a:rPr sz="4000" b="1" spc="-10" dirty="0"/>
              <a:t>CLL-</a:t>
            </a:r>
            <a:r>
              <a:rPr sz="4000" b="1" dirty="0"/>
              <a:t>314:</a:t>
            </a:r>
            <a:r>
              <a:rPr sz="4000" b="1" spc="-114" dirty="0"/>
              <a:t> </a:t>
            </a:r>
            <a:r>
              <a:rPr sz="4000" b="1" dirty="0"/>
              <a:t>PFS</a:t>
            </a:r>
            <a:r>
              <a:rPr sz="4000" b="1" spc="-60" dirty="0"/>
              <a:t> </a:t>
            </a:r>
            <a:r>
              <a:rPr sz="4000" b="1" dirty="0"/>
              <a:t>by</a:t>
            </a:r>
            <a:r>
              <a:rPr sz="4000" b="1" spc="-65" dirty="0"/>
              <a:t> </a:t>
            </a:r>
            <a:r>
              <a:rPr sz="4000" b="1" dirty="0"/>
              <a:t>Prior</a:t>
            </a:r>
            <a:r>
              <a:rPr sz="4000" b="1" spc="-65" dirty="0"/>
              <a:t> </a:t>
            </a:r>
            <a:r>
              <a:rPr sz="4000" b="1" spc="-25" dirty="0"/>
              <a:t>Treatment</a:t>
            </a:r>
            <a:r>
              <a:rPr sz="4000" b="1" spc="-45" dirty="0"/>
              <a:t> </a:t>
            </a:r>
            <a:r>
              <a:rPr sz="4000" b="1" spc="-10" dirty="0"/>
              <a:t>Status</a:t>
            </a:r>
          </a:p>
        </p:txBody>
      </p:sp>
      <p:pic>
        <p:nvPicPr>
          <p:cNvPr id="4" name="object 4"/>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9495" y="850620"/>
            <a:ext cx="11109960" cy="5158486"/>
          </a:xfrm>
          <a:prstGeom prst="rect">
            <a:avLst/>
          </a:prstGeom>
        </p:spPr>
      </p:pic>
      <p:sp>
        <p:nvSpPr>
          <p:cNvPr id="5" name="object 5"/>
          <p:cNvSpPr txBox="1"/>
          <p:nvPr/>
        </p:nvSpPr>
        <p:spPr>
          <a:xfrm>
            <a:off x="78739" y="6632621"/>
            <a:ext cx="8534400" cy="217804"/>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al.</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ASH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2025;Abstract</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683;</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2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 al.</a:t>
            </a:r>
            <a:r>
              <a:rPr kumimoji="0" sz="1500" b="0" i="0"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J</a:t>
            </a:r>
            <a:r>
              <a:rPr kumimoji="0" sz="1500" b="0" i="1"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Clin</a:t>
            </a:r>
            <a:r>
              <a:rPr kumimoji="0" sz="1500" b="0" i="1" u="none" strike="noStrike" kern="1200" cap="none" spc="-55"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Oncol </a:t>
            </a:r>
            <a:r>
              <a:rPr kumimoji="0" sz="1500" b="0" i="0" u="none" strike="noStrike" kern="1200" cap="none" spc="0" normalizeH="0" baseline="0" noProof="0" dirty="0">
                <a:ln>
                  <a:noFill/>
                </a:ln>
                <a:solidFill>
                  <a:prstClr val="black"/>
                </a:solidFill>
                <a:effectLst/>
                <a:uLnTx/>
                <a:uFillTx/>
                <a:latin typeface="Calibri"/>
                <a:ea typeface="+mn-ea"/>
                <a:cs typeface="Calibri"/>
              </a:rPr>
              <a:t>2025</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December</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7;[Online</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ahead</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of</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print].</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1077" y="918603"/>
            <a:ext cx="10597896" cy="5405501"/>
          </a:xfrm>
          <a:prstGeom prst="rect">
            <a:avLst/>
          </a:prstGeom>
        </p:spPr>
      </p:pic>
      <p:sp>
        <p:nvSpPr>
          <p:cNvPr id="5" name="object 5" descr="$PPTXTitle"/>
          <p:cNvSpPr txBox="1">
            <a:spLocks noGrp="1"/>
          </p:cNvSpPr>
          <p:nvPr>
            <p:ph type="title"/>
          </p:nvPr>
        </p:nvSpPr>
        <p:spPr>
          <a:xfrm>
            <a:off x="-476250" y="-13344"/>
            <a:ext cx="11373866" cy="752000"/>
          </a:xfrm>
          <a:prstGeom prst="rect">
            <a:avLst/>
          </a:prstGeom>
        </p:spPr>
        <p:txBody>
          <a:bodyPr vert="horz" wrap="square" lIns="0" tIns="74167" rIns="0" bIns="0" rtlCol="0">
            <a:spAutoFit/>
          </a:bodyPr>
          <a:lstStyle/>
          <a:p>
            <a:pPr marL="3253740">
              <a:lnSpc>
                <a:spcPct val="100000"/>
              </a:lnSpc>
              <a:spcBef>
                <a:spcPts val="125"/>
              </a:spcBef>
            </a:pPr>
            <a:r>
              <a:rPr b="1" dirty="0"/>
              <a:t>BRUIN</a:t>
            </a:r>
            <a:r>
              <a:rPr b="1" spc="-55" dirty="0"/>
              <a:t> </a:t>
            </a:r>
            <a:r>
              <a:rPr b="1" spc="-10" dirty="0"/>
              <a:t>CLL-</a:t>
            </a:r>
            <a:r>
              <a:rPr b="1" dirty="0"/>
              <a:t>314:</a:t>
            </a:r>
            <a:r>
              <a:rPr b="1" spc="-120" dirty="0"/>
              <a:t> </a:t>
            </a:r>
            <a:r>
              <a:rPr b="1" dirty="0"/>
              <a:t>Safety</a:t>
            </a:r>
            <a:r>
              <a:rPr b="1" spc="-70" dirty="0"/>
              <a:t> </a:t>
            </a:r>
            <a:r>
              <a:rPr b="1" spc="-10" dirty="0"/>
              <a:t>Profile</a:t>
            </a:r>
          </a:p>
        </p:txBody>
      </p:sp>
      <p:sp>
        <p:nvSpPr>
          <p:cNvPr id="6" name="object 6"/>
          <p:cNvSpPr txBox="1"/>
          <p:nvPr/>
        </p:nvSpPr>
        <p:spPr>
          <a:xfrm>
            <a:off x="78739" y="6632621"/>
            <a:ext cx="8534400" cy="217804"/>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al.</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ASH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2025;Abstract</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683;</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2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 al.</a:t>
            </a:r>
            <a:r>
              <a:rPr kumimoji="0" sz="1500" b="0" i="0"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J</a:t>
            </a:r>
            <a:r>
              <a:rPr kumimoji="0" sz="1500" b="0" i="1"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Clin</a:t>
            </a:r>
            <a:r>
              <a:rPr kumimoji="0" sz="1500" b="0" i="1" u="none" strike="noStrike" kern="1200" cap="none" spc="-55"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Oncol </a:t>
            </a:r>
            <a:r>
              <a:rPr kumimoji="0" sz="1500" b="0" i="0" u="none" strike="noStrike" kern="1200" cap="none" spc="0" normalizeH="0" baseline="0" noProof="0" dirty="0">
                <a:ln>
                  <a:noFill/>
                </a:ln>
                <a:solidFill>
                  <a:prstClr val="black"/>
                </a:solidFill>
                <a:effectLst/>
                <a:uLnTx/>
                <a:uFillTx/>
                <a:latin typeface="Calibri"/>
                <a:ea typeface="+mn-ea"/>
                <a:cs typeface="Calibri"/>
              </a:rPr>
              <a:t>2025</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December</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7;[Online</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ahead</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of</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print].</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342900" y="121134"/>
            <a:ext cx="12223750" cy="628889"/>
          </a:xfrm>
          <a:prstGeom prst="rect">
            <a:avLst/>
          </a:prstGeom>
        </p:spPr>
        <p:txBody>
          <a:bodyPr vert="horz" wrap="square" lIns="0" tIns="74167" rIns="0" bIns="0" rtlCol="0">
            <a:spAutoFit/>
          </a:bodyPr>
          <a:lstStyle/>
          <a:p>
            <a:pPr marL="1139825">
              <a:lnSpc>
                <a:spcPct val="100000"/>
              </a:lnSpc>
              <a:spcBef>
                <a:spcPts val="125"/>
              </a:spcBef>
            </a:pPr>
            <a:r>
              <a:rPr sz="3600" b="1" dirty="0"/>
              <a:t>BRUIN</a:t>
            </a:r>
            <a:r>
              <a:rPr sz="3600" b="1" spc="-85" dirty="0"/>
              <a:t> </a:t>
            </a:r>
            <a:r>
              <a:rPr sz="3600" b="1" spc="-10" dirty="0"/>
              <a:t>CLL-</a:t>
            </a:r>
            <a:r>
              <a:rPr sz="3600" b="1" dirty="0"/>
              <a:t>314:</a:t>
            </a:r>
            <a:r>
              <a:rPr sz="3600" b="1" spc="-140" dirty="0"/>
              <a:t> </a:t>
            </a:r>
            <a:r>
              <a:rPr sz="3600" b="1" dirty="0"/>
              <a:t>Adverse</a:t>
            </a:r>
            <a:r>
              <a:rPr sz="3600" b="1" spc="-50" dirty="0"/>
              <a:t> </a:t>
            </a:r>
            <a:r>
              <a:rPr sz="3600" b="1" spc="-10" dirty="0"/>
              <a:t>Events</a:t>
            </a:r>
            <a:r>
              <a:rPr sz="3600" b="1" spc="-90" dirty="0"/>
              <a:t> </a:t>
            </a:r>
            <a:r>
              <a:rPr sz="3600" b="1" dirty="0"/>
              <a:t>of</a:t>
            </a:r>
            <a:r>
              <a:rPr sz="3600" b="1" spc="-55" dirty="0"/>
              <a:t> </a:t>
            </a:r>
            <a:r>
              <a:rPr sz="3600" b="1" dirty="0"/>
              <a:t>Special</a:t>
            </a:r>
            <a:r>
              <a:rPr sz="3600" b="1" spc="-120" dirty="0"/>
              <a:t> </a:t>
            </a:r>
            <a:r>
              <a:rPr sz="3600" b="1" spc="-10" dirty="0"/>
              <a:t>Interest</a:t>
            </a:r>
            <a:r>
              <a:rPr sz="3600" b="1" spc="-80" dirty="0"/>
              <a:t> </a:t>
            </a:r>
            <a:r>
              <a:rPr sz="3600" b="1" spc="-10" dirty="0"/>
              <a:t>(AESI)</a:t>
            </a:r>
          </a:p>
        </p:txBody>
      </p:sp>
      <p:pic>
        <p:nvPicPr>
          <p:cNvPr id="4" name="object 4"/>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0916" y="969530"/>
            <a:ext cx="11219688" cy="5185918"/>
          </a:xfrm>
          <a:prstGeom prst="rect">
            <a:avLst/>
          </a:prstGeom>
        </p:spPr>
      </p:pic>
      <p:sp>
        <p:nvSpPr>
          <p:cNvPr id="5" name="object 5"/>
          <p:cNvSpPr txBox="1"/>
          <p:nvPr/>
        </p:nvSpPr>
        <p:spPr>
          <a:xfrm>
            <a:off x="78739" y="6632621"/>
            <a:ext cx="8534400" cy="217804"/>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al.</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ASH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2025;Abstract</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683;</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20" normalizeH="0" baseline="0" noProof="0" dirty="0">
                <a:ln>
                  <a:noFill/>
                </a:ln>
                <a:solidFill>
                  <a:prstClr val="black"/>
                </a:solidFill>
                <a:effectLst/>
                <a:uLnTx/>
                <a:uFillTx/>
                <a:latin typeface="Calibri"/>
                <a:ea typeface="+mn-ea"/>
                <a:cs typeface="Calibri"/>
              </a:rPr>
              <a:t>Woyach</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JA</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 al.</a:t>
            </a:r>
            <a:r>
              <a:rPr kumimoji="0" sz="1500" b="0" i="0"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J</a:t>
            </a:r>
            <a:r>
              <a:rPr kumimoji="0" sz="1500" b="0" i="1" u="none" strike="noStrike" kern="1200" cap="none" spc="-50"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Clin</a:t>
            </a:r>
            <a:r>
              <a:rPr kumimoji="0" sz="1500" b="0" i="1" u="none" strike="noStrike" kern="1200" cap="none" spc="-55" normalizeH="0" baseline="0" noProof="0" dirty="0">
                <a:ln>
                  <a:noFill/>
                </a:ln>
                <a:solidFill>
                  <a:prstClr val="black"/>
                </a:solidFill>
                <a:effectLst/>
                <a:uLnTx/>
                <a:uFillTx/>
                <a:latin typeface="Calibri"/>
                <a:ea typeface="+mn-ea"/>
                <a:cs typeface="Calibri"/>
              </a:rPr>
              <a:t> </a:t>
            </a:r>
            <a:r>
              <a:rPr kumimoji="0" sz="1500" b="0" i="1" u="none" strike="noStrike" kern="1200" cap="none" spc="0" normalizeH="0" baseline="0" noProof="0" dirty="0">
                <a:ln>
                  <a:noFill/>
                </a:ln>
                <a:solidFill>
                  <a:prstClr val="black"/>
                </a:solidFill>
                <a:effectLst/>
                <a:uLnTx/>
                <a:uFillTx/>
                <a:latin typeface="Calibri"/>
                <a:ea typeface="+mn-ea"/>
                <a:cs typeface="Calibri"/>
              </a:rPr>
              <a:t>Oncol </a:t>
            </a:r>
            <a:r>
              <a:rPr kumimoji="0" sz="1500" b="0" i="0" u="none" strike="noStrike" kern="1200" cap="none" spc="0" normalizeH="0" baseline="0" noProof="0" dirty="0">
                <a:ln>
                  <a:noFill/>
                </a:ln>
                <a:solidFill>
                  <a:prstClr val="black"/>
                </a:solidFill>
                <a:effectLst/>
                <a:uLnTx/>
                <a:uFillTx/>
                <a:latin typeface="Calibri"/>
                <a:ea typeface="+mn-ea"/>
                <a:cs typeface="Calibri"/>
              </a:rPr>
              <a:t>2025</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December</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7;[Online</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ahead</a:t>
            </a:r>
            <a:r>
              <a:rPr kumimoji="0" sz="1500" b="0" i="0" u="none" strike="noStrike" kern="1200" cap="none" spc="-7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of</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print].</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descr="$PPTXTitle"/>
          <p:cNvSpPr txBox="1">
            <a:spLocks noGrp="1"/>
          </p:cNvSpPr>
          <p:nvPr>
            <p:ph type="title"/>
          </p:nvPr>
        </p:nvSpPr>
        <p:spPr>
          <a:xfrm>
            <a:off x="72647" y="162808"/>
            <a:ext cx="11628102" cy="921663"/>
          </a:xfrm>
          <a:prstGeom prst="rect">
            <a:avLst/>
          </a:prstGeom>
        </p:spPr>
        <p:txBody>
          <a:bodyPr vert="horz" wrap="square" lIns="0" tIns="74930" rIns="0" bIns="0" rtlCol="0">
            <a:spAutoFit/>
          </a:bodyPr>
          <a:lstStyle/>
          <a:p>
            <a:pPr marL="386080" marR="5080" algn="ctr">
              <a:lnSpc>
                <a:spcPts val="3170"/>
              </a:lnSpc>
              <a:spcBef>
                <a:spcPts val="590"/>
              </a:spcBef>
            </a:pPr>
            <a:r>
              <a:rPr sz="3600" b="1" dirty="0"/>
              <a:t>BRUIN</a:t>
            </a:r>
            <a:r>
              <a:rPr sz="3600" b="1" spc="-25" dirty="0"/>
              <a:t> </a:t>
            </a:r>
            <a:r>
              <a:rPr sz="3600" b="1" spc="-20" dirty="0"/>
              <a:t>CLL-</a:t>
            </a:r>
            <a:r>
              <a:rPr sz="3600" b="1" dirty="0"/>
              <a:t>322:</a:t>
            </a:r>
            <a:r>
              <a:rPr sz="3600" b="1" spc="-95" dirty="0"/>
              <a:t> </a:t>
            </a:r>
            <a:r>
              <a:rPr sz="3600" b="1" dirty="0"/>
              <a:t>Phase</a:t>
            </a:r>
            <a:r>
              <a:rPr sz="3600" b="1" spc="-60" dirty="0"/>
              <a:t> </a:t>
            </a:r>
            <a:r>
              <a:rPr sz="3600" b="1" dirty="0"/>
              <a:t>III</a:t>
            </a:r>
            <a:r>
              <a:rPr sz="3600" b="1" spc="5" dirty="0"/>
              <a:t> </a:t>
            </a:r>
            <a:r>
              <a:rPr sz="3600" b="1" dirty="0"/>
              <a:t>Trial</a:t>
            </a:r>
            <a:r>
              <a:rPr sz="3600" b="1" spc="-65" dirty="0"/>
              <a:t> </a:t>
            </a:r>
            <a:r>
              <a:rPr sz="3600" b="1" dirty="0"/>
              <a:t>of</a:t>
            </a:r>
            <a:r>
              <a:rPr sz="3600" b="1" spc="10" dirty="0"/>
              <a:t> </a:t>
            </a:r>
            <a:r>
              <a:rPr sz="3600" b="1" dirty="0"/>
              <a:t>Pirtobrutinib</a:t>
            </a:r>
            <a:r>
              <a:rPr sz="3600" b="1" spc="-70" dirty="0"/>
              <a:t> </a:t>
            </a:r>
            <a:r>
              <a:rPr sz="3600" b="1" spc="-25" dirty="0"/>
              <a:t>and </a:t>
            </a:r>
            <a:r>
              <a:rPr sz="3600" b="1" spc="-10" dirty="0"/>
              <a:t>Venetoclax/Rituximab </a:t>
            </a:r>
            <a:r>
              <a:rPr sz="3600" b="1" dirty="0"/>
              <a:t>for</a:t>
            </a:r>
            <a:r>
              <a:rPr sz="3600" b="1" spc="-30" dirty="0"/>
              <a:t> </a:t>
            </a:r>
            <a:r>
              <a:rPr sz="3600" b="1" spc="-10" dirty="0"/>
              <a:t>Relapsed/Refractory</a:t>
            </a:r>
            <a:r>
              <a:rPr sz="3600" b="1" spc="-20" dirty="0"/>
              <a:t> </a:t>
            </a:r>
            <a:r>
              <a:rPr sz="3600" b="1" spc="-25" dirty="0"/>
              <a:t>CLL</a:t>
            </a:r>
          </a:p>
        </p:txBody>
      </p:sp>
      <p:sp>
        <p:nvSpPr>
          <p:cNvPr id="9" name="object 9"/>
          <p:cNvSpPr txBox="1"/>
          <p:nvPr/>
        </p:nvSpPr>
        <p:spPr>
          <a:xfrm>
            <a:off x="159143" y="6603298"/>
            <a:ext cx="7054215" cy="217804"/>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Eyre</a:t>
            </a:r>
            <a:r>
              <a:rPr kumimoji="0" sz="1500" b="0" i="0" u="none" strike="noStrike" kern="1200" cap="none" spc="-45" normalizeH="0" baseline="0" noProof="0" dirty="0">
                <a:ln>
                  <a:noFill/>
                </a:ln>
                <a:solidFill>
                  <a:prstClr val="black"/>
                </a:solidFill>
                <a:effectLst/>
                <a:uLnTx/>
                <a:uFillTx/>
                <a:latin typeface="Calibri"/>
                <a:ea typeface="+mn-ea"/>
                <a:cs typeface="Calibri"/>
              </a:rPr>
              <a:t> TA</a:t>
            </a:r>
            <a:r>
              <a:rPr kumimoji="0" sz="1500" b="0" i="0" u="none" strike="noStrike" kern="1200" cap="none" spc="-6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a:t>
            </a:r>
            <a:r>
              <a:rPr kumimoji="0" sz="1500" b="0" i="0" u="none" strike="noStrike" kern="1200" cap="none" spc="-6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al.</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ASCO</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2023;Abstract</a:t>
            </a:r>
            <a:r>
              <a:rPr kumimoji="0" sz="1500" b="0" i="0" u="none" strike="noStrike" kern="1200" cap="none" spc="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TPS7583.</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Wierda</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WG</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et al.</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SOHO</a:t>
            </a:r>
            <a:r>
              <a:rPr kumimoji="0" sz="1500" b="0" i="0" u="none" strike="noStrike" kern="1200" cap="none" spc="-6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2022;Abstract</a:t>
            </a:r>
            <a:r>
              <a:rPr kumimoji="0" sz="1500" b="0" i="0" u="none" strike="noStrike" kern="1200" cap="none" spc="0" normalizeH="0" baseline="0" noProof="0" dirty="0">
                <a:ln>
                  <a:noFill/>
                </a:ln>
                <a:solidFill>
                  <a:prstClr val="black"/>
                </a:solidFill>
                <a:effectLst/>
                <a:uLnTx/>
                <a:uFillTx/>
                <a:latin typeface="Calibri"/>
                <a:ea typeface="+mn-ea"/>
                <a:cs typeface="Calibri"/>
              </a:rPr>
              <a:t> CLL-</a:t>
            </a:r>
            <a:r>
              <a:rPr kumimoji="0" sz="1500" b="0" i="0" u="none" strike="noStrike" kern="1200" cap="none" spc="-20" normalizeH="0" baseline="0" noProof="0" dirty="0">
                <a:ln>
                  <a:noFill/>
                </a:ln>
                <a:solidFill>
                  <a:prstClr val="black"/>
                </a:solidFill>
                <a:effectLst/>
                <a:uLnTx/>
                <a:uFillTx/>
                <a:latin typeface="Calibri"/>
                <a:ea typeface="+mn-ea"/>
                <a:cs typeface="Calibri"/>
              </a:rPr>
              <a:t>322.</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0" name="Group 9">
            <a:extLst>
              <a:ext uri="{FF2B5EF4-FFF2-40B4-BE49-F238E27FC236}">
                <a16:creationId xmlns:a16="http://schemas.microsoft.com/office/drawing/2014/main" id="{1133A467-5B16-4DBA-9DCD-26C67D4D2BB7}"/>
              </a:ext>
            </a:extLst>
          </p:cNvPr>
          <p:cNvGrpSpPr/>
          <p:nvPr/>
        </p:nvGrpSpPr>
        <p:grpSpPr>
          <a:xfrm>
            <a:off x="231134" y="1162195"/>
            <a:ext cx="11805285" cy="4902835"/>
            <a:chOff x="192023" y="1188974"/>
            <a:chExt cx="11805285" cy="4902835"/>
          </a:xfrm>
        </p:grpSpPr>
        <p:grpSp>
          <p:nvGrpSpPr>
            <p:cNvPr id="3" name="object 3"/>
            <p:cNvGrpSpPr/>
            <p:nvPr/>
          </p:nvGrpSpPr>
          <p:grpSpPr>
            <a:xfrm>
              <a:off x="192023" y="1188974"/>
              <a:ext cx="11805285" cy="4902835"/>
              <a:chOff x="192023" y="1188974"/>
              <a:chExt cx="11805285" cy="4902835"/>
            </a:xfrm>
          </p:grpSpPr>
          <p:sp>
            <p:nvSpPr>
              <p:cNvPr id="4" name="object 4"/>
              <p:cNvSpPr/>
              <p:nvPr/>
            </p:nvSpPr>
            <p:spPr>
              <a:xfrm>
                <a:off x="192023" y="1188974"/>
                <a:ext cx="11805285" cy="4902835"/>
              </a:xfrm>
              <a:custGeom>
                <a:avLst/>
                <a:gdLst/>
                <a:ahLst/>
                <a:cxnLst/>
                <a:rect l="l" t="t" r="r" b="b"/>
                <a:pathLst>
                  <a:path w="11805285" h="4902835">
                    <a:moveTo>
                      <a:pt x="11804904" y="0"/>
                    </a:moveTo>
                    <a:lnTo>
                      <a:pt x="0" y="0"/>
                    </a:lnTo>
                    <a:lnTo>
                      <a:pt x="0" y="4902454"/>
                    </a:lnTo>
                    <a:lnTo>
                      <a:pt x="11804904" y="4902454"/>
                    </a:lnTo>
                    <a:lnTo>
                      <a:pt x="1180490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object 5" descr="Diagram, text  Description automatically generated"/>
              <p:cNvPicPr/>
              <p:nvPr/>
            </p:nvPicPr>
            <p:blipFill>
              <a:blip r:embed="rId2" cstate="print"/>
              <a:stretch>
                <a:fillRect/>
              </a:stretch>
            </p:blipFill>
            <p:spPr>
              <a:xfrm>
                <a:off x="192023" y="1344422"/>
                <a:ext cx="11311128" cy="3960367"/>
              </a:xfrm>
              <a:prstGeom prst="rect">
                <a:avLst/>
              </a:prstGeom>
            </p:spPr>
          </p:pic>
          <p:sp>
            <p:nvSpPr>
              <p:cNvPr id="6" name="object 6"/>
              <p:cNvSpPr/>
              <p:nvPr/>
            </p:nvSpPr>
            <p:spPr>
              <a:xfrm>
                <a:off x="4873752" y="1262176"/>
                <a:ext cx="6510655" cy="292735"/>
              </a:xfrm>
              <a:custGeom>
                <a:avLst/>
                <a:gdLst/>
                <a:ahLst/>
                <a:cxnLst/>
                <a:rect l="l" t="t" r="r" b="b"/>
                <a:pathLst>
                  <a:path w="6510655" h="292734">
                    <a:moveTo>
                      <a:pt x="6510528" y="0"/>
                    </a:moveTo>
                    <a:lnTo>
                      <a:pt x="0" y="0"/>
                    </a:lnTo>
                    <a:lnTo>
                      <a:pt x="0" y="292684"/>
                    </a:lnTo>
                    <a:lnTo>
                      <a:pt x="6510528" y="292684"/>
                    </a:lnTo>
                    <a:lnTo>
                      <a:pt x="651052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object 8"/>
            <p:cNvSpPr txBox="1"/>
            <p:nvPr/>
          </p:nvSpPr>
          <p:spPr>
            <a:xfrm>
              <a:off x="5777357" y="4741608"/>
              <a:ext cx="618490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Primary</a:t>
              </a:r>
              <a:r>
                <a:rPr kumimoji="0" sz="1800" b="1" i="0" u="none" strike="noStrike" kern="1200" cap="none" spc="-6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endpoint:</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Progression-</a:t>
              </a:r>
              <a:r>
                <a:rPr kumimoji="0" sz="1800" b="0" i="0" u="none" strike="noStrike" kern="1200" cap="none" spc="0" normalizeH="0" baseline="0" noProof="0" dirty="0">
                  <a:ln>
                    <a:noFill/>
                  </a:ln>
                  <a:solidFill>
                    <a:prstClr val="black"/>
                  </a:solidFill>
                  <a:effectLst/>
                  <a:uLnTx/>
                  <a:uFillTx/>
                  <a:latin typeface="Calibri"/>
                  <a:ea typeface="+mn-ea"/>
                  <a:cs typeface="Calibri"/>
                </a:rPr>
                <a:t>free</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survival</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per</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iwCLL</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2018</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by</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IRC</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1" name="TextBox 10">
            <a:extLst>
              <a:ext uri="{FF2B5EF4-FFF2-40B4-BE49-F238E27FC236}">
                <a16:creationId xmlns:a16="http://schemas.microsoft.com/office/drawing/2014/main" id="{7E30F255-FF60-A6A8-166A-6FFE2BED8CFE}"/>
              </a:ext>
            </a:extLst>
          </p:cNvPr>
          <p:cNvSpPr txBox="1"/>
          <p:nvPr/>
        </p:nvSpPr>
        <p:spPr>
          <a:xfrm>
            <a:off x="308362" y="5553452"/>
            <a:ext cx="11728057" cy="1015663"/>
          </a:xfrm>
          <a:prstGeom prst="rect">
            <a:avLst/>
          </a:prstGeom>
          <a:noFill/>
        </p:spPr>
        <p:txBody>
          <a:bodyPr wrap="square">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Pirto + VR improved PFS and is trending towards improved overall survival</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2-year fixed treatment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N=639</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1372913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4F12-C705-6247-F0FA-73557A131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EED9B-68DC-7AA6-C9AA-AD1EEBC5224F}"/>
              </a:ext>
            </a:extLst>
          </p:cNvPr>
          <p:cNvSpPr>
            <a:spLocks noGrp="1"/>
          </p:cNvSpPr>
          <p:nvPr>
            <p:ph type="title"/>
          </p:nvPr>
        </p:nvSpPr>
        <p:spPr>
          <a:xfrm>
            <a:off x="838200" y="301329"/>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CASE PRESENTATION</a:t>
            </a:r>
          </a:p>
        </p:txBody>
      </p:sp>
      <p:sp>
        <p:nvSpPr>
          <p:cNvPr id="15" name="TextBox 14">
            <a:extLst>
              <a:ext uri="{FF2B5EF4-FFF2-40B4-BE49-F238E27FC236}">
                <a16:creationId xmlns:a16="http://schemas.microsoft.com/office/drawing/2014/main" id="{FAEB6431-35AB-1167-8977-C38E7A066FAB}"/>
              </a:ext>
            </a:extLst>
          </p:cNvPr>
          <p:cNvSpPr txBox="1"/>
          <p:nvPr/>
        </p:nvSpPr>
        <p:spPr>
          <a:xfrm>
            <a:off x="490280" y="1469434"/>
            <a:ext cx="10515600" cy="5262979"/>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72-year-old female diagnosed with CLL at the age of 65</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Has IGHV unmutated del11q, TP53 wildtype CLL</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Initially monitored with active surveillance</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Subsequently started on ibrutinib monotherapy </a:t>
            </a:r>
            <a:r>
              <a:rPr kumimoji="0" lang="en-US" sz="2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and has </a:t>
            </a: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continued on it for 5 years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Now presents with enlarging, painful lymphadenopathy and anemia.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Patient also has type 2 diabetes, hypertension, and chronic renal failure with baseline Cr 2.2 (not on dialysis)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Imaging shows bulky lymph nodes around 8cm and a spleen of 20cm</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She has del11q and BTK c481 mutation</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Patient desires oral therapy with minimal back and forth to the cancer center</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What’s the best next option for treatment</a:t>
            </a:r>
          </a:p>
        </p:txBody>
      </p:sp>
    </p:spTree>
    <p:extLst>
      <p:ext uri="{BB962C8B-B14F-4D97-AF65-F5344CB8AC3E}">
        <p14:creationId xmlns:p14="http://schemas.microsoft.com/office/powerpoint/2010/main" val="20529763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71849-1D39-B596-7596-7D63BF648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91311-1EC9-4430-5197-81E93842FC98}"/>
              </a:ext>
            </a:extLst>
          </p:cNvPr>
          <p:cNvSpPr>
            <a:spLocks noGrp="1"/>
          </p:cNvSpPr>
          <p:nvPr>
            <p:ph type="title"/>
          </p:nvPr>
        </p:nvSpPr>
        <p:spPr>
          <a:xfrm>
            <a:off x="838200" y="301329"/>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CASE PRESENTATION..</a:t>
            </a:r>
            <a:r>
              <a:rPr lang="en-US" sz="3600" b="1" dirty="0" err="1">
                <a:latin typeface="Arial" panose="020B0604020202020204" pitchFamily="34" charset="0"/>
                <a:cs typeface="Arial" panose="020B0604020202020204" pitchFamily="34" charset="0"/>
              </a:rPr>
              <a:t>cntd</a:t>
            </a:r>
            <a:endParaRPr lang="en-US" sz="36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9FFCE90-45CB-2CF3-6993-D05F38586B42}"/>
              </a:ext>
            </a:extLst>
          </p:cNvPr>
          <p:cNvSpPr txBox="1"/>
          <p:nvPr/>
        </p:nvSpPr>
        <p:spPr>
          <a:xfrm>
            <a:off x="838200" y="1913934"/>
            <a:ext cx="9918700" cy="3416320"/>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72-year-old female with CLL with </a:t>
            </a:r>
            <a:r>
              <a:rPr kumimoji="0" lang="en-US" sz="24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rPr>
              <a:t>cBTKi</a:t>
            </a: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resistance and needs treatment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Multiple comorbidities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Best treatment option</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Venetoclax</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Venetoclax and rituximab</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Zanubrutinib</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Acalabrutinib</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rPr>
              <a:t>Pirtobrutinib</a:t>
            </a:r>
            <a:endPar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8323605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EC530-95FF-F071-ABF8-F3C85A9E3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A469E-F97F-F12D-C528-D8E83DE8650A}"/>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8034DDB-BFF5-0BB2-522F-CAF1F0545E1C}"/>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In which line of therapy are you currently employing pirtobrutinib for your patients with R/R CLL?</a:t>
            </a:r>
          </a:p>
          <a:p>
            <a:pPr marL="98425" indent="0">
              <a:buNone/>
            </a:pPr>
            <a:r>
              <a:rPr lang="en-US" sz="2800" dirty="0">
                <a:latin typeface="Arial" panose="020B0604020202020204" pitchFamily="34" charset="0"/>
                <a:cs typeface="Arial" panose="020B0604020202020204" pitchFamily="34" charset="0"/>
              </a:rPr>
              <a:t>Are you enthusiastic about the potential use of time-limited pirtobrutinib in combination venetoclax/rituximab for R/R CLL, and if so, which patients would you like to offer this regimen to? </a:t>
            </a:r>
          </a:p>
          <a:p>
            <a:pPr marL="98425" indent="0">
              <a:buNone/>
            </a:pPr>
            <a:r>
              <a:rPr lang="en-US" sz="2800" dirty="0">
                <a:latin typeface="Arial" panose="020B0604020202020204" pitchFamily="34" charset="0"/>
                <a:cs typeface="Arial" panose="020B0604020202020204" pitchFamily="34" charset="0"/>
              </a:rPr>
              <a:t>Would you consider substituting pirtobrutinib for a first-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or second-generation covalent BTK inhibitor for a patient with BTK inhibitor-naïve disease under any circumstances? </a:t>
            </a: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01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1830A-C4CC-1699-B0E9-F40EA416D8E0}"/>
              </a:ext>
            </a:extLst>
          </p:cNvPr>
          <p:cNvSpPr>
            <a:spLocks noGrp="1"/>
          </p:cNvSpPr>
          <p:nvPr>
            <p:ph type="ctrTitle"/>
          </p:nvPr>
        </p:nvSpPr>
        <p:spPr/>
        <p:txBody>
          <a:bodyPr/>
          <a:lstStyle/>
          <a:p>
            <a:r>
              <a:rPr lang="en-US" b="1" dirty="0"/>
              <a:t>Tolerability of Noncovalent BTK Inhibitors</a:t>
            </a:r>
            <a:endParaRPr lang="en-US" dirty="0"/>
          </a:p>
        </p:txBody>
      </p:sp>
      <p:sp>
        <p:nvSpPr>
          <p:cNvPr id="3" name="Subtitle 2">
            <a:extLst>
              <a:ext uri="{FF2B5EF4-FFF2-40B4-BE49-F238E27FC236}">
                <a16:creationId xmlns:a16="http://schemas.microsoft.com/office/drawing/2014/main" id="{48EEE8C6-39E6-8B09-0FC1-5D64A67C0B29}"/>
              </a:ext>
            </a:extLst>
          </p:cNvPr>
          <p:cNvSpPr>
            <a:spLocks noGrp="1"/>
          </p:cNvSpPr>
          <p:nvPr>
            <p:ph type="subTitle" idx="1"/>
          </p:nvPr>
        </p:nvSpPr>
        <p:spPr/>
        <p:txBody>
          <a:bodyPr>
            <a:normAutofit fontScale="77500" lnSpcReduction="20000"/>
          </a:bodyPr>
          <a:lstStyle/>
          <a:p>
            <a:r>
              <a:rPr lang="en-US" dirty="0"/>
              <a:t>Mollie Moran, APRN-CNP, AOCNP</a:t>
            </a:r>
          </a:p>
          <a:p>
            <a:r>
              <a:rPr lang="en-US" dirty="0"/>
              <a:t>Nurse Practitioner</a:t>
            </a:r>
          </a:p>
          <a:p>
            <a:r>
              <a:rPr lang="en-US" dirty="0"/>
              <a:t>The James Cancer Hospital and Solove Research Institute</a:t>
            </a:r>
          </a:p>
          <a:p>
            <a:r>
              <a:rPr lang="en-US" dirty="0"/>
              <a:t>The Ohio State University</a:t>
            </a:r>
          </a:p>
          <a:p>
            <a:r>
              <a:rPr lang="en-US" dirty="0"/>
              <a:t>Columbus, Ohio</a:t>
            </a:r>
          </a:p>
        </p:txBody>
      </p:sp>
    </p:spTree>
    <p:extLst>
      <p:ext uri="{BB962C8B-B14F-4D97-AF65-F5344CB8AC3E}">
        <p14:creationId xmlns:p14="http://schemas.microsoft.com/office/powerpoint/2010/main" val="10842590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F44D-26E7-72E3-CE12-85C0DB362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B38C0-2750-6987-1C55-B3161C8A412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852E0E7-FAB9-5B6A-2D61-96A2C2E82960}"/>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At a very basic level, how do you counsel your patients with newly diagnosed DLBCL about the nature of their disease and what their treatment journey might look like? </a:t>
            </a:r>
          </a:p>
          <a:p>
            <a:pPr marL="98425" indent="0">
              <a:buNone/>
            </a:pPr>
            <a:r>
              <a:rPr lang="en-US" sz="2800" dirty="0">
                <a:latin typeface="Arial" panose="020B0604020202020204" pitchFamily="34" charset="0"/>
                <a:cs typeface="Arial" panose="020B0604020202020204" pitchFamily="34" charset="0"/>
              </a:rPr>
              <a:t>How does this conversation differ for patients with newly diagnosed FL? </a:t>
            </a:r>
          </a:p>
        </p:txBody>
      </p:sp>
    </p:spTree>
    <p:extLst>
      <p:ext uri="{BB962C8B-B14F-4D97-AF65-F5344CB8AC3E}">
        <p14:creationId xmlns:p14="http://schemas.microsoft.com/office/powerpoint/2010/main" val="35395464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576836AA-8A85-7945-0E34-B020262C0A28}"/>
              </a:ext>
            </a:extLst>
          </p:cNvPr>
          <p:cNvSpPr>
            <a:spLocks noGrp="1" noChangeArrowheads="1"/>
          </p:cNvSpPr>
          <p:nvPr>
            <p:ph type="title"/>
          </p:nvPr>
        </p:nvSpPr>
        <p:spPr>
          <a:xfrm>
            <a:off x="231775" y="530225"/>
            <a:ext cx="11739563" cy="503238"/>
          </a:xfrm>
        </p:spPr>
        <p:txBody>
          <a:bodyPr>
            <a:normAutofit fontScale="90000"/>
          </a:bodyPr>
          <a:lstStyle/>
          <a:p>
            <a:r>
              <a:rPr altLang="en-US"/>
              <a:t>BRUIN: Pirtobrutinib Safety Profile</a:t>
            </a:r>
          </a:p>
        </p:txBody>
      </p:sp>
      <p:sp>
        <p:nvSpPr>
          <p:cNvPr id="4" name="Content Placeholder 3">
            <a:extLst>
              <a:ext uri="{FF2B5EF4-FFF2-40B4-BE49-F238E27FC236}">
                <a16:creationId xmlns:a16="http://schemas.microsoft.com/office/drawing/2014/main" id="{F5EEB2F1-852F-D785-8CF3-0914EFF2DC19}"/>
              </a:ext>
            </a:extLst>
          </p:cNvPr>
          <p:cNvSpPr>
            <a:spLocks noGrp="1"/>
          </p:cNvSpPr>
          <p:nvPr>
            <p:ph sz="quarter" idx="10"/>
          </p:nvPr>
        </p:nvSpPr>
        <p:spPr>
          <a:xfrm>
            <a:off x="1712913" y="6444780"/>
            <a:ext cx="7812087" cy="327025"/>
          </a:xfrm>
        </p:spPr>
        <p:txBody>
          <a:bodyPr rtlCol="0">
            <a:noAutofit/>
          </a:bodyPr>
          <a:lstStyle/>
          <a:p>
            <a:pPr algn="ctr" fontAlgn="auto">
              <a:defRPr/>
            </a:pPr>
            <a:r>
              <a:rPr altLang="en-US" sz="1500" dirty="0">
                <a:latin typeface="+mn-lt"/>
                <a:cs typeface="Arial" panose="020B0604020202020204" pitchFamily="34" charset="0"/>
              </a:rPr>
              <a:t>Mato. NEJM. 2023;389:33.</a:t>
            </a:r>
          </a:p>
        </p:txBody>
      </p:sp>
      <p:graphicFrame>
        <p:nvGraphicFramePr>
          <p:cNvPr id="2" name="Group 32">
            <a:extLst>
              <a:ext uri="{FF2B5EF4-FFF2-40B4-BE49-F238E27FC236}">
                <a16:creationId xmlns:a16="http://schemas.microsoft.com/office/drawing/2014/main" id="{30CF6535-3B52-AB5F-4EC8-C5D8E4057816}"/>
              </a:ext>
            </a:extLst>
          </p:cNvPr>
          <p:cNvGraphicFramePr>
            <a:graphicFrameLocks noGrp="1"/>
          </p:cNvGraphicFramePr>
          <p:nvPr/>
        </p:nvGraphicFramePr>
        <p:xfrm>
          <a:off x="719138" y="1181100"/>
          <a:ext cx="10777538" cy="5160965"/>
        </p:xfrm>
        <a:graphic>
          <a:graphicData uri="http://schemas.openxmlformats.org/drawingml/2006/table">
            <a:tbl>
              <a:tblPr firstRow="1" bandRow="1">
                <a:tableStyleId>{EB344D84-9AFB-497E-A393-DC336BA19D2E}</a:tableStyleId>
              </a:tblPr>
              <a:tblGrid>
                <a:gridCol w="4590486">
                  <a:extLst>
                    <a:ext uri="{9D8B030D-6E8A-4147-A177-3AD203B41FA5}">
                      <a16:colId xmlns:a16="http://schemas.microsoft.com/office/drawing/2014/main" val="20000"/>
                    </a:ext>
                  </a:extLst>
                </a:gridCol>
                <a:gridCol w="1546763">
                  <a:extLst>
                    <a:ext uri="{9D8B030D-6E8A-4147-A177-3AD203B41FA5}">
                      <a16:colId xmlns:a16="http://schemas.microsoft.com/office/drawing/2014/main" val="20001"/>
                    </a:ext>
                  </a:extLst>
                </a:gridCol>
                <a:gridCol w="1546763">
                  <a:extLst>
                    <a:ext uri="{9D8B030D-6E8A-4147-A177-3AD203B41FA5}">
                      <a16:colId xmlns:a16="http://schemas.microsoft.com/office/drawing/2014/main" val="20002"/>
                    </a:ext>
                  </a:extLst>
                </a:gridCol>
                <a:gridCol w="1546763">
                  <a:extLst>
                    <a:ext uri="{9D8B030D-6E8A-4147-A177-3AD203B41FA5}">
                      <a16:colId xmlns:a16="http://schemas.microsoft.com/office/drawing/2014/main" val="20003"/>
                    </a:ext>
                  </a:extLst>
                </a:gridCol>
                <a:gridCol w="1546763">
                  <a:extLst>
                    <a:ext uri="{9D8B030D-6E8A-4147-A177-3AD203B41FA5}">
                      <a16:colId xmlns:a16="http://schemas.microsoft.com/office/drawing/2014/main" val="20004"/>
                    </a:ext>
                  </a:extLst>
                </a:gridCol>
              </a:tblGrid>
              <a:tr h="339350">
                <a:tc rowSpan="3">
                  <a:txBody>
                    <a:bodyPr/>
                    <a:lstStyle/>
                    <a:p>
                      <a:pPr marL="0" marR="0" lvl="0" indent="0" algn="l"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bg2"/>
                          </a:solidFill>
                          <a:effectLst/>
                          <a:latin typeface="+mn-lt"/>
                        </a:rPr>
                        <a:t>Adverse Event, %</a:t>
                      </a:r>
                      <a:endParaRPr kumimoji="0" lang="en-US" sz="1600" b="1" i="0" u="none" strike="noStrike" cap="none" normalizeH="0" baseline="0" dirty="0">
                        <a:ln>
                          <a:noFill/>
                        </a:ln>
                        <a:solidFill>
                          <a:schemeClr val="bg2"/>
                        </a:solidFill>
                        <a:effectLst/>
                        <a:latin typeface="+mn-lt"/>
                      </a:endParaRPr>
                    </a:p>
                  </a:txBody>
                  <a:tcPr marL="121880" marR="121880" marT="46281" marB="46281" anchor="ctr" horzOverflow="overflow">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gridSpan="4">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bg2"/>
                          </a:solidFill>
                          <a:effectLst/>
                          <a:latin typeface="+mn-lt"/>
                        </a:rPr>
                        <a:t>All Doses and Patients (N = 773)</a:t>
                      </a:r>
                      <a:endParaRPr kumimoji="0" lang="en-US" sz="1600" b="1" i="0" u="none" strike="noStrike" cap="none" normalizeH="0" baseline="0" dirty="0">
                        <a:ln>
                          <a:noFill/>
                        </a:ln>
                        <a:solidFill>
                          <a:schemeClr val="bg2"/>
                        </a:solidFill>
                        <a:effectLst/>
                        <a:latin typeface="+mn-lt"/>
                      </a:endParaRPr>
                    </a:p>
                  </a:txBody>
                  <a:tcPr marL="121880" marR="121880" marT="46281" marB="46281" anchor="ctr" horzOverflow="overflow">
                    <a:lnL>
                      <a:noFill/>
                    </a:lnL>
                    <a:lnR>
                      <a:noFill/>
                    </a:lnR>
                    <a:lnT w="254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endParaRPr kumimoji="0" lang="en-US" sz="1600" b="1" i="0" u="none" strike="noStrike" cap="none" normalizeH="0" baseline="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hMerge="1">
                  <a:txBody>
                    <a:bodyPr/>
                    <a:lstStyle/>
                    <a:p>
                      <a:endParaRPr lang="en-US"/>
                    </a:p>
                  </a:txBody>
                  <a:tcPr/>
                </a:tc>
                <a:extLst>
                  <a:ext uri="{0D108BD9-81ED-4DB2-BD59-A6C34878D82A}">
                    <a16:rowId xmlns:a16="http://schemas.microsoft.com/office/drawing/2014/main" val="10000"/>
                  </a:ext>
                </a:extLst>
              </a:tr>
              <a:tr h="339350">
                <a:tc vMerge="1">
                  <a:txBody>
                    <a:bodyPr/>
                    <a:lstStyle/>
                    <a:p>
                      <a:pPr marL="0" marR="0" lvl="0" indent="0" algn="l" defTabSz="914400" rtl="0" eaLnBrk="1" fontAlgn="base" latinLnBrk="0" hangingPunct="1">
                        <a:lnSpc>
                          <a:spcPct val="100000"/>
                        </a:lnSpc>
                        <a:spcBef>
                          <a:spcPts val="0"/>
                        </a:spcBef>
                        <a:spcAft>
                          <a:spcPct val="25000"/>
                        </a:spcAft>
                        <a:buClr>
                          <a:schemeClr val="accent2"/>
                        </a:buClr>
                        <a:buSzTx/>
                        <a:buFont typeface="Wingdings" pitchFamily="2" charset="2"/>
                        <a:buNone/>
                        <a:tabLst/>
                      </a:pPr>
                      <a:endParaRPr kumimoji="0" lang="en-US" sz="1600" b="1" i="0" u="none" strike="noStrike" cap="none" normalizeH="0" baseline="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gridSpan="2">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bg2"/>
                          </a:solidFill>
                          <a:effectLst/>
                          <a:latin typeface="+mn-lt"/>
                        </a:rPr>
                        <a:t>TEAEs in ≥15%</a:t>
                      </a:r>
                      <a:endParaRPr kumimoji="0" lang="en-US" sz="1600" b="1" i="0" u="none" strike="noStrike" cap="none" normalizeH="0" baseline="0" dirty="0">
                        <a:ln>
                          <a:noFill/>
                        </a:ln>
                        <a:solidFill>
                          <a:schemeClr val="bg2"/>
                        </a:solidFill>
                        <a:effectLst/>
                        <a:latin typeface="+mn-lt"/>
                      </a:endParaRPr>
                    </a:p>
                  </a:txBody>
                  <a:tcPr marL="121880" marR="121880" marT="46281" marB="46281" anchor="ctr" horzOverflow="overflow">
                    <a:lnL w="254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bg2"/>
                          </a:solidFill>
                          <a:effectLst/>
                          <a:latin typeface="+mn-lt"/>
                        </a:rPr>
                        <a:t>TRAEs</a:t>
                      </a:r>
                      <a:endParaRPr kumimoji="0" lang="en-US" sz="1600" b="1" i="0" u="none" strike="noStrike" cap="none" normalizeH="0" baseline="0" dirty="0">
                        <a:ln>
                          <a:noFill/>
                        </a:ln>
                        <a:solidFill>
                          <a:schemeClr val="bg2"/>
                        </a:solidFill>
                        <a:effectLst/>
                        <a:latin typeface="+mn-lt"/>
                      </a:endParaRPr>
                    </a:p>
                  </a:txBody>
                  <a:tcPr marL="121880" marR="121880" marT="46281" marB="46281" anchor="ctr" horzOverflow="overflow">
                    <a:lnL w="12700" cap="flat" cmpd="sng" algn="ctr">
                      <a:no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10001"/>
                  </a:ext>
                </a:extLst>
              </a:tr>
              <a:tr h="339350">
                <a:tc vMerge="1">
                  <a:txBody>
                    <a:bodyPr/>
                    <a:lstStyle/>
                    <a:p>
                      <a:pPr marL="0" marR="0" lvl="0" indent="0" algn="l" defTabSz="914400" rtl="0" eaLnBrk="1" fontAlgn="base" latinLnBrk="0" hangingPunct="1">
                        <a:lnSpc>
                          <a:spcPct val="100000"/>
                        </a:lnSpc>
                        <a:spcBef>
                          <a:spcPts val="0"/>
                        </a:spcBef>
                        <a:spcAft>
                          <a:spcPct val="25000"/>
                        </a:spcAft>
                        <a:buClr>
                          <a:schemeClr val="accent2"/>
                        </a:buClr>
                        <a:buSzTx/>
                        <a:buFont typeface="Wingdings" pitchFamily="2" charset="2"/>
                        <a:buNone/>
                        <a:tabLst/>
                      </a:pPr>
                      <a:endParaRPr kumimoji="0" lang="en-US" sz="1600" b="1" i="0" u="none" strike="noStrike" cap="none" normalizeH="0" baseline="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bg2"/>
                          </a:solidFill>
                          <a:effectLst/>
                          <a:latin typeface="+mn-lt"/>
                        </a:rPr>
                        <a:t>Any Grade</a:t>
                      </a:r>
                      <a:endParaRPr kumimoji="0" lang="en-US" sz="1600" b="1" i="0" u="none" strike="noStrike" cap="none" normalizeH="0" baseline="0" dirty="0">
                        <a:ln>
                          <a:noFill/>
                        </a:ln>
                        <a:solidFill>
                          <a:schemeClr val="bg2"/>
                        </a:solidFill>
                        <a:effectLst/>
                        <a:latin typeface="+mn-lt"/>
                      </a:endParaRPr>
                    </a:p>
                  </a:txBody>
                  <a:tcPr marL="121880" marR="121880" marT="46281" marB="46281" anchor="ctr" horzOverflow="overflow">
                    <a:lnL w="25400" cmpd="sng">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bg2"/>
                          </a:solidFill>
                          <a:effectLst/>
                          <a:latin typeface="+mn-lt"/>
                        </a:rPr>
                        <a:t> Grade ≥3</a:t>
                      </a:r>
                      <a:endParaRPr kumimoji="0" lang="en-US" sz="1600" b="1" i="0" u="none" strike="noStrike" cap="none" normalizeH="0" baseline="0" dirty="0">
                        <a:ln>
                          <a:noFill/>
                        </a:ln>
                        <a:solidFill>
                          <a:schemeClr val="bg2"/>
                        </a:solidFill>
                        <a:effectLst/>
                        <a:latin typeface="+mn-lt"/>
                      </a:endParaRPr>
                    </a:p>
                  </a:txBody>
                  <a:tcPr marL="121880" marR="121880" marT="46281" marB="46281" anchor="ctr" horzOverflow="overflow">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bg2"/>
                          </a:solidFill>
                          <a:effectLst/>
                          <a:latin typeface="+mn-lt"/>
                        </a:rPr>
                        <a:t>Any Grade</a:t>
                      </a:r>
                      <a:endParaRPr kumimoji="0" lang="en-US" sz="1600" b="1" i="0" u="none" strike="noStrike" cap="none" normalizeH="0" baseline="0" dirty="0">
                        <a:ln>
                          <a:noFill/>
                        </a:ln>
                        <a:solidFill>
                          <a:schemeClr val="bg2"/>
                        </a:solidFill>
                        <a:effectLst/>
                        <a:latin typeface="+mn-lt"/>
                      </a:endParaRPr>
                    </a:p>
                  </a:txBody>
                  <a:tcPr marL="121880" marR="121880" marT="46281" marB="46281" anchor="ctr" horzOverflow="overflow">
                    <a:lnL w="12700" cap="flat" cmpd="sng" algn="ctr">
                      <a:no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bg2"/>
                          </a:solidFill>
                          <a:effectLst/>
                          <a:latin typeface="+mn-lt"/>
                        </a:rPr>
                        <a:t> Grade ≥3</a:t>
                      </a:r>
                      <a:endParaRPr kumimoji="0" lang="en-US" sz="1600" b="1" i="0" u="none" strike="noStrike" cap="none" normalizeH="0" baseline="0" dirty="0">
                        <a:ln>
                          <a:noFill/>
                        </a:ln>
                        <a:solidFill>
                          <a:schemeClr val="bg2"/>
                        </a:solidFill>
                        <a:effectLst/>
                        <a:latin typeface="+mn-lt"/>
                      </a:endParaRPr>
                    </a:p>
                  </a:txBody>
                  <a:tcPr marL="121880" marR="121880" marT="46281" marB="46281" anchor="ctr" horzOverflow="overflow">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r h="2535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1600" dirty="0">
                          <a:solidFill>
                            <a:srgbClr val="000000"/>
                          </a:solidFill>
                          <a:effectLst/>
                          <a:latin typeface="+mn-lt"/>
                        </a:rPr>
                        <a:t>Fatigue</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w="25400" cmpd="sng">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28.7</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2.1</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9.3</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0.8</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2535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1600" dirty="0">
                          <a:solidFill>
                            <a:srgbClr val="000000"/>
                          </a:solidFill>
                          <a:effectLst/>
                          <a:latin typeface="+mn-lt"/>
                        </a:rPr>
                        <a:t>Diarrhea</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24.2</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0.9</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9.3</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0.4</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535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1600" dirty="0">
                          <a:solidFill>
                            <a:srgbClr val="000000"/>
                          </a:solidFill>
                          <a:effectLst/>
                          <a:latin typeface="+mn-lt"/>
                        </a:rPr>
                        <a:t>Contusion</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19.4</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0</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12.8</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0</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253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115570">
                        <a:lnSpc>
                          <a:spcPct val="90000"/>
                        </a:lnSpc>
                        <a:spcBef>
                          <a:spcPts val="0"/>
                        </a:spcBef>
                        <a:spcAft>
                          <a:spcPts val="0"/>
                        </a:spcAft>
                      </a:pPr>
                      <a:r>
                        <a:rPr lang="en-US" sz="1600" dirty="0">
                          <a:solidFill>
                            <a:srgbClr val="000000"/>
                          </a:solidFill>
                          <a:effectLst/>
                          <a:latin typeface="+mn-lt"/>
                        </a:rPr>
                        <a:t>Cough</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17.5</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0.1</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2.3</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0</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53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115570">
                        <a:lnSpc>
                          <a:spcPct val="90000"/>
                        </a:lnSpc>
                        <a:spcBef>
                          <a:spcPts val="0"/>
                        </a:spcBef>
                        <a:spcAft>
                          <a:spcPts val="0"/>
                        </a:spcAft>
                      </a:pPr>
                      <a:r>
                        <a:rPr lang="en-US" sz="1600" dirty="0">
                          <a:solidFill>
                            <a:srgbClr val="000000"/>
                          </a:solidFill>
                          <a:effectLst/>
                          <a:latin typeface="+mn-lt"/>
                        </a:rPr>
                        <a:t>COVID-19</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16.7</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2.7</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1.3</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0</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7"/>
                  </a:ext>
                </a:extLst>
              </a:tr>
              <a:tr h="253571">
                <a:tc>
                  <a:txBody>
                    <a:bodyPr/>
                    <a:lstStyle/>
                    <a:p>
                      <a:pPr marL="0" marR="0" indent="115570">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Nausea</a:t>
                      </a: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16.5</a:t>
                      </a: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0.1</a:t>
                      </a: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4.7</a:t>
                      </a: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0.1</a:t>
                      </a: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53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115570">
                        <a:lnSpc>
                          <a:spcPct val="90000"/>
                        </a:lnSpc>
                        <a:spcBef>
                          <a:spcPts val="0"/>
                        </a:spcBef>
                        <a:spcAft>
                          <a:spcPts val="0"/>
                        </a:spcAft>
                      </a:pPr>
                      <a:r>
                        <a:rPr lang="en-US" sz="1600" dirty="0">
                          <a:solidFill>
                            <a:srgbClr val="000000"/>
                          </a:solidFill>
                          <a:effectLst/>
                          <a:latin typeface="+mn-lt"/>
                        </a:rPr>
                        <a:t>Dyspnea</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15.5</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1.0</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3.0</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0.1</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9"/>
                  </a:ext>
                </a:extLst>
              </a:tr>
              <a:tr h="253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115570">
                        <a:lnSpc>
                          <a:spcPct val="90000"/>
                        </a:lnSpc>
                        <a:spcBef>
                          <a:spcPts val="0"/>
                        </a:spcBef>
                        <a:spcAft>
                          <a:spcPts val="0"/>
                        </a:spcAft>
                      </a:pPr>
                      <a:r>
                        <a:rPr lang="en-US" sz="1600" dirty="0">
                          <a:solidFill>
                            <a:srgbClr val="000000"/>
                          </a:solidFill>
                          <a:effectLst/>
                          <a:latin typeface="+mn-lt"/>
                        </a:rPr>
                        <a:t>Anemia</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15.4</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8.8</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5.2</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2.1</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39350">
                <a:tc>
                  <a:txBody>
                    <a:bodyPr/>
                    <a:lstStyle/>
                    <a:p>
                      <a:pPr marL="0" marR="0" lvl="0" indent="0" algn="l" defTabSz="914400" rtl="0" eaLnBrk="1" fontAlgn="base" latinLnBrk="0" hangingPunct="1">
                        <a:lnSpc>
                          <a:spcPct val="100000"/>
                        </a:lnSpc>
                        <a:spcBef>
                          <a:spcPts val="0"/>
                        </a:spcBef>
                        <a:spcAft>
                          <a:spcPct val="25000"/>
                        </a:spcAft>
                        <a:buClrTx/>
                        <a:buSzTx/>
                        <a:buFontTx/>
                        <a:buNone/>
                        <a:tabLst/>
                      </a:pPr>
                      <a:r>
                        <a:rPr kumimoji="0" lang="en-US" sz="1600" b="1" u="none" strike="noStrike" cap="none" normalizeH="0" baseline="0" dirty="0">
                          <a:ln>
                            <a:noFill/>
                          </a:ln>
                          <a:solidFill>
                            <a:schemeClr val="bg2"/>
                          </a:solidFill>
                          <a:effectLst/>
                          <a:latin typeface="+mn-lt"/>
                        </a:rPr>
                        <a:t>AEs of Special Interest, %</a:t>
                      </a:r>
                      <a:endParaRPr kumimoji="0" lang="en-US" sz="1600" b="1" i="0" u="none" strike="noStrike" cap="none" normalizeH="0" baseline="30000" dirty="0">
                        <a:ln>
                          <a:noFill/>
                        </a:ln>
                        <a:solidFill>
                          <a:schemeClr val="bg2"/>
                        </a:solidFill>
                        <a:effectLst/>
                        <a:latin typeface="+mn-lt"/>
                      </a:endParaRPr>
                    </a:p>
                  </a:txBody>
                  <a:tcPr marL="121880" marR="121880" marT="46281" marB="46281" horzOverflow="overflow">
                    <a:lnL>
                      <a:noFill/>
                    </a:lnL>
                    <a:lnR>
                      <a:noFill/>
                    </a:lnR>
                    <a:lnT>
                      <a:noFill/>
                    </a:lnT>
                    <a:lnB>
                      <a:noFill/>
                    </a:lnB>
                    <a:lnTlToBr w="12700" cmpd="sng">
                      <a:noFill/>
                      <a:prstDash val="solid"/>
                    </a:lnTlToBr>
                    <a:lnBlToTr w="12700" cmpd="sng">
                      <a:noFill/>
                      <a:prstDash val="solid"/>
                    </a:lnBlToTr>
                    <a:solidFill>
                      <a:srgbClr val="E1471D"/>
                    </a:solidFill>
                  </a:tcPr>
                </a:tc>
                <a:tc>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endParaRPr kumimoji="0" lang="en-US" sz="1600" b="0" i="0" u="none" strike="noStrike" cap="none" normalizeH="0" baseline="0" dirty="0">
                        <a:ln>
                          <a:noFill/>
                        </a:ln>
                        <a:solidFill>
                          <a:schemeClr val="tx1"/>
                        </a:solidFill>
                        <a:effectLst/>
                        <a:latin typeface="+mn-lt"/>
                      </a:endParaRPr>
                    </a:p>
                  </a:txBody>
                  <a:tcPr marL="121880" marR="121880" marT="46281" marB="46281" anchor="ctr" horzOverflow="overflow">
                    <a:lnL>
                      <a:noFill/>
                    </a:lnL>
                    <a:lnR>
                      <a:noFill/>
                    </a:lnR>
                    <a:lnT>
                      <a:noFill/>
                    </a:lnT>
                    <a:lnB>
                      <a:noFill/>
                    </a:lnB>
                    <a:lnTlToBr w="12700" cmpd="sng">
                      <a:noFill/>
                      <a:prstDash val="solid"/>
                    </a:lnTlToBr>
                    <a:lnBlToTr w="12700" cmpd="sng">
                      <a:noFill/>
                      <a:prstDash val="solid"/>
                    </a:lnBlToTr>
                    <a:solidFill>
                      <a:srgbClr val="E1471D"/>
                    </a:solidFill>
                  </a:tcPr>
                </a:tc>
                <a:tc>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endParaRPr kumimoji="0" lang="en-US" sz="1600" b="0" i="0" u="none" strike="noStrike" cap="none" normalizeH="0" baseline="0" dirty="0">
                        <a:ln>
                          <a:noFill/>
                        </a:ln>
                        <a:solidFill>
                          <a:schemeClr val="tx1"/>
                        </a:solidFill>
                        <a:effectLst/>
                        <a:latin typeface="+mn-lt"/>
                      </a:endParaRPr>
                    </a:p>
                  </a:txBody>
                  <a:tcPr marL="121880" marR="121880" marT="46281" marB="46281"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1471D"/>
                    </a:solidFill>
                  </a:tcPr>
                </a:tc>
                <a:tc>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endParaRPr kumimoji="0" lang="en-US" sz="1600" b="0" i="0" u="none" strike="noStrike" cap="none" normalizeH="0" baseline="0" dirty="0">
                        <a:ln>
                          <a:noFill/>
                        </a:ln>
                        <a:solidFill>
                          <a:schemeClr val="tx1"/>
                        </a:solidFill>
                        <a:effectLst/>
                        <a:latin typeface="+mn-lt"/>
                      </a:endParaRPr>
                    </a:p>
                  </a:txBody>
                  <a:tcPr marL="121880" marR="121880" marT="46281" marB="46281" anchor="ctr" horzOverflow="overflow">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1471D"/>
                    </a:solidFill>
                  </a:tcPr>
                </a:tc>
                <a:tc>
                  <a:txBody>
                    <a:body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endParaRPr kumimoji="0" lang="en-US" sz="1600" b="0" i="0" u="none" strike="noStrike" cap="none" normalizeH="0" baseline="0" dirty="0">
                        <a:ln>
                          <a:noFill/>
                        </a:ln>
                        <a:solidFill>
                          <a:schemeClr val="tx1"/>
                        </a:solidFill>
                        <a:effectLst/>
                        <a:latin typeface="+mn-lt"/>
                      </a:endParaRPr>
                    </a:p>
                  </a:txBody>
                  <a:tcPr marL="121880" marR="121880" marT="46281" marB="46281" anchor="ctr" horzOverflow="overflow">
                    <a:lnL>
                      <a:noFill/>
                    </a:lnL>
                    <a:lnR>
                      <a:noFill/>
                    </a:lnR>
                    <a:lnT>
                      <a:noFill/>
                    </a:lnT>
                    <a:lnB>
                      <a:noFill/>
                    </a:lnB>
                    <a:lnTlToBr w="12700" cmpd="sng">
                      <a:noFill/>
                      <a:prstDash val="solid"/>
                    </a:lnTlToBr>
                    <a:lnBlToTr w="12700" cmpd="sng">
                      <a:noFill/>
                      <a:prstDash val="solid"/>
                    </a:lnBlToTr>
                    <a:solidFill>
                      <a:srgbClr val="E1471D"/>
                    </a:solidFill>
                  </a:tcPr>
                </a:tc>
                <a:extLst>
                  <a:ext uri="{0D108BD9-81ED-4DB2-BD59-A6C34878D82A}">
                    <a16:rowId xmlns:a16="http://schemas.microsoft.com/office/drawing/2014/main" val="10011"/>
                  </a:ext>
                </a:extLst>
              </a:tr>
              <a:tr h="2535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600" strike="noStrike" dirty="0">
                          <a:solidFill>
                            <a:srgbClr val="000000"/>
                          </a:solidFill>
                          <a:effectLst/>
                          <a:latin typeface="+mn-lt"/>
                        </a:rPr>
                        <a:t>Bruising</a:t>
                      </a:r>
                      <a:endParaRPr lang="en-US" sz="1600" strike="noStrike" baseline="300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23.7</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0</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15.1</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0</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2"/>
                  </a:ext>
                </a:extLst>
              </a:tr>
              <a:tr h="2535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600" dirty="0">
                          <a:solidFill>
                            <a:srgbClr val="000000"/>
                          </a:solidFill>
                          <a:effectLst/>
                          <a:latin typeface="+mn-lt"/>
                        </a:rPr>
                        <a:t>Bleeding</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36.0</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2.2</a:t>
                      </a: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effectLst/>
                          <a:latin typeface="+mn-lt"/>
                          <a:ea typeface="Times New Roman" panose="02020603050405020304" pitchFamily="18" charset="0"/>
                          <a:cs typeface="Arial"/>
                        </a:rPr>
                        <a:t>19.3</a:t>
                      </a: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dirty="0">
                          <a:solidFill>
                            <a:srgbClr val="000000"/>
                          </a:solidFill>
                          <a:effectLst/>
                          <a:latin typeface="+mn-lt"/>
                        </a:rPr>
                        <a:t>0.8</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53571">
                <a:tc>
                  <a:txBody>
                    <a:bodyPr/>
                    <a:lstStyle/>
                    <a:p>
                      <a:pPr marL="107950" marR="0">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Infections</a:t>
                      </a: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55.6</a:t>
                      </a: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21.3</a:t>
                      </a: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effectLst/>
                          <a:latin typeface="+mn-lt"/>
                          <a:ea typeface="Times New Roman" panose="02020603050405020304" pitchFamily="18" charset="0"/>
                          <a:cs typeface="Arial"/>
                        </a:rPr>
                        <a:t>12.0</a:t>
                      </a: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a:txBody>
                    <a:body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3.1</a:t>
                      </a: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4"/>
                  </a:ext>
                </a:extLst>
              </a:tr>
              <a:tr h="2535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600" dirty="0">
                          <a:solidFill>
                            <a:srgbClr val="000000"/>
                          </a:solidFill>
                          <a:effectLst/>
                          <a:latin typeface="+mn-lt"/>
                        </a:rPr>
                        <a:t>Hemorrhage</a:t>
                      </a:r>
                      <a:endParaRPr lang="en-US" sz="1600" dirty="0">
                        <a:solidFill>
                          <a:srgbClr val="000000"/>
                        </a:solidFill>
                        <a:effectLst/>
                        <a:latin typeface="+mn-lt"/>
                        <a:ea typeface="Times New Roman" panose="02020603050405020304" pitchFamily="18" charset="0"/>
                        <a:cs typeface="Arial" panose="020B0604020202020204" pitchFamily="34" charset="0"/>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19.1</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2.2</a:t>
                      </a: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ea typeface="Times New Roman" panose="02020603050405020304" pitchFamily="18" charset="0"/>
                          <a:cs typeface="Arial"/>
                        </a:rPr>
                        <a:t>6.9</a:t>
                      </a: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dirty="0">
                          <a:solidFill>
                            <a:srgbClr val="000000"/>
                          </a:solidFill>
                          <a:effectLst/>
                          <a:latin typeface="+mn-lt"/>
                        </a:rPr>
                        <a:t>0.8</a:t>
                      </a:r>
                      <a:endParaRPr lang="en-US" sz="16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253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07950" marR="0">
                        <a:lnSpc>
                          <a:spcPct val="90000"/>
                        </a:lnSpc>
                        <a:spcBef>
                          <a:spcPts val="0"/>
                        </a:spcBef>
                        <a:spcAft>
                          <a:spcPts val="0"/>
                        </a:spcAft>
                      </a:pPr>
                      <a:r>
                        <a:rPr lang="en-US" sz="1600" b="0" dirty="0">
                          <a:solidFill>
                            <a:srgbClr val="000000"/>
                          </a:solidFill>
                          <a:effectLst/>
                          <a:latin typeface="+mn-lt"/>
                        </a:rPr>
                        <a:t>Hypertension</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b="0" dirty="0">
                          <a:solidFill>
                            <a:srgbClr val="000000"/>
                          </a:solidFill>
                          <a:effectLst/>
                          <a:latin typeface="+mn-lt"/>
                        </a:rPr>
                        <a:t>9.2</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b="0" dirty="0">
                          <a:solidFill>
                            <a:srgbClr val="000000"/>
                          </a:solidFill>
                          <a:effectLst/>
                          <a:latin typeface="+mn-lt"/>
                        </a:rPr>
                        <a:t>2.3</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b="0" dirty="0">
                          <a:solidFill>
                            <a:srgbClr val="000000"/>
                          </a:solidFill>
                          <a:effectLst/>
                          <a:latin typeface="+mn-lt"/>
                        </a:rPr>
                        <a:t>3.4</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b="0" dirty="0">
                          <a:solidFill>
                            <a:srgbClr val="000000"/>
                          </a:solidFill>
                          <a:effectLst/>
                          <a:latin typeface="+mn-lt"/>
                        </a:rPr>
                        <a:t>0.6</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6"/>
                  </a:ext>
                </a:extLst>
              </a:tr>
              <a:tr h="2535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600" b="0" dirty="0">
                          <a:solidFill>
                            <a:srgbClr val="000000"/>
                          </a:solidFill>
                          <a:effectLst/>
                          <a:latin typeface="+mn-lt"/>
                        </a:rPr>
                        <a:t>Atrial fibrillation/flutter</a:t>
                      </a:r>
                      <a:endParaRPr lang="en-US" sz="1600" b="0" baseline="300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b="0" dirty="0">
                          <a:solidFill>
                            <a:srgbClr val="000000"/>
                          </a:solidFill>
                          <a:effectLst/>
                          <a:latin typeface="+mn-lt"/>
                        </a:rPr>
                        <a:t>2.8</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b="0" dirty="0">
                          <a:solidFill>
                            <a:srgbClr val="000000"/>
                          </a:solidFill>
                          <a:effectLst/>
                          <a:latin typeface="+mn-lt"/>
                        </a:rPr>
                        <a:t>1.2</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b="0" dirty="0">
                          <a:solidFill>
                            <a:srgbClr val="000000"/>
                          </a:solidFill>
                          <a:effectLst/>
                          <a:latin typeface="+mn-lt"/>
                        </a:rPr>
                        <a:t>0.8</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600" b="0" dirty="0">
                          <a:solidFill>
                            <a:srgbClr val="000000"/>
                          </a:solidFill>
                          <a:effectLst/>
                          <a:latin typeface="+mn-lt"/>
                        </a:rPr>
                        <a:t>0.1</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253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115570">
                        <a:lnSpc>
                          <a:spcPct val="90000"/>
                        </a:lnSpc>
                        <a:spcBef>
                          <a:spcPts val="0"/>
                        </a:spcBef>
                        <a:spcAft>
                          <a:spcPts val="0"/>
                        </a:spcAft>
                      </a:pPr>
                      <a:r>
                        <a:rPr lang="en-US" sz="1600" b="0" dirty="0">
                          <a:solidFill>
                            <a:srgbClr val="000000"/>
                          </a:solidFill>
                          <a:effectLst/>
                          <a:latin typeface="+mn-lt"/>
                        </a:rPr>
                        <a:t>Neutropenia</a:t>
                      </a:r>
                      <a:endParaRPr lang="en-US" sz="1600" b="0" baseline="3000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b="0" dirty="0">
                          <a:solidFill>
                            <a:srgbClr val="000000"/>
                          </a:solidFill>
                          <a:effectLst/>
                          <a:latin typeface="+mn-lt"/>
                        </a:rPr>
                        <a:t>24.2</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b="0" dirty="0">
                          <a:solidFill>
                            <a:srgbClr val="000000"/>
                          </a:solidFill>
                          <a:effectLst/>
                          <a:latin typeface="+mn-lt"/>
                        </a:rPr>
                        <a:t>20.4</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b="0" dirty="0">
                          <a:solidFill>
                            <a:srgbClr val="000000"/>
                          </a:solidFill>
                          <a:effectLst/>
                          <a:latin typeface="+mn-lt"/>
                        </a:rPr>
                        <a:t>14.7</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w="12700" cap="flat" cmpd="sng" algn="ctr">
                      <a:no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1600" b="0" dirty="0">
                          <a:solidFill>
                            <a:srgbClr val="000000"/>
                          </a:solidFill>
                          <a:effectLst/>
                          <a:latin typeface="+mn-lt"/>
                        </a:rPr>
                        <a:t>11.5</a:t>
                      </a:r>
                      <a:endParaRPr lang="en-US" sz="1600" b="0" dirty="0">
                        <a:solidFill>
                          <a:srgbClr val="000000"/>
                        </a:solidFill>
                        <a:effectLst/>
                        <a:latin typeface="+mn-lt"/>
                        <a:ea typeface="Times New Roman" panose="02020603050405020304" pitchFamily="18" charset="0"/>
                        <a:cs typeface="Arial"/>
                      </a:endParaRPr>
                    </a:p>
                  </a:txBody>
                  <a:tcPr marL="29371" marR="29371" marT="14703" marB="14703"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8"/>
                  </a:ext>
                </a:extLst>
              </a:tr>
            </a:tbl>
          </a:graphicData>
        </a:graphic>
      </p:graphicFrame>
      <p:sp>
        <p:nvSpPr>
          <p:cNvPr id="177246" name="Rectangle 8">
            <a:extLst>
              <a:ext uri="{FF2B5EF4-FFF2-40B4-BE49-F238E27FC236}">
                <a16:creationId xmlns:a16="http://schemas.microsoft.com/office/drawing/2014/main" id="{5525B1BE-BB4A-0A20-B419-FAD5983C20FD}"/>
              </a:ext>
            </a:extLst>
          </p:cNvPr>
          <p:cNvSpPr>
            <a:spLocks noChangeArrowheads="1"/>
          </p:cNvSpPr>
          <p:nvPr/>
        </p:nvSpPr>
        <p:spPr bwMode="auto">
          <a:xfrm>
            <a:off x="742950" y="5519738"/>
            <a:ext cx="10753725" cy="8080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b"/>
          <a:lstStyle>
            <a:lvl1pPr>
              <a:defRPr>
                <a:solidFill>
                  <a:schemeClr val="tx1"/>
                </a:solidFill>
                <a:latin typeface="Poppins" panose="00000500000000000000" pitchFamily="2" charset="0"/>
              </a:defRPr>
            </a:lvl1pPr>
            <a:lvl2pPr marL="742950" indent="-285750">
              <a:defRPr>
                <a:solidFill>
                  <a:schemeClr val="tx1"/>
                </a:solidFill>
                <a:latin typeface="Poppins" panose="00000500000000000000" pitchFamily="2" charset="0"/>
              </a:defRPr>
            </a:lvl2pPr>
            <a:lvl3pPr marL="1143000" indent="-228600">
              <a:defRPr>
                <a:solidFill>
                  <a:schemeClr val="tx1"/>
                </a:solidFill>
                <a:latin typeface="Poppins" panose="00000500000000000000" pitchFamily="2" charset="0"/>
              </a:defRPr>
            </a:lvl3pPr>
            <a:lvl4pPr marL="1600200" indent="-228600">
              <a:defRPr>
                <a:solidFill>
                  <a:schemeClr val="tx1"/>
                </a:solidFill>
                <a:latin typeface="Poppins" panose="00000500000000000000" pitchFamily="2" charset="0"/>
              </a:defRPr>
            </a:lvl4pPr>
            <a:lvl5pPr marL="2057400" indent="-228600">
              <a:defRPr>
                <a:solidFill>
                  <a:schemeClr val="tx1"/>
                </a:solidFill>
                <a:latin typeface="Poppins" panose="00000500000000000000" pitchFamily="2" charset="0"/>
              </a:defRPr>
            </a:lvl5pPr>
            <a:lvl6pPr marL="2514600" indent="-228600" fontAlgn="base">
              <a:spcBef>
                <a:spcPct val="0"/>
              </a:spcBef>
              <a:spcAft>
                <a:spcPct val="0"/>
              </a:spcAft>
              <a:defRPr>
                <a:solidFill>
                  <a:schemeClr val="tx1"/>
                </a:solidFill>
                <a:latin typeface="Poppins" panose="00000500000000000000" pitchFamily="2" charset="0"/>
              </a:defRPr>
            </a:lvl6pPr>
            <a:lvl7pPr marL="2971800" indent="-228600" fontAlgn="base">
              <a:spcBef>
                <a:spcPct val="0"/>
              </a:spcBef>
              <a:spcAft>
                <a:spcPct val="0"/>
              </a:spcAft>
              <a:defRPr>
                <a:solidFill>
                  <a:schemeClr val="tx1"/>
                </a:solidFill>
                <a:latin typeface="Poppins" panose="00000500000000000000" pitchFamily="2" charset="0"/>
              </a:defRPr>
            </a:lvl7pPr>
            <a:lvl8pPr marL="3429000" indent="-228600" fontAlgn="base">
              <a:spcBef>
                <a:spcPct val="0"/>
              </a:spcBef>
              <a:spcAft>
                <a:spcPct val="0"/>
              </a:spcAft>
              <a:defRPr>
                <a:solidFill>
                  <a:schemeClr val="tx1"/>
                </a:solidFill>
                <a:latin typeface="Poppins" panose="00000500000000000000" pitchFamily="2" charset="0"/>
              </a:defRPr>
            </a:lvl8pPr>
            <a:lvl9pPr marL="3886200" indent="-228600" fontAlgn="base">
              <a:spcBef>
                <a:spcPct val="0"/>
              </a:spcBef>
              <a:spcAft>
                <a:spcPct val="0"/>
              </a:spcAft>
              <a:defRPr>
                <a:solidFill>
                  <a:schemeClr val="tx1"/>
                </a:solidFill>
                <a:latin typeface="Poppins" panose="00000500000000000000" pitchFamily="2" charset="0"/>
              </a:defRPr>
            </a:lvl9pP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42DD-5C16-1D0A-A719-AB054964C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8AC6B-F45D-48D8-9C4E-B1DDAC2B5B53}"/>
              </a:ext>
            </a:extLst>
          </p:cNvPr>
          <p:cNvSpPr>
            <a:spLocks noGrp="1"/>
          </p:cNvSpPr>
          <p:nvPr>
            <p:ph type="title"/>
          </p:nvPr>
        </p:nvSpPr>
        <p:spPr>
          <a:xfrm>
            <a:off x="912286" y="94811"/>
            <a:ext cx="10897796" cy="1143000"/>
          </a:xfrm>
        </p:spPr>
        <p:txBody>
          <a:bodyPr/>
          <a:lstStyle/>
          <a:p>
            <a:pPr algn="l"/>
            <a:r>
              <a:rPr lang="en-US" dirty="0"/>
              <a:t>Pirtobrutinib Tolerability Compared to Ibrutinib (BRUIN CLL-314) Trial: Overall Safety</a:t>
            </a:r>
          </a:p>
        </p:txBody>
      </p:sp>
      <p:sp>
        <p:nvSpPr>
          <p:cNvPr id="4" name="Content Placeholder 3">
            <a:extLst>
              <a:ext uri="{FF2B5EF4-FFF2-40B4-BE49-F238E27FC236}">
                <a16:creationId xmlns:a16="http://schemas.microsoft.com/office/drawing/2014/main" id="{A708938A-2EDA-68AF-ABD3-C2AA6D3400C9}"/>
              </a:ext>
            </a:extLst>
          </p:cNvPr>
          <p:cNvSpPr txBox="1">
            <a:spLocks/>
          </p:cNvSpPr>
          <p:nvPr/>
        </p:nvSpPr>
        <p:spPr>
          <a:xfrm>
            <a:off x="0" y="6530975"/>
            <a:ext cx="7812087" cy="327025"/>
          </a:xfrm>
          <a:prstGeom prst="rect">
            <a:avLst/>
          </a:prstGeom>
        </p:spPr>
        <p:txBody>
          <a:bodyPr rtlCol="0">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auto" latinLnBrk="0" hangingPunct="0">
              <a:lnSpc>
                <a:spcPct val="105000"/>
              </a:lnSpc>
              <a:spcBef>
                <a:spcPct val="30000"/>
              </a:spcBef>
              <a:spcAft>
                <a:spcPts val="800"/>
              </a:spcAft>
              <a:buClr>
                <a:srgbClr val="000000"/>
              </a:buClr>
              <a:buSzPct val="100000"/>
              <a:buFont typeface="Arial" pitchFamily="-72" charset="0"/>
              <a:buNone/>
              <a:tabLst/>
              <a:defRPr/>
            </a:pPr>
            <a:r>
              <a:rPr kumimoji="0" lang="en-US" altLang="en-US" sz="1500" b="0" i="0" u="none" strike="noStrike" kern="0" cap="none" spc="0" normalizeH="0" baseline="0" noProof="0" dirty="0" err="1">
                <a:ln>
                  <a:noFill/>
                </a:ln>
                <a:solidFill>
                  <a:srgbClr val="000000"/>
                </a:solidFill>
                <a:effectLst/>
                <a:uLnTx/>
                <a:uFillTx/>
                <a:latin typeface="Calibri"/>
                <a:ea typeface="MS PGothic" pitchFamily="34" charset="-128"/>
                <a:cs typeface="Arial" panose="020B0604020202020204" pitchFamily="34" charset="0"/>
              </a:rPr>
              <a:t>Woyach</a:t>
            </a:r>
            <a:r>
              <a:rPr kumimoji="0" lang="en-US" altLang="en-US" sz="1500" b="0" i="0" u="none" strike="noStrike" kern="0" cap="none" spc="0" normalizeH="0" baseline="0" noProof="0" dirty="0">
                <a:ln>
                  <a:noFill/>
                </a:ln>
                <a:solidFill>
                  <a:srgbClr val="000000"/>
                </a:solidFill>
                <a:effectLst/>
                <a:uLnTx/>
                <a:uFillTx/>
                <a:latin typeface="Calibri"/>
                <a:ea typeface="MS PGothic" pitchFamily="34" charset="-128"/>
                <a:cs typeface="Arial" panose="020B0604020202020204" pitchFamily="34" charset="0"/>
              </a:rPr>
              <a:t> JA et al. ASH 2025;Abstract 683.</a:t>
            </a:r>
          </a:p>
        </p:txBody>
      </p:sp>
      <p:pic>
        <p:nvPicPr>
          <p:cNvPr id="6" name="Picture 5" descr="A screenshot of a medical report&#10;&#10;AI-generated content may be incorrect.">
            <a:extLst>
              <a:ext uri="{FF2B5EF4-FFF2-40B4-BE49-F238E27FC236}">
                <a16:creationId xmlns:a16="http://schemas.microsoft.com/office/drawing/2014/main" id="{13EB4257-68E8-2A04-37E4-C751B83CA450}"/>
              </a:ext>
            </a:extLst>
          </p:cNvPr>
          <p:cNvPicPr>
            <a:picLocks noChangeAspect="1"/>
          </p:cNvPicPr>
          <p:nvPr/>
        </p:nvPicPr>
        <p:blipFill>
          <a:blip r:embed="rId3">
            <a:extLst>
              <a:ext uri="{28A0092B-C50C-407E-A947-70E740481C1C}">
                <a14:useLocalDpi xmlns:a14="http://schemas.microsoft.com/office/drawing/2010/main" val="0"/>
              </a:ext>
            </a:extLst>
          </a:blip>
          <a:srcRect t="11051"/>
          <a:stretch>
            <a:fillRect/>
          </a:stretch>
        </p:blipFill>
        <p:spPr>
          <a:xfrm>
            <a:off x="827244" y="1156446"/>
            <a:ext cx="10529047" cy="5268065"/>
          </a:xfrm>
          <a:prstGeom prst="rect">
            <a:avLst/>
          </a:prstGeom>
        </p:spPr>
      </p:pic>
    </p:spTree>
    <p:extLst>
      <p:ext uri="{BB962C8B-B14F-4D97-AF65-F5344CB8AC3E}">
        <p14:creationId xmlns:p14="http://schemas.microsoft.com/office/powerpoint/2010/main" val="1041698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0F39B-1809-48A8-9FAE-90A770B289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6F776-BD64-F903-09A9-16552D614E46}"/>
              </a:ext>
            </a:extLst>
          </p:cNvPr>
          <p:cNvSpPr>
            <a:spLocks noGrp="1"/>
          </p:cNvSpPr>
          <p:nvPr>
            <p:ph type="title"/>
          </p:nvPr>
        </p:nvSpPr>
        <p:spPr>
          <a:xfrm>
            <a:off x="912286" y="115108"/>
            <a:ext cx="10358967" cy="1143000"/>
          </a:xfrm>
        </p:spPr>
        <p:txBody>
          <a:bodyPr/>
          <a:lstStyle/>
          <a:p>
            <a:pPr algn="l"/>
            <a:r>
              <a:rPr lang="en-US" dirty="0"/>
              <a:t>Pirtobrutinib Tolerability Compared to Ibrutinib (BRUIN CLL-314):</a:t>
            </a:r>
            <a:br>
              <a:rPr lang="en-US" dirty="0"/>
            </a:br>
            <a:r>
              <a:rPr lang="en-US" dirty="0"/>
              <a:t>AEs of Special Interest</a:t>
            </a:r>
          </a:p>
        </p:txBody>
      </p:sp>
      <p:pic>
        <p:nvPicPr>
          <p:cNvPr id="8" name="Picture 7" descr="A close-up of a chart&#10;&#10;AI-generated content may be incorrect.">
            <a:extLst>
              <a:ext uri="{FF2B5EF4-FFF2-40B4-BE49-F238E27FC236}">
                <a16:creationId xmlns:a16="http://schemas.microsoft.com/office/drawing/2014/main" id="{E5528DAD-28E2-F1CF-44AF-26DBAE39BE04}"/>
              </a:ext>
            </a:extLst>
          </p:cNvPr>
          <p:cNvPicPr>
            <a:picLocks noChangeAspect="1"/>
          </p:cNvPicPr>
          <p:nvPr/>
        </p:nvPicPr>
        <p:blipFill>
          <a:blip r:embed="rId2">
            <a:extLst>
              <a:ext uri="{28A0092B-C50C-407E-A947-70E740481C1C}">
                <a14:useLocalDpi xmlns:a14="http://schemas.microsoft.com/office/drawing/2010/main" val="0"/>
              </a:ext>
            </a:extLst>
          </a:blip>
          <a:srcRect t="10794"/>
          <a:stretch>
            <a:fillRect/>
          </a:stretch>
        </p:blipFill>
        <p:spPr>
          <a:xfrm>
            <a:off x="762954" y="1258108"/>
            <a:ext cx="10508299" cy="5272867"/>
          </a:xfrm>
          <a:prstGeom prst="rect">
            <a:avLst/>
          </a:prstGeom>
        </p:spPr>
      </p:pic>
      <p:sp>
        <p:nvSpPr>
          <p:cNvPr id="6" name="Content Placeholder 3">
            <a:extLst>
              <a:ext uri="{FF2B5EF4-FFF2-40B4-BE49-F238E27FC236}">
                <a16:creationId xmlns:a16="http://schemas.microsoft.com/office/drawing/2014/main" id="{3CC149FD-A2B7-9545-C861-24397BCFBBB0}"/>
              </a:ext>
            </a:extLst>
          </p:cNvPr>
          <p:cNvSpPr txBox="1">
            <a:spLocks/>
          </p:cNvSpPr>
          <p:nvPr/>
        </p:nvSpPr>
        <p:spPr>
          <a:xfrm>
            <a:off x="0" y="6530975"/>
            <a:ext cx="7812087" cy="327025"/>
          </a:xfrm>
          <a:prstGeom prst="rect">
            <a:avLst/>
          </a:prstGeom>
        </p:spPr>
        <p:txBody>
          <a:bodyPr rtlCol="0">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auto" latinLnBrk="0" hangingPunct="0">
              <a:lnSpc>
                <a:spcPct val="105000"/>
              </a:lnSpc>
              <a:spcBef>
                <a:spcPct val="30000"/>
              </a:spcBef>
              <a:spcAft>
                <a:spcPts val="800"/>
              </a:spcAft>
              <a:buClr>
                <a:srgbClr val="000000"/>
              </a:buClr>
              <a:buSzPct val="100000"/>
              <a:buFont typeface="Arial" pitchFamily="-72" charset="0"/>
              <a:buNone/>
              <a:tabLst/>
              <a:defRPr/>
            </a:pPr>
            <a:r>
              <a:rPr kumimoji="0" lang="en-US" altLang="en-US" sz="1500" b="0" i="0" u="none" strike="noStrike" kern="0" cap="none" spc="0" normalizeH="0" baseline="0" noProof="0" dirty="0" err="1">
                <a:ln>
                  <a:noFill/>
                </a:ln>
                <a:solidFill>
                  <a:srgbClr val="000000"/>
                </a:solidFill>
                <a:effectLst/>
                <a:uLnTx/>
                <a:uFillTx/>
                <a:latin typeface="Calibri"/>
                <a:ea typeface="MS PGothic" pitchFamily="34" charset="-128"/>
                <a:cs typeface="Arial" panose="020B0604020202020204" pitchFamily="34" charset="0"/>
              </a:rPr>
              <a:t>Woyach</a:t>
            </a:r>
            <a:r>
              <a:rPr kumimoji="0" lang="en-US" altLang="en-US" sz="1500" b="0" i="0" u="none" strike="noStrike" kern="0" cap="none" spc="0" normalizeH="0" baseline="0" noProof="0" dirty="0">
                <a:ln>
                  <a:noFill/>
                </a:ln>
                <a:solidFill>
                  <a:srgbClr val="000000"/>
                </a:solidFill>
                <a:effectLst/>
                <a:uLnTx/>
                <a:uFillTx/>
                <a:latin typeface="Calibri"/>
                <a:ea typeface="MS PGothic" pitchFamily="34" charset="-128"/>
                <a:cs typeface="Arial" panose="020B0604020202020204" pitchFamily="34" charset="0"/>
              </a:rPr>
              <a:t> JA et al. ASH 2025;Abstract 683.</a:t>
            </a:r>
          </a:p>
        </p:txBody>
      </p:sp>
    </p:spTree>
    <p:extLst>
      <p:ext uri="{BB962C8B-B14F-4D97-AF65-F5344CB8AC3E}">
        <p14:creationId xmlns:p14="http://schemas.microsoft.com/office/powerpoint/2010/main" val="23740397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46BC-BFF8-1DD5-10F3-89BB5C7F8ABB}"/>
              </a:ext>
            </a:extLst>
          </p:cNvPr>
          <p:cNvSpPr>
            <a:spLocks noGrp="1"/>
          </p:cNvSpPr>
          <p:nvPr>
            <p:ph type="title"/>
          </p:nvPr>
        </p:nvSpPr>
        <p:spPr/>
        <p:txBody>
          <a:bodyPr/>
          <a:lstStyle/>
          <a:p>
            <a:r>
              <a:rPr lang="en-US" dirty="0"/>
              <a:t>Management of Pirtobrutinib-Related Side Effects</a:t>
            </a:r>
          </a:p>
        </p:txBody>
      </p:sp>
      <p:sp>
        <p:nvSpPr>
          <p:cNvPr id="5" name="Content Placeholder 2">
            <a:extLst>
              <a:ext uri="{FF2B5EF4-FFF2-40B4-BE49-F238E27FC236}">
                <a16:creationId xmlns:a16="http://schemas.microsoft.com/office/drawing/2014/main" id="{97B7285B-7C2A-29B1-D8D3-B4F89E94F35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Bleeding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Monitor patient for signs of bleeding, especially if on concurrent anticoagulation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Instruct patient to inform provider about any upcoming procedures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Consider benefit-risk of withholding for 3 to 7 days pre- and post-surgery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6" name="Content Placeholder 3">
            <a:extLst>
              <a:ext uri="{FF2B5EF4-FFF2-40B4-BE49-F238E27FC236}">
                <a16:creationId xmlns:a16="http://schemas.microsoft.com/office/drawing/2014/main" id="{F7322CAF-1824-C3A9-B092-E9F145EDBCCC}"/>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Atrial fibrillation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Monitor for and educate patient on signs and symptoms of arrhythmia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Patients with risk factors such as hypertension or previous arrythmias may be at increased risk</a:t>
            </a:r>
            <a:endPar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4EEF5AC1-6718-39E5-F3E5-BD035944A960}"/>
              </a:ext>
            </a:extLst>
          </p:cNvPr>
          <p:cNvSpPr txBox="1"/>
          <p:nvPr/>
        </p:nvSpPr>
        <p:spPr>
          <a:xfrm>
            <a:off x="526472" y="6311899"/>
            <a:ext cx="53894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Pirtobrutinib PI, 6/2024</a:t>
            </a:r>
          </a:p>
        </p:txBody>
      </p:sp>
    </p:spTree>
    <p:extLst>
      <p:ext uri="{BB962C8B-B14F-4D97-AF65-F5344CB8AC3E}">
        <p14:creationId xmlns:p14="http://schemas.microsoft.com/office/powerpoint/2010/main" val="2327236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46BC-BFF8-1DD5-10F3-89BB5C7F8ABB}"/>
              </a:ext>
            </a:extLst>
          </p:cNvPr>
          <p:cNvSpPr>
            <a:spLocks noGrp="1"/>
          </p:cNvSpPr>
          <p:nvPr>
            <p:ph type="title"/>
          </p:nvPr>
        </p:nvSpPr>
        <p:spPr/>
        <p:txBody>
          <a:bodyPr/>
          <a:lstStyle/>
          <a:p>
            <a:r>
              <a:rPr lang="en-US" dirty="0"/>
              <a:t>Management of Pirtobrutinib-Related Side Effects</a:t>
            </a:r>
          </a:p>
        </p:txBody>
      </p:sp>
      <p:sp>
        <p:nvSpPr>
          <p:cNvPr id="7" name="TextBox 6">
            <a:extLst>
              <a:ext uri="{FF2B5EF4-FFF2-40B4-BE49-F238E27FC236}">
                <a16:creationId xmlns:a16="http://schemas.microsoft.com/office/drawing/2014/main" id="{4EEF5AC1-6718-39E5-F3E5-BD035944A960}"/>
              </a:ext>
            </a:extLst>
          </p:cNvPr>
          <p:cNvSpPr txBox="1"/>
          <p:nvPr/>
        </p:nvSpPr>
        <p:spPr>
          <a:xfrm>
            <a:off x="526472" y="6311899"/>
            <a:ext cx="53894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Pirtobrutinib PI, 6/2024</a:t>
            </a:r>
          </a:p>
        </p:txBody>
      </p:sp>
      <p:sp>
        <p:nvSpPr>
          <p:cNvPr id="8" name="Content Placeholder 2">
            <a:extLst>
              <a:ext uri="{FF2B5EF4-FFF2-40B4-BE49-F238E27FC236}">
                <a16:creationId xmlns:a16="http://schemas.microsoft.com/office/drawing/2014/main" id="{6F7333F4-1994-7A2D-87AC-9C00731092C2}"/>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Infection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Encourage patients to report fever and other signs and symptoms of infection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Evaluate promptly, treat appropriately </a:t>
            </a:r>
          </a:p>
          <a:p>
            <a:pPr lvl="1" fontAlgn="auto">
              <a:spcAft>
                <a:spcPts val="0"/>
              </a:spcAf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Consider prophylaxis for patients at high risk</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Vaccinations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Antimicrobial prophylaxis</a:t>
            </a:r>
          </a:p>
        </p:txBody>
      </p:sp>
      <p:sp>
        <p:nvSpPr>
          <p:cNvPr id="9" name="Content Placeholder 3">
            <a:extLst>
              <a:ext uri="{FF2B5EF4-FFF2-40B4-BE49-F238E27FC236}">
                <a16:creationId xmlns:a16="http://schemas.microsoft.com/office/drawing/2014/main" id="{7EDBD852-1A78-6154-5A36-DCA908B59DC0}"/>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ysClr val="windowText" lastClr="000000"/>
                </a:solidFill>
                <a:effectLst/>
                <a:uLnTx/>
                <a:uFillTx/>
                <a:latin typeface="Aptos" panose="02110004020202020204"/>
                <a:ea typeface="+mn-ea"/>
                <a:cs typeface="+mn-cs"/>
              </a:rPr>
              <a:t>Cytopenias</a:t>
            </a:r>
            <a:endParaRPr kumimoji="0" lang="en-US" sz="2800" b="1"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Monitor CBCs regularly during treatment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Hold therapy or dose reduce depending on severity  </a:t>
            </a:r>
          </a:p>
        </p:txBody>
      </p:sp>
    </p:spTree>
    <p:extLst>
      <p:ext uri="{BB962C8B-B14F-4D97-AF65-F5344CB8AC3E}">
        <p14:creationId xmlns:p14="http://schemas.microsoft.com/office/powerpoint/2010/main" val="3244611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2B741-EBCD-B74E-4423-FC454A627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E8F14-4F24-EDA0-908A-902189A6B6F7}"/>
              </a:ext>
            </a:extLst>
          </p:cNvPr>
          <p:cNvSpPr>
            <a:spLocks noGrp="1"/>
          </p:cNvSpPr>
          <p:nvPr>
            <p:ph type="title"/>
          </p:nvPr>
        </p:nvSpPr>
        <p:spPr/>
        <p:txBody>
          <a:bodyPr/>
          <a:lstStyle/>
          <a:p>
            <a:r>
              <a:rPr lang="en-US" dirty="0" err="1"/>
              <a:t>Pirtobrutinib</a:t>
            </a:r>
            <a:r>
              <a:rPr lang="en-US" dirty="0"/>
              <a:t> Dose-Modification Strategies</a:t>
            </a:r>
          </a:p>
        </p:txBody>
      </p:sp>
      <p:pic>
        <p:nvPicPr>
          <p:cNvPr id="3" name="Picture 2">
            <a:extLst>
              <a:ext uri="{FF2B5EF4-FFF2-40B4-BE49-F238E27FC236}">
                <a16:creationId xmlns:a16="http://schemas.microsoft.com/office/drawing/2014/main" id="{85C1FA49-1C24-62F8-1A9D-2DD337B6775C}"/>
              </a:ext>
            </a:extLst>
          </p:cNvPr>
          <p:cNvPicPr>
            <a:picLocks noChangeAspect="1"/>
          </p:cNvPicPr>
          <p:nvPr/>
        </p:nvPicPr>
        <p:blipFill>
          <a:blip r:embed="rId2"/>
          <a:stretch>
            <a:fillRect/>
          </a:stretch>
        </p:blipFill>
        <p:spPr>
          <a:xfrm>
            <a:off x="172778" y="1697037"/>
            <a:ext cx="11846444" cy="3887787"/>
          </a:xfrm>
          <a:prstGeom prst="rect">
            <a:avLst/>
          </a:prstGeom>
        </p:spPr>
      </p:pic>
      <p:sp>
        <p:nvSpPr>
          <p:cNvPr id="4" name="Content Placeholder 3">
            <a:extLst>
              <a:ext uri="{FF2B5EF4-FFF2-40B4-BE49-F238E27FC236}">
                <a16:creationId xmlns:a16="http://schemas.microsoft.com/office/drawing/2014/main" id="{953D9695-A58A-BFFE-BACA-473C494A6FF5}"/>
              </a:ext>
            </a:extLst>
          </p:cNvPr>
          <p:cNvSpPr txBox="1">
            <a:spLocks/>
          </p:cNvSpPr>
          <p:nvPr/>
        </p:nvSpPr>
        <p:spPr>
          <a:xfrm>
            <a:off x="0" y="6467474"/>
            <a:ext cx="7812087" cy="327025"/>
          </a:xfrm>
          <a:prstGeom prst="rect">
            <a:avLst/>
          </a:prstGeom>
        </p:spPr>
        <p:txBody>
          <a:bodyPr rtlCol="0">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auto" latinLnBrk="0" hangingPunct="0">
              <a:lnSpc>
                <a:spcPct val="105000"/>
              </a:lnSpc>
              <a:spcBef>
                <a:spcPct val="30000"/>
              </a:spcBef>
              <a:spcAft>
                <a:spcPts val="800"/>
              </a:spcAft>
              <a:buClr>
                <a:srgbClr val="000000"/>
              </a:buClr>
              <a:buSzPct val="100000"/>
              <a:buFont typeface="Arial" pitchFamily="-72" charset="0"/>
              <a:buNone/>
              <a:tabLst/>
              <a:defRPr/>
            </a:pPr>
            <a:r>
              <a:rPr kumimoji="0" lang="en-US" altLang="en-US" sz="1500" b="0" i="0" u="none" strike="noStrike" kern="0" cap="none" spc="0" normalizeH="0" baseline="0" noProof="0" dirty="0" err="1">
                <a:ln>
                  <a:noFill/>
                </a:ln>
                <a:solidFill>
                  <a:srgbClr val="000000"/>
                </a:solidFill>
                <a:effectLst/>
                <a:uLnTx/>
                <a:uFillTx/>
                <a:latin typeface="Calibri"/>
                <a:ea typeface="MS PGothic" pitchFamily="34" charset="-128"/>
                <a:cs typeface="Arial" panose="020B0604020202020204" pitchFamily="34" charset="0"/>
              </a:rPr>
              <a:t>Pirtobrutinib</a:t>
            </a:r>
            <a:r>
              <a:rPr kumimoji="0" lang="en-US" altLang="en-US" sz="1500" b="0" i="0" u="none" strike="noStrike" kern="0" cap="none" spc="0" normalizeH="0" baseline="0" noProof="0" dirty="0">
                <a:ln>
                  <a:noFill/>
                </a:ln>
                <a:solidFill>
                  <a:srgbClr val="000000"/>
                </a:solidFill>
                <a:effectLst/>
                <a:uLnTx/>
                <a:uFillTx/>
                <a:latin typeface="Calibri"/>
                <a:ea typeface="MS PGothic" pitchFamily="34" charset="-128"/>
                <a:cs typeface="Arial" panose="020B0604020202020204" pitchFamily="34" charset="0"/>
              </a:rPr>
              <a:t> package insert.</a:t>
            </a:r>
          </a:p>
        </p:txBody>
      </p:sp>
    </p:spTree>
    <p:extLst>
      <p:ext uri="{BB962C8B-B14F-4D97-AF65-F5344CB8AC3E}">
        <p14:creationId xmlns:p14="http://schemas.microsoft.com/office/powerpoint/2010/main" val="3319477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37D5-2177-1553-8C37-A09A06E137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B049F-6064-4535-BE81-08980A3B1843}"/>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8689168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49A9-C6C1-8D7F-2C10-15F2D5F72A67}"/>
              </a:ext>
            </a:extLst>
          </p:cNvPr>
          <p:cNvSpPr>
            <a:spLocks noGrp="1"/>
          </p:cNvSpPr>
          <p:nvPr>
            <p:ph type="title"/>
          </p:nvPr>
        </p:nvSpPr>
        <p:spPr/>
        <p:txBody>
          <a:bodyPr/>
          <a:lstStyle/>
          <a:p>
            <a:r>
              <a:rPr lang="en-US" dirty="0"/>
              <a:t>Case Study: Noncovalent BTK</a:t>
            </a:r>
          </a:p>
        </p:txBody>
      </p:sp>
      <p:sp>
        <p:nvSpPr>
          <p:cNvPr id="3" name="Content Placeholder 2">
            <a:extLst>
              <a:ext uri="{FF2B5EF4-FFF2-40B4-BE49-F238E27FC236}">
                <a16:creationId xmlns:a16="http://schemas.microsoft.com/office/drawing/2014/main" id="{C2948157-742B-6BB5-8DC0-D74C61E1B46D}"/>
              </a:ext>
            </a:extLst>
          </p:cNvPr>
          <p:cNvSpPr>
            <a:spLocks noGrp="1"/>
          </p:cNvSpPr>
          <p:nvPr>
            <p:ph idx="1"/>
          </p:nvPr>
        </p:nvSpPr>
        <p:spPr/>
        <p:txBody>
          <a:bodyPr/>
          <a:lstStyle/>
          <a:p>
            <a:r>
              <a:rPr lang="en-US" dirty="0"/>
              <a:t>60 </a:t>
            </a:r>
            <a:r>
              <a:rPr lang="en-US" dirty="0" err="1"/>
              <a:t>yo</a:t>
            </a:r>
            <a:r>
              <a:rPr lang="en-US" dirty="0"/>
              <a:t> woman with </a:t>
            </a:r>
            <a:r>
              <a:rPr lang="en-US" dirty="0" err="1"/>
              <a:t>hx</a:t>
            </a:r>
            <a:r>
              <a:rPr lang="en-US" dirty="0"/>
              <a:t> of R/R CLL.  She has IGHV unmutated, 46 XY, FISH del 13q disease.  She was initially treated with ibrutinib and developed a resistance mutation. She then received venetoclax.  She presents with progressing disease. </a:t>
            </a:r>
          </a:p>
          <a:p>
            <a:r>
              <a:rPr lang="en-US" dirty="0"/>
              <a:t>FISH is now positive for P53.  She still has the BTK mutation C481</a:t>
            </a:r>
          </a:p>
          <a:p>
            <a:r>
              <a:rPr lang="en-US" dirty="0"/>
              <a:t>She has increased lymphocytosis, thrombocytopenia, increased lymph nodes and B symptoms. </a:t>
            </a:r>
          </a:p>
          <a:p>
            <a:r>
              <a:rPr lang="en-US" dirty="0"/>
              <a:t>She has depression and anxiety due to family issues</a:t>
            </a:r>
          </a:p>
          <a:p>
            <a:r>
              <a:rPr lang="en-US" dirty="0"/>
              <a:t>She starts therapy with pirtobrutinib. </a:t>
            </a:r>
          </a:p>
          <a:p>
            <a:endParaRPr lang="en-US" dirty="0"/>
          </a:p>
        </p:txBody>
      </p:sp>
    </p:spTree>
    <p:extLst>
      <p:ext uri="{BB962C8B-B14F-4D97-AF65-F5344CB8AC3E}">
        <p14:creationId xmlns:p14="http://schemas.microsoft.com/office/powerpoint/2010/main" val="3654498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55EA-9FE6-B1F5-127A-4AF9C7CD3401}"/>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6931938B-D4AB-D6AF-8F49-74E86105B1BF}"/>
              </a:ext>
            </a:extLst>
          </p:cNvPr>
          <p:cNvSpPr>
            <a:spLocks noGrp="1"/>
          </p:cNvSpPr>
          <p:nvPr>
            <p:ph idx="1"/>
          </p:nvPr>
        </p:nvSpPr>
        <p:spPr/>
        <p:txBody>
          <a:bodyPr/>
          <a:lstStyle/>
          <a:p>
            <a:r>
              <a:rPr lang="en-US" dirty="0"/>
              <a:t>Tolerating therapy well.  Compliant with dosing. </a:t>
            </a:r>
          </a:p>
          <a:p>
            <a:pPr lvl="1"/>
            <a:r>
              <a:rPr lang="en-US" dirty="0"/>
              <a:t>Diarrhea with the first 2 weeks of dosing controlled with loperamide and it resolved after the first 2 weeks</a:t>
            </a:r>
          </a:p>
          <a:p>
            <a:pPr lvl="1"/>
            <a:r>
              <a:rPr lang="en-US" dirty="0"/>
              <a:t>Increased fatigue – encouraged increased activity</a:t>
            </a:r>
          </a:p>
          <a:p>
            <a:pPr lvl="1"/>
            <a:r>
              <a:rPr lang="en-US" dirty="0"/>
              <a:t>Increased bruising – report any bleeding, manage expectantly	</a:t>
            </a:r>
          </a:p>
          <a:p>
            <a:r>
              <a:rPr lang="en-US" dirty="0"/>
              <a:t>Lymph nodes resolved.  Counts improved. </a:t>
            </a:r>
          </a:p>
          <a:p>
            <a:pPr lvl="1"/>
            <a:endParaRPr lang="en-US" dirty="0"/>
          </a:p>
          <a:p>
            <a:r>
              <a:rPr lang="en-US" dirty="0"/>
              <a:t>Ongoing discussion about potential CAR-T therapy. </a:t>
            </a:r>
          </a:p>
        </p:txBody>
      </p:sp>
    </p:spTree>
    <p:extLst>
      <p:ext uri="{BB962C8B-B14F-4D97-AF65-F5344CB8AC3E}">
        <p14:creationId xmlns:p14="http://schemas.microsoft.com/office/powerpoint/2010/main" val="2917369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BA83E-49A5-9EB4-4781-3A385E032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6BC8A-DB8C-E94B-CFD3-CA07FE3355C8}"/>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34AA7309-1B1A-E5F6-1F66-BCC95D4259A4}"/>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How would you compare the global tolerability/toxicity of pirtobrutinib to that of the available covalent BTK inhibitors? </a:t>
            </a:r>
          </a:p>
          <a:p>
            <a:pPr marL="98425" indent="0">
              <a:buNone/>
            </a:pPr>
            <a:r>
              <a:rPr lang="en-US" sz="2800" kern="100" dirty="0">
                <a:latin typeface="Arial" panose="020B0604020202020204" pitchFamily="34" charset="0"/>
                <a:ea typeface="Aptos" panose="020B0004020202020204" pitchFamily="34" charset="0"/>
                <a:cs typeface="Times New Roman" panose="02020603050405020304" pitchFamily="18" charset="0"/>
              </a:rPr>
              <a:t>How, if at all, does the pretreatment counseling/education that you offer patients who are going to receive </a:t>
            </a:r>
            <a:r>
              <a:rPr lang="en-US" sz="2800" dirty="0">
                <a:latin typeface="Arial" panose="020B0604020202020204" pitchFamily="34" charset="0"/>
                <a:cs typeface="Arial" panose="020B0604020202020204" pitchFamily="34" charset="0"/>
              </a:rPr>
              <a:t>pirtobrutinib</a:t>
            </a:r>
            <a:r>
              <a:rPr lang="en-US" sz="2800" kern="100" dirty="0">
                <a:latin typeface="Arial" panose="020B0604020202020204" pitchFamily="34" charset="0"/>
                <a:ea typeface="Aptos" panose="020B0004020202020204" pitchFamily="34" charset="0"/>
                <a:cs typeface="Times New Roman" panose="02020603050405020304" pitchFamily="18" charset="0"/>
              </a:rPr>
              <a:t> differ from the counseling/education that you offer patients who are going to receive covalent BTK inhibitors?</a:t>
            </a:r>
          </a:p>
        </p:txBody>
      </p:sp>
    </p:spTree>
    <p:extLst>
      <p:ext uri="{BB962C8B-B14F-4D97-AF65-F5344CB8AC3E}">
        <p14:creationId xmlns:p14="http://schemas.microsoft.com/office/powerpoint/2010/main" val="13447220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0D836-D1DD-7C0C-E04C-1A49890CAD7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5EC024-1884-E30B-4387-D76E334B790F}"/>
              </a:ext>
            </a:extLst>
          </p:cNvPr>
          <p:cNvSpPr/>
          <p:nvPr/>
        </p:nvSpPr>
        <p:spPr bwMode="auto">
          <a:xfrm>
            <a:off x="758948" y="1772816"/>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7C534F8-83E3-F328-FB8F-8A4400E58C3C}"/>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D32AB0A-1871-5902-CE89-940CD8CE4D7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r>
              <a:rPr lang="en-US" sz="2500" dirty="0">
                <a:solidFill>
                  <a:schemeClr val="tx1"/>
                </a:solidFill>
              </a:rPr>
              <a:t>Biology of Non-Hodgkin Lymphoma (NHL)</a:t>
            </a:r>
          </a:p>
          <a:p>
            <a:pPr marL="0" indent="0">
              <a:spcBef>
                <a:spcPts val="1800"/>
              </a:spcBef>
              <a:spcAft>
                <a:spcPts val="0"/>
              </a:spcAft>
              <a:buNone/>
            </a:pPr>
            <a:r>
              <a:rPr lang="en-US" sz="2500" dirty="0">
                <a:solidFill>
                  <a:schemeClr val="bg1"/>
                </a:solidFill>
              </a:rPr>
              <a:t>Module 1: Current Role of CD20 x CD3 Bispecific Antibodies in NHL</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Polatuzumab Vedotin in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Optimal Application of Loncastuximab Tesirine for Patients with DLBCL and Follicular Lymphoma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BTK Inhibitors Alone or with Anti-CD20 Antibodies for Patients with Newly Diagnosed Chronic Lymphocytic Leukemia (CLL) </a:t>
            </a:r>
          </a:p>
          <a:p>
            <a:pPr marL="0" indent="0">
              <a:spcBef>
                <a:spcPts val="1800"/>
              </a:spcBef>
              <a:spcAft>
                <a:spcPts val="0"/>
              </a:spcAft>
              <a:buNone/>
            </a:pPr>
            <a:r>
              <a:rPr lang="en-US" sz="2500" dirty="0">
                <a:solidFill>
                  <a:srgbClr val="0432FF"/>
                </a:solidFill>
              </a:rPr>
              <a:t>Module 5: </a:t>
            </a:r>
            <a:r>
              <a:rPr lang="en-US" sz="2500" dirty="0">
                <a:solidFill>
                  <a:schemeClr val="tx1"/>
                </a:solidFill>
              </a:rPr>
              <a:t>Combining BTK Inhibitors with Bcl-2 Inhibitors </a:t>
            </a:r>
          </a:p>
          <a:p>
            <a:pPr marL="0" indent="0">
              <a:spcBef>
                <a:spcPts val="1800"/>
              </a:spcBef>
              <a:spcAft>
                <a:spcPts val="0"/>
              </a:spcAft>
              <a:buNone/>
            </a:pPr>
            <a:r>
              <a:rPr lang="en-US" sz="2500" dirty="0">
                <a:solidFill>
                  <a:srgbClr val="0432FF"/>
                </a:solidFill>
              </a:rPr>
              <a:t>Module 6: </a:t>
            </a:r>
            <a:r>
              <a:rPr lang="en-US" sz="2500" dirty="0">
                <a:solidFill>
                  <a:schemeClr val="tx1"/>
                </a:solidFill>
              </a:rPr>
              <a:t>Current and Future Role of Noncovalent BTK Inhibitors in CLL </a:t>
            </a:r>
          </a:p>
          <a:p>
            <a:pPr marL="0" indent="0">
              <a:spcBef>
                <a:spcPts val="18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8147174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C4F0-C399-5BB6-BD78-26922B5F8E3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C67C39F-0575-1CDF-365E-7CA4C80A934E}"/>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3300" dirty="0"/>
              <a:t>CDK4/6 Inhibitors in the Management of HR-Positive Breast Cancer</a:t>
            </a:r>
          </a:p>
        </p:txBody>
      </p:sp>
      <p:sp>
        <p:nvSpPr>
          <p:cNvPr id="12" name="Text Box 3">
            <a:extLst>
              <a:ext uri="{FF2B5EF4-FFF2-40B4-BE49-F238E27FC236}">
                <a16:creationId xmlns:a16="http://schemas.microsoft.com/office/drawing/2014/main" id="{57D125DC-2BF4-7778-DF22-BE37DFB326AB}"/>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Rita Nanda, MD</a:t>
            </a:r>
          </a:p>
        </p:txBody>
      </p:sp>
      <p:sp>
        <p:nvSpPr>
          <p:cNvPr id="7" name="Text Box 6">
            <a:extLst>
              <a:ext uri="{FF2B5EF4-FFF2-40B4-BE49-F238E27FC236}">
                <a16:creationId xmlns:a16="http://schemas.microsoft.com/office/drawing/2014/main" id="{67761C02-DB30-005A-B3C5-5871212EB2D6}"/>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Kelly Fischer, MSN, FNP-BC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Marissa Marti-Smith, DNP, APRN, AGNP-C, AOCNP</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Ruth M O’Regan, MD</a:t>
            </a:r>
          </a:p>
        </p:txBody>
      </p:sp>
      <p:sp>
        <p:nvSpPr>
          <p:cNvPr id="8" name="Text Box 7">
            <a:extLst>
              <a:ext uri="{FF2B5EF4-FFF2-40B4-BE49-F238E27FC236}">
                <a16:creationId xmlns:a16="http://schemas.microsoft.com/office/drawing/2014/main" id="{F51C5496-77EA-8651-425E-06D3EBB5F589}"/>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936F0552-AF0F-011B-188A-20E08FB9A3EE}"/>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6FED9587-21CD-E8CF-A40A-166284A779E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394BF1E1-2CBB-C3C2-29BB-942B1F915CEB}"/>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Saturday, May 16,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AM – 7:30 AM</a:t>
            </a:r>
          </a:p>
        </p:txBody>
      </p:sp>
    </p:spTree>
    <p:custDataLst>
      <p:tags r:id="rId1"/>
    </p:custDataLst>
    <p:extLst>
      <p:ext uri="{BB962C8B-B14F-4D97-AF65-F5344CB8AC3E}">
        <p14:creationId xmlns:p14="http://schemas.microsoft.com/office/powerpoint/2010/main" val="9872097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609600" y="2636912"/>
            <a:ext cx="10972800" cy="1143000"/>
          </a:xfrm>
        </p:spPr>
        <p:txBody>
          <a:bodyPr/>
          <a:lstStyle/>
          <a:p>
            <a:r>
              <a:rPr lang="en-US" i="1" dirty="0"/>
              <a:t>Thank you for joining us! Please take a moment to complete the survey currently up on Zoom. Your feedback is very important to us. The survey will remain open up to 5 minutes after the meeting ends.</a:t>
            </a:r>
            <a:br>
              <a:rPr lang="en-US" i="1" dirty="0"/>
            </a:br>
            <a:r>
              <a:rPr lang="en-US" i="1" dirty="0"/>
              <a:t> </a:t>
            </a:r>
            <a:br>
              <a:rPr lang="en-US" i="1" dirty="0"/>
            </a:br>
            <a:r>
              <a:rPr lang="en-US" i="1" dirty="0">
                <a:solidFill>
                  <a:srgbClr val="002060"/>
                </a:solidFill>
              </a:rPr>
              <a:t>To Claim NCPD Credit</a:t>
            </a:r>
            <a:br>
              <a:rPr lang="en-US" i="1" dirty="0"/>
            </a:br>
            <a:r>
              <a:rPr lang="en-US" i="1" dirty="0"/>
              <a:t>In-person attendees: Please refer to the program syllabus</a:t>
            </a:r>
            <a:br>
              <a:rPr lang="en-US" i="1" dirty="0"/>
            </a:br>
            <a:r>
              <a:rPr lang="en-US" i="1" dirty="0"/>
              <a:t>for the NCPD credit link or QR code.</a:t>
            </a:r>
            <a:br>
              <a:rPr lang="en-US" i="1" dirty="0"/>
            </a:br>
            <a:br>
              <a:rPr lang="en-US" i="1" dirty="0"/>
            </a:br>
            <a:r>
              <a:rPr lang="en-US" i="1" dirty="0"/>
              <a:t>Virtual attendees: The NCPD credit link is posted in the chat room.</a:t>
            </a:r>
            <a:br>
              <a:rPr lang="en-US" i="1" dirty="0"/>
            </a:br>
            <a:br>
              <a:rPr lang="en-US" i="1" dirty="0"/>
            </a:br>
            <a:r>
              <a:rPr lang="en-US" i="1" dirty="0"/>
              <a:t>NCPD/ONCC credit information will be emailed </a:t>
            </a:r>
            <a:br>
              <a:rPr lang="en-US" i="1" dirty="0"/>
            </a:br>
            <a:r>
              <a:rPr lang="en-US" i="1" dirty="0"/>
              <a:t>to each participant within 1 to 2 business days.</a:t>
            </a:r>
          </a:p>
        </p:txBody>
      </p:sp>
    </p:spTree>
    <p:extLst>
      <p:ext uri="{BB962C8B-B14F-4D97-AF65-F5344CB8AC3E}">
        <p14:creationId xmlns:p14="http://schemas.microsoft.com/office/powerpoint/2010/main" val="2321331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7F8FD-CBD1-5961-AF5E-7B190CEBC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96416-6276-9AB3-BC6D-9EA4F88F0234}"/>
              </a:ext>
            </a:extLst>
          </p:cNvPr>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BB4197FD-10B3-8991-DD0B-2DF8D1D2F297}"/>
              </a:ext>
            </a:extLst>
          </p:cNvPr>
          <p:cNvSpPr txBox="1">
            <a:spLocks noChangeArrowheads="1"/>
          </p:cNvSpPr>
          <p:nvPr/>
        </p:nvSpPr>
        <p:spPr bwMode="auto">
          <a:xfrm>
            <a:off x="1575812" y="1228900"/>
            <a:ext cx="4325112"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Farrukh T Awan, MD, MS, MBA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Internal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Director, Section of Hematologic Malignancies/Transplantation and Cellular Therapies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of Lymphoid Malignancies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Harold C Simmons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Texas Southwestern Medical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Dallas, Texas</a:t>
            </a:r>
          </a:p>
        </p:txBody>
      </p:sp>
      <p:pic>
        <p:nvPicPr>
          <p:cNvPr id="15" name="Picture 14">
            <a:extLst>
              <a:ext uri="{FF2B5EF4-FFF2-40B4-BE49-F238E27FC236}">
                <a16:creationId xmlns:a16="http://schemas.microsoft.com/office/drawing/2014/main" id="{F3005B92-EFAB-9A53-15D1-F13B2EF23C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sp>
        <p:nvSpPr>
          <p:cNvPr id="14" name="Text Box 7">
            <a:extLst>
              <a:ext uri="{FF2B5EF4-FFF2-40B4-BE49-F238E27FC236}">
                <a16:creationId xmlns:a16="http://schemas.microsoft.com/office/drawing/2014/main" id="{7ED7B03A-1F41-EB9B-CB8F-8C1340923822}"/>
              </a:ext>
            </a:extLst>
          </p:cNvPr>
          <p:cNvSpPr txBox="1">
            <a:spLocks noChangeArrowheads="1"/>
          </p:cNvSpPr>
          <p:nvPr/>
        </p:nvSpPr>
        <p:spPr bwMode="auto">
          <a:xfrm>
            <a:off x="1575812" y="3736293"/>
            <a:ext cx="4325112"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Mollie Moran, APRN-CNP, AOCNP</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Nurse Practitioner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James Cancer Hospital and Solove Research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Ohio State University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Columbus, Ohio</a:t>
            </a:r>
          </a:p>
        </p:txBody>
      </p:sp>
      <p:sp>
        <p:nvSpPr>
          <p:cNvPr id="18" name="Text Box 7">
            <a:extLst>
              <a:ext uri="{FF2B5EF4-FFF2-40B4-BE49-F238E27FC236}">
                <a16:creationId xmlns:a16="http://schemas.microsoft.com/office/drawing/2014/main" id="{6F74CFC6-1A81-F70A-86C2-15AB35E0FCAA}"/>
              </a:ext>
            </a:extLst>
          </p:cNvPr>
          <p:cNvSpPr txBox="1">
            <a:spLocks noChangeArrowheads="1"/>
          </p:cNvSpPr>
          <p:nvPr/>
        </p:nvSpPr>
        <p:spPr bwMode="auto">
          <a:xfrm>
            <a:off x="7705670" y="1228900"/>
            <a:ext cx="4325112" cy="137970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chemeClr val="tx1"/>
                </a:solidFill>
                <a:latin typeface="Calibri" panose="020F0502020204030204" pitchFamily="34" charset="0"/>
                <a:ea typeface="ＭＳ Ｐゴシック" charset="0"/>
                <a:cs typeface="Calibri" panose="020F0502020204030204" pitchFamily="34" charset="0"/>
              </a:rPr>
              <a:t>Robin </a:t>
            </a:r>
            <a:r>
              <a:rPr lang="en-US" sz="1600" dirty="0" err="1">
                <a:solidFill>
                  <a:schemeClr val="tx1"/>
                </a:solidFill>
                <a:latin typeface="Calibri" panose="020F0502020204030204" pitchFamily="34" charset="0"/>
                <a:ea typeface="ＭＳ Ｐゴシック" charset="0"/>
                <a:cs typeface="Calibri" panose="020F0502020204030204" pitchFamily="34" charset="0"/>
              </a:rPr>
              <a:t>Klebig</a:t>
            </a:r>
            <a:r>
              <a:rPr lang="en-US" sz="1600" dirty="0">
                <a:solidFill>
                  <a:schemeClr val="tx1"/>
                </a:solidFill>
                <a:latin typeface="Calibri" panose="020F0502020204030204" pitchFamily="34" charset="0"/>
                <a:ea typeface="ＭＳ Ｐゴシック" charset="0"/>
                <a:cs typeface="Calibri" panose="020F0502020204030204" pitchFamily="34" charset="0"/>
              </a:rPr>
              <a:t>, MSN, APRN, CNP, AOCNP</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Hematology Outpatient APP Supervisor</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Assistant Professor of Medicine</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Nurse Practitioner, Lymphoma Group</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Division of Hematology</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Mayo Clinic</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Rochester, Minnesota</a:t>
            </a:r>
          </a:p>
        </p:txBody>
      </p:sp>
      <p:sp>
        <p:nvSpPr>
          <p:cNvPr id="3" name="Text Box 9">
            <a:extLst>
              <a:ext uri="{FF2B5EF4-FFF2-40B4-BE49-F238E27FC236}">
                <a16:creationId xmlns:a16="http://schemas.microsoft.com/office/drawing/2014/main" id="{FA7454D3-7DA3-274A-A500-AE0FA81BBDA7}"/>
              </a:ext>
            </a:extLst>
          </p:cNvPr>
          <p:cNvSpPr txBox="1">
            <a:spLocks noChangeArrowheads="1"/>
          </p:cNvSpPr>
          <p:nvPr/>
        </p:nvSpPr>
        <p:spPr bwMode="auto">
          <a:xfrm>
            <a:off x="7673960" y="3736293"/>
            <a:ext cx="4038664"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700" dirty="0">
                <a:solidFill>
                  <a:srgbClr val="000000"/>
                </a:solidFill>
                <a:latin typeface="Calibri" pitchFamily="-72" charset="0"/>
              </a:rPr>
              <a:t>Brad S Kahl, MD</a:t>
            </a:r>
          </a:p>
          <a:p>
            <a:pPr lvl="0">
              <a:spcBef>
                <a:spcPts val="0"/>
              </a:spcBef>
              <a:spcAft>
                <a:spcPts val="0"/>
              </a:spcAft>
              <a:buClr>
                <a:srgbClr val="000000"/>
              </a:buClr>
              <a:buSzPct val="100000"/>
              <a:defRPr/>
            </a:pPr>
            <a:r>
              <a:rPr lang="en-US" sz="1700" b="0" dirty="0">
                <a:solidFill>
                  <a:srgbClr val="000000"/>
                </a:solidFill>
                <a:latin typeface="Calibri" pitchFamily="-72" charset="0"/>
              </a:rPr>
              <a:t>Professor of Medicine</a:t>
            </a:r>
          </a:p>
          <a:p>
            <a:pPr lvl="0">
              <a:spcBef>
                <a:spcPts val="0"/>
              </a:spcBef>
              <a:spcAft>
                <a:spcPts val="0"/>
              </a:spcAft>
              <a:buClr>
                <a:srgbClr val="000000"/>
              </a:buClr>
              <a:buSzPct val="100000"/>
              <a:defRPr/>
            </a:pPr>
            <a:r>
              <a:rPr lang="en-US" sz="1700" b="0" dirty="0">
                <a:solidFill>
                  <a:srgbClr val="000000"/>
                </a:solidFill>
                <a:latin typeface="Calibri" pitchFamily="-72" charset="0"/>
              </a:rPr>
              <a:t>Washington University School of Medicine</a:t>
            </a:r>
          </a:p>
          <a:p>
            <a:pPr lvl="0">
              <a:spcBef>
                <a:spcPts val="0"/>
              </a:spcBef>
              <a:spcAft>
                <a:spcPts val="0"/>
              </a:spcAft>
              <a:buClr>
                <a:srgbClr val="000000"/>
              </a:buClr>
              <a:buSzPct val="100000"/>
              <a:defRPr/>
            </a:pPr>
            <a:r>
              <a:rPr lang="en-US" sz="1700" b="0" dirty="0">
                <a:solidFill>
                  <a:srgbClr val="000000"/>
                </a:solidFill>
                <a:latin typeface="Calibri" pitchFamily="-72" charset="0"/>
              </a:rPr>
              <a:t>Director, Lymphoma Program</a:t>
            </a:r>
          </a:p>
          <a:p>
            <a:pPr lvl="0">
              <a:spcBef>
                <a:spcPts val="0"/>
              </a:spcBef>
              <a:spcAft>
                <a:spcPts val="0"/>
              </a:spcAft>
              <a:buClr>
                <a:srgbClr val="000000"/>
              </a:buClr>
              <a:buSzPct val="100000"/>
              <a:defRPr/>
            </a:pPr>
            <a:r>
              <a:rPr lang="en-US" sz="1700" b="0" dirty="0" err="1">
                <a:solidFill>
                  <a:srgbClr val="000000"/>
                </a:solidFill>
                <a:latin typeface="Calibri" pitchFamily="-72" charset="0"/>
              </a:rPr>
              <a:t>Siteman</a:t>
            </a:r>
            <a:r>
              <a:rPr lang="en-US" sz="1700" b="0" dirty="0">
                <a:solidFill>
                  <a:srgbClr val="000000"/>
                </a:solidFill>
                <a:latin typeface="Calibri" pitchFamily="-72" charset="0"/>
              </a:rPr>
              <a:t> Cancer Center</a:t>
            </a:r>
          </a:p>
          <a:p>
            <a:pPr lvl="0">
              <a:spcBef>
                <a:spcPts val="0"/>
              </a:spcBef>
              <a:spcAft>
                <a:spcPts val="0"/>
              </a:spcAft>
              <a:buClr>
                <a:srgbClr val="000000"/>
              </a:buClr>
              <a:buSzPct val="100000"/>
              <a:defRPr/>
            </a:pPr>
            <a:r>
              <a:rPr lang="en-US" sz="1700" b="0" dirty="0">
                <a:solidFill>
                  <a:srgbClr val="000000"/>
                </a:solidFill>
                <a:latin typeface="Calibri" pitchFamily="-72" charset="0"/>
              </a:rPr>
              <a:t>St Louis, Missouri</a:t>
            </a:r>
          </a:p>
        </p:txBody>
      </p:sp>
      <p:pic>
        <p:nvPicPr>
          <p:cNvPr id="4" name="Picture 3">
            <a:extLst>
              <a:ext uri="{FF2B5EF4-FFF2-40B4-BE49-F238E27FC236}">
                <a16:creationId xmlns:a16="http://schemas.microsoft.com/office/drawing/2014/main" id="{9818DF98-1C2E-8D1A-C245-F0E618A2A6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3736293"/>
            <a:ext cx="1261872" cy="1261872"/>
          </a:xfrm>
          <a:prstGeom prst="rect">
            <a:avLst/>
          </a:prstGeom>
        </p:spPr>
      </p:pic>
      <p:pic>
        <p:nvPicPr>
          <p:cNvPr id="6" name="Picture 5">
            <a:extLst>
              <a:ext uri="{FF2B5EF4-FFF2-40B4-BE49-F238E27FC236}">
                <a16:creationId xmlns:a16="http://schemas.microsoft.com/office/drawing/2014/main" id="{0D0E1909-8D00-EE04-0E7F-EE3C316055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84032" y="1228900"/>
            <a:ext cx="1261872" cy="1261872"/>
          </a:xfrm>
          <a:prstGeom prst="rect">
            <a:avLst/>
          </a:prstGeom>
        </p:spPr>
      </p:pic>
      <p:pic>
        <p:nvPicPr>
          <p:cNvPr id="7" name="Picture 6">
            <a:extLst>
              <a:ext uri="{FF2B5EF4-FFF2-40B4-BE49-F238E27FC236}">
                <a16:creationId xmlns:a16="http://schemas.microsoft.com/office/drawing/2014/main" id="{812A27B3-E02E-2635-B801-42C75053F4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3736293"/>
            <a:ext cx="1261872" cy="1261872"/>
          </a:xfrm>
          <a:prstGeom prst="rect">
            <a:avLst/>
          </a:prstGeom>
        </p:spPr>
      </p:pic>
    </p:spTree>
    <p:custDataLst>
      <p:tags r:id="rId1"/>
    </p:custDataLst>
    <p:extLst>
      <p:ext uri="{BB962C8B-B14F-4D97-AF65-F5344CB8AC3E}">
        <p14:creationId xmlns:p14="http://schemas.microsoft.com/office/powerpoint/2010/main" val="31605351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5309D3B-7D9A-B9E5-C9EE-FA7614EEF70F}"/>
              </a:ext>
            </a:extLst>
          </p:cNvPr>
          <p:cNvSpPr txBox="1">
            <a:spLocks/>
          </p:cNvSpPr>
          <p:nvPr/>
        </p:nvSpPr>
        <p:spPr>
          <a:xfrm>
            <a:off x="2035958" y="3335964"/>
            <a:ext cx="8214359" cy="29931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Farrukh T. Awan, M.D., M.S.,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Professor of Internal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Associate Director, Section of Hematologic Malignancies/Transplantation and Cellular Therapies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of Lymphoid Malignancies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Harold C. Simmons Comprehensive Cancer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of Texas Southwestern Medical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Dallas, TX</a:t>
            </a:r>
          </a:p>
        </p:txBody>
      </p:sp>
      <p:sp>
        <p:nvSpPr>
          <p:cNvPr id="5" name="TextBox 4">
            <a:extLst>
              <a:ext uri="{FF2B5EF4-FFF2-40B4-BE49-F238E27FC236}">
                <a16:creationId xmlns:a16="http://schemas.microsoft.com/office/drawing/2014/main" id="{7C88500F-CBAB-C712-5091-98ECA65EDF13}"/>
              </a:ext>
            </a:extLst>
          </p:cNvPr>
          <p:cNvSpPr txBox="1"/>
          <p:nvPr/>
        </p:nvSpPr>
        <p:spPr>
          <a:xfrm>
            <a:off x="754912" y="429631"/>
            <a:ext cx="10935586"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Biologic Rationale for and Current Role of CD20 x CD3 Bispecific Antibodies in </a:t>
            </a:r>
            <a:b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Non-Hodgkin Lymphoma (NHL)</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26176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B446C-A965-4744-8AC6-388CF1902099}"/>
              </a:ext>
            </a:extLst>
          </p:cNvPr>
          <p:cNvSpPr>
            <a:spLocks noGrp="1"/>
          </p:cNvSpPr>
          <p:nvPr>
            <p:ph type="title"/>
          </p:nvPr>
        </p:nvSpPr>
        <p:spPr/>
        <p:txBody>
          <a:bodyPr/>
          <a:lstStyle/>
          <a:p>
            <a:pPr algn="ctr"/>
            <a:r>
              <a:rPr lang="en-US" dirty="0">
                <a:solidFill>
                  <a:schemeClr val="tx1"/>
                </a:solidFill>
              </a:rPr>
              <a:t>New and Emerging Bispecific Antibodies in Non-Hodgkin Lymphomas</a:t>
            </a:r>
          </a:p>
        </p:txBody>
      </p:sp>
      <p:sp>
        <p:nvSpPr>
          <p:cNvPr id="8" name="Text Placeholder 7"/>
          <p:cNvSpPr>
            <a:spLocks noGrp="1"/>
          </p:cNvSpPr>
          <p:nvPr>
            <p:ph type="body" sz="quarter" idx="10"/>
          </p:nvPr>
        </p:nvSpPr>
        <p:spPr>
          <a:xfrm>
            <a:off x="341158" y="6061679"/>
            <a:ext cx="11467725" cy="726203"/>
          </a:xfrm>
        </p:spPr>
        <p:txBody>
          <a:bodyPr/>
          <a:lstStyle/>
          <a:p>
            <a:r>
              <a:rPr lang="en-US" b="0" dirty="0">
                <a:solidFill>
                  <a:schemeClr val="tx1"/>
                </a:solidFill>
              </a:rPr>
              <a:t>1. Hutchings M, et al. </a:t>
            </a:r>
            <a:r>
              <a:rPr lang="en-US" b="0" i="1" dirty="0">
                <a:solidFill>
                  <a:schemeClr val="tx1"/>
                </a:solidFill>
              </a:rPr>
              <a:t>Lancet</a:t>
            </a:r>
            <a:r>
              <a:rPr lang="en-US" b="0" dirty="0">
                <a:solidFill>
                  <a:schemeClr val="tx1"/>
                </a:solidFill>
              </a:rPr>
              <a:t>. 2021;398:1157-1169. 2. </a:t>
            </a:r>
            <a:r>
              <a:rPr lang="en-US" b="0" dirty="0" err="1">
                <a:solidFill>
                  <a:schemeClr val="tx1"/>
                </a:solidFill>
              </a:rPr>
              <a:t>Budde</a:t>
            </a:r>
            <a:r>
              <a:rPr lang="en-US" b="0" dirty="0">
                <a:solidFill>
                  <a:schemeClr val="tx1"/>
                </a:solidFill>
              </a:rPr>
              <a:t> LE, et al. </a:t>
            </a:r>
            <a:r>
              <a:rPr lang="en-US" b="0" i="1" dirty="0">
                <a:solidFill>
                  <a:schemeClr val="tx1"/>
                </a:solidFill>
              </a:rPr>
              <a:t>J </a:t>
            </a:r>
            <a:r>
              <a:rPr lang="en-US" b="0" i="1" dirty="0" err="1">
                <a:solidFill>
                  <a:schemeClr val="tx1"/>
                </a:solidFill>
              </a:rPr>
              <a:t>Clin</a:t>
            </a:r>
            <a:r>
              <a:rPr lang="en-US" b="0" i="1" dirty="0">
                <a:solidFill>
                  <a:schemeClr val="tx1"/>
                </a:solidFill>
              </a:rPr>
              <a:t> </a:t>
            </a:r>
            <a:r>
              <a:rPr lang="en-US" b="0" i="1" dirty="0" err="1">
                <a:solidFill>
                  <a:schemeClr val="tx1"/>
                </a:solidFill>
              </a:rPr>
              <a:t>Oncol</a:t>
            </a:r>
            <a:r>
              <a:rPr lang="en-US" b="0" dirty="0">
                <a:solidFill>
                  <a:schemeClr val="tx1"/>
                </a:solidFill>
              </a:rPr>
              <a:t>. 2022;40:481-491. 3. Hosseini I, et al. </a:t>
            </a:r>
            <a:r>
              <a:rPr lang="en-US" b="0" i="1" dirty="0">
                <a:solidFill>
                  <a:schemeClr val="tx1"/>
                </a:solidFill>
              </a:rPr>
              <a:t>NPJ </a:t>
            </a:r>
            <a:r>
              <a:rPr lang="en-US" b="0" i="1" dirty="0" err="1">
                <a:solidFill>
                  <a:schemeClr val="tx1"/>
                </a:solidFill>
              </a:rPr>
              <a:t>Syst</a:t>
            </a:r>
            <a:r>
              <a:rPr lang="en-US" b="0" i="1" dirty="0">
                <a:solidFill>
                  <a:schemeClr val="tx1"/>
                </a:solidFill>
              </a:rPr>
              <a:t> </a:t>
            </a:r>
            <a:r>
              <a:rPr lang="en-US" b="0" i="1" dirty="0" err="1">
                <a:solidFill>
                  <a:schemeClr val="tx1"/>
                </a:solidFill>
              </a:rPr>
              <a:t>Biol</a:t>
            </a:r>
            <a:r>
              <a:rPr lang="en-US" b="0" i="1" dirty="0">
                <a:solidFill>
                  <a:schemeClr val="tx1"/>
                </a:solidFill>
              </a:rPr>
              <a:t> Appl</a:t>
            </a:r>
            <a:r>
              <a:rPr lang="en-US" b="0" dirty="0">
                <a:solidFill>
                  <a:schemeClr val="tx1"/>
                </a:solidFill>
              </a:rPr>
              <a:t>. 2020;6:28. 4. </a:t>
            </a:r>
            <a:r>
              <a:rPr lang="en-US" b="0" dirty="0" err="1">
                <a:solidFill>
                  <a:schemeClr val="tx1"/>
                </a:solidFill>
              </a:rPr>
              <a:t>Minson</a:t>
            </a:r>
            <a:r>
              <a:rPr lang="en-US" b="0" dirty="0">
                <a:solidFill>
                  <a:schemeClr val="tx1"/>
                </a:solidFill>
              </a:rPr>
              <a:t> A, Dickinson M. </a:t>
            </a:r>
            <a:r>
              <a:rPr lang="en-US" b="0" i="1" dirty="0" err="1">
                <a:solidFill>
                  <a:schemeClr val="tx1"/>
                </a:solidFill>
              </a:rPr>
              <a:t>Leuk</a:t>
            </a:r>
            <a:r>
              <a:rPr lang="en-US" b="0" i="1" dirty="0">
                <a:solidFill>
                  <a:schemeClr val="tx1"/>
                </a:solidFill>
              </a:rPr>
              <a:t> Lymphoma</a:t>
            </a:r>
            <a:r>
              <a:rPr lang="en-US" b="0" dirty="0">
                <a:solidFill>
                  <a:schemeClr val="tx1"/>
                </a:solidFill>
              </a:rPr>
              <a:t>. 2021;62:3098-3108. 5. Zhu M, et al. </a:t>
            </a:r>
            <a:r>
              <a:rPr lang="en-US" b="0" i="1" dirty="0" err="1">
                <a:solidFill>
                  <a:schemeClr val="tx1"/>
                </a:solidFill>
              </a:rPr>
              <a:t>Clin</a:t>
            </a:r>
            <a:r>
              <a:rPr lang="en-US" b="0" i="1" dirty="0">
                <a:solidFill>
                  <a:schemeClr val="tx1"/>
                </a:solidFill>
              </a:rPr>
              <a:t> </a:t>
            </a:r>
            <a:r>
              <a:rPr lang="en-US" b="0" i="1" dirty="0" err="1">
                <a:solidFill>
                  <a:schemeClr val="tx1"/>
                </a:solidFill>
              </a:rPr>
              <a:t>Transl</a:t>
            </a:r>
            <a:r>
              <a:rPr lang="en-US" b="0" i="1" dirty="0">
                <a:solidFill>
                  <a:schemeClr val="tx1"/>
                </a:solidFill>
              </a:rPr>
              <a:t> Sci</a:t>
            </a:r>
            <a:r>
              <a:rPr lang="en-US" b="0" dirty="0">
                <a:solidFill>
                  <a:schemeClr val="tx1"/>
                </a:solidFill>
              </a:rPr>
              <a:t>. 2022;15:954-966. 6. Smith EJ, et al. </a:t>
            </a:r>
            <a:r>
              <a:rPr lang="en-US" b="0" i="1" dirty="0">
                <a:solidFill>
                  <a:schemeClr val="tx1"/>
                </a:solidFill>
              </a:rPr>
              <a:t>Sci Rep</a:t>
            </a:r>
            <a:r>
              <a:rPr lang="en-US" b="0" dirty="0">
                <a:solidFill>
                  <a:schemeClr val="tx1"/>
                </a:solidFill>
              </a:rPr>
              <a:t>. 2015;5:17943. </a:t>
            </a:r>
          </a:p>
        </p:txBody>
      </p:sp>
      <p:sp>
        <p:nvSpPr>
          <p:cNvPr id="3" name="Text Placeholder 2"/>
          <p:cNvSpPr>
            <a:spLocks noGrp="1"/>
          </p:cNvSpPr>
          <p:nvPr>
            <p:ph type="body" sz="quarter" idx="11"/>
          </p:nvPr>
        </p:nvSpPr>
        <p:spPr>
          <a:xfrm>
            <a:off x="383117" y="6108434"/>
            <a:ext cx="11448288" cy="386659"/>
          </a:xfrm>
        </p:spPr>
        <p:txBody>
          <a:bodyPr>
            <a:normAutofit/>
          </a:bodyPr>
          <a:lstStyle/>
          <a:p>
            <a:r>
              <a:rPr lang="en-US" sz="900" b="0" dirty="0" err="1">
                <a:solidFill>
                  <a:schemeClr val="tx1"/>
                </a:solidFill>
              </a:rPr>
              <a:t>Odronextamab</a:t>
            </a:r>
            <a:r>
              <a:rPr lang="en-US" sz="900" b="0" dirty="0">
                <a:solidFill>
                  <a:schemeClr val="tx1"/>
                </a:solidFill>
              </a:rPr>
              <a:t> is an investigational therapy for the management of NHL.</a:t>
            </a:r>
          </a:p>
          <a:p>
            <a:r>
              <a:rPr lang="en-US" sz="900" b="0" dirty="0">
                <a:solidFill>
                  <a:schemeClr val="tx1"/>
                </a:solidFill>
              </a:rPr>
              <a:t>Ab = antibody; </a:t>
            </a:r>
            <a:r>
              <a:rPr lang="en-US" sz="900" b="0" dirty="0" err="1">
                <a:solidFill>
                  <a:schemeClr val="tx1"/>
                </a:solidFill>
              </a:rPr>
              <a:t>BsAb</a:t>
            </a:r>
            <a:r>
              <a:rPr lang="en-US" sz="900" b="0" dirty="0">
                <a:solidFill>
                  <a:schemeClr val="tx1"/>
                </a:solidFill>
              </a:rPr>
              <a:t> = bispecific Ab; Fc = crystallizable fragment; FL = follicular lymphoma; Fab = fragment antigen binding; IV = intravenous; LC = liquid chromatography; SC = subcutaneous.  </a:t>
            </a:r>
          </a:p>
        </p:txBody>
      </p:sp>
      <p:graphicFrame>
        <p:nvGraphicFramePr>
          <p:cNvPr id="50" name="Table 49">
            <a:extLst>
              <a:ext uri="{FF2B5EF4-FFF2-40B4-BE49-F238E27FC236}">
                <a16:creationId xmlns:a16="http://schemas.microsoft.com/office/drawing/2014/main" id="{7DD932EF-ED85-4113-A4A6-0410CF6FCE12}"/>
              </a:ext>
            </a:extLst>
          </p:cNvPr>
          <p:cNvGraphicFramePr>
            <a:graphicFrameLocks noGrp="1"/>
          </p:cNvGraphicFramePr>
          <p:nvPr/>
        </p:nvGraphicFramePr>
        <p:xfrm>
          <a:off x="905256" y="1209040"/>
          <a:ext cx="10671049" cy="4459738"/>
        </p:xfrm>
        <a:graphic>
          <a:graphicData uri="http://schemas.openxmlformats.org/drawingml/2006/table">
            <a:tbl>
              <a:tblPr firstRow="1" bandRow="1"/>
              <a:tblGrid>
                <a:gridCol w="2314362">
                  <a:extLst>
                    <a:ext uri="{9D8B030D-6E8A-4147-A177-3AD203B41FA5}">
                      <a16:colId xmlns:a16="http://schemas.microsoft.com/office/drawing/2014/main" val="973266785"/>
                    </a:ext>
                  </a:extLst>
                </a:gridCol>
                <a:gridCol w="3055236">
                  <a:extLst>
                    <a:ext uri="{9D8B030D-6E8A-4147-A177-3AD203B41FA5}">
                      <a16:colId xmlns:a16="http://schemas.microsoft.com/office/drawing/2014/main" val="3350976935"/>
                    </a:ext>
                  </a:extLst>
                </a:gridCol>
                <a:gridCol w="2613908">
                  <a:extLst>
                    <a:ext uri="{9D8B030D-6E8A-4147-A177-3AD203B41FA5}">
                      <a16:colId xmlns:a16="http://schemas.microsoft.com/office/drawing/2014/main" val="812424559"/>
                    </a:ext>
                  </a:extLst>
                </a:gridCol>
                <a:gridCol w="2687543">
                  <a:extLst>
                    <a:ext uri="{9D8B030D-6E8A-4147-A177-3AD203B41FA5}">
                      <a16:colId xmlns:a16="http://schemas.microsoft.com/office/drawing/2014/main" val="1164746769"/>
                    </a:ext>
                  </a:extLst>
                </a:gridCol>
              </a:tblGrid>
              <a:tr h="888498">
                <a:tc gridSpan="4">
                  <a:txBody>
                    <a:bodyPr/>
                    <a:lstStyle>
                      <a:lvl1pPr marL="0" algn="l" defTabSz="914377" rtl="0" eaLnBrk="1" latinLnBrk="0" hangingPunct="1">
                        <a:defRPr sz="1800" b="1" kern="1200">
                          <a:solidFill>
                            <a:schemeClr val="lt1"/>
                          </a:solidFill>
                          <a:latin typeface="Franklin Gothic Book" panose="020B0503020102020204"/>
                        </a:defRPr>
                      </a:lvl1pPr>
                      <a:lvl2pPr marL="457189" algn="l" defTabSz="914377" rtl="0" eaLnBrk="1" latinLnBrk="0" hangingPunct="1">
                        <a:defRPr sz="1800" b="1" kern="1200">
                          <a:solidFill>
                            <a:schemeClr val="lt1"/>
                          </a:solidFill>
                          <a:latin typeface="Franklin Gothic Book" panose="020B0503020102020204"/>
                        </a:defRPr>
                      </a:lvl2pPr>
                      <a:lvl3pPr marL="914377" algn="l" defTabSz="914377" rtl="0" eaLnBrk="1" latinLnBrk="0" hangingPunct="1">
                        <a:defRPr sz="1800" b="1" kern="1200">
                          <a:solidFill>
                            <a:schemeClr val="lt1"/>
                          </a:solidFill>
                          <a:latin typeface="Franklin Gothic Book" panose="020B0503020102020204"/>
                        </a:defRPr>
                      </a:lvl3pPr>
                      <a:lvl4pPr marL="1371566" algn="l" defTabSz="914377" rtl="0" eaLnBrk="1" latinLnBrk="0" hangingPunct="1">
                        <a:defRPr sz="1800" b="1" kern="1200">
                          <a:solidFill>
                            <a:schemeClr val="lt1"/>
                          </a:solidFill>
                          <a:latin typeface="Franklin Gothic Book" panose="020B0503020102020204"/>
                        </a:defRPr>
                      </a:lvl4pPr>
                      <a:lvl5pPr marL="1828754" algn="l" defTabSz="914377" rtl="0" eaLnBrk="1" latinLnBrk="0" hangingPunct="1">
                        <a:defRPr sz="1800" b="1" kern="1200">
                          <a:solidFill>
                            <a:schemeClr val="lt1"/>
                          </a:solidFill>
                          <a:latin typeface="Franklin Gothic Book" panose="020B0503020102020204"/>
                        </a:defRPr>
                      </a:lvl5pPr>
                      <a:lvl6pPr marL="2285943" algn="l" defTabSz="914377" rtl="0" eaLnBrk="1" latinLnBrk="0" hangingPunct="1">
                        <a:defRPr sz="1800" b="1" kern="1200">
                          <a:solidFill>
                            <a:schemeClr val="lt1"/>
                          </a:solidFill>
                          <a:latin typeface="Franklin Gothic Book" panose="020B0503020102020204"/>
                        </a:defRPr>
                      </a:lvl6pPr>
                      <a:lvl7pPr marL="2743131" algn="l" defTabSz="914377" rtl="0" eaLnBrk="1" latinLnBrk="0" hangingPunct="1">
                        <a:defRPr sz="1800" b="1" kern="1200">
                          <a:solidFill>
                            <a:schemeClr val="lt1"/>
                          </a:solidFill>
                          <a:latin typeface="Franklin Gothic Book" panose="020B0503020102020204"/>
                        </a:defRPr>
                      </a:lvl7pPr>
                      <a:lvl8pPr marL="3200320" algn="l" defTabSz="914377" rtl="0" eaLnBrk="1" latinLnBrk="0" hangingPunct="1">
                        <a:defRPr sz="1800" b="1" kern="1200">
                          <a:solidFill>
                            <a:schemeClr val="lt1"/>
                          </a:solidFill>
                          <a:latin typeface="Franklin Gothic Book" panose="020B0503020102020204"/>
                        </a:defRPr>
                      </a:lvl8pPr>
                      <a:lvl9pPr marL="3657509" algn="l" defTabSz="914377" rtl="0" eaLnBrk="1" latinLnBrk="0" hangingPunct="1">
                        <a:defRPr sz="1800" b="1" kern="1200">
                          <a:solidFill>
                            <a:schemeClr val="lt1"/>
                          </a:solidFill>
                          <a:latin typeface="Franklin Gothic Book" panose="020B0503020102020204"/>
                        </a:defRPr>
                      </a:lvl9pPr>
                    </a:lstStyle>
                    <a:p>
                      <a:pPr algn="ctr"/>
                      <a:r>
                        <a:rPr lang="en-US" sz="2300" dirty="0">
                          <a:solidFill>
                            <a:schemeClr val="bg1"/>
                          </a:solidFill>
                          <a:latin typeface="Arial" panose="020B0604020202020204" pitchFamily="34" charset="0"/>
                          <a:cs typeface="Arial" panose="020B0604020202020204" pitchFamily="34" charset="0"/>
                        </a:rPr>
                        <a:t>Anti-CD20/CD3 bispecific monoclonal antibodies </a:t>
                      </a:r>
                      <a:br>
                        <a:rPr lang="en-US" sz="2300" dirty="0">
                          <a:solidFill>
                            <a:schemeClr val="bg1"/>
                          </a:solidFill>
                          <a:latin typeface="Arial" panose="020B0604020202020204" pitchFamily="34" charset="0"/>
                          <a:cs typeface="Arial" panose="020B0604020202020204" pitchFamily="34" charset="0"/>
                        </a:rPr>
                      </a:br>
                      <a:r>
                        <a:rPr lang="en-US" sz="2300" dirty="0">
                          <a:solidFill>
                            <a:schemeClr val="bg1"/>
                          </a:solidFill>
                          <a:latin typeface="Arial" panose="020B0604020202020204" pitchFamily="34" charset="0"/>
                          <a:cs typeface="Arial" panose="020B0604020202020204" pitchFamily="34" charset="0"/>
                        </a:rPr>
                        <a:t>in the development for B-cell NHL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0935204"/>
                  </a:ext>
                </a:extLst>
              </a:tr>
              <a:tr h="701040">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Epcoritamab</a:t>
                      </a:r>
                      <a:r>
                        <a:rPr lang="en-US" sz="2000" b="1" baseline="30000" dirty="0">
                          <a:solidFill>
                            <a:schemeClr val="bg1"/>
                          </a:solidFill>
                          <a:latin typeface="Arial" panose="020B060402020202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Mosunetuzumab</a:t>
                      </a:r>
                      <a:r>
                        <a:rPr lang="en-US" sz="2000" b="1" baseline="30000" dirty="0">
                          <a:solidFill>
                            <a:schemeClr val="bg1"/>
                          </a:solidFill>
                          <a:latin typeface="Arial" panose="020B0604020202020204" pitchFamily="34" charset="0"/>
                          <a:cs typeface="Arial" panose="020B0604020202020204" pitchFamily="34" charset="0"/>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bg1"/>
                          </a:solidFill>
                          <a:latin typeface="Arial" panose="020B0604020202020204" pitchFamily="34" charset="0"/>
                          <a:cs typeface="Arial" panose="020B0604020202020204" pitchFamily="34" charset="0"/>
                        </a:rPr>
                        <a:t>(approved in FL)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Glofitamab</a:t>
                      </a:r>
                      <a:r>
                        <a:rPr lang="en-US" sz="2000" b="1" baseline="30000" dirty="0">
                          <a:solidFill>
                            <a:schemeClr val="bg1"/>
                          </a:solidFill>
                          <a:latin typeface="Arial" panose="020B0604020202020204" pitchFamily="34" charset="0"/>
                          <a:cs typeface="Arial" panose="020B0604020202020204" pitchFamily="34" charset="0"/>
                        </a:rPr>
                        <a:t>4</a:t>
                      </a:r>
                      <a:endParaRPr lang="en-US" sz="2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Odronextamab</a:t>
                      </a:r>
                      <a:r>
                        <a:rPr lang="en-US" sz="2000" b="1" baseline="30000" dirty="0">
                          <a:solidFill>
                            <a:schemeClr val="bg1"/>
                          </a:solidFill>
                          <a:latin typeface="Arial" panose="020B0604020202020204" pitchFamily="34" charset="0"/>
                          <a:cs typeface="Arial" panose="020B0604020202020204" pitchFamily="34" charset="0"/>
                        </a:rPr>
                        <a:t>5,6</a:t>
                      </a:r>
                      <a:endParaRPr lang="en-US" sz="2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327114542"/>
                  </a:ext>
                </a:extLst>
              </a:tr>
              <a:tr h="2058962">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endParaRPr lang="en-US"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endParaRPr lang="en-US"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endParaRPr lang="en-US"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endParaRPr lang="en-US"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0603516"/>
                  </a:ext>
                </a:extLst>
              </a:tr>
              <a:tr h="811238">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pPr algn="ctr"/>
                      <a:r>
                        <a:rPr lang="en-US" sz="1500" b="1" dirty="0" err="1">
                          <a:solidFill>
                            <a:schemeClr val="bg1"/>
                          </a:solidFill>
                          <a:latin typeface="Arial" panose="020B0604020202020204" pitchFamily="34" charset="0"/>
                          <a:cs typeface="Arial" panose="020B0604020202020204" pitchFamily="34" charset="0"/>
                        </a:rPr>
                        <a:t>DuoBody</a:t>
                      </a:r>
                      <a:r>
                        <a:rPr lang="en-US" sz="1500" b="1" dirty="0">
                          <a:solidFill>
                            <a:schemeClr val="bg1"/>
                          </a:solidFill>
                          <a:latin typeface="Arial" panose="020B0604020202020204" pitchFamily="34" charset="0"/>
                          <a:cs typeface="Arial" panose="020B0604020202020204" pitchFamily="34" charset="0"/>
                        </a:rPr>
                        <a:t> – CD3 x CD20 </a:t>
                      </a:r>
                      <a:r>
                        <a:rPr lang="en-US" sz="1500" b="1" dirty="0" err="1">
                          <a:solidFill>
                            <a:schemeClr val="bg1"/>
                          </a:solidFill>
                          <a:latin typeface="Arial" panose="020B0604020202020204" pitchFamily="34" charset="0"/>
                          <a:cs typeface="Arial" panose="020B0604020202020204" pitchFamily="34" charset="0"/>
                        </a:rPr>
                        <a:t>BsAb</a:t>
                      </a:r>
                      <a:r>
                        <a:rPr lang="en-US" sz="1500" b="1" dirty="0">
                          <a:solidFill>
                            <a:schemeClr val="bg1"/>
                          </a:solidFill>
                          <a:latin typeface="Arial" panose="020B0604020202020204" pitchFamily="34" charset="0"/>
                          <a:cs typeface="Arial" panose="020B0604020202020204" pitchFamily="34" charset="0"/>
                        </a:rPr>
                        <a:t> SC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pPr algn="ctr"/>
                      <a:r>
                        <a:rPr lang="en-US" sz="1500" b="1" dirty="0">
                          <a:solidFill>
                            <a:schemeClr val="bg1"/>
                          </a:solidFill>
                          <a:latin typeface="Arial" panose="020B0604020202020204" pitchFamily="34" charset="0"/>
                          <a:cs typeface="Arial" panose="020B0604020202020204" pitchFamily="34" charset="0"/>
                        </a:rPr>
                        <a:t>CD3 x CD20 Knobs-into-holes Fc </a:t>
                      </a:r>
                      <a:r>
                        <a:rPr lang="en-US" sz="1500" b="1" dirty="0" err="1">
                          <a:solidFill>
                            <a:schemeClr val="bg1"/>
                          </a:solidFill>
                          <a:latin typeface="Arial" panose="020B0604020202020204" pitchFamily="34" charset="0"/>
                          <a:cs typeface="Arial" panose="020B0604020202020204" pitchFamily="34" charset="0"/>
                        </a:rPr>
                        <a:t>BsAb</a:t>
                      </a:r>
                      <a:r>
                        <a:rPr lang="en-US" sz="1500" b="1" dirty="0">
                          <a:solidFill>
                            <a:schemeClr val="bg1"/>
                          </a:solidFill>
                          <a:latin typeface="Arial" panose="020B0604020202020204" pitchFamily="34" charset="0"/>
                          <a:cs typeface="Arial" panose="020B0604020202020204" pitchFamily="34" charset="0"/>
                        </a:rPr>
                        <a:t> IV/SC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pPr algn="ctr"/>
                      <a:r>
                        <a:rPr lang="en-US" sz="1500" b="1" dirty="0">
                          <a:solidFill>
                            <a:schemeClr val="bg1"/>
                          </a:solidFill>
                          <a:latin typeface="Arial" panose="020B0604020202020204" pitchFamily="34" charset="0"/>
                          <a:cs typeface="Arial" panose="020B0604020202020204" pitchFamily="34" charset="0"/>
                        </a:rPr>
                        <a:t>CD3 (Fab) x CD20            (Fab x2) Fc </a:t>
                      </a:r>
                      <a:r>
                        <a:rPr lang="en-US" sz="1500" b="1" dirty="0" err="1">
                          <a:solidFill>
                            <a:schemeClr val="bg1"/>
                          </a:solidFill>
                          <a:latin typeface="Arial" panose="020B0604020202020204" pitchFamily="34" charset="0"/>
                          <a:cs typeface="Arial" panose="020B0604020202020204" pitchFamily="34" charset="0"/>
                        </a:rPr>
                        <a:t>BsAb</a:t>
                      </a:r>
                      <a:r>
                        <a:rPr lang="en-US" sz="1500" b="1" dirty="0">
                          <a:solidFill>
                            <a:schemeClr val="bg1"/>
                          </a:solidFill>
                          <a:latin typeface="Arial" panose="020B0604020202020204" pitchFamily="34" charset="0"/>
                          <a:cs typeface="Arial" panose="020B0604020202020204" pitchFamily="34" charset="0"/>
                        </a:rPr>
                        <a:t> IV</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377" rtl="0" eaLnBrk="1" latinLnBrk="0" hangingPunct="1">
                        <a:defRPr sz="1800" kern="1200">
                          <a:solidFill>
                            <a:schemeClr val="dk1"/>
                          </a:solidFill>
                          <a:latin typeface="Franklin Gothic Book" panose="020B0503020102020204"/>
                        </a:defRPr>
                      </a:lvl1pPr>
                      <a:lvl2pPr marL="457189" algn="l" defTabSz="914377" rtl="0" eaLnBrk="1" latinLnBrk="0" hangingPunct="1">
                        <a:defRPr sz="1800" kern="1200">
                          <a:solidFill>
                            <a:schemeClr val="dk1"/>
                          </a:solidFill>
                          <a:latin typeface="Franklin Gothic Book" panose="020B0503020102020204"/>
                        </a:defRPr>
                      </a:lvl2pPr>
                      <a:lvl3pPr marL="914377" algn="l" defTabSz="914377" rtl="0" eaLnBrk="1" latinLnBrk="0" hangingPunct="1">
                        <a:defRPr sz="1800" kern="1200">
                          <a:solidFill>
                            <a:schemeClr val="dk1"/>
                          </a:solidFill>
                          <a:latin typeface="Franklin Gothic Book" panose="020B0503020102020204"/>
                        </a:defRPr>
                      </a:lvl3pPr>
                      <a:lvl4pPr marL="1371566" algn="l" defTabSz="914377" rtl="0" eaLnBrk="1" latinLnBrk="0" hangingPunct="1">
                        <a:defRPr sz="1800" kern="1200">
                          <a:solidFill>
                            <a:schemeClr val="dk1"/>
                          </a:solidFill>
                          <a:latin typeface="Franklin Gothic Book" panose="020B0503020102020204"/>
                        </a:defRPr>
                      </a:lvl4pPr>
                      <a:lvl5pPr marL="1828754" algn="l" defTabSz="914377" rtl="0" eaLnBrk="1" latinLnBrk="0" hangingPunct="1">
                        <a:defRPr sz="1800" kern="1200">
                          <a:solidFill>
                            <a:schemeClr val="dk1"/>
                          </a:solidFill>
                          <a:latin typeface="Franklin Gothic Book" panose="020B0503020102020204"/>
                        </a:defRPr>
                      </a:lvl5pPr>
                      <a:lvl6pPr marL="2285943" algn="l" defTabSz="914377" rtl="0" eaLnBrk="1" latinLnBrk="0" hangingPunct="1">
                        <a:defRPr sz="1800" kern="1200">
                          <a:solidFill>
                            <a:schemeClr val="dk1"/>
                          </a:solidFill>
                          <a:latin typeface="Franklin Gothic Book" panose="020B0503020102020204"/>
                        </a:defRPr>
                      </a:lvl6pPr>
                      <a:lvl7pPr marL="2743131" algn="l" defTabSz="914377" rtl="0" eaLnBrk="1" latinLnBrk="0" hangingPunct="1">
                        <a:defRPr sz="1800" kern="1200">
                          <a:solidFill>
                            <a:schemeClr val="dk1"/>
                          </a:solidFill>
                          <a:latin typeface="Franklin Gothic Book" panose="020B0503020102020204"/>
                        </a:defRPr>
                      </a:lvl7pPr>
                      <a:lvl8pPr marL="3200320" algn="l" defTabSz="914377" rtl="0" eaLnBrk="1" latinLnBrk="0" hangingPunct="1">
                        <a:defRPr sz="1800" kern="1200">
                          <a:solidFill>
                            <a:schemeClr val="dk1"/>
                          </a:solidFill>
                          <a:latin typeface="Franklin Gothic Book" panose="020B0503020102020204"/>
                        </a:defRPr>
                      </a:lvl8pPr>
                      <a:lvl9pPr marL="3657509" algn="l" defTabSz="914377" rtl="0" eaLnBrk="1" latinLnBrk="0" hangingPunct="1">
                        <a:defRPr sz="1800" kern="1200">
                          <a:solidFill>
                            <a:schemeClr val="dk1"/>
                          </a:solidFill>
                          <a:latin typeface="Franklin Gothic Book" panose="020B0503020102020204"/>
                        </a:defRPr>
                      </a:lvl9pPr>
                    </a:lstStyle>
                    <a:p>
                      <a:pPr algn="ctr"/>
                      <a:r>
                        <a:rPr lang="en-US" sz="1500" b="1" dirty="0">
                          <a:solidFill>
                            <a:schemeClr val="bg1"/>
                          </a:solidFill>
                          <a:latin typeface="Arial" panose="020B0604020202020204" pitchFamily="34" charset="0"/>
                          <a:cs typeface="Arial" panose="020B0604020202020204" pitchFamily="34" charset="0"/>
                        </a:rPr>
                        <a:t>CD3 x CD20                    common LC Fc </a:t>
                      </a:r>
                      <a:r>
                        <a:rPr lang="en-US" sz="1500" b="1" dirty="0" err="1">
                          <a:solidFill>
                            <a:schemeClr val="bg1"/>
                          </a:solidFill>
                          <a:latin typeface="Arial" panose="020B0604020202020204" pitchFamily="34" charset="0"/>
                          <a:cs typeface="Arial" panose="020B0604020202020204" pitchFamily="34" charset="0"/>
                        </a:rPr>
                        <a:t>BsAb</a:t>
                      </a:r>
                      <a:r>
                        <a:rPr lang="en-US" sz="1500" b="1" dirty="0">
                          <a:solidFill>
                            <a:schemeClr val="bg1"/>
                          </a:solidFill>
                          <a:latin typeface="Arial" panose="020B0604020202020204" pitchFamily="34" charset="0"/>
                          <a:cs typeface="Arial" panose="020B0604020202020204" pitchFamily="34" charset="0"/>
                        </a:rPr>
                        <a:t> IV</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82570246"/>
                  </a:ext>
                </a:extLst>
              </a:tr>
            </a:tbl>
          </a:graphicData>
        </a:graphic>
      </p:graphicFrame>
      <p:sp>
        <p:nvSpPr>
          <p:cNvPr id="56" name="Text Placeholder 5">
            <a:extLst>
              <a:ext uri="{FF2B5EF4-FFF2-40B4-BE49-F238E27FC236}">
                <a16:creationId xmlns:a16="http://schemas.microsoft.com/office/drawing/2014/main" id="{897D8F33-0889-49D1-89DC-B699E034E043}"/>
              </a:ext>
            </a:extLst>
          </p:cNvPr>
          <p:cNvSpPr txBox="1">
            <a:spLocks/>
          </p:cNvSpPr>
          <p:nvPr/>
        </p:nvSpPr>
        <p:spPr>
          <a:xfrm>
            <a:off x="7843026" y="2068117"/>
            <a:ext cx="2161988" cy="31831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762046" rtl="0" eaLnBrk="1" fontAlgn="auto" latinLnBrk="0" hangingPunct="1">
              <a:lnSpc>
                <a:spcPct val="90000"/>
              </a:lnSpc>
              <a:spcBef>
                <a:spcPts val="833"/>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57" name="Picture 56">
            <a:extLst>
              <a:ext uri="{FF2B5EF4-FFF2-40B4-BE49-F238E27FC236}">
                <a16:creationId xmlns:a16="http://schemas.microsoft.com/office/drawing/2014/main" id="{210B7891-9EB3-4B00-A210-D0EBF75510FB}"/>
              </a:ext>
            </a:extLst>
          </p:cNvPr>
          <p:cNvPicPr>
            <a:picLocks noChangeAspect="1"/>
          </p:cNvPicPr>
          <p:nvPr/>
        </p:nvPicPr>
        <p:blipFill rotWithShape="1">
          <a:blip r:embed="rId3"/>
          <a:srcRect l="6709" r="9368" b="4945"/>
          <a:stretch/>
        </p:blipFill>
        <p:spPr>
          <a:xfrm>
            <a:off x="9202625" y="2862332"/>
            <a:ext cx="1925927" cy="1910835"/>
          </a:xfrm>
          <a:prstGeom prst="rect">
            <a:avLst/>
          </a:prstGeom>
        </p:spPr>
      </p:pic>
      <p:sp>
        <p:nvSpPr>
          <p:cNvPr id="60" name="Text Placeholder 5">
            <a:extLst>
              <a:ext uri="{FF2B5EF4-FFF2-40B4-BE49-F238E27FC236}">
                <a16:creationId xmlns:a16="http://schemas.microsoft.com/office/drawing/2014/main" id="{83825E70-1DA9-4739-8DC3-A43BB4A4ADA1}"/>
              </a:ext>
            </a:extLst>
          </p:cNvPr>
          <p:cNvSpPr txBox="1">
            <a:spLocks/>
          </p:cNvSpPr>
          <p:nvPr/>
        </p:nvSpPr>
        <p:spPr>
          <a:xfrm>
            <a:off x="6304548" y="1542592"/>
            <a:ext cx="2161988" cy="3490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762046" rtl="0" eaLnBrk="1" fontAlgn="auto" latinLnBrk="0" hangingPunct="1">
              <a:lnSpc>
                <a:spcPct val="90000"/>
              </a:lnSpc>
              <a:spcBef>
                <a:spcPts val="833"/>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62" name="Text Placeholder 5">
            <a:extLst>
              <a:ext uri="{FF2B5EF4-FFF2-40B4-BE49-F238E27FC236}">
                <a16:creationId xmlns:a16="http://schemas.microsoft.com/office/drawing/2014/main" id="{ED24D09B-2D78-4594-B144-9726E833F599}"/>
              </a:ext>
            </a:extLst>
          </p:cNvPr>
          <p:cNvSpPr txBox="1">
            <a:spLocks/>
          </p:cNvSpPr>
          <p:nvPr/>
        </p:nvSpPr>
        <p:spPr>
          <a:xfrm>
            <a:off x="3997695" y="1522132"/>
            <a:ext cx="2631419" cy="41473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762046" rtl="0" eaLnBrk="1" fontAlgn="auto" latinLnBrk="0" hangingPunct="1">
              <a:lnSpc>
                <a:spcPct val="90000"/>
              </a:lnSpc>
              <a:spcBef>
                <a:spcPts val="833"/>
              </a:spcBef>
              <a:spcAft>
                <a:spcPts val="0"/>
              </a:spcAft>
              <a:buClrTx/>
              <a:buSzTx/>
              <a:buFont typeface="Arial" panose="020B0604020202020204" pitchFamily="34" charset="0"/>
              <a:buNone/>
              <a:tabLst/>
              <a:defRPr/>
            </a:pPr>
            <a:endParaRPr kumimoji="0" lang="en-US" sz="1800" b="1" i="0" u="none" strike="noStrike" kern="1200" cap="none" spc="0" normalizeH="0" baseline="30000" noProof="0" dirty="0">
              <a:ln>
                <a:noFill/>
              </a:ln>
              <a:solidFill>
                <a:prstClr val="black"/>
              </a:solidFill>
              <a:effectLst/>
              <a:uLnTx/>
              <a:uFillTx/>
              <a:latin typeface="Franklin Gothic Book" panose="020B0503020102020204"/>
              <a:ea typeface="+mn-ea"/>
              <a:cs typeface="+mn-cs"/>
            </a:endParaRPr>
          </a:p>
        </p:txBody>
      </p:sp>
      <p:pic>
        <p:nvPicPr>
          <p:cNvPr id="63" name="Picture 62">
            <a:extLst>
              <a:ext uri="{FF2B5EF4-FFF2-40B4-BE49-F238E27FC236}">
                <a16:creationId xmlns:a16="http://schemas.microsoft.com/office/drawing/2014/main" id="{C7ED2067-691E-4A0A-912A-56D37DC8E3E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18076" y="2997926"/>
            <a:ext cx="1881532" cy="1932778"/>
          </a:xfrm>
          <a:prstGeom prst="rect">
            <a:avLst/>
          </a:prstGeom>
        </p:spPr>
      </p:pic>
      <p:pic>
        <p:nvPicPr>
          <p:cNvPr id="64" name="Main graphic">
            <a:extLst>
              <a:ext uri="{FF2B5EF4-FFF2-40B4-BE49-F238E27FC236}">
                <a16:creationId xmlns:a16="http://schemas.microsoft.com/office/drawing/2014/main" id="{2D89A379-EF82-4A2D-BEEB-ABBADFDBC2D2}"/>
              </a:ext>
            </a:extLst>
          </p:cNvPr>
          <p:cNvPicPr/>
          <p:nvPr/>
        </p:nvPicPr>
        <p:blipFill rotWithShape="1">
          <a:blip r:embed="rId5">
            <a:clrChange>
              <a:clrFrom>
                <a:srgbClr val="FFFFFF"/>
              </a:clrFrom>
              <a:clrTo>
                <a:srgbClr val="FFFFFF">
                  <a:alpha val="0"/>
                </a:srgbClr>
              </a:clrTo>
            </a:clrChange>
          </a:blip>
          <a:srcRect t="70892" r="77007"/>
          <a:stretch/>
        </p:blipFill>
        <p:spPr>
          <a:xfrm>
            <a:off x="867709" y="2862333"/>
            <a:ext cx="1775518" cy="1829127"/>
          </a:xfrm>
          <a:prstGeom prst="rect">
            <a:avLst/>
          </a:prstGeom>
          <a:ln>
            <a:noFill/>
          </a:ln>
        </p:spPr>
      </p:pic>
      <p:pic>
        <p:nvPicPr>
          <p:cNvPr id="65" name="Picture 64">
            <a:extLst>
              <a:ext uri="{FF2B5EF4-FFF2-40B4-BE49-F238E27FC236}">
                <a16:creationId xmlns:a16="http://schemas.microsoft.com/office/drawing/2014/main" id="{8C0E9A82-C5E1-4443-AA4D-3EA7947857CC}"/>
              </a:ext>
            </a:extLst>
          </p:cNvPr>
          <p:cNvPicPr>
            <a:picLocks noChangeAspect="1"/>
          </p:cNvPicPr>
          <p:nvPr/>
        </p:nvPicPr>
        <p:blipFill>
          <a:blip r:embed="rId6"/>
          <a:stretch>
            <a:fillRect/>
          </a:stretch>
        </p:blipFill>
        <p:spPr>
          <a:xfrm>
            <a:off x="6692394" y="2862333"/>
            <a:ext cx="2062479" cy="2007163"/>
          </a:xfrm>
          <a:prstGeom prst="rect">
            <a:avLst/>
          </a:prstGeom>
        </p:spPr>
      </p:pic>
    </p:spTree>
    <p:extLst>
      <p:ext uri="{BB962C8B-B14F-4D97-AF65-F5344CB8AC3E}">
        <p14:creationId xmlns:p14="http://schemas.microsoft.com/office/powerpoint/2010/main" val="29791595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a:normAutofit/>
          </a:bodyPr>
          <a:lstStyle/>
          <a:p>
            <a:pPr algn="ctr"/>
            <a:r>
              <a:rPr lang="en-US" sz="2800" dirty="0">
                <a:solidFill>
                  <a:schemeClr val="tx1"/>
                </a:solidFill>
              </a:rPr>
              <a:t>Approved or Late-Stage Development </a:t>
            </a:r>
            <a:r>
              <a:rPr lang="en-US" sz="2800" dirty="0" err="1">
                <a:solidFill>
                  <a:schemeClr val="tx1"/>
                </a:solidFill>
              </a:rPr>
              <a:t>Bispecifics</a:t>
            </a:r>
            <a:r>
              <a:rPr lang="en-US" sz="2800" dirty="0">
                <a:solidFill>
                  <a:schemeClr val="tx1"/>
                </a:solidFill>
              </a:rPr>
              <a:t>: Administration Schedules</a:t>
            </a:r>
          </a:p>
        </p:txBody>
      </p:sp>
      <p:sp>
        <p:nvSpPr>
          <p:cNvPr id="6" name="Text Placeholder 5"/>
          <p:cNvSpPr>
            <a:spLocks noGrp="1"/>
          </p:cNvSpPr>
          <p:nvPr>
            <p:ph type="body" sz="quarter" idx="10"/>
          </p:nvPr>
        </p:nvSpPr>
        <p:spPr/>
        <p:txBody>
          <a:bodyPr>
            <a:normAutofit fontScale="25000" lnSpcReduction="20000"/>
          </a:bodyPr>
          <a:lstStyle/>
          <a:p>
            <a:r>
              <a:rPr lang="en-US" dirty="0" err="1">
                <a:solidFill>
                  <a:prstClr val="white"/>
                </a:solidFill>
              </a:rPr>
              <a:t>Odronextamab</a:t>
            </a:r>
            <a:r>
              <a:rPr lang="en-US" dirty="0">
                <a:solidFill>
                  <a:prstClr val="white"/>
                </a:solidFill>
              </a:rPr>
              <a:t> is an investigational therapy for the management of NHL.</a:t>
            </a:r>
            <a:endParaRPr lang="en-US" dirty="0"/>
          </a:p>
          <a:p>
            <a:r>
              <a:rPr lang="en-US" dirty="0"/>
              <a:t>González Barca E. </a:t>
            </a:r>
            <a:r>
              <a:rPr lang="en-US" i="1" dirty="0"/>
              <a:t>Front Immunol</a:t>
            </a:r>
            <a:r>
              <a:rPr lang="en-US" dirty="0"/>
              <a:t>. 2022;13:909008. </a:t>
            </a:r>
          </a:p>
        </p:txBody>
      </p:sp>
      <p:graphicFrame>
        <p:nvGraphicFramePr>
          <p:cNvPr id="4" name="object 4"/>
          <p:cNvGraphicFramePr>
            <a:graphicFrameLocks noGrp="1"/>
          </p:cNvGraphicFramePr>
          <p:nvPr/>
        </p:nvGraphicFramePr>
        <p:xfrm>
          <a:off x="578161" y="1260390"/>
          <a:ext cx="11028953" cy="4295926"/>
        </p:xfrm>
        <a:graphic>
          <a:graphicData uri="http://schemas.openxmlformats.org/drawingml/2006/table">
            <a:tbl>
              <a:tblPr firstRow="1" bandRow="1">
                <a:tableStyleId>{2D5ABB26-0587-4C30-8999-92F81FD0307C}</a:tableStyleId>
              </a:tblPr>
              <a:tblGrid>
                <a:gridCol w="2412675">
                  <a:extLst>
                    <a:ext uri="{9D8B030D-6E8A-4147-A177-3AD203B41FA5}">
                      <a16:colId xmlns:a16="http://schemas.microsoft.com/office/drawing/2014/main" val="20000"/>
                    </a:ext>
                  </a:extLst>
                </a:gridCol>
                <a:gridCol w="1392684">
                  <a:extLst>
                    <a:ext uri="{9D8B030D-6E8A-4147-A177-3AD203B41FA5}">
                      <a16:colId xmlns:a16="http://schemas.microsoft.com/office/drawing/2014/main" val="20001"/>
                    </a:ext>
                  </a:extLst>
                </a:gridCol>
                <a:gridCol w="4309400">
                  <a:extLst>
                    <a:ext uri="{9D8B030D-6E8A-4147-A177-3AD203B41FA5}">
                      <a16:colId xmlns:a16="http://schemas.microsoft.com/office/drawing/2014/main" val="20002"/>
                    </a:ext>
                  </a:extLst>
                </a:gridCol>
                <a:gridCol w="2914194">
                  <a:extLst>
                    <a:ext uri="{9D8B030D-6E8A-4147-A177-3AD203B41FA5}">
                      <a16:colId xmlns:a16="http://schemas.microsoft.com/office/drawing/2014/main" val="20003"/>
                    </a:ext>
                  </a:extLst>
                </a:gridCol>
              </a:tblGrid>
              <a:tr h="627187">
                <a:tc>
                  <a:txBody>
                    <a:bodyPr/>
                    <a:lstStyle/>
                    <a:p>
                      <a:pPr algn="ctr">
                        <a:lnSpc>
                          <a:spcPct val="100000"/>
                        </a:lnSpc>
                        <a:spcBef>
                          <a:spcPts val="1210"/>
                        </a:spcBef>
                      </a:pPr>
                      <a:r>
                        <a:rPr lang="en-US" sz="2000" b="1" spc="-10" baseline="0" dirty="0">
                          <a:solidFill>
                            <a:schemeClr val="tx1"/>
                          </a:solidFill>
                          <a:latin typeface="Arial" panose="020B0604020202020204" pitchFamily="34" charset="0"/>
                          <a:cs typeface="Arial" panose="020B0604020202020204" pitchFamily="34" charset="0"/>
                        </a:rPr>
                        <a:t>Bispecific</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algn="ctr" defTabSz="571433" rtl="0" eaLnBrk="1" latinLnBrk="0" hangingPunct="1">
                        <a:lnSpc>
                          <a:spcPct val="100000"/>
                        </a:lnSpc>
                        <a:spcBef>
                          <a:spcPts val="1210"/>
                        </a:spcBef>
                      </a:pPr>
                      <a:r>
                        <a:rPr lang="en-US" sz="2000" b="1" kern="1200" spc="-10" baseline="0" dirty="0">
                          <a:solidFill>
                            <a:schemeClr val="tx1"/>
                          </a:solidFill>
                          <a:latin typeface="Arial" panose="020B0604020202020204" pitchFamily="34" charset="0"/>
                          <a:ea typeface="+mn-ea"/>
                          <a:cs typeface="Arial" panose="020B0604020202020204" pitchFamily="34" charset="0"/>
                        </a:rPr>
                        <a:t>Route</a:t>
                      </a:r>
                      <a:endParaRPr sz="2000" b="1" kern="1200" spc="-10" baseline="0" dirty="0">
                        <a:solidFill>
                          <a:schemeClr val="tx1"/>
                        </a:solidFill>
                        <a:latin typeface="Arial" panose="020B0604020202020204" pitchFamily="34" charset="0"/>
                        <a:ea typeface="+mn-ea"/>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0000"/>
                        </a:lnSpc>
                        <a:spcBef>
                          <a:spcPts val="1210"/>
                        </a:spcBef>
                      </a:pPr>
                      <a:r>
                        <a:rPr sz="2000" b="1" spc="-10" baseline="0" dirty="0">
                          <a:solidFill>
                            <a:schemeClr val="tx1"/>
                          </a:solidFill>
                          <a:latin typeface="Arial" panose="020B0604020202020204" pitchFamily="34" charset="0"/>
                          <a:cs typeface="Arial" panose="020B0604020202020204" pitchFamily="34" charset="0"/>
                        </a:rPr>
                        <a:t>Schedule</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1905" algn="ctr">
                        <a:lnSpc>
                          <a:spcPct val="100000"/>
                        </a:lnSpc>
                        <a:spcBef>
                          <a:spcPts val="1210"/>
                        </a:spcBef>
                      </a:pPr>
                      <a:r>
                        <a:rPr sz="2000" b="1" spc="-10" baseline="0" dirty="0">
                          <a:solidFill>
                            <a:schemeClr val="tx1"/>
                          </a:solidFill>
                          <a:latin typeface="Arial" panose="020B0604020202020204" pitchFamily="34" charset="0"/>
                          <a:cs typeface="Arial" panose="020B0604020202020204" pitchFamily="34" charset="0"/>
                        </a:rPr>
                        <a:t>Duration</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78499">
                <a:tc>
                  <a:txBody>
                    <a:bodyPr/>
                    <a:lstStyle/>
                    <a:p>
                      <a:pPr algn="ctr">
                        <a:lnSpc>
                          <a:spcPct val="100000"/>
                        </a:lnSpc>
                        <a:spcBef>
                          <a:spcPts val="894"/>
                        </a:spcBef>
                      </a:pPr>
                      <a:r>
                        <a:rPr sz="2000" b="1" spc="-10" baseline="0" dirty="0">
                          <a:solidFill>
                            <a:schemeClr val="tx1"/>
                          </a:solidFill>
                          <a:latin typeface="Arial" panose="020B0604020202020204" pitchFamily="34" charset="0"/>
                          <a:cs typeface="Arial" panose="020B0604020202020204" pitchFamily="34" charset="0"/>
                        </a:rPr>
                        <a:t>Glofitamab</a:t>
                      </a:r>
                      <a:endParaRPr sz="2000" b="1"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1270" algn="ctr">
                        <a:lnSpc>
                          <a:spcPct val="100000"/>
                        </a:lnSpc>
                        <a:spcBef>
                          <a:spcPts val="894"/>
                        </a:spcBef>
                      </a:pPr>
                      <a:r>
                        <a:rPr sz="2000" spc="-25" baseline="0" dirty="0">
                          <a:solidFill>
                            <a:schemeClr val="tx1"/>
                          </a:solidFill>
                          <a:latin typeface="Arial" panose="020B0604020202020204" pitchFamily="34" charset="0"/>
                          <a:cs typeface="Arial" panose="020B0604020202020204" pitchFamily="34" charset="0"/>
                        </a:rPr>
                        <a:t>IV</a:t>
                      </a:r>
                      <a:endParaRPr sz="2000" baseline="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894"/>
                        </a:spcBef>
                      </a:pPr>
                      <a:r>
                        <a:rPr sz="2000" baseline="0" dirty="0">
                          <a:solidFill>
                            <a:schemeClr val="tx1"/>
                          </a:solidFill>
                          <a:latin typeface="Arial" panose="020B0604020202020204" pitchFamily="34" charset="0"/>
                          <a:cs typeface="Arial" panose="020B0604020202020204" pitchFamily="34" charset="0"/>
                        </a:rPr>
                        <a:t>Weekly</a:t>
                      </a:r>
                      <a:r>
                        <a:rPr sz="2000" spc="-50"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C1,</a:t>
                      </a:r>
                      <a:r>
                        <a:rPr sz="2000" spc="-50" baseline="0" dirty="0">
                          <a:solidFill>
                            <a:schemeClr val="tx1"/>
                          </a:solidFill>
                          <a:latin typeface="Arial" panose="020B0604020202020204" pitchFamily="34" charset="0"/>
                          <a:cs typeface="Arial" panose="020B0604020202020204" pitchFamily="34" charset="0"/>
                        </a:rPr>
                        <a:t> </a:t>
                      </a:r>
                      <a:r>
                        <a:rPr lang="en-US" sz="2000" spc="-50" baseline="0" dirty="0">
                          <a:solidFill>
                            <a:schemeClr val="tx1"/>
                          </a:solidFill>
                          <a:latin typeface="Arial" panose="020B0604020202020204" pitchFamily="34" charset="0"/>
                          <a:cs typeface="Arial" panose="020B0604020202020204" pitchFamily="34" charset="0"/>
                        </a:rPr>
                        <a:t>every</a:t>
                      </a:r>
                      <a:r>
                        <a:rPr sz="2000" spc="-65" baseline="0" dirty="0">
                          <a:solidFill>
                            <a:schemeClr val="tx1"/>
                          </a:solidFill>
                          <a:latin typeface="Arial" panose="020B0604020202020204" pitchFamily="34" charset="0"/>
                          <a:cs typeface="Arial" panose="020B0604020202020204" pitchFamily="34" charset="0"/>
                        </a:rPr>
                        <a:t> </a:t>
                      </a:r>
                      <a:r>
                        <a:rPr sz="2000" spc="-20" baseline="0" dirty="0">
                          <a:solidFill>
                            <a:schemeClr val="tx1"/>
                          </a:solidFill>
                          <a:latin typeface="Arial" panose="020B0604020202020204" pitchFamily="34" charset="0"/>
                          <a:cs typeface="Arial" panose="020B0604020202020204" pitchFamily="34" charset="0"/>
                        </a:rPr>
                        <a:t>3</a:t>
                      </a:r>
                      <a:r>
                        <a:rPr lang="en-US" sz="2000" spc="-20" baseline="0" dirty="0">
                          <a:solidFill>
                            <a:schemeClr val="tx1"/>
                          </a:solidFill>
                          <a:latin typeface="Arial" panose="020B0604020202020204" pitchFamily="34" charset="0"/>
                          <a:cs typeface="Arial" panose="020B0604020202020204" pitchFamily="34" charset="0"/>
                        </a:rPr>
                        <a:t> </a:t>
                      </a:r>
                      <a:r>
                        <a:rPr sz="2000" spc="-20" baseline="0" dirty="0">
                          <a:solidFill>
                            <a:schemeClr val="tx1"/>
                          </a:solidFill>
                          <a:latin typeface="Arial" panose="020B0604020202020204" pitchFamily="34" charset="0"/>
                          <a:cs typeface="Arial" panose="020B0604020202020204" pitchFamily="34" charset="0"/>
                        </a:rPr>
                        <a:t>w</a:t>
                      </a:r>
                      <a:r>
                        <a:rPr lang="en-US" sz="2000" spc="-20" baseline="0" dirty="0">
                          <a:solidFill>
                            <a:schemeClr val="tx1"/>
                          </a:solidFill>
                          <a:latin typeface="Arial" panose="020B0604020202020204" pitchFamily="34" charset="0"/>
                          <a:cs typeface="Arial" panose="020B0604020202020204" pitchFamily="34" charset="0"/>
                        </a:rPr>
                        <a:t>ee</a:t>
                      </a:r>
                      <a:r>
                        <a:rPr sz="2000" spc="-20" baseline="0" dirty="0">
                          <a:solidFill>
                            <a:schemeClr val="tx1"/>
                          </a:solidFill>
                          <a:latin typeface="Arial" panose="020B0604020202020204" pitchFamily="34" charset="0"/>
                          <a:cs typeface="Arial" panose="020B0604020202020204" pitchFamily="34" charset="0"/>
                        </a:rPr>
                        <a:t>ks</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894"/>
                        </a:spcBef>
                      </a:pPr>
                      <a:r>
                        <a:rPr sz="2000" baseline="0" dirty="0">
                          <a:solidFill>
                            <a:schemeClr val="tx1"/>
                          </a:solidFill>
                          <a:latin typeface="Arial" panose="020B0604020202020204" pitchFamily="34" charset="0"/>
                          <a:cs typeface="Arial" panose="020B0604020202020204" pitchFamily="34" charset="0"/>
                        </a:rPr>
                        <a:t>12</a:t>
                      </a:r>
                      <a:r>
                        <a:rPr sz="2000" spc="-30" baseline="0" dirty="0">
                          <a:solidFill>
                            <a:schemeClr val="tx1"/>
                          </a:solidFill>
                          <a:latin typeface="Arial" panose="020B0604020202020204" pitchFamily="34" charset="0"/>
                          <a:cs typeface="Arial" panose="020B0604020202020204" pitchFamily="34" charset="0"/>
                        </a:rPr>
                        <a:t> </a:t>
                      </a:r>
                      <a:r>
                        <a:rPr sz="2000" spc="-10" baseline="0" dirty="0">
                          <a:solidFill>
                            <a:schemeClr val="tx1"/>
                          </a:solidFill>
                          <a:latin typeface="Arial" panose="020B0604020202020204" pitchFamily="34" charset="0"/>
                          <a:cs typeface="Arial" panose="020B0604020202020204" pitchFamily="34" charset="0"/>
                        </a:rPr>
                        <a:t>cycles</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80160">
                <a:tc>
                  <a:txBody>
                    <a:bodyPr/>
                    <a:lstStyle/>
                    <a:p>
                      <a:pPr algn="ctr">
                        <a:lnSpc>
                          <a:spcPct val="100000"/>
                        </a:lnSpc>
                        <a:spcBef>
                          <a:spcPts val="1870"/>
                        </a:spcBef>
                      </a:pPr>
                      <a:r>
                        <a:rPr sz="2000" b="1" spc="-10" baseline="0" dirty="0">
                          <a:solidFill>
                            <a:schemeClr val="tx1"/>
                          </a:solidFill>
                          <a:latin typeface="Arial" panose="020B0604020202020204" pitchFamily="34" charset="0"/>
                          <a:cs typeface="Arial" panose="020B0604020202020204" pitchFamily="34" charset="0"/>
                        </a:rPr>
                        <a:t>Mosunetuzumab</a:t>
                      </a:r>
                      <a:endParaRPr sz="2000" b="1"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Bef>
                          <a:spcPts val="1870"/>
                        </a:spcBef>
                      </a:pPr>
                      <a:r>
                        <a:rPr sz="2000" baseline="0" dirty="0">
                          <a:solidFill>
                            <a:schemeClr val="tx1"/>
                          </a:solidFill>
                          <a:latin typeface="Arial" panose="020B0604020202020204" pitchFamily="34" charset="0"/>
                          <a:cs typeface="Arial" panose="020B0604020202020204" pitchFamily="34" charset="0"/>
                        </a:rPr>
                        <a:t>IV</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70"/>
                        </a:spcBef>
                      </a:pPr>
                      <a:r>
                        <a:rPr sz="2000" baseline="0" dirty="0">
                          <a:solidFill>
                            <a:schemeClr val="tx1"/>
                          </a:solidFill>
                          <a:latin typeface="Arial" panose="020B0604020202020204" pitchFamily="34" charset="0"/>
                          <a:cs typeface="Arial" panose="020B0604020202020204" pitchFamily="34" charset="0"/>
                        </a:rPr>
                        <a:t>Weekly</a:t>
                      </a:r>
                      <a:r>
                        <a:rPr sz="2000" spc="-50"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C1,</a:t>
                      </a:r>
                      <a:r>
                        <a:rPr sz="2000" spc="-55" baseline="0" dirty="0">
                          <a:solidFill>
                            <a:schemeClr val="tx1"/>
                          </a:solidFill>
                          <a:latin typeface="Arial" panose="020B0604020202020204" pitchFamily="34" charset="0"/>
                          <a:cs typeface="Arial" panose="020B0604020202020204" pitchFamily="34" charset="0"/>
                        </a:rPr>
                        <a:t> </a:t>
                      </a:r>
                      <a:r>
                        <a:rPr lang="en-US" sz="2000" spc="-55" baseline="0" dirty="0">
                          <a:solidFill>
                            <a:schemeClr val="tx1"/>
                          </a:solidFill>
                          <a:latin typeface="Arial" panose="020B0604020202020204" pitchFamily="34" charset="0"/>
                          <a:cs typeface="Arial" panose="020B0604020202020204" pitchFamily="34" charset="0"/>
                        </a:rPr>
                        <a:t>every</a:t>
                      </a:r>
                      <a:r>
                        <a:rPr sz="2000" spc="-60" baseline="0" dirty="0">
                          <a:solidFill>
                            <a:schemeClr val="tx1"/>
                          </a:solidFill>
                          <a:latin typeface="Arial" panose="020B0604020202020204" pitchFamily="34" charset="0"/>
                          <a:cs typeface="Arial" panose="020B0604020202020204" pitchFamily="34" charset="0"/>
                        </a:rPr>
                        <a:t> </a:t>
                      </a:r>
                      <a:r>
                        <a:rPr sz="2000" spc="-20" baseline="0" dirty="0">
                          <a:solidFill>
                            <a:schemeClr val="tx1"/>
                          </a:solidFill>
                          <a:latin typeface="Arial" panose="020B0604020202020204" pitchFamily="34" charset="0"/>
                          <a:cs typeface="Arial" panose="020B0604020202020204" pitchFamily="34" charset="0"/>
                        </a:rPr>
                        <a:t>3</a:t>
                      </a:r>
                      <a:r>
                        <a:rPr lang="en-US" sz="2000" spc="-20" baseline="0" dirty="0">
                          <a:solidFill>
                            <a:schemeClr val="tx1"/>
                          </a:solidFill>
                          <a:latin typeface="Arial" panose="020B0604020202020204" pitchFamily="34" charset="0"/>
                          <a:cs typeface="Arial" panose="020B0604020202020204" pitchFamily="34" charset="0"/>
                        </a:rPr>
                        <a:t> </a:t>
                      </a:r>
                      <a:r>
                        <a:rPr sz="2000" spc="-20" baseline="0" dirty="0">
                          <a:solidFill>
                            <a:schemeClr val="tx1"/>
                          </a:solidFill>
                          <a:latin typeface="Arial" panose="020B0604020202020204" pitchFamily="34" charset="0"/>
                          <a:cs typeface="Arial" panose="020B0604020202020204" pitchFamily="34" charset="0"/>
                        </a:rPr>
                        <a:t>w</a:t>
                      </a:r>
                      <a:r>
                        <a:rPr lang="en-US" sz="2000" spc="-20" baseline="0" dirty="0">
                          <a:solidFill>
                            <a:schemeClr val="tx1"/>
                          </a:solidFill>
                          <a:latin typeface="Arial" panose="020B0604020202020204" pitchFamily="34" charset="0"/>
                          <a:cs typeface="Arial" panose="020B0604020202020204" pitchFamily="34" charset="0"/>
                        </a:rPr>
                        <a:t>ee</a:t>
                      </a:r>
                      <a:r>
                        <a:rPr sz="2000" spc="-20" baseline="0" dirty="0">
                          <a:solidFill>
                            <a:schemeClr val="tx1"/>
                          </a:solidFill>
                          <a:latin typeface="Arial" panose="020B0604020202020204" pitchFamily="34" charset="0"/>
                          <a:cs typeface="Arial" panose="020B0604020202020204" pitchFamily="34" charset="0"/>
                        </a:rPr>
                        <a:t>ks</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marR="580390" indent="0" algn="ctr">
                        <a:lnSpc>
                          <a:spcPct val="100000"/>
                        </a:lnSpc>
                        <a:spcBef>
                          <a:spcPts val="420"/>
                        </a:spcBef>
                      </a:pPr>
                      <a:r>
                        <a:rPr sz="2000" baseline="0" dirty="0">
                          <a:solidFill>
                            <a:schemeClr val="tx1"/>
                          </a:solidFill>
                          <a:latin typeface="Arial" panose="020B0604020202020204" pitchFamily="34" charset="0"/>
                          <a:cs typeface="Arial" panose="020B0604020202020204" pitchFamily="34" charset="0"/>
                        </a:rPr>
                        <a:t>8</a:t>
                      </a:r>
                      <a:r>
                        <a:rPr sz="2000" spc="-35"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cycles</a:t>
                      </a:r>
                      <a:r>
                        <a:rPr sz="2000" spc="-20"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if</a:t>
                      </a:r>
                      <a:r>
                        <a:rPr sz="2000" spc="-35" baseline="0" dirty="0">
                          <a:solidFill>
                            <a:schemeClr val="tx1"/>
                          </a:solidFill>
                          <a:latin typeface="Arial" panose="020B0604020202020204" pitchFamily="34" charset="0"/>
                          <a:cs typeface="Arial" panose="020B0604020202020204" pitchFamily="34" charset="0"/>
                        </a:rPr>
                        <a:t> </a:t>
                      </a:r>
                      <a:r>
                        <a:rPr lang="en-US" sz="2000" spc="-35" baseline="0" dirty="0">
                          <a:solidFill>
                            <a:schemeClr val="tx1"/>
                          </a:solidFill>
                          <a:latin typeface="Arial" panose="020B0604020202020204" pitchFamily="34" charset="0"/>
                          <a:cs typeface="Arial" panose="020B0604020202020204" pitchFamily="34" charset="0"/>
                        </a:rPr>
                        <a:t>complete response (</a:t>
                      </a:r>
                      <a:r>
                        <a:rPr sz="2000" spc="-25" baseline="0" dirty="0">
                          <a:solidFill>
                            <a:schemeClr val="tx1"/>
                          </a:solidFill>
                          <a:latin typeface="Arial" panose="020B0604020202020204" pitchFamily="34" charset="0"/>
                          <a:cs typeface="Arial" panose="020B0604020202020204" pitchFamily="34" charset="0"/>
                        </a:rPr>
                        <a:t>CR</a:t>
                      </a:r>
                      <a:r>
                        <a:rPr lang="en-US" sz="2000" spc="-25" baseline="0" dirty="0">
                          <a:solidFill>
                            <a:schemeClr val="tx1"/>
                          </a:solidFill>
                          <a:latin typeface="Arial" panose="020B0604020202020204" pitchFamily="34" charset="0"/>
                          <a:cs typeface="Arial" panose="020B0604020202020204" pitchFamily="34" charset="0"/>
                        </a:rPr>
                        <a:t>);</a:t>
                      </a:r>
                      <a:r>
                        <a:rPr sz="2000" spc="-25" baseline="0" dirty="0">
                          <a:solidFill>
                            <a:schemeClr val="tx1"/>
                          </a:solidFill>
                          <a:latin typeface="Arial" panose="020B0604020202020204" pitchFamily="34" charset="0"/>
                          <a:cs typeface="Arial" panose="020B0604020202020204" pitchFamily="34" charset="0"/>
                        </a:rPr>
                        <a:t> </a:t>
                      </a:r>
                      <a:r>
                        <a:rPr lang="en-US" sz="2000" spc="-25"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17</a:t>
                      </a:r>
                      <a:r>
                        <a:rPr sz="2000" spc="-35"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cycles</a:t>
                      </a:r>
                      <a:r>
                        <a:rPr sz="2000" spc="-35"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if</a:t>
                      </a:r>
                      <a:r>
                        <a:rPr sz="2000" spc="-30" baseline="0" dirty="0">
                          <a:solidFill>
                            <a:schemeClr val="tx1"/>
                          </a:solidFill>
                          <a:latin typeface="Arial" panose="020B0604020202020204" pitchFamily="34" charset="0"/>
                          <a:cs typeface="Arial" panose="020B0604020202020204" pitchFamily="34" charset="0"/>
                        </a:rPr>
                        <a:t> </a:t>
                      </a:r>
                      <a:r>
                        <a:rPr lang="en-US" sz="2000" spc="-30" baseline="0" dirty="0">
                          <a:solidFill>
                            <a:schemeClr val="tx1"/>
                          </a:solidFill>
                          <a:latin typeface="Arial" panose="020B0604020202020204" pitchFamily="34" charset="0"/>
                          <a:cs typeface="Arial" panose="020B0604020202020204" pitchFamily="34" charset="0"/>
                        </a:rPr>
                        <a:t>partial response (</a:t>
                      </a:r>
                      <a:r>
                        <a:rPr sz="2000" spc="-25" baseline="0" dirty="0">
                          <a:solidFill>
                            <a:schemeClr val="tx1"/>
                          </a:solidFill>
                          <a:latin typeface="Arial" panose="020B0604020202020204" pitchFamily="34" charset="0"/>
                          <a:cs typeface="Arial" panose="020B0604020202020204" pitchFamily="34" charset="0"/>
                        </a:rPr>
                        <a:t>PR</a:t>
                      </a:r>
                      <a:r>
                        <a:rPr lang="en-US" sz="2000" spc="-25" baseline="0" dirty="0">
                          <a:solidFill>
                            <a:schemeClr val="tx1"/>
                          </a:solidFill>
                          <a:latin typeface="Arial" panose="020B0604020202020204" pitchFamily="34" charset="0"/>
                          <a:cs typeface="Arial" panose="020B0604020202020204" pitchFamily="34" charset="0"/>
                        </a:rPr>
                        <a:t>)</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34720">
                <a:tc>
                  <a:txBody>
                    <a:bodyPr/>
                    <a:lstStyle/>
                    <a:p>
                      <a:pPr>
                        <a:lnSpc>
                          <a:spcPct val="100000"/>
                        </a:lnSpc>
                        <a:spcBef>
                          <a:spcPts val="55"/>
                        </a:spcBef>
                      </a:pPr>
                      <a:endParaRPr sz="1700" b="1" baseline="0" dirty="0">
                        <a:solidFill>
                          <a:schemeClr val="tx1"/>
                        </a:solidFill>
                        <a:latin typeface="Arial" panose="020B0604020202020204" pitchFamily="34" charset="0"/>
                        <a:cs typeface="Arial" panose="020B0604020202020204" pitchFamily="34" charset="0"/>
                      </a:endParaRPr>
                    </a:p>
                    <a:p>
                      <a:pPr algn="ctr">
                        <a:lnSpc>
                          <a:spcPct val="100000"/>
                        </a:lnSpc>
                      </a:pPr>
                      <a:r>
                        <a:rPr sz="2000" b="1" spc="-10" baseline="0" dirty="0" err="1">
                          <a:solidFill>
                            <a:schemeClr val="tx1"/>
                          </a:solidFill>
                          <a:latin typeface="Arial" panose="020B0604020202020204" pitchFamily="34" charset="0"/>
                          <a:cs typeface="Arial" panose="020B0604020202020204" pitchFamily="34" charset="0"/>
                        </a:rPr>
                        <a:t>Odronextamab</a:t>
                      </a:r>
                      <a:endParaRPr sz="2000" b="1" baseline="3000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00000"/>
                        </a:lnSpc>
                        <a:spcBef>
                          <a:spcPts val="55"/>
                        </a:spcBef>
                      </a:pPr>
                      <a:endParaRPr sz="1700" baseline="0" dirty="0">
                        <a:solidFill>
                          <a:schemeClr val="tx1"/>
                        </a:solidFill>
                        <a:latin typeface="Arial" panose="020B0604020202020204" pitchFamily="34" charset="0"/>
                        <a:cs typeface="Arial" panose="020B0604020202020204" pitchFamily="34" charset="0"/>
                      </a:endParaRPr>
                    </a:p>
                    <a:p>
                      <a:pPr algn="ctr">
                        <a:lnSpc>
                          <a:spcPct val="100000"/>
                        </a:lnSpc>
                      </a:pPr>
                      <a:r>
                        <a:rPr sz="2000" baseline="0" dirty="0">
                          <a:solidFill>
                            <a:schemeClr val="tx1"/>
                          </a:solidFill>
                          <a:latin typeface="Arial" panose="020B0604020202020204" pitchFamily="34" charset="0"/>
                          <a:cs typeface="Arial" panose="020B0604020202020204" pitchFamily="34" charset="0"/>
                        </a:rPr>
                        <a:t>IV</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0" marR="240665" indent="14288" algn="ctr">
                        <a:lnSpc>
                          <a:spcPct val="100000"/>
                        </a:lnSpc>
                        <a:spcBef>
                          <a:spcPts val="560"/>
                        </a:spcBef>
                      </a:pPr>
                      <a:r>
                        <a:rPr sz="2000" spc="-10" baseline="0" dirty="0">
                          <a:solidFill>
                            <a:schemeClr val="tx1"/>
                          </a:solidFill>
                          <a:latin typeface="Arial" panose="020B0604020202020204" pitchFamily="34" charset="0"/>
                          <a:cs typeface="Arial" panose="020B0604020202020204" pitchFamily="34" charset="0"/>
                        </a:rPr>
                        <a:t>Twice</a:t>
                      </a:r>
                      <a:r>
                        <a:rPr sz="2000" spc="-65"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weekly</a:t>
                      </a:r>
                      <a:r>
                        <a:rPr sz="2000" spc="-65"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C1,</a:t>
                      </a:r>
                      <a:r>
                        <a:rPr sz="2000" spc="-75" baseline="0" dirty="0">
                          <a:solidFill>
                            <a:schemeClr val="tx1"/>
                          </a:solidFill>
                          <a:latin typeface="Arial" panose="020B0604020202020204" pitchFamily="34" charset="0"/>
                          <a:cs typeface="Arial" panose="020B0604020202020204" pitchFamily="34" charset="0"/>
                        </a:rPr>
                        <a:t> </a:t>
                      </a:r>
                      <a:r>
                        <a:rPr sz="2000" spc="-10" baseline="0" dirty="0">
                          <a:solidFill>
                            <a:schemeClr val="tx1"/>
                          </a:solidFill>
                          <a:latin typeface="Arial" panose="020B0604020202020204" pitchFamily="34" charset="0"/>
                          <a:cs typeface="Arial" panose="020B0604020202020204" pitchFamily="34" charset="0"/>
                        </a:rPr>
                        <a:t>weekly </a:t>
                      </a:r>
                      <a:r>
                        <a:rPr sz="2000" spc="-20" baseline="0" dirty="0">
                          <a:solidFill>
                            <a:schemeClr val="tx1"/>
                          </a:solidFill>
                          <a:latin typeface="Arial" panose="020B0604020202020204" pitchFamily="34" charset="0"/>
                          <a:cs typeface="Arial" panose="020B0604020202020204" pitchFamily="34" charset="0"/>
                        </a:rPr>
                        <a:t>C2</a:t>
                      </a:r>
                      <a:r>
                        <a:rPr lang="en-US" sz="2000" spc="-20" baseline="0" dirty="0">
                          <a:solidFill>
                            <a:schemeClr val="tx1"/>
                          </a:solidFill>
                          <a:latin typeface="Arial" panose="020B0604020202020204" pitchFamily="34" charset="0"/>
                          <a:cs typeface="Arial" panose="020B0604020202020204" pitchFamily="34" charset="0"/>
                        </a:rPr>
                        <a:t> to C</a:t>
                      </a:r>
                      <a:r>
                        <a:rPr sz="2000" baseline="0" dirty="0">
                          <a:solidFill>
                            <a:schemeClr val="tx1"/>
                          </a:solidFill>
                          <a:latin typeface="Arial" panose="020B0604020202020204" pitchFamily="34" charset="0"/>
                          <a:cs typeface="Arial" panose="020B0604020202020204" pitchFamily="34" charset="0"/>
                        </a:rPr>
                        <a:t>4,</a:t>
                      </a:r>
                      <a:r>
                        <a:rPr sz="2000" spc="-35" baseline="0" dirty="0">
                          <a:solidFill>
                            <a:schemeClr val="tx1"/>
                          </a:solidFill>
                          <a:latin typeface="Arial" panose="020B0604020202020204" pitchFamily="34" charset="0"/>
                          <a:cs typeface="Arial" panose="020B0604020202020204" pitchFamily="34" charset="0"/>
                        </a:rPr>
                        <a:t> </a:t>
                      </a:r>
                      <a:r>
                        <a:rPr lang="en-US" sz="2000" spc="-35" baseline="0" dirty="0">
                          <a:solidFill>
                            <a:schemeClr val="tx1"/>
                          </a:solidFill>
                          <a:latin typeface="Arial" panose="020B0604020202020204" pitchFamily="34" charset="0"/>
                          <a:cs typeface="Arial" panose="020B0604020202020204" pitchFamily="34" charset="0"/>
                        </a:rPr>
                        <a:t>every</a:t>
                      </a:r>
                      <a:r>
                        <a:rPr sz="2000" spc="-35"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2</a:t>
                      </a:r>
                      <a:r>
                        <a:rPr lang="en-US" sz="2000"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w</a:t>
                      </a:r>
                      <a:r>
                        <a:rPr lang="en-US" sz="2000" baseline="0" dirty="0">
                          <a:solidFill>
                            <a:schemeClr val="tx1"/>
                          </a:solidFill>
                          <a:latin typeface="Arial" panose="020B0604020202020204" pitchFamily="34" charset="0"/>
                          <a:cs typeface="Arial" panose="020B0604020202020204" pitchFamily="34" charset="0"/>
                        </a:rPr>
                        <a:t>ee</a:t>
                      </a:r>
                      <a:r>
                        <a:rPr sz="2000" baseline="0" dirty="0">
                          <a:solidFill>
                            <a:schemeClr val="tx1"/>
                          </a:solidFill>
                          <a:latin typeface="Arial" panose="020B0604020202020204" pitchFamily="34" charset="0"/>
                          <a:cs typeface="Arial" panose="020B0604020202020204" pitchFamily="34" charset="0"/>
                        </a:rPr>
                        <a:t>ks</a:t>
                      </a:r>
                      <a:r>
                        <a:rPr sz="2000" spc="-15" baseline="0" dirty="0">
                          <a:solidFill>
                            <a:schemeClr val="tx1"/>
                          </a:solidFill>
                          <a:latin typeface="Arial" panose="020B0604020202020204" pitchFamily="34" charset="0"/>
                          <a:cs typeface="Arial" panose="020B0604020202020204" pitchFamily="34" charset="0"/>
                        </a:rPr>
                        <a:t> </a:t>
                      </a:r>
                      <a:r>
                        <a:rPr sz="2000" spc="-25" baseline="0" dirty="0">
                          <a:solidFill>
                            <a:schemeClr val="tx1"/>
                          </a:solidFill>
                          <a:latin typeface="Arial" panose="020B0604020202020204" pitchFamily="34" charset="0"/>
                          <a:cs typeface="Arial" panose="020B0604020202020204" pitchFamily="34" charset="0"/>
                        </a:rPr>
                        <a:t>C</a:t>
                      </a:r>
                      <a:r>
                        <a:rPr lang="en-US" sz="2000" spc="-25" baseline="0" dirty="0">
                          <a:solidFill>
                            <a:schemeClr val="tx1"/>
                          </a:solidFill>
                          <a:latin typeface="Arial" panose="020B0604020202020204" pitchFamily="34" charset="0"/>
                          <a:cs typeface="Arial" panose="020B0604020202020204" pitchFamily="34" charset="0"/>
                        </a:rPr>
                        <a:t> </a:t>
                      </a:r>
                      <a:r>
                        <a:rPr sz="2000" spc="-25" baseline="0" dirty="0">
                          <a:solidFill>
                            <a:schemeClr val="tx1"/>
                          </a:solidFill>
                          <a:latin typeface="Arial" panose="020B0604020202020204" pitchFamily="34" charset="0"/>
                          <a:cs typeface="Arial" panose="020B0604020202020204" pitchFamily="34" charset="0"/>
                        </a:rPr>
                        <a:t>≥5</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5"/>
                        </a:spcBef>
                      </a:pPr>
                      <a:endParaRPr sz="1700" baseline="0" dirty="0">
                        <a:solidFill>
                          <a:schemeClr val="tx1"/>
                        </a:solidFill>
                        <a:latin typeface="Arial" panose="020B0604020202020204" pitchFamily="34" charset="0"/>
                        <a:cs typeface="Arial" panose="020B0604020202020204" pitchFamily="34" charset="0"/>
                      </a:endParaRPr>
                    </a:p>
                    <a:p>
                      <a:pPr marL="1270" algn="ctr">
                        <a:lnSpc>
                          <a:spcPct val="100000"/>
                        </a:lnSpc>
                      </a:pPr>
                      <a:r>
                        <a:rPr sz="2000" baseline="0" dirty="0">
                          <a:solidFill>
                            <a:schemeClr val="tx1"/>
                          </a:solidFill>
                          <a:latin typeface="Arial" panose="020B0604020202020204" pitchFamily="34" charset="0"/>
                          <a:cs typeface="Arial" panose="020B0604020202020204" pitchFamily="34" charset="0"/>
                        </a:rPr>
                        <a:t>Until</a:t>
                      </a:r>
                      <a:r>
                        <a:rPr sz="2000" spc="-65" baseline="0" dirty="0">
                          <a:solidFill>
                            <a:schemeClr val="tx1"/>
                          </a:solidFill>
                          <a:latin typeface="Arial" panose="020B0604020202020204" pitchFamily="34" charset="0"/>
                          <a:cs typeface="Arial" panose="020B0604020202020204" pitchFamily="34" charset="0"/>
                        </a:rPr>
                        <a:t> </a:t>
                      </a:r>
                      <a:r>
                        <a:rPr lang="en-US" sz="2000" spc="-65" baseline="0" dirty="0">
                          <a:solidFill>
                            <a:schemeClr val="tx1"/>
                          </a:solidFill>
                          <a:latin typeface="Arial" panose="020B0604020202020204" pitchFamily="34" charset="0"/>
                          <a:cs typeface="Arial" panose="020B0604020202020204" pitchFamily="34" charset="0"/>
                        </a:rPr>
                        <a:t>progressive disease (</a:t>
                      </a:r>
                      <a:r>
                        <a:rPr sz="2000" spc="-35" baseline="0" dirty="0">
                          <a:solidFill>
                            <a:schemeClr val="tx1"/>
                          </a:solidFill>
                          <a:latin typeface="Arial" panose="020B0604020202020204" pitchFamily="34" charset="0"/>
                          <a:cs typeface="Arial" panose="020B0604020202020204" pitchFamily="34" charset="0"/>
                        </a:rPr>
                        <a:t>PD</a:t>
                      </a:r>
                      <a:r>
                        <a:rPr lang="en-US" sz="2000" spc="-35" baseline="0" dirty="0">
                          <a:solidFill>
                            <a:schemeClr val="tx1"/>
                          </a:solidFill>
                          <a:latin typeface="Arial" panose="020B0604020202020204" pitchFamily="34" charset="0"/>
                          <a:cs typeface="Arial" panose="020B0604020202020204" pitchFamily="34" charset="0"/>
                        </a:rPr>
                        <a:t>)</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70560">
                <a:tc>
                  <a:txBody>
                    <a:bodyPr/>
                    <a:lstStyle/>
                    <a:p>
                      <a:pPr algn="ctr">
                        <a:lnSpc>
                          <a:spcPct val="100000"/>
                        </a:lnSpc>
                        <a:spcBef>
                          <a:spcPts val="1839"/>
                        </a:spcBef>
                      </a:pPr>
                      <a:r>
                        <a:rPr sz="2000" b="1" spc="-10" baseline="0" dirty="0">
                          <a:solidFill>
                            <a:schemeClr val="tx1"/>
                          </a:solidFill>
                          <a:latin typeface="Arial" panose="020B0604020202020204" pitchFamily="34" charset="0"/>
                          <a:cs typeface="Arial" panose="020B0604020202020204" pitchFamily="34" charset="0"/>
                        </a:rPr>
                        <a:t>Epcoritamab</a:t>
                      </a:r>
                      <a:endParaRPr sz="2000" b="1"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Bef>
                          <a:spcPts val="1839"/>
                        </a:spcBef>
                      </a:pPr>
                      <a:r>
                        <a:rPr sz="2000" spc="-25" baseline="0" dirty="0">
                          <a:solidFill>
                            <a:schemeClr val="tx1"/>
                          </a:solidFill>
                          <a:latin typeface="Arial" panose="020B0604020202020204" pitchFamily="34" charset="0"/>
                          <a:cs typeface="Arial" panose="020B0604020202020204" pitchFamily="34" charset="0"/>
                        </a:rPr>
                        <a:t>SC</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4163" marR="257175" indent="-20638" algn="ctr">
                        <a:lnSpc>
                          <a:spcPct val="100000"/>
                        </a:lnSpc>
                        <a:spcBef>
                          <a:spcPts val="390"/>
                        </a:spcBef>
                      </a:pPr>
                      <a:r>
                        <a:rPr sz="2000" baseline="0" dirty="0">
                          <a:solidFill>
                            <a:schemeClr val="tx1"/>
                          </a:solidFill>
                          <a:latin typeface="Arial" panose="020B0604020202020204" pitchFamily="34" charset="0"/>
                          <a:cs typeface="Arial" panose="020B0604020202020204" pitchFamily="34" charset="0"/>
                        </a:rPr>
                        <a:t>W</a:t>
                      </a:r>
                      <a:r>
                        <a:rPr lang="en-US" sz="2000" baseline="0" dirty="0">
                          <a:solidFill>
                            <a:schemeClr val="tx1"/>
                          </a:solidFill>
                          <a:latin typeface="Arial" panose="020B0604020202020204" pitchFamily="34" charset="0"/>
                          <a:cs typeface="Arial" panose="020B0604020202020204" pitchFamily="34" charset="0"/>
                        </a:rPr>
                        <a:t>ee</a:t>
                      </a:r>
                      <a:r>
                        <a:rPr sz="2000" baseline="0" dirty="0">
                          <a:solidFill>
                            <a:schemeClr val="tx1"/>
                          </a:solidFill>
                          <a:latin typeface="Arial" panose="020B0604020202020204" pitchFamily="34" charset="0"/>
                          <a:cs typeface="Arial" panose="020B0604020202020204" pitchFamily="34" charset="0"/>
                        </a:rPr>
                        <a:t>kly</a:t>
                      </a:r>
                      <a:r>
                        <a:rPr sz="2000" spc="-20" baseline="0" dirty="0">
                          <a:solidFill>
                            <a:schemeClr val="tx1"/>
                          </a:solidFill>
                          <a:latin typeface="Arial" panose="020B0604020202020204" pitchFamily="34" charset="0"/>
                          <a:cs typeface="Arial" panose="020B0604020202020204" pitchFamily="34" charset="0"/>
                        </a:rPr>
                        <a:t> C1</a:t>
                      </a:r>
                      <a:r>
                        <a:rPr lang="en-US" sz="2000" spc="-20" baseline="0" dirty="0">
                          <a:solidFill>
                            <a:schemeClr val="tx1"/>
                          </a:solidFill>
                          <a:latin typeface="Arial" panose="020B0604020202020204" pitchFamily="34" charset="0"/>
                          <a:cs typeface="Arial" panose="020B0604020202020204" pitchFamily="34" charset="0"/>
                        </a:rPr>
                        <a:t> to C</a:t>
                      </a:r>
                      <a:r>
                        <a:rPr sz="2000" baseline="0" dirty="0">
                          <a:solidFill>
                            <a:schemeClr val="tx1"/>
                          </a:solidFill>
                          <a:latin typeface="Arial" panose="020B0604020202020204" pitchFamily="34" charset="0"/>
                          <a:cs typeface="Arial" panose="020B0604020202020204" pitchFamily="34" charset="0"/>
                        </a:rPr>
                        <a:t>3,</a:t>
                      </a:r>
                      <a:r>
                        <a:rPr sz="2000" spc="-25" baseline="0" dirty="0">
                          <a:solidFill>
                            <a:schemeClr val="tx1"/>
                          </a:solidFill>
                          <a:latin typeface="Arial" panose="020B0604020202020204" pitchFamily="34" charset="0"/>
                          <a:cs typeface="Arial" panose="020B0604020202020204" pitchFamily="34" charset="0"/>
                        </a:rPr>
                        <a:t> </a:t>
                      </a:r>
                      <a:r>
                        <a:rPr lang="en-US" sz="2000" spc="-25" baseline="0" dirty="0">
                          <a:solidFill>
                            <a:schemeClr val="tx1"/>
                          </a:solidFill>
                          <a:latin typeface="Arial" panose="020B0604020202020204" pitchFamily="34" charset="0"/>
                          <a:cs typeface="Arial" panose="020B0604020202020204" pitchFamily="34" charset="0"/>
                        </a:rPr>
                        <a:t>every</a:t>
                      </a:r>
                      <a:r>
                        <a:rPr sz="2000" spc="-35"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2</a:t>
                      </a:r>
                      <a:r>
                        <a:rPr lang="en-US" sz="2000"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w</a:t>
                      </a:r>
                      <a:r>
                        <a:rPr lang="en-US" sz="2000" baseline="0" dirty="0">
                          <a:solidFill>
                            <a:schemeClr val="tx1"/>
                          </a:solidFill>
                          <a:latin typeface="Arial" panose="020B0604020202020204" pitchFamily="34" charset="0"/>
                          <a:cs typeface="Arial" panose="020B0604020202020204" pitchFamily="34" charset="0"/>
                        </a:rPr>
                        <a:t>ee</a:t>
                      </a:r>
                      <a:r>
                        <a:rPr sz="2000" baseline="0" dirty="0">
                          <a:solidFill>
                            <a:schemeClr val="tx1"/>
                          </a:solidFill>
                          <a:latin typeface="Arial" panose="020B0604020202020204" pitchFamily="34" charset="0"/>
                          <a:cs typeface="Arial" panose="020B0604020202020204" pitchFamily="34" charset="0"/>
                        </a:rPr>
                        <a:t>ks</a:t>
                      </a:r>
                      <a:r>
                        <a:rPr sz="2000" spc="-25" baseline="0" dirty="0">
                          <a:solidFill>
                            <a:schemeClr val="tx1"/>
                          </a:solidFill>
                          <a:latin typeface="Arial" panose="020B0604020202020204" pitchFamily="34" charset="0"/>
                          <a:cs typeface="Arial" panose="020B0604020202020204" pitchFamily="34" charset="0"/>
                        </a:rPr>
                        <a:t> </a:t>
                      </a:r>
                      <a:r>
                        <a:rPr sz="2000" spc="-20" baseline="0" dirty="0">
                          <a:solidFill>
                            <a:schemeClr val="tx1"/>
                          </a:solidFill>
                          <a:latin typeface="Arial" panose="020B0604020202020204" pitchFamily="34" charset="0"/>
                          <a:cs typeface="Arial" panose="020B0604020202020204" pitchFamily="34" charset="0"/>
                        </a:rPr>
                        <a:t>C4</a:t>
                      </a:r>
                      <a:r>
                        <a:rPr lang="en-US" sz="2000" spc="-20" baseline="0" dirty="0">
                          <a:solidFill>
                            <a:schemeClr val="tx1"/>
                          </a:solidFill>
                          <a:latin typeface="Arial" panose="020B0604020202020204" pitchFamily="34" charset="0"/>
                          <a:cs typeface="Arial" panose="020B0604020202020204" pitchFamily="34" charset="0"/>
                        </a:rPr>
                        <a:t> to C</a:t>
                      </a:r>
                      <a:r>
                        <a:rPr sz="2000" spc="-50" baseline="0" dirty="0">
                          <a:solidFill>
                            <a:schemeClr val="tx1"/>
                          </a:solidFill>
                          <a:latin typeface="Arial" panose="020B0604020202020204" pitchFamily="34" charset="0"/>
                          <a:cs typeface="Arial" panose="020B0604020202020204" pitchFamily="34" charset="0"/>
                        </a:rPr>
                        <a:t>9</a:t>
                      </a:r>
                      <a:r>
                        <a:rPr lang="en-US" sz="2000" spc="-50" baseline="0" dirty="0">
                          <a:solidFill>
                            <a:schemeClr val="tx1"/>
                          </a:solidFill>
                          <a:latin typeface="Arial" panose="020B0604020202020204" pitchFamily="34" charset="0"/>
                          <a:cs typeface="Arial" panose="020B0604020202020204" pitchFamily="34" charset="0"/>
                        </a:rPr>
                        <a:t>, every</a:t>
                      </a:r>
                      <a:r>
                        <a:rPr sz="2000" spc="-45"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4</a:t>
                      </a:r>
                      <a:r>
                        <a:rPr lang="en-US" sz="2000" baseline="0" dirty="0">
                          <a:solidFill>
                            <a:schemeClr val="tx1"/>
                          </a:solidFill>
                          <a:latin typeface="Arial" panose="020B0604020202020204" pitchFamily="34" charset="0"/>
                          <a:cs typeface="Arial" panose="020B0604020202020204" pitchFamily="34" charset="0"/>
                        </a:rPr>
                        <a:t> </a:t>
                      </a:r>
                      <a:r>
                        <a:rPr sz="2000" baseline="0" dirty="0">
                          <a:solidFill>
                            <a:schemeClr val="tx1"/>
                          </a:solidFill>
                          <a:latin typeface="Arial" panose="020B0604020202020204" pitchFamily="34" charset="0"/>
                          <a:cs typeface="Arial" panose="020B0604020202020204" pitchFamily="34" charset="0"/>
                        </a:rPr>
                        <a:t>w</a:t>
                      </a:r>
                      <a:r>
                        <a:rPr lang="en-US" sz="2000" baseline="0" dirty="0">
                          <a:solidFill>
                            <a:schemeClr val="tx1"/>
                          </a:solidFill>
                          <a:latin typeface="Arial" panose="020B0604020202020204" pitchFamily="34" charset="0"/>
                          <a:cs typeface="Arial" panose="020B0604020202020204" pitchFamily="34" charset="0"/>
                        </a:rPr>
                        <a:t>ee</a:t>
                      </a:r>
                      <a:r>
                        <a:rPr sz="2000" baseline="0" dirty="0">
                          <a:solidFill>
                            <a:schemeClr val="tx1"/>
                          </a:solidFill>
                          <a:latin typeface="Arial" panose="020B0604020202020204" pitchFamily="34" charset="0"/>
                          <a:cs typeface="Arial" panose="020B0604020202020204" pitchFamily="34" charset="0"/>
                        </a:rPr>
                        <a:t>ks</a:t>
                      </a:r>
                      <a:r>
                        <a:rPr sz="2000" spc="-35" baseline="0" dirty="0">
                          <a:solidFill>
                            <a:schemeClr val="tx1"/>
                          </a:solidFill>
                          <a:latin typeface="Arial" panose="020B0604020202020204" pitchFamily="34" charset="0"/>
                          <a:cs typeface="Arial" panose="020B0604020202020204" pitchFamily="34" charset="0"/>
                        </a:rPr>
                        <a:t> </a:t>
                      </a:r>
                      <a:r>
                        <a:rPr sz="2000" spc="-20" baseline="0" dirty="0">
                          <a:solidFill>
                            <a:schemeClr val="tx1"/>
                          </a:solidFill>
                          <a:latin typeface="Arial" panose="020B0604020202020204" pitchFamily="34" charset="0"/>
                          <a:cs typeface="Arial" panose="020B0604020202020204" pitchFamily="34" charset="0"/>
                        </a:rPr>
                        <a:t>C</a:t>
                      </a:r>
                      <a:r>
                        <a:rPr lang="en-US" sz="2000" spc="-20" baseline="0" dirty="0">
                          <a:solidFill>
                            <a:schemeClr val="tx1"/>
                          </a:solidFill>
                          <a:latin typeface="Arial" panose="020B0604020202020204" pitchFamily="34" charset="0"/>
                          <a:cs typeface="Arial" panose="020B0604020202020204" pitchFamily="34" charset="0"/>
                        </a:rPr>
                        <a:t> </a:t>
                      </a:r>
                      <a:r>
                        <a:rPr sz="2000" spc="-20" baseline="0" dirty="0">
                          <a:solidFill>
                            <a:schemeClr val="tx1"/>
                          </a:solidFill>
                          <a:latin typeface="Arial" panose="020B0604020202020204" pitchFamily="34" charset="0"/>
                          <a:cs typeface="Arial" panose="020B0604020202020204" pitchFamily="34" charset="0"/>
                        </a:rPr>
                        <a:t>≥10</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1839"/>
                        </a:spcBef>
                      </a:pPr>
                      <a:r>
                        <a:rPr sz="2000" baseline="0" dirty="0">
                          <a:solidFill>
                            <a:schemeClr val="tx1"/>
                          </a:solidFill>
                          <a:latin typeface="Arial" panose="020B0604020202020204" pitchFamily="34" charset="0"/>
                          <a:cs typeface="Arial" panose="020B0604020202020204" pitchFamily="34" charset="0"/>
                        </a:rPr>
                        <a:t>Until</a:t>
                      </a:r>
                      <a:r>
                        <a:rPr sz="2000" spc="-65" baseline="0" dirty="0">
                          <a:solidFill>
                            <a:schemeClr val="tx1"/>
                          </a:solidFill>
                          <a:latin typeface="Arial" panose="020B0604020202020204" pitchFamily="34" charset="0"/>
                          <a:cs typeface="Arial" panose="020B0604020202020204" pitchFamily="34" charset="0"/>
                        </a:rPr>
                        <a:t> </a:t>
                      </a:r>
                      <a:r>
                        <a:rPr sz="2000" spc="-35" baseline="0" dirty="0">
                          <a:solidFill>
                            <a:schemeClr val="tx1"/>
                          </a:solidFill>
                          <a:latin typeface="Arial" panose="020B0604020202020204" pitchFamily="34" charset="0"/>
                          <a:cs typeface="Arial" panose="020B0604020202020204" pitchFamily="34" charset="0"/>
                        </a:rPr>
                        <a:t>PD</a:t>
                      </a:r>
                      <a:endParaRPr sz="2000" baseline="0" dirty="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00723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C74C-4A1C-3912-F327-5A8E409B49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23DE2-FD0E-9E54-F86F-D7DEF1B92C2D}"/>
              </a:ext>
            </a:extLst>
          </p:cNvPr>
          <p:cNvSpPr>
            <a:spLocks noGrp="1"/>
          </p:cNvSpPr>
          <p:nvPr>
            <p:ph type="ctrTitle" idx="4294967295"/>
          </p:nvPr>
        </p:nvSpPr>
        <p:spPr>
          <a:xfrm>
            <a:off x="557784" y="223503"/>
            <a:ext cx="10820400" cy="989012"/>
          </a:xfrm>
        </p:spPr>
        <p:txBody>
          <a:bodyPr>
            <a:normAutofit/>
          </a:bodyPr>
          <a:lstStyle/>
          <a:p>
            <a:pPr algn="ctr"/>
            <a:r>
              <a:rPr lang="en-US" sz="3600" b="1" dirty="0">
                <a:latin typeface="+mn-lt"/>
                <a:ea typeface="Calibri" charset="0"/>
                <a:cs typeface="Calibri" charset="0"/>
              </a:rPr>
              <a:t>Efficacy of </a:t>
            </a:r>
            <a:r>
              <a:rPr lang="en-US" sz="3600" b="1" dirty="0" err="1">
                <a:latin typeface="+mn-lt"/>
                <a:ea typeface="Calibri" charset="0"/>
                <a:cs typeface="Calibri" charset="0"/>
              </a:rPr>
              <a:t>mosunetuzumab</a:t>
            </a:r>
            <a:r>
              <a:rPr lang="en-US" sz="3600" b="1" dirty="0">
                <a:latin typeface="+mn-lt"/>
                <a:ea typeface="Calibri" charset="0"/>
                <a:cs typeface="Calibri" charset="0"/>
              </a:rPr>
              <a:t> in R/R FL </a:t>
            </a:r>
          </a:p>
        </p:txBody>
      </p:sp>
      <p:sp>
        <p:nvSpPr>
          <p:cNvPr id="3" name="TextBox 2">
            <a:extLst>
              <a:ext uri="{FF2B5EF4-FFF2-40B4-BE49-F238E27FC236}">
                <a16:creationId xmlns:a16="http://schemas.microsoft.com/office/drawing/2014/main" id="{CBF0920D-99D4-916B-D4FE-07D0EA383F34}"/>
              </a:ext>
            </a:extLst>
          </p:cNvPr>
          <p:cNvSpPr txBox="1"/>
          <p:nvPr/>
        </p:nvSpPr>
        <p:spPr>
          <a:xfrm>
            <a:off x="3188795" y="5703838"/>
            <a:ext cx="5248356" cy="461665"/>
          </a:xfrm>
          <a:prstGeom prst="rect">
            <a:avLst/>
          </a:prstGeom>
          <a:solidFill>
            <a:schemeClr val="lt1"/>
          </a:solid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B5B101DE-9AB4-00B8-AB92-0AE074C50935}"/>
              </a:ext>
            </a:extLst>
          </p:cNvPr>
          <p:cNvSpPr txBox="1"/>
          <p:nvPr/>
        </p:nvSpPr>
        <p:spPr>
          <a:xfrm>
            <a:off x="982616" y="1458736"/>
            <a:ext cx="609600" cy="461665"/>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74B64926-F43B-73DB-B92B-EC057244462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40128" y="1433490"/>
            <a:ext cx="9969256" cy="4403848"/>
          </a:xfrm>
          <a:prstGeom prst="rect">
            <a:avLst/>
          </a:prstGeom>
        </p:spPr>
      </p:pic>
      <p:sp>
        <p:nvSpPr>
          <p:cNvPr id="9" name="TextBox 8">
            <a:extLst>
              <a:ext uri="{FF2B5EF4-FFF2-40B4-BE49-F238E27FC236}">
                <a16:creationId xmlns:a16="http://schemas.microsoft.com/office/drawing/2014/main" id="{D861EB3B-CFC1-8427-215B-7699D504CCEC}"/>
              </a:ext>
            </a:extLst>
          </p:cNvPr>
          <p:cNvSpPr txBox="1"/>
          <p:nvPr/>
        </p:nvSpPr>
        <p:spPr>
          <a:xfrm>
            <a:off x="2169159" y="1658833"/>
            <a:ext cx="420918" cy="4010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B81952C8-DAF1-3C00-244A-4064F90BD409}"/>
              </a:ext>
            </a:extLst>
          </p:cNvPr>
          <p:cNvSpPr txBox="1"/>
          <p:nvPr/>
        </p:nvSpPr>
        <p:spPr>
          <a:xfrm>
            <a:off x="198120" y="6557962"/>
            <a:ext cx="21814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Sehn et al., Blood, 2025</a:t>
            </a:r>
          </a:p>
        </p:txBody>
      </p:sp>
      <p:sp>
        <p:nvSpPr>
          <p:cNvPr id="11" name="TextBox 10">
            <a:extLst>
              <a:ext uri="{FF2B5EF4-FFF2-40B4-BE49-F238E27FC236}">
                <a16:creationId xmlns:a16="http://schemas.microsoft.com/office/drawing/2014/main" id="{8C4F5E0F-43F2-1823-5868-1CDE3689A23D}"/>
              </a:ext>
            </a:extLst>
          </p:cNvPr>
          <p:cNvSpPr txBox="1"/>
          <p:nvPr/>
        </p:nvSpPr>
        <p:spPr>
          <a:xfrm>
            <a:off x="5490243" y="2311821"/>
            <a:ext cx="29469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Median PFS: 24 months </a:t>
            </a:r>
          </a:p>
        </p:txBody>
      </p:sp>
      <p:sp>
        <p:nvSpPr>
          <p:cNvPr id="12" name="TextBox 11">
            <a:extLst>
              <a:ext uri="{FF2B5EF4-FFF2-40B4-BE49-F238E27FC236}">
                <a16:creationId xmlns:a16="http://schemas.microsoft.com/office/drawing/2014/main" id="{157AC0CF-AD5E-1C76-E512-A4140EE0B43E}"/>
              </a:ext>
            </a:extLst>
          </p:cNvPr>
          <p:cNvSpPr txBox="1"/>
          <p:nvPr/>
        </p:nvSpPr>
        <p:spPr>
          <a:xfrm>
            <a:off x="7413171" y="2311821"/>
            <a:ext cx="25472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ORR: 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CR: 60% </a:t>
            </a:r>
          </a:p>
        </p:txBody>
      </p:sp>
    </p:spTree>
    <p:extLst>
      <p:ext uri="{BB962C8B-B14F-4D97-AF65-F5344CB8AC3E}">
        <p14:creationId xmlns:p14="http://schemas.microsoft.com/office/powerpoint/2010/main" val="38625903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905C2-EB40-47A4-9A14-F98157242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E2C0A-BCF5-EE9C-2A91-8B367A509B5F}"/>
              </a:ext>
            </a:extLst>
          </p:cNvPr>
          <p:cNvSpPr>
            <a:spLocks noGrp="1"/>
          </p:cNvSpPr>
          <p:nvPr>
            <p:ph type="ctrTitle" idx="4294967295"/>
          </p:nvPr>
        </p:nvSpPr>
        <p:spPr>
          <a:xfrm>
            <a:off x="845551" y="222920"/>
            <a:ext cx="10820400" cy="987425"/>
          </a:xfrm>
        </p:spPr>
        <p:txBody>
          <a:bodyPr>
            <a:normAutofit/>
          </a:bodyPr>
          <a:lstStyle/>
          <a:p>
            <a:pPr algn="ctr"/>
            <a:r>
              <a:rPr lang="en-US" sz="3600" b="1" dirty="0">
                <a:latin typeface="+mn-lt"/>
                <a:ea typeface="Calibri" charset="0"/>
                <a:cs typeface="Calibri" charset="0"/>
              </a:rPr>
              <a:t>Efficacy of </a:t>
            </a:r>
            <a:r>
              <a:rPr lang="en-US" sz="3600" b="1" dirty="0" err="1">
                <a:latin typeface="+mn-lt"/>
                <a:ea typeface="Calibri" charset="0"/>
                <a:cs typeface="Calibri" charset="0"/>
              </a:rPr>
              <a:t>Epcoritamab</a:t>
            </a:r>
            <a:r>
              <a:rPr lang="en-US" sz="3600" b="1" dirty="0">
                <a:latin typeface="+mn-lt"/>
                <a:ea typeface="Calibri" charset="0"/>
                <a:cs typeface="Calibri" charset="0"/>
              </a:rPr>
              <a:t> in R/R FL </a:t>
            </a:r>
          </a:p>
        </p:txBody>
      </p:sp>
      <p:sp>
        <p:nvSpPr>
          <p:cNvPr id="8" name="Footer Placeholder 7">
            <a:extLst>
              <a:ext uri="{FF2B5EF4-FFF2-40B4-BE49-F238E27FC236}">
                <a16:creationId xmlns:a16="http://schemas.microsoft.com/office/drawing/2014/main" id="{CBF661BD-32D3-5496-CAC9-124C5D1A19B9}"/>
              </a:ext>
            </a:extLst>
          </p:cNvPr>
          <p:cNvSpPr txBox="1">
            <a:spLocks/>
          </p:cNvSpPr>
          <p:nvPr/>
        </p:nvSpPr>
        <p:spPr>
          <a:xfrm>
            <a:off x="545009" y="6492875"/>
            <a:ext cx="3063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Linton et al. Lancet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Haematol</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2024 </a:t>
            </a:r>
          </a:p>
        </p:txBody>
      </p:sp>
      <p:pic>
        <p:nvPicPr>
          <p:cNvPr id="9" name="Picture 8" descr="A graph of a disease&#10;&#10;AI-generated content may be incorrect.">
            <a:extLst>
              <a:ext uri="{FF2B5EF4-FFF2-40B4-BE49-F238E27FC236}">
                <a16:creationId xmlns:a16="http://schemas.microsoft.com/office/drawing/2014/main" id="{5117EAF3-D47E-876F-745E-7DFFAAB0E0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0901" y="1739038"/>
            <a:ext cx="5543397" cy="3626308"/>
          </a:xfrm>
          <a:prstGeom prst="rect">
            <a:avLst/>
          </a:prstGeom>
        </p:spPr>
      </p:pic>
      <p:pic>
        <p:nvPicPr>
          <p:cNvPr id="13" name="Picture 12" descr="A graph of a number of patients&#10;&#10;AI-generated content may be incorrect.">
            <a:extLst>
              <a:ext uri="{FF2B5EF4-FFF2-40B4-BE49-F238E27FC236}">
                <a16:creationId xmlns:a16="http://schemas.microsoft.com/office/drawing/2014/main" id="{BD941116-3939-2CF3-AC67-AA372E18EEC8}"/>
              </a:ext>
            </a:extLst>
          </p:cNvPr>
          <p:cNvPicPr>
            <a:picLocks noChangeAspect="1"/>
          </p:cNvPicPr>
          <p:nvPr/>
        </p:nvPicPr>
        <p:blipFill>
          <a:blip r:embed="rId5"/>
          <a:stretch>
            <a:fillRect/>
          </a:stretch>
        </p:blipFill>
        <p:spPr>
          <a:xfrm>
            <a:off x="6123706" y="1531346"/>
            <a:ext cx="5697393" cy="4438024"/>
          </a:xfrm>
          <a:prstGeom prst="rect">
            <a:avLst/>
          </a:prstGeom>
        </p:spPr>
      </p:pic>
      <p:sp>
        <p:nvSpPr>
          <p:cNvPr id="14" name="TextBox 13">
            <a:extLst>
              <a:ext uri="{FF2B5EF4-FFF2-40B4-BE49-F238E27FC236}">
                <a16:creationId xmlns:a16="http://schemas.microsoft.com/office/drawing/2014/main" id="{2034A183-C936-75A1-C375-FF75D55D0207}"/>
              </a:ext>
            </a:extLst>
          </p:cNvPr>
          <p:cNvSpPr txBox="1"/>
          <p:nvPr/>
        </p:nvSpPr>
        <p:spPr>
          <a:xfrm>
            <a:off x="1632857" y="1632856"/>
            <a:ext cx="44413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CFF04D72-8BAC-A0AC-626A-7F11A5DD0702}"/>
              </a:ext>
            </a:extLst>
          </p:cNvPr>
          <p:cNvSpPr txBox="1"/>
          <p:nvPr/>
        </p:nvSpPr>
        <p:spPr>
          <a:xfrm>
            <a:off x="3450364" y="1906951"/>
            <a:ext cx="13530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ORR: 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CR: 62.5%</a:t>
            </a:r>
          </a:p>
        </p:txBody>
      </p:sp>
      <p:sp>
        <p:nvSpPr>
          <p:cNvPr id="16" name="TextBox 15">
            <a:extLst>
              <a:ext uri="{FF2B5EF4-FFF2-40B4-BE49-F238E27FC236}">
                <a16:creationId xmlns:a16="http://schemas.microsoft.com/office/drawing/2014/main" id="{13EF4335-1C20-68A6-CC83-906A768899C7}"/>
              </a:ext>
            </a:extLst>
          </p:cNvPr>
          <p:cNvSpPr txBox="1"/>
          <p:nvPr/>
        </p:nvSpPr>
        <p:spPr>
          <a:xfrm>
            <a:off x="3297374" y="3398303"/>
            <a:ext cx="21347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18m PFS: 49.5%</a:t>
            </a:r>
          </a:p>
        </p:txBody>
      </p:sp>
    </p:spTree>
    <p:extLst>
      <p:ext uri="{BB962C8B-B14F-4D97-AF65-F5344CB8AC3E}">
        <p14:creationId xmlns:p14="http://schemas.microsoft.com/office/powerpoint/2010/main" val="728051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a:lstStyle/>
          <a:p>
            <a:pPr algn="ctr"/>
            <a:r>
              <a:rPr lang="en-US" dirty="0">
                <a:solidFill>
                  <a:schemeClr val="tx1"/>
                </a:solidFill>
              </a:rPr>
              <a:t>Summary of CD20-Directed </a:t>
            </a:r>
            <a:r>
              <a:rPr lang="en-US" dirty="0" err="1">
                <a:solidFill>
                  <a:schemeClr val="tx1"/>
                </a:solidFill>
              </a:rPr>
              <a:t>Bispecifics</a:t>
            </a:r>
            <a:r>
              <a:rPr lang="en-US" dirty="0">
                <a:solidFill>
                  <a:schemeClr val="tx1"/>
                </a:solidFill>
              </a:rPr>
              <a:t> for R/R FL</a:t>
            </a:r>
          </a:p>
        </p:txBody>
      </p:sp>
      <p:sp>
        <p:nvSpPr>
          <p:cNvPr id="5" name="Text Placeholder 4"/>
          <p:cNvSpPr>
            <a:spLocks noGrp="1"/>
          </p:cNvSpPr>
          <p:nvPr>
            <p:ph type="body" sz="quarter" idx="10"/>
          </p:nvPr>
        </p:nvSpPr>
        <p:spPr>
          <a:xfrm>
            <a:off x="378941" y="6302015"/>
            <a:ext cx="11449380" cy="450915"/>
          </a:xfrm>
        </p:spPr>
        <p:txBody>
          <a:bodyPr/>
          <a:lstStyle/>
          <a:p>
            <a:pPr marL="12701">
              <a:lnSpc>
                <a:spcPts val="910"/>
              </a:lnSpc>
              <a:spcAft>
                <a:spcPts val="200"/>
              </a:spcAft>
            </a:pPr>
            <a:r>
              <a:rPr lang="en-US" b="0" dirty="0">
                <a:solidFill>
                  <a:schemeClr val="tx1"/>
                </a:solidFill>
                <a:cs typeface="Arial"/>
              </a:rPr>
              <a:t>1. Hutchings M, et al.</a:t>
            </a:r>
            <a:r>
              <a:rPr lang="en-US" b="0" spc="15" dirty="0">
                <a:solidFill>
                  <a:schemeClr val="tx1"/>
                </a:solidFill>
                <a:cs typeface="Arial"/>
              </a:rPr>
              <a:t> </a:t>
            </a:r>
            <a:r>
              <a:rPr lang="en-US" b="0" i="1" dirty="0">
                <a:solidFill>
                  <a:schemeClr val="tx1"/>
                </a:solidFill>
                <a:cs typeface="Arial"/>
              </a:rPr>
              <a:t>J Clin Oncol. </a:t>
            </a:r>
            <a:r>
              <a:rPr lang="en-US" b="0" dirty="0">
                <a:solidFill>
                  <a:schemeClr val="tx1"/>
                </a:solidFill>
                <a:cs typeface="Arial"/>
              </a:rPr>
              <a:t>2021;</a:t>
            </a:r>
            <a:r>
              <a:rPr lang="en-US" b="0" spc="-10" dirty="0">
                <a:solidFill>
                  <a:schemeClr val="tx1"/>
                </a:solidFill>
                <a:cs typeface="Arial"/>
              </a:rPr>
              <a:t>39:1959-</a:t>
            </a:r>
            <a:r>
              <a:rPr lang="en-US" b="0" dirty="0">
                <a:solidFill>
                  <a:schemeClr val="tx1"/>
                </a:solidFill>
                <a:cs typeface="Arial"/>
              </a:rPr>
              <a:t>1970. 2. </a:t>
            </a:r>
            <a:r>
              <a:rPr lang="en-US" b="0" dirty="0" err="1">
                <a:solidFill>
                  <a:schemeClr val="tx1"/>
                </a:solidFill>
                <a:cs typeface="Arial"/>
              </a:rPr>
              <a:t>Budde</a:t>
            </a:r>
            <a:r>
              <a:rPr lang="en-US" b="0" dirty="0">
                <a:solidFill>
                  <a:schemeClr val="tx1"/>
                </a:solidFill>
                <a:cs typeface="Arial"/>
              </a:rPr>
              <a:t> LE, et al.</a:t>
            </a:r>
            <a:r>
              <a:rPr lang="en-US" b="0" spc="20" dirty="0">
                <a:solidFill>
                  <a:schemeClr val="tx1"/>
                </a:solidFill>
                <a:cs typeface="Arial"/>
              </a:rPr>
              <a:t> </a:t>
            </a:r>
            <a:r>
              <a:rPr lang="en-US" b="0" i="1" dirty="0">
                <a:solidFill>
                  <a:schemeClr val="tx1"/>
                </a:solidFill>
                <a:cs typeface="Arial"/>
              </a:rPr>
              <a:t>Lancet</a:t>
            </a:r>
            <a:r>
              <a:rPr lang="en-US" b="0" i="1" spc="10" dirty="0">
                <a:solidFill>
                  <a:schemeClr val="tx1"/>
                </a:solidFill>
                <a:cs typeface="Arial"/>
              </a:rPr>
              <a:t> </a:t>
            </a:r>
            <a:r>
              <a:rPr lang="en-US" b="0" i="1" dirty="0">
                <a:solidFill>
                  <a:schemeClr val="tx1"/>
                </a:solidFill>
                <a:cs typeface="Arial"/>
              </a:rPr>
              <a:t>Oncol.</a:t>
            </a:r>
            <a:r>
              <a:rPr lang="en-US" b="0" i="1" spc="-5" dirty="0">
                <a:solidFill>
                  <a:schemeClr val="tx1"/>
                </a:solidFill>
                <a:cs typeface="Arial"/>
              </a:rPr>
              <a:t> </a:t>
            </a:r>
            <a:r>
              <a:rPr lang="en-US" b="0" dirty="0">
                <a:solidFill>
                  <a:schemeClr val="tx1"/>
                </a:solidFill>
                <a:cs typeface="Arial"/>
              </a:rPr>
              <a:t>2022;23:1055-1065. 3. </a:t>
            </a:r>
            <a:r>
              <a:rPr lang="en-US" b="0" dirty="0" err="1">
                <a:solidFill>
                  <a:schemeClr val="tx1"/>
                </a:solidFill>
              </a:rPr>
              <a:t>Villasboas</a:t>
            </a:r>
            <a:r>
              <a:rPr lang="en-US" b="0" dirty="0">
                <a:solidFill>
                  <a:schemeClr val="tx1"/>
                </a:solidFill>
              </a:rPr>
              <a:t> JC, et al. </a:t>
            </a:r>
            <a:r>
              <a:rPr lang="en-US" b="0" i="1" dirty="0">
                <a:solidFill>
                  <a:schemeClr val="tx1"/>
                </a:solidFill>
              </a:rPr>
              <a:t>Blood</a:t>
            </a:r>
            <a:r>
              <a:rPr lang="en-US" b="0" dirty="0">
                <a:solidFill>
                  <a:schemeClr val="tx1"/>
                </a:solidFill>
              </a:rPr>
              <a:t>. 2023;142(suppl 1):3041</a:t>
            </a:r>
            <a:r>
              <a:rPr lang="en-US" b="0" dirty="0">
                <a:solidFill>
                  <a:schemeClr val="tx1"/>
                </a:solidFill>
                <a:cs typeface="Arial"/>
              </a:rPr>
              <a:t>. 4. Hutchings M, et al. </a:t>
            </a:r>
            <a:r>
              <a:rPr lang="en-US" b="0" i="1" spc="-10" dirty="0">
                <a:solidFill>
                  <a:schemeClr val="tx1"/>
                </a:solidFill>
                <a:cs typeface="Arial"/>
              </a:rPr>
              <a:t>Lancet.</a:t>
            </a:r>
            <a:r>
              <a:rPr lang="en-US" b="0" spc="-10" dirty="0">
                <a:solidFill>
                  <a:schemeClr val="tx1"/>
                </a:solidFill>
                <a:cs typeface="Arial"/>
              </a:rPr>
              <a:t> </a:t>
            </a:r>
            <a:r>
              <a:rPr lang="en-US" b="0" dirty="0">
                <a:solidFill>
                  <a:schemeClr val="tx1"/>
                </a:solidFill>
                <a:cs typeface="Arial"/>
              </a:rPr>
              <a:t>2021;398:</a:t>
            </a:r>
            <a:r>
              <a:rPr lang="en-US" b="0" spc="-10" dirty="0">
                <a:solidFill>
                  <a:schemeClr val="tx1"/>
                </a:solidFill>
                <a:cs typeface="Arial"/>
              </a:rPr>
              <a:t>1157-1169.</a:t>
            </a:r>
            <a:endParaRPr lang="en-US" b="0" dirty="0">
              <a:solidFill>
                <a:schemeClr val="tx1"/>
              </a:solidFill>
              <a:cs typeface="Arial"/>
            </a:endParaRPr>
          </a:p>
        </p:txBody>
      </p:sp>
      <p:graphicFrame>
        <p:nvGraphicFramePr>
          <p:cNvPr id="6" name="object 6"/>
          <p:cNvGraphicFramePr>
            <a:graphicFrameLocks noGrp="1"/>
          </p:cNvGraphicFramePr>
          <p:nvPr/>
        </p:nvGraphicFramePr>
        <p:xfrm>
          <a:off x="457200" y="1643865"/>
          <a:ext cx="11100815" cy="4072983"/>
        </p:xfrm>
        <a:graphic>
          <a:graphicData uri="http://schemas.openxmlformats.org/drawingml/2006/table">
            <a:tbl>
              <a:tblPr firstRow="1" bandRow="1">
                <a:tableStyleId>{2D5ABB26-0587-4C30-8999-92F81FD0307C}</a:tableStyleId>
              </a:tblPr>
              <a:tblGrid>
                <a:gridCol w="3271336">
                  <a:extLst>
                    <a:ext uri="{9D8B030D-6E8A-4147-A177-3AD203B41FA5}">
                      <a16:colId xmlns:a16="http://schemas.microsoft.com/office/drawing/2014/main" val="20000"/>
                    </a:ext>
                  </a:extLst>
                </a:gridCol>
                <a:gridCol w="1684712">
                  <a:extLst>
                    <a:ext uri="{9D8B030D-6E8A-4147-A177-3AD203B41FA5}">
                      <a16:colId xmlns:a16="http://schemas.microsoft.com/office/drawing/2014/main" val="20001"/>
                    </a:ext>
                  </a:extLst>
                </a:gridCol>
                <a:gridCol w="1458678">
                  <a:extLst>
                    <a:ext uri="{9D8B030D-6E8A-4147-A177-3AD203B41FA5}">
                      <a16:colId xmlns:a16="http://schemas.microsoft.com/office/drawing/2014/main" val="20002"/>
                    </a:ext>
                  </a:extLst>
                </a:gridCol>
                <a:gridCol w="1531654">
                  <a:extLst>
                    <a:ext uri="{9D8B030D-6E8A-4147-A177-3AD203B41FA5}">
                      <a16:colId xmlns:a16="http://schemas.microsoft.com/office/drawing/2014/main" val="20003"/>
                    </a:ext>
                  </a:extLst>
                </a:gridCol>
                <a:gridCol w="1588723">
                  <a:extLst>
                    <a:ext uri="{9D8B030D-6E8A-4147-A177-3AD203B41FA5}">
                      <a16:colId xmlns:a16="http://schemas.microsoft.com/office/drawing/2014/main" val="20004"/>
                    </a:ext>
                  </a:extLst>
                </a:gridCol>
                <a:gridCol w="1565712">
                  <a:extLst>
                    <a:ext uri="{9D8B030D-6E8A-4147-A177-3AD203B41FA5}">
                      <a16:colId xmlns:a16="http://schemas.microsoft.com/office/drawing/2014/main" val="20005"/>
                    </a:ext>
                  </a:extLst>
                </a:gridCol>
              </a:tblGrid>
              <a:tr h="1361440">
                <a:tc>
                  <a:txBody>
                    <a:bodyPr/>
                    <a:lstStyle/>
                    <a:p>
                      <a:pPr>
                        <a:lnSpc>
                          <a:spcPct val="100000"/>
                        </a:lnSpc>
                        <a:spcBef>
                          <a:spcPts val="25"/>
                        </a:spcBef>
                      </a:pPr>
                      <a:endParaRPr sz="2100" dirty="0">
                        <a:solidFill>
                          <a:schemeClr val="tx1"/>
                        </a:solidFill>
                        <a:latin typeface="Arial" panose="020B0604020202020204" pitchFamily="34" charset="0"/>
                        <a:cs typeface="Arial" panose="020B0604020202020204" pitchFamily="34" charset="0"/>
                      </a:endParaRPr>
                    </a:p>
                    <a:p>
                      <a:pPr algn="ctr">
                        <a:lnSpc>
                          <a:spcPct val="100000"/>
                        </a:lnSpc>
                        <a:spcBef>
                          <a:spcPts val="5"/>
                        </a:spcBef>
                      </a:pPr>
                      <a:r>
                        <a:rPr lang="en-US" sz="2100" b="1" spc="-10" dirty="0">
                          <a:solidFill>
                            <a:schemeClr val="tx1"/>
                          </a:solidFill>
                          <a:latin typeface="Arial" panose="020B0604020202020204" pitchFamily="34" charset="0"/>
                          <a:cs typeface="Arial" panose="020B0604020202020204" pitchFamily="34" charset="0"/>
                        </a:rPr>
                        <a:t>Bispecific antibody</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349885" marR="172720" indent="-169545" algn="ctr">
                        <a:lnSpc>
                          <a:spcPct val="107000"/>
                        </a:lnSpc>
                        <a:spcBef>
                          <a:spcPts val="1165"/>
                        </a:spcBef>
                      </a:pPr>
                      <a:r>
                        <a:rPr sz="2100" b="1" dirty="0">
                          <a:solidFill>
                            <a:schemeClr val="tx1"/>
                          </a:solidFill>
                          <a:latin typeface="Arial" panose="020B0604020202020204" pitchFamily="34" charset="0"/>
                          <a:cs typeface="Arial" panose="020B0604020202020204" pitchFamily="34" charset="0"/>
                        </a:rPr>
                        <a:t>N</a:t>
                      </a:r>
                      <a:r>
                        <a:rPr lang="en-US" sz="2100" b="1" dirty="0">
                          <a:solidFill>
                            <a:schemeClr val="tx1"/>
                          </a:solidFill>
                          <a:latin typeface="Arial" panose="020B0604020202020204" pitchFamily="34" charset="0"/>
                          <a:cs typeface="Arial" panose="020B0604020202020204" pitchFamily="34" charset="0"/>
                        </a:rPr>
                        <a:t>umber of</a:t>
                      </a:r>
                      <a:r>
                        <a:rPr sz="2100" b="1" spc="-25" dirty="0">
                          <a:solidFill>
                            <a:schemeClr val="tx1"/>
                          </a:solidFill>
                          <a:latin typeface="Arial" panose="020B0604020202020204" pitchFamily="34" charset="0"/>
                          <a:cs typeface="Arial" panose="020B0604020202020204" pitchFamily="34" charset="0"/>
                        </a:rPr>
                        <a:t> p</a:t>
                      </a:r>
                      <a:r>
                        <a:rPr lang="en-US" sz="2100" b="1" spc="-25" dirty="0">
                          <a:solidFill>
                            <a:schemeClr val="tx1"/>
                          </a:solidFill>
                          <a:latin typeface="Arial" panose="020B0604020202020204" pitchFamily="34" charset="0"/>
                          <a:cs typeface="Arial" panose="020B0604020202020204" pitchFamily="34" charset="0"/>
                        </a:rPr>
                        <a:t>a</a:t>
                      </a:r>
                      <a:r>
                        <a:rPr sz="2100" b="1" spc="-25" dirty="0">
                          <a:solidFill>
                            <a:schemeClr val="tx1"/>
                          </a:solidFill>
                          <a:latin typeface="Arial" panose="020B0604020202020204" pitchFamily="34" charset="0"/>
                          <a:cs typeface="Arial" panose="020B0604020202020204" pitchFamily="34" charset="0"/>
                        </a:rPr>
                        <a:t>t</a:t>
                      </a:r>
                      <a:r>
                        <a:rPr lang="en-US" sz="2100" b="1" spc="-25" dirty="0">
                          <a:solidFill>
                            <a:schemeClr val="tx1"/>
                          </a:solidFill>
                          <a:latin typeface="Arial" panose="020B0604020202020204" pitchFamily="34" charset="0"/>
                          <a:cs typeface="Arial" panose="020B0604020202020204" pitchFamily="34" charset="0"/>
                        </a:rPr>
                        <a:t>ient</a:t>
                      </a:r>
                      <a:r>
                        <a:rPr sz="2100" b="1" spc="-25" dirty="0">
                          <a:solidFill>
                            <a:schemeClr val="tx1"/>
                          </a:solidFill>
                          <a:latin typeface="Arial" panose="020B0604020202020204" pitchFamily="34" charset="0"/>
                          <a:cs typeface="Arial" panose="020B0604020202020204" pitchFamily="34" charset="0"/>
                        </a:rPr>
                        <a:t>s</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330"/>
                        </a:spcBef>
                      </a:pPr>
                      <a:r>
                        <a:rPr sz="2100" b="1" spc="-25" dirty="0">
                          <a:solidFill>
                            <a:schemeClr val="tx1"/>
                          </a:solidFill>
                          <a:latin typeface="Arial" panose="020B0604020202020204" pitchFamily="34" charset="0"/>
                          <a:cs typeface="Arial" panose="020B0604020202020204" pitchFamily="34" charset="0"/>
                        </a:rPr>
                        <a:t>ORR</a:t>
                      </a:r>
                      <a:r>
                        <a:rPr lang="en-US" sz="2100" b="0" spc="-25" dirty="0">
                          <a:solidFill>
                            <a:schemeClr val="tx1"/>
                          </a:solidFill>
                          <a:latin typeface="Arial" panose="020B0604020202020204" pitchFamily="34" charset="0"/>
                          <a:cs typeface="Arial" panose="020B0604020202020204" pitchFamily="34" charset="0"/>
                        </a:rPr>
                        <a:t> </a:t>
                      </a:r>
                      <a:r>
                        <a:rPr sz="2100" b="1" dirty="0">
                          <a:solidFill>
                            <a:schemeClr val="tx1"/>
                          </a:solidFill>
                          <a:latin typeface="Arial" panose="020B0604020202020204" pitchFamily="34" charset="0"/>
                          <a:cs typeface="Arial" panose="020B0604020202020204" pitchFamily="34" charset="0"/>
                        </a:rPr>
                        <a:t>%</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6985" algn="ctr">
                        <a:lnSpc>
                          <a:spcPct val="100000"/>
                        </a:lnSpc>
                        <a:spcBef>
                          <a:spcPts val="1330"/>
                        </a:spcBef>
                      </a:pPr>
                      <a:r>
                        <a:rPr sz="2100" b="1" spc="-25" dirty="0">
                          <a:solidFill>
                            <a:schemeClr val="tx1"/>
                          </a:solidFill>
                          <a:latin typeface="Arial" panose="020B0604020202020204" pitchFamily="34" charset="0"/>
                          <a:cs typeface="Arial" panose="020B0604020202020204" pitchFamily="34" charset="0"/>
                        </a:rPr>
                        <a:t>CR</a:t>
                      </a:r>
                      <a:r>
                        <a:rPr lang="en-US" sz="2100" b="0" spc="-25" dirty="0">
                          <a:solidFill>
                            <a:schemeClr val="tx1"/>
                          </a:solidFill>
                          <a:latin typeface="Arial" panose="020B0604020202020204" pitchFamily="34" charset="0"/>
                          <a:cs typeface="Arial" panose="020B0604020202020204" pitchFamily="34" charset="0"/>
                        </a:rPr>
                        <a:t> </a:t>
                      </a:r>
                      <a:r>
                        <a:rPr sz="2100" b="1" dirty="0">
                          <a:solidFill>
                            <a:schemeClr val="tx1"/>
                          </a:solidFill>
                          <a:latin typeface="Arial" panose="020B0604020202020204" pitchFamily="34" charset="0"/>
                          <a:cs typeface="Arial" panose="020B0604020202020204" pitchFamily="34" charset="0"/>
                        </a:rPr>
                        <a:t>%</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marL="17145" algn="ctr">
                        <a:lnSpc>
                          <a:spcPct val="100000"/>
                        </a:lnSpc>
                        <a:spcBef>
                          <a:spcPts val="45"/>
                        </a:spcBef>
                      </a:pPr>
                      <a:r>
                        <a:rPr lang="en-US" sz="2100" b="1" spc="-25" dirty="0">
                          <a:solidFill>
                            <a:schemeClr val="tx1"/>
                          </a:solidFill>
                          <a:latin typeface="Arial" panose="020B0604020202020204" pitchFamily="34" charset="0"/>
                          <a:cs typeface="Arial" panose="020B0604020202020204" pitchFamily="34" charset="0"/>
                        </a:rPr>
                        <a:t>Duration of CR</a:t>
                      </a:r>
                    </a:p>
                    <a:p>
                      <a:pPr marL="17145" algn="ctr">
                        <a:lnSpc>
                          <a:spcPct val="100000"/>
                        </a:lnSpc>
                        <a:spcBef>
                          <a:spcPts val="45"/>
                        </a:spcBef>
                      </a:pPr>
                      <a:r>
                        <a:rPr lang="en-US" sz="2100" b="1" spc="-25" dirty="0">
                          <a:solidFill>
                            <a:schemeClr val="tx1"/>
                          </a:solidFill>
                          <a:latin typeface="Arial" panose="020B0604020202020204" pitchFamily="34" charset="0"/>
                          <a:cs typeface="Arial" panose="020B0604020202020204" pitchFamily="34" charset="0"/>
                        </a:rPr>
                        <a:t>(median; months)</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294005" algn="ctr">
                        <a:lnSpc>
                          <a:spcPct val="100000"/>
                        </a:lnSpc>
                        <a:spcBef>
                          <a:spcPts val="1330"/>
                        </a:spcBef>
                      </a:pPr>
                      <a:r>
                        <a:rPr sz="2100" b="1" spc="-25" dirty="0">
                          <a:solidFill>
                            <a:schemeClr val="tx1"/>
                          </a:solidFill>
                          <a:latin typeface="Arial" panose="020B0604020202020204" pitchFamily="34" charset="0"/>
                          <a:cs typeface="Arial" panose="020B0604020202020204" pitchFamily="34" charset="0"/>
                        </a:rPr>
                        <a:t>PFS</a:t>
                      </a:r>
                      <a:endParaRPr sz="2100" dirty="0">
                        <a:solidFill>
                          <a:schemeClr val="tx1"/>
                        </a:solidFill>
                        <a:latin typeface="Arial" panose="020B0604020202020204" pitchFamily="34" charset="0"/>
                        <a:cs typeface="Arial" panose="020B0604020202020204" pitchFamily="34" charset="0"/>
                      </a:endParaRPr>
                    </a:p>
                    <a:p>
                      <a:pPr marL="350520" algn="ctr">
                        <a:lnSpc>
                          <a:spcPct val="100000"/>
                        </a:lnSpc>
                        <a:spcBef>
                          <a:spcPts val="170"/>
                        </a:spcBef>
                      </a:pPr>
                      <a:r>
                        <a:rPr sz="2100" b="1" spc="-25" dirty="0">
                          <a:solidFill>
                            <a:schemeClr val="tx1"/>
                          </a:solidFill>
                          <a:latin typeface="Arial" panose="020B0604020202020204" pitchFamily="34" charset="0"/>
                          <a:cs typeface="Arial" panose="020B0604020202020204" pitchFamily="34" charset="0"/>
                        </a:rPr>
                        <a:t>mo</a:t>
                      </a:r>
                      <a:r>
                        <a:rPr lang="en-US" sz="2100" b="1" spc="-25" dirty="0">
                          <a:solidFill>
                            <a:schemeClr val="tx1"/>
                          </a:solidFill>
                          <a:latin typeface="Arial" panose="020B0604020202020204" pitchFamily="34" charset="0"/>
                          <a:cs typeface="Arial" panose="020B0604020202020204" pitchFamily="34" charset="0"/>
                        </a:rPr>
                        <a:t>nths</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47377">
                <a:tc>
                  <a:txBody>
                    <a:bodyPr/>
                    <a:lstStyle/>
                    <a:p>
                      <a:pPr algn="ctr">
                        <a:lnSpc>
                          <a:spcPct val="100000"/>
                        </a:lnSpc>
                        <a:spcBef>
                          <a:spcPts val="910"/>
                        </a:spcBef>
                      </a:pPr>
                      <a:r>
                        <a:rPr sz="2100" b="1" spc="-10" dirty="0">
                          <a:solidFill>
                            <a:schemeClr val="tx1"/>
                          </a:solidFill>
                          <a:latin typeface="Arial" panose="020B0604020202020204" pitchFamily="34" charset="0"/>
                          <a:cs typeface="Arial" panose="020B0604020202020204" pitchFamily="34" charset="0"/>
                        </a:rPr>
                        <a:t>Glofitamab</a:t>
                      </a:r>
                      <a:r>
                        <a:rPr lang="en-US" sz="2100" b="1" spc="-10" baseline="30000" dirty="0">
                          <a:solidFill>
                            <a:schemeClr val="tx1"/>
                          </a:solidFill>
                          <a:latin typeface="Arial" panose="020B0604020202020204" pitchFamily="34" charset="0"/>
                          <a:cs typeface="Arial" panose="020B0604020202020204" pitchFamily="34" charset="0"/>
                        </a:rPr>
                        <a:t>1</a:t>
                      </a:r>
                      <a:endParaRPr sz="2100" b="1" baseline="300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R="391160" algn="ctr">
                        <a:lnSpc>
                          <a:spcPct val="100000"/>
                        </a:lnSpc>
                        <a:spcBef>
                          <a:spcPts val="910"/>
                        </a:spcBef>
                      </a:pPr>
                      <a:r>
                        <a:rPr sz="2100" spc="-25" dirty="0">
                          <a:solidFill>
                            <a:schemeClr val="tx1"/>
                          </a:solidFill>
                          <a:latin typeface="Arial" panose="020B0604020202020204" pitchFamily="34" charset="0"/>
                          <a:cs typeface="Arial" panose="020B0604020202020204" pitchFamily="34" charset="0"/>
                        </a:rPr>
                        <a:t>44</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R="1270" algn="ctr">
                        <a:lnSpc>
                          <a:spcPct val="100000"/>
                        </a:lnSpc>
                        <a:spcBef>
                          <a:spcPts val="910"/>
                        </a:spcBef>
                      </a:pPr>
                      <a:r>
                        <a:rPr sz="2100" spc="-25" dirty="0">
                          <a:solidFill>
                            <a:schemeClr val="tx1"/>
                          </a:solidFill>
                          <a:latin typeface="Arial" panose="020B0604020202020204" pitchFamily="34" charset="0"/>
                          <a:cs typeface="Arial" panose="020B0604020202020204" pitchFamily="34" charset="0"/>
                        </a:rPr>
                        <a:t>71</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6985" algn="ctr">
                        <a:lnSpc>
                          <a:spcPct val="100000"/>
                        </a:lnSpc>
                        <a:spcBef>
                          <a:spcPts val="910"/>
                        </a:spcBef>
                      </a:pPr>
                      <a:r>
                        <a:rPr sz="2100" spc="-25" dirty="0">
                          <a:solidFill>
                            <a:schemeClr val="tx1"/>
                          </a:solidFill>
                          <a:latin typeface="Arial" panose="020B0604020202020204" pitchFamily="34" charset="0"/>
                          <a:cs typeface="Arial" panose="020B0604020202020204" pitchFamily="34" charset="0"/>
                        </a:rPr>
                        <a:t>48</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15240" algn="ctr">
                        <a:lnSpc>
                          <a:spcPct val="100000"/>
                        </a:lnSpc>
                        <a:spcBef>
                          <a:spcPts val="910"/>
                        </a:spcBef>
                      </a:pPr>
                      <a:r>
                        <a:rPr sz="2100" spc="-25" dirty="0">
                          <a:solidFill>
                            <a:schemeClr val="tx1"/>
                          </a:solidFill>
                          <a:latin typeface="Arial" panose="020B0604020202020204" pitchFamily="34" charset="0"/>
                          <a:cs typeface="Arial" panose="020B0604020202020204" pitchFamily="34" charset="0"/>
                        </a:rPr>
                        <a:t>NR</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635" algn="ctr">
                        <a:lnSpc>
                          <a:spcPct val="100000"/>
                        </a:lnSpc>
                        <a:spcBef>
                          <a:spcPts val="910"/>
                        </a:spcBef>
                      </a:pPr>
                      <a:r>
                        <a:rPr sz="2100" spc="-20" dirty="0">
                          <a:solidFill>
                            <a:schemeClr val="tx1"/>
                          </a:solidFill>
                          <a:latin typeface="Arial" panose="020B0604020202020204" pitchFamily="34" charset="0"/>
                          <a:cs typeface="Arial" panose="020B0604020202020204" pitchFamily="34" charset="0"/>
                        </a:rPr>
                        <a:t>11.8</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769412">
                <a:tc>
                  <a:txBody>
                    <a:bodyPr/>
                    <a:lstStyle/>
                    <a:p>
                      <a:pPr algn="ctr">
                        <a:lnSpc>
                          <a:spcPct val="100000"/>
                        </a:lnSpc>
                        <a:spcBef>
                          <a:spcPts val="1325"/>
                        </a:spcBef>
                      </a:pPr>
                      <a:r>
                        <a:rPr sz="2100" b="1" spc="-10" dirty="0">
                          <a:solidFill>
                            <a:schemeClr val="tx1"/>
                          </a:solidFill>
                          <a:latin typeface="Arial" panose="020B0604020202020204" pitchFamily="34" charset="0"/>
                          <a:cs typeface="Arial" panose="020B0604020202020204" pitchFamily="34" charset="0"/>
                        </a:rPr>
                        <a:t>Mosunetuzumab</a:t>
                      </a:r>
                      <a:r>
                        <a:rPr lang="en-US" sz="2100" b="1" spc="-10" baseline="30000" dirty="0">
                          <a:solidFill>
                            <a:schemeClr val="tx1"/>
                          </a:solidFill>
                          <a:latin typeface="Arial" panose="020B0604020202020204" pitchFamily="34" charset="0"/>
                          <a:cs typeface="Arial" panose="020B0604020202020204" pitchFamily="34" charset="0"/>
                        </a:rPr>
                        <a:t>2</a:t>
                      </a:r>
                      <a:endParaRPr sz="2100" b="1" baseline="300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R="391160" algn="ctr">
                        <a:lnSpc>
                          <a:spcPct val="100000"/>
                        </a:lnSpc>
                        <a:spcBef>
                          <a:spcPts val="1325"/>
                        </a:spcBef>
                      </a:pPr>
                      <a:r>
                        <a:rPr sz="2100" spc="-25" dirty="0">
                          <a:solidFill>
                            <a:schemeClr val="tx1"/>
                          </a:solidFill>
                          <a:latin typeface="Arial" panose="020B0604020202020204" pitchFamily="34" charset="0"/>
                          <a:cs typeface="Arial" panose="020B0604020202020204" pitchFamily="34" charset="0"/>
                        </a:rPr>
                        <a:t>90</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R="1270" algn="ctr">
                        <a:lnSpc>
                          <a:spcPct val="100000"/>
                        </a:lnSpc>
                        <a:spcBef>
                          <a:spcPts val="1325"/>
                        </a:spcBef>
                      </a:pPr>
                      <a:r>
                        <a:rPr sz="2100" spc="-25" dirty="0">
                          <a:solidFill>
                            <a:schemeClr val="tx1"/>
                          </a:solidFill>
                          <a:latin typeface="Arial" panose="020B0604020202020204" pitchFamily="34" charset="0"/>
                          <a:cs typeface="Arial" panose="020B0604020202020204" pitchFamily="34" charset="0"/>
                        </a:rPr>
                        <a:t>79</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6985" algn="ctr">
                        <a:lnSpc>
                          <a:spcPct val="100000"/>
                        </a:lnSpc>
                        <a:spcBef>
                          <a:spcPts val="1325"/>
                        </a:spcBef>
                      </a:pPr>
                      <a:r>
                        <a:rPr sz="2100" spc="-25" dirty="0">
                          <a:solidFill>
                            <a:schemeClr val="tx1"/>
                          </a:solidFill>
                          <a:latin typeface="Arial" panose="020B0604020202020204" pitchFamily="34" charset="0"/>
                          <a:cs typeface="Arial" panose="020B0604020202020204" pitchFamily="34" charset="0"/>
                        </a:rPr>
                        <a:t>60</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15240" algn="ctr">
                        <a:lnSpc>
                          <a:spcPct val="100000"/>
                        </a:lnSpc>
                        <a:spcBef>
                          <a:spcPts val="1325"/>
                        </a:spcBef>
                      </a:pPr>
                      <a:r>
                        <a:rPr sz="2100" spc="-25" dirty="0">
                          <a:solidFill>
                            <a:schemeClr val="tx1"/>
                          </a:solidFill>
                          <a:latin typeface="Arial" panose="020B0604020202020204" pitchFamily="34" charset="0"/>
                          <a:cs typeface="Arial" panose="020B0604020202020204" pitchFamily="34" charset="0"/>
                        </a:rPr>
                        <a:t>NR</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1325"/>
                        </a:spcBef>
                      </a:pPr>
                      <a:r>
                        <a:rPr lang="en-US" sz="2100" spc="-25" dirty="0">
                          <a:solidFill>
                            <a:schemeClr val="tx1"/>
                          </a:solidFill>
                          <a:latin typeface="Arial" panose="020B0604020202020204" pitchFamily="34" charset="0"/>
                          <a:cs typeface="Arial" panose="020B0604020202020204" pitchFamily="34" charset="0"/>
                        </a:rPr>
                        <a:t>18</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647377">
                <a:tc>
                  <a:txBody>
                    <a:bodyPr/>
                    <a:lstStyle/>
                    <a:p>
                      <a:pPr algn="ctr">
                        <a:lnSpc>
                          <a:spcPct val="100000"/>
                        </a:lnSpc>
                        <a:spcBef>
                          <a:spcPts val="910"/>
                        </a:spcBef>
                      </a:pPr>
                      <a:r>
                        <a:rPr sz="2100" b="1" spc="-10" dirty="0">
                          <a:solidFill>
                            <a:schemeClr val="tx1"/>
                          </a:solidFill>
                          <a:latin typeface="Arial" panose="020B0604020202020204" pitchFamily="34" charset="0"/>
                          <a:cs typeface="Arial" panose="020B0604020202020204" pitchFamily="34" charset="0"/>
                        </a:rPr>
                        <a:t>Odronextamab</a:t>
                      </a:r>
                      <a:r>
                        <a:rPr lang="en-US" sz="2100" b="1" spc="-10" baseline="30000" dirty="0">
                          <a:solidFill>
                            <a:schemeClr val="tx1"/>
                          </a:solidFill>
                          <a:latin typeface="Arial" panose="020B0604020202020204" pitchFamily="34" charset="0"/>
                          <a:cs typeface="Arial" panose="020B0604020202020204" pitchFamily="34" charset="0"/>
                        </a:rPr>
                        <a:t>3</a:t>
                      </a:r>
                      <a:endParaRPr sz="2100" b="1" baseline="300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R="391160" algn="ctr">
                        <a:lnSpc>
                          <a:spcPct val="100000"/>
                        </a:lnSpc>
                        <a:spcBef>
                          <a:spcPts val="910"/>
                        </a:spcBef>
                      </a:pPr>
                      <a:r>
                        <a:rPr lang="en-US" sz="2100" spc="-25">
                          <a:solidFill>
                            <a:schemeClr val="tx1"/>
                          </a:solidFill>
                          <a:latin typeface="Arial" panose="020B0604020202020204" pitchFamily="34" charset="0"/>
                          <a:cs typeface="Arial" panose="020B0604020202020204" pitchFamily="34" charset="0"/>
                        </a:rPr>
                        <a:t>128</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R="1270" algn="ctr">
                        <a:lnSpc>
                          <a:spcPct val="100000"/>
                        </a:lnSpc>
                        <a:spcBef>
                          <a:spcPts val="910"/>
                        </a:spcBef>
                      </a:pPr>
                      <a:r>
                        <a:rPr lang="en-US" sz="2100" spc="-25" dirty="0">
                          <a:solidFill>
                            <a:schemeClr val="tx1"/>
                          </a:solidFill>
                          <a:latin typeface="Arial" panose="020B0604020202020204" pitchFamily="34" charset="0"/>
                          <a:cs typeface="Arial" panose="020B0604020202020204" pitchFamily="34" charset="0"/>
                        </a:rPr>
                        <a:t>80</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6985" algn="ctr">
                        <a:lnSpc>
                          <a:spcPct val="100000"/>
                        </a:lnSpc>
                        <a:spcBef>
                          <a:spcPts val="910"/>
                        </a:spcBef>
                      </a:pPr>
                      <a:r>
                        <a:rPr lang="en-US" sz="2100" spc="-25" dirty="0">
                          <a:solidFill>
                            <a:schemeClr val="tx1"/>
                          </a:solidFill>
                          <a:latin typeface="Arial" panose="020B0604020202020204" pitchFamily="34" charset="0"/>
                          <a:cs typeface="Arial" panose="020B0604020202020204" pitchFamily="34" charset="0"/>
                        </a:rPr>
                        <a:t>72</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15240" algn="ctr">
                        <a:lnSpc>
                          <a:spcPct val="100000"/>
                        </a:lnSpc>
                        <a:spcBef>
                          <a:spcPts val="910"/>
                        </a:spcBef>
                      </a:pPr>
                      <a:r>
                        <a:rPr lang="en-US" sz="2100" spc="-20" dirty="0">
                          <a:solidFill>
                            <a:schemeClr val="tx1"/>
                          </a:solidFill>
                          <a:latin typeface="Arial" panose="020B0604020202020204" pitchFamily="34" charset="0"/>
                          <a:cs typeface="Arial" panose="020B0604020202020204" pitchFamily="34" charset="0"/>
                        </a:rPr>
                        <a:t>21.7</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910"/>
                        </a:spcBef>
                      </a:pPr>
                      <a:r>
                        <a:rPr sz="2100" spc="-20" dirty="0">
                          <a:solidFill>
                            <a:schemeClr val="tx1"/>
                          </a:solidFill>
                          <a:latin typeface="Arial" panose="020B0604020202020204" pitchFamily="34" charset="0"/>
                          <a:cs typeface="Arial" panose="020B0604020202020204" pitchFamily="34" charset="0"/>
                        </a:rPr>
                        <a:t>20.</a:t>
                      </a:r>
                      <a:r>
                        <a:rPr lang="en-US" sz="2100" spc="-20" dirty="0">
                          <a:solidFill>
                            <a:schemeClr val="tx1"/>
                          </a:solidFill>
                          <a:latin typeface="Arial" panose="020B0604020202020204" pitchFamily="34" charset="0"/>
                          <a:cs typeface="Arial" panose="020B0604020202020204" pitchFamily="34" charset="0"/>
                        </a:rPr>
                        <a:t>7</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647377">
                <a:tc>
                  <a:txBody>
                    <a:bodyPr/>
                    <a:lstStyle/>
                    <a:p>
                      <a:pPr marL="1270" algn="ctr">
                        <a:lnSpc>
                          <a:spcPct val="100000"/>
                        </a:lnSpc>
                        <a:spcBef>
                          <a:spcPts val="915"/>
                        </a:spcBef>
                      </a:pPr>
                      <a:r>
                        <a:rPr sz="2100" b="1" spc="-10" dirty="0">
                          <a:solidFill>
                            <a:schemeClr val="tx1"/>
                          </a:solidFill>
                          <a:latin typeface="Arial" panose="020B0604020202020204" pitchFamily="34" charset="0"/>
                          <a:cs typeface="Arial" panose="020B0604020202020204" pitchFamily="34" charset="0"/>
                        </a:rPr>
                        <a:t>Epcoritamab</a:t>
                      </a:r>
                      <a:r>
                        <a:rPr lang="en-US" sz="2100" b="1" spc="-10" baseline="30000" dirty="0">
                          <a:solidFill>
                            <a:schemeClr val="tx1"/>
                          </a:solidFill>
                          <a:latin typeface="Arial" panose="020B0604020202020204" pitchFamily="34" charset="0"/>
                          <a:cs typeface="Arial" panose="020B0604020202020204" pitchFamily="34" charset="0"/>
                        </a:rPr>
                        <a:t>4</a:t>
                      </a:r>
                      <a:endParaRPr sz="2100" b="1" baseline="300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R="391160" algn="ctr">
                        <a:lnSpc>
                          <a:spcPct val="100000"/>
                        </a:lnSpc>
                        <a:spcBef>
                          <a:spcPts val="915"/>
                        </a:spcBef>
                      </a:pPr>
                      <a:r>
                        <a:rPr sz="2100" spc="-25" dirty="0">
                          <a:solidFill>
                            <a:schemeClr val="tx1"/>
                          </a:solidFill>
                          <a:latin typeface="Arial" panose="020B0604020202020204" pitchFamily="34" charset="0"/>
                          <a:cs typeface="Arial" panose="020B0604020202020204" pitchFamily="34" charset="0"/>
                        </a:rPr>
                        <a:t>10</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R="1270" algn="ctr">
                        <a:lnSpc>
                          <a:spcPct val="100000"/>
                        </a:lnSpc>
                        <a:spcBef>
                          <a:spcPts val="915"/>
                        </a:spcBef>
                      </a:pPr>
                      <a:r>
                        <a:rPr sz="2100" spc="-25" dirty="0">
                          <a:solidFill>
                            <a:schemeClr val="tx1"/>
                          </a:solidFill>
                          <a:latin typeface="Arial" panose="020B0604020202020204" pitchFamily="34" charset="0"/>
                          <a:cs typeface="Arial" panose="020B0604020202020204" pitchFamily="34" charset="0"/>
                        </a:rPr>
                        <a:t>90</a:t>
                      </a:r>
                      <a:endParaRPr sz="210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6985" algn="ctr">
                        <a:lnSpc>
                          <a:spcPct val="100000"/>
                        </a:lnSpc>
                        <a:spcBef>
                          <a:spcPts val="915"/>
                        </a:spcBef>
                      </a:pPr>
                      <a:r>
                        <a:rPr sz="2100" spc="-25" dirty="0">
                          <a:solidFill>
                            <a:schemeClr val="tx1"/>
                          </a:solidFill>
                          <a:latin typeface="Arial" panose="020B0604020202020204" pitchFamily="34" charset="0"/>
                          <a:cs typeface="Arial" panose="020B0604020202020204" pitchFamily="34" charset="0"/>
                        </a:rPr>
                        <a:t>50</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15240" algn="ctr">
                        <a:lnSpc>
                          <a:spcPct val="100000"/>
                        </a:lnSpc>
                        <a:spcBef>
                          <a:spcPts val="915"/>
                        </a:spcBef>
                      </a:pPr>
                      <a:r>
                        <a:rPr sz="2100" spc="-25" dirty="0">
                          <a:solidFill>
                            <a:schemeClr val="tx1"/>
                          </a:solidFill>
                          <a:latin typeface="Arial" panose="020B0604020202020204" pitchFamily="34" charset="0"/>
                          <a:cs typeface="Arial" panose="020B0604020202020204" pitchFamily="34" charset="0"/>
                        </a:rPr>
                        <a:t>NA</a:t>
                      </a:r>
                      <a:endParaRPr sz="210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915"/>
                        </a:spcBef>
                      </a:pPr>
                      <a:r>
                        <a:rPr sz="2100" spc="-25" dirty="0">
                          <a:solidFill>
                            <a:schemeClr val="tx1"/>
                          </a:solidFill>
                          <a:latin typeface="Arial" panose="020B0604020202020204" pitchFamily="34" charset="0"/>
                          <a:cs typeface="Arial" panose="020B0604020202020204" pitchFamily="34" charset="0"/>
                        </a:rPr>
                        <a:t>NR</a:t>
                      </a:r>
                      <a:endParaRPr sz="2100" dirty="0">
                        <a:solidFill>
                          <a:schemeClr val="tx1"/>
                        </a:solidFill>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bl>
          </a:graphicData>
        </a:graphic>
      </p:graphicFrame>
      <p:sp>
        <p:nvSpPr>
          <p:cNvPr id="8" name="Rectangle 7"/>
          <p:cNvSpPr/>
          <p:nvPr/>
        </p:nvSpPr>
        <p:spPr>
          <a:xfrm>
            <a:off x="6914682" y="1624247"/>
            <a:ext cx="1498170" cy="4112217"/>
          </a:xfrm>
          <a:prstGeom prst="rect">
            <a:avLst/>
          </a:prstGeom>
          <a:noFill/>
          <a:ln w="57150">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477606D7-F3D4-8D4B-440E-7462D8E4F1BC}"/>
              </a:ext>
            </a:extLst>
          </p:cNvPr>
          <p:cNvSpPr txBox="1"/>
          <p:nvPr/>
        </p:nvSpPr>
        <p:spPr>
          <a:xfrm>
            <a:off x="378941" y="6302015"/>
            <a:ext cx="4328429" cy="256545"/>
          </a:xfrm>
          <a:prstGeom prst="rect">
            <a:avLst/>
          </a:prstGeom>
          <a:noFill/>
        </p:spPr>
        <p:txBody>
          <a:bodyPr wrap="none" lIns="91440" tIns="45720" rIns="91440" bIns="45720"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prstClr val="black"/>
                </a:solidFill>
                <a:effectLst/>
                <a:uLnTx/>
                <a:uFillTx/>
                <a:latin typeface="Calibri"/>
                <a:ea typeface="+mn-ea"/>
                <a:cs typeface="+mn-cs"/>
              </a:rPr>
              <a:t>Odronextamab</a:t>
            </a:r>
            <a:r>
              <a:rPr kumimoji="0" lang="en-US" sz="1067" b="0" i="0" u="none" strike="noStrike" kern="1200" cap="none" spc="0" normalizeH="0" baseline="0" noProof="0" dirty="0">
                <a:ln>
                  <a:noFill/>
                </a:ln>
                <a:solidFill>
                  <a:prstClr val="black"/>
                </a:solidFill>
                <a:effectLst/>
                <a:uLnTx/>
                <a:uFillTx/>
                <a:latin typeface="Calibri"/>
                <a:ea typeface="+mn-ea"/>
                <a:cs typeface="+mn-cs"/>
              </a:rPr>
              <a:t> is an investigational therapy for the management of NHL.</a:t>
            </a:r>
          </a:p>
        </p:txBody>
      </p:sp>
    </p:spTree>
    <p:extLst>
      <p:ext uri="{BB962C8B-B14F-4D97-AF65-F5344CB8AC3E}">
        <p14:creationId xmlns:p14="http://schemas.microsoft.com/office/powerpoint/2010/main" val="18853567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A0C8-4310-616D-3500-91D119450F69}"/>
              </a:ext>
            </a:extLst>
          </p:cNvPr>
          <p:cNvSpPr>
            <a:spLocks noGrp="1"/>
          </p:cNvSpPr>
          <p:nvPr>
            <p:ph type="title"/>
          </p:nvPr>
        </p:nvSpPr>
        <p:spPr/>
        <p:txBody>
          <a:bodyPr>
            <a:normAutofit fontScale="90000"/>
          </a:bodyPr>
          <a:lstStyle/>
          <a:p>
            <a:pPr algn="ctr"/>
            <a:r>
              <a:rPr lang="en-US" noProof="0" dirty="0" err="1">
                <a:solidFill>
                  <a:schemeClr val="tx1"/>
                </a:solidFill>
              </a:rPr>
              <a:t>Glofitamab</a:t>
            </a:r>
            <a:r>
              <a:rPr lang="en-US" noProof="0" dirty="0">
                <a:solidFill>
                  <a:schemeClr val="tx1"/>
                </a:solidFill>
              </a:rPr>
              <a:t> Monotherapy at RP2D </a:t>
            </a:r>
            <a:br>
              <a:rPr lang="en-US" noProof="0" dirty="0">
                <a:solidFill>
                  <a:schemeClr val="tx1"/>
                </a:solidFill>
              </a:rPr>
            </a:br>
            <a:r>
              <a:rPr lang="en-US" noProof="0" dirty="0">
                <a:solidFill>
                  <a:schemeClr val="tx1"/>
                </a:solidFill>
              </a:rPr>
              <a:t>Induces Durable Complete Responses</a:t>
            </a:r>
          </a:p>
        </p:txBody>
      </p:sp>
      <p:sp>
        <p:nvSpPr>
          <p:cNvPr id="229" name="Content Placeholder 228"/>
          <p:cNvSpPr>
            <a:spLocks noGrp="1"/>
          </p:cNvSpPr>
          <p:nvPr>
            <p:ph idx="1"/>
          </p:nvPr>
        </p:nvSpPr>
        <p:spPr>
          <a:xfrm>
            <a:off x="381002" y="925285"/>
            <a:ext cx="4878090" cy="4494509"/>
          </a:xfrm>
        </p:spPr>
        <p:txBody>
          <a:bodyPr/>
          <a:lstStyle/>
          <a:p>
            <a:pPr algn="ctr">
              <a:spcAft>
                <a:spcPts val="400"/>
              </a:spcAft>
            </a:pPr>
            <a:endParaRPr lang="en-US" dirty="0">
              <a:solidFill>
                <a:schemeClr val="tx1"/>
              </a:solidFill>
            </a:endParaRPr>
          </a:p>
          <a:p>
            <a:pPr algn="ctr">
              <a:spcAft>
                <a:spcPts val="400"/>
              </a:spcAft>
            </a:pPr>
            <a:endParaRPr lang="en-US" dirty="0">
              <a:solidFill>
                <a:schemeClr val="tx1"/>
              </a:solidFill>
            </a:endParaRPr>
          </a:p>
          <a:p>
            <a:pPr marL="0" indent="0" algn="ctr">
              <a:spcAft>
                <a:spcPts val="400"/>
              </a:spcAft>
              <a:buNone/>
            </a:pPr>
            <a:endParaRPr lang="en-US" dirty="0">
              <a:solidFill>
                <a:schemeClr val="tx1"/>
              </a:solidFill>
            </a:endParaRPr>
          </a:p>
          <a:p>
            <a:pPr marL="0" indent="0" algn="ctr">
              <a:spcAft>
                <a:spcPts val="400"/>
              </a:spcAft>
              <a:buNone/>
            </a:pPr>
            <a:r>
              <a:rPr lang="en-US" sz="2133" dirty="0">
                <a:solidFill>
                  <a:schemeClr val="tx1"/>
                </a:solidFill>
              </a:rPr>
              <a:t>Pivotal phase 2 results</a:t>
            </a:r>
          </a:p>
          <a:p>
            <a:pPr lvl="1" algn="ctr">
              <a:spcAft>
                <a:spcPts val="400"/>
              </a:spcAft>
            </a:pPr>
            <a:r>
              <a:rPr lang="en-US" dirty="0">
                <a:solidFill>
                  <a:schemeClr val="tx1"/>
                </a:solidFill>
              </a:rPr>
              <a:t>DLBCL NOS, HGBCL, </a:t>
            </a:r>
            <a:r>
              <a:rPr lang="en-US" dirty="0" err="1">
                <a:solidFill>
                  <a:schemeClr val="tx1"/>
                </a:solidFill>
              </a:rPr>
              <a:t>trFL</a:t>
            </a:r>
            <a:r>
              <a:rPr lang="en-US" dirty="0">
                <a:solidFill>
                  <a:schemeClr val="tx1"/>
                </a:solidFill>
              </a:rPr>
              <a:t> or PMBCL; ≥2 prior therapies</a:t>
            </a:r>
          </a:p>
          <a:p>
            <a:pPr lvl="1" algn="ctr">
              <a:spcAft>
                <a:spcPts val="400"/>
              </a:spcAft>
            </a:pPr>
            <a:r>
              <a:rPr lang="en-US" dirty="0" err="1">
                <a:solidFill>
                  <a:schemeClr val="tx1"/>
                </a:solidFill>
              </a:rPr>
              <a:t>Glofitamab</a:t>
            </a:r>
            <a:r>
              <a:rPr lang="en-US" dirty="0">
                <a:solidFill>
                  <a:schemeClr val="tx1"/>
                </a:solidFill>
              </a:rPr>
              <a:t> 2.5/10/30 mg (N = 155)</a:t>
            </a:r>
          </a:p>
          <a:p>
            <a:pPr lvl="1" algn="ctr">
              <a:spcAft>
                <a:spcPts val="400"/>
              </a:spcAft>
            </a:pPr>
            <a:r>
              <a:rPr lang="en-US" dirty="0">
                <a:solidFill>
                  <a:schemeClr val="tx1"/>
                </a:solidFill>
              </a:rPr>
              <a:t>Efficacy</a:t>
            </a:r>
          </a:p>
          <a:p>
            <a:pPr lvl="2" algn="ctr">
              <a:spcAft>
                <a:spcPts val="400"/>
              </a:spcAft>
            </a:pPr>
            <a:r>
              <a:rPr lang="en-US" dirty="0">
                <a:solidFill>
                  <a:schemeClr val="tx1"/>
                </a:solidFill>
              </a:rPr>
              <a:t>CR rate: 39.4% (61/155) </a:t>
            </a:r>
          </a:p>
          <a:p>
            <a:pPr lvl="2" algn="ctr">
              <a:spcAft>
                <a:spcPts val="400"/>
              </a:spcAft>
            </a:pPr>
            <a:r>
              <a:rPr lang="en-US" dirty="0">
                <a:solidFill>
                  <a:schemeClr val="tx1"/>
                </a:solidFill>
              </a:rPr>
              <a:t>ORR: 51.6% (80/155)</a:t>
            </a:r>
          </a:p>
          <a:p>
            <a:pPr marL="339742" lvl="1" indent="0" algn="ctr">
              <a:spcAft>
                <a:spcPts val="400"/>
              </a:spcAft>
              <a:buNone/>
            </a:pPr>
            <a:endParaRPr lang="en-US" dirty="0">
              <a:solidFill>
                <a:schemeClr val="tx1"/>
              </a:solidFill>
            </a:endParaRPr>
          </a:p>
        </p:txBody>
      </p:sp>
      <p:sp>
        <p:nvSpPr>
          <p:cNvPr id="230" name="Text Placeholder 229"/>
          <p:cNvSpPr>
            <a:spLocks noGrp="1"/>
          </p:cNvSpPr>
          <p:nvPr>
            <p:ph type="body" sz="quarter" idx="10"/>
          </p:nvPr>
        </p:nvSpPr>
        <p:spPr>
          <a:xfrm>
            <a:off x="381002" y="6164914"/>
            <a:ext cx="11447319" cy="588017"/>
          </a:xfrm>
        </p:spPr>
        <p:txBody>
          <a:bodyPr>
            <a:normAutofit fontScale="62500" lnSpcReduction="20000"/>
          </a:bodyPr>
          <a:lstStyle/>
          <a:p>
            <a:pPr algn="ctr"/>
            <a:r>
              <a:rPr lang="en-US" sz="1067" b="0" dirty="0">
                <a:solidFill>
                  <a:schemeClr val="tx1"/>
                </a:solidFill>
              </a:rPr>
              <a:t>Clinical cutoff date: March 14, 2022. *Time from the initial occurrence of a CR until PD or death due to any cause, whichever occurs first. </a:t>
            </a:r>
          </a:p>
          <a:p>
            <a:pPr algn="ctr"/>
            <a:r>
              <a:rPr lang="en-US" sz="1067" b="0" dirty="0">
                <a:solidFill>
                  <a:schemeClr val="tx1"/>
                </a:solidFill>
              </a:rPr>
              <a:t>RP2D = recommended phase II </a:t>
            </a:r>
            <a:r>
              <a:rPr lang="en-US" sz="1067" b="0" dirty="0" err="1">
                <a:solidFill>
                  <a:schemeClr val="tx1"/>
                </a:solidFill>
              </a:rPr>
              <a:t>doseCCOD</a:t>
            </a:r>
            <a:r>
              <a:rPr lang="en-US" sz="1067" b="0" dirty="0">
                <a:solidFill>
                  <a:schemeClr val="tx1"/>
                </a:solidFill>
              </a:rPr>
              <a:t> = clinical cutoff date; CI = confidence interval; CRS = cytokine release syndrome; </a:t>
            </a:r>
            <a:r>
              <a:rPr lang="en-US" sz="1067" b="0" dirty="0" err="1">
                <a:solidFill>
                  <a:schemeClr val="tx1"/>
                </a:solidFill>
              </a:rPr>
              <a:t>DoCR</a:t>
            </a:r>
            <a:r>
              <a:rPr lang="en-US" sz="1067" b="0" dirty="0">
                <a:solidFill>
                  <a:schemeClr val="tx1"/>
                </a:solidFill>
              </a:rPr>
              <a:t> = duration of complete response; IRC = independent review committee; PD = progressive disease.</a:t>
            </a:r>
          </a:p>
          <a:p>
            <a:pPr algn="ctr"/>
            <a:r>
              <a:rPr lang="en-US" b="0" dirty="0">
                <a:solidFill>
                  <a:schemeClr val="tx1"/>
                </a:solidFill>
              </a:rPr>
              <a:t>Dickinson M, et al. American Society of Clinical Oncology (ASCO) 2022; Abstract 7500. </a:t>
            </a:r>
            <a:r>
              <a:rPr lang="da-DK" b="0" dirty="0">
                <a:solidFill>
                  <a:schemeClr val="tx1"/>
                </a:solidFill>
              </a:rPr>
              <a:t>Dickinson M, et al. </a:t>
            </a:r>
            <a:r>
              <a:rPr lang="da-DK" b="0" i="1" dirty="0">
                <a:solidFill>
                  <a:schemeClr val="tx1"/>
                </a:solidFill>
              </a:rPr>
              <a:t>N Engl J Med</a:t>
            </a:r>
            <a:r>
              <a:rPr lang="da-DK" b="0" dirty="0">
                <a:solidFill>
                  <a:schemeClr val="tx1"/>
                </a:solidFill>
              </a:rPr>
              <a:t>. 2022;387:2220-2231.</a:t>
            </a:r>
            <a:endParaRPr lang="en-US" b="0" dirty="0">
              <a:solidFill>
                <a:schemeClr val="tx1"/>
              </a:solidFill>
            </a:endParaRPr>
          </a:p>
        </p:txBody>
      </p:sp>
      <p:sp>
        <p:nvSpPr>
          <p:cNvPr id="8" name="Google Shape;295;p15">
            <a:extLst>
              <a:ext uri="{FF2B5EF4-FFF2-40B4-BE49-F238E27FC236}">
                <a16:creationId xmlns:a16="http://schemas.microsoft.com/office/drawing/2014/main" id="{CCABCCA0-35F0-F998-E629-3D50F2E32AC5}"/>
              </a:ext>
            </a:extLst>
          </p:cNvPr>
          <p:cNvSpPr/>
          <p:nvPr/>
        </p:nvSpPr>
        <p:spPr>
          <a:xfrm>
            <a:off x="6171649" y="1383467"/>
            <a:ext cx="5480899" cy="3211863"/>
          </a:xfrm>
          <a:prstGeom prst="rect">
            <a:avLst/>
          </a:prstGeom>
          <a:noFill/>
          <a:ln w="25400" cap="flat" cmpd="sng">
            <a:solidFill>
              <a:schemeClr val="accent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sz="1867" b="0" i="1"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9" name="Google Shape;296;p15">
            <a:extLst>
              <a:ext uri="{FF2B5EF4-FFF2-40B4-BE49-F238E27FC236}">
                <a16:creationId xmlns:a16="http://schemas.microsoft.com/office/drawing/2014/main" id="{168A290F-0333-3B1B-EBDB-9731DFC63884}"/>
              </a:ext>
            </a:extLst>
          </p:cNvPr>
          <p:cNvSpPr/>
          <p:nvPr/>
        </p:nvSpPr>
        <p:spPr>
          <a:xfrm>
            <a:off x="6161013" y="1258919"/>
            <a:ext cx="5500577" cy="345217"/>
          </a:xfrm>
          <a:prstGeom prst="round1Rect">
            <a:avLst>
              <a:gd name="adj" fmla="val 16667"/>
            </a:avLst>
          </a:prstGeom>
          <a:solidFill>
            <a:schemeClr val="accent2"/>
          </a:solidFill>
          <a:ln w="25400" cap="flat" cmpd="sng">
            <a:no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867" b="1" i="0" u="none" strike="noStrike" kern="0" cap="none" spc="0" normalizeH="0" baseline="0" noProof="0" dirty="0">
                <a:ln>
                  <a:noFill/>
                </a:ln>
                <a:solidFill>
                  <a:prstClr val="black"/>
                </a:solidFill>
                <a:effectLst/>
                <a:uLnTx/>
                <a:uFillTx/>
                <a:latin typeface="Calibri"/>
                <a:ea typeface="Arial"/>
                <a:cs typeface="Arial"/>
                <a:sym typeface="Arial"/>
              </a:rPr>
              <a:t>Pivotal phase 2 cohort (ASCO 2022) – </a:t>
            </a:r>
            <a:r>
              <a:rPr kumimoji="0" lang="en-GB" sz="1867" b="1" i="0" u="none" strike="noStrike" kern="0" cap="none" spc="0" normalizeH="0" baseline="0" noProof="0" dirty="0" err="1">
                <a:ln>
                  <a:noFill/>
                </a:ln>
                <a:solidFill>
                  <a:prstClr val="black"/>
                </a:solidFill>
                <a:effectLst/>
                <a:uLnTx/>
                <a:uFillTx/>
                <a:latin typeface="Calibri"/>
                <a:ea typeface="Arial"/>
                <a:cs typeface="Arial"/>
                <a:sym typeface="Arial"/>
              </a:rPr>
              <a:t>DoCR</a:t>
            </a:r>
            <a:r>
              <a:rPr kumimoji="0" lang="en-GB" sz="1867" b="1" i="0" u="none" strike="noStrike" kern="0" cap="none" spc="0" normalizeH="0" baseline="0" noProof="0" dirty="0">
                <a:ln>
                  <a:noFill/>
                </a:ln>
                <a:solidFill>
                  <a:prstClr val="black"/>
                </a:solidFill>
                <a:effectLst/>
                <a:uLnTx/>
                <a:uFillTx/>
                <a:latin typeface="Calibri"/>
                <a:ea typeface="Arial"/>
                <a:cs typeface="Arial"/>
                <a:sym typeface="Arial"/>
              </a:rPr>
              <a:t>* by IRC</a:t>
            </a:r>
            <a:endParaRPr kumimoji="0" sz="1867" b="1" i="0" u="none" strike="noStrike" kern="0" cap="none" spc="0" normalizeH="0" baseline="0" noProof="0" dirty="0">
              <a:ln>
                <a:noFill/>
              </a:ln>
              <a:solidFill>
                <a:prstClr val="black"/>
              </a:solidFill>
              <a:effectLst/>
              <a:uLnTx/>
              <a:uFillTx/>
              <a:latin typeface="Calibri"/>
              <a:ea typeface="Arial"/>
              <a:cs typeface="Arial"/>
              <a:sym typeface="Arial"/>
            </a:endParaRPr>
          </a:p>
        </p:txBody>
      </p:sp>
      <p:sp>
        <p:nvSpPr>
          <p:cNvPr id="10" name="Google Shape;298;p15">
            <a:extLst>
              <a:ext uri="{FF2B5EF4-FFF2-40B4-BE49-F238E27FC236}">
                <a16:creationId xmlns:a16="http://schemas.microsoft.com/office/drawing/2014/main" id="{974F02FE-EA8B-268C-DB54-FAC42F22D7F2}"/>
              </a:ext>
            </a:extLst>
          </p:cNvPr>
          <p:cNvSpPr txBox="1"/>
          <p:nvPr/>
        </p:nvSpPr>
        <p:spPr>
          <a:xfrm>
            <a:off x="8459162" y="3266219"/>
            <a:ext cx="2397145" cy="532636"/>
          </a:xfrm>
          <a:prstGeom prst="rect">
            <a:avLst/>
          </a:prstGeom>
          <a:solidFill>
            <a:srgbClr val="C6D5FC"/>
          </a:solidFill>
          <a:ln>
            <a:noFill/>
          </a:ln>
        </p:spPr>
        <p:txBody>
          <a:bodyPr spcFirstLastPara="1" wrap="square" lIns="121862" tIns="60915" rIns="121862" bIns="60915"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prstClr val="black"/>
                </a:solidFill>
                <a:effectLst/>
                <a:uLnTx/>
                <a:uFillTx/>
                <a:latin typeface="Arial"/>
                <a:ea typeface="Arial"/>
                <a:cs typeface="Arial"/>
                <a:sym typeface="Arial"/>
              </a:rPr>
              <a:t>Median </a:t>
            </a:r>
            <a:r>
              <a:rPr kumimoji="0" lang="en-GB" sz="1400" b="1" i="0" u="none" strike="noStrike" kern="0" cap="none" spc="0" normalizeH="0" baseline="0" noProof="0" dirty="0" err="1">
                <a:ln>
                  <a:noFill/>
                </a:ln>
                <a:solidFill>
                  <a:prstClr val="black"/>
                </a:solidFill>
                <a:effectLst/>
                <a:uLnTx/>
                <a:uFillTx/>
                <a:latin typeface="Arial"/>
                <a:ea typeface="Arial"/>
                <a:cs typeface="Arial"/>
                <a:sym typeface="Arial"/>
              </a:rPr>
              <a:t>DoCR</a:t>
            </a:r>
            <a:r>
              <a:rPr kumimoji="0" lang="en-GB" sz="1400" b="1" i="0" u="none" strike="noStrike" kern="0" cap="none" spc="0" normalizeH="0" baseline="0" noProof="0" dirty="0">
                <a:ln>
                  <a:noFill/>
                </a:ln>
                <a:solidFill>
                  <a:prstClr val="black"/>
                </a:solidFill>
                <a:effectLst/>
                <a:uLnTx/>
                <a:uFillTx/>
                <a:latin typeface="Arial"/>
                <a:ea typeface="Arial"/>
                <a:cs typeface="Arial"/>
                <a:sym typeface="Arial"/>
              </a:rPr>
              <a:t>: </a:t>
            </a:r>
            <a:br>
              <a:rPr kumimoji="0" lang="en-GB" sz="1400" b="0" i="0" u="none" strike="noStrike" kern="0" cap="none" spc="0" normalizeH="0" baseline="0" noProof="0" dirty="0">
                <a:ln>
                  <a:noFill/>
                </a:ln>
                <a:solidFill>
                  <a:prstClr val="black"/>
                </a:solidFill>
                <a:effectLst/>
                <a:uLnTx/>
                <a:uFillTx/>
                <a:latin typeface="Arial"/>
                <a:ea typeface="Arial"/>
                <a:cs typeface="Arial"/>
                <a:sym typeface="Arial"/>
              </a:rPr>
            </a:br>
            <a:r>
              <a:rPr kumimoji="0" lang="en-GB" sz="1400" b="0" i="0" u="none" strike="noStrike" kern="0" cap="none" spc="0" normalizeH="0" baseline="0" noProof="0" dirty="0">
                <a:ln>
                  <a:noFill/>
                </a:ln>
                <a:solidFill>
                  <a:prstClr val="black"/>
                </a:solidFill>
                <a:effectLst/>
                <a:uLnTx/>
                <a:uFillTx/>
                <a:latin typeface="Arial"/>
                <a:ea typeface="Arial"/>
                <a:cs typeface="Arial"/>
                <a:sym typeface="Arial"/>
              </a:rPr>
              <a:t>NE (95% CI: 16.8</a:t>
            </a:r>
            <a:r>
              <a:rPr kumimoji="0" lang="en-GB" sz="1400" b="1" i="0" u="none" strike="noStrike" kern="0" cap="none" spc="0" normalizeH="0" baseline="0" noProof="0" dirty="0">
                <a:ln>
                  <a:noFill/>
                </a:ln>
                <a:solidFill>
                  <a:prstClr val="black"/>
                </a:solidFill>
                <a:effectLst/>
                <a:uLnTx/>
                <a:uFillTx/>
                <a:latin typeface="Arial"/>
                <a:ea typeface="+mn-ea"/>
                <a:cs typeface="Arial"/>
                <a:sym typeface="Arial"/>
              </a:rPr>
              <a:t>–</a:t>
            </a:r>
            <a:r>
              <a:rPr kumimoji="0" lang="en-GB" sz="1400" b="0" i="0" u="none" strike="noStrike" kern="0" cap="none" spc="0" normalizeH="0" baseline="0" noProof="0" dirty="0">
                <a:ln>
                  <a:noFill/>
                </a:ln>
                <a:solidFill>
                  <a:prstClr val="black"/>
                </a:solidFill>
                <a:effectLst/>
                <a:uLnTx/>
                <a:uFillTx/>
                <a:latin typeface="Arial"/>
                <a:ea typeface="Arial"/>
                <a:cs typeface="Arial"/>
                <a:sym typeface="Arial"/>
              </a:rPr>
              <a:t>NE)</a:t>
            </a:r>
            <a:endParaRPr kumimoji="0" sz="1467" b="0" i="0" u="none" strike="noStrike" kern="0" cap="none" spc="0" normalizeH="0" baseline="0" noProof="0" dirty="0">
              <a:ln>
                <a:noFill/>
              </a:ln>
              <a:solidFill>
                <a:prstClr val="black"/>
              </a:solidFill>
              <a:effectLst/>
              <a:uLnTx/>
              <a:uFillTx/>
              <a:latin typeface="Arial"/>
              <a:ea typeface="+mn-ea"/>
              <a:cs typeface="Arial"/>
              <a:sym typeface="Arial"/>
            </a:endParaRPr>
          </a:p>
        </p:txBody>
      </p:sp>
      <p:graphicFrame>
        <p:nvGraphicFramePr>
          <p:cNvPr id="11" name="Google Shape;299;p15">
            <a:extLst>
              <a:ext uri="{FF2B5EF4-FFF2-40B4-BE49-F238E27FC236}">
                <a16:creationId xmlns:a16="http://schemas.microsoft.com/office/drawing/2014/main" id="{6B308231-A963-6EA0-518F-40D5053CE12A}"/>
              </a:ext>
            </a:extLst>
          </p:cNvPr>
          <p:cNvGraphicFramePr/>
          <p:nvPr/>
        </p:nvGraphicFramePr>
        <p:xfrm>
          <a:off x="6163124" y="4663086"/>
          <a:ext cx="5500579" cy="1312010"/>
        </p:xfrm>
        <a:graphic>
          <a:graphicData uri="http://schemas.openxmlformats.org/drawingml/2006/table">
            <a:tbl>
              <a:tblPr>
                <a:tableStyleId>{5C22544A-7EE6-4342-B048-85BDC9FD1C3A}</a:tableStyleId>
              </a:tblPr>
              <a:tblGrid>
                <a:gridCol w="3531443">
                  <a:extLst>
                    <a:ext uri="{9D8B030D-6E8A-4147-A177-3AD203B41FA5}">
                      <a16:colId xmlns:a16="http://schemas.microsoft.com/office/drawing/2014/main" val="20000"/>
                    </a:ext>
                  </a:extLst>
                </a:gridCol>
                <a:gridCol w="1969136">
                  <a:extLst>
                    <a:ext uri="{9D8B030D-6E8A-4147-A177-3AD203B41FA5}">
                      <a16:colId xmlns:a16="http://schemas.microsoft.com/office/drawing/2014/main" val="20001"/>
                    </a:ext>
                  </a:extLst>
                </a:gridCol>
              </a:tblGrid>
              <a:tr h="333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None/>
                      </a:pPr>
                      <a:endParaRPr sz="1500" dirty="0">
                        <a:latin typeface="+mj-lt"/>
                        <a:ea typeface="Arial"/>
                        <a:cs typeface="Arial"/>
                        <a:sym typeface="Arial"/>
                      </a:endParaRPr>
                    </a:p>
                  </a:txBody>
                  <a:tcPr marL="109699" marR="109699" marT="54850" marB="5485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chemeClr val="lt1"/>
                        </a:buClr>
                        <a:buSzPts val="1200"/>
                        <a:buFont typeface="Arial"/>
                        <a:buNone/>
                      </a:pPr>
                      <a:r>
                        <a:rPr lang="en-GB" sz="1500" b="0" dirty="0">
                          <a:solidFill>
                            <a:schemeClr val="lt1"/>
                          </a:solidFill>
                          <a:latin typeface="+mj-lt"/>
                          <a:sym typeface="Arial"/>
                        </a:rPr>
                        <a:t>N = 61</a:t>
                      </a:r>
                      <a:endParaRPr sz="1500" dirty="0">
                        <a:latin typeface="+mj-lt"/>
                      </a:endParaRPr>
                    </a:p>
                  </a:txBody>
                  <a:tcPr marL="109699" marR="109699" marT="54850" marB="5485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194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chemeClr val="dk1"/>
                        </a:buClr>
                        <a:buSzPts val="1200"/>
                        <a:buFont typeface="Arial"/>
                        <a:buNone/>
                      </a:pPr>
                      <a:r>
                        <a:rPr lang="en-GB" sz="1500" b="0" dirty="0">
                          <a:solidFill>
                            <a:schemeClr val="dk1"/>
                          </a:solidFill>
                          <a:latin typeface="+mj-lt"/>
                          <a:sym typeface="Arial"/>
                        </a:rPr>
                        <a:t>Median </a:t>
                      </a:r>
                      <a:r>
                        <a:rPr lang="en-GB" sz="1500" b="0" dirty="0" err="1">
                          <a:solidFill>
                            <a:schemeClr val="dk1"/>
                          </a:solidFill>
                          <a:latin typeface="+mj-lt"/>
                          <a:sym typeface="Arial"/>
                        </a:rPr>
                        <a:t>DoCR</a:t>
                      </a:r>
                      <a:r>
                        <a:rPr lang="en-GB" sz="1500" b="0" dirty="0">
                          <a:solidFill>
                            <a:schemeClr val="dk1"/>
                          </a:solidFill>
                          <a:latin typeface="+mj-lt"/>
                          <a:sym typeface="Arial"/>
                        </a:rPr>
                        <a:t> follow-up, months (range)</a:t>
                      </a:r>
                      <a:endParaRPr sz="1500" dirty="0">
                        <a:latin typeface="+mj-lt"/>
                      </a:endParaRPr>
                    </a:p>
                  </a:txBody>
                  <a:tcPr marL="91172" marR="91172" marT="47985" marB="4798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BD7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200"/>
                        <a:buFont typeface="Arial"/>
                        <a:buNone/>
                      </a:pPr>
                      <a:r>
                        <a:rPr lang="en-GB" sz="1500" b="0" dirty="0">
                          <a:solidFill>
                            <a:schemeClr val="bg1"/>
                          </a:solidFill>
                          <a:latin typeface="+mj-lt"/>
                          <a:sym typeface="Arial"/>
                        </a:rPr>
                        <a:t>10.6 (0–21)</a:t>
                      </a:r>
                      <a:endParaRPr sz="1500" dirty="0">
                        <a:solidFill>
                          <a:schemeClr val="bg1"/>
                        </a:solidFill>
                        <a:latin typeface="+mj-lt"/>
                      </a:endParaRPr>
                    </a:p>
                  </a:txBody>
                  <a:tcPr marL="91172" marR="91172" marT="47985" marB="4798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3194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chemeClr val="dk1"/>
                        </a:buClr>
                        <a:buSzPts val="1200"/>
                        <a:buFont typeface="Arial"/>
                        <a:buNone/>
                      </a:pPr>
                      <a:r>
                        <a:rPr lang="en-GB" sz="1500" b="1" dirty="0">
                          <a:solidFill>
                            <a:schemeClr val="tx1"/>
                          </a:solidFill>
                          <a:latin typeface="+mj-lt"/>
                          <a:sym typeface="Arial"/>
                        </a:rPr>
                        <a:t>12-mon</a:t>
                      </a:r>
                      <a:r>
                        <a:rPr lang="en-GB" sz="1500" b="1" dirty="0">
                          <a:solidFill>
                            <a:schemeClr val="dk1"/>
                          </a:solidFill>
                          <a:latin typeface="+mj-lt"/>
                          <a:sym typeface="Arial"/>
                        </a:rPr>
                        <a:t>ths </a:t>
                      </a:r>
                      <a:r>
                        <a:rPr lang="en-GB" sz="1500" b="1" dirty="0" err="1">
                          <a:solidFill>
                            <a:schemeClr val="dk1"/>
                          </a:solidFill>
                          <a:latin typeface="+mj-lt"/>
                          <a:sym typeface="Arial"/>
                        </a:rPr>
                        <a:t>DoCR</a:t>
                      </a:r>
                      <a:r>
                        <a:rPr lang="en-GB" sz="1500" b="1" dirty="0">
                          <a:solidFill>
                            <a:schemeClr val="dk1"/>
                          </a:solidFill>
                          <a:latin typeface="+mj-lt"/>
                          <a:sym typeface="Arial"/>
                        </a:rPr>
                        <a:t>, % (95% CI)</a:t>
                      </a:r>
                      <a:endParaRPr sz="1500" dirty="0">
                        <a:latin typeface="+mj-lt"/>
                      </a:endParaRPr>
                    </a:p>
                  </a:txBody>
                  <a:tcPr marL="91172" marR="91172" marT="47985" marB="4798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None/>
                      </a:pPr>
                      <a:r>
                        <a:rPr lang="en-GB" sz="1500" b="1" dirty="0">
                          <a:solidFill>
                            <a:schemeClr val="bg1"/>
                          </a:solidFill>
                          <a:latin typeface="+mj-lt"/>
                          <a:sym typeface="Arial"/>
                        </a:rPr>
                        <a:t>77.6 (64.3–90.8)</a:t>
                      </a:r>
                      <a:endParaRPr sz="1500" dirty="0">
                        <a:solidFill>
                          <a:schemeClr val="bg1"/>
                        </a:solidFill>
                        <a:latin typeface="+mj-lt"/>
                      </a:endParaRPr>
                    </a:p>
                  </a:txBody>
                  <a:tcPr marL="91172" marR="91172" marT="47985" marB="4798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3194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chemeClr val="dk1"/>
                        </a:buClr>
                        <a:buSzPts val="1200"/>
                        <a:buFont typeface="Arial"/>
                        <a:buNone/>
                      </a:pPr>
                      <a:r>
                        <a:rPr lang="en-GB" sz="1500" b="0" dirty="0">
                          <a:solidFill>
                            <a:schemeClr val="dk1"/>
                          </a:solidFill>
                          <a:latin typeface="+mj-lt"/>
                          <a:sym typeface="Arial"/>
                        </a:rPr>
                        <a:t>CRs ongoing at CCOD, n (%)</a:t>
                      </a:r>
                      <a:endParaRPr sz="1500" dirty="0">
                        <a:latin typeface="+mj-lt"/>
                      </a:endParaRPr>
                    </a:p>
                  </a:txBody>
                  <a:tcPr marL="91172" marR="91172" marT="47985" marB="4798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BD7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None/>
                      </a:pPr>
                      <a:r>
                        <a:rPr lang="en-GB" sz="1500" b="0" dirty="0">
                          <a:solidFill>
                            <a:schemeClr val="bg1"/>
                          </a:solidFill>
                          <a:latin typeface="+mj-lt"/>
                          <a:sym typeface="Arial"/>
                        </a:rPr>
                        <a:t>49 (80.3)</a:t>
                      </a:r>
                      <a:endParaRPr sz="1500" dirty="0">
                        <a:solidFill>
                          <a:schemeClr val="bg1"/>
                        </a:solidFill>
                        <a:latin typeface="+mj-lt"/>
                      </a:endParaRPr>
                    </a:p>
                  </a:txBody>
                  <a:tcPr marL="91172" marR="91172" marT="47985" marB="4798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231" name="Group 230"/>
          <p:cNvGrpSpPr/>
          <p:nvPr/>
        </p:nvGrpSpPr>
        <p:grpSpPr>
          <a:xfrm>
            <a:off x="6231315" y="1609166"/>
            <a:ext cx="5383374" cy="2900599"/>
            <a:chOff x="9346972" y="2505902"/>
            <a:chExt cx="8075061" cy="4350899"/>
          </a:xfrm>
        </p:grpSpPr>
        <p:sp>
          <p:nvSpPr>
            <p:cNvPr id="13" name="Google Shape;476;p18">
              <a:extLst>
                <a:ext uri="{FF2B5EF4-FFF2-40B4-BE49-F238E27FC236}">
                  <a16:creationId xmlns:a16="http://schemas.microsoft.com/office/drawing/2014/main" id="{16A783CB-B0DB-A049-BD4B-61723A4F6F89}"/>
                </a:ext>
              </a:extLst>
            </p:cNvPr>
            <p:cNvSpPr txBox="1"/>
            <p:nvPr/>
          </p:nvSpPr>
          <p:spPr>
            <a:xfrm>
              <a:off x="11790723" y="6313890"/>
              <a:ext cx="3331776" cy="385513"/>
            </a:xfrm>
            <a:prstGeom prst="rect">
              <a:avLst/>
            </a:prstGeom>
            <a:noFill/>
            <a:ln>
              <a:noFill/>
            </a:ln>
          </p:spPr>
          <p:txBody>
            <a:bodyPr spcFirstLastPara="1" wrap="square" lIns="81241" tIns="40610" rIns="81241" bIns="4061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Time, months</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3;p18">
              <a:extLst>
                <a:ext uri="{FF2B5EF4-FFF2-40B4-BE49-F238E27FC236}">
                  <a16:creationId xmlns:a16="http://schemas.microsoft.com/office/drawing/2014/main" id="{27E50709-AED5-D623-1973-278BAB940A5C}"/>
                </a:ext>
              </a:extLst>
            </p:cNvPr>
            <p:cNvSpPr txBox="1"/>
            <p:nvPr/>
          </p:nvSpPr>
          <p:spPr>
            <a:xfrm>
              <a:off x="9395812" y="6317574"/>
              <a:ext cx="1683933" cy="471451"/>
            </a:xfrm>
            <a:prstGeom prst="rect">
              <a:avLst/>
            </a:prstGeom>
            <a:noFill/>
            <a:ln>
              <a:noFill/>
            </a:ln>
          </p:spPr>
          <p:txBody>
            <a:bodyPr spcFirstLastPara="1" wrap="square" lIns="0" tIns="0" rIns="0" bIns="0"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Patients at risk</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15" name="Google Shape;486;p18">
              <a:extLst>
                <a:ext uri="{FF2B5EF4-FFF2-40B4-BE49-F238E27FC236}">
                  <a16:creationId xmlns:a16="http://schemas.microsoft.com/office/drawing/2014/main" id="{35BC6F1E-BDE5-2891-B26E-AA5305FFC4A3}"/>
                </a:ext>
              </a:extLst>
            </p:cNvPr>
            <p:cNvCxnSpPr/>
            <p:nvPr/>
          </p:nvCxnSpPr>
          <p:spPr>
            <a:xfrm>
              <a:off x="10025742" y="2695348"/>
              <a:ext cx="0" cy="3321627"/>
            </a:xfrm>
            <a:prstGeom prst="straightConnector1">
              <a:avLst/>
            </a:prstGeom>
            <a:noFill/>
            <a:ln w="38100" cap="sq" cmpd="sng">
              <a:solidFill>
                <a:schemeClr val="bg1"/>
              </a:solidFill>
              <a:prstDash val="solid"/>
              <a:miter lim="800000"/>
              <a:headEnd type="none" w="med" len="med"/>
              <a:tailEnd type="none" w="med" len="med"/>
            </a:ln>
          </p:spPr>
        </p:cxnSp>
        <p:cxnSp>
          <p:nvCxnSpPr>
            <p:cNvPr id="16" name="Google Shape;487;p18">
              <a:extLst>
                <a:ext uri="{FF2B5EF4-FFF2-40B4-BE49-F238E27FC236}">
                  <a16:creationId xmlns:a16="http://schemas.microsoft.com/office/drawing/2014/main" id="{30CB0CD2-F389-51F1-F667-161642181D2C}"/>
                </a:ext>
              </a:extLst>
            </p:cNvPr>
            <p:cNvCxnSpPr>
              <a:cxnSpLocks/>
            </p:cNvCxnSpPr>
            <p:nvPr/>
          </p:nvCxnSpPr>
          <p:spPr>
            <a:xfrm flipH="1">
              <a:off x="10025744" y="5945564"/>
              <a:ext cx="7208377" cy="0"/>
            </a:xfrm>
            <a:prstGeom prst="straightConnector1">
              <a:avLst/>
            </a:prstGeom>
            <a:noFill/>
            <a:ln w="38100" cap="sq" cmpd="sng">
              <a:solidFill>
                <a:schemeClr val="bg1"/>
              </a:solidFill>
              <a:prstDash val="solid"/>
              <a:miter lim="800000"/>
              <a:headEnd type="none" w="med" len="med"/>
              <a:tailEnd type="none" w="med" len="med"/>
            </a:ln>
          </p:spPr>
        </p:cxnSp>
        <p:grpSp>
          <p:nvGrpSpPr>
            <p:cNvPr id="17" name="Group 16">
              <a:extLst>
                <a:ext uri="{FF2B5EF4-FFF2-40B4-BE49-F238E27FC236}">
                  <a16:creationId xmlns:a16="http://schemas.microsoft.com/office/drawing/2014/main" id="{5E73150B-859C-2EEB-EA46-E64F6A8E0D80}"/>
                </a:ext>
              </a:extLst>
            </p:cNvPr>
            <p:cNvGrpSpPr/>
            <p:nvPr/>
          </p:nvGrpSpPr>
          <p:grpSpPr>
            <a:xfrm>
              <a:off x="9435744" y="5754389"/>
              <a:ext cx="589998" cy="385233"/>
              <a:chOff x="414688" y="2977040"/>
              <a:chExt cx="295090" cy="192676"/>
            </a:xfrm>
          </p:grpSpPr>
          <p:sp>
            <p:nvSpPr>
              <p:cNvPr id="226" name="Google Shape;478;p18">
                <a:extLst>
                  <a:ext uri="{FF2B5EF4-FFF2-40B4-BE49-F238E27FC236}">
                    <a16:creationId xmlns:a16="http://schemas.microsoft.com/office/drawing/2014/main" id="{E2ACC2EA-D8CA-FCB4-7874-7F6D809B5B1F}"/>
                  </a:ext>
                </a:extLst>
              </p:cNvPr>
              <p:cNvSpPr txBox="1"/>
              <p:nvPr/>
            </p:nvSpPr>
            <p:spPr>
              <a:xfrm>
                <a:off x="414688" y="2977040"/>
                <a:ext cx="205106" cy="192676"/>
              </a:xfrm>
              <a:prstGeom prst="rect">
                <a:avLst/>
              </a:prstGeom>
              <a:noFill/>
              <a:ln>
                <a:noFill/>
              </a:ln>
            </p:spPr>
            <p:txBody>
              <a:bodyPr spcFirstLastPara="1" wrap="none" lIns="0" tIns="40610" rIns="0" bIns="40610"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227" name="Google Shape;488;p18">
                <a:extLst>
                  <a:ext uri="{FF2B5EF4-FFF2-40B4-BE49-F238E27FC236}">
                    <a16:creationId xmlns:a16="http://schemas.microsoft.com/office/drawing/2014/main" id="{DB100E38-A8D5-4BAC-C83B-0F8A3126608B}"/>
                  </a:ext>
                </a:extLst>
              </p:cNvPr>
              <p:cNvCxnSpPr/>
              <p:nvPr/>
            </p:nvCxnSpPr>
            <p:spPr>
              <a:xfrm>
                <a:off x="635259" y="3073452"/>
                <a:ext cx="74519" cy="0"/>
              </a:xfrm>
              <a:prstGeom prst="straightConnector1">
                <a:avLst/>
              </a:prstGeom>
              <a:noFill/>
              <a:ln w="38100" cap="flat" cmpd="sng">
                <a:solidFill>
                  <a:schemeClr val="bg1"/>
                </a:solidFill>
                <a:prstDash val="solid"/>
                <a:miter lim="800000"/>
                <a:headEnd type="none" w="med" len="med"/>
                <a:tailEnd type="none" w="med" len="med"/>
              </a:ln>
            </p:spPr>
          </p:cxnSp>
        </p:grpSp>
        <p:grpSp>
          <p:nvGrpSpPr>
            <p:cNvPr id="18" name="Group 17">
              <a:extLst>
                <a:ext uri="{FF2B5EF4-FFF2-40B4-BE49-F238E27FC236}">
                  <a16:creationId xmlns:a16="http://schemas.microsoft.com/office/drawing/2014/main" id="{0C20FF09-347A-BE09-FCE7-C041D4EFBB58}"/>
                </a:ext>
              </a:extLst>
            </p:cNvPr>
            <p:cNvGrpSpPr/>
            <p:nvPr/>
          </p:nvGrpSpPr>
          <p:grpSpPr>
            <a:xfrm>
              <a:off x="9435786" y="2505902"/>
              <a:ext cx="589956" cy="385233"/>
              <a:chOff x="414709" y="1317370"/>
              <a:chExt cx="295069" cy="192676"/>
            </a:xfrm>
          </p:grpSpPr>
          <p:sp>
            <p:nvSpPr>
              <p:cNvPr id="224" name="Google Shape;483;p18">
                <a:extLst>
                  <a:ext uri="{FF2B5EF4-FFF2-40B4-BE49-F238E27FC236}">
                    <a16:creationId xmlns:a16="http://schemas.microsoft.com/office/drawing/2014/main" id="{B6640495-D153-2B60-55FB-237E0AD97BC2}"/>
                  </a:ext>
                </a:extLst>
              </p:cNvPr>
              <p:cNvSpPr txBox="1"/>
              <p:nvPr/>
            </p:nvSpPr>
            <p:spPr>
              <a:xfrm>
                <a:off x="414709" y="1317370"/>
                <a:ext cx="205108" cy="192676"/>
              </a:xfrm>
              <a:prstGeom prst="rect">
                <a:avLst/>
              </a:prstGeom>
              <a:noFill/>
              <a:ln>
                <a:noFill/>
              </a:ln>
            </p:spPr>
            <p:txBody>
              <a:bodyPr spcFirstLastPara="1" wrap="none" lIns="0" tIns="40610" rIns="0" bIns="40610"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100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225" name="Google Shape;489;p18">
                <a:extLst>
                  <a:ext uri="{FF2B5EF4-FFF2-40B4-BE49-F238E27FC236}">
                    <a16:creationId xmlns:a16="http://schemas.microsoft.com/office/drawing/2014/main" id="{1D43B2CD-6E68-A611-ED1D-927928F1BAAC}"/>
                  </a:ext>
                </a:extLst>
              </p:cNvPr>
              <p:cNvCxnSpPr/>
              <p:nvPr/>
            </p:nvCxnSpPr>
            <p:spPr>
              <a:xfrm>
                <a:off x="635259" y="1412126"/>
                <a:ext cx="74519" cy="0"/>
              </a:xfrm>
              <a:prstGeom prst="straightConnector1">
                <a:avLst/>
              </a:prstGeom>
              <a:noFill/>
              <a:ln w="38100" cap="flat" cmpd="sng">
                <a:solidFill>
                  <a:schemeClr val="bg1"/>
                </a:solidFill>
                <a:prstDash val="solid"/>
                <a:miter lim="800000"/>
                <a:headEnd type="none" w="med" len="med"/>
                <a:tailEnd type="none" w="med" len="med"/>
              </a:ln>
            </p:spPr>
          </p:cxnSp>
        </p:grpSp>
        <p:grpSp>
          <p:nvGrpSpPr>
            <p:cNvPr id="19" name="Group 18">
              <a:extLst>
                <a:ext uri="{FF2B5EF4-FFF2-40B4-BE49-F238E27FC236}">
                  <a16:creationId xmlns:a16="http://schemas.microsoft.com/office/drawing/2014/main" id="{A9AABAD1-1487-045A-66F7-42B8582A46AC}"/>
                </a:ext>
              </a:extLst>
            </p:cNvPr>
            <p:cNvGrpSpPr/>
            <p:nvPr/>
          </p:nvGrpSpPr>
          <p:grpSpPr>
            <a:xfrm>
              <a:off x="9435774" y="3155599"/>
              <a:ext cx="589968" cy="385233"/>
              <a:chOff x="414703" y="1649304"/>
              <a:chExt cx="295075" cy="192676"/>
            </a:xfrm>
          </p:grpSpPr>
          <p:sp>
            <p:nvSpPr>
              <p:cNvPr id="222" name="Google Shape;482;p18">
                <a:extLst>
                  <a:ext uri="{FF2B5EF4-FFF2-40B4-BE49-F238E27FC236}">
                    <a16:creationId xmlns:a16="http://schemas.microsoft.com/office/drawing/2014/main" id="{464D79E9-43D6-A796-7E7B-B0D6481B1553}"/>
                  </a:ext>
                </a:extLst>
              </p:cNvPr>
              <p:cNvSpPr txBox="1"/>
              <p:nvPr/>
            </p:nvSpPr>
            <p:spPr>
              <a:xfrm>
                <a:off x="414703" y="1649304"/>
                <a:ext cx="205110" cy="192676"/>
              </a:xfrm>
              <a:prstGeom prst="rect">
                <a:avLst/>
              </a:prstGeom>
              <a:noFill/>
              <a:ln>
                <a:noFill/>
              </a:ln>
            </p:spPr>
            <p:txBody>
              <a:bodyPr spcFirstLastPara="1" wrap="none" lIns="0" tIns="40610" rIns="0" bIns="40610"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80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223" name="Google Shape;490;p18">
                <a:extLst>
                  <a:ext uri="{FF2B5EF4-FFF2-40B4-BE49-F238E27FC236}">
                    <a16:creationId xmlns:a16="http://schemas.microsoft.com/office/drawing/2014/main" id="{08757B41-0CA2-6020-9DDF-385DCE2F28DB}"/>
                  </a:ext>
                </a:extLst>
              </p:cNvPr>
              <p:cNvCxnSpPr/>
              <p:nvPr/>
            </p:nvCxnSpPr>
            <p:spPr>
              <a:xfrm>
                <a:off x="635259" y="1745054"/>
                <a:ext cx="74519" cy="0"/>
              </a:xfrm>
              <a:prstGeom prst="straightConnector1">
                <a:avLst/>
              </a:prstGeom>
              <a:noFill/>
              <a:ln w="38100" cap="flat" cmpd="sng">
                <a:solidFill>
                  <a:schemeClr val="bg1"/>
                </a:solidFill>
                <a:prstDash val="solid"/>
                <a:miter lim="800000"/>
                <a:headEnd type="none" w="med" len="med"/>
                <a:tailEnd type="none" w="med" len="med"/>
              </a:ln>
            </p:spPr>
          </p:cxnSp>
        </p:grpSp>
        <p:grpSp>
          <p:nvGrpSpPr>
            <p:cNvPr id="20" name="Group 19">
              <a:extLst>
                <a:ext uri="{FF2B5EF4-FFF2-40B4-BE49-F238E27FC236}">
                  <a16:creationId xmlns:a16="http://schemas.microsoft.com/office/drawing/2014/main" id="{50186A18-368D-8BB4-A0BE-149BEFAC6969}"/>
                </a:ext>
              </a:extLst>
            </p:cNvPr>
            <p:cNvGrpSpPr/>
            <p:nvPr/>
          </p:nvGrpSpPr>
          <p:grpSpPr>
            <a:xfrm>
              <a:off x="9435744" y="3805297"/>
              <a:ext cx="589998" cy="385233"/>
              <a:chOff x="414688" y="1981238"/>
              <a:chExt cx="295090" cy="192676"/>
            </a:xfrm>
          </p:grpSpPr>
          <p:sp>
            <p:nvSpPr>
              <p:cNvPr id="220" name="Google Shape;481;p18">
                <a:extLst>
                  <a:ext uri="{FF2B5EF4-FFF2-40B4-BE49-F238E27FC236}">
                    <a16:creationId xmlns:a16="http://schemas.microsoft.com/office/drawing/2014/main" id="{5C8C718E-B2C5-DE95-960B-F2903B6ECBEC}"/>
                  </a:ext>
                </a:extLst>
              </p:cNvPr>
              <p:cNvSpPr txBox="1"/>
              <p:nvPr/>
            </p:nvSpPr>
            <p:spPr>
              <a:xfrm>
                <a:off x="414688" y="1981238"/>
                <a:ext cx="205106" cy="192676"/>
              </a:xfrm>
              <a:prstGeom prst="rect">
                <a:avLst/>
              </a:prstGeom>
              <a:noFill/>
              <a:ln>
                <a:noFill/>
              </a:ln>
            </p:spPr>
            <p:txBody>
              <a:bodyPr spcFirstLastPara="1" wrap="none" lIns="0" tIns="40610" rIns="0" bIns="40610"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60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221" name="Google Shape;491;p18">
                <a:extLst>
                  <a:ext uri="{FF2B5EF4-FFF2-40B4-BE49-F238E27FC236}">
                    <a16:creationId xmlns:a16="http://schemas.microsoft.com/office/drawing/2014/main" id="{C4C53872-A341-1DF5-6C28-30F352E61D30}"/>
                  </a:ext>
                </a:extLst>
              </p:cNvPr>
              <p:cNvCxnSpPr/>
              <p:nvPr/>
            </p:nvCxnSpPr>
            <p:spPr>
              <a:xfrm>
                <a:off x="635259" y="2077981"/>
                <a:ext cx="74519" cy="0"/>
              </a:xfrm>
              <a:prstGeom prst="straightConnector1">
                <a:avLst/>
              </a:prstGeom>
              <a:noFill/>
              <a:ln w="38100" cap="flat" cmpd="sng">
                <a:solidFill>
                  <a:schemeClr val="bg1"/>
                </a:solidFill>
                <a:prstDash val="solid"/>
                <a:miter lim="800000"/>
                <a:headEnd type="none" w="med" len="med"/>
                <a:tailEnd type="none" w="med" len="med"/>
              </a:ln>
            </p:spPr>
          </p:cxnSp>
        </p:grpSp>
        <p:grpSp>
          <p:nvGrpSpPr>
            <p:cNvPr id="21" name="Group 20">
              <a:extLst>
                <a:ext uri="{FF2B5EF4-FFF2-40B4-BE49-F238E27FC236}">
                  <a16:creationId xmlns:a16="http://schemas.microsoft.com/office/drawing/2014/main" id="{420FBE97-B586-BAE5-469A-F97FCDF890E5}"/>
                </a:ext>
              </a:extLst>
            </p:cNvPr>
            <p:cNvGrpSpPr/>
            <p:nvPr/>
          </p:nvGrpSpPr>
          <p:grpSpPr>
            <a:xfrm>
              <a:off x="9435744" y="4454994"/>
              <a:ext cx="589998" cy="385233"/>
              <a:chOff x="414688" y="2313172"/>
              <a:chExt cx="295090" cy="192676"/>
            </a:xfrm>
          </p:grpSpPr>
          <p:sp>
            <p:nvSpPr>
              <p:cNvPr id="218" name="Google Shape;480;p18">
                <a:extLst>
                  <a:ext uri="{FF2B5EF4-FFF2-40B4-BE49-F238E27FC236}">
                    <a16:creationId xmlns:a16="http://schemas.microsoft.com/office/drawing/2014/main" id="{C8C06807-8B99-94AC-8A38-68161A640E6A}"/>
                  </a:ext>
                </a:extLst>
              </p:cNvPr>
              <p:cNvSpPr txBox="1"/>
              <p:nvPr/>
            </p:nvSpPr>
            <p:spPr>
              <a:xfrm>
                <a:off x="414688" y="2313172"/>
                <a:ext cx="205106" cy="192676"/>
              </a:xfrm>
              <a:prstGeom prst="rect">
                <a:avLst/>
              </a:prstGeom>
              <a:noFill/>
              <a:ln>
                <a:noFill/>
              </a:ln>
            </p:spPr>
            <p:txBody>
              <a:bodyPr spcFirstLastPara="1" wrap="none" lIns="0" tIns="40610" rIns="0" bIns="40610"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40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219" name="Google Shape;492;p18">
                <a:extLst>
                  <a:ext uri="{FF2B5EF4-FFF2-40B4-BE49-F238E27FC236}">
                    <a16:creationId xmlns:a16="http://schemas.microsoft.com/office/drawing/2014/main" id="{5E9E501A-C2D2-D166-E889-2BC3C65A4AE9}"/>
                  </a:ext>
                </a:extLst>
              </p:cNvPr>
              <p:cNvCxnSpPr/>
              <p:nvPr/>
            </p:nvCxnSpPr>
            <p:spPr>
              <a:xfrm>
                <a:off x="635259" y="2409252"/>
                <a:ext cx="74519" cy="0"/>
              </a:xfrm>
              <a:prstGeom prst="straightConnector1">
                <a:avLst/>
              </a:prstGeom>
              <a:noFill/>
              <a:ln w="38100" cap="flat" cmpd="sng">
                <a:solidFill>
                  <a:schemeClr val="bg1"/>
                </a:solidFill>
                <a:prstDash val="solid"/>
                <a:miter lim="800000"/>
                <a:headEnd type="none" w="med" len="med"/>
                <a:tailEnd type="none" w="med" len="med"/>
              </a:ln>
            </p:spPr>
          </p:cxnSp>
        </p:grpSp>
        <p:grpSp>
          <p:nvGrpSpPr>
            <p:cNvPr id="22" name="Group 21">
              <a:extLst>
                <a:ext uri="{FF2B5EF4-FFF2-40B4-BE49-F238E27FC236}">
                  <a16:creationId xmlns:a16="http://schemas.microsoft.com/office/drawing/2014/main" id="{260A2E5F-297C-DB5D-18A0-94A8453DB604}"/>
                </a:ext>
              </a:extLst>
            </p:cNvPr>
            <p:cNvGrpSpPr/>
            <p:nvPr/>
          </p:nvGrpSpPr>
          <p:grpSpPr>
            <a:xfrm>
              <a:off x="9435744" y="5104692"/>
              <a:ext cx="589998" cy="385233"/>
              <a:chOff x="414688" y="2645106"/>
              <a:chExt cx="295090" cy="192676"/>
            </a:xfrm>
          </p:grpSpPr>
          <p:sp>
            <p:nvSpPr>
              <p:cNvPr id="216" name="Google Shape;479;p18">
                <a:extLst>
                  <a:ext uri="{FF2B5EF4-FFF2-40B4-BE49-F238E27FC236}">
                    <a16:creationId xmlns:a16="http://schemas.microsoft.com/office/drawing/2014/main" id="{2ECEBE72-C3E6-FBE6-8CAE-7023322A9F28}"/>
                  </a:ext>
                </a:extLst>
              </p:cNvPr>
              <p:cNvSpPr txBox="1"/>
              <p:nvPr/>
            </p:nvSpPr>
            <p:spPr>
              <a:xfrm>
                <a:off x="414688" y="2645106"/>
                <a:ext cx="205106" cy="192676"/>
              </a:xfrm>
              <a:prstGeom prst="rect">
                <a:avLst/>
              </a:prstGeom>
              <a:noFill/>
              <a:ln>
                <a:noFill/>
              </a:ln>
            </p:spPr>
            <p:txBody>
              <a:bodyPr spcFirstLastPara="1" wrap="none" lIns="0" tIns="40610" rIns="0" bIns="40610"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20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217" name="Google Shape;493;p18">
                <a:extLst>
                  <a:ext uri="{FF2B5EF4-FFF2-40B4-BE49-F238E27FC236}">
                    <a16:creationId xmlns:a16="http://schemas.microsoft.com/office/drawing/2014/main" id="{EBE63B83-7C35-F89F-7F11-279162CB59D9}"/>
                  </a:ext>
                </a:extLst>
              </p:cNvPr>
              <p:cNvCxnSpPr/>
              <p:nvPr/>
            </p:nvCxnSpPr>
            <p:spPr>
              <a:xfrm>
                <a:off x="635259" y="2742181"/>
                <a:ext cx="74519" cy="0"/>
              </a:xfrm>
              <a:prstGeom prst="straightConnector1">
                <a:avLst/>
              </a:prstGeom>
              <a:noFill/>
              <a:ln w="38100" cap="flat" cmpd="sng">
                <a:solidFill>
                  <a:schemeClr val="bg1"/>
                </a:solidFill>
                <a:prstDash val="solid"/>
                <a:miter lim="800000"/>
                <a:headEnd type="none" w="med" len="med"/>
                <a:tailEnd type="none" w="med" len="med"/>
              </a:ln>
            </p:spPr>
          </p:cxnSp>
        </p:grpSp>
        <p:sp>
          <p:nvSpPr>
            <p:cNvPr id="23" name="Google Shape;443;p18">
              <a:extLst>
                <a:ext uri="{FF2B5EF4-FFF2-40B4-BE49-F238E27FC236}">
                  <a16:creationId xmlns:a16="http://schemas.microsoft.com/office/drawing/2014/main" id="{1125A8E2-6631-CFB5-6ADA-AEA6B8A9F802}"/>
                </a:ext>
              </a:extLst>
            </p:cNvPr>
            <p:cNvSpPr txBox="1"/>
            <p:nvPr/>
          </p:nvSpPr>
          <p:spPr>
            <a:xfrm>
              <a:off x="9842158" y="6127664"/>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4" name="Google Shape;460;p18">
              <a:extLst>
                <a:ext uri="{FF2B5EF4-FFF2-40B4-BE49-F238E27FC236}">
                  <a16:creationId xmlns:a16="http://schemas.microsoft.com/office/drawing/2014/main" id="{C64984FE-5C09-DE1C-870C-07FC7EAC9CC5}"/>
                </a:ext>
              </a:extLst>
            </p:cNvPr>
            <p:cNvSpPr txBox="1"/>
            <p:nvPr/>
          </p:nvSpPr>
          <p:spPr>
            <a:xfrm>
              <a:off x="9842158"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61</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25" name="Google Shape;495;p18">
              <a:extLst>
                <a:ext uri="{FF2B5EF4-FFF2-40B4-BE49-F238E27FC236}">
                  <a16:creationId xmlns:a16="http://schemas.microsoft.com/office/drawing/2014/main" id="{51F52109-1613-E545-E42B-D12AFCEBF596}"/>
                </a:ext>
              </a:extLst>
            </p:cNvPr>
            <p:cNvCxnSpPr/>
            <p:nvPr/>
          </p:nvCxnSpPr>
          <p:spPr>
            <a:xfrm rot="10800000">
              <a:off x="10025720"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26" name="Google Shape;444;p18">
              <a:extLst>
                <a:ext uri="{FF2B5EF4-FFF2-40B4-BE49-F238E27FC236}">
                  <a16:creationId xmlns:a16="http://schemas.microsoft.com/office/drawing/2014/main" id="{88F6A8EB-7E0C-2648-A017-CD8DE0E3B82B}"/>
                </a:ext>
              </a:extLst>
            </p:cNvPr>
            <p:cNvSpPr txBox="1"/>
            <p:nvPr/>
          </p:nvSpPr>
          <p:spPr>
            <a:xfrm>
              <a:off x="10180250" y="6127664"/>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1</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7" name="Google Shape;461;p18">
              <a:extLst>
                <a:ext uri="{FF2B5EF4-FFF2-40B4-BE49-F238E27FC236}">
                  <a16:creationId xmlns:a16="http://schemas.microsoft.com/office/drawing/2014/main" id="{FD51721B-7879-9EF0-8A64-88DA7504FDF3}"/>
                </a:ext>
              </a:extLst>
            </p:cNvPr>
            <p:cNvSpPr txBox="1"/>
            <p:nvPr/>
          </p:nvSpPr>
          <p:spPr>
            <a:xfrm>
              <a:off x="10182007"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57</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28" name="Google Shape;496;p18">
              <a:extLst>
                <a:ext uri="{FF2B5EF4-FFF2-40B4-BE49-F238E27FC236}">
                  <a16:creationId xmlns:a16="http://schemas.microsoft.com/office/drawing/2014/main" id="{BE3A7961-1C8E-DBEE-860B-483AA563F40F}"/>
                </a:ext>
              </a:extLst>
            </p:cNvPr>
            <p:cNvCxnSpPr/>
            <p:nvPr/>
          </p:nvCxnSpPr>
          <p:spPr>
            <a:xfrm rot="10800000">
              <a:off x="10364777"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29" name="Google Shape;445;p18">
              <a:extLst>
                <a:ext uri="{FF2B5EF4-FFF2-40B4-BE49-F238E27FC236}">
                  <a16:creationId xmlns:a16="http://schemas.microsoft.com/office/drawing/2014/main" id="{BD21094A-02B3-3178-FDA0-1738E7D4AC56}"/>
                </a:ext>
              </a:extLst>
            </p:cNvPr>
            <p:cNvSpPr txBox="1"/>
            <p:nvPr/>
          </p:nvSpPr>
          <p:spPr>
            <a:xfrm>
              <a:off x="10520099" y="6127664"/>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2</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30" name="Google Shape;462;p18">
              <a:extLst>
                <a:ext uri="{FF2B5EF4-FFF2-40B4-BE49-F238E27FC236}">
                  <a16:creationId xmlns:a16="http://schemas.microsoft.com/office/drawing/2014/main" id="{662CCB6A-74EE-320C-7473-7268E527E683}"/>
                </a:ext>
              </a:extLst>
            </p:cNvPr>
            <p:cNvSpPr txBox="1"/>
            <p:nvPr/>
          </p:nvSpPr>
          <p:spPr>
            <a:xfrm>
              <a:off x="10522282"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55</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31" name="Google Shape;497;p18">
              <a:extLst>
                <a:ext uri="{FF2B5EF4-FFF2-40B4-BE49-F238E27FC236}">
                  <a16:creationId xmlns:a16="http://schemas.microsoft.com/office/drawing/2014/main" id="{F724D1D7-833C-0EC0-736F-653BEB4D0C78}"/>
                </a:ext>
              </a:extLst>
            </p:cNvPr>
            <p:cNvCxnSpPr/>
            <p:nvPr/>
          </p:nvCxnSpPr>
          <p:spPr>
            <a:xfrm rot="10800000">
              <a:off x="10707569"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32" name="Google Shape;446;p18">
              <a:extLst>
                <a:ext uri="{FF2B5EF4-FFF2-40B4-BE49-F238E27FC236}">
                  <a16:creationId xmlns:a16="http://schemas.microsoft.com/office/drawing/2014/main" id="{00E8C38B-287B-45E0-FFC0-2756555A8308}"/>
                </a:ext>
              </a:extLst>
            </p:cNvPr>
            <p:cNvSpPr txBox="1"/>
            <p:nvPr/>
          </p:nvSpPr>
          <p:spPr>
            <a:xfrm>
              <a:off x="10860374" y="6127664"/>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3</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33" name="Google Shape;463;p18">
              <a:extLst>
                <a:ext uri="{FF2B5EF4-FFF2-40B4-BE49-F238E27FC236}">
                  <a16:creationId xmlns:a16="http://schemas.microsoft.com/office/drawing/2014/main" id="{627D39C4-3771-CD9F-1726-A3F21BAC9A71}"/>
                </a:ext>
              </a:extLst>
            </p:cNvPr>
            <p:cNvSpPr txBox="1"/>
            <p:nvPr/>
          </p:nvSpPr>
          <p:spPr>
            <a:xfrm>
              <a:off x="10862983"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46</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34" name="Google Shape;498;p18">
              <a:extLst>
                <a:ext uri="{FF2B5EF4-FFF2-40B4-BE49-F238E27FC236}">
                  <a16:creationId xmlns:a16="http://schemas.microsoft.com/office/drawing/2014/main" id="{EB92C0AA-D2AE-B464-D67D-5F32F76837D2}"/>
                </a:ext>
              </a:extLst>
            </p:cNvPr>
            <p:cNvCxnSpPr/>
            <p:nvPr/>
          </p:nvCxnSpPr>
          <p:spPr>
            <a:xfrm rot="10800000">
              <a:off x="11047474"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35" name="Google Shape;447;p18">
              <a:extLst>
                <a:ext uri="{FF2B5EF4-FFF2-40B4-BE49-F238E27FC236}">
                  <a16:creationId xmlns:a16="http://schemas.microsoft.com/office/drawing/2014/main" id="{71374ED4-4D90-6E82-4290-80BB87907065}"/>
                </a:ext>
              </a:extLst>
            </p:cNvPr>
            <p:cNvSpPr txBox="1"/>
            <p:nvPr/>
          </p:nvSpPr>
          <p:spPr>
            <a:xfrm>
              <a:off x="11201075" y="6127664"/>
              <a:ext cx="372809"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4</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36" name="Google Shape;464;p18">
              <a:extLst>
                <a:ext uri="{FF2B5EF4-FFF2-40B4-BE49-F238E27FC236}">
                  <a16:creationId xmlns:a16="http://schemas.microsoft.com/office/drawing/2014/main" id="{78698359-E8AB-B51A-5F9C-E0251D309F1C}"/>
                </a:ext>
              </a:extLst>
            </p:cNvPr>
            <p:cNvSpPr txBox="1"/>
            <p:nvPr/>
          </p:nvSpPr>
          <p:spPr>
            <a:xfrm>
              <a:off x="11204110" y="6670552"/>
              <a:ext cx="372809"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45</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37" name="Google Shape;499;p18">
              <a:extLst>
                <a:ext uri="{FF2B5EF4-FFF2-40B4-BE49-F238E27FC236}">
                  <a16:creationId xmlns:a16="http://schemas.microsoft.com/office/drawing/2014/main" id="{70673D3D-E125-4D11-2251-5FC133EABF93}"/>
                </a:ext>
              </a:extLst>
            </p:cNvPr>
            <p:cNvCxnSpPr/>
            <p:nvPr/>
          </p:nvCxnSpPr>
          <p:spPr>
            <a:xfrm rot="10800000">
              <a:off x="11387807"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38" name="Google Shape;448;p18">
              <a:extLst>
                <a:ext uri="{FF2B5EF4-FFF2-40B4-BE49-F238E27FC236}">
                  <a16:creationId xmlns:a16="http://schemas.microsoft.com/office/drawing/2014/main" id="{E15BADAB-3D24-168A-316E-7F64339B509D}"/>
                </a:ext>
              </a:extLst>
            </p:cNvPr>
            <p:cNvSpPr txBox="1"/>
            <p:nvPr/>
          </p:nvSpPr>
          <p:spPr>
            <a:xfrm>
              <a:off x="11542204" y="6127664"/>
              <a:ext cx="372809"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5</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39" name="Google Shape;465;p18">
              <a:extLst>
                <a:ext uri="{FF2B5EF4-FFF2-40B4-BE49-F238E27FC236}">
                  <a16:creationId xmlns:a16="http://schemas.microsoft.com/office/drawing/2014/main" id="{9BF7025A-1BA1-30DA-D07C-9D4FADEE6F4D}"/>
                </a:ext>
              </a:extLst>
            </p:cNvPr>
            <p:cNvSpPr txBox="1"/>
            <p:nvPr/>
          </p:nvSpPr>
          <p:spPr>
            <a:xfrm>
              <a:off x="11545664" y="6670552"/>
              <a:ext cx="372809"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36</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40" name="Google Shape;500;p18">
              <a:extLst>
                <a:ext uri="{FF2B5EF4-FFF2-40B4-BE49-F238E27FC236}">
                  <a16:creationId xmlns:a16="http://schemas.microsoft.com/office/drawing/2014/main" id="{E9D027EF-7742-98D0-D84F-E672DF4D295E}"/>
                </a:ext>
              </a:extLst>
            </p:cNvPr>
            <p:cNvCxnSpPr/>
            <p:nvPr/>
          </p:nvCxnSpPr>
          <p:spPr>
            <a:xfrm rot="10800000">
              <a:off x="11728566"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41" name="Google Shape;449;p18">
              <a:extLst>
                <a:ext uri="{FF2B5EF4-FFF2-40B4-BE49-F238E27FC236}">
                  <a16:creationId xmlns:a16="http://schemas.microsoft.com/office/drawing/2014/main" id="{920E2B58-0B16-F498-CB04-1ADA511623FA}"/>
                </a:ext>
              </a:extLst>
            </p:cNvPr>
            <p:cNvSpPr txBox="1"/>
            <p:nvPr/>
          </p:nvSpPr>
          <p:spPr>
            <a:xfrm>
              <a:off x="11883758" y="6127664"/>
              <a:ext cx="372809"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6</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42" name="Google Shape;466;p18">
              <a:extLst>
                <a:ext uri="{FF2B5EF4-FFF2-40B4-BE49-F238E27FC236}">
                  <a16:creationId xmlns:a16="http://schemas.microsoft.com/office/drawing/2014/main" id="{BD3FBBA3-066D-C8F4-E6A4-7BD35DDD0456}"/>
                </a:ext>
              </a:extLst>
            </p:cNvPr>
            <p:cNvSpPr txBox="1"/>
            <p:nvPr/>
          </p:nvSpPr>
          <p:spPr>
            <a:xfrm>
              <a:off x="11887645" y="6670552"/>
              <a:ext cx="372809"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34</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43" name="Google Shape;501;p18">
              <a:extLst>
                <a:ext uri="{FF2B5EF4-FFF2-40B4-BE49-F238E27FC236}">
                  <a16:creationId xmlns:a16="http://schemas.microsoft.com/office/drawing/2014/main" id="{34892919-7A0A-B965-735D-3E1AB5879790}"/>
                </a:ext>
              </a:extLst>
            </p:cNvPr>
            <p:cNvCxnSpPr/>
            <p:nvPr/>
          </p:nvCxnSpPr>
          <p:spPr>
            <a:xfrm rot="10800000">
              <a:off x="12073066"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44" name="Google Shape;450;p18">
              <a:extLst>
                <a:ext uri="{FF2B5EF4-FFF2-40B4-BE49-F238E27FC236}">
                  <a16:creationId xmlns:a16="http://schemas.microsoft.com/office/drawing/2014/main" id="{72253B08-6108-B3A7-0DAD-1F57C1DD895F}"/>
                </a:ext>
              </a:extLst>
            </p:cNvPr>
            <p:cNvSpPr txBox="1"/>
            <p:nvPr/>
          </p:nvSpPr>
          <p:spPr>
            <a:xfrm>
              <a:off x="12225739" y="6127664"/>
              <a:ext cx="372809"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7</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45" name="Google Shape;467;p18">
              <a:extLst>
                <a:ext uri="{FF2B5EF4-FFF2-40B4-BE49-F238E27FC236}">
                  <a16:creationId xmlns:a16="http://schemas.microsoft.com/office/drawing/2014/main" id="{B6F8334D-599D-EC50-0822-63ACBD285F78}"/>
                </a:ext>
              </a:extLst>
            </p:cNvPr>
            <p:cNvSpPr txBox="1"/>
            <p:nvPr/>
          </p:nvSpPr>
          <p:spPr>
            <a:xfrm>
              <a:off x="12230051" y="6670552"/>
              <a:ext cx="372809"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33</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46" name="Google Shape;502;p18">
              <a:extLst>
                <a:ext uri="{FF2B5EF4-FFF2-40B4-BE49-F238E27FC236}">
                  <a16:creationId xmlns:a16="http://schemas.microsoft.com/office/drawing/2014/main" id="{7A09EB44-8863-0070-C47E-6314155D5A49}"/>
                </a:ext>
              </a:extLst>
            </p:cNvPr>
            <p:cNvCxnSpPr/>
            <p:nvPr/>
          </p:nvCxnSpPr>
          <p:spPr>
            <a:xfrm rot="10800000">
              <a:off x="12414678"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47" name="Google Shape;451;p18">
              <a:extLst>
                <a:ext uri="{FF2B5EF4-FFF2-40B4-BE49-F238E27FC236}">
                  <a16:creationId xmlns:a16="http://schemas.microsoft.com/office/drawing/2014/main" id="{04BF0DF3-2D7E-D9B5-0AFA-71E7BF769AE3}"/>
                </a:ext>
              </a:extLst>
            </p:cNvPr>
            <p:cNvSpPr txBox="1"/>
            <p:nvPr/>
          </p:nvSpPr>
          <p:spPr>
            <a:xfrm>
              <a:off x="12568145" y="6127664"/>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8</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48" name="Google Shape;468;p18">
              <a:extLst>
                <a:ext uri="{FF2B5EF4-FFF2-40B4-BE49-F238E27FC236}">
                  <a16:creationId xmlns:a16="http://schemas.microsoft.com/office/drawing/2014/main" id="{CB5B752D-8B92-C622-C9D2-38DF43FC983A}"/>
                </a:ext>
              </a:extLst>
            </p:cNvPr>
            <p:cNvSpPr txBox="1"/>
            <p:nvPr/>
          </p:nvSpPr>
          <p:spPr>
            <a:xfrm>
              <a:off x="12572885"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28</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49" name="Google Shape;503;p18">
              <a:extLst>
                <a:ext uri="{FF2B5EF4-FFF2-40B4-BE49-F238E27FC236}">
                  <a16:creationId xmlns:a16="http://schemas.microsoft.com/office/drawing/2014/main" id="{6B8CD0A9-FB08-398D-E668-54B0C7B14E87}"/>
                </a:ext>
              </a:extLst>
            </p:cNvPr>
            <p:cNvCxnSpPr/>
            <p:nvPr/>
          </p:nvCxnSpPr>
          <p:spPr>
            <a:xfrm rot="10800000">
              <a:off x="12756717"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50" name="Google Shape;452;p18">
              <a:extLst>
                <a:ext uri="{FF2B5EF4-FFF2-40B4-BE49-F238E27FC236}">
                  <a16:creationId xmlns:a16="http://schemas.microsoft.com/office/drawing/2014/main" id="{6DDD64EE-0C86-FC0F-7782-730AC27C2EC6}"/>
                </a:ext>
              </a:extLst>
            </p:cNvPr>
            <p:cNvSpPr txBox="1"/>
            <p:nvPr/>
          </p:nvSpPr>
          <p:spPr>
            <a:xfrm>
              <a:off x="12910977" y="6127664"/>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9</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51" name="Google Shape;469;p18">
              <a:extLst>
                <a:ext uri="{FF2B5EF4-FFF2-40B4-BE49-F238E27FC236}">
                  <a16:creationId xmlns:a16="http://schemas.microsoft.com/office/drawing/2014/main" id="{74CEE996-DC05-926F-57F4-E5110A681B62}"/>
                </a:ext>
              </a:extLst>
            </p:cNvPr>
            <p:cNvSpPr txBox="1"/>
            <p:nvPr/>
          </p:nvSpPr>
          <p:spPr>
            <a:xfrm>
              <a:off x="12916144"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26</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52" name="Google Shape;504;p18">
              <a:extLst>
                <a:ext uri="{FF2B5EF4-FFF2-40B4-BE49-F238E27FC236}">
                  <a16:creationId xmlns:a16="http://schemas.microsoft.com/office/drawing/2014/main" id="{46CFC541-0A7D-BD5B-C4AB-28967D5A8748}"/>
                </a:ext>
              </a:extLst>
            </p:cNvPr>
            <p:cNvCxnSpPr/>
            <p:nvPr/>
          </p:nvCxnSpPr>
          <p:spPr>
            <a:xfrm rot="10800000">
              <a:off x="13099181"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53" name="Google Shape;453;p18">
              <a:extLst>
                <a:ext uri="{FF2B5EF4-FFF2-40B4-BE49-F238E27FC236}">
                  <a16:creationId xmlns:a16="http://schemas.microsoft.com/office/drawing/2014/main" id="{0C98632A-BA05-DE05-9025-827B81E976ED}"/>
                </a:ext>
              </a:extLst>
            </p:cNvPr>
            <p:cNvSpPr txBox="1"/>
            <p:nvPr/>
          </p:nvSpPr>
          <p:spPr>
            <a:xfrm>
              <a:off x="13599623"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11</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54" name="Google Shape;470;p18">
              <a:extLst>
                <a:ext uri="{FF2B5EF4-FFF2-40B4-BE49-F238E27FC236}">
                  <a16:creationId xmlns:a16="http://schemas.microsoft.com/office/drawing/2014/main" id="{29F5681A-D399-B725-9329-2BA3E9899775}"/>
                </a:ext>
              </a:extLst>
            </p:cNvPr>
            <p:cNvSpPr txBox="1"/>
            <p:nvPr/>
          </p:nvSpPr>
          <p:spPr>
            <a:xfrm>
              <a:off x="13605215"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23</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55" name="Google Shape;505;p18">
              <a:extLst>
                <a:ext uri="{FF2B5EF4-FFF2-40B4-BE49-F238E27FC236}">
                  <a16:creationId xmlns:a16="http://schemas.microsoft.com/office/drawing/2014/main" id="{CF874FFA-C83D-213A-F33D-62F2499593BA}"/>
                </a:ext>
              </a:extLst>
            </p:cNvPr>
            <p:cNvCxnSpPr/>
            <p:nvPr/>
          </p:nvCxnSpPr>
          <p:spPr>
            <a:xfrm rot="10800000">
              <a:off x="13787457"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56" name="Google Shape;454;p18">
              <a:extLst>
                <a:ext uri="{FF2B5EF4-FFF2-40B4-BE49-F238E27FC236}">
                  <a16:creationId xmlns:a16="http://schemas.microsoft.com/office/drawing/2014/main" id="{9455035C-F028-6B3C-4E9D-026371047528}"/>
                </a:ext>
              </a:extLst>
            </p:cNvPr>
            <p:cNvSpPr txBox="1"/>
            <p:nvPr/>
          </p:nvSpPr>
          <p:spPr>
            <a:xfrm>
              <a:off x="14288694"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13</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57" name="Google Shape;471;p18">
              <a:extLst>
                <a:ext uri="{FF2B5EF4-FFF2-40B4-BE49-F238E27FC236}">
                  <a16:creationId xmlns:a16="http://schemas.microsoft.com/office/drawing/2014/main" id="{2D496720-A24A-D1A6-AEE5-8BD1FB59F46E}"/>
                </a:ext>
              </a:extLst>
            </p:cNvPr>
            <p:cNvSpPr txBox="1"/>
            <p:nvPr/>
          </p:nvSpPr>
          <p:spPr>
            <a:xfrm>
              <a:off x="14294712"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16</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58" name="Google Shape;506;p18">
              <a:extLst>
                <a:ext uri="{FF2B5EF4-FFF2-40B4-BE49-F238E27FC236}">
                  <a16:creationId xmlns:a16="http://schemas.microsoft.com/office/drawing/2014/main" id="{F04A96CD-2594-46A3-5178-CBEF475C0C1C}"/>
                </a:ext>
              </a:extLst>
            </p:cNvPr>
            <p:cNvCxnSpPr/>
            <p:nvPr/>
          </p:nvCxnSpPr>
          <p:spPr>
            <a:xfrm rot="10800000">
              <a:off x="14479473"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59" name="Google Shape;455;p18">
              <a:extLst>
                <a:ext uri="{FF2B5EF4-FFF2-40B4-BE49-F238E27FC236}">
                  <a16:creationId xmlns:a16="http://schemas.microsoft.com/office/drawing/2014/main" id="{6CFAD8B8-7249-B8D2-96D6-918F448575FD}"/>
                </a:ext>
              </a:extLst>
            </p:cNvPr>
            <p:cNvSpPr txBox="1"/>
            <p:nvPr/>
          </p:nvSpPr>
          <p:spPr>
            <a:xfrm>
              <a:off x="14978191"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15</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60" name="Google Shape;472;p18">
              <a:extLst>
                <a:ext uri="{FF2B5EF4-FFF2-40B4-BE49-F238E27FC236}">
                  <a16:creationId xmlns:a16="http://schemas.microsoft.com/office/drawing/2014/main" id="{BE1E0FCB-E15B-00B0-569D-6C9BE815FAAB}"/>
                </a:ext>
              </a:extLst>
            </p:cNvPr>
            <p:cNvSpPr txBox="1"/>
            <p:nvPr/>
          </p:nvSpPr>
          <p:spPr>
            <a:xfrm>
              <a:off x="14984635"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13</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61" name="Google Shape;507;p18">
              <a:extLst>
                <a:ext uri="{FF2B5EF4-FFF2-40B4-BE49-F238E27FC236}">
                  <a16:creationId xmlns:a16="http://schemas.microsoft.com/office/drawing/2014/main" id="{E5930C58-3ACF-2F52-3FEF-9414468C9804}"/>
                </a:ext>
              </a:extLst>
            </p:cNvPr>
            <p:cNvCxnSpPr/>
            <p:nvPr/>
          </p:nvCxnSpPr>
          <p:spPr>
            <a:xfrm rot="10800000">
              <a:off x="15168600"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62" name="Google Shape;456;p18">
              <a:extLst>
                <a:ext uri="{FF2B5EF4-FFF2-40B4-BE49-F238E27FC236}">
                  <a16:creationId xmlns:a16="http://schemas.microsoft.com/office/drawing/2014/main" id="{79254EB7-EE19-9A29-2E5A-0A237AFF8D67}"/>
                </a:ext>
              </a:extLst>
            </p:cNvPr>
            <p:cNvSpPr txBox="1"/>
            <p:nvPr/>
          </p:nvSpPr>
          <p:spPr>
            <a:xfrm>
              <a:off x="15668114"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17</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63" name="Google Shape;473;p18">
              <a:extLst>
                <a:ext uri="{FF2B5EF4-FFF2-40B4-BE49-F238E27FC236}">
                  <a16:creationId xmlns:a16="http://schemas.microsoft.com/office/drawing/2014/main" id="{7A4DF454-B8E0-A45B-9049-E13647C7D58C}"/>
                </a:ext>
              </a:extLst>
            </p:cNvPr>
            <p:cNvSpPr txBox="1"/>
            <p:nvPr/>
          </p:nvSpPr>
          <p:spPr>
            <a:xfrm>
              <a:off x="15674984"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Arial"/>
                  <a:cs typeface="Arial"/>
                  <a:sym typeface="Arial"/>
                </a:rPr>
                <a:t>10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64" name="Google Shape;508;p18">
              <a:extLst>
                <a:ext uri="{FF2B5EF4-FFF2-40B4-BE49-F238E27FC236}">
                  <a16:creationId xmlns:a16="http://schemas.microsoft.com/office/drawing/2014/main" id="{746CB55A-481C-3E84-BC87-8128C08AC3D9}"/>
                </a:ext>
              </a:extLst>
            </p:cNvPr>
            <p:cNvCxnSpPr/>
            <p:nvPr/>
          </p:nvCxnSpPr>
          <p:spPr>
            <a:xfrm rot="10800000">
              <a:off x="15861467"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65" name="Google Shape;457;p18">
              <a:extLst>
                <a:ext uri="{FF2B5EF4-FFF2-40B4-BE49-F238E27FC236}">
                  <a16:creationId xmlns:a16="http://schemas.microsoft.com/office/drawing/2014/main" id="{BCABE253-7C32-9249-7C7B-BEC07191C49E}"/>
                </a:ext>
              </a:extLst>
            </p:cNvPr>
            <p:cNvSpPr txBox="1"/>
            <p:nvPr/>
          </p:nvSpPr>
          <p:spPr>
            <a:xfrm>
              <a:off x="16358463"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19</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66" name="Google Shape;474;p18">
              <a:extLst>
                <a:ext uri="{FF2B5EF4-FFF2-40B4-BE49-F238E27FC236}">
                  <a16:creationId xmlns:a16="http://schemas.microsoft.com/office/drawing/2014/main" id="{ADCB994C-BCAC-DBC7-B3E4-29A43D0B2C68}"/>
                </a:ext>
              </a:extLst>
            </p:cNvPr>
            <p:cNvSpPr txBox="1"/>
            <p:nvPr/>
          </p:nvSpPr>
          <p:spPr>
            <a:xfrm>
              <a:off x="16365759"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3</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67" name="Google Shape;509;p18">
              <a:extLst>
                <a:ext uri="{FF2B5EF4-FFF2-40B4-BE49-F238E27FC236}">
                  <a16:creationId xmlns:a16="http://schemas.microsoft.com/office/drawing/2014/main" id="{E0661662-4F42-81DC-661B-AD7057F1BE68}"/>
                </a:ext>
              </a:extLst>
            </p:cNvPr>
            <p:cNvCxnSpPr/>
            <p:nvPr/>
          </p:nvCxnSpPr>
          <p:spPr>
            <a:xfrm rot="10800000">
              <a:off x="16551448"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68" name="Google Shape;458;p18">
              <a:extLst>
                <a:ext uri="{FF2B5EF4-FFF2-40B4-BE49-F238E27FC236}">
                  <a16:creationId xmlns:a16="http://schemas.microsoft.com/office/drawing/2014/main" id="{A0F109CA-9174-14DE-4C7A-9C0CD2A3BC46}"/>
                </a:ext>
              </a:extLst>
            </p:cNvPr>
            <p:cNvSpPr txBox="1"/>
            <p:nvPr/>
          </p:nvSpPr>
          <p:spPr>
            <a:xfrm>
              <a:off x="17049226" y="6135411"/>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21</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69" name="Google Shape;475;p18">
              <a:extLst>
                <a:ext uri="{FF2B5EF4-FFF2-40B4-BE49-F238E27FC236}">
                  <a16:creationId xmlns:a16="http://schemas.microsoft.com/office/drawing/2014/main" id="{C6C1926F-C412-67C6-7108-05914A69E21B}"/>
                </a:ext>
              </a:extLst>
            </p:cNvPr>
            <p:cNvSpPr txBox="1"/>
            <p:nvPr/>
          </p:nvSpPr>
          <p:spPr>
            <a:xfrm>
              <a:off x="17049226"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NE</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70" name="Google Shape;510;p18">
              <a:extLst>
                <a:ext uri="{FF2B5EF4-FFF2-40B4-BE49-F238E27FC236}">
                  <a16:creationId xmlns:a16="http://schemas.microsoft.com/office/drawing/2014/main" id="{962B87F9-6A50-2452-C3FA-F856A8F774C3}"/>
                </a:ext>
              </a:extLst>
            </p:cNvPr>
            <p:cNvCxnSpPr/>
            <p:nvPr/>
          </p:nvCxnSpPr>
          <p:spPr>
            <a:xfrm rot="10800000">
              <a:off x="17234121"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71" name="Google Shape;632;p18">
              <a:extLst>
                <a:ext uri="{FF2B5EF4-FFF2-40B4-BE49-F238E27FC236}">
                  <a16:creationId xmlns:a16="http://schemas.microsoft.com/office/drawing/2014/main" id="{E863E7FE-D8FF-1599-B03F-3FBA2757AEBE}"/>
                </a:ext>
              </a:extLst>
            </p:cNvPr>
            <p:cNvSpPr txBox="1"/>
            <p:nvPr/>
          </p:nvSpPr>
          <p:spPr>
            <a:xfrm rot="16200000">
              <a:off x="7801482" y="4169424"/>
              <a:ext cx="3321625" cy="230645"/>
            </a:xfrm>
            <a:prstGeom prst="rect">
              <a:avLst/>
            </a:prstGeom>
            <a:noFill/>
            <a:ln>
              <a:noFill/>
            </a:ln>
          </p:spPr>
          <p:txBody>
            <a:bodyPr spcFirstLastPara="1" wrap="square" lIns="0" tIns="0" rIns="0" bIns="0"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Probability</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72" name="Google Shape;457;p18">
              <a:extLst>
                <a:ext uri="{FF2B5EF4-FFF2-40B4-BE49-F238E27FC236}">
                  <a16:creationId xmlns:a16="http://schemas.microsoft.com/office/drawing/2014/main" id="{51ECC2E9-3F34-0F85-F1A1-FD008F98E8D6}"/>
                </a:ext>
              </a:extLst>
            </p:cNvPr>
            <p:cNvSpPr txBox="1"/>
            <p:nvPr/>
          </p:nvSpPr>
          <p:spPr>
            <a:xfrm>
              <a:off x="16703851"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20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73" name="Google Shape;474;p18">
              <a:extLst>
                <a:ext uri="{FF2B5EF4-FFF2-40B4-BE49-F238E27FC236}">
                  <a16:creationId xmlns:a16="http://schemas.microsoft.com/office/drawing/2014/main" id="{75523CB7-BFAD-85D4-BD34-1BED4B566033}"/>
                </a:ext>
              </a:extLst>
            </p:cNvPr>
            <p:cNvSpPr txBox="1"/>
            <p:nvPr/>
          </p:nvSpPr>
          <p:spPr>
            <a:xfrm>
              <a:off x="16711146"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1</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74" name="Google Shape;509;p18">
              <a:extLst>
                <a:ext uri="{FF2B5EF4-FFF2-40B4-BE49-F238E27FC236}">
                  <a16:creationId xmlns:a16="http://schemas.microsoft.com/office/drawing/2014/main" id="{7E3E43A7-1C03-0AC1-7451-65A5D4E9A4A4}"/>
                </a:ext>
              </a:extLst>
            </p:cNvPr>
            <p:cNvCxnSpPr/>
            <p:nvPr/>
          </p:nvCxnSpPr>
          <p:spPr>
            <a:xfrm rot="10800000">
              <a:off x="16896835"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75" name="Google Shape;457;p18">
              <a:extLst>
                <a:ext uri="{FF2B5EF4-FFF2-40B4-BE49-F238E27FC236}">
                  <a16:creationId xmlns:a16="http://schemas.microsoft.com/office/drawing/2014/main" id="{82111D73-4282-8DB8-D4FE-0B361C7298BC}"/>
                </a:ext>
              </a:extLst>
            </p:cNvPr>
            <p:cNvSpPr txBox="1"/>
            <p:nvPr/>
          </p:nvSpPr>
          <p:spPr>
            <a:xfrm>
              <a:off x="16013076"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18</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76" name="Google Shape;474;p18">
              <a:extLst>
                <a:ext uri="{FF2B5EF4-FFF2-40B4-BE49-F238E27FC236}">
                  <a16:creationId xmlns:a16="http://schemas.microsoft.com/office/drawing/2014/main" id="{D7CB9957-0FDA-8DA4-A14F-A6579FD80720}"/>
                </a:ext>
              </a:extLst>
            </p:cNvPr>
            <p:cNvSpPr txBox="1"/>
            <p:nvPr/>
          </p:nvSpPr>
          <p:spPr>
            <a:xfrm>
              <a:off x="16020372"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10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77" name="Google Shape;509;p18">
              <a:extLst>
                <a:ext uri="{FF2B5EF4-FFF2-40B4-BE49-F238E27FC236}">
                  <a16:creationId xmlns:a16="http://schemas.microsoft.com/office/drawing/2014/main" id="{ABAF2922-B007-24B2-8BF8-43C5ECDC4135}"/>
                </a:ext>
              </a:extLst>
            </p:cNvPr>
            <p:cNvCxnSpPr/>
            <p:nvPr/>
          </p:nvCxnSpPr>
          <p:spPr>
            <a:xfrm rot="10800000">
              <a:off x="16206060"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78" name="Google Shape;457;p18">
              <a:extLst>
                <a:ext uri="{FF2B5EF4-FFF2-40B4-BE49-F238E27FC236}">
                  <a16:creationId xmlns:a16="http://schemas.microsoft.com/office/drawing/2014/main" id="{81E494CA-3E18-B0E6-5CEC-82C0E8C1FD49}"/>
                </a:ext>
              </a:extLst>
            </p:cNvPr>
            <p:cNvSpPr txBox="1"/>
            <p:nvPr/>
          </p:nvSpPr>
          <p:spPr>
            <a:xfrm>
              <a:off x="15322727"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16</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79" name="Google Shape;474;p18">
              <a:extLst>
                <a:ext uri="{FF2B5EF4-FFF2-40B4-BE49-F238E27FC236}">
                  <a16:creationId xmlns:a16="http://schemas.microsoft.com/office/drawing/2014/main" id="{EC81A7A9-4A2E-820D-19E6-1299C71BB36F}"/>
                </a:ext>
              </a:extLst>
            </p:cNvPr>
            <p:cNvSpPr txBox="1"/>
            <p:nvPr/>
          </p:nvSpPr>
          <p:spPr>
            <a:xfrm>
              <a:off x="15330023"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12</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80" name="Google Shape;509;p18">
              <a:extLst>
                <a:ext uri="{FF2B5EF4-FFF2-40B4-BE49-F238E27FC236}">
                  <a16:creationId xmlns:a16="http://schemas.microsoft.com/office/drawing/2014/main" id="{D67AF692-98E3-9229-721E-CD53A021C5F7}"/>
                </a:ext>
              </a:extLst>
            </p:cNvPr>
            <p:cNvCxnSpPr/>
            <p:nvPr/>
          </p:nvCxnSpPr>
          <p:spPr>
            <a:xfrm rot="10800000">
              <a:off x="15515711"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81" name="Google Shape;457;p18">
              <a:extLst>
                <a:ext uri="{FF2B5EF4-FFF2-40B4-BE49-F238E27FC236}">
                  <a16:creationId xmlns:a16="http://schemas.microsoft.com/office/drawing/2014/main" id="{A7BAA646-1038-7DFE-B5BC-EBB11A117096}"/>
                </a:ext>
              </a:extLst>
            </p:cNvPr>
            <p:cNvSpPr txBox="1"/>
            <p:nvPr/>
          </p:nvSpPr>
          <p:spPr>
            <a:xfrm>
              <a:off x="14632804"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14</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2" name="Google Shape;474;p18">
              <a:extLst>
                <a:ext uri="{FF2B5EF4-FFF2-40B4-BE49-F238E27FC236}">
                  <a16:creationId xmlns:a16="http://schemas.microsoft.com/office/drawing/2014/main" id="{92E15504-4EB5-7E10-B8B1-97A90AAB523C}"/>
                </a:ext>
              </a:extLst>
            </p:cNvPr>
            <p:cNvSpPr txBox="1"/>
            <p:nvPr/>
          </p:nvSpPr>
          <p:spPr>
            <a:xfrm>
              <a:off x="14640100"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14</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83" name="Google Shape;509;p18">
              <a:extLst>
                <a:ext uri="{FF2B5EF4-FFF2-40B4-BE49-F238E27FC236}">
                  <a16:creationId xmlns:a16="http://schemas.microsoft.com/office/drawing/2014/main" id="{FCB4F6CC-C57C-64F5-2EAF-59C0A03BEED5}"/>
                </a:ext>
              </a:extLst>
            </p:cNvPr>
            <p:cNvCxnSpPr/>
            <p:nvPr/>
          </p:nvCxnSpPr>
          <p:spPr>
            <a:xfrm rot="10800000">
              <a:off x="14825788"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84" name="Google Shape;457;p18">
              <a:extLst>
                <a:ext uri="{FF2B5EF4-FFF2-40B4-BE49-F238E27FC236}">
                  <a16:creationId xmlns:a16="http://schemas.microsoft.com/office/drawing/2014/main" id="{2F2B719A-C234-2510-8A3D-5845CAE43D96}"/>
                </a:ext>
              </a:extLst>
            </p:cNvPr>
            <p:cNvSpPr txBox="1"/>
            <p:nvPr/>
          </p:nvSpPr>
          <p:spPr>
            <a:xfrm>
              <a:off x="13943307"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12</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5" name="Google Shape;474;p18">
              <a:extLst>
                <a:ext uri="{FF2B5EF4-FFF2-40B4-BE49-F238E27FC236}">
                  <a16:creationId xmlns:a16="http://schemas.microsoft.com/office/drawing/2014/main" id="{2AE4819D-C3DC-C7E9-BA86-88DD66EAC852}"/>
                </a:ext>
              </a:extLst>
            </p:cNvPr>
            <p:cNvSpPr txBox="1"/>
            <p:nvPr/>
          </p:nvSpPr>
          <p:spPr>
            <a:xfrm>
              <a:off x="13950602"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21</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86" name="Google Shape;509;p18">
              <a:extLst>
                <a:ext uri="{FF2B5EF4-FFF2-40B4-BE49-F238E27FC236}">
                  <a16:creationId xmlns:a16="http://schemas.microsoft.com/office/drawing/2014/main" id="{92636133-73EE-3F5F-B2C6-C9B178BF2B20}"/>
                </a:ext>
              </a:extLst>
            </p:cNvPr>
            <p:cNvCxnSpPr/>
            <p:nvPr/>
          </p:nvCxnSpPr>
          <p:spPr>
            <a:xfrm rot="10800000">
              <a:off x="14136291" y="5945564"/>
              <a:ext cx="0" cy="152337"/>
            </a:xfrm>
            <a:prstGeom prst="straightConnector1">
              <a:avLst/>
            </a:prstGeom>
            <a:noFill/>
            <a:ln w="38100" cap="flat" cmpd="sng">
              <a:solidFill>
                <a:schemeClr val="bg1"/>
              </a:solidFill>
              <a:prstDash val="solid"/>
              <a:miter lim="800000"/>
              <a:headEnd type="none" w="med" len="med"/>
              <a:tailEnd type="none" w="med" len="med"/>
            </a:ln>
          </p:spPr>
        </p:cxnSp>
        <p:sp>
          <p:nvSpPr>
            <p:cNvPr id="87" name="Google Shape;457;p18">
              <a:extLst>
                <a:ext uri="{FF2B5EF4-FFF2-40B4-BE49-F238E27FC236}">
                  <a16:creationId xmlns:a16="http://schemas.microsoft.com/office/drawing/2014/main" id="{58B996F6-FE24-217C-290B-E6623C044A2D}"/>
                </a:ext>
              </a:extLst>
            </p:cNvPr>
            <p:cNvSpPr txBox="1"/>
            <p:nvPr/>
          </p:nvSpPr>
          <p:spPr>
            <a:xfrm>
              <a:off x="13254235" y="612764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Arial"/>
                  <a:cs typeface="Arial"/>
                  <a:sym typeface="Arial"/>
                </a:rPr>
                <a:t>10</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8" name="Google Shape;474;p18">
              <a:extLst>
                <a:ext uri="{FF2B5EF4-FFF2-40B4-BE49-F238E27FC236}">
                  <a16:creationId xmlns:a16="http://schemas.microsoft.com/office/drawing/2014/main" id="{6D785377-F0FC-51AF-B2DB-B923AF738E0B}"/>
                </a:ext>
              </a:extLst>
            </p:cNvPr>
            <p:cNvSpPr txBox="1"/>
            <p:nvPr/>
          </p:nvSpPr>
          <p:spPr>
            <a:xfrm>
              <a:off x="13261531" y="6670552"/>
              <a:ext cx="372807" cy="186249"/>
            </a:xfrm>
            <a:prstGeom prst="rect">
              <a:avLst/>
            </a:prstGeom>
            <a:noFill/>
            <a:ln>
              <a:noFill/>
            </a:ln>
          </p:spPr>
          <p:txBody>
            <a:bodyPr spcFirstLastPara="1" wrap="none" lIns="0" tIns="0" rIns="0" bIns="0" anchor="t" anchorCtr="0">
              <a:noAutofit/>
            </a:bodyP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dirty="0">
                  <a:ln>
                    <a:noFill/>
                  </a:ln>
                  <a:solidFill>
                    <a:prstClr val="black"/>
                  </a:solidFill>
                  <a:effectLst/>
                  <a:uLnTx/>
                  <a:uFillTx/>
                  <a:latin typeface="Arial"/>
                  <a:ea typeface="+mn-ea"/>
                  <a:cs typeface="Arial"/>
                  <a:sym typeface="Arial"/>
                </a:rPr>
                <a:t>25</a:t>
              </a:r>
              <a:endParaRPr kumimoji="0" sz="1067"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89" name="Google Shape;509;p18">
              <a:extLst>
                <a:ext uri="{FF2B5EF4-FFF2-40B4-BE49-F238E27FC236}">
                  <a16:creationId xmlns:a16="http://schemas.microsoft.com/office/drawing/2014/main" id="{77AC805A-D6E3-286D-135C-312F356A7074}"/>
                </a:ext>
              </a:extLst>
            </p:cNvPr>
            <p:cNvCxnSpPr/>
            <p:nvPr/>
          </p:nvCxnSpPr>
          <p:spPr>
            <a:xfrm rot="10800000">
              <a:off x="13447220" y="5945564"/>
              <a:ext cx="0" cy="152337"/>
            </a:xfrm>
            <a:prstGeom prst="straightConnector1">
              <a:avLst/>
            </a:prstGeom>
            <a:noFill/>
            <a:ln w="38100" cap="flat" cmpd="sng">
              <a:solidFill>
                <a:schemeClr val="bg1"/>
              </a:solidFill>
              <a:prstDash val="solid"/>
              <a:miter lim="800000"/>
              <a:headEnd type="none" w="med" len="med"/>
              <a:tailEnd type="none" w="med" len="med"/>
            </a:ln>
          </p:spPr>
        </p:cxnSp>
        <p:grpSp>
          <p:nvGrpSpPr>
            <p:cNvPr id="90" name="Group 89">
              <a:extLst>
                <a:ext uri="{FF2B5EF4-FFF2-40B4-BE49-F238E27FC236}">
                  <a16:creationId xmlns:a16="http://schemas.microsoft.com/office/drawing/2014/main" id="{CA771EFD-5D3E-941F-33A8-C7445AD4C9B1}"/>
                </a:ext>
              </a:extLst>
            </p:cNvPr>
            <p:cNvGrpSpPr/>
            <p:nvPr/>
          </p:nvGrpSpPr>
          <p:grpSpPr>
            <a:xfrm>
              <a:off x="10002951" y="2668278"/>
              <a:ext cx="7187600" cy="1627126"/>
              <a:chOff x="5051315" y="1412870"/>
              <a:chExt cx="3594909" cy="813814"/>
            </a:xfrm>
          </p:grpSpPr>
          <p:sp>
            <p:nvSpPr>
              <p:cNvPr id="91" name="Freeform: Shape 90">
                <a:extLst>
                  <a:ext uri="{FF2B5EF4-FFF2-40B4-BE49-F238E27FC236}">
                    <a16:creationId xmlns:a16="http://schemas.microsoft.com/office/drawing/2014/main" id="{24F928ED-793E-668F-6C2C-0B882C535CB7}"/>
                  </a:ext>
                </a:extLst>
              </p:cNvPr>
              <p:cNvSpPr/>
              <p:nvPr/>
            </p:nvSpPr>
            <p:spPr>
              <a:xfrm>
                <a:off x="5073798" y="1435733"/>
                <a:ext cx="3547911" cy="767833"/>
              </a:xfrm>
              <a:custGeom>
                <a:avLst/>
                <a:gdLst>
                  <a:gd name="connsiteX0" fmla="*/ 0 w 3547911"/>
                  <a:gd name="connsiteY0" fmla="*/ 0 h 767833"/>
                  <a:gd name="connsiteX1" fmla="*/ 331775 w 3547911"/>
                  <a:gd name="connsiteY1" fmla="*/ 0 h 767833"/>
                  <a:gd name="connsiteX2" fmla="*/ 331775 w 3547911"/>
                  <a:gd name="connsiteY2" fmla="*/ 32263 h 767833"/>
                  <a:gd name="connsiteX3" fmla="*/ 360355 w 3547911"/>
                  <a:gd name="connsiteY3" fmla="*/ 32263 h 767833"/>
                  <a:gd name="connsiteX4" fmla="*/ 360355 w 3547911"/>
                  <a:gd name="connsiteY4" fmla="*/ 55889 h 767833"/>
                  <a:gd name="connsiteX5" fmla="*/ 721852 w 3547911"/>
                  <a:gd name="connsiteY5" fmla="*/ 55889 h 767833"/>
                  <a:gd name="connsiteX6" fmla="*/ 721852 w 3547911"/>
                  <a:gd name="connsiteY6" fmla="*/ 93105 h 767833"/>
                  <a:gd name="connsiteX7" fmla="*/ 833757 w 3547911"/>
                  <a:gd name="connsiteY7" fmla="*/ 93105 h 767833"/>
                  <a:gd name="connsiteX8" fmla="*/ 833757 w 3547911"/>
                  <a:gd name="connsiteY8" fmla="*/ 134133 h 767833"/>
                  <a:gd name="connsiteX9" fmla="*/ 908317 w 3547911"/>
                  <a:gd name="connsiteY9" fmla="*/ 134133 h 767833"/>
                  <a:gd name="connsiteX10" fmla="*/ 908317 w 3547911"/>
                  <a:gd name="connsiteY10" fmla="*/ 177700 h 767833"/>
                  <a:gd name="connsiteX11" fmla="*/ 1115740 w 3547911"/>
                  <a:gd name="connsiteY11" fmla="*/ 177700 h 767833"/>
                  <a:gd name="connsiteX12" fmla="*/ 1115740 w 3547911"/>
                  <a:gd name="connsiteY12" fmla="*/ 218601 h 767833"/>
                  <a:gd name="connsiteX13" fmla="*/ 1241236 w 3547911"/>
                  <a:gd name="connsiteY13" fmla="*/ 218601 h 767833"/>
                  <a:gd name="connsiteX14" fmla="*/ 1241236 w 3547911"/>
                  <a:gd name="connsiteY14" fmla="*/ 262169 h 767833"/>
                  <a:gd name="connsiteX15" fmla="*/ 1477365 w 3547911"/>
                  <a:gd name="connsiteY15" fmla="*/ 262169 h 767833"/>
                  <a:gd name="connsiteX16" fmla="*/ 1477365 w 3547911"/>
                  <a:gd name="connsiteY16" fmla="*/ 315517 h 767833"/>
                  <a:gd name="connsiteX17" fmla="*/ 1581775 w 3547911"/>
                  <a:gd name="connsiteY17" fmla="*/ 315517 h 767833"/>
                  <a:gd name="connsiteX18" fmla="*/ 1581775 w 3547911"/>
                  <a:gd name="connsiteY18" fmla="*/ 361498 h 767833"/>
                  <a:gd name="connsiteX19" fmla="*/ 2467737 w 3547911"/>
                  <a:gd name="connsiteY19" fmla="*/ 361498 h 767833"/>
                  <a:gd name="connsiteX20" fmla="*/ 2467737 w 3547911"/>
                  <a:gd name="connsiteY20" fmla="*/ 452317 h 767833"/>
                  <a:gd name="connsiteX21" fmla="*/ 2875343 w 3547911"/>
                  <a:gd name="connsiteY21" fmla="*/ 452317 h 767833"/>
                  <a:gd name="connsiteX22" fmla="*/ 2875343 w 3547911"/>
                  <a:gd name="connsiteY22" fmla="*/ 560411 h 767833"/>
                  <a:gd name="connsiteX23" fmla="*/ 3151103 w 3547911"/>
                  <a:gd name="connsiteY23" fmla="*/ 560411 h 767833"/>
                  <a:gd name="connsiteX24" fmla="*/ 3151103 w 3547911"/>
                  <a:gd name="connsiteY24" fmla="*/ 767834 h 767833"/>
                  <a:gd name="connsiteX25" fmla="*/ 3547912 w 3547911"/>
                  <a:gd name="connsiteY25" fmla="*/ 767834 h 76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47911" h="767833">
                    <a:moveTo>
                      <a:pt x="0" y="0"/>
                    </a:moveTo>
                    <a:lnTo>
                      <a:pt x="331775" y="0"/>
                    </a:lnTo>
                    <a:lnTo>
                      <a:pt x="331775" y="32263"/>
                    </a:lnTo>
                    <a:lnTo>
                      <a:pt x="360355" y="32263"/>
                    </a:lnTo>
                    <a:lnTo>
                      <a:pt x="360355" y="55889"/>
                    </a:lnTo>
                    <a:lnTo>
                      <a:pt x="721852" y="55889"/>
                    </a:lnTo>
                    <a:lnTo>
                      <a:pt x="721852" y="93105"/>
                    </a:lnTo>
                    <a:lnTo>
                      <a:pt x="833757" y="93105"/>
                    </a:lnTo>
                    <a:lnTo>
                      <a:pt x="833757" y="134133"/>
                    </a:lnTo>
                    <a:lnTo>
                      <a:pt x="908317" y="134133"/>
                    </a:lnTo>
                    <a:lnTo>
                      <a:pt x="908317" y="177700"/>
                    </a:lnTo>
                    <a:lnTo>
                      <a:pt x="1115740" y="177700"/>
                    </a:lnTo>
                    <a:lnTo>
                      <a:pt x="1115740" y="218601"/>
                    </a:lnTo>
                    <a:lnTo>
                      <a:pt x="1241236" y="218601"/>
                    </a:lnTo>
                    <a:lnTo>
                      <a:pt x="1241236" y="262169"/>
                    </a:lnTo>
                    <a:lnTo>
                      <a:pt x="1477365" y="262169"/>
                    </a:lnTo>
                    <a:lnTo>
                      <a:pt x="1477365" y="315517"/>
                    </a:lnTo>
                    <a:lnTo>
                      <a:pt x="1581775" y="315517"/>
                    </a:lnTo>
                    <a:lnTo>
                      <a:pt x="1581775" y="361498"/>
                    </a:lnTo>
                    <a:lnTo>
                      <a:pt x="2467737" y="361498"/>
                    </a:lnTo>
                    <a:lnTo>
                      <a:pt x="2467737" y="452317"/>
                    </a:lnTo>
                    <a:lnTo>
                      <a:pt x="2875343" y="452317"/>
                    </a:lnTo>
                    <a:lnTo>
                      <a:pt x="2875343" y="560411"/>
                    </a:lnTo>
                    <a:lnTo>
                      <a:pt x="3151103" y="560411"/>
                    </a:lnTo>
                    <a:lnTo>
                      <a:pt x="3151103" y="767834"/>
                    </a:lnTo>
                    <a:lnTo>
                      <a:pt x="3547912" y="767834"/>
                    </a:lnTo>
                  </a:path>
                </a:pathLst>
              </a:custGeom>
              <a:noFill/>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nvGrpSpPr>
              <p:cNvPr id="92" name="Graphic 12">
                <a:extLst>
                  <a:ext uri="{FF2B5EF4-FFF2-40B4-BE49-F238E27FC236}">
                    <a16:creationId xmlns:a16="http://schemas.microsoft.com/office/drawing/2014/main" id="{70B83AD9-3D0B-7388-DF88-2422236C0DAA}"/>
                  </a:ext>
                </a:extLst>
              </p:cNvPr>
              <p:cNvGrpSpPr/>
              <p:nvPr/>
            </p:nvGrpSpPr>
            <p:grpSpPr>
              <a:xfrm>
                <a:off x="5051315" y="1412870"/>
                <a:ext cx="3594909" cy="813814"/>
                <a:chOff x="5051315" y="1412870"/>
                <a:chExt cx="3594909" cy="813814"/>
              </a:xfrm>
            </p:grpSpPr>
            <p:grpSp>
              <p:nvGrpSpPr>
                <p:cNvPr id="93" name="Graphic 12">
                  <a:extLst>
                    <a:ext uri="{FF2B5EF4-FFF2-40B4-BE49-F238E27FC236}">
                      <a16:creationId xmlns:a16="http://schemas.microsoft.com/office/drawing/2014/main" id="{9DC14A20-418E-F7BA-CAC2-1E91FFB65171}"/>
                    </a:ext>
                  </a:extLst>
                </p:cNvPr>
                <p:cNvGrpSpPr/>
                <p:nvPr/>
              </p:nvGrpSpPr>
              <p:grpSpPr>
                <a:xfrm>
                  <a:off x="5051315" y="1412870"/>
                  <a:ext cx="45727" cy="45727"/>
                  <a:chOff x="5051315" y="1412870"/>
                  <a:chExt cx="45727" cy="45727"/>
                </a:xfrm>
              </p:grpSpPr>
              <p:sp>
                <p:nvSpPr>
                  <p:cNvPr id="214" name="Freeform: Shape 213">
                    <a:extLst>
                      <a:ext uri="{FF2B5EF4-FFF2-40B4-BE49-F238E27FC236}">
                        <a16:creationId xmlns:a16="http://schemas.microsoft.com/office/drawing/2014/main" id="{6D4BD430-7B5B-4F02-337F-103EEFEDAE3B}"/>
                      </a:ext>
                    </a:extLst>
                  </p:cNvPr>
                  <p:cNvSpPr/>
                  <p:nvPr/>
                </p:nvSpPr>
                <p:spPr>
                  <a:xfrm>
                    <a:off x="5074179" y="1412870"/>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5" name="Freeform: Shape 214">
                    <a:extLst>
                      <a:ext uri="{FF2B5EF4-FFF2-40B4-BE49-F238E27FC236}">
                        <a16:creationId xmlns:a16="http://schemas.microsoft.com/office/drawing/2014/main" id="{B24D0759-CBED-4D89-25F4-AAF612D90F05}"/>
                      </a:ext>
                    </a:extLst>
                  </p:cNvPr>
                  <p:cNvSpPr/>
                  <p:nvPr/>
                </p:nvSpPr>
                <p:spPr>
                  <a:xfrm>
                    <a:off x="5051315" y="1435733"/>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94" name="Graphic 12">
                  <a:extLst>
                    <a:ext uri="{FF2B5EF4-FFF2-40B4-BE49-F238E27FC236}">
                      <a16:creationId xmlns:a16="http://schemas.microsoft.com/office/drawing/2014/main" id="{9B7EC408-6413-4875-1476-C31B154CBAB3}"/>
                    </a:ext>
                  </a:extLst>
                </p:cNvPr>
                <p:cNvGrpSpPr/>
                <p:nvPr/>
              </p:nvGrpSpPr>
              <p:grpSpPr>
                <a:xfrm>
                  <a:off x="5255436" y="1412870"/>
                  <a:ext cx="45727" cy="45727"/>
                  <a:chOff x="5255436" y="1412870"/>
                  <a:chExt cx="45727" cy="45727"/>
                </a:xfrm>
              </p:grpSpPr>
              <p:sp>
                <p:nvSpPr>
                  <p:cNvPr id="212" name="Freeform: Shape 211">
                    <a:extLst>
                      <a:ext uri="{FF2B5EF4-FFF2-40B4-BE49-F238E27FC236}">
                        <a16:creationId xmlns:a16="http://schemas.microsoft.com/office/drawing/2014/main" id="{BF89FD90-55C4-383A-01B5-AA793389A7B0}"/>
                      </a:ext>
                    </a:extLst>
                  </p:cNvPr>
                  <p:cNvSpPr/>
                  <p:nvPr/>
                </p:nvSpPr>
                <p:spPr>
                  <a:xfrm>
                    <a:off x="5278299" y="1412870"/>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Freeform: Shape 212">
                    <a:extLst>
                      <a:ext uri="{FF2B5EF4-FFF2-40B4-BE49-F238E27FC236}">
                        <a16:creationId xmlns:a16="http://schemas.microsoft.com/office/drawing/2014/main" id="{BCB3C3F5-E039-CF5C-4C07-DD23DBD5708D}"/>
                      </a:ext>
                    </a:extLst>
                  </p:cNvPr>
                  <p:cNvSpPr/>
                  <p:nvPr/>
                </p:nvSpPr>
                <p:spPr>
                  <a:xfrm>
                    <a:off x="5255436" y="1435733"/>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95" name="Graphic 12">
                  <a:extLst>
                    <a:ext uri="{FF2B5EF4-FFF2-40B4-BE49-F238E27FC236}">
                      <a16:creationId xmlns:a16="http://schemas.microsoft.com/office/drawing/2014/main" id="{B7AD6920-9B25-F800-FFC5-81C1D84D5325}"/>
                    </a:ext>
                  </a:extLst>
                </p:cNvPr>
                <p:cNvGrpSpPr/>
                <p:nvPr/>
              </p:nvGrpSpPr>
              <p:grpSpPr>
                <a:xfrm>
                  <a:off x="5408749" y="1468758"/>
                  <a:ext cx="45727" cy="45727"/>
                  <a:chOff x="5408749" y="1468758"/>
                  <a:chExt cx="45727" cy="45727"/>
                </a:xfrm>
              </p:grpSpPr>
              <p:sp>
                <p:nvSpPr>
                  <p:cNvPr id="210" name="Freeform: Shape 209">
                    <a:extLst>
                      <a:ext uri="{FF2B5EF4-FFF2-40B4-BE49-F238E27FC236}">
                        <a16:creationId xmlns:a16="http://schemas.microsoft.com/office/drawing/2014/main" id="{53ED00D1-76DB-F5D2-2F57-7A741761FE50}"/>
                      </a:ext>
                    </a:extLst>
                  </p:cNvPr>
                  <p:cNvSpPr/>
                  <p:nvPr/>
                </p:nvSpPr>
                <p:spPr>
                  <a:xfrm>
                    <a:off x="5431612" y="1468758"/>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1" name="Freeform: Shape 210">
                    <a:extLst>
                      <a:ext uri="{FF2B5EF4-FFF2-40B4-BE49-F238E27FC236}">
                        <a16:creationId xmlns:a16="http://schemas.microsoft.com/office/drawing/2014/main" id="{80624F32-C927-2F84-8431-DA2BA783049A}"/>
                      </a:ext>
                    </a:extLst>
                  </p:cNvPr>
                  <p:cNvSpPr/>
                  <p:nvPr/>
                </p:nvSpPr>
                <p:spPr>
                  <a:xfrm>
                    <a:off x="5408749" y="1491622"/>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96" name="Graphic 12">
                  <a:extLst>
                    <a:ext uri="{FF2B5EF4-FFF2-40B4-BE49-F238E27FC236}">
                      <a16:creationId xmlns:a16="http://schemas.microsoft.com/office/drawing/2014/main" id="{0374EEC5-A723-7DE4-27C0-61993A91D3EC}"/>
                    </a:ext>
                  </a:extLst>
                </p:cNvPr>
                <p:cNvGrpSpPr/>
                <p:nvPr/>
              </p:nvGrpSpPr>
              <p:grpSpPr>
                <a:xfrm>
                  <a:off x="5412940" y="1468758"/>
                  <a:ext cx="45727" cy="45727"/>
                  <a:chOff x="5412940" y="1468758"/>
                  <a:chExt cx="45727" cy="45727"/>
                </a:xfrm>
              </p:grpSpPr>
              <p:sp>
                <p:nvSpPr>
                  <p:cNvPr id="208" name="Freeform: Shape 207">
                    <a:extLst>
                      <a:ext uri="{FF2B5EF4-FFF2-40B4-BE49-F238E27FC236}">
                        <a16:creationId xmlns:a16="http://schemas.microsoft.com/office/drawing/2014/main" id="{7F16AC3A-FC7C-E8F6-5E49-350D6A2A0198}"/>
                      </a:ext>
                    </a:extLst>
                  </p:cNvPr>
                  <p:cNvSpPr/>
                  <p:nvPr/>
                </p:nvSpPr>
                <p:spPr>
                  <a:xfrm>
                    <a:off x="5435804" y="1468758"/>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9" name="Freeform: Shape 208">
                    <a:extLst>
                      <a:ext uri="{FF2B5EF4-FFF2-40B4-BE49-F238E27FC236}">
                        <a16:creationId xmlns:a16="http://schemas.microsoft.com/office/drawing/2014/main" id="{17714B56-34EF-D4B9-3050-E3E9EA6D86DC}"/>
                      </a:ext>
                    </a:extLst>
                  </p:cNvPr>
                  <p:cNvSpPr/>
                  <p:nvPr/>
                </p:nvSpPr>
                <p:spPr>
                  <a:xfrm>
                    <a:off x="5412940" y="1491622"/>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97" name="Graphic 12">
                  <a:extLst>
                    <a:ext uri="{FF2B5EF4-FFF2-40B4-BE49-F238E27FC236}">
                      <a16:creationId xmlns:a16="http://schemas.microsoft.com/office/drawing/2014/main" id="{34256449-25E7-ECE5-DEF3-A39694749105}"/>
                    </a:ext>
                  </a:extLst>
                </p:cNvPr>
                <p:cNvGrpSpPr/>
                <p:nvPr/>
              </p:nvGrpSpPr>
              <p:grpSpPr>
                <a:xfrm>
                  <a:off x="5485849" y="1468377"/>
                  <a:ext cx="45727" cy="45727"/>
                  <a:chOff x="5485849" y="1468377"/>
                  <a:chExt cx="45727" cy="45727"/>
                </a:xfrm>
              </p:grpSpPr>
              <p:sp>
                <p:nvSpPr>
                  <p:cNvPr id="206" name="Freeform: Shape 205">
                    <a:extLst>
                      <a:ext uri="{FF2B5EF4-FFF2-40B4-BE49-F238E27FC236}">
                        <a16:creationId xmlns:a16="http://schemas.microsoft.com/office/drawing/2014/main" id="{46432094-73F4-A085-2DFE-8255903EAF03}"/>
                      </a:ext>
                    </a:extLst>
                  </p:cNvPr>
                  <p:cNvSpPr/>
                  <p:nvPr/>
                </p:nvSpPr>
                <p:spPr>
                  <a:xfrm>
                    <a:off x="5508713" y="146837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7" name="Freeform: Shape 206">
                    <a:extLst>
                      <a:ext uri="{FF2B5EF4-FFF2-40B4-BE49-F238E27FC236}">
                        <a16:creationId xmlns:a16="http://schemas.microsoft.com/office/drawing/2014/main" id="{F5D09A1B-3771-B5E8-CCEA-3B72DC679EC3}"/>
                      </a:ext>
                    </a:extLst>
                  </p:cNvPr>
                  <p:cNvSpPr/>
                  <p:nvPr/>
                </p:nvSpPr>
                <p:spPr>
                  <a:xfrm>
                    <a:off x="5485849" y="149124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98" name="Graphic 12">
                  <a:extLst>
                    <a:ext uri="{FF2B5EF4-FFF2-40B4-BE49-F238E27FC236}">
                      <a16:creationId xmlns:a16="http://schemas.microsoft.com/office/drawing/2014/main" id="{34A5DE0D-5E0E-BC9C-FED8-A8BD2454A4F4}"/>
                    </a:ext>
                  </a:extLst>
                </p:cNvPr>
                <p:cNvGrpSpPr/>
                <p:nvPr/>
              </p:nvGrpSpPr>
              <p:grpSpPr>
                <a:xfrm>
                  <a:off x="5544151" y="1468377"/>
                  <a:ext cx="45727" cy="45727"/>
                  <a:chOff x="5544151" y="1468377"/>
                  <a:chExt cx="45727" cy="45727"/>
                </a:xfrm>
              </p:grpSpPr>
              <p:sp>
                <p:nvSpPr>
                  <p:cNvPr id="204" name="Freeform: Shape 203">
                    <a:extLst>
                      <a:ext uri="{FF2B5EF4-FFF2-40B4-BE49-F238E27FC236}">
                        <a16:creationId xmlns:a16="http://schemas.microsoft.com/office/drawing/2014/main" id="{1FE4A1B4-040E-1AB0-B664-AF3B8E605CDF}"/>
                      </a:ext>
                    </a:extLst>
                  </p:cNvPr>
                  <p:cNvSpPr/>
                  <p:nvPr/>
                </p:nvSpPr>
                <p:spPr>
                  <a:xfrm>
                    <a:off x="5567015" y="146837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5" name="Freeform: Shape 204">
                    <a:extLst>
                      <a:ext uri="{FF2B5EF4-FFF2-40B4-BE49-F238E27FC236}">
                        <a16:creationId xmlns:a16="http://schemas.microsoft.com/office/drawing/2014/main" id="{4DA6234C-09D5-CFD5-5C6D-987ECFDEEFB6}"/>
                      </a:ext>
                    </a:extLst>
                  </p:cNvPr>
                  <p:cNvSpPr/>
                  <p:nvPr/>
                </p:nvSpPr>
                <p:spPr>
                  <a:xfrm>
                    <a:off x="5544151" y="149124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99" name="Graphic 12">
                  <a:extLst>
                    <a:ext uri="{FF2B5EF4-FFF2-40B4-BE49-F238E27FC236}">
                      <a16:creationId xmlns:a16="http://schemas.microsoft.com/office/drawing/2014/main" id="{0E220E5E-A11F-0F04-3DBC-18A9FB48AB02}"/>
                    </a:ext>
                  </a:extLst>
                </p:cNvPr>
                <p:cNvGrpSpPr/>
                <p:nvPr/>
              </p:nvGrpSpPr>
              <p:grpSpPr>
                <a:xfrm>
                  <a:off x="5724392" y="1468758"/>
                  <a:ext cx="45727" cy="45727"/>
                  <a:chOff x="5724392" y="1468758"/>
                  <a:chExt cx="45727" cy="45727"/>
                </a:xfrm>
              </p:grpSpPr>
              <p:sp>
                <p:nvSpPr>
                  <p:cNvPr id="202" name="Freeform: Shape 201">
                    <a:extLst>
                      <a:ext uri="{FF2B5EF4-FFF2-40B4-BE49-F238E27FC236}">
                        <a16:creationId xmlns:a16="http://schemas.microsoft.com/office/drawing/2014/main" id="{380A6518-686E-773E-1D2F-1F9D7D5ADE52}"/>
                      </a:ext>
                    </a:extLst>
                  </p:cNvPr>
                  <p:cNvSpPr/>
                  <p:nvPr/>
                </p:nvSpPr>
                <p:spPr>
                  <a:xfrm>
                    <a:off x="5747256" y="1468758"/>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3" name="Freeform: Shape 202">
                    <a:extLst>
                      <a:ext uri="{FF2B5EF4-FFF2-40B4-BE49-F238E27FC236}">
                        <a16:creationId xmlns:a16="http://schemas.microsoft.com/office/drawing/2014/main" id="{D5C3C72B-3FE6-E04B-47DD-80FF2BA38006}"/>
                      </a:ext>
                    </a:extLst>
                  </p:cNvPr>
                  <p:cNvSpPr/>
                  <p:nvPr/>
                </p:nvSpPr>
                <p:spPr>
                  <a:xfrm>
                    <a:off x="5724392" y="1491622"/>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0" name="Graphic 12">
                  <a:extLst>
                    <a:ext uri="{FF2B5EF4-FFF2-40B4-BE49-F238E27FC236}">
                      <a16:creationId xmlns:a16="http://schemas.microsoft.com/office/drawing/2014/main" id="{1DFFA599-1764-9339-4B58-78251371934C}"/>
                    </a:ext>
                  </a:extLst>
                </p:cNvPr>
                <p:cNvGrpSpPr/>
                <p:nvPr/>
              </p:nvGrpSpPr>
              <p:grpSpPr>
                <a:xfrm>
                  <a:off x="5751702" y="1468377"/>
                  <a:ext cx="45727" cy="45727"/>
                  <a:chOff x="5751702" y="1468377"/>
                  <a:chExt cx="45727" cy="45727"/>
                </a:xfrm>
              </p:grpSpPr>
              <p:sp>
                <p:nvSpPr>
                  <p:cNvPr id="200" name="Freeform: Shape 199">
                    <a:extLst>
                      <a:ext uri="{FF2B5EF4-FFF2-40B4-BE49-F238E27FC236}">
                        <a16:creationId xmlns:a16="http://schemas.microsoft.com/office/drawing/2014/main" id="{01B5397C-D3AB-7EF1-5035-B9BF7720A312}"/>
                      </a:ext>
                    </a:extLst>
                  </p:cNvPr>
                  <p:cNvSpPr/>
                  <p:nvPr/>
                </p:nvSpPr>
                <p:spPr>
                  <a:xfrm>
                    <a:off x="5774565" y="146837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1" name="Freeform: Shape 200">
                    <a:extLst>
                      <a:ext uri="{FF2B5EF4-FFF2-40B4-BE49-F238E27FC236}">
                        <a16:creationId xmlns:a16="http://schemas.microsoft.com/office/drawing/2014/main" id="{FC437052-6D5D-41A8-94C6-860C6FE3E2A5}"/>
                      </a:ext>
                    </a:extLst>
                  </p:cNvPr>
                  <p:cNvSpPr/>
                  <p:nvPr/>
                </p:nvSpPr>
                <p:spPr>
                  <a:xfrm>
                    <a:off x="5751702" y="149124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1" name="Graphic 12">
                  <a:extLst>
                    <a:ext uri="{FF2B5EF4-FFF2-40B4-BE49-F238E27FC236}">
                      <a16:creationId xmlns:a16="http://schemas.microsoft.com/office/drawing/2014/main" id="{A8B614C5-C69B-979E-DDE9-427FE9144F94}"/>
                    </a:ext>
                  </a:extLst>
                </p:cNvPr>
                <p:cNvGrpSpPr/>
                <p:nvPr/>
              </p:nvGrpSpPr>
              <p:grpSpPr>
                <a:xfrm>
                  <a:off x="5770373" y="1469520"/>
                  <a:ext cx="45727" cy="45727"/>
                  <a:chOff x="5770373" y="1469520"/>
                  <a:chExt cx="45727" cy="45727"/>
                </a:xfrm>
              </p:grpSpPr>
              <p:sp>
                <p:nvSpPr>
                  <p:cNvPr id="198" name="Freeform: Shape 197">
                    <a:extLst>
                      <a:ext uri="{FF2B5EF4-FFF2-40B4-BE49-F238E27FC236}">
                        <a16:creationId xmlns:a16="http://schemas.microsoft.com/office/drawing/2014/main" id="{015A0E00-FCDB-49B2-30CC-D7E3BE7FA8E6}"/>
                      </a:ext>
                    </a:extLst>
                  </p:cNvPr>
                  <p:cNvSpPr/>
                  <p:nvPr/>
                </p:nvSpPr>
                <p:spPr>
                  <a:xfrm>
                    <a:off x="5793237" y="1469520"/>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9" name="Freeform: Shape 198">
                    <a:extLst>
                      <a:ext uri="{FF2B5EF4-FFF2-40B4-BE49-F238E27FC236}">
                        <a16:creationId xmlns:a16="http://schemas.microsoft.com/office/drawing/2014/main" id="{475AFB0F-6E32-875A-1DE5-E99C016CBF88}"/>
                      </a:ext>
                    </a:extLst>
                  </p:cNvPr>
                  <p:cNvSpPr/>
                  <p:nvPr/>
                </p:nvSpPr>
                <p:spPr>
                  <a:xfrm>
                    <a:off x="5770373" y="149238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2" name="Graphic 12">
                  <a:extLst>
                    <a:ext uri="{FF2B5EF4-FFF2-40B4-BE49-F238E27FC236}">
                      <a16:creationId xmlns:a16="http://schemas.microsoft.com/office/drawing/2014/main" id="{F310DEBE-8234-D672-21E2-7D722919D36E}"/>
                    </a:ext>
                  </a:extLst>
                </p:cNvPr>
                <p:cNvGrpSpPr/>
                <p:nvPr/>
              </p:nvGrpSpPr>
              <p:grpSpPr>
                <a:xfrm>
                  <a:off x="5787775" y="1505975"/>
                  <a:ext cx="45727" cy="45727"/>
                  <a:chOff x="5787775" y="1505975"/>
                  <a:chExt cx="45727" cy="45727"/>
                </a:xfrm>
              </p:grpSpPr>
              <p:sp>
                <p:nvSpPr>
                  <p:cNvPr id="196" name="Freeform: Shape 195">
                    <a:extLst>
                      <a:ext uri="{FF2B5EF4-FFF2-40B4-BE49-F238E27FC236}">
                        <a16:creationId xmlns:a16="http://schemas.microsoft.com/office/drawing/2014/main" id="{46B48F95-5E67-1923-7042-9309489C0B16}"/>
                      </a:ext>
                    </a:extLst>
                  </p:cNvPr>
                  <p:cNvSpPr/>
                  <p:nvPr/>
                </p:nvSpPr>
                <p:spPr>
                  <a:xfrm>
                    <a:off x="5810639" y="1505975"/>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7" name="Freeform: Shape 196">
                    <a:extLst>
                      <a:ext uri="{FF2B5EF4-FFF2-40B4-BE49-F238E27FC236}">
                        <a16:creationId xmlns:a16="http://schemas.microsoft.com/office/drawing/2014/main" id="{0E7443A9-1F8B-3A67-E29B-6BD5F03BC5CF}"/>
                      </a:ext>
                    </a:extLst>
                  </p:cNvPr>
                  <p:cNvSpPr/>
                  <p:nvPr/>
                </p:nvSpPr>
                <p:spPr>
                  <a:xfrm>
                    <a:off x="5787775" y="1528839"/>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3" name="Graphic 12">
                  <a:extLst>
                    <a:ext uri="{FF2B5EF4-FFF2-40B4-BE49-F238E27FC236}">
                      <a16:creationId xmlns:a16="http://schemas.microsoft.com/office/drawing/2014/main" id="{3878E17F-152D-CD9B-6AF7-944AAAFC4BF9}"/>
                    </a:ext>
                  </a:extLst>
                </p:cNvPr>
                <p:cNvGrpSpPr/>
                <p:nvPr/>
              </p:nvGrpSpPr>
              <p:grpSpPr>
                <a:xfrm>
                  <a:off x="5791459" y="1505975"/>
                  <a:ext cx="45727" cy="45727"/>
                  <a:chOff x="5791459" y="1505975"/>
                  <a:chExt cx="45727" cy="45727"/>
                </a:xfrm>
              </p:grpSpPr>
              <p:sp>
                <p:nvSpPr>
                  <p:cNvPr id="194" name="Freeform: Shape 193">
                    <a:extLst>
                      <a:ext uri="{FF2B5EF4-FFF2-40B4-BE49-F238E27FC236}">
                        <a16:creationId xmlns:a16="http://schemas.microsoft.com/office/drawing/2014/main" id="{BC57E54F-D8D0-D558-92A4-E1A2E0D1F1DA}"/>
                      </a:ext>
                    </a:extLst>
                  </p:cNvPr>
                  <p:cNvSpPr/>
                  <p:nvPr/>
                </p:nvSpPr>
                <p:spPr>
                  <a:xfrm>
                    <a:off x="5814322" y="1505975"/>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5" name="Freeform: Shape 194">
                    <a:extLst>
                      <a:ext uri="{FF2B5EF4-FFF2-40B4-BE49-F238E27FC236}">
                        <a16:creationId xmlns:a16="http://schemas.microsoft.com/office/drawing/2014/main" id="{F6648F59-DAE4-3510-6EE8-27554C74E396}"/>
                      </a:ext>
                    </a:extLst>
                  </p:cNvPr>
                  <p:cNvSpPr/>
                  <p:nvPr/>
                </p:nvSpPr>
                <p:spPr>
                  <a:xfrm>
                    <a:off x="5791459" y="1528839"/>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4" name="Graphic 12">
                  <a:extLst>
                    <a:ext uri="{FF2B5EF4-FFF2-40B4-BE49-F238E27FC236}">
                      <a16:creationId xmlns:a16="http://schemas.microsoft.com/office/drawing/2014/main" id="{4AFD02F9-ECE0-5E00-84DE-AFDD5F72A848}"/>
                    </a:ext>
                  </a:extLst>
                </p:cNvPr>
                <p:cNvGrpSpPr/>
                <p:nvPr/>
              </p:nvGrpSpPr>
              <p:grpSpPr>
                <a:xfrm>
                  <a:off x="5811782" y="1506864"/>
                  <a:ext cx="45727" cy="45727"/>
                  <a:chOff x="5811782" y="1506864"/>
                  <a:chExt cx="45727" cy="45727"/>
                </a:xfrm>
              </p:grpSpPr>
              <p:sp>
                <p:nvSpPr>
                  <p:cNvPr id="192" name="Freeform: Shape 191">
                    <a:extLst>
                      <a:ext uri="{FF2B5EF4-FFF2-40B4-BE49-F238E27FC236}">
                        <a16:creationId xmlns:a16="http://schemas.microsoft.com/office/drawing/2014/main" id="{2800799C-3382-08E3-BE78-E405D69D8471}"/>
                      </a:ext>
                    </a:extLst>
                  </p:cNvPr>
                  <p:cNvSpPr/>
                  <p:nvPr/>
                </p:nvSpPr>
                <p:spPr>
                  <a:xfrm>
                    <a:off x="5834645" y="1506864"/>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3" name="Freeform: Shape 192">
                    <a:extLst>
                      <a:ext uri="{FF2B5EF4-FFF2-40B4-BE49-F238E27FC236}">
                        <a16:creationId xmlns:a16="http://schemas.microsoft.com/office/drawing/2014/main" id="{BD6700DA-4D8E-3230-74B5-5CE94BDF9339}"/>
                      </a:ext>
                    </a:extLst>
                  </p:cNvPr>
                  <p:cNvSpPr/>
                  <p:nvPr/>
                </p:nvSpPr>
                <p:spPr>
                  <a:xfrm>
                    <a:off x="5811782" y="1529728"/>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5" name="Graphic 12">
                  <a:extLst>
                    <a:ext uri="{FF2B5EF4-FFF2-40B4-BE49-F238E27FC236}">
                      <a16:creationId xmlns:a16="http://schemas.microsoft.com/office/drawing/2014/main" id="{660415EF-5203-D2AA-4003-B21C76C688D8}"/>
                    </a:ext>
                  </a:extLst>
                </p:cNvPr>
                <p:cNvGrpSpPr/>
                <p:nvPr/>
              </p:nvGrpSpPr>
              <p:grpSpPr>
                <a:xfrm>
                  <a:off x="5834899" y="1506864"/>
                  <a:ext cx="45727" cy="45727"/>
                  <a:chOff x="5834899" y="1506864"/>
                  <a:chExt cx="45727" cy="45727"/>
                </a:xfrm>
              </p:grpSpPr>
              <p:sp>
                <p:nvSpPr>
                  <p:cNvPr id="190" name="Freeform: Shape 189">
                    <a:extLst>
                      <a:ext uri="{FF2B5EF4-FFF2-40B4-BE49-F238E27FC236}">
                        <a16:creationId xmlns:a16="http://schemas.microsoft.com/office/drawing/2014/main" id="{961BC1B0-2460-1629-CEB0-5D52AC6370B4}"/>
                      </a:ext>
                    </a:extLst>
                  </p:cNvPr>
                  <p:cNvSpPr/>
                  <p:nvPr/>
                </p:nvSpPr>
                <p:spPr>
                  <a:xfrm>
                    <a:off x="5857763" y="1506864"/>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1" name="Freeform: Shape 190">
                    <a:extLst>
                      <a:ext uri="{FF2B5EF4-FFF2-40B4-BE49-F238E27FC236}">
                        <a16:creationId xmlns:a16="http://schemas.microsoft.com/office/drawing/2014/main" id="{1DEF9D1A-3BD3-522C-3379-060110B96AA6}"/>
                      </a:ext>
                    </a:extLst>
                  </p:cNvPr>
                  <p:cNvSpPr/>
                  <p:nvPr/>
                </p:nvSpPr>
                <p:spPr>
                  <a:xfrm>
                    <a:off x="5834899" y="1529728"/>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6" name="Graphic 12">
                  <a:extLst>
                    <a:ext uri="{FF2B5EF4-FFF2-40B4-BE49-F238E27FC236}">
                      <a16:creationId xmlns:a16="http://schemas.microsoft.com/office/drawing/2014/main" id="{4BCC2131-FFF1-958A-B815-628F56362E73}"/>
                    </a:ext>
                  </a:extLst>
                </p:cNvPr>
                <p:cNvGrpSpPr/>
                <p:nvPr/>
              </p:nvGrpSpPr>
              <p:grpSpPr>
                <a:xfrm>
                  <a:off x="5881389" y="1506864"/>
                  <a:ext cx="45727" cy="45727"/>
                  <a:chOff x="5881389" y="1506864"/>
                  <a:chExt cx="45727" cy="45727"/>
                </a:xfrm>
              </p:grpSpPr>
              <p:sp>
                <p:nvSpPr>
                  <p:cNvPr id="188" name="Freeform: Shape 187">
                    <a:extLst>
                      <a:ext uri="{FF2B5EF4-FFF2-40B4-BE49-F238E27FC236}">
                        <a16:creationId xmlns:a16="http://schemas.microsoft.com/office/drawing/2014/main" id="{3D755873-D6AE-4DBD-72D3-CCA83C33ACEE}"/>
                      </a:ext>
                    </a:extLst>
                  </p:cNvPr>
                  <p:cNvSpPr/>
                  <p:nvPr/>
                </p:nvSpPr>
                <p:spPr>
                  <a:xfrm>
                    <a:off x="5904252" y="1506864"/>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Freeform: Shape 188">
                    <a:extLst>
                      <a:ext uri="{FF2B5EF4-FFF2-40B4-BE49-F238E27FC236}">
                        <a16:creationId xmlns:a16="http://schemas.microsoft.com/office/drawing/2014/main" id="{5FD4EBA7-BE43-DF4F-1466-A1423ABB67E5}"/>
                      </a:ext>
                    </a:extLst>
                  </p:cNvPr>
                  <p:cNvSpPr/>
                  <p:nvPr/>
                </p:nvSpPr>
                <p:spPr>
                  <a:xfrm>
                    <a:off x="5881389" y="1529728"/>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7" name="Graphic 12">
                  <a:extLst>
                    <a:ext uri="{FF2B5EF4-FFF2-40B4-BE49-F238E27FC236}">
                      <a16:creationId xmlns:a16="http://schemas.microsoft.com/office/drawing/2014/main" id="{FA089311-89EF-5EB7-D7A2-0C130C33CBB1}"/>
                    </a:ext>
                  </a:extLst>
                </p:cNvPr>
                <p:cNvGrpSpPr/>
                <p:nvPr/>
              </p:nvGrpSpPr>
              <p:grpSpPr>
                <a:xfrm>
                  <a:off x="5994055" y="1590062"/>
                  <a:ext cx="45727" cy="45727"/>
                  <a:chOff x="5994055" y="1590062"/>
                  <a:chExt cx="45727" cy="45727"/>
                </a:xfrm>
              </p:grpSpPr>
              <p:sp>
                <p:nvSpPr>
                  <p:cNvPr id="186" name="Freeform: Shape 185">
                    <a:extLst>
                      <a:ext uri="{FF2B5EF4-FFF2-40B4-BE49-F238E27FC236}">
                        <a16:creationId xmlns:a16="http://schemas.microsoft.com/office/drawing/2014/main" id="{A972CD22-ACBF-6841-2FC8-B24CD4C263B1}"/>
                      </a:ext>
                    </a:extLst>
                  </p:cNvPr>
                  <p:cNvSpPr/>
                  <p:nvPr/>
                </p:nvSpPr>
                <p:spPr>
                  <a:xfrm>
                    <a:off x="6016918" y="1590062"/>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7" name="Freeform: Shape 186">
                    <a:extLst>
                      <a:ext uri="{FF2B5EF4-FFF2-40B4-BE49-F238E27FC236}">
                        <a16:creationId xmlns:a16="http://schemas.microsoft.com/office/drawing/2014/main" id="{7C0B3F7E-8CFA-5FAB-438B-A88405294F5A}"/>
                      </a:ext>
                    </a:extLst>
                  </p:cNvPr>
                  <p:cNvSpPr/>
                  <p:nvPr/>
                </p:nvSpPr>
                <p:spPr>
                  <a:xfrm>
                    <a:off x="5994055" y="1612926"/>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8" name="Graphic 12">
                  <a:extLst>
                    <a:ext uri="{FF2B5EF4-FFF2-40B4-BE49-F238E27FC236}">
                      <a16:creationId xmlns:a16="http://schemas.microsoft.com/office/drawing/2014/main" id="{23C14EF8-630A-1498-D399-01B9F9CFEFB1}"/>
                    </a:ext>
                  </a:extLst>
                </p:cNvPr>
                <p:cNvGrpSpPr/>
                <p:nvPr/>
              </p:nvGrpSpPr>
              <p:grpSpPr>
                <a:xfrm>
                  <a:off x="6284295" y="1631471"/>
                  <a:ext cx="45727" cy="45727"/>
                  <a:chOff x="6284295" y="1631471"/>
                  <a:chExt cx="45727" cy="45727"/>
                </a:xfrm>
              </p:grpSpPr>
              <p:sp>
                <p:nvSpPr>
                  <p:cNvPr id="184" name="Freeform: Shape 183">
                    <a:extLst>
                      <a:ext uri="{FF2B5EF4-FFF2-40B4-BE49-F238E27FC236}">
                        <a16:creationId xmlns:a16="http://schemas.microsoft.com/office/drawing/2014/main" id="{81C70A7C-F55E-2DD1-1112-68C771204118}"/>
                      </a:ext>
                    </a:extLst>
                  </p:cNvPr>
                  <p:cNvSpPr/>
                  <p:nvPr/>
                </p:nvSpPr>
                <p:spPr>
                  <a:xfrm>
                    <a:off x="6307158" y="163147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5" name="Freeform: Shape 184">
                    <a:extLst>
                      <a:ext uri="{FF2B5EF4-FFF2-40B4-BE49-F238E27FC236}">
                        <a16:creationId xmlns:a16="http://schemas.microsoft.com/office/drawing/2014/main" id="{9912BE10-4BB5-4CFD-D3B3-5D7E3381D976}"/>
                      </a:ext>
                    </a:extLst>
                  </p:cNvPr>
                  <p:cNvSpPr/>
                  <p:nvPr/>
                </p:nvSpPr>
                <p:spPr>
                  <a:xfrm>
                    <a:off x="6284295" y="165433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09" name="Graphic 12">
                  <a:extLst>
                    <a:ext uri="{FF2B5EF4-FFF2-40B4-BE49-F238E27FC236}">
                      <a16:creationId xmlns:a16="http://schemas.microsoft.com/office/drawing/2014/main" id="{7598C1C6-3B65-CA71-5421-6871FFBC698A}"/>
                    </a:ext>
                  </a:extLst>
                </p:cNvPr>
                <p:cNvGrpSpPr/>
                <p:nvPr/>
              </p:nvGrpSpPr>
              <p:grpSpPr>
                <a:xfrm>
                  <a:off x="6311731" y="1675038"/>
                  <a:ext cx="45727" cy="45727"/>
                  <a:chOff x="6311731" y="1675038"/>
                  <a:chExt cx="45727" cy="45727"/>
                </a:xfrm>
              </p:grpSpPr>
              <p:sp>
                <p:nvSpPr>
                  <p:cNvPr id="182" name="Freeform: Shape 181">
                    <a:extLst>
                      <a:ext uri="{FF2B5EF4-FFF2-40B4-BE49-F238E27FC236}">
                        <a16:creationId xmlns:a16="http://schemas.microsoft.com/office/drawing/2014/main" id="{FD80B06B-9149-27F8-7FB7-B08D3479779D}"/>
                      </a:ext>
                    </a:extLst>
                  </p:cNvPr>
                  <p:cNvSpPr/>
                  <p:nvPr/>
                </p:nvSpPr>
                <p:spPr>
                  <a:xfrm>
                    <a:off x="6334595" y="1675038"/>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3" name="Freeform: Shape 182">
                    <a:extLst>
                      <a:ext uri="{FF2B5EF4-FFF2-40B4-BE49-F238E27FC236}">
                        <a16:creationId xmlns:a16="http://schemas.microsoft.com/office/drawing/2014/main" id="{710F901E-7156-0DD1-126D-FD093EC32220}"/>
                      </a:ext>
                    </a:extLst>
                  </p:cNvPr>
                  <p:cNvSpPr/>
                  <p:nvPr/>
                </p:nvSpPr>
                <p:spPr>
                  <a:xfrm>
                    <a:off x="6311731" y="1697902"/>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0" name="Graphic 12">
                  <a:extLst>
                    <a:ext uri="{FF2B5EF4-FFF2-40B4-BE49-F238E27FC236}">
                      <a16:creationId xmlns:a16="http://schemas.microsoft.com/office/drawing/2014/main" id="{7714D035-991D-E939-E314-D10040EBD800}"/>
                    </a:ext>
                  </a:extLst>
                </p:cNvPr>
                <p:cNvGrpSpPr/>
                <p:nvPr/>
              </p:nvGrpSpPr>
              <p:grpSpPr>
                <a:xfrm>
                  <a:off x="6346534" y="1675038"/>
                  <a:ext cx="45727" cy="45727"/>
                  <a:chOff x="6346534" y="1675038"/>
                  <a:chExt cx="45727" cy="45727"/>
                </a:xfrm>
              </p:grpSpPr>
              <p:sp>
                <p:nvSpPr>
                  <p:cNvPr id="180" name="Freeform: Shape 179">
                    <a:extLst>
                      <a:ext uri="{FF2B5EF4-FFF2-40B4-BE49-F238E27FC236}">
                        <a16:creationId xmlns:a16="http://schemas.microsoft.com/office/drawing/2014/main" id="{DEA09E05-FB79-EBDC-69B7-F8AAD2F51970}"/>
                      </a:ext>
                    </a:extLst>
                  </p:cNvPr>
                  <p:cNvSpPr/>
                  <p:nvPr/>
                </p:nvSpPr>
                <p:spPr>
                  <a:xfrm>
                    <a:off x="6369398" y="1675038"/>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1" name="Freeform: Shape 180">
                    <a:extLst>
                      <a:ext uri="{FF2B5EF4-FFF2-40B4-BE49-F238E27FC236}">
                        <a16:creationId xmlns:a16="http://schemas.microsoft.com/office/drawing/2014/main" id="{DBB668E2-189A-DD5F-3C13-64A8CE37F7D6}"/>
                      </a:ext>
                    </a:extLst>
                  </p:cNvPr>
                  <p:cNvSpPr/>
                  <p:nvPr/>
                </p:nvSpPr>
                <p:spPr>
                  <a:xfrm>
                    <a:off x="6346534" y="1697902"/>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1" name="Graphic 12">
                  <a:extLst>
                    <a:ext uri="{FF2B5EF4-FFF2-40B4-BE49-F238E27FC236}">
                      <a16:creationId xmlns:a16="http://schemas.microsoft.com/office/drawing/2014/main" id="{96BAB2B4-ED27-E4D7-D2BB-E6EDF65A4087}"/>
                    </a:ext>
                  </a:extLst>
                </p:cNvPr>
                <p:cNvGrpSpPr/>
                <p:nvPr/>
              </p:nvGrpSpPr>
              <p:grpSpPr>
                <a:xfrm>
                  <a:off x="6392007" y="1674657"/>
                  <a:ext cx="45727" cy="45727"/>
                  <a:chOff x="6392007" y="1674657"/>
                  <a:chExt cx="45727" cy="45727"/>
                </a:xfrm>
              </p:grpSpPr>
              <p:sp>
                <p:nvSpPr>
                  <p:cNvPr id="178" name="Freeform: Shape 177">
                    <a:extLst>
                      <a:ext uri="{FF2B5EF4-FFF2-40B4-BE49-F238E27FC236}">
                        <a16:creationId xmlns:a16="http://schemas.microsoft.com/office/drawing/2014/main" id="{CB2E9A65-65ED-E273-3FFA-9A5D55C5C92D}"/>
                      </a:ext>
                    </a:extLst>
                  </p:cNvPr>
                  <p:cNvSpPr/>
                  <p:nvPr/>
                </p:nvSpPr>
                <p:spPr>
                  <a:xfrm>
                    <a:off x="6414871" y="167465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79" name="Freeform: Shape 178">
                    <a:extLst>
                      <a:ext uri="{FF2B5EF4-FFF2-40B4-BE49-F238E27FC236}">
                        <a16:creationId xmlns:a16="http://schemas.microsoft.com/office/drawing/2014/main" id="{A9CFF4B2-80CF-0112-A62B-2F4EC69F56FB}"/>
                      </a:ext>
                    </a:extLst>
                  </p:cNvPr>
                  <p:cNvSpPr/>
                  <p:nvPr/>
                </p:nvSpPr>
                <p:spPr>
                  <a:xfrm>
                    <a:off x="6392007" y="169752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2" name="Graphic 12">
                  <a:extLst>
                    <a:ext uri="{FF2B5EF4-FFF2-40B4-BE49-F238E27FC236}">
                      <a16:creationId xmlns:a16="http://schemas.microsoft.com/office/drawing/2014/main" id="{A54E1D2F-D763-D2C1-59D2-AE68115C96E5}"/>
                    </a:ext>
                  </a:extLst>
                </p:cNvPr>
                <p:cNvGrpSpPr/>
                <p:nvPr/>
              </p:nvGrpSpPr>
              <p:grpSpPr>
                <a:xfrm>
                  <a:off x="6475713" y="1674657"/>
                  <a:ext cx="45727" cy="45727"/>
                  <a:chOff x="6475713" y="1674657"/>
                  <a:chExt cx="45727" cy="45727"/>
                </a:xfrm>
              </p:grpSpPr>
              <p:sp>
                <p:nvSpPr>
                  <p:cNvPr id="176" name="Freeform: Shape 175">
                    <a:extLst>
                      <a:ext uri="{FF2B5EF4-FFF2-40B4-BE49-F238E27FC236}">
                        <a16:creationId xmlns:a16="http://schemas.microsoft.com/office/drawing/2014/main" id="{E55969E5-5B94-E158-A821-5D7FDE7057A0}"/>
                      </a:ext>
                    </a:extLst>
                  </p:cNvPr>
                  <p:cNvSpPr/>
                  <p:nvPr/>
                </p:nvSpPr>
                <p:spPr>
                  <a:xfrm>
                    <a:off x="6498577" y="167465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77" name="Freeform: Shape 176">
                    <a:extLst>
                      <a:ext uri="{FF2B5EF4-FFF2-40B4-BE49-F238E27FC236}">
                        <a16:creationId xmlns:a16="http://schemas.microsoft.com/office/drawing/2014/main" id="{F09D18E6-2BA3-DF06-835A-5292941A1599}"/>
                      </a:ext>
                    </a:extLst>
                  </p:cNvPr>
                  <p:cNvSpPr/>
                  <p:nvPr/>
                </p:nvSpPr>
                <p:spPr>
                  <a:xfrm>
                    <a:off x="6475713" y="169752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3" name="Graphic 12">
                  <a:extLst>
                    <a:ext uri="{FF2B5EF4-FFF2-40B4-BE49-F238E27FC236}">
                      <a16:creationId xmlns:a16="http://schemas.microsoft.com/office/drawing/2014/main" id="{1B7655CC-7DD9-AF62-6FBB-7F91651D33A0}"/>
                    </a:ext>
                  </a:extLst>
                </p:cNvPr>
                <p:cNvGrpSpPr/>
                <p:nvPr/>
              </p:nvGrpSpPr>
              <p:grpSpPr>
                <a:xfrm>
                  <a:off x="6781831" y="1774241"/>
                  <a:ext cx="45727" cy="45727"/>
                  <a:chOff x="6781831" y="1774241"/>
                  <a:chExt cx="45727" cy="45727"/>
                </a:xfrm>
              </p:grpSpPr>
              <p:sp>
                <p:nvSpPr>
                  <p:cNvPr id="174" name="Freeform: Shape 173">
                    <a:extLst>
                      <a:ext uri="{FF2B5EF4-FFF2-40B4-BE49-F238E27FC236}">
                        <a16:creationId xmlns:a16="http://schemas.microsoft.com/office/drawing/2014/main" id="{97E69C15-6184-8E89-EA59-60F130B8FC70}"/>
                      </a:ext>
                    </a:extLst>
                  </p:cNvPr>
                  <p:cNvSpPr/>
                  <p:nvPr/>
                </p:nvSpPr>
                <p:spPr>
                  <a:xfrm>
                    <a:off x="6804694"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75" name="Freeform: Shape 174">
                    <a:extLst>
                      <a:ext uri="{FF2B5EF4-FFF2-40B4-BE49-F238E27FC236}">
                        <a16:creationId xmlns:a16="http://schemas.microsoft.com/office/drawing/2014/main" id="{90CAC913-48D4-4762-2CC7-6861C04F9FC5}"/>
                      </a:ext>
                    </a:extLst>
                  </p:cNvPr>
                  <p:cNvSpPr/>
                  <p:nvPr/>
                </p:nvSpPr>
                <p:spPr>
                  <a:xfrm>
                    <a:off x="6781831"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4" name="Graphic 12">
                  <a:extLst>
                    <a:ext uri="{FF2B5EF4-FFF2-40B4-BE49-F238E27FC236}">
                      <a16:creationId xmlns:a16="http://schemas.microsoft.com/office/drawing/2014/main" id="{6B376ED6-A613-D42F-B0D5-20A4C4414344}"/>
                    </a:ext>
                  </a:extLst>
                </p:cNvPr>
                <p:cNvGrpSpPr/>
                <p:nvPr/>
              </p:nvGrpSpPr>
              <p:grpSpPr>
                <a:xfrm>
                  <a:off x="6856391" y="1774241"/>
                  <a:ext cx="45727" cy="45727"/>
                  <a:chOff x="6856391" y="1774241"/>
                  <a:chExt cx="45727" cy="45727"/>
                </a:xfrm>
              </p:grpSpPr>
              <p:sp>
                <p:nvSpPr>
                  <p:cNvPr id="172" name="Freeform: Shape 171">
                    <a:extLst>
                      <a:ext uri="{FF2B5EF4-FFF2-40B4-BE49-F238E27FC236}">
                        <a16:creationId xmlns:a16="http://schemas.microsoft.com/office/drawing/2014/main" id="{44146CF0-9930-FF69-73C3-E680E9B296DA}"/>
                      </a:ext>
                    </a:extLst>
                  </p:cNvPr>
                  <p:cNvSpPr/>
                  <p:nvPr/>
                </p:nvSpPr>
                <p:spPr>
                  <a:xfrm>
                    <a:off x="6879255"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73" name="Freeform: Shape 172">
                    <a:extLst>
                      <a:ext uri="{FF2B5EF4-FFF2-40B4-BE49-F238E27FC236}">
                        <a16:creationId xmlns:a16="http://schemas.microsoft.com/office/drawing/2014/main" id="{EC88B85A-8A7A-7539-9BF4-6B38DC6A5D13}"/>
                      </a:ext>
                    </a:extLst>
                  </p:cNvPr>
                  <p:cNvSpPr/>
                  <p:nvPr/>
                </p:nvSpPr>
                <p:spPr>
                  <a:xfrm>
                    <a:off x="6856391"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5" name="Graphic 12">
                  <a:extLst>
                    <a:ext uri="{FF2B5EF4-FFF2-40B4-BE49-F238E27FC236}">
                      <a16:creationId xmlns:a16="http://schemas.microsoft.com/office/drawing/2014/main" id="{6D8116D1-401E-F498-D712-F9A4F4183B14}"/>
                    </a:ext>
                  </a:extLst>
                </p:cNvPr>
                <p:cNvGrpSpPr/>
                <p:nvPr/>
              </p:nvGrpSpPr>
              <p:grpSpPr>
                <a:xfrm>
                  <a:off x="7026978" y="1774241"/>
                  <a:ext cx="45727" cy="45727"/>
                  <a:chOff x="7026978" y="1774241"/>
                  <a:chExt cx="45727" cy="45727"/>
                </a:xfrm>
              </p:grpSpPr>
              <p:sp>
                <p:nvSpPr>
                  <p:cNvPr id="170" name="Freeform: Shape 169">
                    <a:extLst>
                      <a:ext uri="{FF2B5EF4-FFF2-40B4-BE49-F238E27FC236}">
                        <a16:creationId xmlns:a16="http://schemas.microsoft.com/office/drawing/2014/main" id="{DB869D09-77BF-AE98-C2AF-34B4AB38AFD2}"/>
                      </a:ext>
                    </a:extLst>
                  </p:cNvPr>
                  <p:cNvSpPr/>
                  <p:nvPr/>
                </p:nvSpPr>
                <p:spPr>
                  <a:xfrm>
                    <a:off x="7049842"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71" name="Freeform: Shape 170">
                    <a:extLst>
                      <a:ext uri="{FF2B5EF4-FFF2-40B4-BE49-F238E27FC236}">
                        <a16:creationId xmlns:a16="http://schemas.microsoft.com/office/drawing/2014/main" id="{38126787-CADC-1A42-ACAD-6574046D81FC}"/>
                      </a:ext>
                    </a:extLst>
                  </p:cNvPr>
                  <p:cNvSpPr/>
                  <p:nvPr/>
                </p:nvSpPr>
                <p:spPr>
                  <a:xfrm>
                    <a:off x="7026978"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6" name="Graphic 12">
                  <a:extLst>
                    <a:ext uri="{FF2B5EF4-FFF2-40B4-BE49-F238E27FC236}">
                      <a16:creationId xmlns:a16="http://schemas.microsoft.com/office/drawing/2014/main" id="{8847344A-8744-7985-BB76-FDB08B9E0586}"/>
                    </a:ext>
                  </a:extLst>
                </p:cNvPr>
                <p:cNvGrpSpPr/>
                <p:nvPr/>
              </p:nvGrpSpPr>
              <p:grpSpPr>
                <a:xfrm>
                  <a:off x="7093664" y="1774241"/>
                  <a:ext cx="45727" cy="45727"/>
                  <a:chOff x="7093664" y="1774241"/>
                  <a:chExt cx="45727" cy="45727"/>
                </a:xfrm>
              </p:grpSpPr>
              <p:sp>
                <p:nvSpPr>
                  <p:cNvPr id="168" name="Freeform: Shape 167">
                    <a:extLst>
                      <a:ext uri="{FF2B5EF4-FFF2-40B4-BE49-F238E27FC236}">
                        <a16:creationId xmlns:a16="http://schemas.microsoft.com/office/drawing/2014/main" id="{A1478C3B-A720-2006-D233-EE619C945E1A}"/>
                      </a:ext>
                    </a:extLst>
                  </p:cNvPr>
                  <p:cNvSpPr/>
                  <p:nvPr/>
                </p:nvSpPr>
                <p:spPr>
                  <a:xfrm>
                    <a:off x="7116527"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69" name="Freeform: Shape 168">
                    <a:extLst>
                      <a:ext uri="{FF2B5EF4-FFF2-40B4-BE49-F238E27FC236}">
                        <a16:creationId xmlns:a16="http://schemas.microsoft.com/office/drawing/2014/main" id="{5789A02E-6F79-7B2F-63CC-5246DDFCF3CB}"/>
                      </a:ext>
                    </a:extLst>
                  </p:cNvPr>
                  <p:cNvSpPr/>
                  <p:nvPr/>
                </p:nvSpPr>
                <p:spPr>
                  <a:xfrm>
                    <a:off x="7093664"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7" name="Graphic 12">
                  <a:extLst>
                    <a:ext uri="{FF2B5EF4-FFF2-40B4-BE49-F238E27FC236}">
                      <a16:creationId xmlns:a16="http://schemas.microsoft.com/office/drawing/2014/main" id="{3968DFAE-F7CE-C2A2-B107-28E39E52132B}"/>
                    </a:ext>
                  </a:extLst>
                </p:cNvPr>
                <p:cNvGrpSpPr/>
                <p:nvPr/>
              </p:nvGrpSpPr>
              <p:grpSpPr>
                <a:xfrm>
                  <a:off x="7115257" y="1774241"/>
                  <a:ext cx="45727" cy="45727"/>
                  <a:chOff x="7115257" y="1774241"/>
                  <a:chExt cx="45727" cy="45727"/>
                </a:xfrm>
              </p:grpSpPr>
              <p:sp>
                <p:nvSpPr>
                  <p:cNvPr id="166" name="Freeform: Shape 165">
                    <a:extLst>
                      <a:ext uri="{FF2B5EF4-FFF2-40B4-BE49-F238E27FC236}">
                        <a16:creationId xmlns:a16="http://schemas.microsoft.com/office/drawing/2014/main" id="{DD3D4C00-FD4D-91CA-356C-D6686399CE45}"/>
                      </a:ext>
                    </a:extLst>
                  </p:cNvPr>
                  <p:cNvSpPr/>
                  <p:nvPr/>
                </p:nvSpPr>
                <p:spPr>
                  <a:xfrm>
                    <a:off x="7138121"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67" name="Freeform: Shape 166">
                    <a:extLst>
                      <a:ext uri="{FF2B5EF4-FFF2-40B4-BE49-F238E27FC236}">
                        <a16:creationId xmlns:a16="http://schemas.microsoft.com/office/drawing/2014/main" id="{F0334FE6-57B7-F3A8-E1BB-3D877C9FB80A}"/>
                      </a:ext>
                    </a:extLst>
                  </p:cNvPr>
                  <p:cNvSpPr/>
                  <p:nvPr/>
                </p:nvSpPr>
                <p:spPr>
                  <a:xfrm>
                    <a:off x="7115257"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8" name="Graphic 12">
                  <a:extLst>
                    <a:ext uri="{FF2B5EF4-FFF2-40B4-BE49-F238E27FC236}">
                      <a16:creationId xmlns:a16="http://schemas.microsoft.com/office/drawing/2014/main" id="{65ABCE53-711B-C1D0-3241-6A1BAF4C3A85}"/>
                    </a:ext>
                  </a:extLst>
                </p:cNvPr>
                <p:cNvGrpSpPr/>
                <p:nvPr/>
              </p:nvGrpSpPr>
              <p:grpSpPr>
                <a:xfrm>
                  <a:off x="7188547" y="1774241"/>
                  <a:ext cx="45727" cy="45727"/>
                  <a:chOff x="7188547" y="1774241"/>
                  <a:chExt cx="45727" cy="45727"/>
                </a:xfrm>
              </p:grpSpPr>
              <p:sp>
                <p:nvSpPr>
                  <p:cNvPr id="164" name="Freeform: Shape 163">
                    <a:extLst>
                      <a:ext uri="{FF2B5EF4-FFF2-40B4-BE49-F238E27FC236}">
                        <a16:creationId xmlns:a16="http://schemas.microsoft.com/office/drawing/2014/main" id="{90A5D72E-E0D1-8E52-AC6C-64836D2BD062}"/>
                      </a:ext>
                    </a:extLst>
                  </p:cNvPr>
                  <p:cNvSpPr/>
                  <p:nvPr/>
                </p:nvSpPr>
                <p:spPr>
                  <a:xfrm>
                    <a:off x="7211411"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65" name="Freeform: Shape 164">
                    <a:extLst>
                      <a:ext uri="{FF2B5EF4-FFF2-40B4-BE49-F238E27FC236}">
                        <a16:creationId xmlns:a16="http://schemas.microsoft.com/office/drawing/2014/main" id="{A8E8A478-D675-FBC3-F95F-B4C7E2350211}"/>
                      </a:ext>
                    </a:extLst>
                  </p:cNvPr>
                  <p:cNvSpPr/>
                  <p:nvPr/>
                </p:nvSpPr>
                <p:spPr>
                  <a:xfrm>
                    <a:off x="7188547"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19" name="Graphic 12">
                  <a:extLst>
                    <a:ext uri="{FF2B5EF4-FFF2-40B4-BE49-F238E27FC236}">
                      <a16:creationId xmlns:a16="http://schemas.microsoft.com/office/drawing/2014/main" id="{29A02B36-AC29-0459-E7B3-9E9F3CC3EEFE}"/>
                    </a:ext>
                  </a:extLst>
                </p:cNvPr>
                <p:cNvGrpSpPr/>
                <p:nvPr/>
              </p:nvGrpSpPr>
              <p:grpSpPr>
                <a:xfrm>
                  <a:off x="7240752" y="1774241"/>
                  <a:ext cx="45727" cy="45727"/>
                  <a:chOff x="7240752" y="1774241"/>
                  <a:chExt cx="45727" cy="45727"/>
                </a:xfrm>
              </p:grpSpPr>
              <p:sp>
                <p:nvSpPr>
                  <p:cNvPr id="162" name="Freeform: Shape 161">
                    <a:extLst>
                      <a:ext uri="{FF2B5EF4-FFF2-40B4-BE49-F238E27FC236}">
                        <a16:creationId xmlns:a16="http://schemas.microsoft.com/office/drawing/2014/main" id="{9153B219-679C-98AA-08FF-1E4E3577BA59}"/>
                      </a:ext>
                    </a:extLst>
                  </p:cNvPr>
                  <p:cNvSpPr/>
                  <p:nvPr/>
                </p:nvSpPr>
                <p:spPr>
                  <a:xfrm>
                    <a:off x="7263616"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63" name="Freeform: Shape 162">
                    <a:extLst>
                      <a:ext uri="{FF2B5EF4-FFF2-40B4-BE49-F238E27FC236}">
                        <a16:creationId xmlns:a16="http://schemas.microsoft.com/office/drawing/2014/main" id="{192168F2-3156-479B-7CA1-3B21FF31F350}"/>
                      </a:ext>
                    </a:extLst>
                  </p:cNvPr>
                  <p:cNvSpPr/>
                  <p:nvPr/>
                </p:nvSpPr>
                <p:spPr>
                  <a:xfrm>
                    <a:off x="7240752"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0" name="Graphic 12">
                  <a:extLst>
                    <a:ext uri="{FF2B5EF4-FFF2-40B4-BE49-F238E27FC236}">
                      <a16:creationId xmlns:a16="http://schemas.microsoft.com/office/drawing/2014/main" id="{7E7CFADA-5609-DA82-A66B-E6652E0CA8DB}"/>
                    </a:ext>
                  </a:extLst>
                </p:cNvPr>
                <p:cNvGrpSpPr/>
                <p:nvPr/>
              </p:nvGrpSpPr>
              <p:grpSpPr>
                <a:xfrm>
                  <a:off x="7259805" y="1774241"/>
                  <a:ext cx="45727" cy="45727"/>
                  <a:chOff x="7259805" y="1774241"/>
                  <a:chExt cx="45727" cy="45727"/>
                </a:xfrm>
              </p:grpSpPr>
              <p:sp>
                <p:nvSpPr>
                  <p:cNvPr id="160" name="Freeform: Shape 159">
                    <a:extLst>
                      <a:ext uri="{FF2B5EF4-FFF2-40B4-BE49-F238E27FC236}">
                        <a16:creationId xmlns:a16="http://schemas.microsoft.com/office/drawing/2014/main" id="{5771BC21-7EE4-9FEF-2557-E92EAF838620}"/>
                      </a:ext>
                    </a:extLst>
                  </p:cNvPr>
                  <p:cNvSpPr/>
                  <p:nvPr/>
                </p:nvSpPr>
                <p:spPr>
                  <a:xfrm>
                    <a:off x="7282669"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61" name="Freeform: Shape 160">
                    <a:extLst>
                      <a:ext uri="{FF2B5EF4-FFF2-40B4-BE49-F238E27FC236}">
                        <a16:creationId xmlns:a16="http://schemas.microsoft.com/office/drawing/2014/main" id="{9D49582C-4F8A-197E-3002-1C2FF6124A70}"/>
                      </a:ext>
                    </a:extLst>
                  </p:cNvPr>
                  <p:cNvSpPr/>
                  <p:nvPr/>
                </p:nvSpPr>
                <p:spPr>
                  <a:xfrm>
                    <a:off x="7259805"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1" name="Graphic 12">
                  <a:extLst>
                    <a:ext uri="{FF2B5EF4-FFF2-40B4-BE49-F238E27FC236}">
                      <a16:creationId xmlns:a16="http://schemas.microsoft.com/office/drawing/2014/main" id="{E0CD179F-6576-8D6A-3835-02CC601C060C}"/>
                    </a:ext>
                  </a:extLst>
                </p:cNvPr>
                <p:cNvGrpSpPr/>
                <p:nvPr/>
              </p:nvGrpSpPr>
              <p:grpSpPr>
                <a:xfrm>
                  <a:off x="7305786" y="1774241"/>
                  <a:ext cx="45727" cy="45727"/>
                  <a:chOff x="7305786" y="1774241"/>
                  <a:chExt cx="45727" cy="45727"/>
                </a:xfrm>
              </p:grpSpPr>
              <p:sp>
                <p:nvSpPr>
                  <p:cNvPr id="158" name="Freeform: Shape 157">
                    <a:extLst>
                      <a:ext uri="{FF2B5EF4-FFF2-40B4-BE49-F238E27FC236}">
                        <a16:creationId xmlns:a16="http://schemas.microsoft.com/office/drawing/2014/main" id="{766A4F15-CDB8-6326-5CF6-A4F9C92C6C90}"/>
                      </a:ext>
                    </a:extLst>
                  </p:cNvPr>
                  <p:cNvSpPr/>
                  <p:nvPr/>
                </p:nvSpPr>
                <p:spPr>
                  <a:xfrm>
                    <a:off x="7328650"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9" name="Freeform: Shape 158">
                    <a:extLst>
                      <a:ext uri="{FF2B5EF4-FFF2-40B4-BE49-F238E27FC236}">
                        <a16:creationId xmlns:a16="http://schemas.microsoft.com/office/drawing/2014/main" id="{A9710AB0-45F7-3D4F-7DBA-F59735398B09}"/>
                      </a:ext>
                    </a:extLst>
                  </p:cNvPr>
                  <p:cNvSpPr/>
                  <p:nvPr/>
                </p:nvSpPr>
                <p:spPr>
                  <a:xfrm>
                    <a:off x="7305786"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2" name="Graphic 12">
                  <a:extLst>
                    <a:ext uri="{FF2B5EF4-FFF2-40B4-BE49-F238E27FC236}">
                      <a16:creationId xmlns:a16="http://schemas.microsoft.com/office/drawing/2014/main" id="{1847DB3A-3B4D-8662-6A4A-7CEF28F780A9}"/>
                    </a:ext>
                  </a:extLst>
                </p:cNvPr>
                <p:cNvGrpSpPr/>
                <p:nvPr/>
              </p:nvGrpSpPr>
              <p:grpSpPr>
                <a:xfrm>
                  <a:off x="7426709" y="1774241"/>
                  <a:ext cx="45727" cy="45727"/>
                  <a:chOff x="7426709" y="1774241"/>
                  <a:chExt cx="45727" cy="45727"/>
                </a:xfrm>
              </p:grpSpPr>
              <p:sp>
                <p:nvSpPr>
                  <p:cNvPr id="156" name="Freeform: Shape 155">
                    <a:extLst>
                      <a:ext uri="{FF2B5EF4-FFF2-40B4-BE49-F238E27FC236}">
                        <a16:creationId xmlns:a16="http://schemas.microsoft.com/office/drawing/2014/main" id="{7D9B0374-3D15-1A07-1375-31463B8E8503}"/>
                      </a:ext>
                    </a:extLst>
                  </p:cNvPr>
                  <p:cNvSpPr/>
                  <p:nvPr/>
                </p:nvSpPr>
                <p:spPr>
                  <a:xfrm>
                    <a:off x="7449573" y="1774241"/>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7" name="Freeform: Shape 156">
                    <a:extLst>
                      <a:ext uri="{FF2B5EF4-FFF2-40B4-BE49-F238E27FC236}">
                        <a16:creationId xmlns:a16="http://schemas.microsoft.com/office/drawing/2014/main" id="{E45DB1BE-8BC6-A24D-7DA7-22BE5A06FEC6}"/>
                      </a:ext>
                    </a:extLst>
                  </p:cNvPr>
                  <p:cNvSpPr/>
                  <p:nvPr/>
                </p:nvSpPr>
                <p:spPr>
                  <a:xfrm>
                    <a:off x="7426709" y="1797104"/>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3" name="Graphic 12">
                  <a:extLst>
                    <a:ext uri="{FF2B5EF4-FFF2-40B4-BE49-F238E27FC236}">
                      <a16:creationId xmlns:a16="http://schemas.microsoft.com/office/drawing/2014/main" id="{DE84692E-AE29-D3CD-6EA9-5AABE94BBB7D}"/>
                    </a:ext>
                  </a:extLst>
                </p:cNvPr>
                <p:cNvGrpSpPr/>
                <p:nvPr/>
              </p:nvGrpSpPr>
              <p:grpSpPr>
                <a:xfrm>
                  <a:off x="7769281" y="1866203"/>
                  <a:ext cx="45727" cy="45727"/>
                  <a:chOff x="7769281" y="1866203"/>
                  <a:chExt cx="45727" cy="45727"/>
                </a:xfrm>
              </p:grpSpPr>
              <p:sp>
                <p:nvSpPr>
                  <p:cNvPr id="154" name="Freeform: Shape 153">
                    <a:extLst>
                      <a:ext uri="{FF2B5EF4-FFF2-40B4-BE49-F238E27FC236}">
                        <a16:creationId xmlns:a16="http://schemas.microsoft.com/office/drawing/2014/main" id="{F5EA62AA-B58C-19B2-0F69-863153DECB3D}"/>
                      </a:ext>
                    </a:extLst>
                  </p:cNvPr>
                  <p:cNvSpPr/>
                  <p:nvPr/>
                </p:nvSpPr>
                <p:spPr>
                  <a:xfrm>
                    <a:off x="7792145" y="1866203"/>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5" name="Freeform: Shape 154">
                    <a:extLst>
                      <a:ext uri="{FF2B5EF4-FFF2-40B4-BE49-F238E27FC236}">
                        <a16:creationId xmlns:a16="http://schemas.microsoft.com/office/drawing/2014/main" id="{F9A5510B-A5A9-A43D-EF9C-60C1ECEDCF66}"/>
                      </a:ext>
                    </a:extLst>
                  </p:cNvPr>
                  <p:cNvSpPr/>
                  <p:nvPr/>
                </p:nvSpPr>
                <p:spPr>
                  <a:xfrm>
                    <a:off x="7769281" y="1889066"/>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4" name="Graphic 12">
                  <a:extLst>
                    <a:ext uri="{FF2B5EF4-FFF2-40B4-BE49-F238E27FC236}">
                      <a16:creationId xmlns:a16="http://schemas.microsoft.com/office/drawing/2014/main" id="{7F7BEFAC-9EB6-A631-8004-FD26A48584C9}"/>
                    </a:ext>
                  </a:extLst>
                </p:cNvPr>
                <p:cNvGrpSpPr/>
                <p:nvPr/>
              </p:nvGrpSpPr>
              <p:grpSpPr>
                <a:xfrm>
                  <a:off x="7888171" y="1865695"/>
                  <a:ext cx="45727" cy="45727"/>
                  <a:chOff x="7888171" y="1865695"/>
                  <a:chExt cx="45727" cy="45727"/>
                </a:xfrm>
              </p:grpSpPr>
              <p:sp>
                <p:nvSpPr>
                  <p:cNvPr id="152" name="Freeform: Shape 151">
                    <a:extLst>
                      <a:ext uri="{FF2B5EF4-FFF2-40B4-BE49-F238E27FC236}">
                        <a16:creationId xmlns:a16="http://schemas.microsoft.com/office/drawing/2014/main" id="{1BB48716-484C-0610-DB97-BABEB946BC34}"/>
                      </a:ext>
                    </a:extLst>
                  </p:cNvPr>
                  <p:cNvSpPr/>
                  <p:nvPr/>
                </p:nvSpPr>
                <p:spPr>
                  <a:xfrm>
                    <a:off x="7911035" y="1865695"/>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3" name="Freeform: Shape 152">
                    <a:extLst>
                      <a:ext uri="{FF2B5EF4-FFF2-40B4-BE49-F238E27FC236}">
                        <a16:creationId xmlns:a16="http://schemas.microsoft.com/office/drawing/2014/main" id="{6672328B-E120-3861-4B3B-130F216627B8}"/>
                      </a:ext>
                    </a:extLst>
                  </p:cNvPr>
                  <p:cNvSpPr/>
                  <p:nvPr/>
                </p:nvSpPr>
                <p:spPr>
                  <a:xfrm>
                    <a:off x="7888171" y="1888558"/>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5" name="Graphic 12">
                  <a:extLst>
                    <a:ext uri="{FF2B5EF4-FFF2-40B4-BE49-F238E27FC236}">
                      <a16:creationId xmlns:a16="http://schemas.microsoft.com/office/drawing/2014/main" id="{13ABDD77-B2DD-48F1-C70C-64D5F7979277}"/>
                    </a:ext>
                  </a:extLst>
                </p:cNvPr>
                <p:cNvGrpSpPr/>
                <p:nvPr/>
              </p:nvGrpSpPr>
              <p:grpSpPr>
                <a:xfrm>
                  <a:off x="8127095" y="1973407"/>
                  <a:ext cx="45727" cy="45727"/>
                  <a:chOff x="8127095" y="1973407"/>
                  <a:chExt cx="45727" cy="45727"/>
                </a:xfrm>
              </p:grpSpPr>
              <p:sp>
                <p:nvSpPr>
                  <p:cNvPr id="150" name="Freeform: Shape 149">
                    <a:extLst>
                      <a:ext uri="{FF2B5EF4-FFF2-40B4-BE49-F238E27FC236}">
                        <a16:creationId xmlns:a16="http://schemas.microsoft.com/office/drawing/2014/main" id="{3618BF3D-214F-AF79-D9EF-26CA3403D244}"/>
                      </a:ext>
                    </a:extLst>
                  </p:cNvPr>
                  <p:cNvSpPr/>
                  <p:nvPr/>
                </p:nvSpPr>
                <p:spPr>
                  <a:xfrm>
                    <a:off x="8149959" y="197340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Freeform: Shape 150">
                    <a:extLst>
                      <a:ext uri="{FF2B5EF4-FFF2-40B4-BE49-F238E27FC236}">
                        <a16:creationId xmlns:a16="http://schemas.microsoft.com/office/drawing/2014/main" id="{334D4F8B-A43E-5754-841D-B008FDD7A286}"/>
                      </a:ext>
                    </a:extLst>
                  </p:cNvPr>
                  <p:cNvSpPr/>
                  <p:nvPr/>
                </p:nvSpPr>
                <p:spPr>
                  <a:xfrm>
                    <a:off x="8127095" y="199627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6" name="Graphic 12">
                  <a:extLst>
                    <a:ext uri="{FF2B5EF4-FFF2-40B4-BE49-F238E27FC236}">
                      <a16:creationId xmlns:a16="http://schemas.microsoft.com/office/drawing/2014/main" id="{4327107C-E845-705C-9EAA-21EA033D3F86}"/>
                    </a:ext>
                  </a:extLst>
                </p:cNvPr>
                <p:cNvGrpSpPr/>
                <p:nvPr/>
              </p:nvGrpSpPr>
              <p:grpSpPr>
                <a:xfrm>
                  <a:off x="8134589" y="1973407"/>
                  <a:ext cx="45727" cy="45727"/>
                  <a:chOff x="8134589" y="1973407"/>
                  <a:chExt cx="45727" cy="45727"/>
                </a:xfrm>
              </p:grpSpPr>
              <p:sp>
                <p:nvSpPr>
                  <p:cNvPr id="148" name="Freeform: Shape 147">
                    <a:extLst>
                      <a:ext uri="{FF2B5EF4-FFF2-40B4-BE49-F238E27FC236}">
                        <a16:creationId xmlns:a16="http://schemas.microsoft.com/office/drawing/2014/main" id="{559A66E7-B175-BAC4-931B-830378EE4667}"/>
                      </a:ext>
                    </a:extLst>
                  </p:cNvPr>
                  <p:cNvSpPr/>
                  <p:nvPr/>
                </p:nvSpPr>
                <p:spPr>
                  <a:xfrm>
                    <a:off x="8157453" y="197340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49" name="Freeform: Shape 148">
                    <a:extLst>
                      <a:ext uri="{FF2B5EF4-FFF2-40B4-BE49-F238E27FC236}">
                        <a16:creationId xmlns:a16="http://schemas.microsoft.com/office/drawing/2014/main" id="{5E97A928-75E5-93CE-9A85-FCBE48F4FB3C}"/>
                      </a:ext>
                    </a:extLst>
                  </p:cNvPr>
                  <p:cNvSpPr/>
                  <p:nvPr/>
                </p:nvSpPr>
                <p:spPr>
                  <a:xfrm>
                    <a:off x="8134589" y="199627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7" name="Graphic 12">
                  <a:extLst>
                    <a:ext uri="{FF2B5EF4-FFF2-40B4-BE49-F238E27FC236}">
                      <a16:creationId xmlns:a16="http://schemas.microsoft.com/office/drawing/2014/main" id="{A56D5A58-13B1-8253-49A4-47F8D7934241}"/>
                    </a:ext>
                  </a:extLst>
                </p:cNvPr>
                <p:cNvGrpSpPr/>
                <p:nvPr/>
              </p:nvGrpSpPr>
              <p:grpSpPr>
                <a:xfrm>
                  <a:off x="8244715" y="2180957"/>
                  <a:ext cx="45727" cy="45727"/>
                  <a:chOff x="8244715" y="2180957"/>
                  <a:chExt cx="45727" cy="45727"/>
                </a:xfrm>
              </p:grpSpPr>
              <p:sp>
                <p:nvSpPr>
                  <p:cNvPr id="146" name="Freeform: Shape 145">
                    <a:extLst>
                      <a:ext uri="{FF2B5EF4-FFF2-40B4-BE49-F238E27FC236}">
                        <a16:creationId xmlns:a16="http://schemas.microsoft.com/office/drawing/2014/main" id="{29D754FE-242F-1F00-1FC7-E84F825CE4D9}"/>
                      </a:ext>
                    </a:extLst>
                  </p:cNvPr>
                  <p:cNvSpPr/>
                  <p:nvPr/>
                </p:nvSpPr>
                <p:spPr>
                  <a:xfrm>
                    <a:off x="8267579" y="218095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47" name="Freeform: Shape 146">
                    <a:extLst>
                      <a:ext uri="{FF2B5EF4-FFF2-40B4-BE49-F238E27FC236}">
                        <a16:creationId xmlns:a16="http://schemas.microsoft.com/office/drawing/2014/main" id="{CAD615F4-C02A-6193-EBC2-A9560424D35C}"/>
                      </a:ext>
                    </a:extLst>
                  </p:cNvPr>
                  <p:cNvSpPr/>
                  <p:nvPr/>
                </p:nvSpPr>
                <p:spPr>
                  <a:xfrm>
                    <a:off x="8244715" y="220382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8" name="Graphic 12">
                  <a:extLst>
                    <a:ext uri="{FF2B5EF4-FFF2-40B4-BE49-F238E27FC236}">
                      <a16:creationId xmlns:a16="http://schemas.microsoft.com/office/drawing/2014/main" id="{465DAEA1-6BAA-6795-818D-F40644C836A4}"/>
                    </a:ext>
                  </a:extLst>
                </p:cNvPr>
                <p:cNvGrpSpPr/>
                <p:nvPr/>
              </p:nvGrpSpPr>
              <p:grpSpPr>
                <a:xfrm>
                  <a:off x="8382278" y="2180957"/>
                  <a:ext cx="45727" cy="45727"/>
                  <a:chOff x="8382278" y="2180957"/>
                  <a:chExt cx="45727" cy="45727"/>
                </a:xfrm>
              </p:grpSpPr>
              <p:sp>
                <p:nvSpPr>
                  <p:cNvPr id="144" name="Freeform: Shape 143">
                    <a:extLst>
                      <a:ext uri="{FF2B5EF4-FFF2-40B4-BE49-F238E27FC236}">
                        <a16:creationId xmlns:a16="http://schemas.microsoft.com/office/drawing/2014/main" id="{FB3660D5-C68F-432C-A669-0D5819CFB321}"/>
                      </a:ext>
                    </a:extLst>
                  </p:cNvPr>
                  <p:cNvSpPr/>
                  <p:nvPr/>
                </p:nvSpPr>
                <p:spPr>
                  <a:xfrm>
                    <a:off x="8405141" y="218095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45" name="Freeform: Shape 144">
                    <a:extLst>
                      <a:ext uri="{FF2B5EF4-FFF2-40B4-BE49-F238E27FC236}">
                        <a16:creationId xmlns:a16="http://schemas.microsoft.com/office/drawing/2014/main" id="{43143063-301F-DD83-5A9C-5E80AE702585}"/>
                      </a:ext>
                    </a:extLst>
                  </p:cNvPr>
                  <p:cNvSpPr/>
                  <p:nvPr/>
                </p:nvSpPr>
                <p:spPr>
                  <a:xfrm>
                    <a:off x="8382278" y="220382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29" name="Graphic 12">
                  <a:extLst>
                    <a:ext uri="{FF2B5EF4-FFF2-40B4-BE49-F238E27FC236}">
                      <a16:creationId xmlns:a16="http://schemas.microsoft.com/office/drawing/2014/main" id="{87D4B41E-149B-AF62-DD23-AC14251D6ECE}"/>
                    </a:ext>
                  </a:extLst>
                </p:cNvPr>
                <p:cNvGrpSpPr/>
                <p:nvPr/>
              </p:nvGrpSpPr>
              <p:grpSpPr>
                <a:xfrm>
                  <a:off x="8400950" y="2180957"/>
                  <a:ext cx="45727" cy="45727"/>
                  <a:chOff x="8400950" y="2180957"/>
                  <a:chExt cx="45727" cy="45727"/>
                </a:xfrm>
              </p:grpSpPr>
              <p:sp>
                <p:nvSpPr>
                  <p:cNvPr id="142" name="Freeform: Shape 141">
                    <a:extLst>
                      <a:ext uri="{FF2B5EF4-FFF2-40B4-BE49-F238E27FC236}">
                        <a16:creationId xmlns:a16="http://schemas.microsoft.com/office/drawing/2014/main" id="{10629356-CDD7-229D-EA1A-DC5466C0FBF8}"/>
                      </a:ext>
                    </a:extLst>
                  </p:cNvPr>
                  <p:cNvSpPr/>
                  <p:nvPr/>
                </p:nvSpPr>
                <p:spPr>
                  <a:xfrm>
                    <a:off x="8423813" y="218095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43" name="Freeform: Shape 142">
                    <a:extLst>
                      <a:ext uri="{FF2B5EF4-FFF2-40B4-BE49-F238E27FC236}">
                        <a16:creationId xmlns:a16="http://schemas.microsoft.com/office/drawing/2014/main" id="{57328D35-C391-7367-B911-9EBF8133FEE7}"/>
                      </a:ext>
                    </a:extLst>
                  </p:cNvPr>
                  <p:cNvSpPr/>
                  <p:nvPr/>
                </p:nvSpPr>
                <p:spPr>
                  <a:xfrm>
                    <a:off x="8400950" y="220382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30" name="Graphic 12">
                  <a:extLst>
                    <a:ext uri="{FF2B5EF4-FFF2-40B4-BE49-F238E27FC236}">
                      <a16:creationId xmlns:a16="http://schemas.microsoft.com/office/drawing/2014/main" id="{288A00D2-96B3-C527-D8B5-839FBBB5CED3}"/>
                    </a:ext>
                  </a:extLst>
                </p:cNvPr>
                <p:cNvGrpSpPr/>
                <p:nvPr/>
              </p:nvGrpSpPr>
              <p:grpSpPr>
                <a:xfrm>
                  <a:off x="8600497" y="2180957"/>
                  <a:ext cx="45727" cy="45727"/>
                  <a:chOff x="8600497" y="2180957"/>
                  <a:chExt cx="45727" cy="45727"/>
                </a:xfrm>
              </p:grpSpPr>
              <p:sp>
                <p:nvSpPr>
                  <p:cNvPr id="140" name="Freeform: Shape 139">
                    <a:extLst>
                      <a:ext uri="{FF2B5EF4-FFF2-40B4-BE49-F238E27FC236}">
                        <a16:creationId xmlns:a16="http://schemas.microsoft.com/office/drawing/2014/main" id="{BBE5BE9A-C21D-4311-4073-2BC4434E5713}"/>
                      </a:ext>
                    </a:extLst>
                  </p:cNvPr>
                  <p:cNvSpPr/>
                  <p:nvPr/>
                </p:nvSpPr>
                <p:spPr>
                  <a:xfrm>
                    <a:off x="8623361" y="218095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41" name="Freeform: Shape 140">
                    <a:extLst>
                      <a:ext uri="{FF2B5EF4-FFF2-40B4-BE49-F238E27FC236}">
                        <a16:creationId xmlns:a16="http://schemas.microsoft.com/office/drawing/2014/main" id="{6E075E68-D005-5BC3-9B88-99B6FC38EBF4}"/>
                      </a:ext>
                    </a:extLst>
                  </p:cNvPr>
                  <p:cNvSpPr/>
                  <p:nvPr/>
                </p:nvSpPr>
                <p:spPr>
                  <a:xfrm>
                    <a:off x="8600497" y="220382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31" name="Graphic 12">
                  <a:extLst>
                    <a:ext uri="{FF2B5EF4-FFF2-40B4-BE49-F238E27FC236}">
                      <a16:creationId xmlns:a16="http://schemas.microsoft.com/office/drawing/2014/main" id="{DFEE310A-20CB-2C42-16D8-26125B945A9A}"/>
                    </a:ext>
                  </a:extLst>
                </p:cNvPr>
                <p:cNvGrpSpPr/>
                <p:nvPr/>
              </p:nvGrpSpPr>
              <p:grpSpPr>
                <a:xfrm>
                  <a:off x="8167742" y="1972137"/>
                  <a:ext cx="45727" cy="45727"/>
                  <a:chOff x="8167742" y="1972137"/>
                  <a:chExt cx="45727" cy="45727"/>
                </a:xfrm>
              </p:grpSpPr>
              <p:sp>
                <p:nvSpPr>
                  <p:cNvPr id="138" name="Freeform: Shape 137">
                    <a:extLst>
                      <a:ext uri="{FF2B5EF4-FFF2-40B4-BE49-F238E27FC236}">
                        <a16:creationId xmlns:a16="http://schemas.microsoft.com/office/drawing/2014/main" id="{BA78E433-F300-4986-62E5-599F9A0CD21A}"/>
                      </a:ext>
                    </a:extLst>
                  </p:cNvPr>
                  <p:cNvSpPr/>
                  <p:nvPr/>
                </p:nvSpPr>
                <p:spPr>
                  <a:xfrm>
                    <a:off x="8190605" y="1972137"/>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39" name="Freeform: Shape 138">
                    <a:extLst>
                      <a:ext uri="{FF2B5EF4-FFF2-40B4-BE49-F238E27FC236}">
                        <a16:creationId xmlns:a16="http://schemas.microsoft.com/office/drawing/2014/main" id="{426496A0-D20A-EED9-07EB-A59811083FEF}"/>
                      </a:ext>
                    </a:extLst>
                  </p:cNvPr>
                  <p:cNvSpPr/>
                  <p:nvPr/>
                </p:nvSpPr>
                <p:spPr>
                  <a:xfrm>
                    <a:off x="8167742" y="1995001"/>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32" name="Graphic 12">
                  <a:extLst>
                    <a:ext uri="{FF2B5EF4-FFF2-40B4-BE49-F238E27FC236}">
                      <a16:creationId xmlns:a16="http://schemas.microsoft.com/office/drawing/2014/main" id="{0CD33142-96A7-7A49-9897-B78762B6E738}"/>
                    </a:ext>
                  </a:extLst>
                </p:cNvPr>
                <p:cNvGrpSpPr/>
                <p:nvPr/>
              </p:nvGrpSpPr>
              <p:grpSpPr>
                <a:xfrm>
                  <a:off x="8186794" y="1972645"/>
                  <a:ext cx="45727" cy="45727"/>
                  <a:chOff x="8186794" y="1972645"/>
                  <a:chExt cx="45727" cy="45727"/>
                </a:xfrm>
              </p:grpSpPr>
              <p:sp>
                <p:nvSpPr>
                  <p:cNvPr id="136" name="Freeform: Shape 135">
                    <a:extLst>
                      <a:ext uri="{FF2B5EF4-FFF2-40B4-BE49-F238E27FC236}">
                        <a16:creationId xmlns:a16="http://schemas.microsoft.com/office/drawing/2014/main" id="{91D12F6E-BBB5-1BBE-6B0D-D5A5D1E7F921}"/>
                      </a:ext>
                    </a:extLst>
                  </p:cNvPr>
                  <p:cNvSpPr/>
                  <p:nvPr/>
                </p:nvSpPr>
                <p:spPr>
                  <a:xfrm>
                    <a:off x="8209658" y="1972645"/>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37" name="Freeform: Shape 136">
                    <a:extLst>
                      <a:ext uri="{FF2B5EF4-FFF2-40B4-BE49-F238E27FC236}">
                        <a16:creationId xmlns:a16="http://schemas.microsoft.com/office/drawing/2014/main" id="{7294B778-C310-55D7-D336-0C782E959C4B}"/>
                      </a:ext>
                    </a:extLst>
                  </p:cNvPr>
                  <p:cNvSpPr/>
                  <p:nvPr/>
                </p:nvSpPr>
                <p:spPr>
                  <a:xfrm>
                    <a:off x="8186794" y="1995509"/>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133" name="Graphic 12">
                  <a:extLst>
                    <a:ext uri="{FF2B5EF4-FFF2-40B4-BE49-F238E27FC236}">
                      <a16:creationId xmlns:a16="http://schemas.microsoft.com/office/drawing/2014/main" id="{F5BA622E-7C19-AAED-CF43-2D41CAC9EA5E}"/>
                    </a:ext>
                  </a:extLst>
                </p:cNvPr>
                <p:cNvGrpSpPr/>
                <p:nvPr/>
              </p:nvGrpSpPr>
              <p:grpSpPr>
                <a:xfrm>
                  <a:off x="8189208" y="1972645"/>
                  <a:ext cx="45727" cy="45727"/>
                  <a:chOff x="8189208" y="1972645"/>
                  <a:chExt cx="45727" cy="45727"/>
                </a:xfrm>
              </p:grpSpPr>
              <p:sp>
                <p:nvSpPr>
                  <p:cNvPr id="134" name="Freeform: Shape 133">
                    <a:extLst>
                      <a:ext uri="{FF2B5EF4-FFF2-40B4-BE49-F238E27FC236}">
                        <a16:creationId xmlns:a16="http://schemas.microsoft.com/office/drawing/2014/main" id="{5CBAC2ED-8C7D-2266-7B14-A1BEC6EF0CA0}"/>
                      </a:ext>
                    </a:extLst>
                  </p:cNvPr>
                  <p:cNvSpPr/>
                  <p:nvPr/>
                </p:nvSpPr>
                <p:spPr>
                  <a:xfrm>
                    <a:off x="8212071" y="1972645"/>
                    <a:ext cx="12701" cy="45727"/>
                  </a:xfrm>
                  <a:custGeom>
                    <a:avLst/>
                    <a:gdLst>
                      <a:gd name="connsiteX0" fmla="*/ 0 w 12701"/>
                      <a:gd name="connsiteY0" fmla="*/ 0 h 45727"/>
                      <a:gd name="connsiteX1" fmla="*/ 0 w 12701"/>
                      <a:gd name="connsiteY1" fmla="*/ 45727 h 45727"/>
                    </a:gdLst>
                    <a:ahLst/>
                    <a:cxnLst>
                      <a:cxn ang="0">
                        <a:pos x="connsiteX0" y="connsiteY0"/>
                      </a:cxn>
                      <a:cxn ang="0">
                        <a:pos x="connsiteX1" y="connsiteY1"/>
                      </a:cxn>
                    </a:cxnLst>
                    <a:rect l="l" t="t" r="r" b="b"/>
                    <a:pathLst>
                      <a:path w="12701" h="45727">
                        <a:moveTo>
                          <a:pt x="0" y="0"/>
                        </a:moveTo>
                        <a:lnTo>
                          <a:pt x="0" y="45727"/>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35" name="Freeform: Shape 134">
                    <a:extLst>
                      <a:ext uri="{FF2B5EF4-FFF2-40B4-BE49-F238E27FC236}">
                        <a16:creationId xmlns:a16="http://schemas.microsoft.com/office/drawing/2014/main" id="{1DC99046-AFE9-81BD-2D38-F53E79526177}"/>
                      </a:ext>
                    </a:extLst>
                  </p:cNvPr>
                  <p:cNvSpPr/>
                  <p:nvPr/>
                </p:nvSpPr>
                <p:spPr>
                  <a:xfrm>
                    <a:off x="8189208" y="1995509"/>
                    <a:ext cx="45727" cy="12701"/>
                  </a:xfrm>
                  <a:custGeom>
                    <a:avLst/>
                    <a:gdLst>
                      <a:gd name="connsiteX0" fmla="*/ 0 w 45727"/>
                      <a:gd name="connsiteY0" fmla="*/ 0 h 12701"/>
                      <a:gd name="connsiteX1" fmla="*/ 45727 w 45727"/>
                      <a:gd name="connsiteY1" fmla="*/ 0 h 12701"/>
                    </a:gdLst>
                    <a:ahLst/>
                    <a:cxnLst>
                      <a:cxn ang="0">
                        <a:pos x="connsiteX0" y="connsiteY0"/>
                      </a:cxn>
                      <a:cxn ang="0">
                        <a:pos x="connsiteX1" y="connsiteY1"/>
                      </a:cxn>
                    </a:cxnLst>
                    <a:rect l="l" t="t" r="r" b="b"/>
                    <a:pathLst>
                      <a:path w="45727" h="12701">
                        <a:moveTo>
                          <a:pt x="0" y="0"/>
                        </a:moveTo>
                        <a:lnTo>
                          <a:pt x="45727" y="0"/>
                        </a:lnTo>
                      </a:path>
                    </a:pathLst>
                  </a:custGeom>
                  <a:ln w="38100" cap="flat">
                    <a:solidFill>
                      <a:schemeClr val="accent6">
                        <a:lumMod val="75000"/>
                      </a:schemeClr>
                    </a:solidFill>
                    <a:prstDash val="solid"/>
                    <a:miter/>
                  </a:ln>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grpSp>
      </p:grpSp>
      <p:sp>
        <p:nvSpPr>
          <p:cNvPr id="3" name="TextBox 2">
            <a:extLst>
              <a:ext uri="{FF2B5EF4-FFF2-40B4-BE49-F238E27FC236}">
                <a16:creationId xmlns:a16="http://schemas.microsoft.com/office/drawing/2014/main" id="{5D80B7EC-B063-13B5-31AE-5C860B7AD304}"/>
              </a:ext>
            </a:extLst>
          </p:cNvPr>
          <p:cNvSpPr txBox="1"/>
          <p:nvPr/>
        </p:nvSpPr>
        <p:spPr>
          <a:xfrm>
            <a:off x="633341" y="5297558"/>
            <a:ext cx="4518529" cy="584775"/>
          </a:xfrm>
          <a:prstGeom prst="rect">
            <a:avLst/>
          </a:prstGeom>
          <a:noFill/>
        </p:spPr>
        <p:txBody>
          <a:bodyPr wrap="square" lIns="91440" tIns="45720" rIns="91440" bIns="45720" rtlCol="0" anchor="b">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ＭＳ Ｐゴシック" pitchFamily="34" charset="-128"/>
                <a:cs typeface="Arial" panose="020B0604020202020204" pitchFamily="34" charset="0"/>
              </a:rPr>
              <a:t>Received FDA approval on June 15, 2023, for R/R DLBCL after 2 prior therapy lines</a:t>
            </a:r>
          </a:p>
        </p:txBody>
      </p:sp>
      <p:sp>
        <p:nvSpPr>
          <p:cNvPr id="4" name="Rounded Rectangle 7">
            <a:extLst>
              <a:ext uri="{FF2B5EF4-FFF2-40B4-BE49-F238E27FC236}">
                <a16:creationId xmlns:a16="http://schemas.microsoft.com/office/drawing/2014/main" id="{AFC1ED3A-820D-2039-76B4-ECB0B0418310}"/>
              </a:ext>
            </a:extLst>
          </p:cNvPr>
          <p:cNvSpPr/>
          <p:nvPr/>
        </p:nvSpPr>
        <p:spPr>
          <a:xfrm>
            <a:off x="609876" y="1253678"/>
            <a:ext cx="4154773" cy="671441"/>
          </a:xfrm>
          <a:prstGeom prst="roundRect">
            <a:avLst/>
          </a:prstGeom>
          <a:solidFill>
            <a:schemeClr val="accent4"/>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24503"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a:ea typeface="+mn-ea"/>
                <a:cs typeface="+mn-cs"/>
              </a:rPr>
              <a:t>Heavily pretreated, </a:t>
            </a:r>
          </a:p>
          <a:p>
            <a:pPr marL="0" marR="0" lvl="0" indent="0" algn="ctr" defTabSz="424503"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a:ea typeface="+mn-ea"/>
                <a:cs typeface="+mn-cs"/>
              </a:rPr>
              <a:t>highly refractory population</a:t>
            </a:r>
          </a:p>
        </p:txBody>
      </p:sp>
    </p:spTree>
    <p:extLst>
      <p:ext uri="{BB962C8B-B14F-4D97-AF65-F5344CB8AC3E}">
        <p14:creationId xmlns:p14="http://schemas.microsoft.com/office/powerpoint/2010/main" val="2762002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53D7-6C2D-D2C2-4F3B-7F07D965145C}"/>
              </a:ext>
            </a:extLst>
          </p:cNvPr>
          <p:cNvSpPr>
            <a:spLocks noGrp="1"/>
          </p:cNvSpPr>
          <p:nvPr>
            <p:ph type="title"/>
          </p:nvPr>
        </p:nvSpPr>
        <p:spPr/>
        <p:txBody>
          <a:bodyPr>
            <a:normAutofit/>
          </a:bodyPr>
          <a:lstStyle/>
          <a:p>
            <a:pPr algn="ctr"/>
            <a:r>
              <a:rPr lang="en-US" noProof="0" dirty="0" err="1">
                <a:solidFill>
                  <a:schemeClr val="tx1"/>
                </a:solidFill>
              </a:rPr>
              <a:t>Glofitamab</a:t>
            </a:r>
            <a:r>
              <a:rPr lang="en-US" noProof="0" dirty="0">
                <a:solidFill>
                  <a:schemeClr val="tx1"/>
                </a:solidFill>
              </a:rPr>
              <a:t>: Remission at 12-Month Post-EOT in Patients With CR at EOT</a:t>
            </a:r>
          </a:p>
        </p:txBody>
      </p:sp>
      <p:sp>
        <p:nvSpPr>
          <p:cNvPr id="3" name="Text Placeholder 2"/>
          <p:cNvSpPr>
            <a:spLocks noGrp="1"/>
          </p:cNvSpPr>
          <p:nvPr>
            <p:ph type="body" sz="quarter" idx="10"/>
          </p:nvPr>
        </p:nvSpPr>
        <p:spPr/>
        <p:txBody>
          <a:bodyPr/>
          <a:lstStyle/>
          <a:p>
            <a:r>
              <a:rPr lang="en-US" b="0" dirty="0">
                <a:solidFill>
                  <a:schemeClr val="tx1"/>
                </a:solidFill>
              </a:rPr>
              <a:t>Hutchings M, et al. Presented at ASH 2022. Abstract 441</a:t>
            </a:r>
          </a:p>
        </p:txBody>
      </p:sp>
      <p:grpSp>
        <p:nvGrpSpPr>
          <p:cNvPr id="5" name="Group 4">
            <a:extLst>
              <a:ext uri="{FF2B5EF4-FFF2-40B4-BE49-F238E27FC236}">
                <a16:creationId xmlns:a16="http://schemas.microsoft.com/office/drawing/2014/main" id="{C3504AAC-88B8-3F60-242D-5891848B27BD}"/>
              </a:ext>
            </a:extLst>
          </p:cNvPr>
          <p:cNvGrpSpPr/>
          <p:nvPr/>
        </p:nvGrpSpPr>
        <p:grpSpPr>
          <a:xfrm>
            <a:off x="194105" y="1293458"/>
            <a:ext cx="7182788" cy="4420229"/>
            <a:chOff x="245642" y="1099533"/>
            <a:chExt cx="5388754" cy="3316195"/>
          </a:xfrm>
        </p:grpSpPr>
        <p:sp>
          <p:nvSpPr>
            <p:cNvPr id="6" name="Rectangle 5">
              <a:extLst>
                <a:ext uri="{FF2B5EF4-FFF2-40B4-BE49-F238E27FC236}">
                  <a16:creationId xmlns:a16="http://schemas.microsoft.com/office/drawing/2014/main" id="{33832C04-AE0D-6A33-0700-83087FE8B740}"/>
                </a:ext>
              </a:extLst>
            </p:cNvPr>
            <p:cNvSpPr>
              <a:spLocks noChangeArrowheads="1"/>
            </p:cNvSpPr>
            <p:nvPr/>
          </p:nvSpPr>
          <p:spPr bwMode="auto">
            <a:xfrm>
              <a:off x="1245376" y="1666800"/>
              <a:ext cx="324000" cy="2318667"/>
            </a:xfrm>
            <a:prstGeom prst="rect">
              <a:avLst/>
            </a:prstGeom>
            <a:solidFill>
              <a:srgbClr val="00983A">
                <a:alpha val="45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grpSp>
          <p:nvGrpSpPr>
            <p:cNvPr id="7" name="Group 6">
              <a:extLst>
                <a:ext uri="{FF2B5EF4-FFF2-40B4-BE49-F238E27FC236}">
                  <a16:creationId xmlns:a16="http://schemas.microsoft.com/office/drawing/2014/main" id="{7F40A993-B734-75BA-7074-FF21FD659D5C}"/>
                </a:ext>
              </a:extLst>
            </p:cNvPr>
            <p:cNvGrpSpPr/>
            <p:nvPr/>
          </p:nvGrpSpPr>
          <p:grpSpPr>
            <a:xfrm>
              <a:off x="4224545" y="1666800"/>
              <a:ext cx="321272" cy="763513"/>
              <a:chOff x="4224545" y="1639825"/>
              <a:chExt cx="321272" cy="763513"/>
            </a:xfrm>
          </p:grpSpPr>
          <p:sp>
            <p:nvSpPr>
              <p:cNvPr id="65" name="Rectangle 10">
                <a:extLst>
                  <a:ext uri="{FF2B5EF4-FFF2-40B4-BE49-F238E27FC236}">
                    <a16:creationId xmlns:a16="http://schemas.microsoft.com/office/drawing/2014/main" id="{172C943C-E77E-97A0-A855-377B850DE47C}"/>
                  </a:ext>
                </a:extLst>
              </p:cNvPr>
              <p:cNvSpPr>
                <a:spLocks noChangeArrowheads="1"/>
              </p:cNvSpPr>
              <p:nvPr/>
            </p:nvSpPr>
            <p:spPr bwMode="auto">
              <a:xfrm>
                <a:off x="4224545" y="1639825"/>
                <a:ext cx="321272" cy="162000"/>
              </a:xfrm>
              <a:prstGeom prst="rect">
                <a:avLst/>
              </a:prstGeom>
              <a:solidFill>
                <a:srgbClr val="00983A">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66" name="Freeform 18">
                <a:extLst>
                  <a:ext uri="{FF2B5EF4-FFF2-40B4-BE49-F238E27FC236}">
                    <a16:creationId xmlns:a16="http://schemas.microsoft.com/office/drawing/2014/main" id="{87E5013F-CF45-F637-0622-CDBB9FA2741A}"/>
                  </a:ext>
                </a:extLst>
              </p:cNvPr>
              <p:cNvSpPr>
                <a:spLocks/>
              </p:cNvSpPr>
              <p:nvPr/>
            </p:nvSpPr>
            <p:spPr bwMode="auto">
              <a:xfrm>
                <a:off x="4224545" y="1799225"/>
                <a:ext cx="321272" cy="594736"/>
              </a:xfrm>
              <a:custGeom>
                <a:avLst/>
                <a:gdLst>
                  <a:gd name="T0" fmla="*/ 0 w 104"/>
                  <a:gd name="T1" fmla="*/ 58 h 187"/>
                  <a:gd name="T2" fmla="*/ 104 w 104"/>
                  <a:gd name="T3" fmla="*/ 187 h 187"/>
                  <a:gd name="T4" fmla="*/ 104 w 104"/>
                  <a:gd name="T5" fmla="*/ 129 h 187"/>
                  <a:gd name="T6" fmla="*/ 0 w 104"/>
                  <a:gd name="T7" fmla="*/ 0 h 187"/>
                  <a:gd name="T8" fmla="*/ 0 w 104"/>
                  <a:gd name="T9" fmla="*/ 58 h 187"/>
                </a:gdLst>
                <a:ahLst/>
                <a:cxnLst>
                  <a:cxn ang="0">
                    <a:pos x="T0" y="T1"/>
                  </a:cxn>
                  <a:cxn ang="0">
                    <a:pos x="T2" y="T3"/>
                  </a:cxn>
                  <a:cxn ang="0">
                    <a:pos x="T4" y="T5"/>
                  </a:cxn>
                  <a:cxn ang="0">
                    <a:pos x="T6" y="T7"/>
                  </a:cxn>
                  <a:cxn ang="0">
                    <a:pos x="T8" y="T9"/>
                  </a:cxn>
                </a:cxnLst>
                <a:rect l="0" t="0" r="r" b="b"/>
                <a:pathLst>
                  <a:path w="104" h="187">
                    <a:moveTo>
                      <a:pt x="0" y="58"/>
                    </a:moveTo>
                    <a:cubicBezTo>
                      <a:pt x="41" y="58"/>
                      <a:pt x="67" y="187"/>
                      <a:pt x="104" y="187"/>
                    </a:cubicBezTo>
                    <a:cubicBezTo>
                      <a:pt x="104" y="129"/>
                      <a:pt x="104" y="129"/>
                      <a:pt x="104" y="129"/>
                    </a:cubicBezTo>
                    <a:cubicBezTo>
                      <a:pt x="68" y="129"/>
                      <a:pt x="39" y="0"/>
                      <a:pt x="0" y="0"/>
                    </a:cubicBezTo>
                    <a:lnTo>
                      <a:pt x="0" y="58"/>
                    </a:lnTo>
                    <a:close/>
                  </a:path>
                </a:pathLst>
              </a:cu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67" name="Freeform 33">
                <a:extLst>
                  <a:ext uri="{FF2B5EF4-FFF2-40B4-BE49-F238E27FC236}">
                    <a16:creationId xmlns:a16="http://schemas.microsoft.com/office/drawing/2014/main" id="{1E3218AE-6D0C-A575-D602-68210E81E59A}"/>
                  </a:ext>
                </a:extLst>
              </p:cNvPr>
              <p:cNvSpPr>
                <a:spLocks/>
              </p:cNvSpPr>
              <p:nvPr/>
            </p:nvSpPr>
            <p:spPr bwMode="auto">
              <a:xfrm>
                <a:off x="4224545" y="2056408"/>
                <a:ext cx="321272" cy="346930"/>
              </a:xfrm>
              <a:custGeom>
                <a:avLst/>
                <a:gdLst>
                  <a:gd name="T0" fmla="*/ 0 w 104"/>
                  <a:gd name="T1" fmla="*/ 109 h 109"/>
                  <a:gd name="T2" fmla="*/ 104 w 104"/>
                  <a:gd name="T3" fmla="*/ 48 h 109"/>
                  <a:gd name="T4" fmla="*/ 104 w 104"/>
                  <a:gd name="T5" fmla="*/ 0 h 109"/>
                  <a:gd name="T6" fmla="*/ 0 w 104"/>
                  <a:gd name="T7" fmla="*/ 59 h 109"/>
                  <a:gd name="T8" fmla="*/ 0 w 104"/>
                  <a:gd name="T9" fmla="*/ 109 h 109"/>
                </a:gdLst>
                <a:ahLst/>
                <a:cxnLst>
                  <a:cxn ang="0">
                    <a:pos x="T0" y="T1"/>
                  </a:cxn>
                  <a:cxn ang="0">
                    <a:pos x="T2" y="T3"/>
                  </a:cxn>
                  <a:cxn ang="0">
                    <a:pos x="T4" y="T5"/>
                  </a:cxn>
                  <a:cxn ang="0">
                    <a:pos x="T6" y="T7"/>
                  </a:cxn>
                  <a:cxn ang="0">
                    <a:pos x="T8" y="T9"/>
                  </a:cxn>
                </a:cxnLst>
                <a:rect l="0" t="0" r="r" b="b"/>
                <a:pathLst>
                  <a:path w="104" h="109">
                    <a:moveTo>
                      <a:pt x="0" y="109"/>
                    </a:moveTo>
                    <a:cubicBezTo>
                      <a:pt x="35" y="109"/>
                      <a:pt x="67" y="48"/>
                      <a:pt x="104" y="48"/>
                    </a:cubicBezTo>
                    <a:cubicBezTo>
                      <a:pt x="104" y="0"/>
                      <a:pt x="104" y="0"/>
                      <a:pt x="104" y="0"/>
                    </a:cubicBezTo>
                    <a:cubicBezTo>
                      <a:pt x="68" y="0"/>
                      <a:pt x="40" y="59"/>
                      <a:pt x="0" y="59"/>
                    </a:cubicBezTo>
                    <a:lnTo>
                      <a:pt x="0" y="109"/>
                    </a:lnTo>
                    <a:close/>
                  </a:path>
                </a:pathLst>
              </a:custGeom>
              <a:solidFill>
                <a:srgbClr val="FFC000">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68" name="Freeform 39">
                <a:extLst>
                  <a:ext uri="{FF2B5EF4-FFF2-40B4-BE49-F238E27FC236}">
                    <a16:creationId xmlns:a16="http://schemas.microsoft.com/office/drawing/2014/main" id="{5E59E895-7003-22E0-BA37-593CC38C90BF}"/>
                  </a:ext>
                </a:extLst>
              </p:cNvPr>
              <p:cNvSpPr>
                <a:spLocks/>
              </p:cNvSpPr>
              <p:nvPr/>
            </p:nvSpPr>
            <p:spPr bwMode="auto">
              <a:xfrm>
                <a:off x="4224545" y="1871557"/>
                <a:ext cx="321272" cy="372380"/>
              </a:xfrm>
              <a:custGeom>
                <a:avLst/>
                <a:gdLst>
                  <a:gd name="T0" fmla="*/ 0 w 104"/>
                  <a:gd name="T1" fmla="*/ 117 h 117"/>
                  <a:gd name="T2" fmla="*/ 104 w 104"/>
                  <a:gd name="T3" fmla="*/ 58 h 117"/>
                  <a:gd name="T4" fmla="*/ 104 w 104"/>
                  <a:gd name="T5" fmla="*/ 0 h 117"/>
                  <a:gd name="T6" fmla="*/ 0 w 104"/>
                  <a:gd name="T7" fmla="*/ 59 h 117"/>
                  <a:gd name="T8" fmla="*/ 0 w 104"/>
                  <a:gd name="T9" fmla="*/ 117 h 117"/>
                </a:gdLst>
                <a:ahLst/>
                <a:cxnLst>
                  <a:cxn ang="0">
                    <a:pos x="T0" y="T1"/>
                  </a:cxn>
                  <a:cxn ang="0">
                    <a:pos x="T2" y="T3"/>
                  </a:cxn>
                  <a:cxn ang="0">
                    <a:pos x="T4" y="T5"/>
                  </a:cxn>
                  <a:cxn ang="0">
                    <a:pos x="T6" y="T7"/>
                  </a:cxn>
                  <a:cxn ang="0">
                    <a:pos x="T8" y="T9"/>
                  </a:cxn>
                </a:cxnLst>
                <a:rect l="0" t="0" r="r" b="b"/>
                <a:pathLst>
                  <a:path w="104" h="117">
                    <a:moveTo>
                      <a:pt x="0" y="117"/>
                    </a:moveTo>
                    <a:cubicBezTo>
                      <a:pt x="35" y="117"/>
                      <a:pt x="67" y="58"/>
                      <a:pt x="104" y="58"/>
                    </a:cubicBezTo>
                    <a:cubicBezTo>
                      <a:pt x="104" y="0"/>
                      <a:pt x="104" y="0"/>
                      <a:pt x="104" y="0"/>
                    </a:cubicBezTo>
                    <a:cubicBezTo>
                      <a:pt x="68" y="0"/>
                      <a:pt x="40" y="59"/>
                      <a:pt x="0" y="59"/>
                    </a:cubicBezTo>
                    <a:lnTo>
                      <a:pt x="0" y="117"/>
                    </a:lnTo>
                    <a:close/>
                  </a:path>
                </a:pathLst>
              </a:custGeom>
              <a:solidFill>
                <a:srgbClr val="FF1F26">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69" name="Freeform 44">
                <a:extLst>
                  <a:ext uri="{FF2B5EF4-FFF2-40B4-BE49-F238E27FC236}">
                    <a16:creationId xmlns:a16="http://schemas.microsoft.com/office/drawing/2014/main" id="{52A16F0D-45FF-5BA9-0622-1B4B3A916CB6}"/>
                  </a:ext>
                </a:extLst>
              </p:cNvPr>
              <p:cNvSpPr>
                <a:spLocks/>
              </p:cNvSpPr>
              <p:nvPr/>
            </p:nvSpPr>
            <p:spPr bwMode="auto">
              <a:xfrm>
                <a:off x="4224545" y="1801903"/>
                <a:ext cx="321272" cy="254504"/>
              </a:xfrm>
              <a:custGeom>
                <a:avLst/>
                <a:gdLst>
                  <a:gd name="T0" fmla="*/ 0 w 104"/>
                  <a:gd name="T1" fmla="*/ 80 h 80"/>
                  <a:gd name="T2" fmla="*/ 104 w 104"/>
                  <a:gd name="T3" fmla="*/ 22 h 80"/>
                  <a:gd name="T4" fmla="*/ 104 w 104"/>
                  <a:gd name="T5" fmla="*/ 0 h 80"/>
                  <a:gd name="T6" fmla="*/ 0 w 104"/>
                  <a:gd name="T7" fmla="*/ 59 h 80"/>
                  <a:gd name="T8" fmla="*/ 0 w 104"/>
                  <a:gd name="T9" fmla="*/ 80 h 80"/>
                </a:gdLst>
                <a:ahLst/>
                <a:cxnLst>
                  <a:cxn ang="0">
                    <a:pos x="T0" y="T1"/>
                  </a:cxn>
                  <a:cxn ang="0">
                    <a:pos x="T2" y="T3"/>
                  </a:cxn>
                  <a:cxn ang="0">
                    <a:pos x="T4" y="T5"/>
                  </a:cxn>
                  <a:cxn ang="0">
                    <a:pos x="T6" y="T7"/>
                  </a:cxn>
                  <a:cxn ang="0">
                    <a:pos x="T8" y="T9"/>
                  </a:cxn>
                </a:cxnLst>
                <a:rect l="0" t="0" r="r" b="b"/>
                <a:pathLst>
                  <a:path w="104" h="80">
                    <a:moveTo>
                      <a:pt x="0" y="80"/>
                    </a:moveTo>
                    <a:cubicBezTo>
                      <a:pt x="39" y="80"/>
                      <a:pt x="67" y="22"/>
                      <a:pt x="104" y="22"/>
                    </a:cubicBezTo>
                    <a:cubicBezTo>
                      <a:pt x="104" y="0"/>
                      <a:pt x="104" y="0"/>
                      <a:pt x="104" y="0"/>
                    </a:cubicBezTo>
                    <a:cubicBezTo>
                      <a:pt x="57" y="0"/>
                      <a:pt x="40" y="59"/>
                      <a:pt x="0" y="59"/>
                    </a:cubicBezTo>
                    <a:lnTo>
                      <a:pt x="0" y="80"/>
                    </a:lnTo>
                    <a:close/>
                  </a:path>
                </a:pathLst>
              </a:custGeom>
              <a:solidFill>
                <a:srgbClr val="B2370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8" name="Group 7">
              <a:extLst>
                <a:ext uri="{FF2B5EF4-FFF2-40B4-BE49-F238E27FC236}">
                  <a16:creationId xmlns:a16="http://schemas.microsoft.com/office/drawing/2014/main" id="{414C4EF1-C545-85A5-F914-1690FC55E659}"/>
                </a:ext>
              </a:extLst>
            </p:cNvPr>
            <p:cNvGrpSpPr/>
            <p:nvPr/>
          </p:nvGrpSpPr>
          <p:grpSpPr>
            <a:xfrm>
              <a:off x="4820422" y="1666800"/>
              <a:ext cx="321272" cy="573304"/>
              <a:chOff x="4820422" y="1639825"/>
              <a:chExt cx="321272" cy="573304"/>
            </a:xfrm>
          </p:grpSpPr>
          <p:sp>
            <p:nvSpPr>
              <p:cNvPr id="60" name="Rectangle 11">
                <a:extLst>
                  <a:ext uri="{FF2B5EF4-FFF2-40B4-BE49-F238E27FC236}">
                    <a16:creationId xmlns:a16="http://schemas.microsoft.com/office/drawing/2014/main" id="{1D0AF4D8-2545-06D1-8257-D3109E958CE5}"/>
                  </a:ext>
                </a:extLst>
              </p:cNvPr>
              <p:cNvSpPr>
                <a:spLocks noChangeArrowheads="1"/>
              </p:cNvSpPr>
              <p:nvPr/>
            </p:nvSpPr>
            <p:spPr bwMode="auto">
              <a:xfrm>
                <a:off x="4820422" y="1639825"/>
                <a:ext cx="321272" cy="46881"/>
              </a:xfrm>
              <a:prstGeom prst="rect">
                <a:avLst/>
              </a:pr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61" name="Freeform 19">
                <a:extLst>
                  <a:ext uri="{FF2B5EF4-FFF2-40B4-BE49-F238E27FC236}">
                    <a16:creationId xmlns:a16="http://schemas.microsoft.com/office/drawing/2014/main" id="{2D61CC42-CC26-3D7C-1FE7-C6D3319E72E0}"/>
                  </a:ext>
                </a:extLst>
              </p:cNvPr>
              <p:cNvSpPr>
                <a:spLocks/>
              </p:cNvSpPr>
              <p:nvPr/>
            </p:nvSpPr>
            <p:spPr bwMode="auto">
              <a:xfrm>
                <a:off x="4820422" y="1690699"/>
                <a:ext cx="321272" cy="515731"/>
              </a:xfrm>
              <a:custGeom>
                <a:avLst/>
                <a:gdLst>
                  <a:gd name="T0" fmla="*/ 0 w 104"/>
                  <a:gd name="T1" fmla="*/ 37 h 165"/>
                  <a:gd name="T2" fmla="*/ 104 w 104"/>
                  <a:gd name="T3" fmla="*/ 165 h 165"/>
                  <a:gd name="T4" fmla="*/ 104 w 104"/>
                  <a:gd name="T5" fmla="*/ 130 h 165"/>
                  <a:gd name="T6" fmla="*/ 0 w 104"/>
                  <a:gd name="T7" fmla="*/ 0 h 165"/>
                  <a:gd name="T8" fmla="*/ 0 w 104"/>
                  <a:gd name="T9" fmla="*/ 37 h 165"/>
                </a:gdLst>
                <a:ahLst/>
                <a:cxnLst>
                  <a:cxn ang="0">
                    <a:pos x="T0" y="T1"/>
                  </a:cxn>
                  <a:cxn ang="0">
                    <a:pos x="T2" y="T3"/>
                  </a:cxn>
                  <a:cxn ang="0">
                    <a:pos x="T4" y="T5"/>
                  </a:cxn>
                  <a:cxn ang="0">
                    <a:pos x="T6" y="T7"/>
                  </a:cxn>
                  <a:cxn ang="0">
                    <a:pos x="T8" y="T9"/>
                  </a:cxn>
                </a:cxnLst>
                <a:rect l="0" t="0" r="r" b="b"/>
                <a:pathLst>
                  <a:path w="104" h="165">
                    <a:moveTo>
                      <a:pt x="0" y="37"/>
                    </a:moveTo>
                    <a:cubicBezTo>
                      <a:pt x="41" y="37"/>
                      <a:pt x="67" y="165"/>
                      <a:pt x="104" y="165"/>
                    </a:cubicBezTo>
                    <a:cubicBezTo>
                      <a:pt x="104" y="130"/>
                      <a:pt x="104" y="130"/>
                      <a:pt x="104" y="130"/>
                    </a:cubicBezTo>
                    <a:cubicBezTo>
                      <a:pt x="68" y="130"/>
                      <a:pt x="39" y="0"/>
                      <a:pt x="0" y="0"/>
                    </a:cubicBezTo>
                    <a:lnTo>
                      <a:pt x="0" y="37"/>
                    </a:lnTo>
                    <a:close/>
                  </a:path>
                </a:pathLst>
              </a:cu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62" name="Freeform 34">
                <a:extLst>
                  <a:ext uri="{FF2B5EF4-FFF2-40B4-BE49-F238E27FC236}">
                    <a16:creationId xmlns:a16="http://schemas.microsoft.com/office/drawing/2014/main" id="{357E627F-0231-41BC-8C7E-6089EFA1F439}"/>
                  </a:ext>
                </a:extLst>
              </p:cNvPr>
              <p:cNvSpPr>
                <a:spLocks/>
              </p:cNvSpPr>
              <p:nvPr/>
            </p:nvSpPr>
            <p:spPr bwMode="auto">
              <a:xfrm>
                <a:off x="4820422" y="1942551"/>
                <a:ext cx="321272" cy="270578"/>
              </a:xfrm>
              <a:custGeom>
                <a:avLst/>
                <a:gdLst>
                  <a:gd name="T0" fmla="*/ 0 w 104"/>
                  <a:gd name="T1" fmla="*/ 85 h 85"/>
                  <a:gd name="T2" fmla="*/ 104 w 104"/>
                  <a:gd name="T3" fmla="*/ 48 h 85"/>
                  <a:gd name="T4" fmla="*/ 104 w 104"/>
                  <a:gd name="T5" fmla="*/ 0 h 85"/>
                  <a:gd name="T6" fmla="*/ 0 w 104"/>
                  <a:gd name="T7" fmla="*/ 36 h 85"/>
                  <a:gd name="T8" fmla="*/ 0 w 104"/>
                  <a:gd name="T9" fmla="*/ 85 h 85"/>
                </a:gdLst>
                <a:ahLst/>
                <a:cxnLst>
                  <a:cxn ang="0">
                    <a:pos x="T0" y="T1"/>
                  </a:cxn>
                  <a:cxn ang="0">
                    <a:pos x="T2" y="T3"/>
                  </a:cxn>
                  <a:cxn ang="0">
                    <a:pos x="T4" y="T5"/>
                  </a:cxn>
                  <a:cxn ang="0">
                    <a:pos x="T6" y="T7"/>
                  </a:cxn>
                  <a:cxn ang="0">
                    <a:pos x="T8" y="T9"/>
                  </a:cxn>
                </a:cxnLst>
                <a:rect l="0" t="0" r="r" b="b"/>
                <a:pathLst>
                  <a:path w="104" h="85">
                    <a:moveTo>
                      <a:pt x="0" y="85"/>
                    </a:moveTo>
                    <a:cubicBezTo>
                      <a:pt x="41" y="85"/>
                      <a:pt x="67" y="48"/>
                      <a:pt x="104" y="48"/>
                    </a:cubicBezTo>
                    <a:cubicBezTo>
                      <a:pt x="104" y="0"/>
                      <a:pt x="104" y="0"/>
                      <a:pt x="104" y="0"/>
                    </a:cubicBezTo>
                    <a:cubicBezTo>
                      <a:pt x="68" y="0"/>
                      <a:pt x="39" y="36"/>
                      <a:pt x="0" y="36"/>
                    </a:cubicBezTo>
                    <a:lnTo>
                      <a:pt x="0" y="85"/>
                    </a:lnTo>
                    <a:close/>
                  </a:path>
                </a:pathLst>
              </a:custGeom>
              <a:solidFill>
                <a:srgbClr val="FFC000">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63" name="Freeform 40">
                <a:extLst>
                  <a:ext uri="{FF2B5EF4-FFF2-40B4-BE49-F238E27FC236}">
                    <a16:creationId xmlns:a16="http://schemas.microsoft.com/office/drawing/2014/main" id="{509B08AF-7D11-3C23-0CA7-04CEC0D113D7}"/>
                  </a:ext>
                </a:extLst>
              </p:cNvPr>
              <p:cNvSpPr>
                <a:spLocks/>
              </p:cNvSpPr>
              <p:nvPr/>
            </p:nvSpPr>
            <p:spPr bwMode="auto">
              <a:xfrm>
                <a:off x="4820422" y="1757701"/>
                <a:ext cx="321272" cy="298708"/>
              </a:xfrm>
              <a:custGeom>
                <a:avLst/>
                <a:gdLst>
                  <a:gd name="T0" fmla="*/ 0 w 104"/>
                  <a:gd name="T1" fmla="*/ 94 h 94"/>
                  <a:gd name="T2" fmla="*/ 104 w 104"/>
                  <a:gd name="T3" fmla="*/ 58 h 94"/>
                  <a:gd name="T4" fmla="*/ 104 w 104"/>
                  <a:gd name="T5" fmla="*/ 0 h 94"/>
                  <a:gd name="T6" fmla="*/ 0 w 104"/>
                  <a:gd name="T7" fmla="*/ 36 h 94"/>
                  <a:gd name="T8" fmla="*/ 0 w 104"/>
                  <a:gd name="T9" fmla="*/ 94 h 94"/>
                </a:gdLst>
                <a:ahLst/>
                <a:cxnLst>
                  <a:cxn ang="0">
                    <a:pos x="T0" y="T1"/>
                  </a:cxn>
                  <a:cxn ang="0">
                    <a:pos x="T2" y="T3"/>
                  </a:cxn>
                  <a:cxn ang="0">
                    <a:pos x="T4" y="T5"/>
                  </a:cxn>
                  <a:cxn ang="0">
                    <a:pos x="T6" y="T7"/>
                  </a:cxn>
                  <a:cxn ang="0">
                    <a:pos x="T8" y="T9"/>
                  </a:cxn>
                </a:cxnLst>
                <a:rect l="0" t="0" r="r" b="b"/>
                <a:pathLst>
                  <a:path w="104" h="94">
                    <a:moveTo>
                      <a:pt x="0" y="94"/>
                    </a:moveTo>
                    <a:cubicBezTo>
                      <a:pt x="41" y="94"/>
                      <a:pt x="67" y="58"/>
                      <a:pt x="104" y="58"/>
                    </a:cubicBezTo>
                    <a:cubicBezTo>
                      <a:pt x="104" y="0"/>
                      <a:pt x="104" y="0"/>
                      <a:pt x="104" y="0"/>
                    </a:cubicBezTo>
                    <a:cubicBezTo>
                      <a:pt x="68" y="0"/>
                      <a:pt x="39" y="36"/>
                      <a:pt x="0" y="36"/>
                    </a:cubicBezTo>
                    <a:lnTo>
                      <a:pt x="0" y="94"/>
                    </a:lnTo>
                    <a:close/>
                  </a:path>
                </a:pathLst>
              </a:custGeom>
              <a:solidFill>
                <a:srgbClr val="FF1F26">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64" name="Freeform 45">
                <a:extLst>
                  <a:ext uri="{FF2B5EF4-FFF2-40B4-BE49-F238E27FC236}">
                    <a16:creationId xmlns:a16="http://schemas.microsoft.com/office/drawing/2014/main" id="{D12F0EEF-F5C7-182F-B39B-347D26FC4833}"/>
                  </a:ext>
                </a:extLst>
              </p:cNvPr>
              <p:cNvSpPr>
                <a:spLocks/>
              </p:cNvSpPr>
              <p:nvPr/>
            </p:nvSpPr>
            <p:spPr bwMode="auto">
              <a:xfrm>
                <a:off x="4820422" y="1686707"/>
                <a:ext cx="321272" cy="184850"/>
              </a:xfrm>
              <a:custGeom>
                <a:avLst/>
                <a:gdLst>
                  <a:gd name="T0" fmla="*/ 0 w 104"/>
                  <a:gd name="T1" fmla="*/ 58 h 58"/>
                  <a:gd name="T2" fmla="*/ 104 w 104"/>
                  <a:gd name="T3" fmla="*/ 22 h 58"/>
                  <a:gd name="T4" fmla="*/ 104 w 104"/>
                  <a:gd name="T5" fmla="*/ 0 h 58"/>
                  <a:gd name="T6" fmla="*/ 0 w 104"/>
                  <a:gd name="T7" fmla="*/ 37 h 58"/>
                  <a:gd name="T8" fmla="*/ 0 w 104"/>
                  <a:gd name="T9" fmla="*/ 58 h 58"/>
                </a:gdLst>
                <a:ahLst/>
                <a:cxnLst>
                  <a:cxn ang="0">
                    <a:pos x="T0" y="T1"/>
                  </a:cxn>
                  <a:cxn ang="0">
                    <a:pos x="T2" y="T3"/>
                  </a:cxn>
                  <a:cxn ang="0">
                    <a:pos x="T4" y="T5"/>
                  </a:cxn>
                  <a:cxn ang="0">
                    <a:pos x="T6" y="T7"/>
                  </a:cxn>
                  <a:cxn ang="0">
                    <a:pos x="T8" y="T9"/>
                  </a:cxn>
                </a:cxnLst>
                <a:rect l="0" t="0" r="r" b="b"/>
                <a:pathLst>
                  <a:path w="104" h="58">
                    <a:moveTo>
                      <a:pt x="0" y="58"/>
                    </a:moveTo>
                    <a:cubicBezTo>
                      <a:pt x="41" y="58"/>
                      <a:pt x="67" y="22"/>
                      <a:pt x="104" y="22"/>
                    </a:cubicBezTo>
                    <a:cubicBezTo>
                      <a:pt x="104" y="0"/>
                      <a:pt x="104" y="0"/>
                      <a:pt x="104" y="0"/>
                    </a:cubicBezTo>
                    <a:cubicBezTo>
                      <a:pt x="68" y="0"/>
                      <a:pt x="39" y="37"/>
                      <a:pt x="0" y="37"/>
                    </a:cubicBezTo>
                    <a:lnTo>
                      <a:pt x="0" y="58"/>
                    </a:lnTo>
                    <a:close/>
                  </a:path>
                </a:pathLst>
              </a:custGeom>
              <a:solidFill>
                <a:srgbClr val="B2370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9" name="Group 8">
              <a:extLst>
                <a:ext uri="{FF2B5EF4-FFF2-40B4-BE49-F238E27FC236}">
                  <a16:creationId xmlns:a16="http://schemas.microsoft.com/office/drawing/2014/main" id="{03874BDC-ADC0-A758-1AA4-47B93FACEB9D}"/>
                </a:ext>
              </a:extLst>
            </p:cNvPr>
            <p:cNvGrpSpPr/>
            <p:nvPr/>
          </p:nvGrpSpPr>
          <p:grpSpPr>
            <a:xfrm>
              <a:off x="3032789" y="1666800"/>
              <a:ext cx="323654" cy="1063560"/>
              <a:chOff x="3032789" y="1639825"/>
              <a:chExt cx="323654" cy="1063560"/>
            </a:xfrm>
          </p:grpSpPr>
          <p:sp>
            <p:nvSpPr>
              <p:cNvPr id="54" name="Rectangle 8">
                <a:extLst>
                  <a:ext uri="{FF2B5EF4-FFF2-40B4-BE49-F238E27FC236}">
                    <a16:creationId xmlns:a16="http://schemas.microsoft.com/office/drawing/2014/main" id="{E919F6F3-1F73-ECB8-1350-F206635579D1}"/>
                  </a:ext>
                </a:extLst>
              </p:cNvPr>
              <p:cNvSpPr>
                <a:spLocks noChangeArrowheads="1"/>
              </p:cNvSpPr>
              <p:nvPr/>
            </p:nvSpPr>
            <p:spPr bwMode="auto">
              <a:xfrm>
                <a:off x="3032789" y="1639825"/>
                <a:ext cx="321272" cy="456461"/>
              </a:xfrm>
              <a:prstGeom prst="rect">
                <a:avLst/>
              </a:pr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55" name="Freeform 16">
                <a:extLst>
                  <a:ext uri="{FF2B5EF4-FFF2-40B4-BE49-F238E27FC236}">
                    <a16:creationId xmlns:a16="http://schemas.microsoft.com/office/drawing/2014/main" id="{F4815F7A-3B7C-DB81-0EC0-ED9B5C093CFC}"/>
                  </a:ext>
                </a:extLst>
              </p:cNvPr>
              <p:cNvSpPr>
                <a:spLocks/>
              </p:cNvSpPr>
              <p:nvPr/>
            </p:nvSpPr>
            <p:spPr bwMode="auto">
              <a:xfrm>
                <a:off x="3033713" y="2096287"/>
                <a:ext cx="322730" cy="154347"/>
              </a:xfrm>
              <a:custGeom>
                <a:avLst/>
                <a:gdLst>
                  <a:gd name="T0" fmla="*/ 0 w 104"/>
                  <a:gd name="T1" fmla="*/ 11 h 46"/>
                  <a:gd name="T2" fmla="*/ 104 w 104"/>
                  <a:gd name="T3" fmla="*/ 46 h 46"/>
                  <a:gd name="T4" fmla="*/ 104 w 104"/>
                  <a:gd name="T5" fmla="*/ 35 h 46"/>
                  <a:gd name="T6" fmla="*/ 0 w 104"/>
                  <a:gd name="T7" fmla="*/ 0 h 46"/>
                  <a:gd name="T8" fmla="*/ 0 w 104"/>
                  <a:gd name="T9" fmla="*/ 11 h 46"/>
                  <a:gd name="connsiteX0" fmla="*/ 148 w 10000"/>
                  <a:gd name="connsiteY0" fmla="*/ 5327 h 10000"/>
                  <a:gd name="connsiteX1" fmla="*/ 10000 w 10000"/>
                  <a:gd name="connsiteY1" fmla="*/ 10000 h 10000"/>
                  <a:gd name="connsiteX2" fmla="*/ 10000 w 10000"/>
                  <a:gd name="connsiteY2" fmla="*/ 7609 h 10000"/>
                  <a:gd name="connsiteX3" fmla="*/ 0 w 10000"/>
                  <a:gd name="connsiteY3" fmla="*/ 0 h 10000"/>
                  <a:gd name="connsiteX4" fmla="*/ 148 w 10000"/>
                  <a:gd name="connsiteY4" fmla="*/ 5327 h 10000"/>
                  <a:gd name="connsiteX0" fmla="*/ 74 w 10000"/>
                  <a:gd name="connsiteY0" fmla="*/ 5979 h 10000"/>
                  <a:gd name="connsiteX1" fmla="*/ 10000 w 10000"/>
                  <a:gd name="connsiteY1" fmla="*/ 10000 h 10000"/>
                  <a:gd name="connsiteX2" fmla="*/ 10000 w 10000"/>
                  <a:gd name="connsiteY2" fmla="*/ 7609 h 10000"/>
                  <a:gd name="connsiteX3" fmla="*/ 0 w 10000"/>
                  <a:gd name="connsiteY3" fmla="*/ 0 h 10000"/>
                  <a:gd name="connsiteX4" fmla="*/ 74 w 10000"/>
                  <a:gd name="connsiteY4" fmla="*/ 5979 h 10000"/>
                  <a:gd name="connsiteX0" fmla="*/ 0 w 10074"/>
                  <a:gd name="connsiteY0" fmla="*/ 5327 h 10000"/>
                  <a:gd name="connsiteX1" fmla="*/ 10074 w 10074"/>
                  <a:gd name="connsiteY1" fmla="*/ 10000 h 10000"/>
                  <a:gd name="connsiteX2" fmla="*/ 10074 w 10074"/>
                  <a:gd name="connsiteY2" fmla="*/ 7609 h 10000"/>
                  <a:gd name="connsiteX3" fmla="*/ 74 w 10074"/>
                  <a:gd name="connsiteY3" fmla="*/ 0 h 10000"/>
                  <a:gd name="connsiteX4" fmla="*/ 0 w 10074"/>
                  <a:gd name="connsiteY4" fmla="*/ 5327 h 10000"/>
                  <a:gd name="connsiteX0" fmla="*/ 74 w 10000"/>
                  <a:gd name="connsiteY0" fmla="*/ 5327 h 10000"/>
                  <a:gd name="connsiteX1" fmla="*/ 10000 w 10000"/>
                  <a:gd name="connsiteY1" fmla="*/ 10000 h 10000"/>
                  <a:gd name="connsiteX2" fmla="*/ 10000 w 10000"/>
                  <a:gd name="connsiteY2" fmla="*/ 7609 h 10000"/>
                  <a:gd name="connsiteX3" fmla="*/ 0 w 10000"/>
                  <a:gd name="connsiteY3" fmla="*/ 0 h 10000"/>
                  <a:gd name="connsiteX4" fmla="*/ 74 w 10000"/>
                  <a:gd name="connsiteY4" fmla="*/ 5327 h 10000"/>
                  <a:gd name="connsiteX0" fmla="*/ 0 w 9926"/>
                  <a:gd name="connsiteY0" fmla="*/ 2554 h 7227"/>
                  <a:gd name="connsiteX1" fmla="*/ 9926 w 9926"/>
                  <a:gd name="connsiteY1" fmla="*/ 7227 h 7227"/>
                  <a:gd name="connsiteX2" fmla="*/ 9926 w 9926"/>
                  <a:gd name="connsiteY2" fmla="*/ 4836 h 7227"/>
                  <a:gd name="connsiteX3" fmla="*/ 0 w 9926"/>
                  <a:gd name="connsiteY3" fmla="*/ 0 h 7227"/>
                  <a:gd name="connsiteX4" fmla="*/ 0 w 9926"/>
                  <a:gd name="connsiteY4" fmla="*/ 2554 h 7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6" h="7227">
                    <a:moveTo>
                      <a:pt x="0" y="2554"/>
                    </a:moveTo>
                    <a:cubicBezTo>
                      <a:pt x="4135" y="2554"/>
                      <a:pt x="6464" y="7227"/>
                      <a:pt x="9926" y="7227"/>
                    </a:cubicBezTo>
                    <a:lnTo>
                      <a:pt x="9926" y="4836"/>
                    </a:lnTo>
                    <a:cubicBezTo>
                      <a:pt x="6464" y="4836"/>
                      <a:pt x="4135" y="0"/>
                      <a:pt x="0" y="0"/>
                    </a:cubicBezTo>
                    <a:lnTo>
                      <a:pt x="0" y="2554"/>
                    </a:lnTo>
                    <a:close/>
                  </a:path>
                </a:pathLst>
              </a:cu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56" name="Freeform 20">
                <a:extLst>
                  <a:ext uri="{FF2B5EF4-FFF2-40B4-BE49-F238E27FC236}">
                    <a16:creationId xmlns:a16="http://schemas.microsoft.com/office/drawing/2014/main" id="{06853D43-8169-7EDD-F59B-EE9A39045348}"/>
                  </a:ext>
                </a:extLst>
              </p:cNvPr>
              <p:cNvSpPr>
                <a:spLocks/>
              </p:cNvSpPr>
              <p:nvPr/>
            </p:nvSpPr>
            <p:spPr bwMode="auto">
              <a:xfrm>
                <a:off x="3032789" y="2149143"/>
                <a:ext cx="321272" cy="550223"/>
              </a:xfrm>
              <a:custGeom>
                <a:avLst/>
                <a:gdLst>
                  <a:gd name="T0" fmla="*/ 0 w 104"/>
                  <a:gd name="T1" fmla="*/ 71 h 190"/>
                  <a:gd name="T2" fmla="*/ 104 w 104"/>
                  <a:gd name="T3" fmla="*/ 190 h 190"/>
                  <a:gd name="T4" fmla="*/ 104 w 104"/>
                  <a:gd name="T5" fmla="*/ 119 h 190"/>
                  <a:gd name="T6" fmla="*/ 0 w 104"/>
                  <a:gd name="T7" fmla="*/ 0 h 190"/>
                  <a:gd name="T8" fmla="*/ 0 w 104"/>
                  <a:gd name="T9" fmla="*/ 71 h 190"/>
                  <a:gd name="connsiteX0" fmla="*/ 0 w 10000"/>
                  <a:gd name="connsiteY0" fmla="*/ 4920 h 10000"/>
                  <a:gd name="connsiteX1" fmla="*/ 10000 w 10000"/>
                  <a:gd name="connsiteY1" fmla="*/ 10000 h 10000"/>
                  <a:gd name="connsiteX2" fmla="*/ 10000 w 10000"/>
                  <a:gd name="connsiteY2" fmla="*/ 6263 h 10000"/>
                  <a:gd name="connsiteX3" fmla="*/ 0 w 10000"/>
                  <a:gd name="connsiteY3" fmla="*/ 0 h 10000"/>
                  <a:gd name="connsiteX4" fmla="*/ 0 w 10000"/>
                  <a:gd name="connsiteY4" fmla="*/ 4920 h 10000"/>
                  <a:gd name="connsiteX0" fmla="*/ 0 w 10000"/>
                  <a:gd name="connsiteY0" fmla="*/ 4210 h 9290"/>
                  <a:gd name="connsiteX1" fmla="*/ 10000 w 10000"/>
                  <a:gd name="connsiteY1" fmla="*/ 9290 h 9290"/>
                  <a:gd name="connsiteX2" fmla="*/ 10000 w 10000"/>
                  <a:gd name="connsiteY2" fmla="*/ 5553 h 9290"/>
                  <a:gd name="connsiteX3" fmla="*/ 0 w 10000"/>
                  <a:gd name="connsiteY3" fmla="*/ 0 h 9290"/>
                  <a:gd name="connsiteX4" fmla="*/ 0 w 10000"/>
                  <a:gd name="connsiteY4" fmla="*/ 4210 h 9290"/>
                  <a:gd name="connsiteX0" fmla="*/ 0 w 10000"/>
                  <a:gd name="connsiteY0" fmla="*/ 4702 h 10000"/>
                  <a:gd name="connsiteX1" fmla="*/ 10000 w 10000"/>
                  <a:gd name="connsiteY1" fmla="*/ 10000 h 10000"/>
                  <a:gd name="connsiteX2" fmla="*/ 10000 w 10000"/>
                  <a:gd name="connsiteY2" fmla="*/ 5977 h 10000"/>
                  <a:gd name="connsiteX3" fmla="*/ 0 w 10000"/>
                  <a:gd name="connsiteY3" fmla="*/ 0 h 10000"/>
                  <a:gd name="connsiteX4" fmla="*/ 0 w 10000"/>
                  <a:gd name="connsiteY4" fmla="*/ 470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702"/>
                    </a:moveTo>
                    <a:cubicBezTo>
                      <a:pt x="3750" y="4702"/>
                      <a:pt x="6635" y="10000"/>
                      <a:pt x="10000" y="10000"/>
                    </a:cubicBezTo>
                    <a:lnTo>
                      <a:pt x="10000" y="5977"/>
                    </a:lnTo>
                    <a:cubicBezTo>
                      <a:pt x="6538" y="5977"/>
                      <a:pt x="3654" y="0"/>
                      <a:pt x="0" y="0"/>
                    </a:cubicBezTo>
                    <a:lnTo>
                      <a:pt x="0" y="4702"/>
                    </a:lnTo>
                    <a:close/>
                  </a:path>
                </a:pathLst>
              </a:cu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57" name="Freeform 31">
                <a:extLst>
                  <a:ext uri="{FF2B5EF4-FFF2-40B4-BE49-F238E27FC236}">
                    <a16:creationId xmlns:a16="http://schemas.microsoft.com/office/drawing/2014/main" id="{CC1CB46D-5DB1-EDF5-D913-07EFA27D606F}"/>
                  </a:ext>
                </a:extLst>
              </p:cNvPr>
              <p:cNvSpPr>
                <a:spLocks/>
              </p:cNvSpPr>
              <p:nvPr/>
            </p:nvSpPr>
            <p:spPr bwMode="auto">
              <a:xfrm>
                <a:off x="3032789" y="2324307"/>
                <a:ext cx="321272" cy="379078"/>
              </a:xfrm>
              <a:custGeom>
                <a:avLst/>
                <a:gdLst>
                  <a:gd name="T0" fmla="*/ 0 w 104"/>
                  <a:gd name="T1" fmla="*/ 119 h 119"/>
                  <a:gd name="T2" fmla="*/ 104 w 104"/>
                  <a:gd name="T3" fmla="*/ 47 h 119"/>
                  <a:gd name="T4" fmla="*/ 104 w 104"/>
                  <a:gd name="T5" fmla="*/ 0 h 119"/>
                  <a:gd name="T6" fmla="*/ 0 w 104"/>
                  <a:gd name="T7" fmla="*/ 70 h 119"/>
                  <a:gd name="T8" fmla="*/ 0 w 104"/>
                  <a:gd name="T9" fmla="*/ 119 h 119"/>
                </a:gdLst>
                <a:ahLst/>
                <a:cxnLst>
                  <a:cxn ang="0">
                    <a:pos x="T0" y="T1"/>
                  </a:cxn>
                  <a:cxn ang="0">
                    <a:pos x="T2" y="T3"/>
                  </a:cxn>
                  <a:cxn ang="0">
                    <a:pos x="T4" y="T5"/>
                  </a:cxn>
                  <a:cxn ang="0">
                    <a:pos x="T6" y="T7"/>
                  </a:cxn>
                  <a:cxn ang="0">
                    <a:pos x="T8" y="T9"/>
                  </a:cxn>
                </a:cxnLst>
                <a:rect l="0" t="0" r="r" b="b"/>
                <a:pathLst>
                  <a:path w="104" h="119">
                    <a:moveTo>
                      <a:pt x="0" y="119"/>
                    </a:moveTo>
                    <a:cubicBezTo>
                      <a:pt x="38" y="119"/>
                      <a:pt x="68" y="47"/>
                      <a:pt x="104" y="47"/>
                    </a:cubicBezTo>
                    <a:cubicBezTo>
                      <a:pt x="104" y="0"/>
                      <a:pt x="104" y="0"/>
                      <a:pt x="104" y="0"/>
                    </a:cubicBezTo>
                    <a:cubicBezTo>
                      <a:pt x="68" y="0"/>
                      <a:pt x="40" y="70"/>
                      <a:pt x="0" y="70"/>
                    </a:cubicBezTo>
                    <a:lnTo>
                      <a:pt x="0" y="119"/>
                    </a:lnTo>
                    <a:close/>
                  </a:path>
                </a:pathLst>
              </a:custGeom>
              <a:solidFill>
                <a:srgbClr val="FFC000">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58" name="Freeform 37">
                <a:extLst>
                  <a:ext uri="{FF2B5EF4-FFF2-40B4-BE49-F238E27FC236}">
                    <a16:creationId xmlns:a16="http://schemas.microsoft.com/office/drawing/2014/main" id="{3F75B6F4-27FE-21A4-82CC-DE0A0B1BBFDC}"/>
                  </a:ext>
                </a:extLst>
              </p:cNvPr>
              <p:cNvSpPr>
                <a:spLocks/>
              </p:cNvSpPr>
              <p:nvPr/>
            </p:nvSpPr>
            <p:spPr bwMode="auto">
              <a:xfrm>
                <a:off x="3032789" y="2250635"/>
                <a:ext cx="321272" cy="293350"/>
              </a:xfrm>
              <a:custGeom>
                <a:avLst/>
                <a:gdLst>
                  <a:gd name="T0" fmla="*/ 0 w 104"/>
                  <a:gd name="T1" fmla="*/ 92 h 92"/>
                  <a:gd name="T2" fmla="*/ 104 w 104"/>
                  <a:gd name="T3" fmla="*/ 22 h 92"/>
                  <a:gd name="T4" fmla="*/ 104 w 104"/>
                  <a:gd name="T5" fmla="*/ 0 h 92"/>
                  <a:gd name="T6" fmla="*/ 0 w 104"/>
                  <a:gd name="T7" fmla="*/ 71 h 92"/>
                  <a:gd name="T8" fmla="*/ 0 w 104"/>
                  <a:gd name="T9" fmla="*/ 92 h 92"/>
                </a:gdLst>
                <a:ahLst/>
                <a:cxnLst>
                  <a:cxn ang="0">
                    <a:pos x="T0" y="T1"/>
                  </a:cxn>
                  <a:cxn ang="0">
                    <a:pos x="T2" y="T3"/>
                  </a:cxn>
                  <a:cxn ang="0">
                    <a:pos x="T4" y="T5"/>
                  </a:cxn>
                  <a:cxn ang="0">
                    <a:pos x="T6" y="T7"/>
                  </a:cxn>
                  <a:cxn ang="0">
                    <a:pos x="T8" y="T9"/>
                  </a:cxn>
                </a:cxnLst>
                <a:rect l="0" t="0" r="r" b="b"/>
                <a:pathLst>
                  <a:path w="104" h="92">
                    <a:moveTo>
                      <a:pt x="0" y="92"/>
                    </a:moveTo>
                    <a:cubicBezTo>
                      <a:pt x="38" y="92"/>
                      <a:pt x="68" y="22"/>
                      <a:pt x="104" y="22"/>
                    </a:cubicBezTo>
                    <a:cubicBezTo>
                      <a:pt x="104" y="0"/>
                      <a:pt x="104" y="0"/>
                      <a:pt x="104" y="0"/>
                    </a:cubicBezTo>
                    <a:cubicBezTo>
                      <a:pt x="68" y="0"/>
                      <a:pt x="38" y="71"/>
                      <a:pt x="0" y="71"/>
                    </a:cubicBezTo>
                    <a:lnTo>
                      <a:pt x="0" y="92"/>
                    </a:lnTo>
                    <a:close/>
                  </a:path>
                </a:pathLst>
              </a:custGeom>
              <a:solidFill>
                <a:srgbClr val="FF1F26">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59" name="Freeform 42">
                <a:extLst>
                  <a:ext uri="{FF2B5EF4-FFF2-40B4-BE49-F238E27FC236}">
                    <a16:creationId xmlns:a16="http://schemas.microsoft.com/office/drawing/2014/main" id="{522509E3-059B-EAAE-6C34-46C6B9970C72}"/>
                  </a:ext>
                </a:extLst>
              </p:cNvPr>
              <p:cNvSpPr>
                <a:spLocks/>
              </p:cNvSpPr>
              <p:nvPr/>
            </p:nvSpPr>
            <p:spPr bwMode="auto">
              <a:xfrm>
                <a:off x="3032789" y="2100611"/>
                <a:ext cx="321272" cy="376399"/>
              </a:xfrm>
              <a:custGeom>
                <a:avLst/>
                <a:gdLst>
                  <a:gd name="T0" fmla="*/ 0 w 104"/>
                  <a:gd name="T1" fmla="*/ 118 h 118"/>
                  <a:gd name="T2" fmla="*/ 104 w 104"/>
                  <a:gd name="T3" fmla="*/ 21 h 118"/>
                  <a:gd name="T4" fmla="*/ 104 w 104"/>
                  <a:gd name="T5" fmla="*/ 0 h 118"/>
                  <a:gd name="T6" fmla="*/ 0 w 104"/>
                  <a:gd name="T7" fmla="*/ 96 h 118"/>
                  <a:gd name="T8" fmla="*/ 0 w 104"/>
                  <a:gd name="T9" fmla="*/ 118 h 118"/>
                </a:gdLst>
                <a:ahLst/>
                <a:cxnLst>
                  <a:cxn ang="0">
                    <a:pos x="T0" y="T1"/>
                  </a:cxn>
                  <a:cxn ang="0">
                    <a:pos x="T2" y="T3"/>
                  </a:cxn>
                  <a:cxn ang="0">
                    <a:pos x="T4" y="T5"/>
                  </a:cxn>
                  <a:cxn ang="0">
                    <a:pos x="T6" y="T7"/>
                  </a:cxn>
                  <a:cxn ang="0">
                    <a:pos x="T8" y="T9"/>
                  </a:cxn>
                </a:cxnLst>
                <a:rect l="0" t="0" r="r" b="b"/>
                <a:pathLst>
                  <a:path w="104" h="118">
                    <a:moveTo>
                      <a:pt x="0" y="118"/>
                    </a:moveTo>
                    <a:cubicBezTo>
                      <a:pt x="38" y="118"/>
                      <a:pt x="68" y="21"/>
                      <a:pt x="104" y="21"/>
                    </a:cubicBezTo>
                    <a:cubicBezTo>
                      <a:pt x="104" y="0"/>
                      <a:pt x="104" y="0"/>
                      <a:pt x="104" y="0"/>
                    </a:cubicBezTo>
                    <a:cubicBezTo>
                      <a:pt x="68" y="0"/>
                      <a:pt x="38" y="96"/>
                      <a:pt x="0" y="96"/>
                    </a:cubicBezTo>
                    <a:lnTo>
                      <a:pt x="0" y="118"/>
                    </a:lnTo>
                    <a:close/>
                  </a:path>
                </a:pathLst>
              </a:custGeom>
              <a:solidFill>
                <a:srgbClr val="B2370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0" name="Group 9">
              <a:extLst>
                <a:ext uri="{FF2B5EF4-FFF2-40B4-BE49-F238E27FC236}">
                  <a16:creationId xmlns:a16="http://schemas.microsoft.com/office/drawing/2014/main" id="{E9C1086A-3AD0-7EFA-2ECA-B9BD28D01945}"/>
                </a:ext>
              </a:extLst>
            </p:cNvPr>
            <p:cNvGrpSpPr/>
            <p:nvPr/>
          </p:nvGrpSpPr>
          <p:grpSpPr>
            <a:xfrm>
              <a:off x="3628667" y="1666800"/>
              <a:ext cx="321272" cy="869331"/>
              <a:chOff x="3628667" y="1639825"/>
              <a:chExt cx="321272" cy="869331"/>
            </a:xfrm>
          </p:grpSpPr>
          <p:sp>
            <p:nvSpPr>
              <p:cNvPr id="49" name="Rectangle 9">
                <a:extLst>
                  <a:ext uri="{FF2B5EF4-FFF2-40B4-BE49-F238E27FC236}">
                    <a16:creationId xmlns:a16="http://schemas.microsoft.com/office/drawing/2014/main" id="{4DFF213D-A0F7-F377-1FBE-5AD7E72379AF}"/>
                  </a:ext>
                </a:extLst>
              </p:cNvPr>
              <p:cNvSpPr>
                <a:spLocks noChangeArrowheads="1"/>
              </p:cNvSpPr>
              <p:nvPr/>
            </p:nvSpPr>
            <p:spPr bwMode="auto">
              <a:xfrm>
                <a:off x="3628667" y="1639825"/>
                <a:ext cx="321272" cy="350913"/>
              </a:xfrm>
              <a:prstGeom prst="rect">
                <a:avLst/>
              </a:pr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50" name="Freeform 17">
                <a:extLst>
                  <a:ext uri="{FF2B5EF4-FFF2-40B4-BE49-F238E27FC236}">
                    <a16:creationId xmlns:a16="http://schemas.microsoft.com/office/drawing/2014/main" id="{0268193A-CC3B-2A7D-D006-00CA7D9CD475}"/>
                  </a:ext>
                </a:extLst>
              </p:cNvPr>
              <p:cNvSpPr>
                <a:spLocks/>
              </p:cNvSpPr>
              <p:nvPr/>
            </p:nvSpPr>
            <p:spPr bwMode="auto">
              <a:xfrm>
                <a:off x="3628667" y="1990737"/>
                <a:ext cx="321272" cy="518419"/>
              </a:xfrm>
              <a:custGeom>
                <a:avLst/>
                <a:gdLst>
                  <a:gd name="T0" fmla="*/ 0 w 104"/>
                  <a:gd name="T1" fmla="*/ 35 h 175"/>
                  <a:gd name="T2" fmla="*/ 104 w 104"/>
                  <a:gd name="T3" fmla="*/ 175 h 175"/>
                  <a:gd name="T4" fmla="*/ 104 w 104"/>
                  <a:gd name="T5" fmla="*/ 140 h 175"/>
                  <a:gd name="T6" fmla="*/ 0 w 104"/>
                  <a:gd name="T7" fmla="*/ 0 h 175"/>
                  <a:gd name="T8" fmla="*/ 0 w 104"/>
                  <a:gd name="T9" fmla="*/ 35 h 175"/>
                </a:gdLst>
                <a:ahLst/>
                <a:cxnLst>
                  <a:cxn ang="0">
                    <a:pos x="T0" y="T1"/>
                  </a:cxn>
                  <a:cxn ang="0">
                    <a:pos x="T2" y="T3"/>
                  </a:cxn>
                  <a:cxn ang="0">
                    <a:pos x="T4" y="T5"/>
                  </a:cxn>
                  <a:cxn ang="0">
                    <a:pos x="T6" y="T7"/>
                  </a:cxn>
                  <a:cxn ang="0">
                    <a:pos x="T8" y="T9"/>
                  </a:cxn>
                </a:cxnLst>
                <a:rect l="0" t="0" r="r" b="b"/>
                <a:pathLst>
                  <a:path w="104" h="175">
                    <a:moveTo>
                      <a:pt x="0" y="35"/>
                    </a:moveTo>
                    <a:cubicBezTo>
                      <a:pt x="41" y="35"/>
                      <a:pt x="67" y="175"/>
                      <a:pt x="104" y="175"/>
                    </a:cubicBezTo>
                    <a:cubicBezTo>
                      <a:pt x="104" y="140"/>
                      <a:pt x="104" y="140"/>
                      <a:pt x="104" y="140"/>
                    </a:cubicBezTo>
                    <a:cubicBezTo>
                      <a:pt x="68" y="140"/>
                      <a:pt x="39" y="0"/>
                      <a:pt x="0" y="0"/>
                    </a:cubicBezTo>
                    <a:lnTo>
                      <a:pt x="0" y="35"/>
                    </a:lnTo>
                    <a:close/>
                  </a:path>
                </a:pathLst>
              </a:cu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51" name="Freeform 32">
                <a:extLst>
                  <a:ext uri="{FF2B5EF4-FFF2-40B4-BE49-F238E27FC236}">
                    <a16:creationId xmlns:a16="http://schemas.microsoft.com/office/drawing/2014/main" id="{C3146645-08D1-0D02-F0F7-6FC1E50C350C}"/>
                  </a:ext>
                </a:extLst>
              </p:cNvPr>
              <p:cNvSpPr>
                <a:spLocks/>
              </p:cNvSpPr>
              <p:nvPr/>
            </p:nvSpPr>
            <p:spPr bwMode="auto">
              <a:xfrm>
                <a:off x="3628667" y="2243937"/>
                <a:ext cx="321272" cy="233072"/>
              </a:xfrm>
              <a:custGeom>
                <a:avLst/>
                <a:gdLst>
                  <a:gd name="T0" fmla="*/ 0 w 104"/>
                  <a:gd name="T1" fmla="*/ 73 h 73"/>
                  <a:gd name="T2" fmla="*/ 104 w 104"/>
                  <a:gd name="T3" fmla="*/ 49 h 73"/>
                  <a:gd name="T4" fmla="*/ 104 w 104"/>
                  <a:gd name="T5" fmla="*/ 0 h 73"/>
                  <a:gd name="T6" fmla="*/ 0 w 104"/>
                  <a:gd name="T7" fmla="*/ 27 h 73"/>
                  <a:gd name="T8" fmla="*/ 0 w 104"/>
                  <a:gd name="T9" fmla="*/ 73 h 73"/>
                </a:gdLst>
                <a:ahLst/>
                <a:cxnLst>
                  <a:cxn ang="0">
                    <a:pos x="T0" y="T1"/>
                  </a:cxn>
                  <a:cxn ang="0">
                    <a:pos x="T2" y="T3"/>
                  </a:cxn>
                  <a:cxn ang="0">
                    <a:pos x="T4" y="T5"/>
                  </a:cxn>
                  <a:cxn ang="0">
                    <a:pos x="T6" y="T7"/>
                  </a:cxn>
                  <a:cxn ang="0">
                    <a:pos x="T8" y="T9"/>
                  </a:cxn>
                </a:cxnLst>
                <a:rect l="0" t="0" r="r" b="b"/>
                <a:pathLst>
                  <a:path w="104" h="73">
                    <a:moveTo>
                      <a:pt x="0" y="73"/>
                    </a:moveTo>
                    <a:cubicBezTo>
                      <a:pt x="41" y="73"/>
                      <a:pt x="67" y="49"/>
                      <a:pt x="104" y="49"/>
                    </a:cubicBezTo>
                    <a:cubicBezTo>
                      <a:pt x="104" y="0"/>
                      <a:pt x="104" y="0"/>
                      <a:pt x="104" y="0"/>
                    </a:cubicBezTo>
                    <a:cubicBezTo>
                      <a:pt x="68" y="0"/>
                      <a:pt x="39" y="27"/>
                      <a:pt x="0" y="27"/>
                    </a:cubicBezTo>
                    <a:lnTo>
                      <a:pt x="0" y="73"/>
                    </a:lnTo>
                    <a:close/>
                  </a:path>
                </a:pathLst>
              </a:custGeom>
              <a:solidFill>
                <a:srgbClr val="FFC000">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52" name="Freeform 38">
                <a:extLst>
                  <a:ext uri="{FF2B5EF4-FFF2-40B4-BE49-F238E27FC236}">
                    <a16:creationId xmlns:a16="http://schemas.microsoft.com/office/drawing/2014/main" id="{7D510034-23FD-CAD2-3FC9-CFA95B45821A}"/>
                  </a:ext>
                </a:extLst>
              </p:cNvPr>
              <p:cNvSpPr>
                <a:spLocks/>
              </p:cNvSpPr>
              <p:nvPr/>
            </p:nvSpPr>
            <p:spPr bwMode="auto">
              <a:xfrm>
                <a:off x="3628667" y="2060426"/>
                <a:ext cx="321272" cy="266560"/>
              </a:xfrm>
              <a:custGeom>
                <a:avLst/>
                <a:gdLst>
                  <a:gd name="T0" fmla="*/ 0 w 104"/>
                  <a:gd name="T1" fmla="*/ 84 h 84"/>
                  <a:gd name="T2" fmla="*/ 104 w 104"/>
                  <a:gd name="T3" fmla="*/ 47 h 84"/>
                  <a:gd name="T4" fmla="*/ 104 w 104"/>
                  <a:gd name="T5" fmla="*/ 0 h 84"/>
                  <a:gd name="T6" fmla="*/ 0 w 104"/>
                  <a:gd name="T7" fmla="*/ 34 h 84"/>
                  <a:gd name="T8" fmla="*/ 0 w 104"/>
                  <a:gd name="T9" fmla="*/ 84 h 84"/>
                </a:gdLst>
                <a:ahLst/>
                <a:cxnLst>
                  <a:cxn ang="0">
                    <a:pos x="T0" y="T1"/>
                  </a:cxn>
                  <a:cxn ang="0">
                    <a:pos x="T2" y="T3"/>
                  </a:cxn>
                  <a:cxn ang="0">
                    <a:pos x="T4" y="T5"/>
                  </a:cxn>
                  <a:cxn ang="0">
                    <a:pos x="T6" y="T7"/>
                  </a:cxn>
                  <a:cxn ang="0">
                    <a:pos x="T8" y="T9"/>
                  </a:cxn>
                </a:cxnLst>
                <a:rect l="0" t="0" r="r" b="b"/>
                <a:pathLst>
                  <a:path w="104" h="84">
                    <a:moveTo>
                      <a:pt x="0" y="84"/>
                    </a:moveTo>
                    <a:cubicBezTo>
                      <a:pt x="36" y="84"/>
                      <a:pt x="67" y="47"/>
                      <a:pt x="104" y="47"/>
                    </a:cubicBezTo>
                    <a:cubicBezTo>
                      <a:pt x="104" y="0"/>
                      <a:pt x="104" y="0"/>
                      <a:pt x="104" y="0"/>
                    </a:cubicBezTo>
                    <a:cubicBezTo>
                      <a:pt x="68" y="0"/>
                      <a:pt x="39" y="34"/>
                      <a:pt x="0" y="34"/>
                    </a:cubicBezTo>
                    <a:lnTo>
                      <a:pt x="0" y="84"/>
                    </a:lnTo>
                    <a:close/>
                  </a:path>
                </a:pathLst>
              </a:custGeom>
              <a:solidFill>
                <a:srgbClr val="FF1F26">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53" name="Freeform 43">
                <a:extLst>
                  <a:ext uri="{FF2B5EF4-FFF2-40B4-BE49-F238E27FC236}">
                    <a16:creationId xmlns:a16="http://schemas.microsoft.com/office/drawing/2014/main" id="{2496A4EF-9900-ED4C-03FC-2CC45CCF08B1}"/>
                  </a:ext>
                </a:extLst>
              </p:cNvPr>
              <p:cNvSpPr>
                <a:spLocks/>
              </p:cNvSpPr>
              <p:nvPr/>
            </p:nvSpPr>
            <p:spPr bwMode="auto">
              <a:xfrm>
                <a:off x="3628667" y="1989433"/>
                <a:ext cx="321272" cy="178153"/>
              </a:xfrm>
              <a:custGeom>
                <a:avLst/>
                <a:gdLst>
                  <a:gd name="T0" fmla="*/ 0 w 104"/>
                  <a:gd name="T1" fmla="*/ 56 h 56"/>
                  <a:gd name="T2" fmla="*/ 104 w 104"/>
                  <a:gd name="T3" fmla="*/ 21 h 56"/>
                  <a:gd name="T4" fmla="*/ 104 w 104"/>
                  <a:gd name="T5" fmla="*/ 0 h 56"/>
                  <a:gd name="T6" fmla="*/ 0 w 104"/>
                  <a:gd name="T7" fmla="*/ 35 h 56"/>
                  <a:gd name="T8" fmla="*/ 0 w 104"/>
                  <a:gd name="T9" fmla="*/ 56 h 56"/>
                </a:gdLst>
                <a:ahLst/>
                <a:cxnLst>
                  <a:cxn ang="0">
                    <a:pos x="T0" y="T1"/>
                  </a:cxn>
                  <a:cxn ang="0">
                    <a:pos x="T2" y="T3"/>
                  </a:cxn>
                  <a:cxn ang="0">
                    <a:pos x="T4" y="T5"/>
                  </a:cxn>
                  <a:cxn ang="0">
                    <a:pos x="T6" y="T7"/>
                  </a:cxn>
                  <a:cxn ang="0">
                    <a:pos x="T8" y="T9"/>
                  </a:cxn>
                </a:cxnLst>
                <a:rect l="0" t="0" r="r" b="b"/>
                <a:pathLst>
                  <a:path w="104" h="56">
                    <a:moveTo>
                      <a:pt x="0" y="56"/>
                    </a:moveTo>
                    <a:cubicBezTo>
                      <a:pt x="36" y="56"/>
                      <a:pt x="67" y="21"/>
                      <a:pt x="104" y="21"/>
                    </a:cubicBezTo>
                    <a:cubicBezTo>
                      <a:pt x="104" y="0"/>
                      <a:pt x="104" y="0"/>
                      <a:pt x="104" y="0"/>
                    </a:cubicBezTo>
                    <a:cubicBezTo>
                      <a:pt x="68" y="0"/>
                      <a:pt x="39" y="35"/>
                      <a:pt x="0" y="35"/>
                    </a:cubicBezTo>
                    <a:lnTo>
                      <a:pt x="0" y="56"/>
                    </a:lnTo>
                    <a:close/>
                  </a:path>
                </a:pathLst>
              </a:custGeom>
              <a:solidFill>
                <a:srgbClr val="B2370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1" name="Group 10">
              <a:extLst>
                <a:ext uri="{FF2B5EF4-FFF2-40B4-BE49-F238E27FC236}">
                  <a16:creationId xmlns:a16="http://schemas.microsoft.com/office/drawing/2014/main" id="{21C0EC06-C7C8-07C6-1E21-1FB8D055E1B0}"/>
                </a:ext>
              </a:extLst>
            </p:cNvPr>
            <p:cNvGrpSpPr/>
            <p:nvPr/>
          </p:nvGrpSpPr>
          <p:grpSpPr>
            <a:xfrm>
              <a:off x="2439292" y="1666799"/>
              <a:ext cx="323649" cy="1669316"/>
              <a:chOff x="2436911" y="1639824"/>
              <a:chExt cx="323649" cy="1669316"/>
            </a:xfrm>
          </p:grpSpPr>
          <p:sp>
            <p:nvSpPr>
              <p:cNvPr id="44" name="Rectangle 7">
                <a:extLst>
                  <a:ext uri="{FF2B5EF4-FFF2-40B4-BE49-F238E27FC236}">
                    <a16:creationId xmlns:a16="http://schemas.microsoft.com/office/drawing/2014/main" id="{3BBDB8FC-D826-966C-6309-1D714304205D}"/>
                  </a:ext>
                </a:extLst>
              </p:cNvPr>
              <p:cNvSpPr>
                <a:spLocks noChangeArrowheads="1"/>
              </p:cNvSpPr>
              <p:nvPr/>
            </p:nvSpPr>
            <p:spPr bwMode="auto">
              <a:xfrm>
                <a:off x="2436911" y="1639824"/>
                <a:ext cx="321272" cy="828345"/>
              </a:xfrm>
              <a:prstGeom prst="rect">
                <a:avLst/>
              </a:pr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45" name="Freeform 15">
                <a:extLst>
                  <a:ext uri="{FF2B5EF4-FFF2-40B4-BE49-F238E27FC236}">
                    <a16:creationId xmlns:a16="http://schemas.microsoft.com/office/drawing/2014/main" id="{AD5CFA99-AE0F-E511-2175-8D4BE266EE12}"/>
                  </a:ext>
                </a:extLst>
              </p:cNvPr>
              <p:cNvSpPr>
                <a:spLocks/>
              </p:cNvSpPr>
              <p:nvPr/>
            </p:nvSpPr>
            <p:spPr bwMode="auto">
              <a:xfrm>
                <a:off x="2436911" y="2468169"/>
                <a:ext cx="323649" cy="840971"/>
              </a:xfrm>
              <a:custGeom>
                <a:avLst/>
                <a:gdLst>
                  <a:gd name="T0" fmla="*/ 0 w 104"/>
                  <a:gd name="T1" fmla="*/ 190 h 310"/>
                  <a:gd name="T2" fmla="*/ 104 w 104"/>
                  <a:gd name="T3" fmla="*/ 310 h 310"/>
                  <a:gd name="T4" fmla="*/ 104 w 104"/>
                  <a:gd name="T5" fmla="*/ 120 h 310"/>
                  <a:gd name="T6" fmla="*/ 0 w 104"/>
                  <a:gd name="T7" fmla="*/ 0 h 310"/>
                  <a:gd name="T8" fmla="*/ 0 w 104"/>
                  <a:gd name="T9" fmla="*/ 190 h 310"/>
                  <a:gd name="connsiteX0" fmla="*/ 0 w 10074"/>
                  <a:gd name="connsiteY0" fmla="*/ 6129 h 10000"/>
                  <a:gd name="connsiteX1" fmla="*/ 10000 w 10074"/>
                  <a:gd name="connsiteY1" fmla="*/ 10000 h 10000"/>
                  <a:gd name="connsiteX2" fmla="*/ 10074 w 10074"/>
                  <a:gd name="connsiteY2" fmla="*/ 2960 h 10000"/>
                  <a:gd name="connsiteX3" fmla="*/ 0 w 10074"/>
                  <a:gd name="connsiteY3" fmla="*/ 0 h 10000"/>
                  <a:gd name="connsiteX4" fmla="*/ 0 w 10074"/>
                  <a:gd name="connsiteY4" fmla="*/ 6129 h 10000"/>
                  <a:gd name="connsiteX0" fmla="*/ 0 w 10074"/>
                  <a:gd name="connsiteY0" fmla="*/ 6129 h 8855"/>
                  <a:gd name="connsiteX1" fmla="*/ 10000 w 10074"/>
                  <a:gd name="connsiteY1" fmla="*/ 8855 h 8855"/>
                  <a:gd name="connsiteX2" fmla="*/ 10074 w 10074"/>
                  <a:gd name="connsiteY2" fmla="*/ 2960 h 8855"/>
                  <a:gd name="connsiteX3" fmla="*/ 0 w 10074"/>
                  <a:gd name="connsiteY3" fmla="*/ 0 h 8855"/>
                  <a:gd name="connsiteX4" fmla="*/ 0 w 10074"/>
                  <a:gd name="connsiteY4" fmla="*/ 6129 h 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 h="8855">
                    <a:moveTo>
                      <a:pt x="0" y="6129"/>
                    </a:moveTo>
                    <a:cubicBezTo>
                      <a:pt x="3750" y="6129"/>
                      <a:pt x="6635" y="8855"/>
                      <a:pt x="10000" y="8855"/>
                    </a:cubicBezTo>
                    <a:cubicBezTo>
                      <a:pt x="10000" y="2726"/>
                      <a:pt x="10074" y="2960"/>
                      <a:pt x="10074" y="2960"/>
                    </a:cubicBezTo>
                    <a:cubicBezTo>
                      <a:pt x="6612" y="2960"/>
                      <a:pt x="3654" y="0"/>
                      <a:pt x="0" y="0"/>
                    </a:cubicBezTo>
                    <a:lnTo>
                      <a:pt x="0" y="6129"/>
                    </a:lnTo>
                    <a:close/>
                  </a:path>
                </a:pathLst>
              </a:custGeom>
              <a:solidFill>
                <a:srgbClr val="00983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46" name="Freeform 29">
                <a:extLst>
                  <a:ext uri="{FF2B5EF4-FFF2-40B4-BE49-F238E27FC236}">
                    <a16:creationId xmlns:a16="http://schemas.microsoft.com/office/drawing/2014/main" id="{64582AAE-A106-20EC-DB2E-BD6DAB4BC53E}"/>
                  </a:ext>
                </a:extLst>
              </p:cNvPr>
              <p:cNvSpPr>
                <a:spLocks/>
              </p:cNvSpPr>
              <p:nvPr/>
            </p:nvSpPr>
            <p:spPr bwMode="auto">
              <a:xfrm>
                <a:off x="2436911" y="2556040"/>
                <a:ext cx="321272" cy="748778"/>
              </a:xfrm>
              <a:custGeom>
                <a:avLst/>
                <a:gdLst>
                  <a:gd name="T0" fmla="*/ 0 w 104"/>
                  <a:gd name="T1" fmla="*/ 235 h 235"/>
                  <a:gd name="T2" fmla="*/ 104 w 104"/>
                  <a:gd name="T3" fmla="*/ 47 h 235"/>
                  <a:gd name="T4" fmla="*/ 104 w 104"/>
                  <a:gd name="T5" fmla="*/ 0 h 235"/>
                  <a:gd name="T6" fmla="*/ 0 w 104"/>
                  <a:gd name="T7" fmla="*/ 188 h 235"/>
                  <a:gd name="T8" fmla="*/ 0 w 104"/>
                  <a:gd name="T9" fmla="*/ 235 h 235"/>
                </a:gdLst>
                <a:ahLst/>
                <a:cxnLst>
                  <a:cxn ang="0">
                    <a:pos x="T0" y="T1"/>
                  </a:cxn>
                  <a:cxn ang="0">
                    <a:pos x="T2" y="T3"/>
                  </a:cxn>
                  <a:cxn ang="0">
                    <a:pos x="T4" y="T5"/>
                  </a:cxn>
                  <a:cxn ang="0">
                    <a:pos x="T6" y="T7"/>
                  </a:cxn>
                  <a:cxn ang="0">
                    <a:pos x="T8" y="T9"/>
                  </a:cxn>
                </a:cxnLst>
                <a:rect l="0" t="0" r="r" b="b"/>
                <a:pathLst>
                  <a:path w="104" h="235">
                    <a:moveTo>
                      <a:pt x="0" y="235"/>
                    </a:moveTo>
                    <a:cubicBezTo>
                      <a:pt x="40" y="235"/>
                      <a:pt x="68" y="47"/>
                      <a:pt x="104" y="47"/>
                    </a:cubicBezTo>
                    <a:cubicBezTo>
                      <a:pt x="104" y="0"/>
                      <a:pt x="104" y="0"/>
                      <a:pt x="104" y="0"/>
                    </a:cubicBezTo>
                    <a:cubicBezTo>
                      <a:pt x="68" y="0"/>
                      <a:pt x="39" y="188"/>
                      <a:pt x="0" y="188"/>
                    </a:cubicBezTo>
                    <a:lnTo>
                      <a:pt x="0" y="235"/>
                    </a:lnTo>
                    <a:close/>
                  </a:path>
                </a:pathLst>
              </a:custGeom>
              <a:solidFill>
                <a:srgbClr val="FFC000">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47" name="Freeform 35">
                <a:extLst>
                  <a:ext uri="{FF2B5EF4-FFF2-40B4-BE49-F238E27FC236}">
                    <a16:creationId xmlns:a16="http://schemas.microsoft.com/office/drawing/2014/main" id="{7968A5B5-9888-7C1C-B7D6-32B3263ADF89}"/>
                  </a:ext>
                </a:extLst>
              </p:cNvPr>
              <p:cNvSpPr>
                <a:spLocks/>
              </p:cNvSpPr>
              <p:nvPr/>
            </p:nvSpPr>
            <p:spPr bwMode="auto">
              <a:xfrm>
                <a:off x="2436911" y="2477009"/>
                <a:ext cx="321272" cy="675106"/>
              </a:xfrm>
              <a:custGeom>
                <a:avLst/>
                <a:gdLst>
                  <a:gd name="T0" fmla="*/ 0 w 104"/>
                  <a:gd name="T1" fmla="*/ 212 h 212"/>
                  <a:gd name="T2" fmla="*/ 104 w 104"/>
                  <a:gd name="T3" fmla="*/ 24 h 212"/>
                  <a:gd name="T4" fmla="*/ 104 w 104"/>
                  <a:gd name="T5" fmla="*/ 0 h 212"/>
                  <a:gd name="T6" fmla="*/ 0 w 104"/>
                  <a:gd name="T7" fmla="*/ 192 h 212"/>
                  <a:gd name="T8" fmla="*/ 0 w 104"/>
                  <a:gd name="T9" fmla="*/ 212 h 212"/>
                </a:gdLst>
                <a:ahLst/>
                <a:cxnLst>
                  <a:cxn ang="0">
                    <a:pos x="T0" y="T1"/>
                  </a:cxn>
                  <a:cxn ang="0">
                    <a:pos x="T2" y="T3"/>
                  </a:cxn>
                  <a:cxn ang="0">
                    <a:pos x="T4" y="T5"/>
                  </a:cxn>
                  <a:cxn ang="0">
                    <a:pos x="T6" y="T7"/>
                  </a:cxn>
                  <a:cxn ang="0">
                    <a:pos x="T8" y="T9"/>
                  </a:cxn>
                </a:cxnLst>
                <a:rect l="0" t="0" r="r" b="b"/>
                <a:pathLst>
                  <a:path w="104" h="212">
                    <a:moveTo>
                      <a:pt x="0" y="212"/>
                    </a:moveTo>
                    <a:cubicBezTo>
                      <a:pt x="38" y="212"/>
                      <a:pt x="68" y="24"/>
                      <a:pt x="104" y="24"/>
                    </a:cubicBezTo>
                    <a:cubicBezTo>
                      <a:pt x="104" y="0"/>
                      <a:pt x="104" y="0"/>
                      <a:pt x="104" y="0"/>
                    </a:cubicBezTo>
                    <a:cubicBezTo>
                      <a:pt x="68" y="0"/>
                      <a:pt x="39" y="192"/>
                      <a:pt x="0" y="192"/>
                    </a:cubicBezTo>
                    <a:lnTo>
                      <a:pt x="0" y="212"/>
                    </a:lnTo>
                    <a:close/>
                  </a:path>
                </a:pathLst>
              </a:custGeom>
              <a:solidFill>
                <a:srgbClr val="FF1F26">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48" name="Freeform 41">
                <a:extLst>
                  <a:ext uri="{FF2B5EF4-FFF2-40B4-BE49-F238E27FC236}">
                    <a16:creationId xmlns:a16="http://schemas.microsoft.com/office/drawing/2014/main" id="{9C4EE2FD-DDE8-2934-9526-1163A13207FD}"/>
                  </a:ext>
                </a:extLst>
              </p:cNvPr>
              <p:cNvSpPr>
                <a:spLocks/>
              </p:cNvSpPr>
              <p:nvPr/>
            </p:nvSpPr>
            <p:spPr bwMode="auto">
              <a:xfrm>
                <a:off x="2436911" y="2442182"/>
                <a:ext cx="321272" cy="645637"/>
              </a:xfrm>
              <a:custGeom>
                <a:avLst/>
                <a:gdLst>
                  <a:gd name="T0" fmla="*/ 0 w 104"/>
                  <a:gd name="T1" fmla="*/ 203 h 203"/>
                  <a:gd name="T2" fmla="*/ 104 w 104"/>
                  <a:gd name="T3" fmla="*/ 11 h 203"/>
                  <a:gd name="T4" fmla="*/ 104 w 104"/>
                  <a:gd name="T5" fmla="*/ 0 h 203"/>
                  <a:gd name="T6" fmla="*/ 0 w 104"/>
                  <a:gd name="T7" fmla="*/ 189 h 203"/>
                  <a:gd name="T8" fmla="*/ 0 w 104"/>
                  <a:gd name="T9" fmla="*/ 203 h 203"/>
                </a:gdLst>
                <a:ahLst/>
                <a:cxnLst>
                  <a:cxn ang="0">
                    <a:pos x="T0" y="T1"/>
                  </a:cxn>
                  <a:cxn ang="0">
                    <a:pos x="T2" y="T3"/>
                  </a:cxn>
                  <a:cxn ang="0">
                    <a:pos x="T4" y="T5"/>
                  </a:cxn>
                  <a:cxn ang="0">
                    <a:pos x="T6" y="T7"/>
                  </a:cxn>
                  <a:cxn ang="0">
                    <a:pos x="T8" y="T9"/>
                  </a:cxn>
                </a:cxnLst>
                <a:rect l="0" t="0" r="r" b="b"/>
                <a:pathLst>
                  <a:path w="104" h="203">
                    <a:moveTo>
                      <a:pt x="0" y="203"/>
                    </a:moveTo>
                    <a:cubicBezTo>
                      <a:pt x="38" y="203"/>
                      <a:pt x="68" y="11"/>
                      <a:pt x="104" y="11"/>
                    </a:cubicBezTo>
                    <a:cubicBezTo>
                      <a:pt x="104" y="0"/>
                      <a:pt x="104" y="0"/>
                      <a:pt x="104" y="0"/>
                    </a:cubicBezTo>
                    <a:cubicBezTo>
                      <a:pt x="68" y="0"/>
                      <a:pt x="39" y="189"/>
                      <a:pt x="0" y="189"/>
                    </a:cubicBezTo>
                    <a:lnTo>
                      <a:pt x="0" y="203"/>
                    </a:lnTo>
                    <a:close/>
                  </a:path>
                </a:pathLst>
              </a:custGeom>
              <a:solidFill>
                <a:srgbClr val="B2370A">
                  <a:alpha val="20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2" name="Group 11">
              <a:extLst>
                <a:ext uri="{FF2B5EF4-FFF2-40B4-BE49-F238E27FC236}">
                  <a16:creationId xmlns:a16="http://schemas.microsoft.com/office/drawing/2014/main" id="{F02CFD62-50C2-A1CA-1FA9-52D475619EFD}"/>
                </a:ext>
              </a:extLst>
            </p:cNvPr>
            <p:cNvGrpSpPr/>
            <p:nvPr/>
          </p:nvGrpSpPr>
          <p:grpSpPr>
            <a:xfrm>
              <a:off x="1843415" y="1666799"/>
              <a:ext cx="321272" cy="2018621"/>
              <a:chOff x="1841034" y="1639824"/>
              <a:chExt cx="321272" cy="2018621"/>
            </a:xfrm>
          </p:grpSpPr>
          <p:sp>
            <p:nvSpPr>
              <p:cNvPr id="39" name="Rectangle 6">
                <a:extLst>
                  <a:ext uri="{FF2B5EF4-FFF2-40B4-BE49-F238E27FC236}">
                    <a16:creationId xmlns:a16="http://schemas.microsoft.com/office/drawing/2014/main" id="{56BA395D-EB3F-16F4-707B-F359A22C7975}"/>
                  </a:ext>
                </a:extLst>
              </p:cNvPr>
              <p:cNvSpPr>
                <a:spLocks noChangeArrowheads="1"/>
              </p:cNvSpPr>
              <p:nvPr/>
            </p:nvSpPr>
            <p:spPr bwMode="auto">
              <a:xfrm>
                <a:off x="1841034" y="1639824"/>
                <a:ext cx="321272" cy="1443908"/>
              </a:xfrm>
              <a:prstGeom prst="rect">
                <a:avLst/>
              </a:prstGeom>
              <a:solidFill>
                <a:srgbClr val="00983A">
                  <a:alpha val="45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40" name="Freeform 14">
                <a:extLst>
                  <a:ext uri="{FF2B5EF4-FFF2-40B4-BE49-F238E27FC236}">
                    <a16:creationId xmlns:a16="http://schemas.microsoft.com/office/drawing/2014/main" id="{08DD8B9C-482E-8467-6216-3C152D634B96}"/>
                  </a:ext>
                </a:extLst>
              </p:cNvPr>
              <p:cNvSpPr>
                <a:spLocks/>
              </p:cNvSpPr>
              <p:nvPr/>
            </p:nvSpPr>
            <p:spPr bwMode="auto">
              <a:xfrm>
                <a:off x="1841034" y="3080701"/>
                <a:ext cx="321272" cy="552306"/>
              </a:xfrm>
              <a:custGeom>
                <a:avLst/>
                <a:gdLst>
                  <a:gd name="T0" fmla="*/ 0 w 104"/>
                  <a:gd name="T1" fmla="*/ 115 h 225"/>
                  <a:gd name="T2" fmla="*/ 104 w 104"/>
                  <a:gd name="T3" fmla="*/ 225 h 225"/>
                  <a:gd name="T4" fmla="*/ 104 w 104"/>
                  <a:gd name="T5" fmla="*/ 106 h 225"/>
                  <a:gd name="T6" fmla="*/ 0 w 104"/>
                  <a:gd name="T7" fmla="*/ 0 h 225"/>
                  <a:gd name="T8" fmla="*/ 0 w 104"/>
                  <a:gd name="T9" fmla="*/ 115 h 225"/>
                  <a:gd name="connsiteX0" fmla="*/ 0 w 10000"/>
                  <a:gd name="connsiteY0" fmla="*/ 7200 h 10000"/>
                  <a:gd name="connsiteX1" fmla="*/ 10000 w 10000"/>
                  <a:gd name="connsiteY1" fmla="*/ 10000 h 10000"/>
                  <a:gd name="connsiteX2" fmla="*/ 10000 w 10000"/>
                  <a:gd name="connsiteY2" fmla="*/ 4711 h 10000"/>
                  <a:gd name="connsiteX3" fmla="*/ 0 w 10000"/>
                  <a:gd name="connsiteY3" fmla="*/ 0 h 10000"/>
                  <a:gd name="connsiteX4" fmla="*/ 0 w 10000"/>
                  <a:gd name="connsiteY4" fmla="*/ 72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7200"/>
                    </a:moveTo>
                    <a:cubicBezTo>
                      <a:pt x="3462" y="7200"/>
                      <a:pt x="6635" y="10000"/>
                      <a:pt x="10000" y="10000"/>
                    </a:cubicBezTo>
                    <a:lnTo>
                      <a:pt x="10000" y="4711"/>
                    </a:lnTo>
                    <a:cubicBezTo>
                      <a:pt x="6538" y="4711"/>
                      <a:pt x="3654" y="0"/>
                      <a:pt x="0" y="0"/>
                    </a:cubicBezTo>
                    <a:lnTo>
                      <a:pt x="0" y="7200"/>
                    </a:lnTo>
                    <a:close/>
                  </a:path>
                </a:pathLst>
              </a:custGeom>
              <a:solidFill>
                <a:srgbClr val="00983A">
                  <a:alpha val="45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41" name="Freeform 30">
                <a:extLst>
                  <a:ext uri="{FF2B5EF4-FFF2-40B4-BE49-F238E27FC236}">
                    <a16:creationId xmlns:a16="http://schemas.microsoft.com/office/drawing/2014/main" id="{37D1E42A-9EB9-7B52-9436-4AFF9B5D5057}"/>
                  </a:ext>
                </a:extLst>
              </p:cNvPr>
              <p:cNvSpPr>
                <a:spLocks/>
              </p:cNvSpPr>
              <p:nvPr/>
            </p:nvSpPr>
            <p:spPr bwMode="auto">
              <a:xfrm>
                <a:off x="1841034" y="3161492"/>
                <a:ext cx="321272" cy="496953"/>
              </a:xfrm>
              <a:custGeom>
                <a:avLst/>
                <a:gdLst>
                  <a:gd name="T0" fmla="*/ 0 w 104"/>
                  <a:gd name="T1" fmla="*/ 156 h 156"/>
                  <a:gd name="T2" fmla="*/ 104 w 104"/>
                  <a:gd name="T3" fmla="*/ 37 h 156"/>
                  <a:gd name="T4" fmla="*/ 104 w 104"/>
                  <a:gd name="T5" fmla="*/ 0 h 156"/>
                  <a:gd name="T6" fmla="*/ 0 w 104"/>
                  <a:gd name="T7" fmla="*/ 119 h 156"/>
                  <a:gd name="T8" fmla="*/ 0 w 104"/>
                  <a:gd name="T9" fmla="*/ 156 h 156"/>
                </a:gdLst>
                <a:ahLst/>
                <a:cxnLst>
                  <a:cxn ang="0">
                    <a:pos x="T0" y="T1"/>
                  </a:cxn>
                  <a:cxn ang="0">
                    <a:pos x="T2" y="T3"/>
                  </a:cxn>
                  <a:cxn ang="0">
                    <a:pos x="T4" y="T5"/>
                  </a:cxn>
                  <a:cxn ang="0">
                    <a:pos x="T6" y="T7"/>
                  </a:cxn>
                  <a:cxn ang="0">
                    <a:pos x="T8" y="T9"/>
                  </a:cxn>
                </a:cxnLst>
                <a:rect l="0" t="0" r="r" b="b"/>
                <a:pathLst>
                  <a:path w="104" h="156">
                    <a:moveTo>
                      <a:pt x="0" y="156"/>
                    </a:moveTo>
                    <a:cubicBezTo>
                      <a:pt x="35" y="156"/>
                      <a:pt x="68" y="37"/>
                      <a:pt x="104" y="37"/>
                    </a:cubicBezTo>
                    <a:cubicBezTo>
                      <a:pt x="104" y="0"/>
                      <a:pt x="104" y="0"/>
                      <a:pt x="104" y="0"/>
                    </a:cubicBezTo>
                    <a:cubicBezTo>
                      <a:pt x="68" y="0"/>
                      <a:pt x="37" y="119"/>
                      <a:pt x="0" y="119"/>
                    </a:cubicBezTo>
                    <a:lnTo>
                      <a:pt x="0" y="156"/>
                    </a:lnTo>
                    <a:close/>
                  </a:path>
                </a:pathLst>
              </a:custGeom>
              <a:solidFill>
                <a:srgbClr val="FFC000">
                  <a:alpha val="45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42" name="Freeform 36">
                <a:extLst>
                  <a:ext uri="{FF2B5EF4-FFF2-40B4-BE49-F238E27FC236}">
                    <a16:creationId xmlns:a16="http://schemas.microsoft.com/office/drawing/2014/main" id="{73C58A5E-6D18-B961-9A36-DED19CF7B84F}"/>
                  </a:ext>
                </a:extLst>
              </p:cNvPr>
              <p:cNvSpPr>
                <a:spLocks/>
              </p:cNvSpPr>
              <p:nvPr/>
            </p:nvSpPr>
            <p:spPr bwMode="auto">
              <a:xfrm>
                <a:off x="1841034" y="3129344"/>
                <a:ext cx="321272" cy="411225"/>
              </a:xfrm>
              <a:custGeom>
                <a:avLst/>
                <a:gdLst>
                  <a:gd name="T0" fmla="*/ 0 w 104"/>
                  <a:gd name="T1" fmla="*/ 129 h 129"/>
                  <a:gd name="T2" fmla="*/ 104 w 104"/>
                  <a:gd name="T3" fmla="*/ 8 h 129"/>
                  <a:gd name="T4" fmla="*/ 104 w 104"/>
                  <a:gd name="T5" fmla="*/ 0 h 129"/>
                  <a:gd name="T6" fmla="*/ 0 w 104"/>
                  <a:gd name="T7" fmla="*/ 117 h 129"/>
                  <a:gd name="T8" fmla="*/ 0 w 104"/>
                  <a:gd name="T9" fmla="*/ 129 h 129"/>
                </a:gdLst>
                <a:ahLst/>
                <a:cxnLst>
                  <a:cxn ang="0">
                    <a:pos x="T0" y="T1"/>
                  </a:cxn>
                  <a:cxn ang="0">
                    <a:pos x="T2" y="T3"/>
                  </a:cxn>
                  <a:cxn ang="0">
                    <a:pos x="T4" y="T5"/>
                  </a:cxn>
                  <a:cxn ang="0">
                    <a:pos x="T6" y="T7"/>
                  </a:cxn>
                  <a:cxn ang="0">
                    <a:pos x="T8" y="T9"/>
                  </a:cxn>
                </a:cxnLst>
                <a:rect l="0" t="0" r="r" b="b"/>
                <a:pathLst>
                  <a:path w="104" h="129">
                    <a:moveTo>
                      <a:pt x="0" y="129"/>
                    </a:moveTo>
                    <a:cubicBezTo>
                      <a:pt x="35" y="129"/>
                      <a:pt x="68" y="8"/>
                      <a:pt x="104" y="8"/>
                    </a:cubicBezTo>
                    <a:cubicBezTo>
                      <a:pt x="104" y="0"/>
                      <a:pt x="104" y="0"/>
                      <a:pt x="104" y="0"/>
                    </a:cubicBezTo>
                    <a:cubicBezTo>
                      <a:pt x="68" y="0"/>
                      <a:pt x="39" y="117"/>
                      <a:pt x="0" y="117"/>
                    </a:cubicBezTo>
                    <a:lnTo>
                      <a:pt x="0" y="129"/>
                    </a:lnTo>
                    <a:close/>
                  </a:path>
                </a:pathLst>
              </a:custGeom>
              <a:solidFill>
                <a:srgbClr val="FF1F26">
                  <a:alpha val="45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43" name="Freeform 46">
                <a:extLst>
                  <a:ext uri="{FF2B5EF4-FFF2-40B4-BE49-F238E27FC236}">
                    <a16:creationId xmlns:a16="http://schemas.microsoft.com/office/drawing/2014/main" id="{EC363F4F-012A-0173-F245-91204F19B2F4}"/>
                  </a:ext>
                </a:extLst>
              </p:cNvPr>
              <p:cNvSpPr>
                <a:spLocks/>
              </p:cNvSpPr>
              <p:nvPr/>
            </p:nvSpPr>
            <p:spPr bwMode="auto">
              <a:xfrm>
                <a:off x="1841034" y="3087819"/>
                <a:ext cx="321272" cy="411225"/>
              </a:xfrm>
              <a:custGeom>
                <a:avLst/>
                <a:gdLst>
                  <a:gd name="T0" fmla="*/ 0 w 104"/>
                  <a:gd name="T1" fmla="*/ 129 h 129"/>
                  <a:gd name="T2" fmla="*/ 104 w 104"/>
                  <a:gd name="T3" fmla="*/ 13 h 129"/>
                  <a:gd name="T4" fmla="*/ 104 w 104"/>
                  <a:gd name="T5" fmla="*/ 0 h 129"/>
                  <a:gd name="T6" fmla="*/ 0 w 104"/>
                  <a:gd name="T7" fmla="*/ 116 h 129"/>
                  <a:gd name="T8" fmla="*/ 0 w 104"/>
                  <a:gd name="T9" fmla="*/ 129 h 129"/>
                </a:gdLst>
                <a:ahLst/>
                <a:cxnLst>
                  <a:cxn ang="0">
                    <a:pos x="T0" y="T1"/>
                  </a:cxn>
                  <a:cxn ang="0">
                    <a:pos x="T2" y="T3"/>
                  </a:cxn>
                  <a:cxn ang="0">
                    <a:pos x="T4" y="T5"/>
                  </a:cxn>
                  <a:cxn ang="0">
                    <a:pos x="T6" y="T7"/>
                  </a:cxn>
                  <a:cxn ang="0">
                    <a:pos x="T8" y="T9"/>
                  </a:cxn>
                </a:cxnLst>
                <a:rect l="0" t="0" r="r" b="b"/>
                <a:pathLst>
                  <a:path w="104" h="129">
                    <a:moveTo>
                      <a:pt x="0" y="129"/>
                    </a:moveTo>
                    <a:cubicBezTo>
                      <a:pt x="35" y="129"/>
                      <a:pt x="68" y="13"/>
                      <a:pt x="104" y="13"/>
                    </a:cubicBezTo>
                    <a:cubicBezTo>
                      <a:pt x="104" y="0"/>
                      <a:pt x="104" y="0"/>
                      <a:pt x="104" y="0"/>
                    </a:cubicBezTo>
                    <a:cubicBezTo>
                      <a:pt x="68" y="0"/>
                      <a:pt x="39" y="116"/>
                      <a:pt x="0" y="116"/>
                    </a:cubicBezTo>
                    <a:lnTo>
                      <a:pt x="0" y="129"/>
                    </a:lnTo>
                    <a:close/>
                  </a:path>
                </a:pathLst>
              </a:custGeom>
              <a:solidFill>
                <a:srgbClr val="B2370A">
                  <a:alpha val="45000"/>
                </a:srgbClr>
              </a:solidFill>
              <a:ln>
                <a:noFill/>
              </a:ln>
            </p:spPr>
            <p:txBody>
              <a:bodyPr vert="horz" wrap="square" lIns="81255" tIns="40627" rIns="81255" bIns="40627" numCol="1" anchor="t" anchorCtr="0" compatLnSpc="1">
                <a:prstTxWarp prst="textNoShape">
                  <a:avLst/>
                </a:prstTxWarp>
              </a:bodyPr>
              <a:lstStyle/>
              <a:p>
                <a:pPr marL="0" marR="0" lvl="0" indent="0" algn="l"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grpSp>
        <p:graphicFrame>
          <p:nvGraphicFramePr>
            <p:cNvPr id="13" name="Chart 12">
              <a:extLst>
                <a:ext uri="{FF2B5EF4-FFF2-40B4-BE49-F238E27FC236}">
                  <a16:creationId xmlns:a16="http://schemas.microsoft.com/office/drawing/2014/main" id="{DCA0C1F1-C95B-B31B-397A-818517DA8549}"/>
                </a:ext>
              </a:extLst>
            </p:cNvPr>
            <p:cNvGraphicFramePr>
              <a:graphicFrameLocks/>
            </p:cNvGraphicFramePr>
            <p:nvPr/>
          </p:nvGraphicFramePr>
          <p:xfrm>
            <a:off x="245642" y="1380928"/>
            <a:ext cx="5388754" cy="3034800"/>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B3A10318-49A7-8031-E408-5C98C1AA3D43}"/>
                </a:ext>
              </a:extLst>
            </p:cNvPr>
            <p:cNvGrpSpPr/>
            <p:nvPr/>
          </p:nvGrpSpPr>
          <p:grpSpPr>
            <a:xfrm>
              <a:off x="267734" y="1582924"/>
              <a:ext cx="5186013" cy="2483632"/>
              <a:chOff x="518454" y="1772388"/>
              <a:chExt cx="5186013" cy="2483632"/>
            </a:xfrm>
          </p:grpSpPr>
          <p:sp>
            <p:nvSpPr>
              <p:cNvPr id="25" name="Rectangle 10">
                <a:extLst>
                  <a:ext uri="{FF2B5EF4-FFF2-40B4-BE49-F238E27FC236}">
                    <a16:creationId xmlns:a16="http://schemas.microsoft.com/office/drawing/2014/main" id="{F62E7198-0405-2238-AE7C-E6C8EDF8C537}"/>
                  </a:ext>
                </a:extLst>
              </p:cNvPr>
              <p:cNvSpPr>
                <a:spLocks noChangeArrowheads="1"/>
              </p:cNvSpPr>
              <p:nvPr/>
            </p:nvSpPr>
            <p:spPr bwMode="auto">
              <a:xfrm>
                <a:off x="779856" y="1772388"/>
                <a:ext cx="278352" cy="1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5971" bIns="0" anchor="ctr">
                <a:spAutoFit/>
              </a:bodyPr>
              <a:lstStyle/>
              <a:p>
                <a:pPr marL="0" marR="0" lvl="0" indent="0" algn="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100</a:t>
                </a:r>
              </a:p>
            </p:txBody>
          </p:sp>
          <p:sp>
            <p:nvSpPr>
              <p:cNvPr id="26" name="Freeform 8">
                <a:extLst>
                  <a:ext uri="{FF2B5EF4-FFF2-40B4-BE49-F238E27FC236}">
                    <a16:creationId xmlns:a16="http://schemas.microsoft.com/office/drawing/2014/main" id="{3E09F11A-2730-22AA-1FA6-B42432F69D33}"/>
                  </a:ext>
                </a:extLst>
              </p:cNvPr>
              <p:cNvSpPr>
                <a:spLocks/>
              </p:cNvSpPr>
              <p:nvPr/>
            </p:nvSpPr>
            <p:spPr bwMode="auto">
              <a:xfrm>
                <a:off x="1058207" y="1857313"/>
                <a:ext cx="4646260" cy="2317891"/>
              </a:xfrm>
              <a:custGeom>
                <a:avLst/>
                <a:gdLst>
                  <a:gd name="T0" fmla="*/ 0 w 3067"/>
                  <a:gd name="T1" fmla="*/ 0 h 1963"/>
                  <a:gd name="T2" fmla="*/ 0 w 3067"/>
                  <a:gd name="T3" fmla="*/ 2147483647 h 1963"/>
                  <a:gd name="T4" fmla="*/ 2147483647 w 3067"/>
                  <a:gd name="T5" fmla="*/ 2147483647 h 1963"/>
                  <a:gd name="T6" fmla="*/ 0 60000 65536"/>
                  <a:gd name="T7" fmla="*/ 0 60000 65536"/>
                  <a:gd name="T8" fmla="*/ 0 60000 65536"/>
                  <a:gd name="T9" fmla="*/ 0 w 3067"/>
                  <a:gd name="T10" fmla="*/ 0 h 1963"/>
                  <a:gd name="T11" fmla="*/ 3067 w 3067"/>
                  <a:gd name="T12" fmla="*/ 1963 h 1963"/>
                </a:gdLst>
                <a:ahLst/>
                <a:cxnLst>
                  <a:cxn ang="T6">
                    <a:pos x="T0" y="T1"/>
                  </a:cxn>
                  <a:cxn ang="T7">
                    <a:pos x="T2" y="T3"/>
                  </a:cxn>
                  <a:cxn ang="T8">
                    <a:pos x="T4" y="T5"/>
                  </a:cxn>
                </a:cxnLst>
                <a:rect l="T9" t="T10" r="T11" b="T12"/>
                <a:pathLst>
                  <a:path w="3067" h="1963">
                    <a:moveTo>
                      <a:pt x="0" y="0"/>
                    </a:moveTo>
                    <a:lnTo>
                      <a:pt x="0" y="1963"/>
                    </a:lnTo>
                    <a:lnTo>
                      <a:pt x="3067" y="1963"/>
                    </a:lnTo>
                  </a:path>
                </a:pathLst>
              </a:custGeom>
              <a:noFill/>
              <a:ln w="19050" cap="sq"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p>
                <a:pPr marL="0" marR="0" lvl="0" indent="0" algn="l" defTabSz="1218926" rtl="0" eaLnBrk="1" fontAlgn="base" latinLnBrk="0" hangingPunct="1">
                  <a:lnSpc>
                    <a:spcPct val="100000"/>
                  </a:lnSpc>
                  <a:spcBef>
                    <a:spcPct val="0"/>
                  </a:spcBef>
                  <a:spcAft>
                    <a:spcPct val="0"/>
                  </a:spcAft>
                  <a:buClr>
                    <a:srgbClr val="000000"/>
                  </a:buClr>
                  <a:buSzTx/>
                  <a:buFontTx/>
                  <a:buNone/>
                  <a:tabLst/>
                  <a:defRPr/>
                </a:pPr>
                <a:endParaRPr kumimoji="0" lang="en-GB" sz="1400" b="1" i="0" u="none" strike="noStrike" kern="0" cap="none" spc="0" normalizeH="0" baseline="0" noProof="0" dirty="0">
                  <a:ln>
                    <a:noFill/>
                  </a:ln>
                  <a:solidFill>
                    <a:prstClr val="black"/>
                  </a:solidFill>
                  <a:effectLst/>
                  <a:uLnTx/>
                  <a:uFillTx/>
                  <a:latin typeface="Calibri"/>
                  <a:ea typeface="+mn-ea"/>
                  <a:cs typeface="Arial" pitchFamily="34" charset="0"/>
                  <a:sym typeface="Arial"/>
                </a:endParaRPr>
              </a:p>
            </p:txBody>
          </p:sp>
          <p:sp>
            <p:nvSpPr>
              <p:cNvPr id="27" name="Line 9">
                <a:extLst>
                  <a:ext uri="{FF2B5EF4-FFF2-40B4-BE49-F238E27FC236}">
                    <a16:creationId xmlns:a16="http://schemas.microsoft.com/office/drawing/2014/main" id="{3323E990-2F03-E112-6A65-1B657630B91B}"/>
                  </a:ext>
                </a:extLst>
              </p:cNvPr>
              <p:cNvSpPr>
                <a:spLocks noChangeShapeType="1"/>
              </p:cNvSpPr>
              <p:nvPr/>
            </p:nvSpPr>
            <p:spPr bwMode="auto">
              <a:xfrm>
                <a:off x="1001554" y="1857313"/>
                <a:ext cx="56126" cy="0"/>
              </a:xfrm>
              <a:prstGeom prst="line">
                <a:avLst/>
              </a:prstGeom>
              <a:noFill/>
              <a:ln w="381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1218926" rtl="0" eaLnBrk="1" fontAlgn="base" latinLnBrk="0" hangingPunct="1">
                  <a:lnSpc>
                    <a:spcPct val="100000"/>
                  </a:lnSpc>
                  <a:spcBef>
                    <a:spcPct val="0"/>
                  </a:spcBef>
                  <a:spcAft>
                    <a:spcPct val="0"/>
                  </a:spcAft>
                  <a:buClr>
                    <a:srgbClr val="000000"/>
                  </a:buClr>
                  <a:buSzTx/>
                  <a:buFontTx/>
                  <a:buNone/>
                  <a:tabLst/>
                  <a:defRPr/>
                </a:pPr>
                <a:endParaRPr kumimoji="0" lang="en-GB" sz="1400" b="1" i="0" u="none" strike="noStrike" kern="0" cap="none" spc="0" normalizeH="0" baseline="0" noProof="0" dirty="0">
                  <a:ln>
                    <a:noFill/>
                  </a:ln>
                  <a:solidFill>
                    <a:prstClr val="black"/>
                  </a:solidFill>
                  <a:effectLst/>
                  <a:uLnTx/>
                  <a:uFillTx/>
                  <a:latin typeface="Calibri"/>
                  <a:ea typeface="+mn-ea"/>
                  <a:cs typeface="Arial" pitchFamily="34" charset="0"/>
                  <a:sym typeface="Arial"/>
                </a:endParaRPr>
              </a:p>
            </p:txBody>
          </p:sp>
          <p:sp>
            <p:nvSpPr>
              <p:cNvPr id="28" name="Line 15">
                <a:extLst>
                  <a:ext uri="{FF2B5EF4-FFF2-40B4-BE49-F238E27FC236}">
                    <a16:creationId xmlns:a16="http://schemas.microsoft.com/office/drawing/2014/main" id="{524215D4-FEFE-621B-9A4A-30FB9D16D7FC}"/>
                  </a:ext>
                </a:extLst>
              </p:cNvPr>
              <p:cNvSpPr>
                <a:spLocks noChangeShapeType="1"/>
              </p:cNvSpPr>
              <p:nvPr/>
            </p:nvSpPr>
            <p:spPr bwMode="auto">
              <a:xfrm>
                <a:off x="1001554" y="2320891"/>
                <a:ext cx="56126" cy="0"/>
              </a:xfrm>
              <a:prstGeom prst="line">
                <a:avLst/>
              </a:prstGeom>
              <a:noFill/>
              <a:ln w="381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1218926" rtl="0" eaLnBrk="1" fontAlgn="base" latinLnBrk="0" hangingPunct="1">
                  <a:lnSpc>
                    <a:spcPct val="100000"/>
                  </a:lnSpc>
                  <a:spcBef>
                    <a:spcPct val="0"/>
                  </a:spcBef>
                  <a:spcAft>
                    <a:spcPct val="0"/>
                  </a:spcAft>
                  <a:buClr>
                    <a:srgbClr val="000000"/>
                  </a:buClr>
                  <a:buSzTx/>
                  <a:buFontTx/>
                  <a:buNone/>
                  <a:tabLst/>
                  <a:defRPr/>
                </a:pPr>
                <a:endParaRPr kumimoji="0" lang="en-GB" sz="1400" b="1" i="0" u="none" strike="noStrike" kern="0" cap="none" spc="0" normalizeH="0" baseline="0" noProof="0" dirty="0">
                  <a:ln>
                    <a:noFill/>
                  </a:ln>
                  <a:solidFill>
                    <a:prstClr val="black"/>
                  </a:solidFill>
                  <a:effectLst/>
                  <a:uLnTx/>
                  <a:uFillTx/>
                  <a:latin typeface="Calibri"/>
                  <a:ea typeface="+mn-ea"/>
                  <a:cs typeface="Arial" pitchFamily="34" charset="0"/>
                  <a:sym typeface="Arial"/>
                </a:endParaRPr>
              </a:p>
            </p:txBody>
          </p:sp>
          <p:sp>
            <p:nvSpPr>
              <p:cNvPr id="29" name="Line 16">
                <a:extLst>
                  <a:ext uri="{FF2B5EF4-FFF2-40B4-BE49-F238E27FC236}">
                    <a16:creationId xmlns:a16="http://schemas.microsoft.com/office/drawing/2014/main" id="{25B40B25-C80B-5204-638D-793A6AD88D5C}"/>
                  </a:ext>
                </a:extLst>
              </p:cNvPr>
              <p:cNvSpPr>
                <a:spLocks noChangeShapeType="1"/>
              </p:cNvSpPr>
              <p:nvPr/>
            </p:nvSpPr>
            <p:spPr bwMode="auto">
              <a:xfrm>
                <a:off x="1001554" y="2784469"/>
                <a:ext cx="56126" cy="0"/>
              </a:xfrm>
              <a:prstGeom prst="line">
                <a:avLst/>
              </a:prstGeom>
              <a:noFill/>
              <a:ln w="381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1218926" rtl="0" eaLnBrk="1" fontAlgn="base" latinLnBrk="0" hangingPunct="1">
                  <a:lnSpc>
                    <a:spcPct val="100000"/>
                  </a:lnSpc>
                  <a:spcBef>
                    <a:spcPct val="0"/>
                  </a:spcBef>
                  <a:spcAft>
                    <a:spcPct val="0"/>
                  </a:spcAft>
                  <a:buClr>
                    <a:srgbClr val="000000"/>
                  </a:buClr>
                  <a:buSzTx/>
                  <a:buFontTx/>
                  <a:buNone/>
                  <a:tabLst/>
                  <a:defRPr/>
                </a:pPr>
                <a:endParaRPr kumimoji="0" lang="en-GB" sz="1400" b="1" i="0" u="none" strike="noStrike" kern="0" cap="none" spc="0" normalizeH="0" baseline="0" noProof="0" dirty="0">
                  <a:ln>
                    <a:noFill/>
                  </a:ln>
                  <a:solidFill>
                    <a:prstClr val="black"/>
                  </a:solidFill>
                  <a:effectLst/>
                  <a:uLnTx/>
                  <a:uFillTx/>
                  <a:latin typeface="Calibri"/>
                  <a:ea typeface="+mn-ea"/>
                  <a:cs typeface="Arial" pitchFamily="34" charset="0"/>
                  <a:sym typeface="Arial"/>
                </a:endParaRPr>
              </a:p>
            </p:txBody>
          </p:sp>
          <p:sp>
            <p:nvSpPr>
              <p:cNvPr id="30" name="Line 17">
                <a:extLst>
                  <a:ext uri="{FF2B5EF4-FFF2-40B4-BE49-F238E27FC236}">
                    <a16:creationId xmlns:a16="http://schemas.microsoft.com/office/drawing/2014/main" id="{13538289-418E-5627-7301-391F3DF56409}"/>
                  </a:ext>
                </a:extLst>
              </p:cNvPr>
              <p:cNvSpPr>
                <a:spLocks noChangeShapeType="1"/>
              </p:cNvSpPr>
              <p:nvPr/>
            </p:nvSpPr>
            <p:spPr bwMode="auto">
              <a:xfrm>
                <a:off x="1001554" y="3248047"/>
                <a:ext cx="56126" cy="0"/>
              </a:xfrm>
              <a:prstGeom prst="line">
                <a:avLst/>
              </a:prstGeom>
              <a:noFill/>
              <a:ln w="381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1218926" rtl="0" eaLnBrk="1" fontAlgn="base" latinLnBrk="0" hangingPunct="1">
                  <a:lnSpc>
                    <a:spcPct val="100000"/>
                  </a:lnSpc>
                  <a:spcBef>
                    <a:spcPct val="0"/>
                  </a:spcBef>
                  <a:spcAft>
                    <a:spcPct val="0"/>
                  </a:spcAft>
                  <a:buClr>
                    <a:srgbClr val="000000"/>
                  </a:buClr>
                  <a:buSzTx/>
                  <a:buFontTx/>
                  <a:buNone/>
                  <a:tabLst/>
                  <a:defRPr/>
                </a:pPr>
                <a:endParaRPr kumimoji="0" lang="en-GB" sz="1400" b="1" i="0" u="none" strike="noStrike" kern="0" cap="none" spc="0" normalizeH="0" baseline="0" noProof="0" dirty="0">
                  <a:ln>
                    <a:noFill/>
                  </a:ln>
                  <a:solidFill>
                    <a:prstClr val="black"/>
                  </a:solidFill>
                  <a:effectLst/>
                  <a:uLnTx/>
                  <a:uFillTx/>
                  <a:latin typeface="Calibri"/>
                  <a:ea typeface="+mn-ea"/>
                  <a:cs typeface="Arial" pitchFamily="34" charset="0"/>
                  <a:sym typeface="Arial"/>
                </a:endParaRPr>
              </a:p>
            </p:txBody>
          </p:sp>
          <p:sp>
            <p:nvSpPr>
              <p:cNvPr id="31" name="Line 18">
                <a:extLst>
                  <a:ext uri="{FF2B5EF4-FFF2-40B4-BE49-F238E27FC236}">
                    <a16:creationId xmlns:a16="http://schemas.microsoft.com/office/drawing/2014/main" id="{C7893BFC-E21C-A3C4-B03C-4009C4395D64}"/>
                  </a:ext>
                </a:extLst>
              </p:cNvPr>
              <p:cNvSpPr>
                <a:spLocks noChangeShapeType="1"/>
              </p:cNvSpPr>
              <p:nvPr/>
            </p:nvSpPr>
            <p:spPr bwMode="auto">
              <a:xfrm>
                <a:off x="1001554" y="3711625"/>
                <a:ext cx="56126" cy="0"/>
              </a:xfrm>
              <a:prstGeom prst="line">
                <a:avLst/>
              </a:prstGeom>
              <a:noFill/>
              <a:ln w="381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1218926" rtl="0" eaLnBrk="1" fontAlgn="base" latinLnBrk="0" hangingPunct="1">
                  <a:lnSpc>
                    <a:spcPct val="100000"/>
                  </a:lnSpc>
                  <a:spcBef>
                    <a:spcPct val="0"/>
                  </a:spcBef>
                  <a:spcAft>
                    <a:spcPct val="0"/>
                  </a:spcAft>
                  <a:buClr>
                    <a:srgbClr val="000000"/>
                  </a:buClr>
                  <a:buSzTx/>
                  <a:buFontTx/>
                  <a:buNone/>
                  <a:tabLst/>
                  <a:defRPr/>
                </a:pPr>
                <a:endParaRPr kumimoji="0" lang="en-GB" sz="1400" b="1" i="0" u="none" strike="noStrike" kern="0" cap="none" spc="0" normalizeH="0" baseline="0" noProof="0" dirty="0">
                  <a:ln>
                    <a:noFill/>
                  </a:ln>
                  <a:solidFill>
                    <a:prstClr val="black"/>
                  </a:solidFill>
                  <a:effectLst/>
                  <a:uLnTx/>
                  <a:uFillTx/>
                  <a:latin typeface="Calibri"/>
                  <a:ea typeface="+mn-ea"/>
                  <a:cs typeface="Arial" pitchFamily="34" charset="0"/>
                  <a:sym typeface="Arial"/>
                </a:endParaRPr>
              </a:p>
            </p:txBody>
          </p:sp>
          <p:sp>
            <p:nvSpPr>
              <p:cNvPr id="32" name="Line 19">
                <a:extLst>
                  <a:ext uri="{FF2B5EF4-FFF2-40B4-BE49-F238E27FC236}">
                    <a16:creationId xmlns:a16="http://schemas.microsoft.com/office/drawing/2014/main" id="{59EA0751-C6B4-9A20-7D9E-97534829A88D}"/>
                  </a:ext>
                </a:extLst>
              </p:cNvPr>
              <p:cNvSpPr>
                <a:spLocks noChangeShapeType="1"/>
              </p:cNvSpPr>
              <p:nvPr/>
            </p:nvSpPr>
            <p:spPr bwMode="auto">
              <a:xfrm>
                <a:off x="1001554" y="4175203"/>
                <a:ext cx="56126" cy="0"/>
              </a:xfrm>
              <a:prstGeom prst="line">
                <a:avLst/>
              </a:prstGeom>
              <a:noFill/>
              <a:ln w="381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1218926" rtl="0" eaLnBrk="1" fontAlgn="base" latinLnBrk="0" hangingPunct="1">
                  <a:lnSpc>
                    <a:spcPct val="100000"/>
                  </a:lnSpc>
                  <a:spcBef>
                    <a:spcPct val="0"/>
                  </a:spcBef>
                  <a:spcAft>
                    <a:spcPct val="0"/>
                  </a:spcAft>
                  <a:buClr>
                    <a:srgbClr val="000000"/>
                  </a:buClr>
                  <a:buSzTx/>
                  <a:buFontTx/>
                  <a:buNone/>
                  <a:tabLst/>
                  <a:defRPr/>
                </a:pPr>
                <a:endParaRPr kumimoji="0" lang="en-GB" sz="1400" b="1" i="0" u="none" strike="noStrike" kern="0" cap="none" spc="0" normalizeH="0" baseline="0" noProof="0" dirty="0">
                  <a:ln>
                    <a:noFill/>
                  </a:ln>
                  <a:solidFill>
                    <a:prstClr val="black"/>
                  </a:solidFill>
                  <a:effectLst/>
                  <a:uLnTx/>
                  <a:uFillTx/>
                  <a:latin typeface="Calibri"/>
                  <a:ea typeface="+mn-ea"/>
                  <a:cs typeface="Arial" pitchFamily="34" charset="0"/>
                  <a:sym typeface="Arial"/>
                </a:endParaRPr>
              </a:p>
            </p:txBody>
          </p:sp>
          <p:sp>
            <p:nvSpPr>
              <p:cNvPr id="33" name="Rectangle 10">
                <a:extLst>
                  <a:ext uri="{FF2B5EF4-FFF2-40B4-BE49-F238E27FC236}">
                    <a16:creationId xmlns:a16="http://schemas.microsoft.com/office/drawing/2014/main" id="{78020E02-AEB2-4A60-36F7-383851C1C780}"/>
                  </a:ext>
                </a:extLst>
              </p:cNvPr>
              <p:cNvSpPr>
                <a:spLocks noChangeArrowheads="1"/>
              </p:cNvSpPr>
              <p:nvPr/>
            </p:nvSpPr>
            <p:spPr bwMode="auto">
              <a:xfrm rot="16200000">
                <a:off x="-498077" y="2873847"/>
                <a:ext cx="2317891" cy="2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marL="0" marR="0" lvl="0" indent="0" algn="ctr" defTabSz="1218926" rtl="0" eaLnBrk="0" fontAlgn="base" latinLnBrk="0" hangingPunct="0">
                  <a:lnSpc>
                    <a:spcPct val="100000"/>
                  </a:lnSpc>
                  <a:spcBef>
                    <a:spcPct val="0"/>
                  </a:spcBef>
                  <a:spcAft>
                    <a:spcPct val="0"/>
                  </a:spcAft>
                  <a:buClr>
                    <a:srgbClr val="000000"/>
                  </a:buClr>
                  <a:buSzTx/>
                  <a:buFontTx/>
                  <a:buNone/>
                  <a:tabLst/>
                  <a:defRPr/>
                </a:pPr>
                <a:r>
                  <a:rPr kumimoji="0" lang="en-US" sz="1867" b="1" i="0" u="none" strike="noStrike" kern="0" cap="none" spc="0" normalizeH="0" baseline="0" noProof="0" dirty="0">
                    <a:ln>
                      <a:noFill/>
                    </a:ln>
                    <a:solidFill>
                      <a:prstClr val="black"/>
                    </a:solidFill>
                    <a:effectLst/>
                    <a:uLnTx/>
                    <a:uFillTx/>
                    <a:latin typeface="Calibri"/>
                    <a:ea typeface="+mn-ea"/>
                    <a:cs typeface="Arial" pitchFamily="34" charset="0"/>
                    <a:sym typeface="Arial"/>
                  </a:rPr>
                  <a:t>Patients ,%</a:t>
                </a:r>
              </a:p>
            </p:txBody>
          </p:sp>
          <p:sp>
            <p:nvSpPr>
              <p:cNvPr id="34" name="Rectangle 10">
                <a:extLst>
                  <a:ext uri="{FF2B5EF4-FFF2-40B4-BE49-F238E27FC236}">
                    <a16:creationId xmlns:a16="http://schemas.microsoft.com/office/drawing/2014/main" id="{23A194AF-F089-8A32-B205-36AD348DBE65}"/>
                  </a:ext>
                </a:extLst>
              </p:cNvPr>
              <p:cNvSpPr>
                <a:spLocks noChangeArrowheads="1"/>
              </p:cNvSpPr>
              <p:nvPr/>
            </p:nvSpPr>
            <p:spPr bwMode="auto">
              <a:xfrm>
                <a:off x="848405" y="2236787"/>
                <a:ext cx="209804" cy="1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5971" bIns="0" anchor="ctr">
                <a:spAutoFit/>
              </a:bodyPr>
              <a:lstStyle/>
              <a:p>
                <a:pPr marL="0" marR="0" lvl="0" indent="0" algn="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80</a:t>
                </a:r>
              </a:p>
            </p:txBody>
          </p:sp>
          <p:sp>
            <p:nvSpPr>
              <p:cNvPr id="35" name="Rectangle 10">
                <a:extLst>
                  <a:ext uri="{FF2B5EF4-FFF2-40B4-BE49-F238E27FC236}">
                    <a16:creationId xmlns:a16="http://schemas.microsoft.com/office/drawing/2014/main" id="{F9793DD1-37BD-DDFC-E9C7-39F62589974C}"/>
                  </a:ext>
                </a:extLst>
              </p:cNvPr>
              <p:cNvSpPr>
                <a:spLocks noChangeArrowheads="1"/>
              </p:cNvSpPr>
              <p:nvPr/>
            </p:nvSpPr>
            <p:spPr bwMode="auto">
              <a:xfrm>
                <a:off x="848405" y="2701187"/>
                <a:ext cx="209804" cy="1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5971" bIns="0" anchor="ctr">
                <a:spAutoFit/>
              </a:bodyPr>
              <a:lstStyle/>
              <a:p>
                <a:pPr marL="0" marR="0" lvl="0" indent="0" algn="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60</a:t>
                </a:r>
              </a:p>
            </p:txBody>
          </p:sp>
          <p:sp>
            <p:nvSpPr>
              <p:cNvPr id="36" name="Rectangle 10">
                <a:extLst>
                  <a:ext uri="{FF2B5EF4-FFF2-40B4-BE49-F238E27FC236}">
                    <a16:creationId xmlns:a16="http://schemas.microsoft.com/office/drawing/2014/main" id="{F48ED9B8-EC99-EB81-B0FE-756E344BFD79}"/>
                  </a:ext>
                </a:extLst>
              </p:cNvPr>
              <p:cNvSpPr>
                <a:spLocks noChangeArrowheads="1"/>
              </p:cNvSpPr>
              <p:nvPr/>
            </p:nvSpPr>
            <p:spPr bwMode="auto">
              <a:xfrm>
                <a:off x="848405" y="3165587"/>
                <a:ext cx="209804" cy="1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5971" bIns="0" anchor="ctr">
                <a:spAutoFit/>
              </a:bodyPr>
              <a:lstStyle/>
              <a:p>
                <a:pPr marL="0" marR="0" lvl="0" indent="0" algn="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40</a:t>
                </a:r>
              </a:p>
            </p:txBody>
          </p:sp>
          <p:sp>
            <p:nvSpPr>
              <p:cNvPr id="37" name="Rectangle 10">
                <a:extLst>
                  <a:ext uri="{FF2B5EF4-FFF2-40B4-BE49-F238E27FC236}">
                    <a16:creationId xmlns:a16="http://schemas.microsoft.com/office/drawing/2014/main" id="{ED634029-1E25-22E5-A859-E36D8130634B}"/>
                  </a:ext>
                </a:extLst>
              </p:cNvPr>
              <p:cNvSpPr>
                <a:spLocks noChangeArrowheads="1"/>
              </p:cNvSpPr>
              <p:nvPr/>
            </p:nvSpPr>
            <p:spPr bwMode="auto">
              <a:xfrm>
                <a:off x="848405" y="3629987"/>
                <a:ext cx="209804" cy="1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5971" bIns="0" anchor="ctr">
                <a:spAutoFit/>
              </a:bodyPr>
              <a:lstStyle/>
              <a:p>
                <a:pPr marL="0" marR="0" lvl="0" indent="0" algn="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20</a:t>
                </a:r>
              </a:p>
            </p:txBody>
          </p:sp>
          <p:sp>
            <p:nvSpPr>
              <p:cNvPr id="38" name="Rectangle 10">
                <a:extLst>
                  <a:ext uri="{FF2B5EF4-FFF2-40B4-BE49-F238E27FC236}">
                    <a16:creationId xmlns:a16="http://schemas.microsoft.com/office/drawing/2014/main" id="{B6E65E51-092A-4353-0451-81E061ED2C68}"/>
                  </a:ext>
                </a:extLst>
              </p:cNvPr>
              <p:cNvSpPr>
                <a:spLocks noChangeArrowheads="1"/>
              </p:cNvSpPr>
              <p:nvPr/>
            </p:nvSpPr>
            <p:spPr bwMode="auto">
              <a:xfrm>
                <a:off x="916957" y="4094387"/>
                <a:ext cx="141254" cy="1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5971" bIns="0" anchor="ctr">
                <a:spAutoFit/>
              </a:bodyPr>
              <a:lstStyle/>
              <a:p>
                <a:pPr marL="0" marR="0" lvl="0" indent="0" algn="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0</a:t>
                </a:r>
              </a:p>
            </p:txBody>
          </p:sp>
          <p:sp>
            <p:nvSpPr>
              <p:cNvPr id="89" name="Line 19">
                <a:extLst>
                  <a:ext uri="{FF2B5EF4-FFF2-40B4-BE49-F238E27FC236}">
                    <a16:creationId xmlns:a16="http://schemas.microsoft.com/office/drawing/2014/main" id="{59EA0751-C6B4-9A20-7D9E-97534829A88D}"/>
                  </a:ext>
                </a:extLst>
              </p:cNvPr>
              <p:cNvSpPr>
                <a:spLocks noChangeShapeType="1"/>
              </p:cNvSpPr>
              <p:nvPr/>
            </p:nvSpPr>
            <p:spPr bwMode="auto">
              <a:xfrm>
                <a:off x="1073227" y="4175203"/>
                <a:ext cx="1603490" cy="0"/>
              </a:xfrm>
              <a:prstGeom prst="line">
                <a:avLst/>
              </a:prstGeom>
              <a:noFill/>
              <a:ln w="381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1218926" rtl="0" eaLnBrk="1" fontAlgn="base" latinLnBrk="0" hangingPunct="1">
                  <a:lnSpc>
                    <a:spcPct val="100000"/>
                  </a:lnSpc>
                  <a:spcBef>
                    <a:spcPct val="0"/>
                  </a:spcBef>
                  <a:spcAft>
                    <a:spcPct val="0"/>
                  </a:spcAft>
                  <a:buClr>
                    <a:srgbClr val="000000"/>
                  </a:buClr>
                  <a:buSzTx/>
                  <a:buFontTx/>
                  <a:buNone/>
                  <a:tabLst/>
                  <a:defRPr/>
                </a:pPr>
                <a:endParaRPr kumimoji="0" lang="en-GB" sz="1400" b="1" i="0" u="none" strike="noStrike" kern="0" cap="none" spc="0" normalizeH="0" baseline="0" noProof="0" dirty="0">
                  <a:ln>
                    <a:noFill/>
                  </a:ln>
                  <a:solidFill>
                    <a:prstClr val="black"/>
                  </a:solidFill>
                  <a:effectLst/>
                  <a:uLnTx/>
                  <a:uFillTx/>
                  <a:latin typeface="Calibri"/>
                  <a:ea typeface="+mn-ea"/>
                  <a:cs typeface="Arial" pitchFamily="34" charset="0"/>
                  <a:sym typeface="Arial"/>
                </a:endParaRPr>
              </a:p>
            </p:txBody>
          </p:sp>
        </p:grpSp>
        <p:sp>
          <p:nvSpPr>
            <p:cNvPr id="15" name="Rectangle 10">
              <a:extLst>
                <a:ext uri="{FF2B5EF4-FFF2-40B4-BE49-F238E27FC236}">
                  <a16:creationId xmlns:a16="http://schemas.microsoft.com/office/drawing/2014/main" id="{1556F833-E7C0-029F-5E7F-69244D4339C8}"/>
                </a:ext>
              </a:extLst>
            </p:cNvPr>
            <p:cNvSpPr>
              <a:spLocks noChangeArrowheads="1"/>
            </p:cNvSpPr>
            <p:nvPr/>
          </p:nvSpPr>
          <p:spPr bwMode="auto">
            <a:xfrm>
              <a:off x="869594" y="1313516"/>
              <a:ext cx="486224" cy="37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990" tIns="31990" rIns="31990" bIns="31990" anchor="ctr">
              <a:spAutoFit/>
            </a:bodyPr>
            <a:lstStyle/>
            <a:p>
              <a:pPr marL="0" marR="0" lvl="0" indent="0" algn="ct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EOT</a:t>
              </a:r>
              <a:b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b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(N = 61)</a:t>
              </a:r>
            </a:p>
          </p:txBody>
        </p:sp>
        <p:sp>
          <p:nvSpPr>
            <p:cNvPr id="16" name="Rectangle 10">
              <a:extLst>
                <a:ext uri="{FF2B5EF4-FFF2-40B4-BE49-F238E27FC236}">
                  <a16:creationId xmlns:a16="http://schemas.microsoft.com/office/drawing/2014/main" id="{FA2FA49D-D907-41C3-1112-999B9246C4A1}"/>
                </a:ext>
              </a:extLst>
            </p:cNvPr>
            <p:cNvSpPr>
              <a:spLocks noChangeArrowheads="1"/>
            </p:cNvSpPr>
            <p:nvPr/>
          </p:nvSpPr>
          <p:spPr bwMode="auto">
            <a:xfrm>
              <a:off x="1543474" y="1453323"/>
              <a:ext cx="328680" cy="2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990" tIns="31990" rIns="31990" bIns="31990" anchor="ctr">
              <a:spAutoFit/>
            </a:bodyPr>
            <a:lstStyle/>
            <a:p>
              <a:pPr marL="0" marR="0" lvl="0" indent="0" algn="ct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6 mo</a:t>
              </a:r>
            </a:p>
          </p:txBody>
        </p:sp>
        <p:sp>
          <p:nvSpPr>
            <p:cNvPr id="17" name="Rectangle 10">
              <a:extLst>
                <a:ext uri="{FF2B5EF4-FFF2-40B4-BE49-F238E27FC236}">
                  <a16:creationId xmlns:a16="http://schemas.microsoft.com/office/drawing/2014/main" id="{8AEA946E-0BBA-655F-6A9C-DBBA9B2D14F9}"/>
                </a:ext>
              </a:extLst>
            </p:cNvPr>
            <p:cNvSpPr>
              <a:spLocks noChangeArrowheads="1"/>
            </p:cNvSpPr>
            <p:nvPr/>
          </p:nvSpPr>
          <p:spPr bwMode="auto">
            <a:xfrm>
              <a:off x="2054289" y="1453323"/>
              <a:ext cx="397230" cy="2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990" tIns="31990" rIns="31990" bIns="31990" anchor="ctr">
              <a:spAutoFit/>
            </a:bodyPr>
            <a:lstStyle/>
            <a:p>
              <a:pPr marL="0" marR="0" lvl="0" indent="0" algn="ct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12 mo</a:t>
              </a:r>
            </a:p>
          </p:txBody>
        </p:sp>
        <p:sp>
          <p:nvSpPr>
            <p:cNvPr id="18" name="Rectangle 10">
              <a:extLst>
                <a:ext uri="{FF2B5EF4-FFF2-40B4-BE49-F238E27FC236}">
                  <a16:creationId xmlns:a16="http://schemas.microsoft.com/office/drawing/2014/main" id="{0AFC3E87-9818-D20D-D06D-8B808358F078}"/>
                </a:ext>
              </a:extLst>
            </p:cNvPr>
            <p:cNvSpPr>
              <a:spLocks noChangeArrowheads="1"/>
            </p:cNvSpPr>
            <p:nvPr/>
          </p:nvSpPr>
          <p:spPr bwMode="auto">
            <a:xfrm>
              <a:off x="2750534" y="1453323"/>
              <a:ext cx="295007" cy="2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990" tIns="31990" rIns="31990" bIns="31990" anchor="ctr">
              <a:spAutoFit/>
            </a:bodyPr>
            <a:lstStyle/>
            <a:p>
              <a:pPr marL="0" marR="0" lvl="0" indent="0" algn="ct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18m</a:t>
              </a:r>
            </a:p>
          </p:txBody>
        </p:sp>
        <p:sp>
          <p:nvSpPr>
            <p:cNvPr id="19" name="Rectangle 10">
              <a:extLst>
                <a:ext uri="{FF2B5EF4-FFF2-40B4-BE49-F238E27FC236}">
                  <a16:creationId xmlns:a16="http://schemas.microsoft.com/office/drawing/2014/main" id="{D8AD7AD8-A1F6-56E7-C29C-CFE7FEC6CE2F}"/>
                </a:ext>
              </a:extLst>
            </p:cNvPr>
            <p:cNvSpPr>
              <a:spLocks noChangeArrowheads="1"/>
            </p:cNvSpPr>
            <p:nvPr/>
          </p:nvSpPr>
          <p:spPr bwMode="auto">
            <a:xfrm>
              <a:off x="3345644" y="1453323"/>
              <a:ext cx="295007" cy="2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990" tIns="31990" rIns="31990" bIns="31990" anchor="ctr">
              <a:spAutoFit/>
            </a:bodyPr>
            <a:lstStyle/>
            <a:p>
              <a:pPr marL="0" marR="0" lvl="0" indent="0" algn="ct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24m</a:t>
              </a:r>
            </a:p>
          </p:txBody>
        </p:sp>
        <p:sp>
          <p:nvSpPr>
            <p:cNvPr id="20" name="Rectangle 10">
              <a:extLst>
                <a:ext uri="{FF2B5EF4-FFF2-40B4-BE49-F238E27FC236}">
                  <a16:creationId xmlns:a16="http://schemas.microsoft.com/office/drawing/2014/main" id="{095CA1B9-EDBA-14B7-7591-BCE34EBFD473}"/>
                </a:ext>
              </a:extLst>
            </p:cNvPr>
            <p:cNvSpPr>
              <a:spLocks noChangeArrowheads="1"/>
            </p:cNvSpPr>
            <p:nvPr/>
          </p:nvSpPr>
          <p:spPr bwMode="auto">
            <a:xfrm>
              <a:off x="3940754" y="1453323"/>
              <a:ext cx="295007" cy="2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990" tIns="31990" rIns="31990" bIns="31990" anchor="ctr">
              <a:spAutoFit/>
            </a:bodyPr>
            <a:lstStyle/>
            <a:p>
              <a:pPr marL="0" marR="0" lvl="0" indent="0" algn="ct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30m</a:t>
              </a:r>
            </a:p>
          </p:txBody>
        </p:sp>
        <p:sp>
          <p:nvSpPr>
            <p:cNvPr id="21" name="Rectangle 10">
              <a:extLst>
                <a:ext uri="{FF2B5EF4-FFF2-40B4-BE49-F238E27FC236}">
                  <a16:creationId xmlns:a16="http://schemas.microsoft.com/office/drawing/2014/main" id="{B7619FEA-E8D9-66F1-8063-7AD327C74A80}"/>
                </a:ext>
              </a:extLst>
            </p:cNvPr>
            <p:cNvSpPr>
              <a:spLocks noChangeArrowheads="1"/>
            </p:cNvSpPr>
            <p:nvPr/>
          </p:nvSpPr>
          <p:spPr bwMode="auto">
            <a:xfrm>
              <a:off x="4535863" y="1453323"/>
              <a:ext cx="295007" cy="2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990" tIns="31990" rIns="31990" bIns="31990" anchor="ctr">
              <a:spAutoFit/>
            </a:bodyPr>
            <a:lstStyle/>
            <a:p>
              <a:pPr marL="0" marR="0" lvl="0" indent="0" algn="ct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36m</a:t>
              </a:r>
            </a:p>
          </p:txBody>
        </p:sp>
        <p:sp>
          <p:nvSpPr>
            <p:cNvPr id="22" name="Rectangle 10">
              <a:extLst>
                <a:ext uri="{FF2B5EF4-FFF2-40B4-BE49-F238E27FC236}">
                  <a16:creationId xmlns:a16="http://schemas.microsoft.com/office/drawing/2014/main" id="{8EFADFF3-785E-E39B-8379-3D4818CD5161}"/>
                </a:ext>
              </a:extLst>
            </p:cNvPr>
            <p:cNvSpPr>
              <a:spLocks noChangeArrowheads="1"/>
            </p:cNvSpPr>
            <p:nvPr/>
          </p:nvSpPr>
          <p:spPr bwMode="auto">
            <a:xfrm>
              <a:off x="5130973" y="1453323"/>
              <a:ext cx="295007" cy="2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990" tIns="31990" rIns="31990" bIns="31990" anchor="ctr">
              <a:spAutoFit/>
            </a:bodyPr>
            <a:lstStyle/>
            <a:p>
              <a:pPr marL="0" marR="0" lvl="0" indent="0" algn="ctr" defTabSz="1218926" rtl="0" eaLnBrk="0" fontAlgn="base" latinLnBrk="0" hangingPunct="0">
                <a:lnSpc>
                  <a:spcPct val="100000"/>
                </a:lnSpc>
                <a:spcBef>
                  <a:spcPct val="0"/>
                </a:spcBef>
                <a:spcAft>
                  <a:spcPct val="0"/>
                </a:spcAft>
                <a:buClr>
                  <a:srgbClr val="000000"/>
                </a:buClr>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Arial" pitchFamily="34" charset="0"/>
                  <a:sym typeface="Arial"/>
                </a:rPr>
                <a:t>42m</a:t>
              </a:r>
            </a:p>
          </p:txBody>
        </p:sp>
        <p:sp>
          <p:nvSpPr>
            <p:cNvPr id="23" name="Google Shape;256;p20">
              <a:extLst>
                <a:ext uri="{FF2B5EF4-FFF2-40B4-BE49-F238E27FC236}">
                  <a16:creationId xmlns:a16="http://schemas.microsoft.com/office/drawing/2014/main" id="{DDAC325C-3DD8-2B8E-A8B5-0E81ED4CD018}"/>
                </a:ext>
              </a:extLst>
            </p:cNvPr>
            <p:cNvSpPr/>
            <p:nvPr/>
          </p:nvSpPr>
          <p:spPr>
            <a:xfrm>
              <a:off x="1292857" y="1099533"/>
              <a:ext cx="1500006" cy="255324"/>
            </a:xfrm>
            <a:prstGeom prst="roundRect">
              <a:avLst>
                <a:gd name="adj" fmla="val 16667"/>
              </a:avLst>
            </a:prstGeom>
            <a:noFill/>
            <a:ln>
              <a:noFill/>
            </a:ln>
          </p:spPr>
          <p:txBody>
            <a:bodyPr spcFirstLastPara="1" wrap="square" lIns="81241" tIns="81241" rIns="81241" bIns="81241" anchor="ctr" anchorCtr="0">
              <a:noAutofit/>
            </a:bodyPr>
            <a:lstStyle/>
            <a:p>
              <a:pPr marL="0" marR="0" lvl="0" indent="0" algn="ctr" defTabSz="1218926" rtl="0" eaLnBrk="1" fontAlgn="auto" latinLnBrk="0" hangingPunct="1">
                <a:lnSpc>
                  <a:spcPct val="100000"/>
                </a:lnSpc>
                <a:spcBef>
                  <a:spcPts val="0"/>
                </a:spcBef>
                <a:spcAft>
                  <a:spcPts val="0"/>
                </a:spcAft>
                <a:buClr>
                  <a:srgbClr val="000000"/>
                </a:buClr>
                <a:buSzPts val="1200"/>
                <a:buFontTx/>
                <a:buNone/>
                <a:tabLst/>
                <a:defRPr/>
              </a:pPr>
              <a:r>
                <a:rPr kumimoji="0" lang="en-US" sz="1600" b="1" i="0" u="none" strike="noStrike" kern="0" cap="none" spc="0" normalizeH="0" baseline="0" noProof="0" dirty="0">
                  <a:ln>
                    <a:noFill/>
                  </a:ln>
                  <a:solidFill>
                    <a:prstClr val="black"/>
                  </a:solidFill>
                  <a:effectLst/>
                  <a:uLnTx/>
                  <a:uFillTx/>
                  <a:latin typeface="Calibri"/>
                  <a:ea typeface="Arial"/>
                  <a:cs typeface="Arial"/>
                  <a:sym typeface="Arial"/>
                </a:rPr>
                <a:t>Follow-up period</a:t>
              </a:r>
              <a:endParaRPr kumimoji="0" sz="1867" b="1" i="0" u="none" strike="noStrike" kern="0" cap="none" spc="0" normalizeH="0" baseline="0" noProof="0" dirty="0">
                <a:ln>
                  <a:noFill/>
                </a:ln>
                <a:solidFill>
                  <a:prstClr val="black"/>
                </a:solidFill>
                <a:effectLst/>
                <a:uLnTx/>
                <a:uFillTx/>
                <a:latin typeface="Calibri"/>
                <a:ea typeface="+mn-ea"/>
                <a:cs typeface="Arial"/>
                <a:sym typeface="Arial"/>
              </a:endParaRPr>
            </a:p>
          </p:txBody>
        </p:sp>
        <p:sp>
          <p:nvSpPr>
            <p:cNvPr id="24" name="Right Bracket 23">
              <a:extLst>
                <a:ext uri="{FF2B5EF4-FFF2-40B4-BE49-F238E27FC236}">
                  <a16:creationId xmlns:a16="http://schemas.microsoft.com/office/drawing/2014/main" id="{E9CDD26D-D1D0-3E17-CFA8-32DA3418C6EA}"/>
                </a:ext>
              </a:extLst>
            </p:cNvPr>
            <p:cNvSpPr/>
            <p:nvPr/>
          </p:nvSpPr>
          <p:spPr>
            <a:xfrm rot="16200000">
              <a:off x="1957509" y="944556"/>
              <a:ext cx="72000" cy="936000"/>
            </a:xfrm>
            <a:prstGeom prst="rightBracket">
              <a:avLst/>
            </a:prstGeom>
            <a:noFill/>
            <a:ln w="28575" cap="flat" cmpd="sng" algn="ctr">
              <a:solidFill>
                <a:schemeClr val="bg1"/>
              </a:solidFill>
              <a:prstDash val="solid"/>
            </a:ln>
            <a:effectLst/>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ZA" sz="1867" b="1" i="0" u="none" strike="noStrike" kern="0" cap="none" spc="0" normalizeH="0" baseline="0" noProof="0" dirty="0">
                <a:ln>
                  <a:noFill/>
                </a:ln>
                <a:solidFill>
                  <a:prstClr val="black"/>
                </a:solidFill>
                <a:effectLst/>
                <a:uLnTx/>
                <a:uFillTx/>
                <a:latin typeface="Arial"/>
                <a:ea typeface="+mn-ea"/>
                <a:cs typeface="+mn-cs"/>
                <a:sym typeface="Arial"/>
              </a:endParaRPr>
            </a:p>
          </p:txBody>
        </p:sp>
      </p:grpSp>
      <p:sp>
        <p:nvSpPr>
          <p:cNvPr id="74" name="Rectangle 73">
            <a:extLst>
              <a:ext uri="{FF2B5EF4-FFF2-40B4-BE49-F238E27FC236}">
                <a16:creationId xmlns:a16="http://schemas.microsoft.com/office/drawing/2014/main" id="{2CD5687B-9952-CAF4-E2E8-AF4A70D07700}"/>
              </a:ext>
            </a:extLst>
          </p:cNvPr>
          <p:cNvSpPr/>
          <p:nvPr/>
        </p:nvSpPr>
        <p:spPr>
          <a:xfrm>
            <a:off x="7212328" y="1708814"/>
            <a:ext cx="4827538" cy="3683059"/>
          </a:xfrm>
          <a:prstGeom prst="rect">
            <a:avLst/>
          </a:prstGeom>
          <a:solidFill>
            <a:srgbClr val="01445E"/>
          </a:solidFill>
          <a:ln w="25400" cap="flat" cmpd="sng" algn="ctr">
            <a:noFill/>
            <a:prstDash val="solid"/>
          </a:ln>
          <a:effectLst/>
        </p:spPr>
        <p:txBody>
          <a:bodyPr lIns="91440" tIns="45720" rIns="91440" bIns="45720"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ZA" sz="1867" b="0" i="0" u="none" strike="noStrike" kern="0" cap="none" spc="0" normalizeH="0" baseline="0" noProof="0" dirty="0">
              <a:ln>
                <a:noFill/>
              </a:ln>
              <a:solidFill>
                <a:prstClr val="black"/>
              </a:solidFill>
              <a:effectLst/>
              <a:uLnTx/>
              <a:uFillTx/>
              <a:latin typeface="Arial"/>
              <a:ea typeface="+mn-ea"/>
              <a:cs typeface="+mn-cs"/>
              <a:sym typeface="Arial"/>
            </a:endParaRPr>
          </a:p>
        </p:txBody>
      </p:sp>
      <p:sp>
        <p:nvSpPr>
          <p:cNvPr id="75" name="TextBox 74">
            <a:extLst>
              <a:ext uri="{FF2B5EF4-FFF2-40B4-BE49-F238E27FC236}">
                <a16:creationId xmlns:a16="http://schemas.microsoft.com/office/drawing/2014/main" id="{A5E649A2-1007-53E4-7576-6C39A3B95401}"/>
              </a:ext>
            </a:extLst>
          </p:cNvPr>
          <p:cNvSpPr txBox="1"/>
          <p:nvPr/>
        </p:nvSpPr>
        <p:spPr>
          <a:xfrm>
            <a:off x="7225644" y="1662043"/>
            <a:ext cx="4838893" cy="3683060"/>
          </a:xfrm>
          <a:prstGeom prst="rect">
            <a:avLst/>
          </a:prstGeom>
          <a:noFill/>
        </p:spPr>
        <p:txBody>
          <a:bodyPr wrap="square" lIns="91440" tIns="45720" rIns="91440" bIns="45720" rtlCol="0">
            <a:spAutoFit/>
          </a:bodyPr>
          <a:lstStyle/>
          <a:p>
            <a:pPr marL="0" marR="0" lvl="0" indent="0" algn="l" defTabSz="1218926" rtl="0" eaLnBrk="1" fontAlgn="auto" latinLnBrk="0" hangingPunct="1">
              <a:lnSpc>
                <a:spcPct val="100000"/>
              </a:lnSpc>
              <a:spcBef>
                <a:spcPts val="0"/>
              </a:spcBef>
              <a:spcAft>
                <a:spcPts val="800"/>
              </a:spcAft>
              <a:buClr>
                <a:srgbClr val="000000"/>
              </a:buClr>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Arial"/>
                <a:sym typeface="Arial"/>
              </a:rPr>
              <a:t>The majority of patients remain in remission</a:t>
            </a:r>
          </a:p>
          <a:p>
            <a:pPr marL="355520" marR="0" lvl="0" indent="-237014" algn="l" defTabSz="12189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a:ea typeface="+mn-ea"/>
                <a:cs typeface="Arial"/>
                <a:sym typeface="Arial"/>
              </a:rPr>
              <a:t>6-month follow-up: 79% (48/61)</a:t>
            </a:r>
          </a:p>
          <a:p>
            <a:pPr marL="355520" marR="0" lvl="0" indent="-237014" algn="l" defTabSz="12189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a:ea typeface="+mn-ea"/>
                <a:cs typeface="Arial"/>
                <a:sym typeface="Arial"/>
              </a:rPr>
              <a:t>12-month follow-up: 61% (37/61)</a:t>
            </a:r>
          </a:p>
          <a:p>
            <a:pPr marL="0" marR="0" lvl="0" indent="0" algn="l" defTabSz="1218926" rtl="0" eaLnBrk="1" fontAlgn="auto" latinLnBrk="0" hangingPunct="1">
              <a:lnSpc>
                <a:spcPct val="100000"/>
              </a:lnSpc>
              <a:spcBef>
                <a:spcPts val="0"/>
              </a:spcBef>
              <a:spcAft>
                <a:spcPts val="800"/>
              </a:spcAft>
              <a:buClr>
                <a:srgbClr val="000000"/>
              </a:buClr>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Arial"/>
                <a:sym typeface="Arial"/>
              </a:rPr>
              <a:t>After 12-month follow-up, 7 patients had discontinued</a:t>
            </a:r>
          </a:p>
          <a:p>
            <a:pPr marL="355520" marR="0" lvl="0" indent="-237014" algn="l" defTabSz="12189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a:ea typeface="+mn-ea"/>
                <a:cs typeface="Arial"/>
                <a:sym typeface="Arial"/>
              </a:rPr>
              <a:t>1 PD</a:t>
            </a:r>
          </a:p>
          <a:p>
            <a:pPr marL="355520" marR="0" lvl="0" indent="-237014" algn="l" defTabSz="12189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a:ea typeface="+mn-ea"/>
                <a:cs typeface="Arial"/>
                <a:sym typeface="Arial"/>
              </a:rPr>
              <a:t>2 deaths (due to lymphoma)</a:t>
            </a:r>
          </a:p>
          <a:p>
            <a:pPr marL="355520" marR="0" lvl="0" indent="-237014" algn="l" defTabSz="12189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a:ea typeface="+mn-ea"/>
                <a:cs typeface="Arial"/>
                <a:sym typeface="Arial"/>
              </a:rPr>
              <a:t>4 discontinued study (2 received allogeneic transplant, 1 due to physician decision, 1 lost to follow-up)</a:t>
            </a:r>
          </a:p>
          <a:p>
            <a:pPr marL="0" marR="0" lvl="0" indent="0" algn="l" defTabSz="1218926" rtl="0" eaLnBrk="1" fontAlgn="auto" latinLnBrk="0" hangingPunct="1">
              <a:lnSpc>
                <a:spcPct val="100000"/>
              </a:lnSpc>
              <a:spcBef>
                <a:spcPts val="0"/>
              </a:spcBef>
              <a:spcAft>
                <a:spcPts val="800"/>
              </a:spcAft>
              <a:buClr>
                <a:srgbClr val="000000"/>
              </a:buClr>
              <a:buSzTx/>
              <a:buFontTx/>
              <a:buNone/>
              <a:tabLst/>
              <a:defRPr/>
            </a:pPr>
            <a:endParaRPr kumimoji="0" lang="en-US" sz="400" b="0" i="0" u="none" strike="noStrike" kern="0" cap="none" spc="0" normalizeH="0" baseline="0" noProof="0" dirty="0">
              <a:ln>
                <a:noFill/>
              </a:ln>
              <a:solidFill>
                <a:prstClr val="white"/>
              </a:solidFill>
              <a:effectLst/>
              <a:uLnTx/>
              <a:uFillTx/>
              <a:latin typeface="Calibri"/>
              <a:ea typeface="+mn-ea"/>
              <a:cs typeface="Arial"/>
              <a:sym typeface="Arial"/>
            </a:endParaRPr>
          </a:p>
          <a:p>
            <a:pPr marL="0" marR="0" lvl="0" indent="0" algn="l" defTabSz="1218926" rtl="0" eaLnBrk="1" fontAlgn="auto" latinLnBrk="0" hangingPunct="1">
              <a:lnSpc>
                <a:spcPct val="100000"/>
              </a:lnSpc>
              <a:spcBef>
                <a:spcPts val="0"/>
              </a:spcBef>
              <a:spcAft>
                <a:spcPts val="800"/>
              </a:spcAft>
              <a:buClr>
                <a:srgbClr val="000000"/>
              </a:buClr>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Arial"/>
                <a:sym typeface="Arial"/>
              </a:rPr>
              <a:t>17 patients remained in follow-up but had not yet reached 12 months</a:t>
            </a:r>
          </a:p>
        </p:txBody>
      </p:sp>
      <p:grpSp>
        <p:nvGrpSpPr>
          <p:cNvPr id="77" name="Group 76">
            <a:extLst>
              <a:ext uri="{FF2B5EF4-FFF2-40B4-BE49-F238E27FC236}">
                <a16:creationId xmlns:a16="http://schemas.microsoft.com/office/drawing/2014/main" id="{0814685F-35B5-045F-6F64-72BB91E789F9}"/>
              </a:ext>
            </a:extLst>
          </p:cNvPr>
          <p:cNvGrpSpPr/>
          <p:nvPr/>
        </p:nvGrpSpPr>
        <p:grpSpPr>
          <a:xfrm>
            <a:off x="496472" y="5265012"/>
            <a:ext cx="6693589" cy="184667"/>
            <a:chOff x="159888" y="4141432"/>
            <a:chExt cx="5021740" cy="138543"/>
          </a:xfrm>
        </p:grpSpPr>
        <p:sp>
          <p:nvSpPr>
            <p:cNvPr id="78" name="Rectangle 10">
              <a:extLst>
                <a:ext uri="{FF2B5EF4-FFF2-40B4-BE49-F238E27FC236}">
                  <a16:creationId xmlns:a16="http://schemas.microsoft.com/office/drawing/2014/main" id="{4DFC34A5-9C3A-2122-5DA0-EA2728BA7497}"/>
                </a:ext>
              </a:extLst>
            </p:cNvPr>
            <p:cNvSpPr>
              <a:spLocks noChangeArrowheads="1"/>
            </p:cNvSpPr>
            <p:nvPr/>
          </p:nvSpPr>
          <p:spPr bwMode="auto">
            <a:xfrm>
              <a:off x="3695628" y="4141433"/>
              <a:ext cx="195279" cy="13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7985" tIns="0" rIns="31990" bIns="0" anchor="ctr">
              <a:spAutoFit/>
            </a:bodyPr>
            <a:lstStyle/>
            <a:p>
              <a:pPr marL="0" marR="0" lvl="0" indent="0" algn="l" defTabSz="1218926" rtl="0" eaLnBrk="0" fontAlgn="base" latinLnBrk="0" hangingPunct="0">
                <a:lnSpc>
                  <a:spcPct val="100000"/>
                </a:lnSpc>
                <a:spcBef>
                  <a:spcPct val="0"/>
                </a:spcBef>
                <a:spcAft>
                  <a:spcPct val="0"/>
                </a:spcAft>
                <a:buClr>
                  <a:srgbClr val="000000"/>
                </a:buClr>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Arial" pitchFamily="34" charset="0"/>
                  <a:sym typeface="Arial"/>
                </a:rPr>
                <a:t>PD</a:t>
              </a:r>
            </a:p>
          </p:txBody>
        </p:sp>
        <p:sp>
          <p:nvSpPr>
            <p:cNvPr id="79" name="Rectangle 10">
              <a:extLst>
                <a:ext uri="{FF2B5EF4-FFF2-40B4-BE49-F238E27FC236}">
                  <a16:creationId xmlns:a16="http://schemas.microsoft.com/office/drawing/2014/main" id="{13931153-4A59-CC0E-4883-02FC60ECE526}"/>
                </a:ext>
              </a:extLst>
            </p:cNvPr>
            <p:cNvSpPr>
              <a:spLocks noChangeArrowheads="1"/>
            </p:cNvSpPr>
            <p:nvPr/>
          </p:nvSpPr>
          <p:spPr bwMode="auto">
            <a:xfrm>
              <a:off x="159888" y="4141432"/>
              <a:ext cx="539139" cy="1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990" tIns="0" rIns="31990" bIns="0" anchor="ctr">
              <a:spAutoFit/>
            </a:bodyPr>
            <a:lstStyle/>
            <a:p>
              <a:pPr marL="0" marR="0" lvl="0" indent="0" algn="l" defTabSz="1218926" rtl="0" eaLnBrk="0" fontAlgn="base" latinLnBrk="0" hangingPunct="0">
                <a:lnSpc>
                  <a:spcPct val="100000"/>
                </a:lnSpc>
                <a:spcBef>
                  <a:spcPct val="0"/>
                </a:spcBef>
                <a:spcAft>
                  <a:spcPct val="0"/>
                </a:spcAft>
                <a:buClr>
                  <a:srgbClr val="000000"/>
                </a:buClr>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Arial" pitchFamily="34" charset="0"/>
                  <a:sym typeface="Arial"/>
                </a:rPr>
                <a:t>Response:</a:t>
              </a:r>
            </a:p>
          </p:txBody>
        </p:sp>
        <p:sp>
          <p:nvSpPr>
            <p:cNvPr id="80" name="Rectangle 10">
              <a:extLst>
                <a:ext uri="{FF2B5EF4-FFF2-40B4-BE49-F238E27FC236}">
                  <a16:creationId xmlns:a16="http://schemas.microsoft.com/office/drawing/2014/main" id="{C44A6D53-296E-95B6-4C62-1BF798D6C133}"/>
                </a:ext>
              </a:extLst>
            </p:cNvPr>
            <p:cNvSpPr>
              <a:spLocks noChangeArrowheads="1"/>
            </p:cNvSpPr>
            <p:nvPr/>
          </p:nvSpPr>
          <p:spPr bwMode="auto">
            <a:xfrm>
              <a:off x="970513" y="4141433"/>
              <a:ext cx="651074" cy="1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7985" tIns="0" rIns="31990" bIns="0" anchor="ctr">
              <a:spAutoFit/>
            </a:bodyPr>
            <a:lstStyle/>
            <a:p>
              <a:pPr marL="0" marR="0" lvl="0" indent="0" algn="l" defTabSz="1218926" rtl="0" eaLnBrk="0" fontAlgn="base" latinLnBrk="0" hangingPunct="0">
                <a:lnSpc>
                  <a:spcPct val="100000"/>
                </a:lnSpc>
                <a:spcBef>
                  <a:spcPct val="0"/>
                </a:spcBef>
                <a:spcAft>
                  <a:spcPct val="0"/>
                </a:spcAft>
                <a:buClr>
                  <a:srgbClr val="000000"/>
                </a:buClr>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Arial" pitchFamily="34" charset="0"/>
                  <a:sym typeface="Arial"/>
                </a:rPr>
                <a:t>Not reached</a:t>
              </a:r>
            </a:p>
          </p:txBody>
        </p:sp>
        <p:sp>
          <p:nvSpPr>
            <p:cNvPr id="81" name="Rectangle 80">
              <a:extLst>
                <a:ext uri="{FF2B5EF4-FFF2-40B4-BE49-F238E27FC236}">
                  <a16:creationId xmlns:a16="http://schemas.microsoft.com/office/drawing/2014/main" id="{B5E9CF0D-279D-33A3-52CE-3BE86D863091}"/>
                </a:ext>
              </a:extLst>
            </p:cNvPr>
            <p:cNvSpPr/>
            <p:nvPr/>
          </p:nvSpPr>
          <p:spPr>
            <a:xfrm>
              <a:off x="842633" y="4149535"/>
              <a:ext cx="127880" cy="127880"/>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Arial"/>
                <a:ea typeface="+mn-ea"/>
                <a:cs typeface="+mn-cs"/>
                <a:sym typeface="Arial"/>
              </a:endParaRPr>
            </a:p>
          </p:txBody>
        </p:sp>
        <p:sp>
          <p:nvSpPr>
            <p:cNvPr id="82" name="Rectangle 10">
              <a:extLst>
                <a:ext uri="{FF2B5EF4-FFF2-40B4-BE49-F238E27FC236}">
                  <a16:creationId xmlns:a16="http://schemas.microsoft.com/office/drawing/2014/main" id="{808A096C-BFF8-5197-1D6E-99A24BAB2338}"/>
                </a:ext>
              </a:extLst>
            </p:cNvPr>
            <p:cNvSpPr>
              <a:spLocks noChangeArrowheads="1"/>
            </p:cNvSpPr>
            <p:nvPr/>
          </p:nvSpPr>
          <p:spPr bwMode="auto">
            <a:xfrm>
              <a:off x="1868636" y="4141432"/>
              <a:ext cx="986605" cy="1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7985" tIns="0" rIns="31990" bIns="0" anchor="ctr">
              <a:spAutoFit/>
            </a:bodyPr>
            <a:lstStyle/>
            <a:p>
              <a:pPr marL="0" marR="0" lvl="0" indent="0" algn="l" defTabSz="1218926" rtl="0" eaLnBrk="0" fontAlgn="base" latinLnBrk="0" hangingPunct="0">
                <a:lnSpc>
                  <a:spcPct val="100000"/>
                </a:lnSpc>
                <a:spcBef>
                  <a:spcPct val="0"/>
                </a:spcBef>
                <a:spcAft>
                  <a:spcPct val="0"/>
                </a:spcAft>
                <a:buClr>
                  <a:srgbClr val="000000"/>
                </a:buClr>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Arial" pitchFamily="34" charset="0"/>
                  <a:sym typeface="Arial"/>
                </a:rPr>
                <a:t>Discontinued study</a:t>
              </a:r>
            </a:p>
          </p:txBody>
        </p:sp>
        <p:sp>
          <p:nvSpPr>
            <p:cNvPr id="83" name="Rectangle 82">
              <a:extLst>
                <a:ext uri="{FF2B5EF4-FFF2-40B4-BE49-F238E27FC236}">
                  <a16:creationId xmlns:a16="http://schemas.microsoft.com/office/drawing/2014/main" id="{E2E49B4E-C78B-CFA0-8C21-86DC4CA3153C}"/>
                </a:ext>
              </a:extLst>
            </p:cNvPr>
            <p:cNvSpPr/>
            <p:nvPr/>
          </p:nvSpPr>
          <p:spPr>
            <a:xfrm>
              <a:off x="1740756" y="4149535"/>
              <a:ext cx="127880" cy="127880"/>
            </a:xfrm>
            <a:prstGeom prst="rect">
              <a:avLst/>
            </a:prstGeom>
            <a:solidFill>
              <a:srgbClr val="FFC000"/>
            </a:solidFill>
            <a:ln w="9525" cap="flat" cmpd="sng" algn="ctr">
              <a:solidFill>
                <a:srgbClr val="000000"/>
              </a:solidFill>
              <a:prstDash val="solid"/>
            </a:ln>
            <a:effectLst/>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Arial"/>
                <a:ea typeface="+mn-ea"/>
                <a:cs typeface="+mn-cs"/>
                <a:sym typeface="Arial"/>
              </a:endParaRPr>
            </a:p>
          </p:txBody>
        </p:sp>
        <p:sp>
          <p:nvSpPr>
            <p:cNvPr id="84" name="Rectangle 10">
              <a:extLst>
                <a:ext uri="{FF2B5EF4-FFF2-40B4-BE49-F238E27FC236}">
                  <a16:creationId xmlns:a16="http://schemas.microsoft.com/office/drawing/2014/main" id="{0D451719-6A05-F23D-7270-58F2EFAFC1F1}"/>
                </a:ext>
              </a:extLst>
            </p:cNvPr>
            <p:cNvSpPr>
              <a:spLocks noChangeArrowheads="1"/>
            </p:cNvSpPr>
            <p:nvPr/>
          </p:nvSpPr>
          <p:spPr bwMode="auto">
            <a:xfrm>
              <a:off x="3107844" y="4141432"/>
              <a:ext cx="350418" cy="1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7985" tIns="0" rIns="31990" bIns="0" anchor="ctr">
              <a:spAutoFit/>
            </a:bodyPr>
            <a:lstStyle/>
            <a:p>
              <a:pPr marL="0" marR="0" lvl="0" indent="0" algn="l" defTabSz="1218926" rtl="0" eaLnBrk="0" fontAlgn="base" latinLnBrk="0" hangingPunct="0">
                <a:lnSpc>
                  <a:spcPct val="100000"/>
                </a:lnSpc>
                <a:spcBef>
                  <a:spcPct val="0"/>
                </a:spcBef>
                <a:spcAft>
                  <a:spcPct val="0"/>
                </a:spcAft>
                <a:buClr>
                  <a:srgbClr val="000000"/>
                </a:buClr>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Arial" pitchFamily="34" charset="0"/>
                  <a:sym typeface="Arial"/>
                </a:rPr>
                <a:t>Death</a:t>
              </a:r>
            </a:p>
          </p:txBody>
        </p:sp>
        <p:sp>
          <p:nvSpPr>
            <p:cNvPr id="85" name="Rectangle 84">
              <a:extLst>
                <a:ext uri="{FF2B5EF4-FFF2-40B4-BE49-F238E27FC236}">
                  <a16:creationId xmlns:a16="http://schemas.microsoft.com/office/drawing/2014/main" id="{3E0A0142-F06A-C973-DA4E-E908014CCA3C}"/>
                </a:ext>
              </a:extLst>
            </p:cNvPr>
            <p:cNvSpPr/>
            <p:nvPr/>
          </p:nvSpPr>
          <p:spPr>
            <a:xfrm>
              <a:off x="2979964" y="4149535"/>
              <a:ext cx="127880" cy="127880"/>
            </a:xfrm>
            <a:prstGeom prst="rect">
              <a:avLst/>
            </a:prstGeom>
            <a:solidFill>
              <a:srgbClr val="FF1F26"/>
            </a:solidFill>
            <a:ln w="9525" cap="flat" cmpd="sng" algn="ctr">
              <a:solidFill>
                <a:srgbClr val="000000"/>
              </a:solidFill>
              <a:prstDash val="solid"/>
            </a:ln>
            <a:effectLst/>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Arial"/>
                <a:ea typeface="+mn-ea"/>
                <a:cs typeface="+mn-cs"/>
                <a:sym typeface="Arial"/>
              </a:endParaRPr>
            </a:p>
          </p:txBody>
        </p:sp>
        <p:sp>
          <p:nvSpPr>
            <p:cNvPr id="86" name="Rectangle 85">
              <a:extLst>
                <a:ext uri="{FF2B5EF4-FFF2-40B4-BE49-F238E27FC236}">
                  <a16:creationId xmlns:a16="http://schemas.microsoft.com/office/drawing/2014/main" id="{AAF77888-9428-9CD0-435C-3E8C7277CCED}"/>
                </a:ext>
              </a:extLst>
            </p:cNvPr>
            <p:cNvSpPr/>
            <p:nvPr/>
          </p:nvSpPr>
          <p:spPr>
            <a:xfrm>
              <a:off x="3557700" y="4149535"/>
              <a:ext cx="127880" cy="127880"/>
            </a:xfrm>
            <a:prstGeom prst="rect">
              <a:avLst/>
            </a:prstGeom>
            <a:solidFill>
              <a:srgbClr val="B2370A"/>
            </a:solidFill>
            <a:ln w="9525" cap="flat" cmpd="sng" algn="ctr">
              <a:solidFill>
                <a:srgbClr val="000000"/>
              </a:solidFill>
              <a:prstDash val="solid"/>
            </a:ln>
            <a:effectLst/>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Arial"/>
                <a:ea typeface="+mn-ea"/>
                <a:cs typeface="+mn-cs"/>
                <a:sym typeface="Arial"/>
              </a:endParaRPr>
            </a:p>
          </p:txBody>
        </p:sp>
        <p:sp>
          <p:nvSpPr>
            <p:cNvPr id="87" name="Rectangle 10">
              <a:extLst>
                <a:ext uri="{FF2B5EF4-FFF2-40B4-BE49-F238E27FC236}">
                  <a16:creationId xmlns:a16="http://schemas.microsoft.com/office/drawing/2014/main" id="{3849596E-5707-8E15-55AF-2BF5E0D95434}"/>
                </a:ext>
              </a:extLst>
            </p:cNvPr>
            <p:cNvSpPr>
              <a:spLocks noChangeArrowheads="1"/>
            </p:cNvSpPr>
            <p:nvPr/>
          </p:nvSpPr>
          <p:spPr bwMode="auto">
            <a:xfrm>
              <a:off x="4127676" y="4141432"/>
              <a:ext cx="1053952" cy="1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7985" tIns="0" rIns="31990" bIns="0" anchor="ctr">
              <a:spAutoFit/>
            </a:bodyPr>
            <a:lstStyle/>
            <a:p>
              <a:pPr marL="0" marR="0" lvl="0" indent="0" algn="l" defTabSz="1218926" rtl="0" eaLnBrk="0" fontAlgn="base" latinLnBrk="0" hangingPunct="0">
                <a:lnSpc>
                  <a:spcPct val="100000"/>
                </a:lnSpc>
                <a:spcBef>
                  <a:spcPct val="0"/>
                </a:spcBef>
                <a:spcAft>
                  <a:spcPct val="0"/>
                </a:spcAft>
                <a:buClr>
                  <a:srgbClr val="000000"/>
                </a:buClr>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Arial" pitchFamily="34" charset="0"/>
                  <a:sym typeface="Arial"/>
                </a:rPr>
                <a:t>Continued remission</a:t>
              </a:r>
            </a:p>
          </p:txBody>
        </p:sp>
        <p:sp>
          <p:nvSpPr>
            <p:cNvPr id="88" name="Rectangle 87">
              <a:extLst>
                <a:ext uri="{FF2B5EF4-FFF2-40B4-BE49-F238E27FC236}">
                  <a16:creationId xmlns:a16="http://schemas.microsoft.com/office/drawing/2014/main" id="{32896A57-4993-C4D6-27DD-29A362E9BF7F}"/>
                </a:ext>
              </a:extLst>
            </p:cNvPr>
            <p:cNvSpPr/>
            <p:nvPr/>
          </p:nvSpPr>
          <p:spPr>
            <a:xfrm>
              <a:off x="3999796" y="4149535"/>
              <a:ext cx="127880" cy="127880"/>
            </a:xfrm>
            <a:prstGeom prst="rect">
              <a:avLst/>
            </a:prstGeom>
            <a:solidFill>
              <a:srgbClr val="00B050"/>
            </a:solidFill>
            <a:ln w="9525" cap="flat" cmpd="sng" algn="ctr">
              <a:solidFill>
                <a:srgbClr val="000000"/>
              </a:solidFill>
              <a:prstDash val="solid"/>
            </a:ln>
            <a:effectLst/>
          </p:spPr>
          <p:txBody>
            <a:bodyPr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endParaRPr kumimoji="0" lang="en-GB" sz="1867" b="1" i="0" u="none" strike="noStrike" kern="0" cap="none" spc="0" normalizeH="0" baseline="0" noProof="0" dirty="0">
                <a:ln>
                  <a:noFill/>
                </a:ln>
                <a:solidFill>
                  <a:prstClr val="black"/>
                </a:solidFill>
                <a:effectLst/>
                <a:uLnTx/>
                <a:uFillTx/>
                <a:latin typeface="Arial"/>
                <a:ea typeface="+mn-ea"/>
                <a:cs typeface="+mn-cs"/>
                <a:sym typeface="Arial"/>
              </a:endParaRPr>
            </a:p>
          </p:txBody>
        </p:sp>
      </p:grpSp>
      <p:cxnSp>
        <p:nvCxnSpPr>
          <p:cNvPr id="70" name="Straight Connector 69"/>
          <p:cNvCxnSpPr>
            <a:stCxn id="26" idx="0"/>
          </p:cNvCxnSpPr>
          <p:nvPr/>
        </p:nvCxnSpPr>
        <p:spPr>
          <a:xfrm>
            <a:off x="943001" y="2050979"/>
            <a:ext cx="0" cy="309221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Rounded Rectangle 7">
            <a:extLst>
              <a:ext uri="{FF2B5EF4-FFF2-40B4-BE49-F238E27FC236}">
                <a16:creationId xmlns:a16="http://schemas.microsoft.com/office/drawing/2014/main" id="{5B3F58E1-01ED-2096-15A4-2C6A8A7ACD62}"/>
              </a:ext>
            </a:extLst>
          </p:cNvPr>
          <p:cNvSpPr/>
          <p:nvPr/>
        </p:nvSpPr>
        <p:spPr>
          <a:xfrm>
            <a:off x="1022646" y="5699172"/>
            <a:ext cx="10135701" cy="464076"/>
          </a:xfrm>
          <a:prstGeom prst="roundRect">
            <a:avLst/>
          </a:prstGeom>
          <a:solidFill>
            <a:srgbClr val="00AEF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1218926" rtl="0" eaLnBrk="1" fontAlgn="auto" latinLnBrk="0" hangingPunct="1">
              <a:lnSpc>
                <a:spcPct val="100000"/>
              </a:lnSpc>
              <a:spcBef>
                <a:spcPts val="0"/>
              </a:spcBef>
              <a:spcAft>
                <a:spcPts val="0"/>
              </a:spcAft>
              <a:buClr>
                <a:srgbClr val="000000"/>
              </a:buClr>
              <a:buSzTx/>
              <a:buFontTx/>
              <a:buNone/>
              <a:tabLst/>
              <a:defRPr/>
            </a:pPr>
            <a:r>
              <a:rPr kumimoji="0" lang="en-US" sz="2133" b="1" i="1" u="none" strike="noStrike" kern="0" cap="none" spc="0" normalizeH="0" baseline="0" noProof="0" dirty="0">
                <a:ln>
                  <a:noFill/>
                </a:ln>
                <a:solidFill>
                  <a:prstClr val="black"/>
                </a:solidFill>
                <a:effectLst/>
                <a:uLnTx/>
                <a:uFillTx/>
                <a:latin typeface="Calibri"/>
                <a:ea typeface="+mn-ea"/>
                <a:cs typeface="Arial"/>
                <a:sym typeface="Arial"/>
              </a:rPr>
              <a:t>The majority of patients remain in remission 12 months after cessation of therapy.</a:t>
            </a:r>
          </a:p>
        </p:txBody>
      </p:sp>
    </p:spTree>
    <p:extLst>
      <p:ext uri="{BB962C8B-B14F-4D97-AF65-F5344CB8AC3E}">
        <p14:creationId xmlns:p14="http://schemas.microsoft.com/office/powerpoint/2010/main" val="396861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4FFD-40F0-DEF5-ADB0-B28F6DBC6E3F}"/>
              </a:ext>
            </a:extLst>
          </p:cNvPr>
          <p:cNvSpPr>
            <a:spLocks noGrp="1"/>
          </p:cNvSpPr>
          <p:nvPr>
            <p:ph type="title"/>
          </p:nvPr>
        </p:nvSpPr>
        <p:spPr>
          <a:xfrm>
            <a:off x="838200" y="365125"/>
            <a:ext cx="10515600" cy="723011"/>
          </a:xfrm>
        </p:spPr>
        <p:txBody>
          <a:bodyPr/>
          <a:lstStyle/>
          <a:p>
            <a:pPr algn="ctr"/>
            <a:r>
              <a:rPr lang="en-US" b="1" dirty="0"/>
              <a:t>EPCORE NHL-1 Trial: Efficacy</a:t>
            </a:r>
            <a:endParaRPr lang="en-US" dirty="0"/>
          </a:p>
        </p:txBody>
      </p:sp>
      <p:sp>
        <p:nvSpPr>
          <p:cNvPr id="6" name="Text Placeholder 3">
            <a:extLst>
              <a:ext uri="{FF2B5EF4-FFF2-40B4-BE49-F238E27FC236}">
                <a16:creationId xmlns:a16="http://schemas.microsoft.com/office/drawing/2014/main" id="{7705D27A-9765-E17A-B519-DD9AADE6F765}"/>
              </a:ext>
            </a:extLst>
          </p:cNvPr>
          <p:cNvSpPr txBox="1">
            <a:spLocks/>
          </p:cNvSpPr>
          <p:nvPr/>
        </p:nvSpPr>
        <p:spPr>
          <a:xfrm>
            <a:off x="497840" y="6407150"/>
            <a:ext cx="8534400" cy="217170"/>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404040"/>
                </a:solidFill>
                <a:effectLst/>
                <a:uLnTx/>
                <a:uFillTx/>
                <a:latin typeface="Aptos" panose="02110004020202020204"/>
                <a:ea typeface="+mn-ea"/>
                <a:cs typeface="Arial" panose="020B0604020202020204" pitchFamily="34" charset="0"/>
              </a:rPr>
              <a:t>Vose JM, et al. ASH 2024. Abstract 4480.</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7" name="Content Placeholder 27">
            <a:extLst>
              <a:ext uri="{FF2B5EF4-FFF2-40B4-BE49-F238E27FC236}">
                <a16:creationId xmlns:a16="http://schemas.microsoft.com/office/drawing/2014/main" id="{CF294977-35AD-E76A-A79E-3131DF3678F8}"/>
              </a:ext>
            </a:extLst>
          </p:cNvPr>
          <p:cNvGraphicFramePr>
            <a:graphicFrameLocks/>
          </p:cNvGraphicFramePr>
          <p:nvPr/>
        </p:nvGraphicFramePr>
        <p:xfrm>
          <a:off x="504709" y="1923241"/>
          <a:ext cx="4113011" cy="3248403"/>
        </p:xfrm>
        <a:graphic>
          <a:graphicData uri="http://schemas.openxmlformats.org/drawingml/2006/table">
            <a:tbl>
              <a:tblPr firstRow="1" bandRow="1">
                <a:tableStyleId>{10A1B5D5-9B99-4C35-A422-299274C87663}</a:tableStyleId>
              </a:tblPr>
              <a:tblGrid>
                <a:gridCol w="2000747">
                  <a:extLst>
                    <a:ext uri="{9D8B030D-6E8A-4147-A177-3AD203B41FA5}">
                      <a16:colId xmlns:a16="http://schemas.microsoft.com/office/drawing/2014/main" val="20000"/>
                    </a:ext>
                  </a:extLst>
                </a:gridCol>
                <a:gridCol w="978408">
                  <a:extLst>
                    <a:ext uri="{9D8B030D-6E8A-4147-A177-3AD203B41FA5}">
                      <a16:colId xmlns:a16="http://schemas.microsoft.com/office/drawing/2014/main" val="2374814700"/>
                    </a:ext>
                  </a:extLst>
                </a:gridCol>
                <a:gridCol w="1133856">
                  <a:extLst>
                    <a:ext uri="{9D8B030D-6E8A-4147-A177-3AD203B41FA5}">
                      <a16:colId xmlns:a16="http://schemas.microsoft.com/office/drawing/2014/main" val="2780792628"/>
                    </a:ext>
                  </a:extLst>
                </a:gridCol>
              </a:tblGrid>
              <a:tr h="726174">
                <a:tc>
                  <a:txBody>
                    <a:bodyPr/>
                    <a:lstStyle/>
                    <a:p>
                      <a:r>
                        <a:rPr lang="en-US" sz="1400" dirty="0"/>
                        <a:t>Response and DOR</a:t>
                      </a:r>
                    </a:p>
                  </a:txBody>
                  <a:tcPr marL="27432" marR="27432" marT="18288" marB="18288" anchor="ctr"/>
                </a:tc>
                <a:tc>
                  <a:txBody>
                    <a:bodyPr/>
                    <a:lstStyle/>
                    <a:p>
                      <a:pPr algn="ctr"/>
                      <a:r>
                        <a:rPr lang="en-US" sz="1400" dirty="0"/>
                        <a:t>LBCL</a:t>
                      </a:r>
                    </a:p>
                    <a:p>
                      <a:pPr algn="ctr"/>
                      <a:r>
                        <a:rPr lang="en-US" sz="1400" dirty="0"/>
                        <a:t>(N=157)</a:t>
                      </a:r>
                    </a:p>
                  </a:txBody>
                  <a:tcPr marL="27432" marR="27432" marT="18288" marB="18288" anchor="ctr"/>
                </a:tc>
                <a:tc>
                  <a:txBody>
                    <a:bodyPr/>
                    <a:lstStyle/>
                    <a:p>
                      <a:pPr algn="ctr"/>
                      <a:r>
                        <a:rPr lang="en-US" sz="1400" dirty="0"/>
                        <a:t>DLBCL Transformed From FL (n=32)</a:t>
                      </a:r>
                    </a:p>
                  </a:txBody>
                  <a:tcPr marL="27432" marR="27432" marT="18288" marB="18288" anchor="ctr"/>
                </a:tc>
                <a:extLst>
                  <a:ext uri="{0D108BD9-81ED-4DB2-BD59-A6C34878D82A}">
                    <a16:rowId xmlns:a16="http://schemas.microsoft.com/office/drawing/2014/main" val="2973427671"/>
                  </a:ext>
                </a:extLst>
              </a:tr>
              <a:tr h="397387">
                <a:tc>
                  <a:txBody>
                    <a:bodyPr/>
                    <a:lstStyle/>
                    <a:p>
                      <a:r>
                        <a:rPr lang="en-US" sz="1400" dirty="0"/>
                        <a:t>ORR, n (%)</a:t>
                      </a:r>
                    </a:p>
                  </a:txBody>
                  <a:tcPr marL="27432" marR="27432" marT="18288" marB="18288" anchor="ctr"/>
                </a:tc>
                <a:tc>
                  <a:txBody>
                    <a:bodyPr/>
                    <a:lstStyle/>
                    <a:p>
                      <a:pPr algn="ctr"/>
                      <a:r>
                        <a:rPr lang="en-US" sz="1400" dirty="0"/>
                        <a:t>92 (59)</a:t>
                      </a:r>
                    </a:p>
                  </a:txBody>
                  <a:tcPr marL="27432" marR="27432" marT="18288" marB="18288" anchor="ctr"/>
                </a:tc>
                <a:tc>
                  <a:txBody>
                    <a:bodyPr/>
                    <a:lstStyle/>
                    <a:p>
                      <a:pPr algn="ctr"/>
                      <a:r>
                        <a:rPr lang="en-US" sz="1400" dirty="0"/>
                        <a:t>16 (50)</a:t>
                      </a:r>
                    </a:p>
                  </a:txBody>
                  <a:tcPr marL="27432" marR="27432" marT="18288" marB="18288" anchor="ctr"/>
                </a:tc>
                <a:extLst>
                  <a:ext uri="{0D108BD9-81ED-4DB2-BD59-A6C34878D82A}">
                    <a16:rowId xmlns:a16="http://schemas.microsoft.com/office/drawing/2014/main" val="470706820"/>
                  </a:ext>
                </a:extLst>
              </a:tr>
              <a:tr h="397387">
                <a:tc>
                  <a:txBody>
                    <a:bodyPr/>
                    <a:lstStyle/>
                    <a:p>
                      <a:pPr marL="0" indent="236538">
                        <a:tabLst/>
                      </a:pPr>
                      <a:r>
                        <a:rPr lang="en-US" sz="1400" dirty="0"/>
                        <a:t>CR, </a:t>
                      </a:r>
                    </a:p>
                  </a:txBody>
                  <a:tcPr marL="27432" marR="27432" marT="18288" marB="18288" anchor="ctr"/>
                </a:tc>
                <a:tc>
                  <a:txBody>
                    <a:bodyPr/>
                    <a:lstStyle/>
                    <a:p>
                      <a:pPr algn="ctr"/>
                      <a:r>
                        <a:rPr lang="en-US" sz="1400" dirty="0"/>
                        <a:t>65 (41)</a:t>
                      </a:r>
                    </a:p>
                  </a:txBody>
                  <a:tcPr marL="27432" marR="27432" marT="18288" marB="18288" anchor="ctr"/>
                </a:tc>
                <a:tc>
                  <a:txBody>
                    <a:bodyPr/>
                    <a:lstStyle/>
                    <a:p>
                      <a:pPr algn="ctr"/>
                      <a:r>
                        <a:rPr lang="en-US" sz="1400" dirty="0"/>
                        <a:t>14 (44)</a:t>
                      </a:r>
                    </a:p>
                  </a:txBody>
                  <a:tcPr marL="27432" marR="27432" marT="18288" marB="18288" anchor="ctr"/>
                </a:tc>
                <a:extLst>
                  <a:ext uri="{0D108BD9-81ED-4DB2-BD59-A6C34878D82A}">
                    <a16:rowId xmlns:a16="http://schemas.microsoft.com/office/drawing/2014/main" val="1472252278"/>
                  </a:ext>
                </a:extLst>
              </a:tr>
              <a:tr h="397387">
                <a:tc>
                  <a:txBody>
                    <a:bodyPr/>
                    <a:lstStyle/>
                    <a:p>
                      <a:pPr marL="0" indent="236538">
                        <a:tabLst/>
                      </a:pPr>
                      <a:r>
                        <a:rPr lang="en-US" sz="1400" dirty="0"/>
                        <a:t>PR, </a:t>
                      </a:r>
                    </a:p>
                  </a:txBody>
                  <a:tcPr marL="27432" marR="27432" marT="18288" marB="18288" anchor="ctr"/>
                </a:tc>
                <a:tc>
                  <a:txBody>
                    <a:bodyPr/>
                    <a:lstStyle/>
                    <a:p>
                      <a:pPr algn="ctr"/>
                      <a:r>
                        <a:rPr lang="en-US" sz="1400" dirty="0"/>
                        <a:t>21 (17)</a:t>
                      </a:r>
                    </a:p>
                  </a:txBody>
                  <a:tcPr marL="27432" marR="27432" marT="18288" marB="18288" anchor="ctr"/>
                </a:tc>
                <a:tc>
                  <a:txBody>
                    <a:bodyPr/>
                    <a:lstStyle/>
                    <a:p>
                      <a:pPr algn="ctr"/>
                      <a:r>
                        <a:rPr lang="en-US" sz="1400" dirty="0"/>
                        <a:t>2 (6)</a:t>
                      </a:r>
                    </a:p>
                  </a:txBody>
                  <a:tcPr marL="27432" marR="27432" marT="18288" marB="18288" anchor="ctr"/>
                </a:tc>
                <a:extLst>
                  <a:ext uri="{0D108BD9-81ED-4DB2-BD59-A6C34878D82A}">
                    <a16:rowId xmlns:a16="http://schemas.microsoft.com/office/drawing/2014/main" val="1823174621"/>
                  </a:ext>
                </a:extLst>
              </a:tr>
              <a:tr h="736619">
                <a:tc>
                  <a:txBody>
                    <a:bodyPr/>
                    <a:lstStyle/>
                    <a:p>
                      <a:r>
                        <a:rPr lang="en-US" sz="1400" dirty="0"/>
                        <a:t>Median DOR, months (95% CI)</a:t>
                      </a:r>
                    </a:p>
                  </a:txBody>
                  <a:tcPr marL="27432" marR="27432" marT="18288" marB="18288" anchor="ctr"/>
                </a:tc>
                <a:tc>
                  <a:txBody>
                    <a:bodyPr/>
                    <a:lstStyle/>
                    <a:p>
                      <a:pPr algn="ctr"/>
                      <a:r>
                        <a:rPr lang="en-US" sz="1400" dirty="0"/>
                        <a:t>20.8 </a:t>
                      </a:r>
                      <a:br>
                        <a:rPr lang="en-US" sz="1400" dirty="0"/>
                      </a:br>
                      <a:r>
                        <a:rPr lang="en-US" sz="1400" dirty="0"/>
                        <a:t>(13.0-32.0)</a:t>
                      </a:r>
                    </a:p>
                  </a:txBody>
                  <a:tcPr marL="27432" marR="27432" marT="18288" marB="18288" anchor="ctr"/>
                </a:tc>
                <a:tc>
                  <a:txBody>
                    <a:bodyPr/>
                    <a:lstStyle/>
                    <a:p>
                      <a:pPr algn="ctr"/>
                      <a:r>
                        <a:rPr lang="en-US" sz="1400" dirty="0"/>
                        <a:t>NR </a:t>
                      </a:r>
                      <a:br>
                        <a:rPr lang="en-US" sz="1400" dirty="0"/>
                      </a:br>
                      <a:r>
                        <a:rPr lang="en-US" sz="1400" dirty="0"/>
                        <a:t>(10.6-NR)</a:t>
                      </a:r>
                    </a:p>
                  </a:txBody>
                  <a:tcPr marL="27432" marR="27432" marT="18288" marB="18288" anchor="ctr"/>
                </a:tc>
                <a:extLst>
                  <a:ext uri="{0D108BD9-81ED-4DB2-BD59-A6C34878D82A}">
                    <a16:rowId xmlns:a16="http://schemas.microsoft.com/office/drawing/2014/main" val="3905820128"/>
                  </a:ext>
                </a:extLst>
              </a:tr>
              <a:tr h="429607">
                <a:tc>
                  <a:txBody>
                    <a:bodyPr/>
                    <a:lstStyle/>
                    <a:p>
                      <a:pPr marL="0" indent="238125">
                        <a:tabLst/>
                      </a:pPr>
                      <a:r>
                        <a:rPr lang="en-US" sz="1400" dirty="0"/>
                        <a:t>36-month estimate, %</a:t>
                      </a:r>
                    </a:p>
                  </a:txBody>
                  <a:tcPr marL="27432" marR="27432" marT="18288" marB="18288" anchor="ctr"/>
                </a:tc>
                <a:tc>
                  <a:txBody>
                    <a:bodyPr/>
                    <a:lstStyle/>
                    <a:p>
                      <a:pPr algn="ctr"/>
                      <a:r>
                        <a:rPr lang="en-US" sz="1400" dirty="0"/>
                        <a:t>39</a:t>
                      </a:r>
                    </a:p>
                  </a:txBody>
                  <a:tcPr marL="27432" marR="27432" marT="18288" marB="18288" anchor="ctr"/>
                </a:tc>
                <a:tc>
                  <a:txBody>
                    <a:bodyPr/>
                    <a:lstStyle/>
                    <a:p>
                      <a:pPr algn="ctr"/>
                      <a:r>
                        <a:rPr lang="en-US" sz="1400" dirty="0"/>
                        <a:t>55</a:t>
                      </a:r>
                    </a:p>
                  </a:txBody>
                  <a:tcPr marL="27432" marR="27432" marT="18288" marB="18288" anchor="ctr"/>
                </a:tc>
                <a:extLst>
                  <a:ext uri="{0D108BD9-81ED-4DB2-BD59-A6C34878D82A}">
                    <a16:rowId xmlns:a16="http://schemas.microsoft.com/office/drawing/2014/main" val="3090430145"/>
                  </a:ext>
                </a:extLst>
              </a:tr>
            </a:tbl>
          </a:graphicData>
        </a:graphic>
      </p:graphicFrame>
      <p:pic>
        <p:nvPicPr>
          <p:cNvPr id="8" name="Picture 7" descr="A graph of a number of patients&#10;&#10;Description automatically generated">
            <a:extLst>
              <a:ext uri="{FF2B5EF4-FFF2-40B4-BE49-F238E27FC236}">
                <a16:creationId xmlns:a16="http://schemas.microsoft.com/office/drawing/2014/main" id="{2FE3366F-8DE7-D697-9A44-764B0577F5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69061" y="1923241"/>
            <a:ext cx="7062876" cy="3043097"/>
          </a:xfrm>
          <a:prstGeom prst="rect">
            <a:avLst/>
          </a:prstGeom>
        </p:spPr>
      </p:pic>
      <p:sp>
        <p:nvSpPr>
          <p:cNvPr id="9" name="Rectangle 8">
            <a:extLst>
              <a:ext uri="{FF2B5EF4-FFF2-40B4-BE49-F238E27FC236}">
                <a16:creationId xmlns:a16="http://schemas.microsoft.com/office/drawing/2014/main" id="{65BE5DC4-5636-63FE-A487-1FC8888E0783}"/>
              </a:ext>
            </a:extLst>
          </p:cNvPr>
          <p:cNvSpPr/>
          <p:nvPr/>
        </p:nvSpPr>
        <p:spPr>
          <a:xfrm>
            <a:off x="4906837" y="5181607"/>
            <a:ext cx="6925100" cy="51510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Book" panose="020B0503020102020204"/>
                <a:ea typeface="+mn-ea"/>
                <a:cs typeface="+mn-cs"/>
              </a:rPr>
              <a:t>Durable complete responses and overall median DOCR of 36.1 months </a:t>
            </a:r>
            <a:br>
              <a:rPr kumimoji="0" lang="en-US" sz="1400" b="1"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US" sz="1400" b="1" i="0" u="none" strike="noStrike" kern="1200" cap="none" spc="0" normalizeH="0" baseline="0" noProof="0" dirty="0">
                <a:ln>
                  <a:noFill/>
                </a:ln>
                <a:solidFill>
                  <a:prstClr val="black"/>
                </a:solidFill>
                <a:effectLst/>
                <a:uLnTx/>
                <a:uFillTx/>
                <a:latin typeface="Franklin Gothic Book" panose="020B0503020102020204"/>
                <a:ea typeface="+mn-ea"/>
                <a:cs typeface="+mn-cs"/>
              </a:rPr>
              <a:t>(95% CI, 20.2-NR)</a:t>
            </a:r>
            <a:endParaRPr kumimoji="0" lang="en-US" sz="14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657070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5556" y="1813392"/>
            <a:ext cx="5387544" cy="2641749"/>
          </a:xfrm>
          <a:prstGeom prst="rect">
            <a:avLst/>
          </a:prstGeom>
        </p:spPr>
        <p:txBody>
          <a:bodyPr vert="horz" wrap="square" lIns="0" tIns="0" rIns="0" bIns="0" rtlCol="0">
            <a:spAutoFit/>
          </a:bodyPr>
          <a:lstStyle/>
          <a:p>
            <a:pPr marL="255904" marR="0" lvl="0" indent="-243204" algn="l" defTabSz="914400" rtl="0" eaLnBrk="1" fontAlgn="auto" latinLnBrk="0" hangingPunct="1">
              <a:lnSpc>
                <a:spcPts val="4330"/>
              </a:lnSpc>
              <a:spcBef>
                <a:spcPts val="0"/>
              </a:spcBef>
              <a:spcAft>
                <a:spcPts val="0"/>
              </a:spcAft>
              <a:buClr>
                <a:srgbClr val="001D5B"/>
              </a:buClr>
              <a:buSzPct val="120312"/>
              <a:buFont typeface="Segoe UI Symbol"/>
              <a:buChar char="‣"/>
              <a:tabLst>
                <a:tab pos="255904" algn="l"/>
              </a:tabLst>
              <a:defRPr/>
            </a:pPr>
            <a:r>
              <a:rPr kumimoji="0"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a:t>
            </a:r>
            <a:r>
              <a:rPr kumimoji="0" sz="3200" b="0" i="0" u="none" strike="noStrike" kern="1200" cap="none" spc="-1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baseline</a:t>
            </a:r>
            <a:r>
              <a:rPr kumimoji="0" sz="3200" b="0" i="0" u="none" strike="noStrike" kern="1200" cap="none" spc="-1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32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characteristics</a:t>
            </a:r>
            <a:endParaRPr kumimoji="0"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3530" algn="l" defTabSz="914400" rtl="0" eaLnBrk="1" fontAlgn="auto" latinLnBrk="0" hangingPunct="1">
              <a:lnSpc>
                <a:spcPct val="100000"/>
              </a:lnSpc>
              <a:spcBef>
                <a:spcPts val="320"/>
              </a:spcBef>
              <a:spcAft>
                <a:spcPts val="0"/>
              </a:spcAft>
              <a:buClr>
                <a:srgbClr val="000000"/>
              </a:buClr>
              <a:buSzPct val="110416"/>
              <a:buFont typeface="Arial"/>
              <a:buChar char="•"/>
              <a:tabLst>
                <a:tab pos="672465" algn="l"/>
              </a:tabLst>
              <a:defRPr/>
            </a:pP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56%</a:t>
            </a:r>
            <a:r>
              <a:rPr kumimoji="0" sz="2400" b="0" i="0" u="none" strike="noStrike" kern="12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a:t>
            </a:r>
            <a:r>
              <a:rPr kumimoji="0" sz="2400" b="0"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&gt;70</a:t>
            </a: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3530" algn="l" defTabSz="914400" rtl="0" eaLnBrk="1" fontAlgn="auto" latinLnBrk="0" hangingPunct="1">
              <a:lnSpc>
                <a:spcPct val="100000"/>
              </a:lnSpc>
              <a:spcBef>
                <a:spcPts val="395"/>
              </a:spcBef>
              <a:spcAft>
                <a:spcPts val="0"/>
              </a:spcAft>
              <a:buClr>
                <a:srgbClr val="000000"/>
              </a:buClr>
              <a:buSzPct val="110416"/>
              <a:buFont typeface="Arial"/>
              <a:buChar char="•"/>
              <a:tabLst>
                <a:tab pos="672465" algn="l"/>
              </a:tabLst>
              <a:defRPr/>
            </a:pP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55%</a:t>
            </a:r>
            <a:r>
              <a:rPr kumimoji="0" sz="2400" b="0" i="0" u="none" strike="noStrike" kern="1200" cap="none" spc="-6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elevated</a:t>
            </a:r>
            <a:r>
              <a:rPr kumimoji="0" sz="2400" b="0" i="0" u="none" strike="noStrike" kern="1200" cap="none" spc="-7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LDH</a:t>
            </a: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3530" algn="l" defTabSz="914400" rtl="0" eaLnBrk="1" fontAlgn="auto" latinLnBrk="0" hangingPunct="1">
              <a:lnSpc>
                <a:spcPct val="100000"/>
              </a:lnSpc>
              <a:spcBef>
                <a:spcPts val="395"/>
              </a:spcBef>
              <a:spcAft>
                <a:spcPts val="0"/>
              </a:spcAft>
              <a:buClr>
                <a:srgbClr val="000000"/>
              </a:buClr>
              <a:buSzPct val="110416"/>
              <a:buFont typeface="Arial"/>
              <a:buChar char="•"/>
              <a:tabLst>
                <a:tab pos="672465"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57-77</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24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refractory</a:t>
            </a: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3530" algn="l" defTabSz="914400" rtl="0" eaLnBrk="1" fontAlgn="auto" latinLnBrk="0" hangingPunct="1">
              <a:lnSpc>
                <a:spcPct val="100000"/>
              </a:lnSpc>
              <a:spcBef>
                <a:spcPts val="414"/>
              </a:spcBef>
              <a:spcAft>
                <a:spcPts val="0"/>
              </a:spcAft>
              <a:buClr>
                <a:srgbClr val="000000"/>
              </a:buClr>
              <a:buSzPct val="110416"/>
              <a:buFont typeface="Arial"/>
              <a:buChar char="•"/>
              <a:tabLst>
                <a:tab pos="672465" algn="l"/>
              </a:tabLst>
              <a:defRPr/>
            </a:pP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r>
              <a:rPr kumimoji="0" sz="24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sz="24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a:t>
            </a:r>
            <a:r>
              <a:rPr kumimoji="0"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LOT</a:t>
            </a: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3530" algn="l" defTabSz="914400" rtl="0" eaLnBrk="1" fontAlgn="auto" latinLnBrk="0" hangingPunct="1">
              <a:lnSpc>
                <a:spcPct val="100000"/>
              </a:lnSpc>
              <a:spcBef>
                <a:spcPts val="395"/>
              </a:spcBef>
              <a:spcAft>
                <a:spcPts val="0"/>
              </a:spcAft>
              <a:buClr>
                <a:srgbClr val="000000"/>
              </a:buClr>
              <a:buSzPct val="110416"/>
              <a:buFont typeface="Arial"/>
              <a:buChar char="•"/>
              <a:tabLst>
                <a:tab pos="672465" algn="l"/>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35</a:t>
            </a:r>
            <a:r>
              <a:rPr kumimoji="0"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sz="2400" b="1" i="0" u="none" strike="noStrike" kern="1200" cap="none" spc="-2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prior</a:t>
            </a:r>
            <a:r>
              <a:rPr kumimoji="0" sz="2400" b="1" i="0" u="none" strike="noStrike" kern="1200" cap="none" spc="-2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2400" b="1" i="0" u="none" strike="noStrike" kern="1200" cap="none" spc="-1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CART19</a:t>
            </a:r>
            <a:endParaRPr kumimoji="0"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object 3" descr="$PPTXTitle"/>
          <p:cNvSpPr txBox="1">
            <a:spLocks noGrp="1"/>
          </p:cNvSpPr>
          <p:nvPr>
            <p:ph type="title"/>
          </p:nvPr>
        </p:nvSpPr>
        <p:spPr>
          <a:xfrm>
            <a:off x="213869" y="126090"/>
            <a:ext cx="11716766" cy="552792"/>
          </a:xfrm>
          <a:prstGeom prst="rect">
            <a:avLst/>
          </a:prstGeom>
        </p:spPr>
        <p:txBody>
          <a:bodyPr vert="horz" wrap="square" lIns="0" tIns="59766" rIns="0" bIns="0" rtlCol="0">
            <a:spAutoFit/>
          </a:bodyPr>
          <a:lstStyle/>
          <a:p>
            <a:pPr marL="929640">
              <a:lnSpc>
                <a:spcPct val="100000"/>
              </a:lnSpc>
              <a:spcBef>
                <a:spcPts val="105"/>
              </a:spcBef>
            </a:pPr>
            <a:r>
              <a:rPr sz="3200" b="1" dirty="0">
                <a:latin typeface="Arial"/>
                <a:cs typeface="Arial"/>
              </a:rPr>
              <a:t>Mosunetuzumab</a:t>
            </a:r>
            <a:r>
              <a:rPr sz="3200" b="1" spc="-80" dirty="0">
                <a:latin typeface="Arial"/>
                <a:cs typeface="Arial"/>
              </a:rPr>
              <a:t> </a:t>
            </a:r>
            <a:r>
              <a:rPr sz="3200" b="1" dirty="0">
                <a:latin typeface="Arial"/>
                <a:cs typeface="Arial"/>
              </a:rPr>
              <a:t>+</a:t>
            </a:r>
            <a:r>
              <a:rPr sz="3200" b="1" spc="-50" dirty="0">
                <a:latin typeface="Arial"/>
                <a:cs typeface="Arial"/>
              </a:rPr>
              <a:t> </a:t>
            </a:r>
            <a:r>
              <a:rPr sz="3200" b="1" dirty="0">
                <a:latin typeface="Arial"/>
                <a:cs typeface="Arial"/>
              </a:rPr>
              <a:t>polatuzumab</a:t>
            </a:r>
            <a:r>
              <a:rPr sz="3200" b="1" spc="-70" dirty="0">
                <a:latin typeface="Arial"/>
                <a:cs typeface="Arial"/>
              </a:rPr>
              <a:t> </a:t>
            </a:r>
            <a:r>
              <a:rPr sz="3200" b="1" dirty="0">
                <a:latin typeface="Arial"/>
                <a:cs typeface="Arial"/>
              </a:rPr>
              <a:t>vedotin</a:t>
            </a:r>
            <a:r>
              <a:rPr sz="3200" b="1" spc="-80" dirty="0">
                <a:latin typeface="Arial"/>
                <a:cs typeface="Arial"/>
              </a:rPr>
              <a:t> </a:t>
            </a:r>
            <a:r>
              <a:rPr sz="3200" b="1" dirty="0">
                <a:latin typeface="Arial"/>
                <a:cs typeface="Arial"/>
              </a:rPr>
              <a:t>for</a:t>
            </a:r>
            <a:r>
              <a:rPr sz="3200" b="1" spc="-65" dirty="0">
                <a:latin typeface="Arial"/>
                <a:cs typeface="Arial"/>
              </a:rPr>
              <a:t> </a:t>
            </a:r>
            <a:r>
              <a:rPr sz="3200" b="1" dirty="0">
                <a:latin typeface="Arial"/>
                <a:cs typeface="Arial"/>
              </a:rPr>
              <a:t>R/R</a:t>
            </a:r>
            <a:r>
              <a:rPr sz="3200" b="1" spc="-50" dirty="0">
                <a:latin typeface="Arial"/>
                <a:cs typeface="Arial"/>
              </a:rPr>
              <a:t> </a:t>
            </a:r>
            <a:r>
              <a:rPr sz="3200" b="1" spc="-10" dirty="0">
                <a:latin typeface="Arial"/>
                <a:cs typeface="Arial"/>
              </a:rPr>
              <a:t>DLBCL</a:t>
            </a:r>
            <a:endParaRPr sz="3200" b="1" dirty="0">
              <a:latin typeface="Arial"/>
              <a:cs typeface="Arial"/>
            </a:endParaRPr>
          </a:p>
        </p:txBody>
      </p:sp>
      <p:pic>
        <p:nvPicPr>
          <p:cNvPr id="4" name="object 4"/>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75828" y="2644198"/>
            <a:ext cx="3212066" cy="3621886"/>
          </a:xfrm>
          <a:prstGeom prst="rect">
            <a:avLst/>
          </a:prstGeom>
        </p:spPr>
      </p:pic>
      <p:pic>
        <p:nvPicPr>
          <p:cNvPr id="5" name="object 5"/>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818767" y="1208342"/>
            <a:ext cx="6111868" cy="1327906"/>
          </a:xfrm>
          <a:prstGeom prst="rect">
            <a:avLst/>
          </a:prstGeom>
        </p:spPr>
      </p:pic>
      <p:sp>
        <p:nvSpPr>
          <p:cNvPr id="6" name="object 6"/>
          <p:cNvSpPr txBox="1"/>
          <p:nvPr/>
        </p:nvSpPr>
        <p:spPr>
          <a:xfrm>
            <a:off x="215290" y="6531662"/>
            <a:ext cx="3177540" cy="200248"/>
          </a:xfrm>
          <a:prstGeom prst="rect">
            <a:avLst/>
          </a:prstGeom>
        </p:spPr>
        <p:txBody>
          <a:bodyPr vert="horz" wrap="square" lIns="0" tIns="0" rIns="0" bIns="0" rtlCol="0">
            <a:spAutoFit/>
          </a:bodyPr>
          <a:lstStyle/>
          <a:p>
            <a:pPr marL="12700" marR="0" lvl="0" indent="0" algn="l" defTabSz="914400" rtl="0" eaLnBrk="1" fontAlgn="auto" latinLnBrk="0" hangingPunct="1">
              <a:lnSpc>
                <a:spcPts val="1810"/>
              </a:lnSpc>
              <a:spcBef>
                <a:spcPts val="0"/>
              </a:spcBef>
              <a:spcAft>
                <a:spcPts val="0"/>
              </a:spcAft>
              <a:buClrTx/>
              <a:buSzTx/>
              <a:buFontTx/>
              <a:buNone/>
              <a:tabLst/>
              <a:defRPr/>
            </a:pPr>
            <a:r>
              <a:rPr kumimoji="0" sz="800" b="0" i="0" u="none" strike="noStrike" kern="1200" cap="none" spc="0" normalizeH="0" baseline="0" noProof="0" dirty="0">
                <a:ln>
                  <a:noFill/>
                </a:ln>
                <a:solidFill>
                  <a:prstClr val="black"/>
                </a:solidFill>
                <a:effectLst/>
                <a:uLnTx/>
                <a:uFillTx/>
                <a:latin typeface="Calibri Light"/>
                <a:ea typeface="+mn-ea"/>
                <a:cs typeface="Calibri Light"/>
              </a:rPr>
              <a:t>Nat</a:t>
            </a:r>
            <a:r>
              <a:rPr kumimoji="0" sz="800" b="0" i="0" u="none" strike="noStrike" kern="1200" cap="none" spc="-25" normalizeH="0" baseline="0" noProof="0" dirty="0">
                <a:ln>
                  <a:noFill/>
                </a:ln>
                <a:solidFill>
                  <a:prstClr val="black"/>
                </a:solidFill>
                <a:effectLst/>
                <a:uLnTx/>
                <a:uFillTx/>
                <a:latin typeface="Calibri Light"/>
                <a:ea typeface="+mn-ea"/>
                <a:cs typeface="Calibri Light"/>
              </a:rPr>
              <a:t> </a:t>
            </a:r>
            <a:r>
              <a:rPr kumimoji="0" sz="800" b="0" i="0" u="none" strike="noStrike" kern="1200" cap="none" spc="0" normalizeH="0" baseline="0" noProof="0" dirty="0">
                <a:ln>
                  <a:noFill/>
                </a:ln>
                <a:solidFill>
                  <a:prstClr val="black"/>
                </a:solidFill>
                <a:effectLst/>
                <a:uLnTx/>
                <a:uFillTx/>
                <a:latin typeface="Calibri Light"/>
                <a:ea typeface="+mn-ea"/>
                <a:cs typeface="Calibri Light"/>
              </a:rPr>
              <a:t>Med.</a:t>
            </a:r>
            <a:r>
              <a:rPr kumimoji="0" sz="8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800" b="0" i="0" u="none" strike="noStrike" kern="1200" cap="none" spc="0" normalizeH="0" baseline="0" noProof="0" dirty="0">
                <a:ln>
                  <a:noFill/>
                </a:ln>
                <a:solidFill>
                  <a:prstClr val="black"/>
                </a:solidFill>
                <a:effectLst/>
                <a:uLnTx/>
                <a:uFillTx/>
                <a:latin typeface="Calibri Light"/>
                <a:ea typeface="+mn-ea"/>
                <a:cs typeface="Calibri Light"/>
              </a:rPr>
              <a:t>2024</a:t>
            </a:r>
            <a:r>
              <a:rPr kumimoji="0" sz="800" b="0" i="0" u="none" strike="noStrike" kern="1200" cap="none" spc="-10" normalizeH="0" baseline="0" noProof="0" dirty="0">
                <a:ln>
                  <a:noFill/>
                </a:ln>
                <a:solidFill>
                  <a:prstClr val="black"/>
                </a:solidFill>
                <a:effectLst/>
                <a:uLnTx/>
                <a:uFillTx/>
                <a:latin typeface="Calibri Light"/>
                <a:ea typeface="+mn-ea"/>
                <a:cs typeface="Calibri Light"/>
              </a:rPr>
              <a:t> Jan;30(1):229-</a:t>
            </a:r>
            <a:r>
              <a:rPr kumimoji="0" sz="800" b="0" i="0" u="none" strike="noStrike" kern="1200" cap="none" spc="-20" normalizeH="0" baseline="0" noProof="0" dirty="0">
                <a:ln>
                  <a:noFill/>
                </a:ln>
                <a:solidFill>
                  <a:prstClr val="black"/>
                </a:solidFill>
                <a:effectLst/>
                <a:uLnTx/>
                <a:uFillTx/>
                <a:latin typeface="Calibri Light"/>
                <a:ea typeface="+mn-ea"/>
                <a:cs typeface="Calibri Light"/>
              </a:rPr>
              <a:t>239.</a:t>
            </a:r>
            <a:endParaRPr kumimoji="0" sz="800" b="0" i="0" u="none" strike="noStrike" kern="1200" cap="none" spc="0" normalizeH="0" baseline="0" noProof="0" dirty="0">
              <a:ln>
                <a:noFill/>
              </a:ln>
              <a:solidFill>
                <a:prstClr val="black"/>
              </a:solidFill>
              <a:effectLst/>
              <a:uLnTx/>
              <a:uFillTx/>
              <a:latin typeface="Calibri Light"/>
              <a:ea typeface="+mn-ea"/>
              <a:cs typeface="Calibri Light"/>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413D-2FB8-1D18-316B-0D0F57C51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E103F-B6CE-9519-E36D-F3F40771F379}"/>
              </a:ext>
            </a:extLst>
          </p:cNvPr>
          <p:cNvSpPr>
            <a:spLocks noGrp="1"/>
          </p:cNvSpPr>
          <p:nvPr>
            <p:ph type="title"/>
          </p:nvPr>
        </p:nvSpPr>
        <p:spPr>
          <a:xfrm>
            <a:off x="916516" y="116632"/>
            <a:ext cx="10358967" cy="1196752"/>
          </a:xfrm>
        </p:spPr>
        <p:txBody>
          <a:bodyPr/>
          <a:lstStyle/>
          <a:p>
            <a:r>
              <a:rPr lang="en-US" sz="3200" dirty="0">
                <a:solidFill>
                  <a:srgbClr val="0432FF"/>
                </a:solidFill>
              </a:rPr>
              <a:t>Dr Awan — Disclosures</a:t>
            </a:r>
          </a:p>
        </p:txBody>
      </p:sp>
      <p:graphicFrame>
        <p:nvGraphicFramePr>
          <p:cNvPr id="5" name="Content Placeholder 3">
            <a:extLst>
              <a:ext uri="{FF2B5EF4-FFF2-40B4-BE49-F238E27FC236}">
                <a16:creationId xmlns:a16="http://schemas.microsoft.com/office/drawing/2014/main" id="{E5F2F703-45F2-4B35-210B-6D58DD6F3540}"/>
              </a:ext>
            </a:extLst>
          </p:cNvPr>
          <p:cNvGraphicFramePr>
            <a:graphicFrameLocks/>
          </p:cNvGraphicFramePr>
          <p:nvPr>
            <p:extLst>
              <p:ext uri="{D42A27DB-BD31-4B8C-83A1-F6EECF244321}">
                <p14:modId xmlns:p14="http://schemas.microsoft.com/office/powerpoint/2010/main" val="1437219327"/>
              </p:ext>
            </p:extLst>
          </p:nvPr>
        </p:nvGraphicFramePr>
        <p:xfrm>
          <a:off x="527050" y="1628800"/>
          <a:ext cx="11185573" cy="3600399"/>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8280919">
                  <a:extLst>
                    <a:ext uri="{9D8B030D-6E8A-4147-A177-3AD203B41FA5}">
                      <a16:colId xmlns:a16="http://schemas.microsoft.com/office/drawing/2014/main" val="20001"/>
                    </a:ext>
                  </a:extLst>
                </a:gridCol>
              </a:tblGrid>
              <a:tr h="165305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Adaptive Biotechnologies Corporation,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DAVA Oncology, Genmab US Inc, Incyte Corporation, </a:t>
                      </a:r>
                      <a:r>
                        <a:rPr lang="en-US" sz="1800" b="0" kern="1200" dirty="0" err="1">
                          <a:solidFill>
                            <a:schemeClr val="tx1"/>
                          </a:solidFill>
                          <a:effectLst/>
                          <a:latin typeface="+mn-lt"/>
                          <a:ea typeface="+mn-ea"/>
                          <a:cs typeface="+mn-cs"/>
                        </a:rPr>
                        <a:t>Invivyd</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a:t>
                      </a:r>
                      <a:r>
                        <a:rPr lang="en-US" sz="1800" b="0" kern="1200" dirty="0" err="1">
                          <a:solidFill>
                            <a:schemeClr val="tx1"/>
                          </a:solidFill>
                          <a:effectLst/>
                          <a:latin typeface="+mn-lt"/>
                          <a:ea typeface="+mn-ea"/>
                          <a:cs typeface="+mn-cs"/>
                        </a:rPr>
                        <a:t>Miltenyi</a:t>
                      </a:r>
                      <a:r>
                        <a:rPr lang="en-US" sz="1800" b="0" kern="1200" dirty="0">
                          <a:solidFill>
                            <a:schemeClr val="tx1"/>
                          </a:solidFill>
                          <a:effectLst/>
                          <a:latin typeface="+mn-lt"/>
                          <a:ea typeface="+mn-ea"/>
                          <a:cs typeface="+mn-cs"/>
                        </a:rPr>
                        <a:t> Biotec, Pierre Fabre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73671">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Actinium Pharmaceuticals Inc,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973671">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Ascentage</a:t>
                      </a:r>
                      <a:r>
                        <a:rPr lang="en-US" sz="1800" b="0" kern="1200" dirty="0">
                          <a:solidFill>
                            <a:schemeClr val="tx1"/>
                          </a:solidFill>
                          <a:effectLst/>
                          <a:latin typeface="+mn-lt"/>
                          <a:ea typeface="+mn-ea"/>
                          <a:cs typeface="+mn-cs"/>
                        </a:rPr>
                        <a:t> Pharma, AstraZeneca Pharmaceuticals LP, Caribou Biosciences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611131"/>
                  </a:ext>
                </a:extLst>
              </a:tr>
            </a:tbl>
          </a:graphicData>
        </a:graphic>
      </p:graphicFrame>
    </p:spTree>
    <p:custDataLst>
      <p:tags r:id="rId1"/>
    </p:custDataLst>
    <p:extLst>
      <p:ext uri="{BB962C8B-B14F-4D97-AF65-F5344CB8AC3E}">
        <p14:creationId xmlns:p14="http://schemas.microsoft.com/office/powerpoint/2010/main" val="1653671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8497" y="5926323"/>
            <a:ext cx="11064393"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Mosun/pola</a:t>
            </a:r>
            <a:r>
              <a:rPr kumimoji="0" sz="2400" b="0" i="0" u="none" strike="noStrike" kern="1200" cap="none" spc="-7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a:t>
            </a:r>
            <a:r>
              <a:rPr kumimoji="0" sz="2400" b="0" i="0" u="none" strike="noStrike" kern="1200" cap="none" spc="-4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associated</a:t>
            </a:r>
            <a:r>
              <a:rPr kumimoji="0" sz="2400" b="0" i="0" u="none" strike="noStrike" kern="1200" cap="none" spc="-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a:t>
            </a:r>
            <a:r>
              <a:rPr kumimoji="0" sz="2400" b="0" i="0" u="none" strike="noStrike" kern="1200" cap="none" spc="-8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8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a:t>
            </a:r>
            <a:r>
              <a:rPr kumimoji="0" sz="2400" b="0" i="0" u="none" strike="noStrike" kern="1200" cap="none" spc="-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a:t>
            </a:r>
            <a:r>
              <a:rPr kumimoji="0" sz="2400" b="0" i="0" u="none" strike="noStrike" kern="1200" cap="none" spc="-8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rate</a:t>
            </a:r>
            <a:r>
              <a:rPr kumimoji="0" sz="2400" b="0" i="0" u="none" strike="noStrike" kern="1200" cap="none" spc="-8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r>
              <a:rPr kumimoji="0" sz="2400" b="0" i="0" u="none" strike="noStrike" kern="1200" cap="none" spc="-6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a:t>
            </a:r>
            <a:r>
              <a:rPr kumimoji="0" sz="2400" b="0" i="0" u="none" strike="noStrike" kern="1200" cap="none" spc="-7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toxicity</a:t>
            </a:r>
            <a:r>
              <a:rPr kumimoji="0" sz="2400" b="0" i="0" u="none" strike="noStrike" kern="1200" cap="none" spc="-8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sz="2400" b="0" i="0" u="none" strike="noStrike" kern="1200" cap="none" spc="-4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a:t>
            </a:r>
            <a:r>
              <a:rPr kumimoji="0" sz="2400" b="0" i="0" u="none" strike="noStrike" kern="1200" cap="none" spc="-7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DLBCL</a:t>
            </a: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bject 3"/>
          <p:cNvSpPr txBox="1"/>
          <p:nvPr/>
        </p:nvSpPr>
        <p:spPr>
          <a:xfrm>
            <a:off x="0" y="1696690"/>
            <a:ext cx="5277460" cy="3154710"/>
          </a:xfrm>
          <a:prstGeom prst="rect">
            <a:avLst/>
          </a:prstGeom>
        </p:spPr>
        <p:txBody>
          <a:bodyPr vert="horz" wrap="square" lIns="0" tIns="53340" rIns="0" bIns="0" rtlCol="0">
            <a:spAutoFit/>
          </a:bodyPr>
          <a:lstStyle/>
          <a:p>
            <a:pPr marL="255904" marR="0" lvl="0" indent="-243204" algn="l" defTabSz="914400" rtl="0" eaLnBrk="1" fontAlgn="auto" latinLnBrk="0" hangingPunct="1">
              <a:lnSpc>
                <a:spcPct val="100000"/>
              </a:lnSpc>
              <a:spcBef>
                <a:spcPts val="420"/>
              </a:spcBef>
              <a:spcAft>
                <a:spcPts val="0"/>
              </a:spcAft>
              <a:buClr>
                <a:srgbClr val="001D5B"/>
              </a:buClr>
              <a:buSzPct val="118750"/>
              <a:buFont typeface="Segoe UI Symbol"/>
              <a:buChar char="‣"/>
              <a:tabLst>
                <a:tab pos="255904" algn="l"/>
              </a:tabLst>
              <a:defRPr/>
            </a:pPr>
            <a:r>
              <a:rPr kumimoji="0" sz="24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a:t>
            </a: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2895" algn="l" defTabSz="914400" rtl="0" eaLnBrk="1" fontAlgn="auto" latinLnBrk="0" hangingPunct="1">
              <a:lnSpc>
                <a:spcPct val="100000"/>
              </a:lnSpc>
              <a:spcBef>
                <a:spcPts val="440"/>
              </a:spcBef>
              <a:spcAft>
                <a:spcPts val="0"/>
              </a:spcAft>
              <a:buClr>
                <a:srgbClr val="000000"/>
              </a:buClr>
              <a:buSzPct val="108333"/>
              <a:buFont typeface="Arial"/>
              <a:buChar char="•"/>
              <a:tabLst>
                <a:tab pos="672465" algn="l"/>
              </a:tabLst>
              <a:defRPr/>
            </a:pP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a:t>
            </a:r>
            <a:r>
              <a:rPr kumimoji="0" sz="1800" b="0" i="0" u="none" strike="noStrike" kern="1200" cap="none" spc="-3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2895" algn="l" defTabSz="914400" rtl="0" eaLnBrk="1" fontAlgn="auto" latinLnBrk="0" hangingPunct="1">
              <a:lnSpc>
                <a:spcPct val="100000"/>
              </a:lnSpc>
              <a:spcBef>
                <a:spcPts val="400"/>
              </a:spcBef>
              <a:spcAft>
                <a:spcPts val="0"/>
              </a:spcAft>
              <a:buClr>
                <a:srgbClr val="000000"/>
              </a:buClr>
              <a:buSzPct val="108333"/>
              <a:buFont typeface="Arial"/>
              <a:buChar char="•"/>
              <a:tabLst>
                <a:tab pos="672465" algn="l"/>
              </a:tabLst>
              <a:defRPr/>
            </a:pP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CRR:</a:t>
            </a:r>
            <a:r>
              <a:rPr kumimoji="0" sz="18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59%</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2895" algn="l" defTabSz="914400" rtl="0" eaLnBrk="1" fontAlgn="auto" latinLnBrk="0" hangingPunct="1">
              <a:lnSpc>
                <a:spcPct val="100000"/>
              </a:lnSpc>
              <a:spcBef>
                <a:spcPts val="395"/>
              </a:spcBef>
              <a:spcAft>
                <a:spcPts val="0"/>
              </a:spcAft>
              <a:buClr>
                <a:srgbClr val="000000"/>
              </a:buClr>
              <a:buSzPct val="108333"/>
              <a:buFont typeface="Arial"/>
              <a:buChar char="•"/>
              <a:tabLst>
                <a:tab pos="672465" algn="l"/>
              </a:tabLst>
              <a:defRPr/>
            </a:pP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CRR</a:t>
            </a:r>
            <a:r>
              <a:rPr kumimoji="0" sz="18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a:t>
            </a:r>
            <a:r>
              <a:rPr kumimoji="0" sz="18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sz="18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a:t>
            </a:r>
            <a:r>
              <a:rPr kumimoji="0" sz="18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LOT:</a:t>
            </a:r>
            <a:r>
              <a:rPr kumimoji="0" sz="1800" b="0" i="0" u="none" strike="noStrike" kern="12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49%</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2895" algn="l" defTabSz="914400" rtl="0" eaLnBrk="1" fontAlgn="auto" latinLnBrk="0" hangingPunct="1">
              <a:lnSpc>
                <a:spcPct val="100000"/>
              </a:lnSpc>
              <a:spcBef>
                <a:spcPts val="409"/>
              </a:spcBef>
              <a:spcAft>
                <a:spcPts val="0"/>
              </a:spcAft>
              <a:buClr>
                <a:srgbClr val="000000"/>
              </a:buClr>
              <a:buSzPct val="108333"/>
              <a:buFont typeface="Arial"/>
              <a:buChar char="•"/>
              <a:tabLst>
                <a:tab pos="672465" algn="l"/>
              </a:tabLst>
              <a:defRPr/>
            </a:pPr>
            <a:r>
              <a:rPr kumimoji="0"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CRR</a:t>
            </a:r>
            <a:r>
              <a:rPr kumimoji="0" sz="1800" b="1" i="0" u="none" strike="noStrike" kern="1200" cap="none" spc="-2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by</a:t>
            </a:r>
            <a:r>
              <a:rPr kumimoji="0" sz="1800" b="1" i="0" u="none" strike="noStrike" kern="1200" cap="none" spc="-3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prior</a:t>
            </a:r>
            <a:r>
              <a:rPr kumimoji="0" sz="1800" b="1" i="0" u="none" strike="noStrike" kern="1200" cap="none" spc="-2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CART19</a:t>
            </a:r>
            <a:r>
              <a:rPr kumimoji="0" sz="1800" b="1" i="0" u="none" strike="noStrike" kern="1200" cap="none" spc="-3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vs</a:t>
            </a:r>
            <a:r>
              <a:rPr kumimoji="0" sz="1800" b="1" i="0" u="none" strike="noStrike" kern="1200" cap="none" spc="-2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not:</a:t>
            </a:r>
            <a:r>
              <a:rPr kumimoji="0" sz="1800" b="1" i="0" u="none" strike="noStrike" kern="1200" cap="none" spc="-3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40%</a:t>
            </a:r>
            <a:r>
              <a:rPr kumimoji="0" sz="1800" b="1" i="0" u="none" strike="noStrike" kern="1200" cap="none" spc="-3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vs</a:t>
            </a:r>
            <a:r>
              <a:rPr kumimoji="0" sz="1800" b="1" i="0" u="none" strike="noStrike" kern="1200" cap="none" spc="-3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sz="1800" b="1" i="0" u="none" strike="noStrike" kern="1200" cap="none" spc="-2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49%</a:t>
            </a:r>
            <a:endParaRPr kumimoji="0"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919"/>
              </a:spcBef>
              <a:spcAft>
                <a:spcPts val="0"/>
              </a:spcAft>
              <a:buClrTx/>
              <a:buSzTx/>
              <a:buFont typeface="Arial"/>
              <a:buChar char="•"/>
              <a:tabLst/>
              <a:defRPr/>
            </a:pP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5904" marR="0" lvl="0" indent="-243204" algn="l" defTabSz="914400" rtl="0" eaLnBrk="1" fontAlgn="auto" latinLnBrk="0" hangingPunct="1">
              <a:lnSpc>
                <a:spcPct val="100000"/>
              </a:lnSpc>
              <a:spcBef>
                <a:spcPts val="0"/>
              </a:spcBef>
              <a:spcAft>
                <a:spcPts val="0"/>
              </a:spcAft>
              <a:buClr>
                <a:srgbClr val="001D5B"/>
              </a:buClr>
              <a:buSzPct val="118750"/>
              <a:buFont typeface="Segoe UI Symbol"/>
              <a:buChar char="‣"/>
              <a:tabLst>
                <a:tab pos="255904" algn="l"/>
              </a:tabLst>
              <a:defRPr/>
            </a:pPr>
            <a:r>
              <a:rPr kumimoji="0" sz="24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Toxicity</a:t>
            </a: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2895" algn="l" defTabSz="914400" rtl="0" eaLnBrk="1" fontAlgn="auto" latinLnBrk="0" hangingPunct="1">
              <a:lnSpc>
                <a:spcPct val="100000"/>
              </a:lnSpc>
              <a:spcBef>
                <a:spcPts val="434"/>
              </a:spcBef>
              <a:spcAft>
                <a:spcPts val="0"/>
              </a:spcAft>
              <a:buClr>
                <a:srgbClr val="000000"/>
              </a:buClr>
              <a:buSzPct val="108333"/>
              <a:buFont typeface="Arial"/>
              <a:buChar char="•"/>
              <a:tabLst>
                <a:tab pos="672465" algn="l"/>
              </a:tabLst>
              <a:defRPr/>
            </a:pP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CRS:</a:t>
            </a:r>
            <a:r>
              <a:rPr kumimoji="0" sz="1800" b="0"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r>
              <a:rPr kumimoji="0" sz="1800" b="0"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any</a:t>
            </a:r>
            <a:r>
              <a:rPr kumimoji="0" sz="1800" b="0"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a:t>
            </a:r>
            <a:r>
              <a:rPr kumimoji="0" sz="1800" b="0" i="0" u="none" strike="noStrike" kern="1200" cap="none" spc="-6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800" b="0" i="0" u="none" strike="noStrike" kern="1200" cap="none" spc="-4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a:t>
            </a:r>
            <a:r>
              <a:rPr kumimoji="0" sz="1800" b="0" i="0" u="none" strike="noStrike" kern="1200" cap="none" spc="-3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72465" marR="0" lvl="1" indent="-302895" algn="l" defTabSz="914400" rtl="0" eaLnBrk="1" fontAlgn="auto" latinLnBrk="0" hangingPunct="1">
              <a:lnSpc>
                <a:spcPct val="100000"/>
              </a:lnSpc>
              <a:spcBef>
                <a:spcPts val="409"/>
              </a:spcBef>
              <a:spcAft>
                <a:spcPts val="0"/>
              </a:spcAft>
              <a:buClr>
                <a:srgbClr val="000000"/>
              </a:buClr>
              <a:buSzPct val="108333"/>
              <a:buFont typeface="Arial"/>
              <a:buChar char="•"/>
              <a:tabLst>
                <a:tab pos="672465" algn="l"/>
              </a:tabLst>
              <a:defRPr/>
            </a:pP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Febrile</a:t>
            </a:r>
            <a:r>
              <a:rPr kumimoji="0" sz="1800" b="0" i="0" u="none" strike="noStrike" kern="1200" cap="none" spc="-9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neutropenia:</a:t>
            </a:r>
            <a:r>
              <a:rPr kumimoji="0" sz="1800" b="0" i="0" u="none" strike="noStrike" kern="1200" cap="none" spc="-8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8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bject 4" descr="$PPTXTitle"/>
          <p:cNvSpPr txBox="1">
            <a:spLocks noGrp="1"/>
          </p:cNvSpPr>
          <p:nvPr>
            <p:ph type="title"/>
          </p:nvPr>
        </p:nvSpPr>
        <p:spPr>
          <a:xfrm>
            <a:off x="98298" y="121550"/>
            <a:ext cx="11594592" cy="591829"/>
          </a:xfrm>
          <a:prstGeom prst="rect">
            <a:avLst/>
          </a:prstGeom>
        </p:spPr>
        <p:txBody>
          <a:bodyPr vert="horz" wrap="square" lIns="0" tIns="98425" rIns="0" bIns="0" rtlCol="0">
            <a:spAutoFit/>
          </a:bodyPr>
          <a:lstStyle/>
          <a:p>
            <a:pPr marL="929640">
              <a:lnSpc>
                <a:spcPct val="100000"/>
              </a:lnSpc>
              <a:spcBef>
                <a:spcPts val="100"/>
              </a:spcBef>
            </a:pPr>
            <a:r>
              <a:rPr sz="3200" b="1" dirty="0">
                <a:latin typeface="Arial"/>
                <a:cs typeface="Arial"/>
              </a:rPr>
              <a:t>Mosunetuzumab</a:t>
            </a:r>
            <a:r>
              <a:rPr sz="3200" b="1" spc="-70" dirty="0">
                <a:latin typeface="Arial"/>
                <a:cs typeface="Arial"/>
              </a:rPr>
              <a:t> </a:t>
            </a:r>
            <a:r>
              <a:rPr sz="3200" b="1" dirty="0">
                <a:latin typeface="Arial"/>
                <a:cs typeface="Arial"/>
              </a:rPr>
              <a:t>+</a:t>
            </a:r>
            <a:r>
              <a:rPr sz="3200" b="1" spc="-30" dirty="0">
                <a:latin typeface="Arial"/>
                <a:cs typeface="Arial"/>
              </a:rPr>
              <a:t> </a:t>
            </a:r>
            <a:r>
              <a:rPr sz="3200" b="1" dirty="0">
                <a:latin typeface="Arial"/>
                <a:cs typeface="Arial"/>
              </a:rPr>
              <a:t>polatuzumab</a:t>
            </a:r>
            <a:r>
              <a:rPr sz="3200" b="1" spc="-55" dirty="0">
                <a:latin typeface="Arial"/>
                <a:cs typeface="Arial"/>
              </a:rPr>
              <a:t> </a:t>
            </a:r>
            <a:r>
              <a:rPr sz="3200" b="1" dirty="0">
                <a:latin typeface="Arial"/>
                <a:cs typeface="Arial"/>
              </a:rPr>
              <a:t>vedotin</a:t>
            </a:r>
            <a:r>
              <a:rPr sz="3200" b="1" spc="-60" dirty="0">
                <a:latin typeface="Arial"/>
                <a:cs typeface="Arial"/>
              </a:rPr>
              <a:t> </a:t>
            </a:r>
            <a:r>
              <a:rPr sz="3200" b="1" dirty="0">
                <a:latin typeface="Arial"/>
                <a:cs typeface="Arial"/>
              </a:rPr>
              <a:t>for</a:t>
            </a:r>
            <a:r>
              <a:rPr sz="3200" b="1" spc="-55" dirty="0">
                <a:latin typeface="Arial"/>
                <a:cs typeface="Arial"/>
              </a:rPr>
              <a:t> </a:t>
            </a:r>
            <a:r>
              <a:rPr sz="3200" b="1" dirty="0">
                <a:latin typeface="Arial"/>
                <a:cs typeface="Arial"/>
              </a:rPr>
              <a:t>R/R</a:t>
            </a:r>
            <a:r>
              <a:rPr sz="3200" b="1" spc="-30" dirty="0">
                <a:latin typeface="Arial"/>
                <a:cs typeface="Arial"/>
              </a:rPr>
              <a:t> </a:t>
            </a:r>
            <a:r>
              <a:rPr sz="3200" b="1" spc="-10" dirty="0">
                <a:latin typeface="Arial"/>
                <a:cs typeface="Arial"/>
              </a:rPr>
              <a:t>DLBCL</a:t>
            </a:r>
            <a:endParaRPr sz="3200" b="1" dirty="0">
              <a:latin typeface="Arial"/>
              <a:cs typeface="Arial"/>
            </a:endParaRPr>
          </a:p>
        </p:txBody>
      </p:sp>
      <p:sp>
        <p:nvSpPr>
          <p:cNvPr id="6" name="object 6"/>
          <p:cNvSpPr txBox="1"/>
          <p:nvPr/>
        </p:nvSpPr>
        <p:spPr>
          <a:xfrm>
            <a:off x="215290" y="6596478"/>
            <a:ext cx="3177540" cy="200248"/>
          </a:xfrm>
          <a:prstGeom prst="rect">
            <a:avLst/>
          </a:prstGeom>
        </p:spPr>
        <p:txBody>
          <a:bodyPr vert="horz" wrap="square" lIns="0" tIns="0" rIns="0" bIns="0" rtlCol="0">
            <a:spAutoFit/>
          </a:bodyPr>
          <a:lstStyle/>
          <a:p>
            <a:pPr marL="12700" marR="0" lvl="0" indent="0" algn="l" defTabSz="914400" rtl="0" eaLnBrk="1" fontAlgn="auto" latinLnBrk="0" hangingPunct="1">
              <a:lnSpc>
                <a:spcPts val="1810"/>
              </a:lnSpc>
              <a:spcBef>
                <a:spcPts val="0"/>
              </a:spcBef>
              <a:spcAft>
                <a:spcPts val="0"/>
              </a:spcAft>
              <a:buClrTx/>
              <a:buSzTx/>
              <a:buFontTx/>
              <a:buNone/>
              <a:tabLst/>
              <a:defRPr/>
            </a:pPr>
            <a:r>
              <a:rPr kumimoji="0" sz="800" b="0" i="0" u="none" strike="noStrike" kern="1200" cap="none" spc="0" normalizeH="0" baseline="0" noProof="0" dirty="0">
                <a:ln>
                  <a:noFill/>
                </a:ln>
                <a:solidFill>
                  <a:prstClr val="black"/>
                </a:solidFill>
                <a:effectLst/>
                <a:uLnTx/>
                <a:uFillTx/>
                <a:latin typeface="Calibri Light"/>
                <a:ea typeface="+mn-ea"/>
                <a:cs typeface="Calibri Light"/>
              </a:rPr>
              <a:t>Nat</a:t>
            </a:r>
            <a:r>
              <a:rPr kumimoji="0" sz="800" b="0" i="0" u="none" strike="noStrike" kern="1200" cap="none" spc="-25" normalizeH="0" baseline="0" noProof="0" dirty="0">
                <a:ln>
                  <a:noFill/>
                </a:ln>
                <a:solidFill>
                  <a:prstClr val="black"/>
                </a:solidFill>
                <a:effectLst/>
                <a:uLnTx/>
                <a:uFillTx/>
                <a:latin typeface="Calibri Light"/>
                <a:ea typeface="+mn-ea"/>
                <a:cs typeface="Calibri Light"/>
              </a:rPr>
              <a:t> </a:t>
            </a:r>
            <a:r>
              <a:rPr kumimoji="0" sz="800" b="0" i="0" u="none" strike="noStrike" kern="1200" cap="none" spc="0" normalizeH="0" baseline="0" noProof="0" dirty="0">
                <a:ln>
                  <a:noFill/>
                </a:ln>
                <a:solidFill>
                  <a:prstClr val="black"/>
                </a:solidFill>
                <a:effectLst/>
                <a:uLnTx/>
                <a:uFillTx/>
                <a:latin typeface="Calibri Light"/>
                <a:ea typeface="+mn-ea"/>
                <a:cs typeface="Calibri Light"/>
              </a:rPr>
              <a:t>Med.</a:t>
            </a:r>
            <a:r>
              <a:rPr kumimoji="0" sz="8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800" b="0" i="0" u="none" strike="noStrike" kern="1200" cap="none" spc="0" normalizeH="0" baseline="0" noProof="0" dirty="0">
                <a:ln>
                  <a:noFill/>
                </a:ln>
                <a:solidFill>
                  <a:prstClr val="black"/>
                </a:solidFill>
                <a:effectLst/>
                <a:uLnTx/>
                <a:uFillTx/>
                <a:latin typeface="Calibri Light"/>
                <a:ea typeface="+mn-ea"/>
                <a:cs typeface="Calibri Light"/>
              </a:rPr>
              <a:t>2024</a:t>
            </a:r>
            <a:r>
              <a:rPr kumimoji="0" sz="800" b="0" i="0" u="none" strike="noStrike" kern="1200" cap="none" spc="-10" normalizeH="0" baseline="0" noProof="0" dirty="0">
                <a:ln>
                  <a:noFill/>
                </a:ln>
                <a:solidFill>
                  <a:prstClr val="black"/>
                </a:solidFill>
                <a:effectLst/>
                <a:uLnTx/>
                <a:uFillTx/>
                <a:latin typeface="Calibri Light"/>
                <a:ea typeface="+mn-ea"/>
                <a:cs typeface="Calibri Light"/>
              </a:rPr>
              <a:t> Jan;30(1):229-</a:t>
            </a:r>
            <a:r>
              <a:rPr kumimoji="0" sz="800" b="0" i="0" u="none" strike="noStrike" kern="1200" cap="none" spc="-20" normalizeH="0" baseline="0" noProof="0" dirty="0">
                <a:ln>
                  <a:noFill/>
                </a:ln>
                <a:solidFill>
                  <a:prstClr val="black"/>
                </a:solidFill>
                <a:effectLst/>
                <a:uLnTx/>
                <a:uFillTx/>
                <a:latin typeface="Calibri Light"/>
                <a:ea typeface="+mn-ea"/>
                <a:cs typeface="Calibri Light"/>
              </a:rPr>
              <a:t>239.</a:t>
            </a:r>
            <a:endParaRPr kumimoji="0" sz="800" b="0" i="0" u="none" strike="noStrike" kern="1200" cap="none" spc="0" normalizeH="0" baseline="0" noProof="0" dirty="0">
              <a:ln>
                <a:noFill/>
              </a:ln>
              <a:solidFill>
                <a:prstClr val="black"/>
              </a:solidFill>
              <a:effectLst/>
              <a:uLnTx/>
              <a:uFillTx/>
              <a:latin typeface="Calibri Light"/>
              <a:ea typeface="+mn-ea"/>
              <a:cs typeface="Calibri Light"/>
            </a:endParaRPr>
          </a:p>
        </p:txBody>
      </p:sp>
      <p:pic>
        <p:nvPicPr>
          <p:cNvPr id="1026" name="Picture 2" descr="Fig. 2: Kaplan–Meier plots by IRC.">
            <a:extLst>
              <a:ext uri="{FF2B5EF4-FFF2-40B4-BE49-F238E27FC236}">
                <a16:creationId xmlns:a16="http://schemas.microsoft.com/office/drawing/2014/main" id="{3236EA39-EB3D-1F27-63FA-F47648A2E73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73963"/>
          <a:stretch>
            <a:fillRect/>
          </a:stretch>
        </p:blipFill>
        <p:spPr bwMode="auto">
          <a:xfrm>
            <a:off x="5230495" y="1228744"/>
            <a:ext cx="2953068" cy="22002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g. 2: Kaplan–Meier plots by IRC.">
            <a:extLst>
              <a:ext uri="{FF2B5EF4-FFF2-40B4-BE49-F238E27FC236}">
                <a16:creationId xmlns:a16="http://schemas.microsoft.com/office/drawing/2014/main" id="{54DA6BBE-6491-7AF8-8527-A6AF7AA069BA}"/>
              </a:ext>
            </a:extLst>
          </p:cNvPr>
          <p:cNvPicPr>
            <a:picLocks noChangeAspect="1" noChangeArrowheads="1"/>
          </p:cNvPicPr>
          <p:nvPr/>
        </p:nvPicPr>
        <p:blipFill rotWithShape="1">
          <a:blip r:embed="rId2">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4667" b="49296"/>
          <a:stretch>
            <a:fillRect/>
          </a:stretch>
        </p:blipFill>
        <p:spPr bwMode="auto">
          <a:xfrm>
            <a:off x="8311026" y="1228744"/>
            <a:ext cx="3876675" cy="2309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g. 2: Kaplan–Meier plots by IRC.">
            <a:extLst>
              <a:ext uri="{FF2B5EF4-FFF2-40B4-BE49-F238E27FC236}">
                <a16:creationId xmlns:a16="http://schemas.microsoft.com/office/drawing/2014/main" id="{EA041312-8D68-8BDD-FBD9-1A6225F520BB}"/>
              </a:ext>
            </a:extLst>
          </p:cNvPr>
          <p:cNvPicPr>
            <a:picLocks noChangeAspect="1" noChangeArrowheads="1"/>
          </p:cNvPicPr>
          <p:nvPr/>
        </p:nvPicPr>
        <p:blipFill rotWithShape="1">
          <a:blip r:embed="rId2">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75648"/>
          <a:stretch>
            <a:fillRect/>
          </a:stretch>
        </p:blipFill>
        <p:spPr bwMode="auto">
          <a:xfrm>
            <a:off x="8453439" y="3476628"/>
            <a:ext cx="3591851" cy="20490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g. 2: Kaplan–Meier plots by IRC.">
            <a:extLst>
              <a:ext uri="{FF2B5EF4-FFF2-40B4-BE49-F238E27FC236}">
                <a16:creationId xmlns:a16="http://schemas.microsoft.com/office/drawing/2014/main" id="{CE974FC1-EC0C-D639-E047-5EA3CBE944BD}"/>
              </a:ext>
            </a:extLst>
          </p:cNvPr>
          <p:cNvPicPr>
            <a:picLocks noChangeAspect="1" noChangeArrowheads="1"/>
          </p:cNvPicPr>
          <p:nvPr/>
        </p:nvPicPr>
        <p:blipFill rotWithShape="1">
          <a:blip r:embed="rId2">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50520" b="24740"/>
          <a:stretch>
            <a:fillRect/>
          </a:stretch>
        </p:blipFill>
        <p:spPr bwMode="auto">
          <a:xfrm>
            <a:off x="5230495" y="3429000"/>
            <a:ext cx="3222944" cy="20966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447597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4F12-C705-6247-F0FA-73557A131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EED9B-68DC-7AA6-C9AA-AD1EEBC5224F}"/>
              </a:ext>
            </a:extLst>
          </p:cNvPr>
          <p:cNvSpPr>
            <a:spLocks noGrp="1"/>
          </p:cNvSpPr>
          <p:nvPr>
            <p:ph type="title"/>
          </p:nvPr>
        </p:nvSpPr>
        <p:spPr>
          <a:xfrm>
            <a:off x="838200" y="301329"/>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CASE PRESENTATION</a:t>
            </a:r>
          </a:p>
        </p:txBody>
      </p:sp>
      <p:sp>
        <p:nvSpPr>
          <p:cNvPr id="15" name="TextBox 14">
            <a:extLst>
              <a:ext uri="{FF2B5EF4-FFF2-40B4-BE49-F238E27FC236}">
                <a16:creationId xmlns:a16="http://schemas.microsoft.com/office/drawing/2014/main" id="{FAEB6431-35AB-1167-8977-C38E7A066FAB}"/>
              </a:ext>
            </a:extLst>
          </p:cNvPr>
          <p:cNvSpPr txBox="1"/>
          <p:nvPr/>
        </p:nvSpPr>
        <p:spPr>
          <a:xfrm>
            <a:off x="1052141" y="1720840"/>
            <a:ext cx="10653970" cy="3416320"/>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89-year-old male diagnosed with triple hit DLBCL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Had primary refractory disease after R-mini-CHOP chemotherapy</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Received radiation as a bridge to CAR-T cell therapy</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Initially did well after CAR-T cell therapy, but had relapsed disease after 6 months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Performance status is still good, and the patient desires additional treatment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What’s the best next option for treatment</a:t>
            </a:r>
          </a:p>
        </p:txBody>
      </p:sp>
    </p:spTree>
    <p:extLst>
      <p:ext uri="{BB962C8B-B14F-4D97-AF65-F5344CB8AC3E}">
        <p14:creationId xmlns:p14="http://schemas.microsoft.com/office/powerpoint/2010/main" val="22952253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71849-1D39-B596-7596-7D63BF648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91311-1EC9-4430-5197-81E93842FC98}"/>
              </a:ext>
            </a:extLst>
          </p:cNvPr>
          <p:cNvSpPr>
            <a:spLocks noGrp="1"/>
          </p:cNvSpPr>
          <p:nvPr>
            <p:ph type="title"/>
          </p:nvPr>
        </p:nvSpPr>
        <p:spPr>
          <a:xfrm>
            <a:off x="838200" y="301329"/>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CASE PRESENTATION..</a:t>
            </a:r>
            <a:r>
              <a:rPr lang="en-US" sz="3600" b="1" dirty="0" err="1">
                <a:latin typeface="Arial" panose="020B0604020202020204" pitchFamily="34" charset="0"/>
                <a:cs typeface="Arial" panose="020B0604020202020204" pitchFamily="34" charset="0"/>
              </a:rPr>
              <a:t>cntd</a:t>
            </a:r>
            <a:endParaRPr lang="en-US" sz="36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9FFCE90-45CB-2CF3-6993-D05F38586B42}"/>
              </a:ext>
            </a:extLst>
          </p:cNvPr>
          <p:cNvSpPr txBox="1"/>
          <p:nvPr/>
        </p:nvSpPr>
        <p:spPr>
          <a:xfrm>
            <a:off x="838200" y="1913934"/>
            <a:ext cx="9918700" cy="3416320"/>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72-year-old female with CLL with </a:t>
            </a:r>
            <a:r>
              <a:rPr kumimoji="0" lang="en-US" sz="24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rPr>
              <a:t>cBTKi</a:t>
            </a: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resistance and needs treatment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Multiple comorbidities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What is the least likely to be an effective treatment option</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Loncastuximab</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rPr>
              <a:t>Epcoritamab</a:t>
            </a: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rPr>
              <a:t>Glofitamab</a:t>
            </a:r>
            <a:endPar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Tafasitamab + lenalidomide</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Chemotherapy</a:t>
            </a:r>
          </a:p>
        </p:txBody>
      </p:sp>
    </p:spTree>
    <p:extLst>
      <p:ext uri="{BB962C8B-B14F-4D97-AF65-F5344CB8AC3E}">
        <p14:creationId xmlns:p14="http://schemas.microsoft.com/office/powerpoint/2010/main" val="9531461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F44D-26E7-72E3-CE12-85C0DB362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B38C0-2750-6987-1C55-B3161C8A412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852E0E7-FAB9-5B6A-2D61-96A2C2E82960}"/>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How are you currently sequencing bispecific antibodies relative to other currently available therapies for relapsed/refractory (R/R) DLBCL? How do you decide whether to use glofitamab or epcoritamab? </a:t>
            </a:r>
          </a:p>
          <a:p>
            <a:pPr marL="98425" indent="0">
              <a:buNone/>
            </a:pPr>
            <a:r>
              <a:rPr lang="en-US" sz="2800" dirty="0">
                <a:latin typeface="Arial" panose="020B0604020202020204" pitchFamily="34" charset="0"/>
                <a:cs typeface="Arial" panose="020B0604020202020204" pitchFamily="34" charset="0"/>
              </a:rPr>
              <a:t>Which patients with R/R FL represent ideal candidates for bispecific antibody therapy? How do you choose among mosunetuzumab monotherapy, epcoritamab monotherapy and epcoritamab/R</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360715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020-7708-64B0-930B-0250C5992FC2}"/>
              </a:ext>
            </a:extLst>
          </p:cNvPr>
          <p:cNvSpPr>
            <a:spLocks noGrp="1"/>
          </p:cNvSpPr>
          <p:nvPr>
            <p:ph type="ctrTitle"/>
          </p:nvPr>
        </p:nvSpPr>
        <p:spPr/>
        <p:txBody>
          <a:bodyPr>
            <a:normAutofit/>
          </a:bodyPr>
          <a:lstStyle/>
          <a:p>
            <a:r>
              <a:rPr lang="en-US" sz="3600" b="1" dirty="0"/>
              <a:t>Cytokine Release Syndrome (CRS), Neurotoxicity and Other Tolerability Concerns with Bispecific Antibodies in NHL</a:t>
            </a:r>
            <a:endParaRPr lang="en-US" sz="3600" dirty="0"/>
          </a:p>
        </p:txBody>
      </p:sp>
      <p:sp>
        <p:nvSpPr>
          <p:cNvPr id="3" name="Subtitle 2">
            <a:extLst>
              <a:ext uri="{FF2B5EF4-FFF2-40B4-BE49-F238E27FC236}">
                <a16:creationId xmlns:a16="http://schemas.microsoft.com/office/drawing/2014/main" id="{7F150D4C-1DB9-75FE-8094-205A6E6F5FEA}"/>
              </a:ext>
            </a:extLst>
          </p:cNvPr>
          <p:cNvSpPr>
            <a:spLocks noGrp="1"/>
          </p:cNvSpPr>
          <p:nvPr>
            <p:ph type="subTitle" idx="1"/>
          </p:nvPr>
        </p:nvSpPr>
        <p:spPr>
          <a:xfrm>
            <a:off x="1524000" y="3869665"/>
            <a:ext cx="9144000" cy="1655762"/>
          </a:xfrm>
        </p:spPr>
        <p:txBody>
          <a:bodyPr/>
          <a:lstStyle/>
          <a:p>
            <a:r>
              <a:rPr lang="en-US" dirty="0"/>
              <a:t>Robin Klebig, APRN, CNP, AOCNP</a:t>
            </a:r>
          </a:p>
          <a:p>
            <a:r>
              <a:rPr lang="en-US" dirty="0"/>
              <a:t>May 15, 2026</a:t>
            </a:r>
          </a:p>
        </p:txBody>
      </p:sp>
    </p:spTree>
    <p:extLst>
      <p:ext uri="{BB962C8B-B14F-4D97-AF65-F5344CB8AC3E}">
        <p14:creationId xmlns:p14="http://schemas.microsoft.com/office/powerpoint/2010/main" val="40844014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E3FB-CD8E-17E4-298D-C662655D6213}"/>
              </a:ext>
            </a:extLst>
          </p:cNvPr>
          <p:cNvSpPr>
            <a:spLocks noGrp="1"/>
          </p:cNvSpPr>
          <p:nvPr>
            <p:ph type="title"/>
          </p:nvPr>
        </p:nvSpPr>
        <p:spPr>
          <a:xfrm>
            <a:off x="838200" y="791110"/>
            <a:ext cx="10515600" cy="421242"/>
          </a:xfrm>
        </p:spPr>
        <p:txBody>
          <a:bodyPr>
            <a:normAutofit fontScale="90000"/>
          </a:bodyPr>
          <a:lstStyle/>
          <a:p>
            <a:r>
              <a:rPr lang="en-US" sz="2700" b="1" dirty="0">
                <a:solidFill>
                  <a:srgbClr val="FF0000"/>
                </a:solidFill>
              </a:rPr>
              <a:t>Cytokine Release Syndrome (CRS), Neurotoxicity and Other Tolerability Concerns with Bispecific Antibodies in NHL</a:t>
            </a:r>
            <a:br>
              <a:rPr lang="en-US" dirty="0"/>
            </a:br>
            <a:endParaRPr lang="en-US" dirty="0"/>
          </a:p>
        </p:txBody>
      </p:sp>
      <p:sp>
        <p:nvSpPr>
          <p:cNvPr id="3" name="Content Placeholder 2">
            <a:extLst>
              <a:ext uri="{FF2B5EF4-FFF2-40B4-BE49-F238E27FC236}">
                <a16:creationId xmlns:a16="http://schemas.microsoft.com/office/drawing/2014/main" id="{4C3ED0D9-4169-3D48-4A80-35F441459553}"/>
              </a:ext>
            </a:extLst>
          </p:cNvPr>
          <p:cNvSpPr>
            <a:spLocks noGrp="1"/>
          </p:cNvSpPr>
          <p:nvPr>
            <p:ph idx="1"/>
          </p:nvPr>
        </p:nvSpPr>
        <p:spPr>
          <a:xfrm>
            <a:off x="838200" y="1123627"/>
            <a:ext cx="10515600" cy="4943263"/>
          </a:xfrm>
        </p:spPr>
        <p:txBody>
          <a:bodyPr>
            <a:normAutofit lnSpcReduction="10000"/>
          </a:bodyPr>
          <a:lstStyle/>
          <a:p>
            <a:r>
              <a:rPr lang="en-US" b="1" u="sng" dirty="0"/>
              <a:t>CRS</a:t>
            </a:r>
            <a:r>
              <a:rPr lang="en-US" dirty="0"/>
              <a:t> - </a:t>
            </a:r>
            <a:r>
              <a:rPr lang="en-US" dirty="0">
                <a:ea typeface="Calibri"/>
              </a:rPr>
              <a:t>Cytokine Release Syndrome </a:t>
            </a:r>
          </a:p>
          <a:p>
            <a:pPr lvl="1"/>
            <a:r>
              <a:rPr lang="en-US" dirty="0">
                <a:effectLst/>
                <a:ea typeface="Calibri" panose="020F0502020204030204" pitchFamily="34" charset="0"/>
              </a:rPr>
              <a:t>Systemic inflammatory response resulting from massive cytokine release by activated immune cells</a:t>
            </a:r>
          </a:p>
          <a:p>
            <a:pPr lvl="1"/>
            <a:r>
              <a:rPr lang="en-US" dirty="0">
                <a:ea typeface="Calibri" panose="020F0502020204030204" pitchFamily="34" charset="0"/>
              </a:rPr>
              <a:t>C</a:t>
            </a:r>
            <a:r>
              <a:rPr lang="en-US" dirty="0">
                <a:effectLst/>
                <a:ea typeface="Calibri" panose="020F0502020204030204" pitchFamily="34" charset="0"/>
              </a:rPr>
              <a:t>haracterized by fever, hypotension, hypoxia, organ dysfunction</a:t>
            </a:r>
          </a:p>
          <a:p>
            <a:pPr lvl="1"/>
            <a:r>
              <a:rPr lang="en-US" dirty="0"/>
              <a:t>Managed with corticosteroids (dexamethasone) +/- tocilizumab (IL-6 inhibitor)</a:t>
            </a:r>
          </a:p>
          <a:p>
            <a:r>
              <a:rPr lang="en-US" b="1" u="sng" dirty="0"/>
              <a:t>ICANS</a:t>
            </a:r>
            <a:r>
              <a:rPr lang="en-US" dirty="0"/>
              <a:t> - I</a:t>
            </a:r>
            <a:r>
              <a:rPr lang="en-US" dirty="0">
                <a:ea typeface="Calibri"/>
              </a:rPr>
              <a:t>mmune effector Cell-Associated Neurotoxicity Syndrome </a:t>
            </a:r>
          </a:p>
          <a:p>
            <a:pPr lvl="1"/>
            <a:r>
              <a:rPr lang="en-US" dirty="0">
                <a:ea typeface="Calibri" panose="020F0502020204030204" pitchFamily="34" charset="0"/>
              </a:rPr>
              <a:t>Neurological toxicities associated with immune cell activation and cytokine release</a:t>
            </a:r>
          </a:p>
          <a:p>
            <a:pPr lvl="1"/>
            <a:r>
              <a:rPr lang="en-US" dirty="0">
                <a:ea typeface="Calibri" panose="020F0502020204030204" pitchFamily="34" charset="0"/>
              </a:rPr>
              <a:t>Presents as confusion, delirium, aphasia/dysphasia, seizures, </a:t>
            </a:r>
            <a:r>
              <a:rPr lang="en-US" dirty="0">
                <a:ea typeface="Calibri"/>
              </a:rPr>
              <a:t>encephalopathy </a:t>
            </a:r>
            <a:r>
              <a:rPr lang="en-US" dirty="0">
                <a:ea typeface="Calibri" panose="020F0502020204030204" pitchFamily="34" charset="0"/>
              </a:rPr>
              <a:t>or cerebral edema</a:t>
            </a:r>
            <a:endParaRPr lang="en-US" dirty="0">
              <a:ea typeface="Calibri"/>
            </a:endParaRPr>
          </a:p>
          <a:p>
            <a:pPr lvl="1"/>
            <a:r>
              <a:rPr lang="en-US" dirty="0">
                <a:ea typeface="Calibri"/>
              </a:rPr>
              <a:t>Managed with corticosteroids (dexamethasone), Neurology consultation, l</a:t>
            </a:r>
            <a:r>
              <a:rPr lang="en-US" b="0" i="0" dirty="0">
                <a:effectLst/>
              </a:rPr>
              <a:t>evetiracetam</a:t>
            </a:r>
            <a:endParaRPr lang="en-US" dirty="0"/>
          </a:p>
        </p:txBody>
      </p:sp>
      <p:sp>
        <p:nvSpPr>
          <p:cNvPr id="6" name="TextBox 5">
            <a:extLst>
              <a:ext uri="{FF2B5EF4-FFF2-40B4-BE49-F238E27FC236}">
                <a16:creationId xmlns:a16="http://schemas.microsoft.com/office/drawing/2014/main" id="{CDB8E815-EDDA-DB9D-8FA1-6A8BDC08382D}"/>
              </a:ext>
            </a:extLst>
          </p:cNvPr>
          <p:cNvSpPr txBox="1"/>
          <p:nvPr/>
        </p:nvSpPr>
        <p:spPr>
          <a:xfrm>
            <a:off x="714663" y="6303418"/>
            <a:ext cx="23805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ASTCT and NCCN guidelines</a:t>
            </a:r>
          </a:p>
        </p:txBody>
      </p:sp>
    </p:spTree>
    <p:extLst>
      <p:ext uri="{BB962C8B-B14F-4D97-AF65-F5344CB8AC3E}">
        <p14:creationId xmlns:p14="http://schemas.microsoft.com/office/powerpoint/2010/main" val="5218321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E9B3D-FE4D-02AB-A667-EB5698FFF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912" y="0"/>
            <a:ext cx="883417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CD2A4F39-B407-4C69-9B82-DD8A02F19BEF}"/>
                  </a:ext>
                </a:extLst>
              </p14:cNvPr>
              <p14:cNvContentPartPr/>
              <p14:nvPr/>
            </p14:nvContentPartPr>
            <p14:xfrm>
              <a:off x="1859388" y="950218"/>
              <a:ext cx="1183680" cy="843480"/>
            </p14:xfrm>
          </p:contentPart>
        </mc:Choice>
        <mc:Fallback xmlns="">
          <p:pic>
            <p:nvPicPr>
              <p:cNvPr id="7" name="Ink 6">
                <a:extLst>
                  <a:ext uri="{FF2B5EF4-FFF2-40B4-BE49-F238E27FC236}">
                    <a16:creationId xmlns:a16="http://schemas.microsoft.com/office/drawing/2014/main" id="{CD2A4F39-B407-4C69-9B82-DD8A02F19BEF}"/>
                  </a:ext>
                </a:extLst>
              </p:cNvPr>
              <p:cNvPicPr/>
              <p:nvPr/>
            </p:nvPicPr>
            <p:blipFill>
              <a:blip r:embed="rId4"/>
              <a:stretch>
                <a:fillRect/>
              </a:stretch>
            </p:blipFill>
            <p:spPr>
              <a:xfrm>
                <a:off x="1841388" y="914218"/>
                <a:ext cx="1219320" cy="91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BA8A5BD7-E7BE-BAB6-9C46-6AE2214805B8}"/>
                  </a:ext>
                </a:extLst>
              </p14:cNvPr>
              <p14:cNvContentPartPr/>
              <p14:nvPr/>
            </p14:nvContentPartPr>
            <p14:xfrm>
              <a:off x="4170948" y="2483458"/>
              <a:ext cx="853920" cy="600120"/>
            </p14:xfrm>
          </p:contentPart>
        </mc:Choice>
        <mc:Fallback xmlns="">
          <p:pic>
            <p:nvPicPr>
              <p:cNvPr id="8" name="Ink 7">
                <a:extLst>
                  <a:ext uri="{FF2B5EF4-FFF2-40B4-BE49-F238E27FC236}">
                    <a16:creationId xmlns:a16="http://schemas.microsoft.com/office/drawing/2014/main" id="{BA8A5BD7-E7BE-BAB6-9C46-6AE2214805B8}"/>
                  </a:ext>
                </a:extLst>
              </p:cNvPr>
              <p:cNvPicPr/>
              <p:nvPr/>
            </p:nvPicPr>
            <p:blipFill>
              <a:blip r:embed="rId6"/>
              <a:stretch>
                <a:fillRect/>
              </a:stretch>
            </p:blipFill>
            <p:spPr>
              <a:xfrm>
                <a:off x="4153308" y="2447818"/>
                <a:ext cx="889560" cy="671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98232328-9F6C-AE6A-FD6C-B0B3DD1DA479}"/>
                  </a:ext>
                </a:extLst>
              </p14:cNvPr>
              <p14:cNvContentPartPr/>
              <p14:nvPr/>
            </p14:nvContentPartPr>
            <p14:xfrm>
              <a:off x="4191468" y="3513418"/>
              <a:ext cx="62280" cy="935640"/>
            </p14:xfrm>
          </p:contentPart>
        </mc:Choice>
        <mc:Fallback xmlns="">
          <p:pic>
            <p:nvPicPr>
              <p:cNvPr id="10" name="Ink 9">
                <a:extLst>
                  <a:ext uri="{FF2B5EF4-FFF2-40B4-BE49-F238E27FC236}">
                    <a16:creationId xmlns:a16="http://schemas.microsoft.com/office/drawing/2014/main" id="{98232328-9F6C-AE6A-FD6C-B0B3DD1DA479}"/>
                  </a:ext>
                </a:extLst>
              </p:cNvPr>
              <p:cNvPicPr/>
              <p:nvPr/>
            </p:nvPicPr>
            <p:blipFill>
              <a:blip r:embed="rId8"/>
              <a:stretch>
                <a:fillRect/>
              </a:stretch>
            </p:blipFill>
            <p:spPr>
              <a:xfrm>
                <a:off x="4173468" y="3477418"/>
                <a:ext cx="97920" cy="1007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3043EEFC-8A9E-63A4-0CD9-0994D4363A2F}"/>
                  </a:ext>
                </a:extLst>
              </p14:cNvPr>
              <p14:cNvContentPartPr/>
              <p14:nvPr/>
            </p14:nvContentPartPr>
            <p14:xfrm>
              <a:off x="4211988" y="4366258"/>
              <a:ext cx="1593000" cy="72360"/>
            </p14:xfrm>
          </p:contentPart>
        </mc:Choice>
        <mc:Fallback xmlns="">
          <p:pic>
            <p:nvPicPr>
              <p:cNvPr id="12" name="Ink 11">
                <a:extLst>
                  <a:ext uri="{FF2B5EF4-FFF2-40B4-BE49-F238E27FC236}">
                    <a16:creationId xmlns:a16="http://schemas.microsoft.com/office/drawing/2014/main" id="{3043EEFC-8A9E-63A4-0CD9-0994D4363A2F}"/>
                  </a:ext>
                </a:extLst>
              </p:cNvPr>
              <p:cNvPicPr/>
              <p:nvPr/>
            </p:nvPicPr>
            <p:blipFill>
              <a:blip r:embed="rId10"/>
              <a:stretch>
                <a:fillRect/>
              </a:stretch>
            </p:blipFill>
            <p:spPr>
              <a:xfrm>
                <a:off x="4193988" y="4330258"/>
                <a:ext cx="16286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E1DDD592-8363-CD7A-A3F4-686DFB61C031}"/>
                  </a:ext>
                </a:extLst>
              </p14:cNvPr>
              <p14:cNvContentPartPr/>
              <p14:nvPr/>
            </p14:nvContentPartPr>
            <p14:xfrm>
              <a:off x="4283988" y="3482818"/>
              <a:ext cx="1572840" cy="720"/>
            </p14:xfrm>
          </p:contentPart>
        </mc:Choice>
        <mc:Fallback xmlns="">
          <p:pic>
            <p:nvPicPr>
              <p:cNvPr id="14" name="Ink 13">
                <a:extLst>
                  <a:ext uri="{FF2B5EF4-FFF2-40B4-BE49-F238E27FC236}">
                    <a16:creationId xmlns:a16="http://schemas.microsoft.com/office/drawing/2014/main" id="{E1DDD592-8363-CD7A-A3F4-686DFB61C031}"/>
                  </a:ext>
                </a:extLst>
              </p:cNvPr>
              <p:cNvPicPr/>
              <p:nvPr/>
            </p:nvPicPr>
            <p:blipFill>
              <a:blip r:embed="rId12"/>
              <a:stretch>
                <a:fillRect/>
              </a:stretch>
            </p:blipFill>
            <p:spPr>
              <a:xfrm>
                <a:off x="4265988" y="3410818"/>
                <a:ext cx="16084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0763F3DB-317E-3845-E7A8-4FB08F101AD3}"/>
                  </a:ext>
                </a:extLst>
              </p14:cNvPr>
              <p14:cNvContentPartPr/>
              <p14:nvPr/>
            </p14:nvContentPartPr>
            <p14:xfrm>
              <a:off x="5753508" y="3636898"/>
              <a:ext cx="10440" cy="750240"/>
            </p14:xfrm>
          </p:contentPart>
        </mc:Choice>
        <mc:Fallback xmlns="">
          <p:pic>
            <p:nvPicPr>
              <p:cNvPr id="16" name="Ink 15">
                <a:extLst>
                  <a:ext uri="{FF2B5EF4-FFF2-40B4-BE49-F238E27FC236}">
                    <a16:creationId xmlns:a16="http://schemas.microsoft.com/office/drawing/2014/main" id="{0763F3DB-317E-3845-E7A8-4FB08F101AD3}"/>
                  </a:ext>
                </a:extLst>
              </p:cNvPr>
              <p:cNvPicPr/>
              <p:nvPr/>
            </p:nvPicPr>
            <p:blipFill>
              <a:blip r:embed="rId14"/>
              <a:stretch>
                <a:fillRect/>
              </a:stretch>
            </p:blipFill>
            <p:spPr>
              <a:xfrm>
                <a:off x="5735508" y="3600898"/>
                <a:ext cx="46080" cy="821880"/>
              </a:xfrm>
              <a:prstGeom prst="rect">
                <a:avLst/>
              </a:prstGeom>
            </p:spPr>
          </p:pic>
        </mc:Fallback>
      </mc:AlternateContent>
    </p:spTree>
    <p:extLst>
      <p:ext uri="{BB962C8B-B14F-4D97-AF65-F5344CB8AC3E}">
        <p14:creationId xmlns:p14="http://schemas.microsoft.com/office/powerpoint/2010/main" val="5286401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767A8-2834-41C8-F854-83D5BC127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351" y="0"/>
            <a:ext cx="8859297"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D32526A-B627-25CD-655C-9CDEA2B5AF64}"/>
                  </a:ext>
                </a:extLst>
              </p14:cNvPr>
              <p14:cNvContentPartPr/>
              <p14:nvPr/>
            </p14:nvContentPartPr>
            <p14:xfrm>
              <a:off x="2999868" y="1396978"/>
              <a:ext cx="360" cy="360"/>
            </p14:xfrm>
          </p:contentPart>
        </mc:Choice>
        <mc:Fallback xmlns="">
          <p:pic>
            <p:nvPicPr>
              <p:cNvPr id="4" name="Ink 3">
                <a:extLst>
                  <a:ext uri="{FF2B5EF4-FFF2-40B4-BE49-F238E27FC236}">
                    <a16:creationId xmlns:a16="http://schemas.microsoft.com/office/drawing/2014/main" id="{5D32526A-B627-25CD-655C-9CDEA2B5AF64}"/>
                  </a:ext>
                </a:extLst>
              </p:cNvPr>
              <p:cNvPicPr/>
              <p:nvPr/>
            </p:nvPicPr>
            <p:blipFill>
              <a:blip r:embed="rId4"/>
              <a:stretch>
                <a:fillRect/>
              </a:stretch>
            </p:blipFill>
            <p:spPr>
              <a:xfrm>
                <a:off x="2981868" y="136133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ACB2A3A-52DA-4043-A58B-7D5FE127CA5F}"/>
                  </a:ext>
                </a:extLst>
              </p14:cNvPr>
              <p14:cNvContentPartPr/>
              <p14:nvPr/>
            </p14:nvContentPartPr>
            <p14:xfrm>
              <a:off x="1816548" y="903418"/>
              <a:ext cx="1163520" cy="804960"/>
            </p14:xfrm>
          </p:contentPart>
        </mc:Choice>
        <mc:Fallback xmlns="">
          <p:pic>
            <p:nvPicPr>
              <p:cNvPr id="5" name="Ink 4">
                <a:extLst>
                  <a:ext uri="{FF2B5EF4-FFF2-40B4-BE49-F238E27FC236}">
                    <a16:creationId xmlns:a16="http://schemas.microsoft.com/office/drawing/2014/main" id="{8ACB2A3A-52DA-4043-A58B-7D5FE127CA5F}"/>
                  </a:ext>
                </a:extLst>
              </p:cNvPr>
              <p:cNvPicPr/>
              <p:nvPr/>
            </p:nvPicPr>
            <p:blipFill>
              <a:blip r:embed="rId6"/>
              <a:stretch>
                <a:fillRect/>
              </a:stretch>
            </p:blipFill>
            <p:spPr>
              <a:xfrm>
                <a:off x="1798908" y="867778"/>
                <a:ext cx="1199160" cy="87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AC063CE-A22D-6AFA-F874-CA4590E577E0}"/>
                  </a:ext>
                </a:extLst>
              </p14:cNvPr>
              <p14:cNvContentPartPr/>
              <p14:nvPr/>
            </p14:nvContentPartPr>
            <p14:xfrm>
              <a:off x="1879548" y="3625378"/>
              <a:ext cx="3065760" cy="967680"/>
            </p14:xfrm>
          </p:contentPart>
        </mc:Choice>
        <mc:Fallback xmlns="">
          <p:pic>
            <p:nvPicPr>
              <p:cNvPr id="8" name="Ink 7">
                <a:extLst>
                  <a:ext uri="{FF2B5EF4-FFF2-40B4-BE49-F238E27FC236}">
                    <a16:creationId xmlns:a16="http://schemas.microsoft.com/office/drawing/2014/main" id="{DAC063CE-A22D-6AFA-F874-CA4590E577E0}"/>
                  </a:ext>
                </a:extLst>
              </p:cNvPr>
              <p:cNvPicPr/>
              <p:nvPr/>
            </p:nvPicPr>
            <p:blipFill>
              <a:blip r:embed="rId8"/>
              <a:stretch>
                <a:fillRect/>
              </a:stretch>
            </p:blipFill>
            <p:spPr>
              <a:xfrm>
                <a:off x="1861908" y="3589378"/>
                <a:ext cx="3101400" cy="1039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DC9324D-39D8-F71C-8B34-01310BB9D88C}"/>
                  </a:ext>
                </a:extLst>
              </p14:cNvPr>
              <p14:cNvContentPartPr/>
              <p14:nvPr/>
            </p14:nvContentPartPr>
            <p14:xfrm>
              <a:off x="1890348" y="2032018"/>
              <a:ext cx="3002400" cy="928440"/>
            </p14:xfrm>
          </p:contentPart>
        </mc:Choice>
        <mc:Fallback xmlns="">
          <p:pic>
            <p:nvPicPr>
              <p:cNvPr id="9" name="Ink 8">
                <a:extLst>
                  <a:ext uri="{FF2B5EF4-FFF2-40B4-BE49-F238E27FC236}">
                    <a16:creationId xmlns:a16="http://schemas.microsoft.com/office/drawing/2014/main" id="{0DC9324D-39D8-F71C-8B34-01310BB9D88C}"/>
                  </a:ext>
                </a:extLst>
              </p:cNvPr>
              <p:cNvPicPr/>
              <p:nvPr/>
            </p:nvPicPr>
            <p:blipFill>
              <a:blip r:embed="rId10"/>
              <a:stretch>
                <a:fillRect/>
              </a:stretch>
            </p:blipFill>
            <p:spPr>
              <a:xfrm>
                <a:off x="1872708" y="1996018"/>
                <a:ext cx="3038040" cy="1000080"/>
              </a:xfrm>
              <a:prstGeom prst="rect">
                <a:avLst/>
              </a:prstGeom>
            </p:spPr>
          </p:pic>
        </mc:Fallback>
      </mc:AlternateContent>
    </p:spTree>
    <p:extLst>
      <p:ext uri="{BB962C8B-B14F-4D97-AF65-F5344CB8AC3E}">
        <p14:creationId xmlns:p14="http://schemas.microsoft.com/office/powerpoint/2010/main" val="39590995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B9699C0-7680-5F77-1141-D4B44DAF02EA}"/>
              </a:ext>
            </a:extLst>
          </p:cNvPr>
          <p:cNvGraphicFramePr>
            <a:graphicFrameLocks noGrp="1"/>
          </p:cNvGraphicFramePr>
          <p:nvPr>
            <p:ph idx="4294967295"/>
          </p:nvPr>
        </p:nvGraphicFramePr>
        <p:xfrm>
          <a:off x="1392884" y="643466"/>
          <a:ext cx="9406235" cy="5733358"/>
        </p:xfrm>
        <a:graphic>
          <a:graphicData uri="http://schemas.openxmlformats.org/drawingml/2006/table">
            <a:tbl>
              <a:tblPr firstRow="1" bandRow="1">
                <a:tableStyleId>{5C22544A-7EE6-4342-B048-85BDC9FD1C3A}</a:tableStyleId>
              </a:tblPr>
              <a:tblGrid>
                <a:gridCol w="1433867">
                  <a:extLst>
                    <a:ext uri="{9D8B030D-6E8A-4147-A177-3AD203B41FA5}">
                      <a16:colId xmlns:a16="http://schemas.microsoft.com/office/drawing/2014/main" val="1232628466"/>
                    </a:ext>
                  </a:extLst>
                </a:gridCol>
                <a:gridCol w="861671">
                  <a:extLst>
                    <a:ext uri="{9D8B030D-6E8A-4147-A177-3AD203B41FA5}">
                      <a16:colId xmlns:a16="http://schemas.microsoft.com/office/drawing/2014/main" val="3587946044"/>
                    </a:ext>
                  </a:extLst>
                </a:gridCol>
                <a:gridCol w="2219218">
                  <a:extLst>
                    <a:ext uri="{9D8B030D-6E8A-4147-A177-3AD203B41FA5}">
                      <a16:colId xmlns:a16="http://schemas.microsoft.com/office/drawing/2014/main" val="918811327"/>
                    </a:ext>
                  </a:extLst>
                </a:gridCol>
                <a:gridCol w="1805579">
                  <a:extLst>
                    <a:ext uri="{9D8B030D-6E8A-4147-A177-3AD203B41FA5}">
                      <a16:colId xmlns:a16="http://schemas.microsoft.com/office/drawing/2014/main" val="3655185167"/>
                    </a:ext>
                  </a:extLst>
                </a:gridCol>
                <a:gridCol w="1437996">
                  <a:extLst>
                    <a:ext uri="{9D8B030D-6E8A-4147-A177-3AD203B41FA5}">
                      <a16:colId xmlns:a16="http://schemas.microsoft.com/office/drawing/2014/main" val="862780857"/>
                    </a:ext>
                  </a:extLst>
                </a:gridCol>
                <a:gridCol w="1647904">
                  <a:extLst>
                    <a:ext uri="{9D8B030D-6E8A-4147-A177-3AD203B41FA5}">
                      <a16:colId xmlns:a16="http://schemas.microsoft.com/office/drawing/2014/main" val="734711186"/>
                    </a:ext>
                  </a:extLst>
                </a:gridCol>
              </a:tblGrid>
              <a:tr h="494316">
                <a:tc>
                  <a:txBody>
                    <a:bodyPr/>
                    <a:lstStyle/>
                    <a:p>
                      <a:r>
                        <a:rPr lang="en-US" sz="1300"/>
                        <a:t>Bispecific</a:t>
                      </a:r>
                      <a:endParaRPr lang="en-US" sz="1300" dirty="0"/>
                    </a:p>
                  </a:txBody>
                  <a:tcPr marL="66799" marR="66799" marT="33400" marB="33400"/>
                </a:tc>
                <a:tc>
                  <a:txBody>
                    <a:bodyPr/>
                    <a:lstStyle/>
                    <a:p>
                      <a:r>
                        <a:rPr lang="en-US" sz="1300"/>
                        <a:t>Setting</a:t>
                      </a:r>
                    </a:p>
                  </a:txBody>
                  <a:tcPr marL="66799" marR="66799" marT="33400" marB="33400"/>
                </a:tc>
                <a:tc>
                  <a:txBody>
                    <a:bodyPr/>
                    <a:lstStyle/>
                    <a:p>
                      <a:r>
                        <a:rPr lang="en-US" sz="1300"/>
                        <a:t>Treatment Day/Dose/CRS incidence</a:t>
                      </a:r>
                    </a:p>
                  </a:txBody>
                  <a:tcPr marL="66799" marR="66799" marT="33400" marB="33400"/>
                </a:tc>
                <a:tc>
                  <a:txBody>
                    <a:bodyPr/>
                    <a:lstStyle/>
                    <a:p>
                      <a:r>
                        <a:rPr lang="en-US" sz="1300"/>
                        <a:t>Overall CRS (</a:t>
                      </a:r>
                      <a:r>
                        <a:rPr lang="en-US" sz="1300" b="0" i="0" kern="1200">
                          <a:solidFill>
                            <a:schemeClr val="lt1"/>
                          </a:solidFill>
                          <a:effectLst/>
                          <a:latin typeface="+mn-lt"/>
                          <a:ea typeface="+mn-ea"/>
                          <a:cs typeface="+mn-cs"/>
                        </a:rPr>
                        <a:t>≥</a:t>
                      </a:r>
                      <a:r>
                        <a:rPr lang="en-US" sz="1300"/>
                        <a:t>grade 2)</a:t>
                      </a:r>
                    </a:p>
                  </a:txBody>
                  <a:tcPr marL="66799" marR="66799" marT="33400" marB="33400"/>
                </a:tc>
                <a:tc>
                  <a:txBody>
                    <a:bodyPr/>
                    <a:lstStyle/>
                    <a:p>
                      <a:r>
                        <a:rPr lang="en-US" sz="1300" dirty="0"/>
                        <a:t>Median Time to CRS</a:t>
                      </a:r>
                    </a:p>
                  </a:txBody>
                  <a:tcPr marL="66799" marR="66799" marT="33400" marB="33400"/>
                </a:tc>
                <a:tc>
                  <a:txBody>
                    <a:bodyPr/>
                    <a:lstStyle/>
                    <a:p>
                      <a:r>
                        <a:rPr lang="en-US" sz="1300"/>
                        <a:t>Median Duration CRS</a:t>
                      </a:r>
                    </a:p>
                  </a:txBody>
                  <a:tcPr marL="66799" marR="66799" marT="33400" marB="33400"/>
                </a:tc>
                <a:extLst>
                  <a:ext uri="{0D108BD9-81ED-4DB2-BD59-A6C34878D82A}">
                    <a16:rowId xmlns:a16="http://schemas.microsoft.com/office/drawing/2014/main" val="1713093836"/>
                  </a:ext>
                </a:extLst>
              </a:tr>
              <a:tr h="1095510">
                <a:tc>
                  <a:txBody>
                    <a:bodyPr/>
                    <a:lstStyle/>
                    <a:p>
                      <a:r>
                        <a:rPr lang="en-US" sz="1300" b="1" dirty="0"/>
                        <a:t>Epcoritamab</a:t>
                      </a:r>
                    </a:p>
                  </a:txBody>
                  <a:tcPr marL="66799" marR="66799" marT="33400" marB="33400"/>
                </a:tc>
                <a:tc>
                  <a:txBody>
                    <a:bodyPr/>
                    <a:lstStyle/>
                    <a:p>
                      <a:r>
                        <a:rPr lang="en-US" sz="1300" dirty="0"/>
                        <a:t>SC </a:t>
                      </a:r>
                    </a:p>
                    <a:p>
                      <a:r>
                        <a:rPr lang="en-US" sz="1300" dirty="0"/>
                        <a:t>in LBCL</a:t>
                      </a:r>
                    </a:p>
                  </a:txBody>
                  <a:tcPr marL="66799" marR="66799" marT="33400" marB="33400"/>
                </a:tc>
                <a:tc>
                  <a:txBody>
                    <a:bodyPr/>
                    <a:lstStyle/>
                    <a:p>
                      <a:r>
                        <a:rPr lang="en-US" sz="1300" dirty="0"/>
                        <a:t>C1D1 (0.16 mg)  =  6%</a:t>
                      </a:r>
                    </a:p>
                    <a:p>
                      <a:r>
                        <a:rPr lang="en-US" sz="1300" dirty="0"/>
                        <a:t>C1D8 (0.8 mg)  =  12%</a:t>
                      </a:r>
                    </a:p>
                    <a:p>
                      <a:r>
                        <a:rPr lang="en-US" sz="1300" b="1" dirty="0">
                          <a:solidFill>
                            <a:srgbClr val="FF0000"/>
                          </a:solidFill>
                        </a:rPr>
                        <a:t>C1D15 ( 48 mg)  =  43%</a:t>
                      </a:r>
                    </a:p>
                    <a:p>
                      <a:r>
                        <a:rPr lang="en-US" sz="1300" dirty="0"/>
                        <a:t>C1D22 (48 mg)  =  5%</a:t>
                      </a:r>
                    </a:p>
                    <a:p>
                      <a:r>
                        <a:rPr lang="en-US" sz="1300" dirty="0"/>
                        <a:t>C2D1+ (48 mg)  =  3%</a:t>
                      </a:r>
                    </a:p>
                  </a:txBody>
                  <a:tcPr marL="66799" marR="66799" marT="33400" marB="33400"/>
                </a:tc>
                <a:tc>
                  <a:txBody>
                    <a:bodyPr/>
                    <a:lstStyle/>
                    <a:p>
                      <a:pPr algn="ctr"/>
                      <a:endParaRPr lang="en-US" sz="1300" b="1" dirty="0"/>
                    </a:p>
                    <a:p>
                      <a:pPr algn="ctr"/>
                      <a:endParaRPr lang="en-US" sz="1300" b="1" dirty="0"/>
                    </a:p>
                    <a:p>
                      <a:pPr algn="ctr"/>
                      <a:r>
                        <a:rPr lang="en-US" sz="1300" b="0" dirty="0"/>
                        <a:t>51%</a:t>
                      </a:r>
                    </a:p>
                    <a:p>
                      <a:pPr algn="ctr"/>
                      <a:r>
                        <a:rPr lang="en-US" sz="1300" b="0" dirty="0"/>
                        <a:t>(19.5%)</a:t>
                      </a:r>
                    </a:p>
                  </a:txBody>
                  <a:tcPr marL="66799" marR="66799" marT="33400" marB="33400"/>
                </a:tc>
                <a:tc>
                  <a:txBody>
                    <a:bodyPr/>
                    <a:lstStyle/>
                    <a:p>
                      <a:pPr algn="ctr"/>
                      <a:endParaRPr lang="en-US" sz="1300" dirty="0"/>
                    </a:p>
                    <a:p>
                      <a:pPr algn="ctr"/>
                      <a:endParaRPr lang="en-US" sz="1300" dirty="0"/>
                    </a:p>
                    <a:p>
                      <a:pPr algn="ctr"/>
                      <a:r>
                        <a:rPr lang="en-US" sz="1300" b="0" dirty="0"/>
                        <a:t>21 </a:t>
                      </a:r>
                      <a:r>
                        <a:rPr lang="en-US" sz="1300" b="0" dirty="0" err="1"/>
                        <a:t>hrs</a:t>
                      </a:r>
                      <a:endParaRPr lang="en-US" sz="1300" b="0" dirty="0"/>
                    </a:p>
                    <a:p>
                      <a:pPr algn="ctr"/>
                      <a:r>
                        <a:rPr lang="en-US" sz="1300" b="0" dirty="0"/>
                        <a:t>(range: 0-7 days)</a:t>
                      </a:r>
                    </a:p>
                  </a:txBody>
                  <a:tcPr marL="66799" marR="66799" marT="33400" marB="33400"/>
                </a:tc>
                <a:tc>
                  <a:txBody>
                    <a:bodyPr/>
                    <a:lstStyle/>
                    <a:p>
                      <a:pPr algn="ctr"/>
                      <a:endParaRPr lang="en-US" sz="1300" b="1" dirty="0"/>
                    </a:p>
                    <a:p>
                      <a:pPr algn="ctr"/>
                      <a:endParaRPr lang="en-US" sz="1300" b="1" dirty="0"/>
                    </a:p>
                    <a:p>
                      <a:pPr algn="ctr"/>
                      <a:r>
                        <a:rPr lang="en-US" sz="1300" b="1" dirty="0"/>
                        <a:t>2 days</a:t>
                      </a:r>
                    </a:p>
                    <a:p>
                      <a:pPr algn="ctr"/>
                      <a:r>
                        <a:rPr lang="en-US" sz="1300" b="1" dirty="0"/>
                        <a:t>(range 1-27 days)</a:t>
                      </a:r>
                    </a:p>
                  </a:txBody>
                  <a:tcPr marL="66799" marR="66799" marT="33400" marB="33400"/>
                </a:tc>
                <a:extLst>
                  <a:ext uri="{0D108BD9-81ED-4DB2-BD59-A6C34878D82A}">
                    <a16:rowId xmlns:a16="http://schemas.microsoft.com/office/drawing/2014/main" val="3825675896"/>
                  </a:ext>
                </a:extLst>
              </a:tr>
              <a:tr h="1295908">
                <a:tc>
                  <a:txBody>
                    <a:bodyPr/>
                    <a:lstStyle/>
                    <a:p>
                      <a:r>
                        <a:rPr lang="en-US" sz="1300" b="1" dirty="0"/>
                        <a:t>Epcoritamab</a:t>
                      </a:r>
                    </a:p>
                  </a:txBody>
                  <a:tcPr marL="66799" marR="66799" marT="33400" marB="33400"/>
                </a:tc>
                <a:tc>
                  <a:txBody>
                    <a:bodyPr/>
                    <a:lstStyle/>
                    <a:p>
                      <a:r>
                        <a:rPr lang="en-US" sz="1300"/>
                        <a:t>SC </a:t>
                      </a:r>
                    </a:p>
                    <a:p>
                      <a:r>
                        <a:rPr lang="en-US" sz="1300"/>
                        <a:t>in FL</a:t>
                      </a:r>
                    </a:p>
                  </a:txBody>
                  <a:tcPr marL="66799" marR="66799" marT="33400" marB="33400"/>
                </a:tc>
                <a:tc>
                  <a:txBody>
                    <a:bodyPr/>
                    <a:lstStyle/>
                    <a:p>
                      <a:r>
                        <a:rPr lang="en-US" sz="1300" dirty="0"/>
                        <a:t>C1D1 (0.16 mg)  =  12%</a:t>
                      </a:r>
                    </a:p>
                    <a:p>
                      <a:r>
                        <a:rPr lang="en-US" sz="1300" dirty="0"/>
                        <a:t>C1D8 (0.8 mg)  =  6%</a:t>
                      </a:r>
                    </a:p>
                    <a:p>
                      <a:r>
                        <a:rPr lang="en-US" sz="1300" dirty="0"/>
                        <a:t>C1D15 </a:t>
                      </a:r>
                      <a:r>
                        <a:rPr lang="en-US" sz="1300" b="1" dirty="0"/>
                        <a:t>(3 mg)  </a:t>
                      </a:r>
                      <a:r>
                        <a:rPr lang="en-US" sz="1300" dirty="0"/>
                        <a:t>=  15%</a:t>
                      </a:r>
                      <a:endParaRPr lang="en-US" sz="1000" i="1" dirty="0"/>
                    </a:p>
                    <a:p>
                      <a:r>
                        <a:rPr lang="en-US" sz="1300" b="1" dirty="0">
                          <a:solidFill>
                            <a:srgbClr val="FF0000"/>
                          </a:solidFill>
                        </a:rPr>
                        <a:t>C1D22 (48 mg)  =  37% </a:t>
                      </a:r>
                      <a:r>
                        <a:rPr lang="en-US" sz="1000" b="1" i="1" dirty="0">
                          <a:solidFill>
                            <a:srgbClr val="FF0000"/>
                          </a:solidFill>
                        </a:rPr>
                        <a:t> </a:t>
                      </a:r>
                    </a:p>
                    <a:p>
                      <a:r>
                        <a:rPr lang="en-US" sz="1300" dirty="0"/>
                        <a:t>C1D22 (48 mg)  =  5%</a:t>
                      </a:r>
                    </a:p>
                    <a:p>
                      <a:r>
                        <a:rPr lang="en-US" sz="1300" dirty="0"/>
                        <a:t>C2D1+ (48 mg)  =  3%</a:t>
                      </a:r>
                    </a:p>
                  </a:txBody>
                  <a:tcPr marL="66799" marR="66799" marT="33400" marB="33400"/>
                </a:tc>
                <a:tc>
                  <a:txBody>
                    <a:bodyPr/>
                    <a:lstStyle/>
                    <a:p>
                      <a:pPr algn="ctr"/>
                      <a:endParaRPr lang="en-US" sz="1300" b="1" dirty="0"/>
                    </a:p>
                    <a:p>
                      <a:pPr algn="ctr"/>
                      <a:endParaRPr lang="en-US" sz="1300" b="0" dirty="0"/>
                    </a:p>
                    <a:p>
                      <a:pPr algn="ctr"/>
                      <a:r>
                        <a:rPr lang="en-US" sz="1300" b="0" dirty="0"/>
                        <a:t>49%</a:t>
                      </a:r>
                    </a:p>
                    <a:p>
                      <a:pPr algn="ctr"/>
                      <a:r>
                        <a:rPr lang="en-US" sz="1300" b="0" dirty="0"/>
                        <a:t>(9%)</a:t>
                      </a:r>
                    </a:p>
                    <a:p>
                      <a:pPr algn="ctr"/>
                      <a:endParaRPr lang="en-US" sz="1300" b="1" dirty="0"/>
                    </a:p>
                  </a:txBody>
                  <a:tcPr marL="66799" marR="66799" marT="33400" marB="334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t>61 </a:t>
                      </a:r>
                      <a:r>
                        <a:rPr lang="en-US" sz="1300" b="0" dirty="0" err="1"/>
                        <a:t>hrs</a:t>
                      </a:r>
                      <a:endParaRPr lang="en-US" sz="1300" b="0" dirty="0"/>
                    </a:p>
                    <a:p>
                      <a:pPr algn="ctr"/>
                      <a:endParaRPr lang="en-US" sz="1300" b="1" dirty="0"/>
                    </a:p>
                  </a:txBody>
                  <a:tcPr marL="66799" marR="66799" marT="33400" marB="33400"/>
                </a:tc>
                <a:tc>
                  <a:txBody>
                    <a:bodyPr/>
                    <a:lstStyle/>
                    <a:p>
                      <a:pPr algn="ctr"/>
                      <a:endParaRPr lang="en-US" sz="1300" b="1" dirty="0"/>
                    </a:p>
                    <a:p>
                      <a:pPr algn="ctr"/>
                      <a:endParaRPr lang="en-US" sz="1300" b="1" dirty="0"/>
                    </a:p>
                    <a:p>
                      <a:pPr algn="ctr"/>
                      <a:r>
                        <a:rPr lang="en-US" sz="1300" b="1" dirty="0"/>
                        <a:t>2 days</a:t>
                      </a:r>
                    </a:p>
                    <a:p>
                      <a:pPr algn="ctr"/>
                      <a:r>
                        <a:rPr lang="en-US" sz="1300" b="1" dirty="0"/>
                        <a:t>(range 1-27 days)</a:t>
                      </a:r>
                    </a:p>
                    <a:p>
                      <a:pPr algn="ctr"/>
                      <a:endParaRPr lang="en-US" sz="1300" b="1" dirty="0"/>
                    </a:p>
                  </a:txBody>
                  <a:tcPr marL="66799" marR="66799" marT="33400" marB="33400"/>
                </a:tc>
                <a:extLst>
                  <a:ext uri="{0D108BD9-81ED-4DB2-BD59-A6C34878D82A}">
                    <a16:rowId xmlns:a16="http://schemas.microsoft.com/office/drawing/2014/main" val="2067229981"/>
                  </a:ext>
                </a:extLst>
              </a:tr>
              <a:tr h="1095510">
                <a:tc>
                  <a:txBody>
                    <a:bodyPr/>
                    <a:lstStyle/>
                    <a:p>
                      <a:r>
                        <a:rPr lang="en-US" sz="1300" b="1" dirty="0"/>
                        <a:t>Glofitamab</a:t>
                      </a:r>
                    </a:p>
                  </a:txBody>
                  <a:tcPr marL="66799" marR="66799" marT="33400" marB="33400"/>
                </a:tc>
                <a:tc>
                  <a:txBody>
                    <a:bodyPr/>
                    <a:lstStyle/>
                    <a:p>
                      <a:r>
                        <a:rPr lang="en-US" sz="1300" dirty="0"/>
                        <a:t>IV </a:t>
                      </a:r>
                    </a:p>
                    <a:p>
                      <a:r>
                        <a:rPr lang="en-US" sz="1300" dirty="0"/>
                        <a:t>in LBCL</a:t>
                      </a:r>
                    </a:p>
                  </a:txBody>
                  <a:tcPr marL="66799" marR="66799" marT="33400" marB="33400"/>
                </a:tc>
                <a:tc>
                  <a:txBody>
                    <a:bodyPr/>
                    <a:lstStyle/>
                    <a:p>
                      <a:r>
                        <a:rPr lang="en-US" sz="1300" b="0" dirty="0"/>
                        <a:t>C1D1 (obinutuzumab)</a:t>
                      </a:r>
                    </a:p>
                    <a:p>
                      <a:r>
                        <a:rPr lang="en-US" sz="1300" b="1" dirty="0">
                          <a:solidFill>
                            <a:srgbClr val="FF0000"/>
                          </a:solidFill>
                        </a:rPr>
                        <a:t>C1D8 (2.5 mg)  =  56%</a:t>
                      </a:r>
                    </a:p>
                    <a:p>
                      <a:r>
                        <a:rPr lang="en-US" sz="1300" b="1" dirty="0">
                          <a:solidFill>
                            <a:srgbClr val="FF0000"/>
                          </a:solidFill>
                        </a:rPr>
                        <a:t>C1D15 (10 mg)  =  35%</a:t>
                      </a:r>
                    </a:p>
                    <a:p>
                      <a:r>
                        <a:rPr lang="en-US" sz="1300" b="1" dirty="0">
                          <a:solidFill>
                            <a:srgbClr val="FF0000"/>
                          </a:solidFill>
                        </a:rPr>
                        <a:t>C2 (30 mg)  =  29%</a:t>
                      </a:r>
                    </a:p>
                    <a:p>
                      <a:r>
                        <a:rPr lang="en-US" sz="1300" dirty="0"/>
                        <a:t>C3+ (30 mg)  =  2.8%</a:t>
                      </a:r>
                    </a:p>
                  </a:txBody>
                  <a:tcPr marL="66799" marR="66799" marT="33400" marB="33400"/>
                </a:tc>
                <a:tc>
                  <a:txBody>
                    <a:bodyPr/>
                    <a:lstStyle/>
                    <a:p>
                      <a:pPr algn="ctr"/>
                      <a:endParaRPr lang="en-US" sz="1300" b="1" dirty="0"/>
                    </a:p>
                    <a:p>
                      <a:pPr algn="ctr"/>
                      <a:endParaRPr lang="en-US" sz="1300" b="1" dirty="0"/>
                    </a:p>
                    <a:p>
                      <a:pPr algn="ctr"/>
                      <a:r>
                        <a:rPr lang="en-US" sz="1300" b="1" dirty="0"/>
                        <a:t>70%</a:t>
                      </a:r>
                    </a:p>
                    <a:p>
                      <a:pPr algn="ctr"/>
                      <a:r>
                        <a:rPr lang="en-US" sz="1300" b="1" dirty="0"/>
                        <a:t>(18%)</a:t>
                      </a:r>
                    </a:p>
                  </a:txBody>
                  <a:tcPr marL="66799" marR="66799" marT="33400" marB="33400"/>
                </a:tc>
                <a:tc>
                  <a:txBody>
                    <a:bodyPr/>
                    <a:lstStyle/>
                    <a:p>
                      <a:pPr algn="ctr"/>
                      <a:endParaRPr lang="en-US" sz="1300" dirty="0"/>
                    </a:p>
                    <a:p>
                      <a:pPr algn="ctr"/>
                      <a:endParaRPr lang="en-US" sz="1300" b="1" dirty="0"/>
                    </a:p>
                    <a:p>
                      <a:pPr algn="ctr"/>
                      <a:r>
                        <a:rPr lang="en-US" sz="1300" b="1" dirty="0"/>
                        <a:t>14 </a:t>
                      </a:r>
                      <a:r>
                        <a:rPr lang="en-US" sz="1300" b="1" dirty="0" err="1"/>
                        <a:t>hrs</a:t>
                      </a:r>
                      <a:endParaRPr lang="en-US" sz="1300" b="1" dirty="0"/>
                    </a:p>
                    <a:p>
                      <a:pPr algn="ctr"/>
                      <a:r>
                        <a:rPr lang="en-US" sz="1300" b="0" dirty="0"/>
                        <a:t>(range: 5-74 </a:t>
                      </a:r>
                      <a:r>
                        <a:rPr lang="en-US" sz="1300" b="0" dirty="0" err="1"/>
                        <a:t>hrs</a:t>
                      </a:r>
                      <a:r>
                        <a:rPr lang="en-US" sz="1300" b="0" dirty="0"/>
                        <a:t>)</a:t>
                      </a:r>
                    </a:p>
                  </a:txBody>
                  <a:tcPr marL="66799" marR="66799" marT="33400" marB="33400"/>
                </a:tc>
                <a:tc>
                  <a:txBody>
                    <a:bodyPr/>
                    <a:lstStyle/>
                    <a:p>
                      <a:endParaRPr lang="en-US" sz="1300" dirty="0"/>
                    </a:p>
                    <a:p>
                      <a:pPr algn="ctr"/>
                      <a:endParaRPr lang="en-US" sz="1300" b="1" dirty="0"/>
                    </a:p>
                    <a:p>
                      <a:pPr algn="ctr"/>
                      <a:r>
                        <a:rPr lang="en-US" sz="1300" b="1" dirty="0"/>
                        <a:t>2 days</a:t>
                      </a:r>
                    </a:p>
                    <a:p>
                      <a:pPr algn="ctr"/>
                      <a:r>
                        <a:rPr lang="en-US" sz="1300" b="1" dirty="0"/>
                        <a:t>(range: 1-14 days)</a:t>
                      </a:r>
                    </a:p>
                  </a:txBody>
                  <a:tcPr marL="66799" marR="66799" marT="33400" marB="33400"/>
                </a:tc>
                <a:extLst>
                  <a:ext uri="{0D108BD9-81ED-4DB2-BD59-A6C34878D82A}">
                    <a16:rowId xmlns:a16="http://schemas.microsoft.com/office/drawing/2014/main" val="3557227426"/>
                  </a:ext>
                </a:extLst>
              </a:tr>
              <a:tr h="895112">
                <a:tc>
                  <a:txBody>
                    <a:bodyPr/>
                    <a:lstStyle/>
                    <a:p>
                      <a:r>
                        <a:rPr lang="en-US" sz="1300" b="1" dirty="0"/>
                        <a:t>Mosunetuzumab</a:t>
                      </a:r>
                    </a:p>
                  </a:txBody>
                  <a:tcPr marL="66799" marR="66799" marT="33400" marB="334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a:t>IV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a:t>in FL</a:t>
                      </a:r>
                    </a:p>
                    <a:p>
                      <a:endParaRPr lang="en-US" sz="1300" dirty="0"/>
                    </a:p>
                  </a:txBody>
                  <a:tcPr marL="66799" marR="66799" marT="33400" marB="33400"/>
                </a:tc>
                <a:tc>
                  <a:txBody>
                    <a:bodyPr/>
                    <a:lstStyle/>
                    <a:p>
                      <a:r>
                        <a:rPr lang="en-US" sz="1300" b="1" dirty="0">
                          <a:solidFill>
                            <a:srgbClr val="FF0000"/>
                          </a:solidFill>
                        </a:rPr>
                        <a:t>C1D1 (1 mg)  =  23%</a:t>
                      </a:r>
                    </a:p>
                    <a:p>
                      <a:r>
                        <a:rPr lang="en-US" sz="1300" dirty="0"/>
                        <a:t>C1D8 (2 mg)  =  NR</a:t>
                      </a:r>
                    </a:p>
                    <a:p>
                      <a:r>
                        <a:rPr lang="en-US" sz="1300" b="1" dirty="0">
                          <a:solidFill>
                            <a:srgbClr val="FF0000"/>
                          </a:solidFill>
                        </a:rPr>
                        <a:t>C1D15 (60 mg)  =  36%</a:t>
                      </a:r>
                    </a:p>
                    <a:p>
                      <a:r>
                        <a:rPr lang="en-US" sz="1300" dirty="0"/>
                        <a:t>C2D1 (60 mg)  =  1%</a:t>
                      </a:r>
                    </a:p>
                    <a:p>
                      <a:r>
                        <a:rPr lang="en-US" sz="1300" dirty="0"/>
                        <a:t>C3+ </a:t>
                      </a:r>
                      <a:r>
                        <a:rPr lang="en-US" sz="1300" b="1" dirty="0"/>
                        <a:t>(30 mg)  </a:t>
                      </a:r>
                      <a:r>
                        <a:rPr lang="en-US" sz="1300" dirty="0"/>
                        <a:t>=  </a:t>
                      </a:r>
                    </a:p>
                  </a:txBody>
                  <a:tcPr marL="66799" marR="66799" marT="33400" marB="33400"/>
                </a:tc>
                <a:tc>
                  <a:txBody>
                    <a:bodyPr/>
                    <a:lstStyle/>
                    <a:p>
                      <a:pPr algn="ctr"/>
                      <a:endParaRPr lang="en-US" sz="1300" dirty="0"/>
                    </a:p>
                    <a:p>
                      <a:pPr algn="ctr"/>
                      <a:endParaRPr lang="en-US" sz="1300" b="1" dirty="0"/>
                    </a:p>
                    <a:p>
                      <a:pPr algn="ctr"/>
                      <a:r>
                        <a:rPr lang="en-US" sz="1300" b="0" dirty="0"/>
                        <a:t>44%</a:t>
                      </a:r>
                    </a:p>
                    <a:p>
                      <a:pPr algn="ctr"/>
                      <a:r>
                        <a:rPr lang="en-US" sz="1300" b="0" dirty="0"/>
                        <a:t>(19%)</a:t>
                      </a:r>
                    </a:p>
                  </a:txBody>
                  <a:tcPr marL="66799" marR="66799" marT="33400" marB="33400"/>
                </a:tc>
                <a:tc>
                  <a:txBody>
                    <a:bodyPr/>
                    <a:lstStyle/>
                    <a:p>
                      <a:pPr algn="ctr"/>
                      <a:endParaRPr lang="en-US" sz="1300" dirty="0"/>
                    </a:p>
                    <a:p>
                      <a:pPr algn="ctr"/>
                      <a:r>
                        <a:rPr lang="en-US" sz="1300" b="1" dirty="0"/>
                        <a:t>5 </a:t>
                      </a:r>
                      <a:r>
                        <a:rPr lang="en-US" sz="1300" b="1" dirty="0" err="1"/>
                        <a:t>hrs</a:t>
                      </a:r>
                      <a:r>
                        <a:rPr lang="en-US" sz="1300" b="1" dirty="0"/>
                        <a:t> (C1D1)</a:t>
                      </a:r>
                    </a:p>
                    <a:p>
                      <a:pPr algn="ctr"/>
                      <a:r>
                        <a:rPr lang="en-US" sz="1300" b="0" dirty="0"/>
                        <a:t>27 </a:t>
                      </a:r>
                      <a:r>
                        <a:rPr lang="en-US" sz="1300" b="0" dirty="0" err="1"/>
                        <a:t>hrs</a:t>
                      </a:r>
                      <a:r>
                        <a:rPr lang="en-US" sz="1300" b="0" dirty="0"/>
                        <a:t> (C1D15)</a:t>
                      </a:r>
                    </a:p>
                    <a:p>
                      <a:pPr algn="ctr"/>
                      <a:endParaRPr lang="en-US" sz="1300" dirty="0"/>
                    </a:p>
                  </a:txBody>
                  <a:tcPr marL="66799" marR="66799" marT="33400" marB="33400"/>
                </a:tc>
                <a:tc>
                  <a:txBody>
                    <a:bodyPr/>
                    <a:lstStyle/>
                    <a:p>
                      <a:pPr algn="ctr"/>
                      <a:endParaRPr lang="en-US" sz="1300" dirty="0"/>
                    </a:p>
                    <a:p>
                      <a:pPr algn="ctr"/>
                      <a:endParaRPr lang="en-US" sz="1300" dirty="0"/>
                    </a:p>
                    <a:p>
                      <a:pPr algn="ctr"/>
                      <a:r>
                        <a:rPr lang="en-US" sz="1300" b="1" dirty="0"/>
                        <a:t>3 days</a:t>
                      </a:r>
                    </a:p>
                    <a:p>
                      <a:pPr algn="ctr"/>
                      <a:endParaRPr lang="en-US" sz="1300" dirty="0"/>
                    </a:p>
                  </a:txBody>
                  <a:tcPr marL="66799" marR="66799" marT="33400" marB="33400"/>
                </a:tc>
                <a:extLst>
                  <a:ext uri="{0D108BD9-81ED-4DB2-BD59-A6C34878D82A}">
                    <a16:rowId xmlns:a16="http://schemas.microsoft.com/office/drawing/2014/main" val="749201073"/>
                  </a:ext>
                </a:extLst>
              </a:tr>
              <a:tr h="694714">
                <a:tc>
                  <a:txBody>
                    <a:bodyPr/>
                    <a:lstStyle/>
                    <a:p>
                      <a:r>
                        <a:rPr lang="en-US" sz="1300" b="1" dirty="0"/>
                        <a:t>Mosunetuzumab</a:t>
                      </a:r>
                    </a:p>
                  </a:txBody>
                  <a:tcPr marL="66799" marR="66799" marT="33400" marB="33400"/>
                </a:tc>
                <a:tc>
                  <a:txBody>
                    <a:bodyPr/>
                    <a:lstStyle/>
                    <a:p>
                      <a:r>
                        <a:rPr lang="en-US" sz="1300"/>
                        <a:t>SC </a:t>
                      </a:r>
                    </a:p>
                    <a:p>
                      <a:r>
                        <a:rPr lang="en-US" sz="1300"/>
                        <a:t>in FL</a:t>
                      </a:r>
                    </a:p>
                  </a:txBody>
                  <a:tcPr marL="66799" marR="66799" marT="33400" marB="33400"/>
                </a:tc>
                <a:tc>
                  <a:txBody>
                    <a:bodyPr/>
                    <a:lstStyle/>
                    <a:p>
                      <a:r>
                        <a:rPr lang="en-US" sz="1300" b="1" dirty="0">
                          <a:solidFill>
                            <a:srgbClr val="FF0000"/>
                          </a:solidFill>
                        </a:rPr>
                        <a:t>C1D1 (5 mg)  =  19%</a:t>
                      </a:r>
                    </a:p>
                    <a:p>
                      <a:r>
                        <a:rPr lang="en-US" sz="1300" dirty="0"/>
                        <a:t>C1D8 (45 mg)  =  13%</a:t>
                      </a:r>
                    </a:p>
                    <a:p>
                      <a:r>
                        <a:rPr lang="en-US" sz="1300" dirty="0"/>
                        <a:t>C1D15 (45 mg)  =  2.1%</a:t>
                      </a:r>
                    </a:p>
                  </a:txBody>
                  <a:tcPr marL="66799" marR="66799" marT="33400" marB="33400"/>
                </a:tc>
                <a:tc>
                  <a:txBody>
                    <a:bodyPr/>
                    <a:lstStyle/>
                    <a:p>
                      <a:pPr algn="ctr"/>
                      <a:endParaRPr lang="en-US" sz="1300" b="0" dirty="0"/>
                    </a:p>
                    <a:p>
                      <a:pPr algn="ctr"/>
                      <a:r>
                        <a:rPr lang="en-US" sz="1300" b="1" dirty="0"/>
                        <a:t>30%</a:t>
                      </a:r>
                    </a:p>
                    <a:p>
                      <a:pPr algn="ctr"/>
                      <a:r>
                        <a:rPr lang="en-US" sz="1300" b="1" dirty="0"/>
                        <a:t>(9.1%)</a:t>
                      </a:r>
                    </a:p>
                  </a:txBody>
                  <a:tcPr marL="66799" marR="66799" marT="33400" marB="33400"/>
                </a:tc>
                <a:tc>
                  <a:txBody>
                    <a:bodyPr/>
                    <a:lstStyle/>
                    <a:p>
                      <a:pPr algn="ctr"/>
                      <a:endParaRPr lang="en-US" sz="1300" dirty="0"/>
                    </a:p>
                    <a:p>
                      <a:pPr algn="ctr"/>
                      <a:r>
                        <a:rPr lang="en-US" sz="1300" b="0" dirty="0"/>
                        <a:t>17 </a:t>
                      </a:r>
                      <a:r>
                        <a:rPr lang="en-US" sz="1300" b="0" dirty="0" err="1"/>
                        <a:t>hrs</a:t>
                      </a:r>
                      <a:r>
                        <a:rPr lang="en-US" sz="1300" b="0" dirty="0"/>
                        <a:t> (C1D1)</a:t>
                      </a:r>
                    </a:p>
                    <a:p>
                      <a:pPr algn="ctr"/>
                      <a:r>
                        <a:rPr lang="en-US" sz="1300" b="0" dirty="0"/>
                        <a:t>62 </a:t>
                      </a:r>
                      <a:r>
                        <a:rPr lang="en-US" sz="1300" b="0" dirty="0" err="1"/>
                        <a:t>hrs</a:t>
                      </a:r>
                      <a:r>
                        <a:rPr lang="en-US" sz="1300" b="0" dirty="0"/>
                        <a:t> (C1D8)</a:t>
                      </a:r>
                    </a:p>
                  </a:txBody>
                  <a:tcPr marL="66799" marR="66799" marT="33400" marB="33400"/>
                </a:tc>
                <a:tc>
                  <a:txBody>
                    <a:bodyPr/>
                    <a:lstStyle/>
                    <a:p>
                      <a:pPr algn="ctr"/>
                      <a:endParaRPr lang="en-US" sz="1300" dirty="0"/>
                    </a:p>
                    <a:p>
                      <a:pPr algn="ctr"/>
                      <a:r>
                        <a:rPr lang="en-US" sz="1300" b="1" dirty="0"/>
                        <a:t>2 days</a:t>
                      </a:r>
                    </a:p>
                    <a:p>
                      <a:pPr algn="ctr"/>
                      <a:r>
                        <a:rPr lang="en-US" sz="1300" b="1" dirty="0"/>
                        <a:t>(range: 1-15 days)</a:t>
                      </a:r>
                    </a:p>
                  </a:txBody>
                  <a:tcPr marL="66799" marR="66799" marT="33400" marB="33400"/>
                </a:tc>
                <a:extLst>
                  <a:ext uri="{0D108BD9-81ED-4DB2-BD59-A6C34878D82A}">
                    <a16:rowId xmlns:a16="http://schemas.microsoft.com/office/drawing/2014/main" val="3507146455"/>
                  </a:ext>
                </a:extLst>
              </a:tr>
            </a:tbl>
          </a:graphicData>
        </a:graphic>
      </p:graphicFrame>
      <p:sp>
        <p:nvSpPr>
          <p:cNvPr id="5" name="TextBox 4">
            <a:extLst>
              <a:ext uri="{FF2B5EF4-FFF2-40B4-BE49-F238E27FC236}">
                <a16:creationId xmlns:a16="http://schemas.microsoft.com/office/drawing/2014/main" id="{98A22B17-A2D6-C2A1-35CC-60B826E3E350}"/>
              </a:ext>
            </a:extLst>
          </p:cNvPr>
          <p:cNvSpPr txBox="1"/>
          <p:nvPr/>
        </p:nvSpPr>
        <p:spPr>
          <a:xfrm>
            <a:off x="1300413" y="274134"/>
            <a:ext cx="6209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Bispecific antibodies and CRS incidence and time course:</a:t>
            </a:r>
          </a:p>
        </p:txBody>
      </p:sp>
      <p:sp>
        <p:nvSpPr>
          <p:cNvPr id="2" name="TextBox 1">
            <a:extLst>
              <a:ext uri="{FF2B5EF4-FFF2-40B4-BE49-F238E27FC236}">
                <a16:creationId xmlns:a16="http://schemas.microsoft.com/office/drawing/2014/main" id="{4287E85B-9A94-D3FB-1F83-CE54D12F1621}"/>
              </a:ext>
            </a:extLst>
          </p:cNvPr>
          <p:cNvSpPr txBox="1"/>
          <p:nvPr/>
        </p:nvSpPr>
        <p:spPr>
          <a:xfrm>
            <a:off x="256478" y="6519446"/>
            <a:ext cx="3904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Robin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Klebig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APRN, CNP, AOCNP</a:t>
            </a:r>
          </a:p>
        </p:txBody>
      </p:sp>
    </p:spTree>
    <p:extLst>
      <p:ext uri="{BB962C8B-B14F-4D97-AF65-F5344CB8AC3E}">
        <p14:creationId xmlns:p14="http://schemas.microsoft.com/office/powerpoint/2010/main" val="33774348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Klebig</a:t>
            </a:r>
            <a:r>
              <a:rPr lang="en-US" sz="3200" dirty="0">
                <a:solidFill>
                  <a:srgbClr val="0432FF"/>
                </a:solidFill>
              </a:rPr>
              <a:t> — Disclosures</a:t>
            </a:r>
          </a:p>
        </p:txBody>
      </p:sp>
      <p:graphicFrame>
        <p:nvGraphicFramePr>
          <p:cNvPr id="6" name="Content Placeholder 3">
            <a:extLst>
              <a:ext uri="{FF2B5EF4-FFF2-40B4-BE49-F238E27FC236}">
                <a16:creationId xmlns:a16="http://schemas.microsoft.com/office/drawing/2014/main" id="{5F6C75BB-0401-7087-ACED-865E379D2A87}"/>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7B926-F6DA-6198-7BEA-DFFC7661E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B00D0-9E31-AF0F-7AC9-887BAC7621F4}"/>
              </a:ext>
            </a:extLst>
          </p:cNvPr>
          <p:cNvSpPr>
            <a:spLocks noGrp="1"/>
          </p:cNvSpPr>
          <p:nvPr>
            <p:ph type="title"/>
          </p:nvPr>
        </p:nvSpPr>
        <p:spPr>
          <a:xfrm>
            <a:off x="839788" y="242016"/>
            <a:ext cx="10515600" cy="426321"/>
          </a:xfrm>
        </p:spPr>
        <p:txBody>
          <a:bodyPr>
            <a:normAutofit fontScale="90000"/>
          </a:bodyPr>
          <a:lstStyle/>
          <a:p>
            <a:r>
              <a:rPr lang="en-US" b="1" dirty="0"/>
              <a:t>ICANS/Neurotoxicity presentations</a:t>
            </a:r>
          </a:p>
        </p:txBody>
      </p:sp>
      <p:sp>
        <p:nvSpPr>
          <p:cNvPr id="3" name="Text Placeholder 2">
            <a:extLst>
              <a:ext uri="{FF2B5EF4-FFF2-40B4-BE49-F238E27FC236}">
                <a16:creationId xmlns:a16="http://schemas.microsoft.com/office/drawing/2014/main" id="{86FC6700-7C6B-7EED-2D51-1DE24BEF90D9}"/>
              </a:ext>
            </a:extLst>
          </p:cNvPr>
          <p:cNvSpPr>
            <a:spLocks noGrp="1"/>
          </p:cNvSpPr>
          <p:nvPr>
            <p:ph type="body" idx="1"/>
          </p:nvPr>
        </p:nvSpPr>
        <p:spPr>
          <a:xfrm>
            <a:off x="862014" y="762880"/>
            <a:ext cx="5157787" cy="416145"/>
          </a:xfrm>
        </p:spPr>
        <p:txBody>
          <a:bodyPr>
            <a:normAutofit lnSpcReduction="10000"/>
          </a:bodyPr>
          <a:lstStyle/>
          <a:p>
            <a:r>
              <a:rPr lang="en-US" u="sng" dirty="0"/>
              <a:t>ICANS</a:t>
            </a:r>
          </a:p>
        </p:txBody>
      </p:sp>
      <p:sp>
        <p:nvSpPr>
          <p:cNvPr id="4" name="Content Placeholder 3">
            <a:extLst>
              <a:ext uri="{FF2B5EF4-FFF2-40B4-BE49-F238E27FC236}">
                <a16:creationId xmlns:a16="http://schemas.microsoft.com/office/drawing/2014/main" id="{A749D92C-10E7-8D23-720D-F08BC369ACB6}"/>
              </a:ext>
            </a:extLst>
          </p:cNvPr>
          <p:cNvSpPr>
            <a:spLocks noGrp="1"/>
          </p:cNvSpPr>
          <p:nvPr>
            <p:ph sz="half" idx="2"/>
          </p:nvPr>
        </p:nvSpPr>
        <p:spPr>
          <a:xfrm>
            <a:off x="836612" y="1179024"/>
            <a:ext cx="5157787" cy="4802565"/>
          </a:xfrm>
        </p:spPr>
        <p:txBody>
          <a:bodyPr>
            <a:normAutofit/>
          </a:bodyPr>
          <a:lstStyle/>
          <a:p>
            <a:r>
              <a:rPr lang="en-US" sz="1600" b="1" dirty="0"/>
              <a:t>Expressive aphasia; dysgraphia, tremor</a:t>
            </a:r>
            <a:r>
              <a:rPr lang="en-US" sz="1600" dirty="0"/>
              <a:t>, confusion/delirium, lethargy, impaired attention, difficulty concentrating, seizures, non-convulsive status epilepticus. LOC m</a:t>
            </a:r>
            <a:r>
              <a:rPr lang="en-US" sz="1600" dirty="0">
                <a:effectLst/>
              </a:rPr>
              <a:t>ay be depressed</a:t>
            </a:r>
            <a:endParaRPr lang="en-US" sz="1600" dirty="0"/>
          </a:p>
          <a:p>
            <a:r>
              <a:rPr lang="en-US" sz="1600" dirty="0"/>
              <a:t>Timing typically during step-up dosing during C1</a:t>
            </a:r>
          </a:p>
          <a:p>
            <a:pPr lvl="1"/>
            <a:r>
              <a:rPr lang="en-US" sz="1200" dirty="0"/>
              <a:t>3-3.5 days from most recent dose </a:t>
            </a:r>
          </a:p>
          <a:p>
            <a:pPr lvl="1"/>
            <a:r>
              <a:rPr lang="en-US" sz="1200" dirty="0"/>
              <a:t>Median duration 2-4 days</a:t>
            </a:r>
          </a:p>
          <a:p>
            <a:r>
              <a:rPr lang="en-US" sz="1600" dirty="0"/>
              <a:t>Often concurrent with or shortly after CRS, though can be independent of CRS</a:t>
            </a:r>
          </a:p>
          <a:p>
            <a:r>
              <a:rPr lang="en-US" sz="1600" b="1" dirty="0"/>
              <a:t>ICE score Abnormal (≤9) </a:t>
            </a:r>
            <a:r>
              <a:rPr lang="en-US" sz="1600" dirty="0"/>
              <a:t>— this is the </a:t>
            </a:r>
            <a:r>
              <a:rPr lang="en-US" sz="1600" u="sng" dirty="0"/>
              <a:t>defining feature</a:t>
            </a:r>
          </a:p>
          <a:p>
            <a:r>
              <a:rPr lang="en-US" sz="1600" dirty="0"/>
              <a:t>Management: Corticosteroids (dexamethasone → methylprednisolone); tocilizumab does NOT help  </a:t>
            </a:r>
          </a:p>
        </p:txBody>
      </p:sp>
      <p:sp>
        <p:nvSpPr>
          <p:cNvPr id="5" name="Text Placeholder 4">
            <a:extLst>
              <a:ext uri="{FF2B5EF4-FFF2-40B4-BE49-F238E27FC236}">
                <a16:creationId xmlns:a16="http://schemas.microsoft.com/office/drawing/2014/main" id="{277BA66C-03CD-B3D3-CEB0-B480AE0248C2}"/>
              </a:ext>
            </a:extLst>
          </p:cNvPr>
          <p:cNvSpPr>
            <a:spLocks noGrp="1"/>
          </p:cNvSpPr>
          <p:nvPr>
            <p:ph type="body" sz="quarter" idx="3"/>
          </p:nvPr>
        </p:nvSpPr>
        <p:spPr>
          <a:xfrm>
            <a:off x="6172200" y="762879"/>
            <a:ext cx="5183188" cy="416145"/>
          </a:xfrm>
        </p:spPr>
        <p:txBody>
          <a:bodyPr>
            <a:normAutofit lnSpcReduction="10000"/>
          </a:bodyPr>
          <a:lstStyle/>
          <a:p>
            <a:r>
              <a:rPr lang="en-US" u="sng" dirty="0"/>
              <a:t>Non ICANS Neurotoxicity</a:t>
            </a:r>
          </a:p>
        </p:txBody>
      </p:sp>
      <p:sp>
        <p:nvSpPr>
          <p:cNvPr id="6" name="Content Placeholder 5">
            <a:extLst>
              <a:ext uri="{FF2B5EF4-FFF2-40B4-BE49-F238E27FC236}">
                <a16:creationId xmlns:a16="http://schemas.microsoft.com/office/drawing/2014/main" id="{64BD2ED8-E78F-C561-5CFE-1AA58A767219}"/>
              </a:ext>
            </a:extLst>
          </p:cNvPr>
          <p:cNvSpPr>
            <a:spLocks noGrp="1"/>
          </p:cNvSpPr>
          <p:nvPr>
            <p:ph sz="quarter" idx="4"/>
          </p:nvPr>
        </p:nvSpPr>
        <p:spPr>
          <a:xfrm>
            <a:off x="6172200" y="1179024"/>
            <a:ext cx="5183188" cy="4921110"/>
          </a:xfrm>
        </p:spPr>
        <p:txBody>
          <a:bodyPr>
            <a:normAutofit/>
          </a:bodyPr>
          <a:lstStyle/>
          <a:p>
            <a:r>
              <a:rPr lang="en-US" sz="1600" dirty="0"/>
              <a:t>Isolated headache, dizziness, insomnia, peripheral neuropathy, tremor (isolated symptoms </a:t>
            </a:r>
            <a:r>
              <a:rPr lang="en-US" sz="1600" u="sng" dirty="0"/>
              <a:t>without</a:t>
            </a:r>
            <a:r>
              <a:rPr lang="en-US" sz="1600" dirty="0"/>
              <a:t> encephalopathy symptoms). LOC typically normal</a:t>
            </a:r>
          </a:p>
          <a:p>
            <a:r>
              <a:rPr lang="en-US" sz="1600" dirty="0"/>
              <a:t>Timing is variable; headache may occur acutely with infusion; peripheral neuropathy may be delayed</a:t>
            </a:r>
          </a:p>
          <a:p>
            <a:r>
              <a:rPr lang="en-US" sz="1600" dirty="0"/>
              <a:t>Usually independent of CRS (headache may accompany fever/CRS but is non-specific)</a:t>
            </a:r>
          </a:p>
          <a:p>
            <a:r>
              <a:rPr lang="en-US" sz="1600" dirty="0"/>
              <a:t>ICE score is Normal (10/10)</a:t>
            </a:r>
          </a:p>
          <a:p>
            <a:r>
              <a:rPr lang="en-US" sz="1600" dirty="0"/>
              <a:t>Management is symptomatic (analgesics for headache, gabapentin for neuropathy, etc.)</a:t>
            </a:r>
          </a:p>
          <a:p>
            <a:endParaRPr lang="en-US" dirty="0"/>
          </a:p>
        </p:txBody>
      </p:sp>
      <p:sp>
        <p:nvSpPr>
          <p:cNvPr id="7" name="TextBox 6">
            <a:extLst>
              <a:ext uri="{FF2B5EF4-FFF2-40B4-BE49-F238E27FC236}">
                <a16:creationId xmlns:a16="http://schemas.microsoft.com/office/drawing/2014/main" id="{A3CA8281-0D21-149A-BD7B-2BB4D541F61B}"/>
              </a:ext>
            </a:extLst>
          </p:cNvPr>
          <p:cNvSpPr txBox="1"/>
          <p:nvPr/>
        </p:nvSpPr>
        <p:spPr>
          <a:xfrm>
            <a:off x="809585" y="6462095"/>
            <a:ext cx="23805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ASTCT and NCCN guidelines</a:t>
            </a:r>
          </a:p>
        </p:txBody>
      </p:sp>
      <p:sp>
        <p:nvSpPr>
          <p:cNvPr id="11" name="TextBox 10">
            <a:extLst>
              <a:ext uri="{FF2B5EF4-FFF2-40B4-BE49-F238E27FC236}">
                <a16:creationId xmlns:a16="http://schemas.microsoft.com/office/drawing/2014/main" id="{49860D2C-45DF-95BA-67AA-391C4CE3EDF9}"/>
              </a:ext>
            </a:extLst>
          </p:cNvPr>
          <p:cNvSpPr txBox="1"/>
          <p:nvPr/>
        </p:nvSpPr>
        <p:spPr>
          <a:xfrm>
            <a:off x="811210" y="5127771"/>
            <a:ext cx="4057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Key screening test is ICE assessment</a:t>
            </a:r>
          </a:p>
        </p:txBody>
      </p:sp>
      <p:graphicFrame>
        <p:nvGraphicFramePr>
          <p:cNvPr id="14" name="Table 13">
            <a:extLst>
              <a:ext uri="{FF2B5EF4-FFF2-40B4-BE49-F238E27FC236}">
                <a16:creationId xmlns:a16="http://schemas.microsoft.com/office/drawing/2014/main" id="{0B7C77A8-F5DE-D708-5967-DA049CC60D23}"/>
              </a:ext>
            </a:extLst>
          </p:cNvPr>
          <p:cNvGraphicFramePr>
            <a:graphicFrameLocks noGrp="1"/>
          </p:cNvGraphicFramePr>
          <p:nvPr/>
        </p:nvGraphicFramePr>
        <p:xfrm>
          <a:off x="5619118" y="4514207"/>
          <a:ext cx="6289351" cy="1707635"/>
        </p:xfrm>
        <a:graphic>
          <a:graphicData uri="http://schemas.openxmlformats.org/drawingml/2006/table">
            <a:tbl>
              <a:tblPr firstRow="1" bandRow="1">
                <a:tableStyleId>{5C22544A-7EE6-4342-B048-85BDC9FD1C3A}</a:tableStyleId>
              </a:tblPr>
              <a:tblGrid>
                <a:gridCol w="779703">
                  <a:extLst>
                    <a:ext uri="{9D8B030D-6E8A-4147-A177-3AD203B41FA5}">
                      <a16:colId xmlns:a16="http://schemas.microsoft.com/office/drawing/2014/main" val="2186480234"/>
                    </a:ext>
                  </a:extLst>
                </a:gridCol>
                <a:gridCol w="1549831">
                  <a:extLst>
                    <a:ext uri="{9D8B030D-6E8A-4147-A177-3AD203B41FA5}">
                      <a16:colId xmlns:a16="http://schemas.microsoft.com/office/drawing/2014/main" val="638881278"/>
                    </a:ext>
                  </a:extLst>
                </a:gridCol>
                <a:gridCol w="1456840">
                  <a:extLst>
                    <a:ext uri="{9D8B030D-6E8A-4147-A177-3AD203B41FA5}">
                      <a16:colId xmlns:a16="http://schemas.microsoft.com/office/drawing/2014/main" val="3871825740"/>
                    </a:ext>
                  </a:extLst>
                </a:gridCol>
                <a:gridCol w="2502977">
                  <a:extLst>
                    <a:ext uri="{9D8B030D-6E8A-4147-A177-3AD203B41FA5}">
                      <a16:colId xmlns:a16="http://schemas.microsoft.com/office/drawing/2014/main" val="2755755201"/>
                    </a:ext>
                  </a:extLst>
                </a:gridCol>
              </a:tblGrid>
              <a:tr h="0">
                <a:tc>
                  <a:txBody>
                    <a:bodyPr/>
                    <a:lstStyle/>
                    <a:p>
                      <a:endParaRPr lang="en-US"/>
                    </a:p>
                  </a:txBody>
                  <a:tcPr/>
                </a:tc>
                <a:tc>
                  <a:txBody>
                    <a:bodyPr/>
                    <a:lstStyle/>
                    <a:p>
                      <a:pPr algn="ctr"/>
                      <a:r>
                        <a:rPr lang="en-US" sz="1800" dirty="0"/>
                        <a:t>Epcoritamab</a:t>
                      </a:r>
                      <a:endParaRPr lang="en-US" dirty="0"/>
                    </a:p>
                  </a:txBody>
                  <a:tcPr/>
                </a:tc>
                <a:tc>
                  <a:txBody>
                    <a:bodyPr/>
                    <a:lstStyle/>
                    <a:p>
                      <a:pPr algn="ctr"/>
                      <a:r>
                        <a:rPr lang="en-US" sz="1800" dirty="0"/>
                        <a:t>Glofitamab</a:t>
                      </a:r>
                      <a:endParaRPr lang="en-US" dirty="0"/>
                    </a:p>
                  </a:txBody>
                  <a:tcPr/>
                </a:tc>
                <a:tc>
                  <a:txBody>
                    <a:bodyPr/>
                    <a:lstStyle/>
                    <a:p>
                      <a:pPr algn="ctr"/>
                      <a:r>
                        <a:rPr lang="en-US" sz="1800" dirty="0"/>
                        <a:t>Mosunetuzumab</a:t>
                      </a:r>
                      <a:endParaRPr lang="en-US" dirty="0"/>
                    </a:p>
                  </a:txBody>
                  <a:tcPr/>
                </a:tc>
                <a:extLst>
                  <a:ext uri="{0D108BD9-81ED-4DB2-BD59-A6C34878D82A}">
                    <a16:rowId xmlns:a16="http://schemas.microsoft.com/office/drawing/2014/main" val="927727318"/>
                  </a:ext>
                </a:extLst>
              </a:tr>
              <a:tr h="1341875">
                <a:tc>
                  <a:txBody>
                    <a:bodyPr/>
                    <a:lstStyle/>
                    <a:p>
                      <a:r>
                        <a:rPr lang="en-US" sz="1600" dirty="0"/>
                        <a:t>Any grade </a:t>
                      </a:r>
                    </a:p>
                    <a:p>
                      <a:r>
                        <a:rPr lang="en-US" sz="1600" dirty="0"/>
                        <a:t>(Gr3+)</a:t>
                      </a:r>
                    </a:p>
                  </a:txBody>
                  <a:tcPr/>
                </a:tc>
                <a:tc>
                  <a:txBody>
                    <a:bodyPr/>
                    <a:lstStyle/>
                    <a:p>
                      <a:pPr algn="ctr"/>
                      <a:r>
                        <a:rPr lang="en-US" sz="1600" dirty="0"/>
                        <a:t>6% </a:t>
                      </a:r>
                    </a:p>
                    <a:p>
                      <a:pPr algn="ctr"/>
                      <a:r>
                        <a:rPr lang="en-US" sz="1600" dirty="0"/>
                        <a:t>(0.6% in LBCL)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4.8-8%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(2.6%)</a:t>
                      </a:r>
                    </a:p>
                    <a:p>
                      <a:pPr algn="ctr"/>
                      <a:endParaRPr lang="en-US" sz="1600" dirty="0"/>
                    </a:p>
                  </a:txBody>
                  <a:tcPr/>
                </a:tc>
                <a:tc>
                  <a:txBody>
                    <a:bodyPr/>
                    <a:lstStyle/>
                    <a:p>
                      <a:pPr lvl="0" algn="ctr"/>
                      <a:r>
                        <a:rPr lang="en-US" sz="1600" dirty="0"/>
                        <a:t>3% grade 1-2 confusion</a:t>
                      </a:r>
                    </a:p>
                    <a:p>
                      <a:pPr lvl="0" algn="ctr"/>
                      <a:r>
                        <a:rPr lang="en-US" sz="1600" dirty="0"/>
                        <a:t>1% grade 1 disturbance in attention</a:t>
                      </a:r>
                    </a:p>
                    <a:p>
                      <a:pPr lvl="0" algn="ctr"/>
                      <a:r>
                        <a:rPr lang="en-US" sz="1600" dirty="0"/>
                        <a:t>1% grade 1 cognitive disorder</a:t>
                      </a:r>
                    </a:p>
                  </a:txBody>
                  <a:tcPr/>
                </a:tc>
                <a:extLst>
                  <a:ext uri="{0D108BD9-81ED-4DB2-BD59-A6C34878D82A}">
                    <a16:rowId xmlns:a16="http://schemas.microsoft.com/office/drawing/2014/main" val="4199854169"/>
                  </a:ext>
                </a:extLst>
              </a:tr>
            </a:tbl>
          </a:graphicData>
        </a:graphic>
      </p:graphicFrame>
    </p:spTree>
    <p:extLst>
      <p:ext uri="{BB962C8B-B14F-4D97-AF65-F5344CB8AC3E}">
        <p14:creationId xmlns:p14="http://schemas.microsoft.com/office/powerpoint/2010/main" val="24901886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FCD6104-1DCE-D32C-C24E-EDBE819FE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0"/>
            <a:ext cx="88773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39B275E-A057-ACB4-B9F7-598CE71B7C7F}"/>
                  </a:ext>
                </a:extLst>
              </p14:cNvPr>
              <p14:cNvContentPartPr/>
              <p14:nvPr/>
            </p14:nvContentPartPr>
            <p14:xfrm>
              <a:off x="4920657" y="1216477"/>
              <a:ext cx="1373400" cy="193680"/>
            </p14:xfrm>
          </p:contentPart>
        </mc:Choice>
        <mc:Fallback xmlns="">
          <p:pic>
            <p:nvPicPr>
              <p:cNvPr id="2" name="Ink 1">
                <a:extLst>
                  <a:ext uri="{FF2B5EF4-FFF2-40B4-BE49-F238E27FC236}">
                    <a16:creationId xmlns:a16="http://schemas.microsoft.com/office/drawing/2014/main" id="{A39B275E-A057-ACB4-B9F7-598CE71B7C7F}"/>
                  </a:ext>
                </a:extLst>
              </p:cNvPr>
              <p:cNvPicPr/>
              <p:nvPr/>
            </p:nvPicPr>
            <p:blipFill>
              <a:blip r:embed="rId4"/>
              <a:stretch>
                <a:fillRect/>
              </a:stretch>
            </p:blipFill>
            <p:spPr>
              <a:xfrm>
                <a:off x="4902657" y="1180477"/>
                <a:ext cx="14090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D85F59A-80A6-6FDE-5E30-BC41A7C64A8E}"/>
                  </a:ext>
                </a:extLst>
              </p14:cNvPr>
              <p14:cNvContentPartPr/>
              <p14:nvPr/>
            </p14:nvContentPartPr>
            <p14:xfrm>
              <a:off x="2022297" y="3130597"/>
              <a:ext cx="462240" cy="77400"/>
            </p14:xfrm>
          </p:contentPart>
        </mc:Choice>
        <mc:Fallback xmlns="">
          <p:pic>
            <p:nvPicPr>
              <p:cNvPr id="8" name="Ink 7">
                <a:extLst>
                  <a:ext uri="{FF2B5EF4-FFF2-40B4-BE49-F238E27FC236}">
                    <a16:creationId xmlns:a16="http://schemas.microsoft.com/office/drawing/2014/main" id="{2D85F59A-80A6-6FDE-5E30-BC41A7C64A8E}"/>
                  </a:ext>
                </a:extLst>
              </p:cNvPr>
              <p:cNvPicPr/>
              <p:nvPr/>
            </p:nvPicPr>
            <p:blipFill>
              <a:blip r:embed="rId6"/>
              <a:stretch>
                <a:fillRect/>
              </a:stretch>
            </p:blipFill>
            <p:spPr>
              <a:xfrm>
                <a:off x="2004297" y="3094597"/>
                <a:ext cx="49788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5740166F-4084-9708-8608-D03D517E8C97}"/>
                  </a:ext>
                </a:extLst>
              </p14:cNvPr>
              <p14:cNvContentPartPr/>
              <p14:nvPr/>
            </p14:nvContentPartPr>
            <p14:xfrm>
              <a:off x="1944897" y="3223477"/>
              <a:ext cx="542520" cy="16200"/>
            </p14:xfrm>
          </p:contentPart>
        </mc:Choice>
        <mc:Fallback xmlns="">
          <p:pic>
            <p:nvPicPr>
              <p:cNvPr id="9" name="Ink 8">
                <a:extLst>
                  <a:ext uri="{FF2B5EF4-FFF2-40B4-BE49-F238E27FC236}">
                    <a16:creationId xmlns:a16="http://schemas.microsoft.com/office/drawing/2014/main" id="{5740166F-4084-9708-8608-D03D517E8C97}"/>
                  </a:ext>
                </a:extLst>
              </p:cNvPr>
              <p:cNvPicPr/>
              <p:nvPr/>
            </p:nvPicPr>
            <p:blipFill>
              <a:blip r:embed="rId8"/>
              <a:stretch>
                <a:fillRect/>
              </a:stretch>
            </p:blipFill>
            <p:spPr>
              <a:xfrm>
                <a:off x="1927257" y="3187837"/>
                <a:ext cx="57816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11BA5351-BD8E-2933-083C-1D18BDF2C7BD}"/>
                  </a:ext>
                </a:extLst>
              </p14:cNvPr>
              <p14:cNvContentPartPr/>
              <p14:nvPr/>
            </p14:nvContentPartPr>
            <p14:xfrm>
              <a:off x="1975857" y="3153997"/>
              <a:ext cx="534960" cy="38880"/>
            </p14:xfrm>
          </p:contentPart>
        </mc:Choice>
        <mc:Fallback xmlns="">
          <p:pic>
            <p:nvPicPr>
              <p:cNvPr id="11" name="Ink 10">
                <a:extLst>
                  <a:ext uri="{FF2B5EF4-FFF2-40B4-BE49-F238E27FC236}">
                    <a16:creationId xmlns:a16="http://schemas.microsoft.com/office/drawing/2014/main" id="{11BA5351-BD8E-2933-083C-1D18BDF2C7BD}"/>
                  </a:ext>
                </a:extLst>
              </p:cNvPr>
              <p:cNvPicPr/>
              <p:nvPr/>
            </p:nvPicPr>
            <p:blipFill>
              <a:blip r:embed="rId10"/>
              <a:stretch>
                <a:fillRect/>
              </a:stretch>
            </p:blipFill>
            <p:spPr>
              <a:xfrm>
                <a:off x="1957857" y="3117997"/>
                <a:ext cx="57060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817049BB-7AB4-9EEB-01AE-AABDCDB8D8A2}"/>
                  </a:ext>
                </a:extLst>
              </p14:cNvPr>
              <p14:cNvContentPartPr/>
              <p14:nvPr/>
            </p14:nvContentPartPr>
            <p14:xfrm>
              <a:off x="1967937" y="3130597"/>
              <a:ext cx="519480" cy="31680"/>
            </p14:xfrm>
          </p:contentPart>
        </mc:Choice>
        <mc:Fallback xmlns="">
          <p:pic>
            <p:nvPicPr>
              <p:cNvPr id="12" name="Ink 11">
                <a:extLst>
                  <a:ext uri="{FF2B5EF4-FFF2-40B4-BE49-F238E27FC236}">
                    <a16:creationId xmlns:a16="http://schemas.microsoft.com/office/drawing/2014/main" id="{817049BB-7AB4-9EEB-01AE-AABDCDB8D8A2}"/>
                  </a:ext>
                </a:extLst>
              </p:cNvPr>
              <p:cNvPicPr/>
              <p:nvPr/>
            </p:nvPicPr>
            <p:blipFill>
              <a:blip r:embed="rId12"/>
              <a:stretch>
                <a:fillRect/>
              </a:stretch>
            </p:blipFill>
            <p:spPr>
              <a:xfrm>
                <a:off x="1950297" y="3094597"/>
                <a:ext cx="5551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CE9F88EE-5C24-6ECF-3A99-ABBC84D86F73}"/>
                  </a:ext>
                </a:extLst>
              </p14:cNvPr>
              <p14:cNvContentPartPr/>
              <p14:nvPr/>
            </p14:nvContentPartPr>
            <p14:xfrm>
              <a:off x="1944897" y="3254437"/>
              <a:ext cx="634680" cy="46800"/>
            </p14:xfrm>
          </p:contentPart>
        </mc:Choice>
        <mc:Fallback xmlns="">
          <p:pic>
            <p:nvPicPr>
              <p:cNvPr id="13" name="Ink 12">
                <a:extLst>
                  <a:ext uri="{FF2B5EF4-FFF2-40B4-BE49-F238E27FC236}">
                    <a16:creationId xmlns:a16="http://schemas.microsoft.com/office/drawing/2014/main" id="{CE9F88EE-5C24-6ECF-3A99-ABBC84D86F73}"/>
                  </a:ext>
                </a:extLst>
              </p:cNvPr>
              <p:cNvPicPr/>
              <p:nvPr/>
            </p:nvPicPr>
            <p:blipFill>
              <a:blip r:embed="rId14"/>
              <a:stretch>
                <a:fillRect/>
              </a:stretch>
            </p:blipFill>
            <p:spPr>
              <a:xfrm>
                <a:off x="1927257" y="3218437"/>
                <a:ext cx="67032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817DA9A0-8C3B-E8C2-54BA-2D0691D11221}"/>
                  </a:ext>
                </a:extLst>
              </p14:cNvPr>
              <p14:cNvContentPartPr/>
              <p14:nvPr/>
            </p14:nvContentPartPr>
            <p14:xfrm>
              <a:off x="1999257" y="1494397"/>
              <a:ext cx="687240" cy="127080"/>
            </p14:xfrm>
          </p:contentPart>
        </mc:Choice>
        <mc:Fallback xmlns="">
          <p:pic>
            <p:nvPicPr>
              <p:cNvPr id="14" name="Ink 13">
                <a:extLst>
                  <a:ext uri="{FF2B5EF4-FFF2-40B4-BE49-F238E27FC236}">
                    <a16:creationId xmlns:a16="http://schemas.microsoft.com/office/drawing/2014/main" id="{817DA9A0-8C3B-E8C2-54BA-2D0691D11221}"/>
                  </a:ext>
                </a:extLst>
              </p:cNvPr>
              <p:cNvPicPr/>
              <p:nvPr/>
            </p:nvPicPr>
            <p:blipFill>
              <a:blip r:embed="rId16"/>
              <a:stretch>
                <a:fillRect/>
              </a:stretch>
            </p:blipFill>
            <p:spPr>
              <a:xfrm>
                <a:off x="1981257" y="1458757"/>
                <a:ext cx="72288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E5E23FFB-8B3B-F037-5307-2325CCF838BF}"/>
                  </a:ext>
                </a:extLst>
              </p14:cNvPr>
              <p14:cNvContentPartPr/>
              <p14:nvPr/>
            </p14:nvContentPartPr>
            <p14:xfrm>
              <a:off x="2045697" y="1642717"/>
              <a:ext cx="381960" cy="38880"/>
            </p14:xfrm>
          </p:contentPart>
        </mc:Choice>
        <mc:Fallback xmlns="">
          <p:pic>
            <p:nvPicPr>
              <p:cNvPr id="15" name="Ink 14">
                <a:extLst>
                  <a:ext uri="{FF2B5EF4-FFF2-40B4-BE49-F238E27FC236}">
                    <a16:creationId xmlns:a16="http://schemas.microsoft.com/office/drawing/2014/main" id="{E5E23FFB-8B3B-F037-5307-2325CCF838BF}"/>
                  </a:ext>
                </a:extLst>
              </p:cNvPr>
              <p:cNvPicPr/>
              <p:nvPr/>
            </p:nvPicPr>
            <p:blipFill>
              <a:blip r:embed="rId18"/>
              <a:stretch>
                <a:fillRect/>
              </a:stretch>
            </p:blipFill>
            <p:spPr>
              <a:xfrm>
                <a:off x="2028057" y="1606717"/>
                <a:ext cx="41760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5909470E-0D25-9FA9-1B6B-1587228FEE8B}"/>
                  </a:ext>
                </a:extLst>
              </p14:cNvPr>
              <p14:cNvContentPartPr/>
              <p14:nvPr/>
            </p14:nvContentPartPr>
            <p14:xfrm>
              <a:off x="2060817" y="1743157"/>
              <a:ext cx="1370160" cy="102240"/>
            </p14:xfrm>
          </p:contentPart>
        </mc:Choice>
        <mc:Fallback xmlns="">
          <p:pic>
            <p:nvPicPr>
              <p:cNvPr id="16" name="Ink 15">
                <a:extLst>
                  <a:ext uri="{FF2B5EF4-FFF2-40B4-BE49-F238E27FC236}">
                    <a16:creationId xmlns:a16="http://schemas.microsoft.com/office/drawing/2014/main" id="{5909470E-0D25-9FA9-1B6B-1587228FEE8B}"/>
                  </a:ext>
                </a:extLst>
              </p:cNvPr>
              <p:cNvPicPr/>
              <p:nvPr/>
            </p:nvPicPr>
            <p:blipFill>
              <a:blip r:embed="rId20"/>
              <a:stretch>
                <a:fillRect/>
              </a:stretch>
            </p:blipFill>
            <p:spPr>
              <a:xfrm>
                <a:off x="2043177" y="1707157"/>
                <a:ext cx="140580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A5D695FF-1742-8C10-1D72-7E544F9B4DC9}"/>
                  </a:ext>
                </a:extLst>
              </p14:cNvPr>
              <p14:cNvContentPartPr/>
              <p14:nvPr/>
            </p14:nvContentPartPr>
            <p14:xfrm>
              <a:off x="2053977" y="2045557"/>
              <a:ext cx="427680" cy="23040"/>
            </p14:xfrm>
          </p:contentPart>
        </mc:Choice>
        <mc:Fallback xmlns="">
          <p:pic>
            <p:nvPicPr>
              <p:cNvPr id="17" name="Ink 16">
                <a:extLst>
                  <a:ext uri="{FF2B5EF4-FFF2-40B4-BE49-F238E27FC236}">
                    <a16:creationId xmlns:a16="http://schemas.microsoft.com/office/drawing/2014/main" id="{A5D695FF-1742-8C10-1D72-7E544F9B4DC9}"/>
                  </a:ext>
                </a:extLst>
              </p:cNvPr>
              <p:cNvPicPr/>
              <p:nvPr/>
            </p:nvPicPr>
            <p:blipFill>
              <a:blip r:embed="rId22"/>
              <a:stretch>
                <a:fillRect/>
              </a:stretch>
            </p:blipFill>
            <p:spPr>
              <a:xfrm>
                <a:off x="2036337" y="2009917"/>
                <a:ext cx="46332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59E2D825-D870-B93D-3C14-DBF87A85B810}"/>
                  </a:ext>
                </a:extLst>
              </p14:cNvPr>
              <p14:cNvContentPartPr/>
              <p14:nvPr/>
            </p14:nvContentPartPr>
            <p14:xfrm>
              <a:off x="2060817" y="2197477"/>
              <a:ext cx="611640" cy="58320"/>
            </p14:xfrm>
          </p:contentPart>
        </mc:Choice>
        <mc:Fallback xmlns="">
          <p:pic>
            <p:nvPicPr>
              <p:cNvPr id="18" name="Ink 17">
                <a:extLst>
                  <a:ext uri="{FF2B5EF4-FFF2-40B4-BE49-F238E27FC236}">
                    <a16:creationId xmlns:a16="http://schemas.microsoft.com/office/drawing/2014/main" id="{59E2D825-D870-B93D-3C14-DBF87A85B810}"/>
                  </a:ext>
                </a:extLst>
              </p:cNvPr>
              <p:cNvPicPr/>
              <p:nvPr/>
            </p:nvPicPr>
            <p:blipFill>
              <a:blip r:embed="rId24"/>
              <a:stretch>
                <a:fillRect/>
              </a:stretch>
            </p:blipFill>
            <p:spPr>
              <a:xfrm>
                <a:off x="2043177" y="2161837"/>
                <a:ext cx="64728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B0F3E3F7-0B7D-E4EF-92DD-ED7BBB4C9D45}"/>
                  </a:ext>
                </a:extLst>
              </p14:cNvPr>
              <p14:cNvContentPartPr/>
              <p14:nvPr/>
            </p14:nvContentPartPr>
            <p14:xfrm>
              <a:off x="8335617" y="1198117"/>
              <a:ext cx="1958760" cy="1044360"/>
            </p14:xfrm>
          </p:contentPart>
        </mc:Choice>
        <mc:Fallback xmlns="">
          <p:pic>
            <p:nvPicPr>
              <p:cNvPr id="20" name="Ink 19">
                <a:extLst>
                  <a:ext uri="{FF2B5EF4-FFF2-40B4-BE49-F238E27FC236}">
                    <a16:creationId xmlns:a16="http://schemas.microsoft.com/office/drawing/2014/main" id="{B0F3E3F7-0B7D-E4EF-92DD-ED7BBB4C9D45}"/>
                  </a:ext>
                </a:extLst>
              </p:cNvPr>
              <p:cNvPicPr/>
              <p:nvPr/>
            </p:nvPicPr>
            <p:blipFill>
              <a:blip r:embed="rId26"/>
              <a:stretch>
                <a:fillRect/>
              </a:stretch>
            </p:blipFill>
            <p:spPr>
              <a:xfrm>
                <a:off x="8317977" y="1162117"/>
                <a:ext cx="1994400" cy="11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8A313666-6504-3FF4-4FC8-5C1DF2FA4AF1}"/>
                  </a:ext>
                </a:extLst>
              </p14:cNvPr>
              <p14:cNvContentPartPr/>
              <p14:nvPr/>
            </p14:nvContentPartPr>
            <p14:xfrm>
              <a:off x="3455817" y="2928997"/>
              <a:ext cx="460800" cy="96480"/>
            </p14:xfrm>
          </p:contentPart>
        </mc:Choice>
        <mc:Fallback xmlns="">
          <p:pic>
            <p:nvPicPr>
              <p:cNvPr id="21" name="Ink 20">
                <a:extLst>
                  <a:ext uri="{FF2B5EF4-FFF2-40B4-BE49-F238E27FC236}">
                    <a16:creationId xmlns:a16="http://schemas.microsoft.com/office/drawing/2014/main" id="{8A313666-6504-3FF4-4FC8-5C1DF2FA4AF1}"/>
                  </a:ext>
                </a:extLst>
              </p:cNvPr>
              <p:cNvPicPr/>
              <p:nvPr/>
            </p:nvPicPr>
            <p:blipFill>
              <a:blip r:embed="rId28"/>
              <a:stretch>
                <a:fillRect/>
              </a:stretch>
            </p:blipFill>
            <p:spPr>
              <a:xfrm>
                <a:off x="3438177" y="2892997"/>
                <a:ext cx="49644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 name="Ink 21">
                <a:extLst>
                  <a:ext uri="{FF2B5EF4-FFF2-40B4-BE49-F238E27FC236}">
                    <a16:creationId xmlns:a16="http://schemas.microsoft.com/office/drawing/2014/main" id="{9A023B2E-A254-C73A-5289-09340A51D710}"/>
                  </a:ext>
                </a:extLst>
              </p14:cNvPr>
              <p14:cNvContentPartPr/>
              <p14:nvPr/>
            </p14:nvContentPartPr>
            <p14:xfrm>
              <a:off x="4439337" y="2927557"/>
              <a:ext cx="388800" cy="87120"/>
            </p14:xfrm>
          </p:contentPart>
        </mc:Choice>
        <mc:Fallback xmlns="">
          <p:pic>
            <p:nvPicPr>
              <p:cNvPr id="22" name="Ink 21">
                <a:extLst>
                  <a:ext uri="{FF2B5EF4-FFF2-40B4-BE49-F238E27FC236}">
                    <a16:creationId xmlns:a16="http://schemas.microsoft.com/office/drawing/2014/main" id="{9A023B2E-A254-C73A-5289-09340A51D710}"/>
                  </a:ext>
                </a:extLst>
              </p:cNvPr>
              <p:cNvPicPr/>
              <p:nvPr/>
            </p:nvPicPr>
            <p:blipFill>
              <a:blip r:embed="rId30"/>
              <a:stretch>
                <a:fillRect/>
              </a:stretch>
            </p:blipFill>
            <p:spPr>
              <a:xfrm>
                <a:off x="4421697" y="2891557"/>
                <a:ext cx="4244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ACD58AE1-5198-46FC-8049-B675831D7803}"/>
                  </a:ext>
                </a:extLst>
              </p14:cNvPr>
              <p14:cNvContentPartPr/>
              <p14:nvPr/>
            </p14:nvContentPartPr>
            <p14:xfrm>
              <a:off x="5287857" y="2928997"/>
              <a:ext cx="449640" cy="101520"/>
            </p14:xfrm>
          </p:contentPart>
        </mc:Choice>
        <mc:Fallback xmlns="">
          <p:pic>
            <p:nvPicPr>
              <p:cNvPr id="23" name="Ink 22">
                <a:extLst>
                  <a:ext uri="{FF2B5EF4-FFF2-40B4-BE49-F238E27FC236}">
                    <a16:creationId xmlns:a16="http://schemas.microsoft.com/office/drawing/2014/main" id="{ACD58AE1-5198-46FC-8049-B675831D7803}"/>
                  </a:ext>
                </a:extLst>
              </p:cNvPr>
              <p:cNvPicPr/>
              <p:nvPr/>
            </p:nvPicPr>
            <p:blipFill>
              <a:blip r:embed="rId32"/>
              <a:stretch>
                <a:fillRect/>
              </a:stretch>
            </p:blipFill>
            <p:spPr>
              <a:xfrm>
                <a:off x="5269857" y="2892997"/>
                <a:ext cx="48528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4" name="Ink 23">
                <a:extLst>
                  <a:ext uri="{FF2B5EF4-FFF2-40B4-BE49-F238E27FC236}">
                    <a16:creationId xmlns:a16="http://schemas.microsoft.com/office/drawing/2014/main" id="{7585543A-8DD6-E1A4-A3B3-B0985BB69AE0}"/>
                  </a:ext>
                </a:extLst>
              </p14:cNvPr>
              <p14:cNvContentPartPr/>
              <p14:nvPr/>
            </p14:nvContentPartPr>
            <p14:xfrm>
              <a:off x="7650537" y="2936557"/>
              <a:ext cx="472680" cy="93960"/>
            </p14:xfrm>
          </p:contentPart>
        </mc:Choice>
        <mc:Fallback xmlns="">
          <p:pic>
            <p:nvPicPr>
              <p:cNvPr id="24" name="Ink 23">
                <a:extLst>
                  <a:ext uri="{FF2B5EF4-FFF2-40B4-BE49-F238E27FC236}">
                    <a16:creationId xmlns:a16="http://schemas.microsoft.com/office/drawing/2014/main" id="{7585543A-8DD6-E1A4-A3B3-B0985BB69AE0}"/>
                  </a:ext>
                </a:extLst>
              </p:cNvPr>
              <p:cNvPicPr/>
              <p:nvPr/>
            </p:nvPicPr>
            <p:blipFill>
              <a:blip r:embed="rId34"/>
              <a:stretch>
                <a:fillRect/>
              </a:stretch>
            </p:blipFill>
            <p:spPr>
              <a:xfrm>
                <a:off x="7632897" y="2900917"/>
                <a:ext cx="508320" cy="165600"/>
              </a:xfrm>
              <a:prstGeom prst="rect">
                <a:avLst/>
              </a:prstGeom>
            </p:spPr>
          </p:pic>
        </mc:Fallback>
      </mc:AlternateContent>
    </p:spTree>
    <p:extLst>
      <p:ext uri="{BB962C8B-B14F-4D97-AF65-F5344CB8AC3E}">
        <p14:creationId xmlns:p14="http://schemas.microsoft.com/office/powerpoint/2010/main" val="27060714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99C4B5-3519-A5FC-05C2-21C79C258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864" y="0"/>
            <a:ext cx="8900272"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00621635-B929-11BE-2D6B-C328C0D0B5E5}"/>
                  </a:ext>
                </a:extLst>
              </p14:cNvPr>
              <p14:cNvContentPartPr/>
              <p14:nvPr/>
            </p14:nvContentPartPr>
            <p14:xfrm>
              <a:off x="4928217" y="2726677"/>
              <a:ext cx="464400" cy="47520"/>
            </p14:xfrm>
          </p:contentPart>
        </mc:Choice>
        <mc:Fallback xmlns="">
          <p:pic>
            <p:nvPicPr>
              <p:cNvPr id="4" name="Ink 3">
                <a:extLst>
                  <a:ext uri="{FF2B5EF4-FFF2-40B4-BE49-F238E27FC236}">
                    <a16:creationId xmlns:a16="http://schemas.microsoft.com/office/drawing/2014/main" id="{00621635-B929-11BE-2D6B-C328C0D0B5E5}"/>
                  </a:ext>
                </a:extLst>
              </p:cNvPr>
              <p:cNvPicPr/>
              <p:nvPr/>
            </p:nvPicPr>
            <p:blipFill>
              <a:blip r:embed="rId4"/>
              <a:stretch>
                <a:fillRect/>
              </a:stretch>
            </p:blipFill>
            <p:spPr>
              <a:xfrm>
                <a:off x="4910577" y="2691037"/>
                <a:ext cx="50004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3CC22BA-F1F3-92F6-5674-9049F7916E5D}"/>
                  </a:ext>
                </a:extLst>
              </p14:cNvPr>
              <p14:cNvContentPartPr/>
              <p14:nvPr/>
            </p14:nvContentPartPr>
            <p14:xfrm>
              <a:off x="4982577" y="2810917"/>
              <a:ext cx="399240" cy="56520"/>
            </p14:xfrm>
          </p:contentPart>
        </mc:Choice>
        <mc:Fallback xmlns="">
          <p:pic>
            <p:nvPicPr>
              <p:cNvPr id="5" name="Ink 4">
                <a:extLst>
                  <a:ext uri="{FF2B5EF4-FFF2-40B4-BE49-F238E27FC236}">
                    <a16:creationId xmlns:a16="http://schemas.microsoft.com/office/drawing/2014/main" id="{13CC22BA-F1F3-92F6-5674-9049F7916E5D}"/>
                  </a:ext>
                </a:extLst>
              </p:cNvPr>
              <p:cNvPicPr/>
              <p:nvPr/>
            </p:nvPicPr>
            <p:blipFill>
              <a:blip r:embed="rId6"/>
              <a:stretch>
                <a:fillRect/>
              </a:stretch>
            </p:blipFill>
            <p:spPr>
              <a:xfrm>
                <a:off x="4964577" y="2775277"/>
                <a:ext cx="4348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58BC062-D72F-7730-BA29-358919A8CB77}"/>
                  </a:ext>
                </a:extLst>
              </p14:cNvPr>
              <p14:cNvContentPartPr/>
              <p14:nvPr/>
            </p14:nvContentPartPr>
            <p14:xfrm>
              <a:off x="4936137" y="3566917"/>
              <a:ext cx="436320" cy="54000"/>
            </p14:xfrm>
          </p:contentPart>
        </mc:Choice>
        <mc:Fallback xmlns="">
          <p:pic>
            <p:nvPicPr>
              <p:cNvPr id="6" name="Ink 5">
                <a:extLst>
                  <a:ext uri="{FF2B5EF4-FFF2-40B4-BE49-F238E27FC236}">
                    <a16:creationId xmlns:a16="http://schemas.microsoft.com/office/drawing/2014/main" id="{358BC062-D72F-7730-BA29-358919A8CB77}"/>
                  </a:ext>
                </a:extLst>
              </p:cNvPr>
              <p:cNvPicPr/>
              <p:nvPr/>
            </p:nvPicPr>
            <p:blipFill>
              <a:blip r:embed="rId8"/>
              <a:stretch>
                <a:fillRect/>
              </a:stretch>
            </p:blipFill>
            <p:spPr>
              <a:xfrm>
                <a:off x="4918497" y="3530917"/>
                <a:ext cx="4719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4F527D7-6FE0-E7CD-6173-C7D1FEC641EC}"/>
                  </a:ext>
                </a:extLst>
              </p14:cNvPr>
              <p14:cNvContentPartPr/>
              <p14:nvPr/>
            </p14:nvContentPartPr>
            <p14:xfrm>
              <a:off x="4967097" y="3680677"/>
              <a:ext cx="457560" cy="360"/>
            </p14:xfrm>
          </p:contentPart>
        </mc:Choice>
        <mc:Fallback xmlns="">
          <p:pic>
            <p:nvPicPr>
              <p:cNvPr id="7" name="Ink 6">
                <a:extLst>
                  <a:ext uri="{FF2B5EF4-FFF2-40B4-BE49-F238E27FC236}">
                    <a16:creationId xmlns:a16="http://schemas.microsoft.com/office/drawing/2014/main" id="{94F527D7-6FE0-E7CD-6173-C7D1FEC641EC}"/>
                  </a:ext>
                </a:extLst>
              </p:cNvPr>
              <p:cNvPicPr/>
              <p:nvPr/>
            </p:nvPicPr>
            <p:blipFill>
              <a:blip r:embed="rId10"/>
              <a:stretch>
                <a:fillRect/>
              </a:stretch>
            </p:blipFill>
            <p:spPr>
              <a:xfrm>
                <a:off x="4949097" y="3645037"/>
                <a:ext cx="4932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4352F484-36AD-F2A4-834D-377F3DB4B124}"/>
                  </a:ext>
                </a:extLst>
              </p14:cNvPr>
              <p14:cNvContentPartPr/>
              <p14:nvPr/>
            </p14:nvContentPartPr>
            <p14:xfrm>
              <a:off x="4928217" y="4435237"/>
              <a:ext cx="414000" cy="5400"/>
            </p14:xfrm>
          </p:contentPart>
        </mc:Choice>
        <mc:Fallback xmlns="">
          <p:pic>
            <p:nvPicPr>
              <p:cNvPr id="8" name="Ink 7">
                <a:extLst>
                  <a:ext uri="{FF2B5EF4-FFF2-40B4-BE49-F238E27FC236}">
                    <a16:creationId xmlns:a16="http://schemas.microsoft.com/office/drawing/2014/main" id="{4352F484-36AD-F2A4-834D-377F3DB4B124}"/>
                  </a:ext>
                </a:extLst>
              </p:cNvPr>
              <p:cNvPicPr/>
              <p:nvPr/>
            </p:nvPicPr>
            <p:blipFill>
              <a:blip r:embed="rId12"/>
              <a:stretch>
                <a:fillRect/>
              </a:stretch>
            </p:blipFill>
            <p:spPr>
              <a:xfrm>
                <a:off x="4910577" y="4399237"/>
                <a:ext cx="4496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826A41A2-9743-05DD-53D2-57E153834BCC}"/>
                  </a:ext>
                </a:extLst>
              </p14:cNvPr>
              <p14:cNvContentPartPr/>
              <p14:nvPr/>
            </p14:nvContentPartPr>
            <p14:xfrm>
              <a:off x="4951257" y="4517677"/>
              <a:ext cx="523440" cy="47160"/>
            </p14:xfrm>
          </p:contentPart>
        </mc:Choice>
        <mc:Fallback xmlns="">
          <p:pic>
            <p:nvPicPr>
              <p:cNvPr id="9" name="Ink 8">
                <a:extLst>
                  <a:ext uri="{FF2B5EF4-FFF2-40B4-BE49-F238E27FC236}">
                    <a16:creationId xmlns:a16="http://schemas.microsoft.com/office/drawing/2014/main" id="{826A41A2-9743-05DD-53D2-57E153834BCC}"/>
                  </a:ext>
                </a:extLst>
              </p:cNvPr>
              <p:cNvPicPr/>
              <p:nvPr/>
            </p:nvPicPr>
            <p:blipFill>
              <a:blip r:embed="rId14"/>
              <a:stretch>
                <a:fillRect/>
              </a:stretch>
            </p:blipFill>
            <p:spPr>
              <a:xfrm>
                <a:off x="4933617" y="4481677"/>
                <a:ext cx="55908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208271F2-1580-9D15-E59F-845FDB05B2ED}"/>
                  </a:ext>
                </a:extLst>
              </p14:cNvPr>
              <p14:cNvContentPartPr/>
              <p14:nvPr/>
            </p14:nvContentPartPr>
            <p14:xfrm>
              <a:off x="4990497" y="5307877"/>
              <a:ext cx="379800" cy="85680"/>
            </p14:xfrm>
          </p:contentPart>
        </mc:Choice>
        <mc:Fallback xmlns="">
          <p:pic>
            <p:nvPicPr>
              <p:cNvPr id="11" name="Ink 10">
                <a:extLst>
                  <a:ext uri="{FF2B5EF4-FFF2-40B4-BE49-F238E27FC236}">
                    <a16:creationId xmlns:a16="http://schemas.microsoft.com/office/drawing/2014/main" id="{208271F2-1580-9D15-E59F-845FDB05B2ED}"/>
                  </a:ext>
                </a:extLst>
              </p:cNvPr>
              <p:cNvPicPr/>
              <p:nvPr/>
            </p:nvPicPr>
            <p:blipFill>
              <a:blip r:embed="rId16"/>
              <a:stretch>
                <a:fillRect/>
              </a:stretch>
            </p:blipFill>
            <p:spPr>
              <a:xfrm>
                <a:off x="4972497" y="5271877"/>
                <a:ext cx="41544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AEE22EE6-4E09-7DF2-0B71-0E8588AC4227}"/>
                  </a:ext>
                </a:extLst>
              </p14:cNvPr>
              <p14:cNvContentPartPr/>
              <p14:nvPr/>
            </p14:nvContentPartPr>
            <p14:xfrm>
              <a:off x="5010657" y="5393557"/>
              <a:ext cx="375480" cy="47520"/>
            </p14:xfrm>
          </p:contentPart>
        </mc:Choice>
        <mc:Fallback xmlns="">
          <p:pic>
            <p:nvPicPr>
              <p:cNvPr id="12" name="Ink 11">
                <a:extLst>
                  <a:ext uri="{FF2B5EF4-FFF2-40B4-BE49-F238E27FC236}">
                    <a16:creationId xmlns:a16="http://schemas.microsoft.com/office/drawing/2014/main" id="{AEE22EE6-4E09-7DF2-0B71-0E8588AC4227}"/>
                  </a:ext>
                </a:extLst>
              </p:cNvPr>
              <p:cNvPicPr/>
              <p:nvPr/>
            </p:nvPicPr>
            <p:blipFill>
              <a:blip r:embed="rId18"/>
              <a:stretch>
                <a:fillRect/>
              </a:stretch>
            </p:blipFill>
            <p:spPr>
              <a:xfrm>
                <a:off x="4992657" y="5357917"/>
                <a:ext cx="41112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BB0DEACA-AE32-65B5-DCC4-902BFB209471}"/>
                  </a:ext>
                </a:extLst>
              </p14:cNvPr>
              <p14:cNvContentPartPr/>
              <p14:nvPr/>
            </p14:nvContentPartPr>
            <p14:xfrm>
              <a:off x="1874697" y="943597"/>
              <a:ext cx="1188360" cy="762120"/>
            </p14:xfrm>
          </p:contentPart>
        </mc:Choice>
        <mc:Fallback xmlns="">
          <p:pic>
            <p:nvPicPr>
              <p:cNvPr id="15" name="Ink 14">
                <a:extLst>
                  <a:ext uri="{FF2B5EF4-FFF2-40B4-BE49-F238E27FC236}">
                    <a16:creationId xmlns:a16="http://schemas.microsoft.com/office/drawing/2014/main" id="{BB0DEACA-AE32-65B5-DCC4-902BFB209471}"/>
                  </a:ext>
                </a:extLst>
              </p:cNvPr>
              <p:cNvPicPr/>
              <p:nvPr/>
            </p:nvPicPr>
            <p:blipFill>
              <a:blip r:embed="rId20"/>
              <a:stretch>
                <a:fillRect/>
              </a:stretch>
            </p:blipFill>
            <p:spPr>
              <a:xfrm>
                <a:off x="1856697" y="907597"/>
                <a:ext cx="1224000" cy="833760"/>
              </a:xfrm>
              <a:prstGeom prst="rect">
                <a:avLst/>
              </a:prstGeom>
            </p:spPr>
          </p:pic>
        </mc:Fallback>
      </mc:AlternateContent>
    </p:spTree>
    <p:extLst>
      <p:ext uri="{BB962C8B-B14F-4D97-AF65-F5344CB8AC3E}">
        <p14:creationId xmlns:p14="http://schemas.microsoft.com/office/powerpoint/2010/main" val="19367190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0955-7D24-FFDD-DFB7-B4D55224D647}"/>
              </a:ext>
            </a:extLst>
          </p:cNvPr>
          <p:cNvSpPr>
            <a:spLocks noGrp="1"/>
          </p:cNvSpPr>
          <p:nvPr>
            <p:ph type="title"/>
          </p:nvPr>
        </p:nvSpPr>
        <p:spPr>
          <a:xfrm>
            <a:off x="838200" y="619933"/>
            <a:ext cx="10515600" cy="472698"/>
          </a:xfrm>
        </p:spPr>
        <p:txBody>
          <a:bodyPr>
            <a:normAutofit fontScale="90000"/>
          </a:bodyPr>
          <a:lstStyle/>
          <a:p>
            <a:r>
              <a:rPr lang="en-US" sz="2700" b="1" dirty="0">
                <a:solidFill>
                  <a:srgbClr val="FF0000"/>
                </a:solidFill>
              </a:rPr>
              <a:t>Other Tolerability Concerns with Bispecific Antibodies in NHL</a:t>
            </a:r>
            <a:br>
              <a:rPr lang="en-US" dirty="0"/>
            </a:br>
            <a:endParaRPr lang="en-US" dirty="0"/>
          </a:p>
        </p:txBody>
      </p:sp>
      <p:sp>
        <p:nvSpPr>
          <p:cNvPr id="3" name="Content Placeholder 2">
            <a:extLst>
              <a:ext uri="{FF2B5EF4-FFF2-40B4-BE49-F238E27FC236}">
                <a16:creationId xmlns:a16="http://schemas.microsoft.com/office/drawing/2014/main" id="{198C15CB-6BBD-57F0-1ECD-15877A9EF915}"/>
              </a:ext>
            </a:extLst>
          </p:cNvPr>
          <p:cNvSpPr>
            <a:spLocks noGrp="1"/>
          </p:cNvSpPr>
          <p:nvPr>
            <p:ph idx="1"/>
          </p:nvPr>
        </p:nvSpPr>
        <p:spPr>
          <a:xfrm>
            <a:off x="838200" y="791110"/>
            <a:ext cx="10515600" cy="5385853"/>
          </a:xfrm>
        </p:spPr>
        <p:txBody>
          <a:bodyPr/>
          <a:lstStyle/>
          <a:p>
            <a:pPr marL="0" indent="0">
              <a:buNone/>
            </a:pPr>
            <a:r>
              <a:rPr lang="en-US" b="1" dirty="0"/>
              <a:t>Cytopenias &amp; Infections</a:t>
            </a:r>
          </a:p>
          <a:p>
            <a:endParaRPr lang="en-US" dirty="0"/>
          </a:p>
        </p:txBody>
      </p:sp>
      <p:graphicFrame>
        <p:nvGraphicFramePr>
          <p:cNvPr id="4" name="Content Placeholder 3">
            <a:extLst>
              <a:ext uri="{FF2B5EF4-FFF2-40B4-BE49-F238E27FC236}">
                <a16:creationId xmlns:a16="http://schemas.microsoft.com/office/drawing/2014/main" id="{37674AC0-95A3-0703-0571-B2FF8D03B719}"/>
              </a:ext>
            </a:extLst>
          </p:cNvPr>
          <p:cNvGraphicFramePr>
            <a:graphicFrameLocks/>
          </p:cNvGraphicFramePr>
          <p:nvPr/>
        </p:nvGraphicFramePr>
        <p:xfrm>
          <a:off x="1404534" y="1510885"/>
          <a:ext cx="9382931" cy="2931160"/>
        </p:xfrm>
        <a:graphic>
          <a:graphicData uri="http://schemas.openxmlformats.org/drawingml/2006/table">
            <a:tbl>
              <a:tblPr firstRow="1" bandRow="1">
                <a:tableStyleId>{5C22544A-7EE6-4342-B048-85BDC9FD1C3A}</a:tableStyleId>
              </a:tblPr>
              <a:tblGrid>
                <a:gridCol w="1850756">
                  <a:extLst>
                    <a:ext uri="{9D8B030D-6E8A-4147-A177-3AD203B41FA5}">
                      <a16:colId xmlns:a16="http://schemas.microsoft.com/office/drawing/2014/main" val="3867111856"/>
                    </a:ext>
                  </a:extLst>
                </a:gridCol>
                <a:gridCol w="1666068">
                  <a:extLst>
                    <a:ext uri="{9D8B030D-6E8A-4147-A177-3AD203B41FA5}">
                      <a16:colId xmlns:a16="http://schemas.microsoft.com/office/drawing/2014/main" val="1418279859"/>
                    </a:ext>
                  </a:extLst>
                </a:gridCol>
                <a:gridCol w="1666329">
                  <a:extLst>
                    <a:ext uri="{9D8B030D-6E8A-4147-A177-3AD203B41FA5}">
                      <a16:colId xmlns:a16="http://schemas.microsoft.com/office/drawing/2014/main" val="60360435"/>
                    </a:ext>
                  </a:extLst>
                </a:gridCol>
                <a:gridCol w="2146254">
                  <a:extLst>
                    <a:ext uri="{9D8B030D-6E8A-4147-A177-3AD203B41FA5}">
                      <a16:colId xmlns:a16="http://schemas.microsoft.com/office/drawing/2014/main" val="1043874069"/>
                    </a:ext>
                  </a:extLst>
                </a:gridCol>
                <a:gridCol w="2053524">
                  <a:extLst>
                    <a:ext uri="{9D8B030D-6E8A-4147-A177-3AD203B41FA5}">
                      <a16:colId xmlns:a16="http://schemas.microsoft.com/office/drawing/2014/main" val="618638196"/>
                    </a:ext>
                  </a:extLst>
                </a:gridCol>
              </a:tblGrid>
              <a:tr h="370840">
                <a:tc>
                  <a:txBody>
                    <a:bodyPr/>
                    <a:lstStyle/>
                    <a:p>
                      <a:endParaRPr lang="en-US"/>
                    </a:p>
                  </a:txBody>
                  <a:tcPr/>
                </a:tc>
                <a:tc>
                  <a:txBody>
                    <a:bodyPr/>
                    <a:lstStyle/>
                    <a:p>
                      <a:pPr algn="ctr"/>
                      <a:r>
                        <a:rPr lang="en-US" dirty="0"/>
                        <a:t>Neutropenia*</a:t>
                      </a:r>
                    </a:p>
                  </a:txBody>
                  <a:tcPr/>
                </a:tc>
                <a:tc>
                  <a:txBody>
                    <a:bodyPr/>
                    <a:lstStyle/>
                    <a:p>
                      <a:pPr algn="ctr"/>
                      <a:r>
                        <a:rPr lang="en-US" dirty="0"/>
                        <a:t>Infections</a:t>
                      </a:r>
                    </a:p>
                  </a:txBody>
                  <a:tcPr/>
                </a:tc>
                <a:tc>
                  <a:txBody>
                    <a:bodyPr/>
                    <a:lstStyle/>
                    <a:p>
                      <a:pPr algn="ctr"/>
                      <a:r>
                        <a:rPr lang="en-US" dirty="0"/>
                        <a:t>Thrombocytopenia</a:t>
                      </a:r>
                    </a:p>
                  </a:txBody>
                  <a:tcPr/>
                </a:tc>
                <a:tc>
                  <a:txBody>
                    <a:bodyPr/>
                    <a:lstStyle/>
                    <a:p>
                      <a:pPr algn="ctr"/>
                      <a:r>
                        <a:rPr lang="en-US" dirty="0"/>
                        <a:t>Anemia</a:t>
                      </a:r>
                    </a:p>
                  </a:txBody>
                  <a:tcPr/>
                </a:tc>
                <a:extLst>
                  <a:ext uri="{0D108BD9-81ED-4DB2-BD59-A6C34878D82A}">
                    <a16:rowId xmlns:a16="http://schemas.microsoft.com/office/drawing/2014/main" val="642587491"/>
                  </a:ext>
                </a:extLst>
              </a:tr>
              <a:tr h="370840">
                <a:tc>
                  <a:txBody>
                    <a:bodyPr/>
                    <a:lstStyle/>
                    <a:p>
                      <a:r>
                        <a:rPr lang="en-US" dirty="0"/>
                        <a:t>Mosunetuzumab</a:t>
                      </a:r>
                    </a:p>
                  </a:txBody>
                  <a:tcPr/>
                </a:tc>
                <a:tc>
                  <a:txBody>
                    <a:bodyPr/>
                    <a:lstStyle/>
                    <a:p>
                      <a:pPr algn="ctr"/>
                      <a:r>
                        <a:rPr lang="en-US" dirty="0"/>
                        <a:t>50%</a:t>
                      </a:r>
                    </a:p>
                    <a:p>
                      <a:pPr algn="ctr"/>
                      <a:r>
                        <a:rPr lang="en-US" dirty="0"/>
                        <a:t>(26% gr 3+)</a:t>
                      </a:r>
                    </a:p>
                    <a:p>
                      <a:pPr algn="ctr"/>
                      <a:r>
                        <a:rPr lang="en-US" sz="1400" dirty="0"/>
                        <a:t>*median onset 70 days, duration 8 days</a:t>
                      </a:r>
                    </a:p>
                  </a:txBody>
                  <a:tcPr/>
                </a:tc>
                <a:tc>
                  <a:txBody>
                    <a:bodyPr/>
                    <a:lstStyle/>
                    <a:p>
                      <a:pPr algn="ctr"/>
                      <a:r>
                        <a:rPr lang="en-US" dirty="0"/>
                        <a:t>20%</a:t>
                      </a:r>
                    </a:p>
                    <a:p>
                      <a:pPr algn="ctr"/>
                      <a:r>
                        <a:rPr lang="en-US" dirty="0"/>
                        <a:t>(14% gr 3+)</a:t>
                      </a:r>
                    </a:p>
                  </a:txBody>
                  <a:tcPr/>
                </a:tc>
                <a:tc>
                  <a:txBody>
                    <a:bodyPr/>
                    <a:lstStyle/>
                    <a:p>
                      <a:pPr algn="ctr"/>
                      <a:r>
                        <a:rPr lang="en-US" dirty="0"/>
                        <a:t>33%</a:t>
                      </a:r>
                    </a:p>
                    <a:p>
                      <a:pPr algn="ctr"/>
                      <a:r>
                        <a:rPr lang="en-US" dirty="0"/>
                        <a:t>(6.4% gr 3+)</a:t>
                      </a:r>
                    </a:p>
                  </a:txBody>
                  <a:tcPr/>
                </a:tc>
                <a:tc>
                  <a:txBody>
                    <a:bodyPr/>
                    <a:lstStyle/>
                    <a:p>
                      <a:pPr algn="ctr"/>
                      <a:r>
                        <a:rPr lang="en-US" dirty="0"/>
                        <a:t>60%</a:t>
                      </a:r>
                    </a:p>
                    <a:p>
                      <a:pPr algn="ctr"/>
                      <a:r>
                        <a:rPr lang="en-US" dirty="0"/>
                        <a:t>(10% gr 3+)</a:t>
                      </a:r>
                    </a:p>
                  </a:txBody>
                  <a:tcPr/>
                </a:tc>
                <a:extLst>
                  <a:ext uri="{0D108BD9-81ED-4DB2-BD59-A6C34878D82A}">
                    <a16:rowId xmlns:a16="http://schemas.microsoft.com/office/drawing/2014/main" val="13701674"/>
                  </a:ext>
                </a:extLst>
              </a:tr>
              <a:tr h="370840">
                <a:tc>
                  <a:txBody>
                    <a:bodyPr/>
                    <a:lstStyle/>
                    <a:p>
                      <a:r>
                        <a:rPr lang="en-US" dirty="0"/>
                        <a:t>Epcoritamab</a:t>
                      </a:r>
                    </a:p>
                  </a:txBody>
                  <a:tcPr/>
                </a:tc>
                <a:tc>
                  <a:txBody>
                    <a:bodyPr/>
                    <a:lstStyle/>
                    <a:p>
                      <a:pPr algn="ctr"/>
                      <a:r>
                        <a:rPr lang="en-US" dirty="0"/>
                        <a:t>21.7%</a:t>
                      </a:r>
                    </a:p>
                    <a:p>
                      <a:pPr algn="ctr"/>
                      <a:r>
                        <a:rPr lang="en-US" dirty="0"/>
                        <a:t>(14.6% gr 3+)</a:t>
                      </a:r>
                    </a:p>
                  </a:txBody>
                  <a:tcPr/>
                </a:tc>
                <a:tc>
                  <a:txBody>
                    <a:bodyPr/>
                    <a:lstStyle/>
                    <a:p>
                      <a:pPr algn="ctr"/>
                      <a:r>
                        <a:rPr lang="en-US" dirty="0"/>
                        <a:t>15%</a:t>
                      </a:r>
                    </a:p>
                    <a:p>
                      <a:pPr algn="ctr"/>
                      <a:r>
                        <a:rPr lang="en-US" dirty="0"/>
                        <a:t>(14% gr 3+)</a:t>
                      </a:r>
                    </a:p>
                  </a:txBody>
                  <a:tcPr/>
                </a:tc>
                <a:tc>
                  <a:txBody>
                    <a:bodyPr/>
                    <a:lstStyle/>
                    <a:p>
                      <a:pPr algn="ctr"/>
                      <a:r>
                        <a:rPr lang="en-US" dirty="0"/>
                        <a:t>13.4%</a:t>
                      </a:r>
                    </a:p>
                    <a:p>
                      <a:pPr algn="ctr"/>
                      <a:r>
                        <a:rPr lang="en-US" dirty="0"/>
                        <a:t>(5.7% gr 3+)</a:t>
                      </a:r>
                    </a:p>
                  </a:txBody>
                  <a:tcPr/>
                </a:tc>
                <a:tc>
                  <a:txBody>
                    <a:bodyPr/>
                    <a:lstStyle/>
                    <a:p>
                      <a:pPr algn="ctr"/>
                      <a:r>
                        <a:rPr lang="en-US" dirty="0"/>
                        <a:t>62%</a:t>
                      </a:r>
                    </a:p>
                    <a:p>
                      <a:pPr algn="ctr"/>
                      <a:r>
                        <a:rPr lang="en-US" dirty="0"/>
                        <a:t>(12% gr 3+)</a:t>
                      </a:r>
                    </a:p>
                  </a:txBody>
                  <a:tcPr/>
                </a:tc>
                <a:extLst>
                  <a:ext uri="{0D108BD9-81ED-4DB2-BD59-A6C34878D82A}">
                    <a16:rowId xmlns:a16="http://schemas.microsoft.com/office/drawing/2014/main" val="2260643485"/>
                  </a:ext>
                </a:extLst>
              </a:tr>
              <a:tr h="370840">
                <a:tc>
                  <a:txBody>
                    <a:bodyPr/>
                    <a:lstStyle/>
                    <a:p>
                      <a:r>
                        <a:rPr lang="en-US" dirty="0"/>
                        <a:t>Glofitamab</a:t>
                      </a:r>
                    </a:p>
                  </a:txBody>
                  <a:tcPr/>
                </a:tc>
                <a:tc>
                  <a:txBody>
                    <a:bodyPr/>
                    <a:lstStyle/>
                    <a:p>
                      <a:pPr algn="ctr"/>
                      <a:r>
                        <a:rPr lang="en-US" dirty="0"/>
                        <a:t>56%</a:t>
                      </a:r>
                    </a:p>
                    <a:p>
                      <a:pPr algn="ctr"/>
                      <a:r>
                        <a:rPr lang="en-US" dirty="0"/>
                        <a:t>(26% gr 3+)</a:t>
                      </a:r>
                    </a:p>
                  </a:txBody>
                  <a:tcPr/>
                </a:tc>
                <a:tc>
                  <a:txBody>
                    <a:bodyPr/>
                    <a:lstStyle/>
                    <a:p>
                      <a:pPr algn="ctr"/>
                      <a:r>
                        <a:rPr lang="en-US" dirty="0"/>
                        <a:t>38%</a:t>
                      </a:r>
                    </a:p>
                    <a:p>
                      <a:pPr algn="ctr"/>
                      <a:r>
                        <a:rPr lang="en-US" dirty="0"/>
                        <a:t>(15% gr 3+)</a:t>
                      </a:r>
                    </a:p>
                  </a:txBody>
                  <a:tcPr/>
                </a:tc>
                <a:tc>
                  <a:txBody>
                    <a:bodyPr/>
                    <a:lstStyle/>
                    <a:p>
                      <a:pPr algn="ctr"/>
                      <a:r>
                        <a:rPr lang="en-US" dirty="0"/>
                        <a:t>56%</a:t>
                      </a:r>
                    </a:p>
                    <a:p>
                      <a:pPr algn="ctr"/>
                      <a:r>
                        <a:rPr lang="en-US" dirty="0"/>
                        <a:t>(8% gr 3+)</a:t>
                      </a:r>
                    </a:p>
                  </a:txBody>
                  <a:tcPr/>
                </a:tc>
                <a:tc>
                  <a:txBody>
                    <a:bodyPr/>
                    <a:lstStyle/>
                    <a:p>
                      <a:pPr algn="ctr"/>
                      <a:r>
                        <a:rPr lang="en-US" dirty="0"/>
                        <a:t>72%</a:t>
                      </a:r>
                    </a:p>
                    <a:p>
                      <a:pPr algn="ctr"/>
                      <a:r>
                        <a:rPr lang="en-US" dirty="0"/>
                        <a:t>(8% gr 3+)</a:t>
                      </a:r>
                    </a:p>
                  </a:txBody>
                  <a:tcPr/>
                </a:tc>
                <a:extLst>
                  <a:ext uri="{0D108BD9-81ED-4DB2-BD59-A6C34878D82A}">
                    <a16:rowId xmlns:a16="http://schemas.microsoft.com/office/drawing/2014/main" val="2869674089"/>
                  </a:ext>
                </a:extLst>
              </a:tr>
            </a:tbl>
          </a:graphicData>
        </a:graphic>
      </p:graphicFrame>
      <p:sp>
        <p:nvSpPr>
          <p:cNvPr id="6" name="TextBox 5">
            <a:extLst>
              <a:ext uri="{FF2B5EF4-FFF2-40B4-BE49-F238E27FC236}">
                <a16:creationId xmlns:a16="http://schemas.microsoft.com/office/drawing/2014/main" id="{CC9D3EC4-1193-09B9-0353-2F11448B9F43}"/>
              </a:ext>
            </a:extLst>
          </p:cNvPr>
          <p:cNvSpPr txBox="1"/>
          <p:nvPr/>
        </p:nvSpPr>
        <p:spPr>
          <a:xfrm>
            <a:off x="838200" y="4860300"/>
            <a:ext cx="759287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*G-CSF for Neutropenia (ANC &lt;1.0)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Prophylactic antimicrobials (VZV, PJP) until end of therapy and CD4 &gt;200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Monitor IgG – IVIG for hypogammaglobulinemia (IgG &lt;400 mg/dL)</a:t>
            </a:r>
          </a:p>
        </p:txBody>
      </p:sp>
      <p:sp>
        <p:nvSpPr>
          <p:cNvPr id="5" name="TextBox 4">
            <a:extLst>
              <a:ext uri="{FF2B5EF4-FFF2-40B4-BE49-F238E27FC236}">
                <a16:creationId xmlns:a16="http://schemas.microsoft.com/office/drawing/2014/main" id="{5B1A80C0-9FC7-FCA9-5D65-DFE335F77B6F}"/>
              </a:ext>
            </a:extLst>
          </p:cNvPr>
          <p:cNvSpPr txBox="1"/>
          <p:nvPr/>
        </p:nvSpPr>
        <p:spPr>
          <a:xfrm>
            <a:off x="256478" y="6519446"/>
            <a:ext cx="3904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Robin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Klebig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APRN, CNP, AOCNP</a:t>
            </a:r>
          </a:p>
        </p:txBody>
      </p:sp>
    </p:spTree>
    <p:extLst>
      <p:ext uri="{BB962C8B-B14F-4D97-AF65-F5344CB8AC3E}">
        <p14:creationId xmlns:p14="http://schemas.microsoft.com/office/powerpoint/2010/main" val="1620895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E6582-B4B4-9C4E-E7B8-9CB01CD94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8244F-3E57-D894-4DDD-F7083C841EBE}"/>
              </a:ext>
            </a:extLst>
          </p:cNvPr>
          <p:cNvSpPr>
            <a:spLocks noGrp="1"/>
          </p:cNvSpPr>
          <p:nvPr>
            <p:ph type="title"/>
          </p:nvPr>
        </p:nvSpPr>
        <p:spPr>
          <a:xfrm>
            <a:off x="838200" y="619933"/>
            <a:ext cx="10515600" cy="472698"/>
          </a:xfrm>
        </p:spPr>
        <p:txBody>
          <a:bodyPr>
            <a:normAutofit fontScale="90000"/>
          </a:bodyPr>
          <a:lstStyle/>
          <a:p>
            <a:r>
              <a:rPr lang="en-US" sz="2700" b="1" dirty="0">
                <a:solidFill>
                  <a:srgbClr val="FF0000"/>
                </a:solidFill>
              </a:rPr>
              <a:t>Other Tolerability Concerns with Bispecific Antibodies in NHL</a:t>
            </a:r>
            <a:br>
              <a:rPr lang="en-US" dirty="0"/>
            </a:br>
            <a:endParaRPr lang="en-US" dirty="0"/>
          </a:p>
        </p:txBody>
      </p:sp>
      <p:sp>
        <p:nvSpPr>
          <p:cNvPr id="3" name="Content Placeholder 2">
            <a:extLst>
              <a:ext uri="{FF2B5EF4-FFF2-40B4-BE49-F238E27FC236}">
                <a16:creationId xmlns:a16="http://schemas.microsoft.com/office/drawing/2014/main" id="{F837A727-5817-4403-3119-56E4E8E77515}"/>
              </a:ext>
            </a:extLst>
          </p:cNvPr>
          <p:cNvSpPr>
            <a:spLocks noGrp="1"/>
          </p:cNvSpPr>
          <p:nvPr>
            <p:ph idx="1"/>
          </p:nvPr>
        </p:nvSpPr>
        <p:spPr>
          <a:xfrm>
            <a:off x="838200" y="1092630"/>
            <a:ext cx="10515600" cy="5308169"/>
          </a:xfrm>
        </p:spPr>
        <p:txBody>
          <a:bodyPr>
            <a:normAutofit fontScale="85000" lnSpcReduction="20000"/>
          </a:bodyPr>
          <a:lstStyle/>
          <a:p>
            <a:r>
              <a:rPr lang="en-US" b="1" u="sng" dirty="0"/>
              <a:t>Fatigue</a:t>
            </a:r>
          </a:p>
          <a:p>
            <a:pPr lvl="1"/>
            <a:r>
              <a:rPr lang="en-US" b="1" dirty="0"/>
              <a:t>Mosunetuzumab SC - highest incidence (39%)</a:t>
            </a:r>
            <a:r>
              <a:rPr lang="en-US" dirty="0"/>
              <a:t>, followed by epcoritamab in FL (37%), epcoritamab in LBCL (29%), and glofitamab (20%)</a:t>
            </a:r>
          </a:p>
          <a:p>
            <a:endParaRPr lang="en-US" dirty="0"/>
          </a:p>
          <a:p>
            <a:r>
              <a:rPr lang="en-US" b="1" u="sng" dirty="0"/>
              <a:t>Rash</a:t>
            </a:r>
          </a:p>
          <a:p>
            <a:pPr lvl="1"/>
            <a:r>
              <a:rPr lang="en-US" dirty="0"/>
              <a:t>Generally </a:t>
            </a:r>
            <a:r>
              <a:rPr lang="en-US" b="1" dirty="0"/>
              <a:t>low-grade, manageable, and rarely treatment-limiting</a:t>
            </a:r>
            <a:endParaRPr lang="en-US" dirty="0"/>
          </a:p>
          <a:p>
            <a:pPr lvl="1"/>
            <a:r>
              <a:rPr lang="en-US" dirty="0"/>
              <a:t>Epcoritamab - </a:t>
            </a:r>
            <a:r>
              <a:rPr lang="en-US" b="1" dirty="0"/>
              <a:t>15% of patients</a:t>
            </a:r>
            <a:r>
              <a:rPr lang="en-US" dirty="0"/>
              <a:t> (grade 3–4 in 0.6%)</a:t>
            </a:r>
          </a:p>
          <a:p>
            <a:pPr lvl="2"/>
            <a:r>
              <a:rPr lang="en-US" b="1" dirty="0"/>
              <a:t>Injection site reactions in 27–47%</a:t>
            </a:r>
            <a:r>
              <a:rPr lang="en-US" dirty="0"/>
              <a:t> of patients (nearly all grade 1)</a:t>
            </a:r>
          </a:p>
          <a:p>
            <a:pPr lvl="1"/>
            <a:r>
              <a:rPr lang="en-US" dirty="0"/>
              <a:t>Glofitamab - </a:t>
            </a:r>
            <a:r>
              <a:rPr lang="en-US" b="1" dirty="0"/>
              <a:t>20% of patients</a:t>
            </a:r>
            <a:r>
              <a:rPr lang="en-US" dirty="0"/>
              <a:t> (grade 3–4 in 1.4%)</a:t>
            </a:r>
          </a:p>
          <a:p>
            <a:pPr lvl="1"/>
            <a:r>
              <a:rPr lang="en-US" dirty="0"/>
              <a:t>Mosunetuzumab </a:t>
            </a:r>
            <a:r>
              <a:rPr lang="en-US" u="sng" dirty="0"/>
              <a:t>SC</a:t>
            </a:r>
            <a:r>
              <a:rPr lang="en-US" dirty="0"/>
              <a:t> - </a:t>
            </a:r>
            <a:r>
              <a:rPr lang="en-US" b="1" dirty="0"/>
              <a:t>35% of patients</a:t>
            </a:r>
            <a:r>
              <a:rPr lang="en-US" dirty="0"/>
              <a:t> (grade 3–4 in 3.2%)</a:t>
            </a:r>
          </a:p>
          <a:p>
            <a:pPr lvl="2"/>
            <a:r>
              <a:rPr lang="en-US" b="1" dirty="0"/>
              <a:t>Injection site reactions (69%) </a:t>
            </a:r>
          </a:p>
          <a:p>
            <a:pPr lvl="2"/>
            <a:r>
              <a:rPr lang="en-US" dirty="0"/>
              <a:t>In IV formulation, rash was not listed among the most common adverse events</a:t>
            </a:r>
          </a:p>
          <a:p>
            <a:pPr lvl="1"/>
            <a:r>
              <a:rPr lang="en-US" u="sng" dirty="0"/>
              <a:t>Management</a:t>
            </a:r>
            <a:r>
              <a:rPr lang="en-US" dirty="0"/>
              <a:t>: topical corticosteroids, oral antihistamines; po corticosteroids and Dermatology consultation prn</a:t>
            </a:r>
          </a:p>
          <a:p>
            <a:endParaRPr lang="en-US" dirty="0"/>
          </a:p>
          <a:p>
            <a:r>
              <a:rPr lang="en-US" b="1" u="sng" dirty="0"/>
              <a:t>Musculoskeletal pain</a:t>
            </a:r>
          </a:p>
          <a:p>
            <a:pPr lvl="1"/>
            <a:r>
              <a:rPr lang="en-US" dirty="0"/>
              <a:t>Epcoritamab in LBCL - 28%;  glofitamab and mosunetuzumab SC - 20–21%; very low rates of grade 3–4 musculoskeletal pain (0–2.1%)</a:t>
            </a:r>
          </a:p>
        </p:txBody>
      </p:sp>
      <p:sp>
        <p:nvSpPr>
          <p:cNvPr id="4" name="TextBox 3">
            <a:extLst>
              <a:ext uri="{FF2B5EF4-FFF2-40B4-BE49-F238E27FC236}">
                <a16:creationId xmlns:a16="http://schemas.microsoft.com/office/drawing/2014/main" id="{EC413621-B438-C1B0-BF6E-E9A1CEDBE1C7}"/>
              </a:ext>
            </a:extLst>
          </p:cNvPr>
          <p:cNvSpPr txBox="1"/>
          <p:nvPr/>
        </p:nvSpPr>
        <p:spPr>
          <a:xfrm>
            <a:off x="256478" y="6519446"/>
            <a:ext cx="3904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Robin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Klebig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APRN, CNP, AOCNP</a:t>
            </a:r>
          </a:p>
        </p:txBody>
      </p:sp>
    </p:spTree>
    <p:extLst>
      <p:ext uri="{BB962C8B-B14F-4D97-AF65-F5344CB8AC3E}">
        <p14:creationId xmlns:p14="http://schemas.microsoft.com/office/powerpoint/2010/main" val="21843149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6D2D9-B679-7738-65EE-6B90BCCA777A}"/>
              </a:ext>
            </a:extLst>
          </p:cNvPr>
          <p:cNvSpPr>
            <a:spLocks noGrp="1"/>
          </p:cNvSpPr>
          <p:nvPr>
            <p:ph type="title"/>
          </p:nvPr>
        </p:nvSpPr>
        <p:spPr>
          <a:xfrm>
            <a:off x="838200" y="365126"/>
            <a:ext cx="10515600" cy="580272"/>
          </a:xfrm>
        </p:spPr>
        <p:txBody>
          <a:bodyPr>
            <a:normAutofit/>
          </a:bodyPr>
          <a:lstStyle/>
          <a:p>
            <a:r>
              <a:rPr lang="en-US" sz="2400" b="1" dirty="0">
                <a:solidFill>
                  <a:srgbClr val="FF0000"/>
                </a:solidFill>
              </a:rPr>
              <a:t>Other Tolerability Concerns with Bispecific Antibodies in NHL</a:t>
            </a:r>
            <a:endParaRPr lang="en-US" sz="2400" dirty="0"/>
          </a:p>
        </p:txBody>
      </p:sp>
      <p:sp>
        <p:nvSpPr>
          <p:cNvPr id="3" name="Content Placeholder 2">
            <a:extLst>
              <a:ext uri="{FF2B5EF4-FFF2-40B4-BE49-F238E27FC236}">
                <a16:creationId xmlns:a16="http://schemas.microsoft.com/office/drawing/2014/main" id="{B93A99F8-42EB-EF32-89BD-90F15634180E}"/>
              </a:ext>
            </a:extLst>
          </p:cNvPr>
          <p:cNvSpPr>
            <a:spLocks noGrp="1"/>
          </p:cNvSpPr>
          <p:nvPr>
            <p:ph idx="1"/>
          </p:nvPr>
        </p:nvSpPr>
        <p:spPr>
          <a:xfrm>
            <a:off x="838200" y="945398"/>
            <a:ext cx="10515600" cy="5231565"/>
          </a:xfrm>
        </p:spPr>
        <p:txBody>
          <a:bodyPr/>
          <a:lstStyle/>
          <a:p>
            <a:pPr marL="0" indent="0">
              <a:buNone/>
            </a:pPr>
            <a:r>
              <a:rPr lang="en-US" b="1" dirty="0"/>
              <a:t>Gastrointestinal adverse effects</a:t>
            </a:r>
          </a:p>
        </p:txBody>
      </p:sp>
      <p:graphicFrame>
        <p:nvGraphicFramePr>
          <p:cNvPr id="4" name="Table 3">
            <a:extLst>
              <a:ext uri="{FF2B5EF4-FFF2-40B4-BE49-F238E27FC236}">
                <a16:creationId xmlns:a16="http://schemas.microsoft.com/office/drawing/2014/main" id="{C0BE5A37-8694-B4A1-F1D6-D5EE9BC7A785}"/>
              </a:ext>
            </a:extLst>
          </p:cNvPr>
          <p:cNvGraphicFramePr>
            <a:graphicFrameLocks noGrp="1"/>
          </p:cNvGraphicFramePr>
          <p:nvPr/>
        </p:nvGraphicFramePr>
        <p:xfrm>
          <a:off x="2032000" y="1644542"/>
          <a:ext cx="8128000" cy="4297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061655133"/>
                    </a:ext>
                  </a:extLst>
                </a:gridCol>
                <a:gridCol w="2032000">
                  <a:extLst>
                    <a:ext uri="{9D8B030D-6E8A-4147-A177-3AD203B41FA5}">
                      <a16:colId xmlns:a16="http://schemas.microsoft.com/office/drawing/2014/main" val="501913307"/>
                    </a:ext>
                  </a:extLst>
                </a:gridCol>
                <a:gridCol w="2032000">
                  <a:extLst>
                    <a:ext uri="{9D8B030D-6E8A-4147-A177-3AD203B41FA5}">
                      <a16:colId xmlns:a16="http://schemas.microsoft.com/office/drawing/2014/main" val="2093090669"/>
                    </a:ext>
                  </a:extLst>
                </a:gridCol>
                <a:gridCol w="2032000">
                  <a:extLst>
                    <a:ext uri="{9D8B030D-6E8A-4147-A177-3AD203B41FA5}">
                      <a16:colId xmlns:a16="http://schemas.microsoft.com/office/drawing/2014/main" val="14255972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GI Adverse Reaction</a:t>
                      </a:r>
                    </a:p>
                  </a:txBody>
                  <a:tcPr/>
                </a:tc>
                <a:tc>
                  <a:txBody>
                    <a:bodyPr/>
                    <a:lstStyle/>
                    <a:p>
                      <a:pPr algn="ctr"/>
                      <a:r>
                        <a:rPr lang="pt-BR" sz="1800" b="1" dirty="0"/>
                        <a:t>Glofitamab</a:t>
                      </a:r>
                      <a:endParaRPr lang="en-US" dirty="0"/>
                    </a:p>
                  </a:txBody>
                  <a:tcPr/>
                </a:tc>
                <a:tc>
                  <a:txBody>
                    <a:bodyPr/>
                    <a:lstStyle/>
                    <a:p>
                      <a:pPr algn="ctr"/>
                      <a:r>
                        <a:rPr lang="pt-BR" sz="1800" b="1" dirty="0"/>
                        <a:t>Epcoritamab</a:t>
                      </a:r>
                      <a:endParaRPr lang="en-US" dirty="0"/>
                    </a:p>
                  </a:txBody>
                  <a:tcPr/>
                </a:tc>
                <a:tc>
                  <a:txBody>
                    <a:bodyPr/>
                    <a:lstStyle/>
                    <a:p>
                      <a:pPr algn="ctr"/>
                      <a:r>
                        <a:rPr lang="en-US" sz="1800" b="1" dirty="0"/>
                        <a:t>Mosunetuzumab</a:t>
                      </a:r>
                      <a:endParaRPr lang="en-US" dirty="0"/>
                    </a:p>
                  </a:txBody>
                  <a:tcPr/>
                </a:tc>
                <a:extLst>
                  <a:ext uri="{0D108BD9-81ED-4DB2-BD59-A6C34878D82A}">
                    <a16:rowId xmlns:a16="http://schemas.microsoft.com/office/drawing/2014/main" val="15627461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Nausea</a:t>
                      </a:r>
                      <a:endParaRPr lang="en-US" sz="1800" dirty="0"/>
                    </a:p>
                  </a:txBody>
                  <a:tcPr/>
                </a:tc>
                <a:tc>
                  <a:txBody>
                    <a:bodyPr/>
                    <a:lstStyle/>
                    <a:p>
                      <a:pPr algn="ctr">
                        <a:buNone/>
                      </a:pPr>
                      <a:r>
                        <a:rPr lang="en-US" sz="1800" dirty="0"/>
                        <a:t>10% </a:t>
                      </a:r>
                    </a:p>
                    <a:p>
                      <a:pPr algn="ctr">
                        <a:buNone/>
                      </a:pPr>
                      <a:r>
                        <a:rPr lang="en-US" sz="1800" dirty="0"/>
                        <a:t>(Gr 3+ 0%)</a:t>
                      </a:r>
                    </a:p>
                    <a:p>
                      <a:pPr algn="ctr"/>
                      <a:endParaRPr lang="en-US" dirty="0"/>
                    </a:p>
                  </a:txBody>
                  <a:tcPr/>
                </a:tc>
                <a:tc>
                  <a:txBody>
                    <a:bodyPr/>
                    <a:lstStyle/>
                    <a:p>
                      <a:pPr algn="ctr"/>
                      <a:r>
                        <a:rPr lang="en-US" dirty="0">
                          <a:solidFill>
                            <a:srgbClr val="FF0000"/>
                          </a:solidFill>
                        </a:rPr>
                        <a:t>17-20%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(Gr 3+ 1.3%)</a:t>
                      </a:r>
                    </a:p>
                    <a:p>
                      <a:pPr algn="ctr"/>
                      <a:endParaRPr lang="en-US" dirty="0"/>
                    </a:p>
                  </a:txBody>
                  <a:tcPr/>
                </a:tc>
                <a:tc>
                  <a:txBody>
                    <a:bodyPr/>
                    <a:lstStyle/>
                    <a:p>
                      <a:pPr algn="ctr">
                        <a:buNone/>
                      </a:pPr>
                      <a:r>
                        <a:rPr lang="en-US" sz="1800" dirty="0"/>
                        <a:t>14% </a:t>
                      </a:r>
                    </a:p>
                    <a:p>
                      <a:pPr algn="ctr">
                        <a:buNone/>
                      </a:pPr>
                      <a:r>
                        <a:rPr lang="en-US" sz="1800" dirty="0"/>
                        <a:t>(Gr 3+ 0%)</a:t>
                      </a:r>
                    </a:p>
                    <a:p>
                      <a:pPr algn="ctr"/>
                      <a:endParaRPr lang="en-US" dirty="0"/>
                    </a:p>
                  </a:txBody>
                  <a:tcPr/>
                </a:tc>
                <a:extLst>
                  <a:ext uri="{0D108BD9-81ED-4DB2-BD59-A6C34878D82A}">
                    <a16:rowId xmlns:a16="http://schemas.microsoft.com/office/drawing/2014/main" val="3586313351"/>
                  </a:ext>
                </a:extLst>
              </a:tr>
              <a:tr h="370840">
                <a:tc>
                  <a:txBody>
                    <a:bodyPr/>
                    <a:lstStyle/>
                    <a:p>
                      <a:r>
                        <a:rPr lang="en-US" b="1" dirty="0"/>
                        <a:t>Vomiting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10%</a:t>
                      </a:r>
                    </a:p>
                  </a:txBody>
                  <a:tcPr/>
                </a:tc>
                <a:tc>
                  <a:txBody>
                    <a:bodyPr/>
                    <a:lstStyle/>
                    <a:p>
                      <a:pPr algn="ctr">
                        <a:buNone/>
                      </a:pPr>
                      <a:r>
                        <a:rPr lang="en-US" sz="1800" b="0" dirty="0">
                          <a:solidFill>
                            <a:srgbClr val="FF0000"/>
                          </a:solidFill>
                        </a:rPr>
                        <a:t>12% </a:t>
                      </a:r>
                    </a:p>
                    <a:p>
                      <a:pPr algn="ctr">
                        <a:buNone/>
                      </a:pPr>
                      <a:r>
                        <a:rPr lang="en-US" sz="1800" dirty="0"/>
                        <a:t>(Gr 3+ 0.6%)</a:t>
                      </a:r>
                    </a:p>
                    <a:p>
                      <a:pPr algn="ctr"/>
                      <a:endParaRPr lang="en-US" dirty="0"/>
                    </a:p>
                  </a:txBody>
                  <a:tcPr/>
                </a:tc>
                <a:tc>
                  <a:txBody>
                    <a:bodyPr/>
                    <a:lstStyle/>
                    <a:p>
                      <a:pPr algn="ctr"/>
                      <a:r>
                        <a:rPr lang="en-US" sz="1800" dirty="0"/>
                        <a:t>NR</a:t>
                      </a:r>
                      <a:endParaRPr lang="en-US" dirty="0"/>
                    </a:p>
                  </a:txBody>
                  <a:tcPr/>
                </a:tc>
                <a:extLst>
                  <a:ext uri="{0D108BD9-81ED-4DB2-BD59-A6C34878D82A}">
                    <a16:rowId xmlns:a16="http://schemas.microsoft.com/office/drawing/2014/main" val="2535141558"/>
                  </a:ext>
                </a:extLst>
              </a:tr>
              <a:tr h="370840">
                <a:tc>
                  <a:txBody>
                    <a:bodyPr/>
                    <a:lstStyle/>
                    <a:p>
                      <a:r>
                        <a:rPr lang="en-US" b="1" dirty="0"/>
                        <a:t>Diarrhea</a:t>
                      </a:r>
                    </a:p>
                  </a:txBody>
                  <a:tcPr/>
                </a:tc>
                <a:tc>
                  <a:txBody>
                    <a:bodyPr/>
                    <a:lstStyle/>
                    <a:p>
                      <a:pPr algn="ctr">
                        <a:buNone/>
                      </a:pPr>
                      <a:r>
                        <a:rPr lang="en-US" sz="1800" dirty="0"/>
                        <a:t>14% </a:t>
                      </a:r>
                    </a:p>
                    <a:p>
                      <a:pPr algn="ctr">
                        <a:buNone/>
                      </a:pPr>
                      <a:r>
                        <a:rPr lang="en-US" sz="1800" dirty="0"/>
                        <a:t>(Gr 3+ 0%)</a:t>
                      </a:r>
                    </a:p>
                    <a:p>
                      <a:pPr algn="ctr"/>
                      <a:endParaRPr lang="en-US" dirty="0"/>
                    </a:p>
                  </a:txBody>
                  <a:tcPr/>
                </a:tc>
                <a:tc>
                  <a:txBody>
                    <a:bodyPr/>
                    <a:lstStyle/>
                    <a:p>
                      <a:pPr algn="ctr"/>
                      <a:r>
                        <a:rPr lang="en-US" dirty="0">
                          <a:solidFill>
                            <a:srgbClr val="FF0000"/>
                          </a:solidFill>
                        </a:rPr>
                        <a:t>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(Gr 3+ 1.6%)</a:t>
                      </a:r>
                    </a:p>
                    <a:p>
                      <a:pPr algn="ctr"/>
                      <a:endParaRPr lang="en-US" dirty="0"/>
                    </a:p>
                  </a:txBody>
                  <a:tcPr/>
                </a:tc>
                <a:tc>
                  <a:txBody>
                    <a:bodyPr/>
                    <a:lstStyle/>
                    <a:p>
                      <a:pPr algn="ctr">
                        <a:buNone/>
                      </a:pPr>
                      <a:r>
                        <a:rPr lang="en-US" sz="1800" dirty="0"/>
                        <a:t>20% </a:t>
                      </a:r>
                    </a:p>
                    <a:p>
                      <a:pPr algn="ctr">
                        <a:buNone/>
                      </a:pPr>
                      <a:r>
                        <a:rPr lang="en-US" sz="1800" dirty="0"/>
                        <a:t>(Gr 3+ 0%)</a:t>
                      </a:r>
                    </a:p>
                    <a:p>
                      <a:pPr algn="ctr"/>
                      <a:endParaRPr lang="en-US" dirty="0"/>
                    </a:p>
                  </a:txBody>
                  <a:tcPr/>
                </a:tc>
                <a:extLst>
                  <a:ext uri="{0D108BD9-81ED-4DB2-BD59-A6C34878D82A}">
                    <a16:rowId xmlns:a16="http://schemas.microsoft.com/office/drawing/2014/main" val="98872415"/>
                  </a:ext>
                </a:extLst>
              </a:tr>
              <a:tr h="370840">
                <a:tc>
                  <a:txBody>
                    <a:bodyPr/>
                    <a:lstStyle/>
                    <a:p>
                      <a:r>
                        <a:rPr lang="en-US" b="1" dirty="0"/>
                        <a:t>Constipation</a:t>
                      </a:r>
                    </a:p>
                  </a:txBody>
                  <a:tcPr/>
                </a:tc>
                <a:tc>
                  <a:txBody>
                    <a:bodyPr/>
                    <a:lstStyle/>
                    <a:p>
                      <a:pPr algn="ctr">
                        <a:buNone/>
                      </a:pPr>
                      <a:r>
                        <a:rPr lang="en-US" sz="1800" dirty="0"/>
                        <a:t>14% </a:t>
                      </a:r>
                    </a:p>
                    <a:p>
                      <a:pPr algn="ctr">
                        <a:buNone/>
                      </a:pPr>
                      <a:r>
                        <a:rPr lang="en-US" sz="1800" dirty="0"/>
                        <a:t>(Gr 3+ 0%)</a:t>
                      </a:r>
                    </a:p>
                    <a:p>
                      <a:pPr algn="ctr"/>
                      <a:endParaRPr lang="en-US" dirty="0"/>
                    </a:p>
                  </a:txBody>
                  <a:tcPr/>
                </a:tc>
                <a:tc>
                  <a:txBody>
                    <a:bodyPr/>
                    <a:lstStyle/>
                    <a:p>
                      <a:pPr algn="ctr">
                        <a:buNone/>
                      </a:pPr>
                      <a:r>
                        <a:rPr lang="en-US" sz="1800" b="0" dirty="0">
                          <a:solidFill>
                            <a:srgbClr val="FF0000"/>
                          </a:solidFill>
                        </a:rPr>
                        <a:t>16% </a:t>
                      </a:r>
                    </a:p>
                    <a:p>
                      <a:pPr algn="ctr">
                        <a:buNone/>
                      </a:pPr>
                      <a:r>
                        <a:rPr lang="en-US" sz="1800" dirty="0"/>
                        <a:t>(Gr 3+ 0%)</a:t>
                      </a:r>
                    </a:p>
                    <a:p>
                      <a:pPr algn="ctr"/>
                      <a:endParaRPr lang="en-US" dirty="0"/>
                    </a:p>
                  </a:txBody>
                  <a:tcPr/>
                </a:tc>
                <a:tc>
                  <a:txBody>
                    <a:bodyPr/>
                    <a:lstStyle/>
                    <a:p>
                      <a:pPr algn="ctr">
                        <a:buNone/>
                      </a:pPr>
                      <a:r>
                        <a:rPr lang="en-US" sz="1800" dirty="0"/>
                        <a:t>14% </a:t>
                      </a:r>
                    </a:p>
                    <a:p>
                      <a:pPr algn="ctr">
                        <a:buNone/>
                      </a:pPr>
                      <a:r>
                        <a:rPr lang="en-US" sz="1800" dirty="0"/>
                        <a:t>(Gr 3+ 0%)</a:t>
                      </a:r>
                    </a:p>
                    <a:p>
                      <a:pPr algn="ctr"/>
                      <a:endParaRPr lang="en-US" dirty="0"/>
                    </a:p>
                  </a:txBody>
                  <a:tcPr/>
                </a:tc>
                <a:extLst>
                  <a:ext uri="{0D108BD9-81ED-4DB2-BD59-A6C34878D82A}">
                    <a16:rowId xmlns:a16="http://schemas.microsoft.com/office/drawing/2014/main" val="4277998521"/>
                  </a:ext>
                </a:extLst>
              </a:tr>
            </a:tbl>
          </a:graphicData>
        </a:graphic>
      </p:graphicFrame>
      <p:sp>
        <p:nvSpPr>
          <p:cNvPr id="5" name="TextBox 4">
            <a:extLst>
              <a:ext uri="{FF2B5EF4-FFF2-40B4-BE49-F238E27FC236}">
                <a16:creationId xmlns:a16="http://schemas.microsoft.com/office/drawing/2014/main" id="{AA8EEC32-3552-CF6E-F3A4-6FFD00AF1E95}"/>
              </a:ext>
            </a:extLst>
          </p:cNvPr>
          <p:cNvSpPr txBox="1"/>
          <p:nvPr/>
        </p:nvSpPr>
        <p:spPr>
          <a:xfrm>
            <a:off x="256478" y="6519446"/>
            <a:ext cx="3904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Robin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Klebig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APRN, CNP, AOCNP</a:t>
            </a:r>
          </a:p>
        </p:txBody>
      </p:sp>
    </p:spTree>
    <p:extLst>
      <p:ext uri="{BB962C8B-B14F-4D97-AF65-F5344CB8AC3E}">
        <p14:creationId xmlns:p14="http://schemas.microsoft.com/office/powerpoint/2010/main" val="15277100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932933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FE71D1-3E77-922A-7655-0DA0FB36637D}"/>
              </a:ext>
            </a:extLst>
          </p:cNvPr>
          <p:cNvSpPr>
            <a:spLocks noGrp="1"/>
          </p:cNvSpPr>
          <p:nvPr>
            <p:ph type="title"/>
          </p:nvPr>
        </p:nvSpPr>
        <p:spPr>
          <a:xfrm>
            <a:off x="838200" y="287676"/>
            <a:ext cx="10515600" cy="657546"/>
          </a:xfrm>
        </p:spPr>
        <p:txBody>
          <a:bodyPr>
            <a:normAutofit/>
          </a:bodyPr>
          <a:lstStyle/>
          <a:p>
            <a:r>
              <a:rPr lang="en-US" sz="2700" b="1" dirty="0">
                <a:solidFill>
                  <a:srgbClr val="FF0000"/>
                </a:solidFill>
              </a:rPr>
              <a:t>A patient with NHL who received a bispecific antibody</a:t>
            </a:r>
            <a:endParaRPr lang="en-US" b="1" dirty="0"/>
          </a:p>
        </p:txBody>
      </p:sp>
      <p:sp>
        <p:nvSpPr>
          <p:cNvPr id="5" name="Content Placeholder 4">
            <a:extLst>
              <a:ext uri="{FF2B5EF4-FFF2-40B4-BE49-F238E27FC236}">
                <a16:creationId xmlns:a16="http://schemas.microsoft.com/office/drawing/2014/main" id="{EFD4B954-04DE-5BC1-AF75-978AC907FD3F}"/>
              </a:ext>
            </a:extLst>
          </p:cNvPr>
          <p:cNvSpPr>
            <a:spLocks noGrp="1"/>
          </p:cNvSpPr>
          <p:nvPr>
            <p:ph idx="1"/>
          </p:nvPr>
        </p:nvSpPr>
        <p:spPr>
          <a:xfrm>
            <a:off x="838200" y="1130156"/>
            <a:ext cx="10515600" cy="5280917"/>
          </a:xfrm>
        </p:spPr>
        <p:txBody>
          <a:bodyPr>
            <a:normAutofit lnSpcReduction="10000"/>
          </a:bodyPr>
          <a:lstStyle/>
          <a:p>
            <a:r>
              <a:rPr lang="en-US" dirty="0"/>
              <a:t>45 y/o male ER physician</a:t>
            </a:r>
          </a:p>
          <a:p>
            <a:r>
              <a:rPr lang="en-US" dirty="0"/>
              <a:t>Lives 17 hours from Mayo Clinic</a:t>
            </a:r>
          </a:p>
          <a:p>
            <a:r>
              <a:rPr lang="en-US" dirty="0"/>
              <a:t>Presented with urinary pain, concerned about prostatitis, possible abscess</a:t>
            </a:r>
          </a:p>
          <a:p>
            <a:r>
              <a:rPr lang="en-US" dirty="0"/>
              <a:t>CT performed and showed adenopathy in small bowel area, largest 3.6 cm</a:t>
            </a:r>
          </a:p>
          <a:p>
            <a:r>
              <a:rPr lang="en-US" dirty="0"/>
              <a:t>CBC, chem panel, LDH all WNL</a:t>
            </a:r>
          </a:p>
          <a:p>
            <a:r>
              <a:rPr lang="en-US" dirty="0"/>
              <a:t>No B symptoms</a:t>
            </a:r>
          </a:p>
          <a:p>
            <a:r>
              <a:rPr lang="en-US" dirty="0"/>
              <a:t>PMH:  Thyroid nodule</a:t>
            </a:r>
          </a:p>
          <a:p>
            <a:r>
              <a:rPr lang="en-US" dirty="0"/>
              <a:t>Social: </a:t>
            </a:r>
          </a:p>
          <a:p>
            <a:pPr lvl="1"/>
            <a:r>
              <a:rPr lang="en-US" dirty="0"/>
              <a:t>Patient and spouse both ER physicians. 2 children, ages 7 and 9 </a:t>
            </a:r>
          </a:p>
          <a:p>
            <a:pPr lvl="1"/>
            <a:r>
              <a:rPr lang="en-US" dirty="0"/>
              <a:t>Never smoker, physically active, healthy diet &amp;  lifestyle</a:t>
            </a:r>
          </a:p>
        </p:txBody>
      </p:sp>
    </p:spTree>
    <p:extLst>
      <p:ext uri="{BB962C8B-B14F-4D97-AF65-F5344CB8AC3E}">
        <p14:creationId xmlns:p14="http://schemas.microsoft.com/office/powerpoint/2010/main" val="26676476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E513C6-DFAA-DB9E-CE84-559DC34D4434}"/>
              </a:ext>
            </a:extLst>
          </p:cNvPr>
          <p:cNvSpPr>
            <a:spLocks noGrp="1"/>
          </p:cNvSpPr>
          <p:nvPr>
            <p:ph type="title"/>
          </p:nvPr>
        </p:nvSpPr>
        <p:spPr>
          <a:xfrm>
            <a:off x="838200" y="365126"/>
            <a:ext cx="10515600" cy="801264"/>
          </a:xfrm>
        </p:spPr>
        <p:txBody>
          <a:bodyPr/>
          <a:lstStyle/>
          <a:p>
            <a:r>
              <a:rPr lang="en-US" dirty="0"/>
              <a:t>Diagnosis</a:t>
            </a:r>
          </a:p>
        </p:txBody>
      </p:sp>
      <p:sp>
        <p:nvSpPr>
          <p:cNvPr id="3" name="Content Placeholder 2">
            <a:extLst>
              <a:ext uri="{FF2B5EF4-FFF2-40B4-BE49-F238E27FC236}">
                <a16:creationId xmlns:a16="http://schemas.microsoft.com/office/drawing/2014/main" id="{9451C33F-A1A6-975D-FE37-24DE85B93E1E}"/>
              </a:ext>
            </a:extLst>
          </p:cNvPr>
          <p:cNvSpPr>
            <a:spLocks noGrp="1"/>
          </p:cNvSpPr>
          <p:nvPr>
            <p:ph sz="half" idx="1"/>
          </p:nvPr>
        </p:nvSpPr>
        <p:spPr>
          <a:xfrm>
            <a:off x="838200" y="1329070"/>
            <a:ext cx="5181600" cy="4847893"/>
          </a:xfrm>
        </p:spPr>
        <p:txBody>
          <a:bodyPr>
            <a:normAutofit/>
          </a:bodyPr>
          <a:lstStyle/>
          <a:p>
            <a:r>
              <a:rPr lang="en-US" dirty="0"/>
              <a:t>Lymph node, mesenteric, laparoscopic excisional bx: </a:t>
            </a:r>
            <a:r>
              <a:rPr lang="en-US" b="1" dirty="0"/>
              <a:t>Follicular lymphoma, grade 1-2. </a:t>
            </a:r>
          </a:p>
          <a:p>
            <a:endParaRPr lang="en-US" b="1" dirty="0"/>
          </a:p>
          <a:p>
            <a:pPr lvl="1"/>
            <a:r>
              <a:rPr lang="en-US" sz="2200" dirty="0"/>
              <a:t>Germinal center B-cells </a:t>
            </a:r>
          </a:p>
          <a:p>
            <a:pPr lvl="1"/>
            <a:r>
              <a:rPr lang="en-US" sz="2200" dirty="0"/>
              <a:t>Positive CD20 and BCL6</a:t>
            </a:r>
          </a:p>
          <a:p>
            <a:pPr lvl="1"/>
            <a:r>
              <a:rPr lang="en-US" sz="2200" dirty="0"/>
              <a:t>Aberrant BCL2 expression</a:t>
            </a:r>
          </a:p>
          <a:p>
            <a:pPr lvl="1"/>
            <a:r>
              <a:rPr lang="en-US" sz="2200" dirty="0"/>
              <a:t>Ki-67 10%</a:t>
            </a:r>
          </a:p>
        </p:txBody>
      </p:sp>
      <p:pic>
        <p:nvPicPr>
          <p:cNvPr id="12" name="Content Placeholder 11">
            <a:extLst>
              <a:ext uri="{FF2B5EF4-FFF2-40B4-BE49-F238E27FC236}">
                <a16:creationId xmlns:a16="http://schemas.microsoft.com/office/drawing/2014/main" id="{D855564E-B43D-B8FB-8C5F-728B3531DCB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04931" y="1496291"/>
            <a:ext cx="4113957" cy="4014958"/>
          </a:xfrm>
          <a:prstGeom prst="rect">
            <a:avLst/>
          </a:prstGeom>
        </p:spPr>
      </p:pic>
    </p:spTree>
    <p:extLst>
      <p:ext uri="{BB962C8B-B14F-4D97-AF65-F5344CB8AC3E}">
        <p14:creationId xmlns:p14="http://schemas.microsoft.com/office/powerpoint/2010/main" val="1944058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A9E5D4-F57B-671F-76C7-8A7A98C6363B}"/>
              </a:ext>
            </a:extLst>
          </p:cNvPr>
          <p:cNvSpPr>
            <a:spLocks noGrp="1"/>
          </p:cNvSpPr>
          <p:nvPr>
            <p:ph type="title"/>
          </p:nvPr>
        </p:nvSpPr>
        <p:spPr>
          <a:xfrm>
            <a:off x="838200" y="365126"/>
            <a:ext cx="10515600" cy="744484"/>
          </a:xfrm>
        </p:spPr>
        <p:txBody>
          <a:bodyPr>
            <a:normAutofit/>
          </a:bodyPr>
          <a:lstStyle/>
          <a:p>
            <a:r>
              <a:rPr lang="en-US" sz="2400" dirty="0">
                <a:solidFill>
                  <a:srgbClr val="FF0000"/>
                </a:solidFill>
              </a:rPr>
              <a:t>A patient with NHL who received a bispecific antibody</a:t>
            </a:r>
            <a:endParaRPr lang="en-US" sz="2400" dirty="0"/>
          </a:p>
        </p:txBody>
      </p:sp>
      <p:sp>
        <p:nvSpPr>
          <p:cNvPr id="5" name="Content Placeholder 4">
            <a:extLst>
              <a:ext uri="{FF2B5EF4-FFF2-40B4-BE49-F238E27FC236}">
                <a16:creationId xmlns:a16="http://schemas.microsoft.com/office/drawing/2014/main" id="{8F5CA6E1-4A6D-33C4-3AEB-C64DFDB064E8}"/>
              </a:ext>
            </a:extLst>
          </p:cNvPr>
          <p:cNvSpPr>
            <a:spLocks noGrp="1"/>
          </p:cNvSpPr>
          <p:nvPr>
            <p:ph idx="1"/>
          </p:nvPr>
        </p:nvSpPr>
        <p:spPr>
          <a:xfrm>
            <a:off x="838200" y="1330036"/>
            <a:ext cx="10515600" cy="5281779"/>
          </a:xfrm>
        </p:spPr>
        <p:txBody>
          <a:bodyPr>
            <a:normAutofit/>
          </a:bodyPr>
          <a:lstStyle/>
          <a:p>
            <a:r>
              <a:rPr lang="en-US" sz="2400" dirty="0"/>
              <a:t>No prior therapy</a:t>
            </a:r>
          </a:p>
          <a:p>
            <a:r>
              <a:rPr lang="en-US" sz="2400" dirty="0"/>
              <a:t>Came to Mayo Clinic to participate in </a:t>
            </a:r>
            <a:r>
              <a:rPr lang="en-US" sz="2400" dirty="0" err="1"/>
              <a:t>MorningSun</a:t>
            </a:r>
            <a:r>
              <a:rPr lang="en-US" sz="2400" dirty="0"/>
              <a:t> clinical trial ML43389 - An Open-Label, Multicenter, Phase II Trial Evaluating the Safety, Efficacy, and Pharmacokinetics of Subcutaneous Mosunetuzumab Monotherapy in Patients With Select B-Cell Malignancies</a:t>
            </a:r>
          </a:p>
          <a:p>
            <a:r>
              <a:rPr lang="en-US" sz="2400" dirty="0"/>
              <a:t>Treatment</a:t>
            </a:r>
            <a:r>
              <a:rPr lang="en-US" dirty="0"/>
              <a:t>  </a:t>
            </a:r>
          </a:p>
          <a:p>
            <a:pPr lvl="1"/>
            <a:r>
              <a:rPr lang="en-US" sz="2000" dirty="0"/>
              <a:t>Mosunetuzumab SQ </a:t>
            </a:r>
            <a:r>
              <a:rPr lang="en-US" sz="2000" u="sng" dirty="0"/>
              <a:t>5 mg </a:t>
            </a:r>
            <a:r>
              <a:rPr lang="en-US" sz="2000" dirty="0"/>
              <a:t>on Day 1</a:t>
            </a:r>
          </a:p>
          <a:p>
            <a:pPr lvl="1"/>
            <a:r>
              <a:rPr lang="en-US" sz="2000" dirty="0"/>
              <a:t>Mosunetuzumab SQ </a:t>
            </a:r>
            <a:r>
              <a:rPr lang="en-US" sz="2000" u="sng" dirty="0"/>
              <a:t>45 mg </a:t>
            </a:r>
            <a:r>
              <a:rPr lang="en-US" sz="2000" dirty="0"/>
              <a:t>on Days 8 onward</a:t>
            </a:r>
          </a:p>
          <a:p>
            <a:pPr lvl="1"/>
            <a:r>
              <a:rPr lang="en-US" sz="2000" dirty="0"/>
              <a:t>Plan per protocol – up to 17 cycles, can d/c treatment after 8 cycles if in CR</a:t>
            </a:r>
          </a:p>
          <a:p>
            <a:r>
              <a:rPr lang="en-US" sz="2400" dirty="0"/>
              <a:t>Premedications</a:t>
            </a:r>
          </a:p>
          <a:p>
            <a:pPr lvl="1"/>
            <a:r>
              <a:rPr lang="en-US" sz="2000" dirty="0"/>
              <a:t>Diphenhydramine 50 mg po</a:t>
            </a:r>
          </a:p>
          <a:p>
            <a:pPr lvl="1"/>
            <a:r>
              <a:rPr lang="en-US" sz="2000" dirty="0"/>
              <a:t>Acetaminophen 650 mg po</a:t>
            </a:r>
          </a:p>
          <a:p>
            <a:pPr lvl="1"/>
            <a:r>
              <a:rPr lang="en-US" sz="2000" dirty="0"/>
              <a:t>Dexamethasone 20 mg po</a:t>
            </a:r>
          </a:p>
          <a:p>
            <a:endParaRPr lang="en-US" dirty="0"/>
          </a:p>
          <a:p>
            <a:endParaRPr lang="en-US" dirty="0"/>
          </a:p>
        </p:txBody>
      </p:sp>
    </p:spTree>
    <p:extLst>
      <p:ext uri="{BB962C8B-B14F-4D97-AF65-F5344CB8AC3E}">
        <p14:creationId xmlns:p14="http://schemas.microsoft.com/office/powerpoint/2010/main" val="36036741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5BE97-D208-9F65-E20D-FCDEE3CD40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9A5AE-BD5E-8F06-2FDC-B6C44B4AD3BF}"/>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Moran — Disclosures</a:t>
            </a:r>
          </a:p>
        </p:txBody>
      </p:sp>
      <p:graphicFrame>
        <p:nvGraphicFramePr>
          <p:cNvPr id="6" name="Content Placeholder 3">
            <a:extLst>
              <a:ext uri="{FF2B5EF4-FFF2-40B4-BE49-F238E27FC236}">
                <a16:creationId xmlns:a16="http://schemas.microsoft.com/office/drawing/2014/main" id="{BBFD6968-03A3-45B3-4731-4F50D59731AE}"/>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1759564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25" name="Freeform: Shape 9224">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525A11F-B569-7749-F775-61FA36BB4702}"/>
              </a:ext>
            </a:extLst>
          </p:cNvPr>
          <p:cNvSpPr>
            <a:spLocks noGrp="1"/>
          </p:cNvSpPr>
          <p:nvPr>
            <p:ph type="title"/>
          </p:nvPr>
        </p:nvSpPr>
        <p:spPr>
          <a:xfrm>
            <a:off x="1137038" y="298249"/>
            <a:ext cx="9770022" cy="676579"/>
          </a:xfrm>
        </p:spPr>
        <p:txBody>
          <a:bodyPr>
            <a:normAutofit fontScale="90000"/>
          </a:bodyPr>
          <a:lstStyle/>
          <a:p>
            <a:r>
              <a:rPr lang="en-US" dirty="0"/>
              <a:t>Treatment course</a:t>
            </a:r>
          </a:p>
        </p:txBody>
      </p:sp>
      <p:sp>
        <p:nvSpPr>
          <p:cNvPr id="3" name="Content Placeholder 2">
            <a:extLst>
              <a:ext uri="{FF2B5EF4-FFF2-40B4-BE49-F238E27FC236}">
                <a16:creationId xmlns:a16="http://schemas.microsoft.com/office/drawing/2014/main" id="{3AD45346-D559-AAD4-1B66-4D36FC0A9848}"/>
              </a:ext>
            </a:extLst>
          </p:cNvPr>
          <p:cNvSpPr>
            <a:spLocks noGrp="1"/>
          </p:cNvSpPr>
          <p:nvPr>
            <p:ph idx="1"/>
          </p:nvPr>
        </p:nvSpPr>
        <p:spPr>
          <a:xfrm>
            <a:off x="1137038" y="1099335"/>
            <a:ext cx="5950970" cy="5282506"/>
          </a:xfrm>
        </p:spPr>
        <p:txBody>
          <a:bodyPr>
            <a:normAutofit/>
          </a:bodyPr>
          <a:lstStyle/>
          <a:p>
            <a:r>
              <a:rPr lang="en-US" sz="2400" dirty="0"/>
              <a:t>CRS</a:t>
            </a:r>
          </a:p>
          <a:p>
            <a:pPr lvl="1"/>
            <a:r>
              <a:rPr lang="en-US" sz="1800" u="sng" dirty="0"/>
              <a:t>C1D1</a:t>
            </a:r>
            <a:r>
              <a:rPr lang="en-US" sz="1800" dirty="0"/>
              <a:t> – grade 1</a:t>
            </a:r>
          </a:p>
          <a:p>
            <a:pPr lvl="2"/>
            <a:r>
              <a:rPr lang="en-US" sz="1800" dirty="0"/>
              <a:t>Temp 100.3, headache, malaise</a:t>
            </a:r>
          </a:p>
          <a:p>
            <a:pPr lvl="3"/>
            <a:r>
              <a:rPr lang="en-US" dirty="0"/>
              <a:t>Dexamethasone 10 mg IV given</a:t>
            </a:r>
          </a:p>
          <a:p>
            <a:pPr lvl="1"/>
            <a:r>
              <a:rPr lang="en-US" sz="1800" u="sng" dirty="0"/>
              <a:t>C1D3</a:t>
            </a:r>
            <a:r>
              <a:rPr lang="en-US" sz="1800" dirty="0"/>
              <a:t> – grade 1</a:t>
            </a:r>
          </a:p>
          <a:p>
            <a:pPr lvl="2"/>
            <a:r>
              <a:rPr lang="en-US" sz="1800" dirty="0"/>
              <a:t>recurrent CRS with fever (temp 101) &amp; rigors</a:t>
            </a:r>
          </a:p>
          <a:p>
            <a:pPr lvl="3"/>
            <a:r>
              <a:rPr lang="en-US" dirty="0"/>
              <a:t>Dexamethasone 10 mg IV and tocilizumab</a:t>
            </a:r>
          </a:p>
          <a:p>
            <a:pPr lvl="1"/>
            <a:r>
              <a:rPr lang="en-US" sz="1800" dirty="0"/>
              <a:t>Infectious w/u unremarkable</a:t>
            </a:r>
          </a:p>
          <a:p>
            <a:pPr lvl="1"/>
            <a:r>
              <a:rPr lang="en-US" sz="1800" dirty="0"/>
              <a:t>No recurrence of CRS</a:t>
            </a:r>
          </a:p>
          <a:p>
            <a:pPr marL="457200" lvl="1" indent="0">
              <a:buNone/>
            </a:pPr>
            <a:endParaRPr lang="en-US" sz="1800" dirty="0"/>
          </a:p>
          <a:p>
            <a:r>
              <a:rPr lang="en-US" sz="2400" dirty="0"/>
              <a:t>ICANS/Neurotoxicity</a:t>
            </a:r>
          </a:p>
          <a:p>
            <a:pPr lvl="1"/>
            <a:r>
              <a:rPr lang="en-US" sz="1800" dirty="0"/>
              <a:t>Grade 0?</a:t>
            </a:r>
          </a:p>
          <a:p>
            <a:pPr lvl="1"/>
            <a:r>
              <a:rPr lang="en-US" sz="1800" dirty="0"/>
              <a:t>“Passed” ICE score but subsequently admitted he could not recall the names of his children, word finding, “in a fog” and “scary”</a:t>
            </a:r>
          </a:p>
          <a:p>
            <a:pPr lvl="1"/>
            <a:r>
              <a:rPr lang="en-US" sz="1800" dirty="0"/>
              <a:t>[received dexamethasone 10 mg IV for CRS]</a:t>
            </a:r>
          </a:p>
          <a:p>
            <a:pPr lvl="1"/>
            <a:endParaRPr lang="en-US" sz="1400" dirty="0"/>
          </a:p>
          <a:p>
            <a:endParaRPr lang="en-US" sz="1400" dirty="0"/>
          </a:p>
          <a:p>
            <a:endParaRPr lang="en-US" sz="1400" dirty="0"/>
          </a:p>
        </p:txBody>
      </p:sp>
      <p:sp>
        <p:nvSpPr>
          <p:cNvPr id="9227" name="Freeform: Shape 9226">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218" name="Picture 2" descr="Forgetfulness, even fatal cases, can happen to anyone, study ...">
            <a:extLst>
              <a:ext uri="{FF2B5EF4-FFF2-40B4-BE49-F238E27FC236}">
                <a16:creationId xmlns:a16="http://schemas.microsoft.com/office/drawing/2014/main" id="{CD7242B0-3CAE-6723-E06F-7ED4C6B1B1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5025" y="3936259"/>
            <a:ext cx="3482910" cy="1937859"/>
          </a:xfrm>
          <a:prstGeom prst="rect">
            <a:avLst/>
          </a:prstGeom>
          <a:noFill/>
          <a:extLst>
            <a:ext uri="{909E8E84-426E-40DD-AFC4-6F175D3DCCD1}">
              <a14:hiddenFill xmlns:a14="http://schemas.microsoft.com/office/drawing/2010/main">
                <a:solidFill>
                  <a:srgbClr val="FFFFFF"/>
                </a:solidFill>
              </a14:hiddenFill>
            </a:ext>
          </a:extLst>
        </p:spPr>
      </p:pic>
      <p:sp>
        <p:nvSpPr>
          <p:cNvPr id="9229"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337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51C2-0D50-C806-76A2-BDE1F00B4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F23AA-58BF-B046-B12D-3B03761DD2DD}"/>
              </a:ext>
            </a:extLst>
          </p:cNvPr>
          <p:cNvSpPr>
            <a:spLocks noGrp="1"/>
          </p:cNvSpPr>
          <p:nvPr>
            <p:ph type="title"/>
          </p:nvPr>
        </p:nvSpPr>
        <p:spPr>
          <a:xfrm>
            <a:off x="838200" y="365126"/>
            <a:ext cx="10515600" cy="518277"/>
          </a:xfrm>
        </p:spPr>
        <p:txBody>
          <a:bodyPr>
            <a:normAutofit fontScale="90000"/>
          </a:bodyPr>
          <a:lstStyle/>
          <a:p>
            <a:r>
              <a:rPr lang="en-US" dirty="0"/>
              <a:t>Treatment course</a:t>
            </a:r>
          </a:p>
        </p:txBody>
      </p:sp>
      <p:sp>
        <p:nvSpPr>
          <p:cNvPr id="3" name="Content Placeholder 2">
            <a:extLst>
              <a:ext uri="{FF2B5EF4-FFF2-40B4-BE49-F238E27FC236}">
                <a16:creationId xmlns:a16="http://schemas.microsoft.com/office/drawing/2014/main" id="{452D98D4-8A2D-09BD-B5A4-7DE17C0D33D4}"/>
              </a:ext>
            </a:extLst>
          </p:cNvPr>
          <p:cNvSpPr>
            <a:spLocks noGrp="1"/>
          </p:cNvSpPr>
          <p:nvPr>
            <p:ph idx="1"/>
          </p:nvPr>
        </p:nvSpPr>
        <p:spPr>
          <a:xfrm>
            <a:off x="838200" y="883403"/>
            <a:ext cx="10515600" cy="5848993"/>
          </a:xfrm>
        </p:spPr>
        <p:txBody>
          <a:bodyPr>
            <a:normAutofit/>
          </a:bodyPr>
          <a:lstStyle/>
          <a:p>
            <a:r>
              <a:rPr lang="en-US" dirty="0"/>
              <a:t>General side effects &amp; management</a:t>
            </a:r>
          </a:p>
          <a:p>
            <a:pPr lvl="1"/>
            <a:r>
              <a:rPr lang="en-US" dirty="0"/>
              <a:t>Headaches, malaise, myalgias</a:t>
            </a:r>
          </a:p>
          <a:p>
            <a:pPr lvl="1"/>
            <a:r>
              <a:rPr lang="en-US" dirty="0"/>
              <a:t>Rash </a:t>
            </a:r>
          </a:p>
          <a:p>
            <a:pPr lvl="2"/>
            <a:r>
              <a:rPr lang="en-US" dirty="0"/>
              <a:t>Derm consult – r/o SJS/TEN</a:t>
            </a:r>
          </a:p>
          <a:p>
            <a:pPr lvl="2"/>
            <a:r>
              <a:rPr lang="en-US" dirty="0"/>
              <a:t>Topical triamcinolone 0.1% cream BID to affected areas</a:t>
            </a:r>
          </a:p>
          <a:p>
            <a:pPr lvl="2"/>
            <a:r>
              <a:rPr lang="en-US" dirty="0"/>
              <a:t>Loratadine 20 mg BID</a:t>
            </a:r>
          </a:p>
          <a:p>
            <a:pPr lvl="2"/>
            <a:r>
              <a:rPr lang="en-US" dirty="0"/>
              <a:t>Famotidine 20 mg BID</a:t>
            </a:r>
          </a:p>
          <a:p>
            <a:pPr lvl="2"/>
            <a:r>
              <a:rPr lang="en-US" dirty="0"/>
              <a:t>Montelukast 10 mg daily</a:t>
            </a:r>
          </a:p>
          <a:p>
            <a:pPr lvl="2"/>
            <a:r>
              <a:rPr lang="en-US" dirty="0"/>
              <a:t>With recurrence - Dexamethasone 20 mg 1 day prior to and day of mosunetuzumab, then 10 mg daily x 3 days after injection</a:t>
            </a:r>
          </a:p>
          <a:p>
            <a:pPr lvl="1"/>
            <a:r>
              <a:rPr lang="en-US" dirty="0"/>
              <a:t>Injection site reactions</a:t>
            </a:r>
          </a:p>
          <a:p>
            <a:pPr lvl="1"/>
            <a:r>
              <a:rPr lang="en-US" dirty="0"/>
              <a:t>Neutropenia &amp; Lymphopenia</a:t>
            </a:r>
          </a:p>
          <a:p>
            <a:pPr lvl="2"/>
            <a:r>
              <a:rPr lang="en-US" dirty="0"/>
              <a:t>Antimicrobial prophylaxis (VZV/PJP)</a:t>
            </a:r>
          </a:p>
          <a:p>
            <a:pPr lvl="2"/>
            <a:r>
              <a:rPr lang="en-US" dirty="0"/>
              <a:t>G-CSF prn (Cycle 10 – ANC = 250)</a:t>
            </a:r>
          </a:p>
          <a:p>
            <a:endParaRPr lang="en-US" dirty="0"/>
          </a:p>
        </p:txBody>
      </p:sp>
      <p:pic>
        <p:nvPicPr>
          <p:cNvPr id="5" name="Picture 4">
            <a:extLst>
              <a:ext uri="{FF2B5EF4-FFF2-40B4-BE49-F238E27FC236}">
                <a16:creationId xmlns:a16="http://schemas.microsoft.com/office/drawing/2014/main" id="{39835BD5-D8B1-710B-08FB-E2EF71ADA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3515" y="365126"/>
            <a:ext cx="2613660" cy="3414441"/>
          </a:xfrm>
          <a:prstGeom prst="rect">
            <a:avLst/>
          </a:prstGeom>
        </p:spPr>
      </p:pic>
    </p:spTree>
    <p:extLst>
      <p:ext uri="{BB962C8B-B14F-4D97-AF65-F5344CB8AC3E}">
        <p14:creationId xmlns:p14="http://schemas.microsoft.com/office/powerpoint/2010/main" val="1643639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4E44E-B767-EB33-6FDA-5F5F023E68DF}"/>
              </a:ext>
            </a:extLst>
          </p:cNvPr>
          <p:cNvSpPr>
            <a:spLocks noGrp="1"/>
          </p:cNvSpPr>
          <p:nvPr>
            <p:ph type="title"/>
          </p:nvPr>
        </p:nvSpPr>
        <p:spPr>
          <a:xfrm>
            <a:off x="838200" y="365126"/>
            <a:ext cx="10515600" cy="820580"/>
          </a:xfrm>
        </p:spPr>
        <p:txBody>
          <a:bodyPr/>
          <a:lstStyle/>
          <a:p>
            <a:r>
              <a:rPr lang="en-US" dirty="0"/>
              <a:t>Treatment course</a:t>
            </a:r>
          </a:p>
        </p:txBody>
      </p:sp>
      <p:sp>
        <p:nvSpPr>
          <p:cNvPr id="3" name="Content Placeholder 2">
            <a:extLst>
              <a:ext uri="{FF2B5EF4-FFF2-40B4-BE49-F238E27FC236}">
                <a16:creationId xmlns:a16="http://schemas.microsoft.com/office/drawing/2014/main" id="{E72D95C3-AA2E-2EF3-0AC6-962C362B1224}"/>
              </a:ext>
            </a:extLst>
          </p:cNvPr>
          <p:cNvSpPr>
            <a:spLocks noGrp="1"/>
          </p:cNvSpPr>
          <p:nvPr>
            <p:ph idx="1"/>
          </p:nvPr>
        </p:nvSpPr>
        <p:spPr>
          <a:xfrm>
            <a:off x="838200" y="1376624"/>
            <a:ext cx="10515600" cy="4800339"/>
          </a:xfrm>
        </p:spPr>
        <p:txBody>
          <a:bodyPr>
            <a:normAutofit lnSpcReduction="10000"/>
          </a:bodyPr>
          <a:lstStyle/>
          <a:p>
            <a:r>
              <a:rPr lang="en-US" dirty="0"/>
              <a:t>Per protocol, can d/c treatment after 8 cycles if in CR (he was)</a:t>
            </a:r>
          </a:p>
          <a:p>
            <a:pPr lvl="1"/>
            <a:r>
              <a:rPr lang="en-US" dirty="0" err="1"/>
              <a:t>ClonoSeq</a:t>
            </a:r>
            <a:r>
              <a:rPr lang="en-US" dirty="0"/>
              <a:t> ID - had 3 traceable sequences - "trackable tumor"</a:t>
            </a:r>
          </a:p>
          <a:p>
            <a:pPr lvl="2"/>
            <a:r>
              <a:rPr lang="en-US" dirty="0"/>
              <a:t>PLAN: If negative, consider d/c and observe; if positive, continue</a:t>
            </a:r>
          </a:p>
          <a:p>
            <a:pPr lvl="1"/>
            <a:r>
              <a:rPr lang="en-US" dirty="0"/>
              <a:t>MRD negative after cycle 10</a:t>
            </a:r>
          </a:p>
          <a:p>
            <a:pPr lvl="1"/>
            <a:r>
              <a:rPr lang="en-US" dirty="0"/>
              <a:t>Elected to discontinue treatment after cycle 11, entered observation</a:t>
            </a:r>
          </a:p>
          <a:p>
            <a:pPr marL="0" indent="0">
              <a:buNone/>
            </a:pPr>
            <a:endParaRPr lang="en-US" dirty="0"/>
          </a:p>
          <a:p>
            <a:pPr marL="0" indent="0">
              <a:buNone/>
            </a:pPr>
            <a:r>
              <a:rPr lang="en-US" dirty="0"/>
              <a:t>Recurrent infections for 6 months after completion of treatment</a:t>
            </a:r>
          </a:p>
          <a:p>
            <a:pPr marL="0" indent="0">
              <a:buNone/>
            </a:pPr>
            <a:endParaRPr lang="en-US" dirty="0"/>
          </a:p>
          <a:p>
            <a:r>
              <a:rPr lang="en-US" dirty="0"/>
              <a:t>Current status – </a:t>
            </a:r>
          </a:p>
          <a:p>
            <a:pPr lvl="1"/>
            <a:r>
              <a:rPr lang="en-US" dirty="0"/>
              <a:t>Alive, 16 months out from completion of treatment</a:t>
            </a:r>
          </a:p>
          <a:p>
            <a:pPr lvl="1"/>
            <a:r>
              <a:rPr lang="en-US" dirty="0"/>
              <a:t>Living a normal active life</a:t>
            </a:r>
          </a:p>
          <a:p>
            <a:endParaRPr lang="en-US" dirty="0"/>
          </a:p>
        </p:txBody>
      </p:sp>
    </p:spTree>
    <p:extLst>
      <p:ext uri="{BB962C8B-B14F-4D97-AF65-F5344CB8AC3E}">
        <p14:creationId xmlns:p14="http://schemas.microsoft.com/office/powerpoint/2010/main" val="40525748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35622-CFB7-999E-9859-93E9E6039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806A9-FCF4-29F4-D937-0F5B016C8DE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26FDDE62-5689-9926-223E-2D0292F887DD}"/>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Can bispecific antibodies be safely delivered in a community oncology setting? </a:t>
            </a:r>
          </a:p>
          <a:p>
            <a:pPr marL="98425" indent="0">
              <a:buNone/>
            </a:pPr>
            <a:r>
              <a:rPr lang="en-US" sz="2800" dirty="0">
                <a:latin typeface="Arial" panose="020B0604020202020204" pitchFamily="34" charset="0"/>
                <a:cs typeface="Arial" panose="020B0604020202020204" pitchFamily="34" charset="0"/>
              </a:rPr>
              <a:t>What steps can nurses in community-based practice take to ensure a smooth transition for patients who receive bispecific antibodies at tertiary care centers and then return to them for routine care? </a:t>
            </a:r>
          </a:p>
          <a:p>
            <a:pPr marL="98425" indent="0">
              <a:buNone/>
            </a:pPr>
            <a:r>
              <a:rPr lang="en-US" sz="2800" dirty="0">
                <a:latin typeface="Arial" panose="020B0604020202020204" pitchFamily="34" charset="0"/>
                <a:cs typeface="Arial" panose="020B0604020202020204" pitchFamily="34" charset="0"/>
              </a:rPr>
              <a:t>What potential long-term complications are associated with bispecific antibodies? How should patients who receive these agents be followed over time? </a:t>
            </a:r>
          </a:p>
        </p:txBody>
      </p:sp>
    </p:spTree>
    <p:extLst>
      <p:ext uri="{BB962C8B-B14F-4D97-AF65-F5344CB8AC3E}">
        <p14:creationId xmlns:p14="http://schemas.microsoft.com/office/powerpoint/2010/main" val="26907473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13B97-58BD-4A35-AC81-810C1BF8AE9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4723FB3-37BE-0884-4A1E-87CC7E99764D}"/>
              </a:ext>
            </a:extLst>
          </p:cNvPr>
          <p:cNvSpPr/>
          <p:nvPr/>
        </p:nvSpPr>
        <p:spPr bwMode="auto">
          <a:xfrm>
            <a:off x="758948" y="2348880"/>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573D975-4B1D-451B-5793-AC72DFE28194}"/>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6500C33-1A7C-8985-954A-B9E1BB9E4A8C}"/>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r>
              <a:rPr lang="en-US" sz="2500" dirty="0">
                <a:solidFill>
                  <a:schemeClr val="tx1"/>
                </a:solidFill>
              </a:rPr>
              <a:t>Biology of Non-Hodgkin Lymphoma (NHL)</a:t>
            </a:r>
          </a:p>
          <a:p>
            <a:pPr marL="0" indent="0">
              <a:spcBef>
                <a:spcPts val="1800"/>
              </a:spcBef>
              <a:spcAft>
                <a:spcPts val="0"/>
              </a:spcAft>
              <a:buNone/>
            </a:pPr>
            <a:r>
              <a:rPr lang="en-US" sz="2500" dirty="0">
                <a:solidFill>
                  <a:srgbClr val="0432FF"/>
                </a:solidFill>
              </a:rPr>
              <a:t>Module 1: </a:t>
            </a:r>
            <a:r>
              <a:rPr lang="en-US" sz="2500" dirty="0">
                <a:solidFill>
                  <a:schemeClr val="tx1"/>
                </a:solidFill>
              </a:rPr>
              <a:t>Current Role of CD20 x CD3 Bispecific Antibodies in NHL</a:t>
            </a:r>
          </a:p>
          <a:p>
            <a:pPr marL="0" indent="0">
              <a:spcBef>
                <a:spcPts val="1800"/>
              </a:spcBef>
              <a:spcAft>
                <a:spcPts val="0"/>
              </a:spcAft>
              <a:buNone/>
            </a:pPr>
            <a:r>
              <a:rPr lang="en-US" sz="2500" dirty="0">
                <a:solidFill>
                  <a:schemeClr val="bg1"/>
                </a:solidFill>
              </a:rPr>
              <a:t>Module 2: Role of Polatuzumab Vedotin in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Optimal Application of Loncastuximab Tesirine for Patients with DLBCL and Follicular Lymphoma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BTK Inhibitors Alone or with Anti-CD20 Antibodies for Patients with Newly Diagnosed Chronic Lymphocytic Leukemia (CLL) </a:t>
            </a:r>
          </a:p>
          <a:p>
            <a:pPr marL="0" indent="0">
              <a:spcBef>
                <a:spcPts val="1800"/>
              </a:spcBef>
              <a:spcAft>
                <a:spcPts val="0"/>
              </a:spcAft>
              <a:buNone/>
            </a:pPr>
            <a:r>
              <a:rPr lang="en-US" sz="2500" dirty="0">
                <a:solidFill>
                  <a:srgbClr val="0432FF"/>
                </a:solidFill>
              </a:rPr>
              <a:t>Module 5: </a:t>
            </a:r>
            <a:r>
              <a:rPr lang="en-US" sz="2500" dirty="0">
                <a:solidFill>
                  <a:schemeClr val="tx1"/>
                </a:solidFill>
              </a:rPr>
              <a:t>Combining BTK Inhibitors with Bcl-2 Inhibitors </a:t>
            </a:r>
          </a:p>
          <a:p>
            <a:pPr marL="0" indent="0">
              <a:spcBef>
                <a:spcPts val="1800"/>
              </a:spcBef>
              <a:spcAft>
                <a:spcPts val="0"/>
              </a:spcAft>
              <a:buNone/>
            </a:pPr>
            <a:r>
              <a:rPr lang="en-US" sz="2500" dirty="0">
                <a:solidFill>
                  <a:srgbClr val="0432FF"/>
                </a:solidFill>
              </a:rPr>
              <a:t>Module 6: </a:t>
            </a:r>
            <a:r>
              <a:rPr lang="en-US" sz="2500" dirty="0">
                <a:solidFill>
                  <a:schemeClr val="tx1"/>
                </a:solidFill>
              </a:rPr>
              <a:t>Current and Future Role of Noncovalent BTK Inhibitors in CLL </a:t>
            </a:r>
          </a:p>
          <a:p>
            <a:pPr marL="0" indent="0">
              <a:spcBef>
                <a:spcPts val="18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4985045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762698"/>
            <a:ext cx="10401300" cy="1116303"/>
          </a:xfrm>
        </p:spPr>
        <p:txBody>
          <a:bodyPr>
            <a:noAutofit/>
          </a:bodyPr>
          <a:lstStyle/>
          <a:p>
            <a:r>
              <a:rPr lang="en-US" sz="3600" b="1" dirty="0"/>
              <a:t>Polatuzumab Vedotin in DLBCL</a:t>
            </a:r>
          </a:p>
        </p:txBody>
      </p:sp>
      <p:sp>
        <p:nvSpPr>
          <p:cNvPr id="3" name="Subtitle 2"/>
          <p:cNvSpPr>
            <a:spLocks noGrp="1"/>
          </p:cNvSpPr>
          <p:nvPr>
            <p:ph type="subTitle" idx="1"/>
          </p:nvPr>
        </p:nvSpPr>
        <p:spPr/>
        <p:txBody>
          <a:bodyPr/>
          <a:lstStyle/>
          <a:p>
            <a:pPr algn="ctr"/>
            <a:r>
              <a:rPr lang="en-US" altLang="en-US" i="1" dirty="0">
                <a:latin typeface="Times" pitchFamily="2" charset="0"/>
              </a:rPr>
              <a:t>Brad Kahl, MD</a:t>
            </a:r>
          </a:p>
          <a:p>
            <a:pPr algn="ctr"/>
            <a:r>
              <a:rPr lang="en-US" altLang="en-US" i="1" dirty="0">
                <a:latin typeface="Times" pitchFamily="2" charset="0"/>
              </a:rPr>
              <a:t>Professor of Medicine</a:t>
            </a:r>
            <a:endParaRPr lang="en-US" altLang="en-US" sz="4000" dirty="0">
              <a:latin typeface="Times" pitchFamily="2" charset="0"/>
            </a:endParaRPr>
          </a:p>
        </p:txBody>
      </p:sp>
    </p:spTree>
    <p:extLst>
      <p:ext uri="{BB962C8B-B14F-4D97-AF65-F5344CB8AC3E}">
        <p14:creationId xmlns:p14="http://schemas.microsoft.com/office/powerpoint/2010/main" val="36509571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00410-B829-2319-3F25-08CAE938131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9BC5C93B-96EF-1ADD-9C0F-A31A4A300822}"/>
              </a:ext>
            </a:extLst>
          </p:cNvPr>
          <p:cNvSpPr>
            <a:spLocks noGrp="1"/>
          </p:cNvSpPr>
          <p:nvPr>
            <p:ph type="body" sz="quarter" idx="13"/>
          </p:nvPr>
        </p:nvSpPr>
        <p:spPr>
          <a:xfrm>
            <a:off x="533400" y="2857500"/>
            <a:ext cx="11430000" cy="1143000"/>
          </a:xfrm>
          <a:solidFill>
            <a:srgbClr val="98083A"/>
          </a:solidFill>
        </p:spPr>
        <p:txBody>
          <a:bodyPr anchor="ctr">
            <a:normAutofit fontScale="85000" lnSpcReduction="20000"/>
          </a:bodyPr>
          <a:lstStyle/>
          <a:p>
            <a:pPr marL="0" indent="0" algn="ctr">
              <a:buNone/>
            </a:pPr>
            <a:r>
              <a:rPr lang="en-US" sz="4000" b="1" i="1" dirty="0">
                <a:solidFill>
                  <a:schemeClr val="bg2"/>
                </a:solidFill>
              </a:rPr>
              <a:t>Frontline DLBCL: </a:t>
            </a:r>
          </a:p>
          <a:p>
            <a:pPr marL="0" indent="0" algn="ctr">
              <a:buNone/>
            </a:pPr>
            <a:r>
              <a:rPr lang="en-US" sz="4000" b="1" i="1" dirty="0">
                <a:solidFill>
                  <a:schemeClr val="bg2"/>
                </a:solidFill>
              </a:rPr>
              <a:t>R-CHOP had been the standard of care since 2002</a:t>
            </a:r>
          </a:p>
        </p:txBody>
      </p:sp>
      <p:sp>
        <p:nvSpPr>
          <p:cNvPr id="4" name="Slide Number Placeholder 3">
            <a:extLst>
              <a:ext uri="{FF2B5EF4-FFF2-40B4-BE49-F238E27FC236}">
                <a16:creationId xmlns:a16="http://schemas.microsoft.com/office/drawing/2014/main" id="{743B83DF-5F87-3877-59A0-6113D1B74E7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76C17-02CD-47F7-84D0-EC7C5B0DAEE1}" type="slidenum">
              <a:rPr kumimoji="0" lang="en-US" sz="1050" b="1" i="0" u="none" strike="noStrike" kern="1200" cap="none" spc="0" normalizeH="0" baseline="0" noProof="0" smtClean="0">
                <a:ln>
                  <a:noFill/>
                </a:ln>
                <a:solidFill>
                  <a:srgbClr val="D6D6D0"/>
                </a:solidFill>
                <a:effectLst/>
                <a:uLnTx/>
                <a:uFillTx/>
                <a:latin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050" b="1" i="0" u="none" strike="noStrike" kern="1200" cap="none" spc="0" normalizeH="0" baseline="0" noProof="0" dirty="0">
              <a:ln>
                <a:noFill/>
              </a:ln>
              <a:solidFill>
                <a:srgbClr val="D6D6D0"/>
              </a:solidFill>
              <a:effectLst/>
              <a:uLnTx/>
              <a:uFillTx/>
              <a:latin typeface="Arial" charset="0"/>
              <a:cs typeface="Arial" charset="0"/>
            </a:endParaRPr>
          </a:p>
        </p:txBody>
      </p:sp>
    </p:spTree>
    <p:extLst>
      <p:ext uri="{BB962C8B-B14F-4D97-AF65-F5344CB8AC3E}">
        <p14:creationId xmlns:p14="http://schemas.microsoft.com/office/powerpoint/2010/main" val="312724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DB8DC-F1F9-2CBE-B6F7-C1F317B158DE}"/>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A4418A4-5390-7BFB-7BCF-AD3A156F4ED5}"/>
              </a:ext>
            </a:extLst>
          </p:cNvPr>
          <p:cNvSpPr>
            <a:spLocks noGrp="1"/>
          </p:cNvSpPr>
          <p:nvPr>
            <p:ph idx="1"/>
          </p:nvPr>
        </p:nvSpPr>
        <p:spPr>
          <a:xfrm>
            <a:off x="231078" y="1335023"/>
            <a:ext cx="11740260" cy="810300"/>
          </a:xfrm>
        </p:spPr>
        <p:txBody>
          <a:bodyPr/>
          <a:lstStyle/>
          <a:p>
            <a:pPr marL="342900" indent="-342900" defTabSz="609585" fontAlgn="base">
              <a:spcBef>
                <a:spcPct val="50000"/>
              </a:spcBef>
              <a:spcAft>
                <a:spcPct val="0"/>
              </a:spcAft>
              <a:buClr>
                <a:srgbClr val="000000"/>
              </a:buClr>
              <a:buFont typeface="Arial" panose="020B0604020202020204" pitchFamily="34" charset="0"/>
              <a:buChar char="•"/>
              <a:defRPr/>
            </a:pPr>
            <a:r>
              <a:rPr lang="en-US" sz="2200" dirty="0">
                <a:solidFill>
                  <a:srgbClr val="000000"/>
                </a:solidFill>
                <a:latin typeface="+mn-lt"/>
                <a:cs typeface="Arial" panose="020B0604020202020204" pitchFamily="34" charset="0"/>
              </a:rPr>
              <a:t>Microtubule inhibitor MMAE conjugated to CD79b monoclonal antibody via a protease-cleavable peptide linker </a:t>
            </a:r>
          </a:p>
        </p:txBody>
      </p:sp>
      <p:sp>
        <p:nvSpPr>
          <p:cNvPr id="19" name="Title 1">
            <a:extLst>
              <a:ext uri="{FF2B5EF4-FFF2-40B4-BE49-F238E27FC236}">
                <a16:creationId xmlns:a16="http://schemas.microsoft.com/office/drawing/2014/main" id="{A53D1204-7FB2-786B-421A-9F08B80AFDCA}"/>
              </a:ext>
            </a:extLst>
          </p:cNvPr>
          <p:cNvSpPr>
            <a:spLocks noGrp="1"/>
          </p:cNvSpPr>
          <p:nvPr>
            <p:ph type="title"/>
          </p:nvPr>
        </p:nvSpPr>
        <p:spPr>
          <a:xfrm>
            <a:off x="231078" y="535756"/>
            <a:ext cx="11740260" cy="492944"/>
          </a:xfrm>
        </p:spPr>
        <p:txBody>
          <a:bodyPr/>
          <a:lstStyle/>
          <a:p>
            <a:r>
              <a:rPr lang="en-US" dirty="0"/>
              <a:t>Polatuzumab Vedotin: Mechanism of Action</a:t>
            </a:r>
          </a:p>
        </p:txBody>
      </p:sp>
      <p:sp>
        <p:nvSpPr>
          <p:cNvPr id="20" name="Content Placeholder 3">
            <a:extLst>
              <a:ext uri="{FF2B5EF4-FFF2-40B4-BE49-F238E27FC236}">
                <a16:creationId xmlns:a16="http://schemas.microsoft.com/office/drawing/2014/main" id="{AB6FD32A-B6DA-E438-87BC-88B0695B9FC2}"/>
              </a:ext>
            </a:extLst>
          </p:cNvPr>
          <p:cNvSpPr>
            <a:spLocks noGrp="1"/>
          </p:cNvSpPr>
          <p:nvPr>
            <p:ph sz="quarter" idx="10"/>
          </p:nvPr>
        </p:nvSpPr>
        <p:spPr>
          <a:xfrm>
            <a:off x="2014431" y="6302375"/>
            <a:ext cx="7634718" cy="327025"/>
          </a:xfrm>
        </p:spPr>
        <p:txBody>
          <a:bodyPr/>
          <a:lstStyle/>
          <a:p>
            <a:r>
              <a:rPr lang="en-US" dirty="0"/>
              <a:t>Sawalha. Oncol Targets Ther. 2020;13:5123. NCCN Clinical Practice Guidelines in Oncology: B-cell lymphomas. v..1.2026. </a:t>
            </a:r>
          </a:p>
        </p:txBody>
      </p:sp>
      <p:sp>
        <p:nvSpPr>
          <p:cNvPr id="21" name="Content Placeholder 7">
            <a:extLst>
              <a:ext uri="{FF2B5EF4-FFF2-40B4-BE49-F238E27FC236}">
                <a16:creationId xmlns:a16="http://schemas.microsoft.com/office/drawing/2014/main" id="{E1D36AFB-A485-E899-9760-8D9385B23A4A}"/>
              </a:ext>
            </a:extLst>
          </p:cNvPr>
          <p:cNvSpPr txBox="1">
            <a:spLocks/>
          </p:cNvSpPr>
          <p:nvPr/>
        </p:nvSpPr>
        <p:spPr>
          <a:xfrm>
            <a:off x="6703338" y="2145323"/>
            <a:ext cx="5144903" cy="3320292"/>
          </a:xfrm>
          <a:prstGeom prst="rect">
            <a:avLst/>
          </a:prstGeom>
          <a:solidFill>
            <a:schemeClr val="accent1"/>
          </a:solidFill>
        </p:spPr>
        <p:txBody>
          <a:bodyPr anchor="ct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609585" rtl="0" eaLnBrk="1" fontAlgn="base" latinLnBrk="0" hangingPunct="1">
              <a:lnSpc>
                <a:spcPct val="100000"/>
              </a:lnSpc>
              <a:spcBef>
                <a:spcPct val="50000"/>
              </a:spcBef>
              <a:spcAft>
                <a:spcPct val="0"/>
              </a:spcAft>
              <a:buClr>
                <a:srgbClr val="FFFFFF"/>
              </a:buClr>
              <a:buSzTx/>
              <a:buFont typeface="Arial" panose="020B0604020202020204" pitchFamily="34" charset="0"/>
              <a:buChar char="•"/>
              <a:tabLst/>
              <a:defRPr/>
            </a:pPr>
            <a:r>
              <a:rPr kumimoji="0" lang="en-US" altLang="ja-JP" sz="1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34" charset="-128"/>
                <a:cs typeface="Arial" panose="020B0604020202020204" pitchFamily="34" charset="0"/>
              </a:rPr>
              <a:t>Polatuzumab vedotin in combination with rituximab, cyclophosphamide, doxorubicin, and prednisone (R-CHP) as 1L treatment for adults with previously untreated DLBCL not otherwise specified (NOS), or high-grade B-cell lymphoma (HGBL) who have an International Prognostic Index (IPI) score of 2 or greater</a:t>
            </a:r>
          </a:p>
          <a:p>
            <a:pPr marL="342900" marR="0" lvl="0" indent="-342900" algn="l" defTabSz="609585" rtl="0" eaLnBrk="1" fontAlgn="base" latinLnBrk="0" hangingPunct="1">
              <a:lnSpc>
                <a:spcPct val="100000"/>
              </a:lnSpc>
              <a:spcBef>
                <a:spcPct val="50000"/>
              </a:spcBef>
              <a:spcAft>
                <a:spcPct val="0"/>
              </a:spcAft>
              <a:buClr>
                <a:srgbClr val="FFFFFF"/>
              </a:buClr>
              <a:buSzTx/>
              <a:buFont typeface="Arial" panose="020B0604020202020204" pitchFamily="34" charset="0"/>
              <a:buChar char="•"/>
              <a:tabLst/>
              <a:defRPr/>
            </a:pPr>
            <a:r>
              <a:rPr kumimoji="0" lang="en-US" altLang="ja-JP" sz="1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34" charset="-128"/>
                <a:cs typeface="Arial" panose="020B0604020202020204" pitchFamily="34" charset="0"/>
              </a:rPr>
              <a:t>Polatuzumab vedotin in combination with bendamustine and rituximab is indicated for adult patients with R/R DLBCL-NOS after ≥2 prior therapies</a:t>
            </a:r>
          </a:p>
          <a:p>
            <a:pPr marL="342900" marR="0" lvl="0" indent="-342900" algn="l" defTabSz="609585" rtl="0" eaLnBrk="1" fontAlgn="base" latinLnBrk="0" hangingPunct="1">
              <a:lnSpc>
                <a:spcPct val="100000"/>
              </a:lnSpc>
              <a:spcBef>
                <a:spcPct val="50000"/>
              </a:spcBef>
              <a:spcAft>
                <a:spcPct val="0"/>
              </a:spcAft>
              <a:buClr>
                <a:srgbClr val="FFFFF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Current NCCN guidelines list polatuzumab ± bendamustine ± rituximab as a preferred </a:t>
            </a:r>
            <a:b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second-line therapy</a:t>
            </a:r>
          </a:p>
        </p:txBody>
      </p:sp>
      <p:pic>
        <p:nvPicPr>
          <p:cNvPr id="22" name="Picture 21" descr="A picture containing text, vector graphics, clock&#10;&#10;Description automatically generated">
            <a:extLst>
              <a:ext uri="{FF2B5EF4-FFF2-40B4-BE49-F238E27FC236}">
                <a16:creationId xmlns:a16="http://schemas.microsoft.com/office/drawing/2014/main" id="{BAC65069-AA96-5687-EE5D-5731C3019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502" y="2381349"/>
            <a:ext cx="3684705" cy="3322784"/>
          </a:xfrm>
          <a:prstGeom prst="rect">
            <a:avLst/>
          </a:prstGeom>
        </p:spPr>
      </p:pic>
      <p:sp>
        <p:nvSpPr>
          <p:cNvPr id="23" name="TextBox 14">
            <a:extLst>
              <a:ext uri="{FF2B5EF4-FFF2-40B4-BE49-F238E27FC236}">
                <a16:creationId xmlns:a16="http://schemas.microsoft.com/office/drawing/2014/main" id="{4AAD820D-D94C-0203-0FDE-22EA296C4A3A}"/>
              </a:ext>
            </a:extLst>
          </p:cNvPr>
          <p:cNvSpPr txBox="1"/>
          <p:nvPr/>
        </p:nvSpPr>
        <p:spPr>
          <a:xfrm>
            <a:off x="343759" y="2353657"/>
            <a:ext cx="1939151" cy="492443"/>
          </a:xfrm>
          <a:prstGeom prst="rect">
            <a:avLst/>
          </a:prstGeom>
          <a:noFill/>
        </p:spPr>
        <p:txBody>
          <a:bodyPr wrap="square" lIns="0" tIns="0" rIns="0" bIns="0" rtlCol="0">
            <a:spAutoFit/>
          </a:bodyPr>
          <a:lstStyle/>
          <a:p>
            <a:pPr marL="0" marR="0" lvl="0" indent="0" algn="ctr" defTabSz="1097253"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Poppins" panose="00000500000000000000" pitchFamily="2" charset="0"/>
                <a:ea typeface="ＭＳ Ｐゴシック"/>
                <a:cs typeface="Poppins" panose="00000500000000000000" pitchFamily="2" charset="0"/>
              </a:rPr>
              <a:t>Polatuzumab vedotin</a:t>
            </a:r>
          </a:p>
        </p:txBody>
      </p:sp>
      <p:sp>
        <p:nvSpPr>
          <p:cNvPr id="24" name="TextBox 28">
            <a:extLst>
              <a:ext uri="{FF2B5EF4-FFF2-40B4-BE49-F238E27FC236}">
                <a16:creationId xmlns:a16="http://schemas.microsoft.com/office/drawing/2014/main" id="{87575CF6-7A23-D49D-B534-1C83E297B689}"/>
              </a:ext>
            </a:extLst>
          </p:cNvPr>
          <p:cNvSpPr txBox="1"/>
          <p:nvPr/>
        </p:nvSpPr>
        <p:spPr>
          <a:xfrm>
            <a:off x="2133804" y="5787619"/>
            <a:ext cx="1303854" cy="579686"/>
          </a:xfrm>
          <a:prstGeom prst="rect">
            <a:avLst/>
          </a:prstGeom>
          <a:noFill/>
        </p:spPr>
        <p:txBody>
          <a:bodyPr wrap="square" lIns="0" tIns="43200" rIns="0" bIns="43200" rtlCol="0">
            <a:spAutoFit/>
          </a:bodyPr>
          <a:lstStyle/>
          <a:p>
            <a:pPr marL="0" marR="0" lvl="0" indent="0" algn="ctr" defTabSz="109725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Poppins" panose="00000500000000000000" pitchFamily="2" charset="0"/>
                <a:ea typeface="ＭＳ Ｐゴシック"/>
                <a:cs typeface="Poppins" panose="00000500000000000000" pitchFamily="2" charset="0"/>
              </a:rPr>
              <a:t>Microtubule </a:t>
            </a:r>
          </a:p>
          <a:p>
            <a:pPr marL="0" marR="0" lvl="0" indent="0" algn="ctr" defTabSz="109725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Poppins" panose="00000500000000000000" pitchFamily="2" charset="0"/>
                <a:ea typeface="ＭＳ Ｐゴシック"/>
                <a:cs typeface="Poppins" panose="00000500000000000000" pitchFamily="2" charset="0"/>
              </a:rPr>
              <a:t>disruption</a:t>
            </a:r>
          </a:p>
        </p:txBody>
      </p:sp>
      <p:sp>
        <p:nvSpPr>
          <p:cNvPr id="25" name="TextBox 31">
            <a:extLst>
              <a:ext uri="{FF2B5EF4-FFF2-40B4-BE49-F238E27FC236}">
                <a16:creationId xmlns:a16="http://schemas.microsoft.com/office/drawing/2014/main" id="{57931C5A-FC88-B392-0C34-09B4F5DD8568}"/>
              </a:ext>
            </a:extLst>
          </p:cNvPr>
          <p:cNvSpPr txBox="1"/>
          <p:nvPr/>
        </p:nvSpPr>
        <p:spPr>
          <a:xfrm>
            <a:off x="4086706" y="5664509"/>
            <a:ext cx="1083972" cy="246221"/>
          </a:xfrm>
          <a:prstGeom prst="rect">
            <a:avLst/>
          </a:prstGeom>
          <a:solidFill>
            <a:srgbClr val="FFFFFF"/>
          </a:solidFill>
        </p:spPr>
        <p:txBody>
          <a:bodyPr wrap="square" lIns="0" tIns="0" rIns="0" bIns="0" rtlCol="0">
            <a:spAutoFit/>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Poppins" panose="00000500000000000000" pitchFamily="2" charset="0"/>
                <a:ea typeface="ＭＳ Ｐゴシック"/>
                <a:cs typeface="Poppins" panose="00000500000000000000" pitchFamily="2" charset="0"/>
              </a:rPr>
              <a:t>Apoptosis</a:t>
            </a:r>
          </a:p>
        </p:txBody>
      </p:sp>
      <p:sp>
        <p:nvSpPr>
          <p:cNvPr id="26" name="TextBox 16">
            <a:extLst>
              <a:ext uri="{FF2B5EF4-FFF2-40B4-BE49-F238E27FC236}">
                <a16:creationId xmlns:a16="http://schemas.microsoft.com/office/drawing/2014/main" id="{E19D026D-4B2A-AA6C-1CA5-3D1E47607859}"/>
              </a:ext>
            </a:extLst>
          </p:cNvPr>
          <p:cNvSpPr txBox="1"/>
          <p:nvPr/>
        </p:nvSpPr>
        <p:spPr>
          <a:xfrm>
            <a:off x="3677623" y="2290746"/>
            <a:ext cx="2154167" cy="492443"/>
          </a:xfrm>
          <a:prstGeom prst="rect">
            <a:avLst/>
          </a:prstGeom>
          <a:noFill/>
        </p:spPr>
        <p:txBody>
          <a:bodyPr wrap="square" lIns="0" tIns="0" rIns="0" bIns="0" rtlCol="0">
            <a:spAutoFit/>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Poppins" panose="00000500000000000000" pitchFamily="2" charset="0"/>
                <a:ea typeface="ＭＳ Ｐゴシック"/>
                <a:cs typeface="Poppins" panose="00000500000000000000" pitchFamily="2" charset="0"/>
              </a:rPr>
              <a:t>Binds to CD79b and is then internalized</a:t>
            </a:r>
          </a:p>
        </p:txBody>
      </p:sp>
      <p:sp>
        <p:nvSpPr>
          <p:cNvPr id="27" name="Arrow: Right 26">
            <a:extLst>
              <a:ext uri="{FF2B5EF4-FFF2-40B4-BE49-F238E27FC236}">
                <a16:creationId xmlns:a16="http://schemas.microsoft.com/office/drawing/2014/main" id="{9CAD2EB6-01CB-2657-85CB-69A0059D00CD}"/>
              </a:ext>
            </a:extLst>
          </p:cNvPr>
          <p:cNvSpPr/>
          <p:nvPr/>
        </p:nvSpPr>
        <p:spPr bwMode="auto">
          <a:xfrm>
            <a:off x="3587855" y="5075322"/>
            <a:ext cx="457200" cy="236506"/>
          </a:xfrm>
          <a:prstGeom prst="rightArrow">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5697513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93700-EA16-7F4D-41B4-7DAA2ED48D3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8A7E264-22CE-EBDE-8B79-EC61A51ADC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77534" y="1028700"/>
            <a:ext cx="5836932" cy="5586932"/>
          </a:xfrm>
          <a:prstGeom prst="rect">
            <a:avLst/>
          </a:prstGeom>
        </p:spPr>
      </p:pic>
      <p:sp>
        <p:nvSpPr>
          <p:cNvPr id="7" name="Title 1">
            <a:extLst>
              <a:ext uri="{FF2B5EF4-FFF2-40B4-BE49-F238E27FC236}">
                <a16:creationId xmlns:a16="http://schemas.microsoft.com/office/drawing/2014/main" id="{EF2D6D8D-04ED-2A15-D8BB-51F98C0180DB}"/>
              </a:ext>
            </a:extLst>
          </p:cNvPr>
          <p:cNvSpPr>
            <a:spLocks noGrp="1"/>
          </p:cNvSpPr>
          <p:nvPr>
            <p:ph type="title"/>
          </p:nvPr>
        </p:nvSpPr>
        <p:spPr>
          <a:xfrm>
            <a:off x="231078" y="535756"/>
            <a:ext cx="11740260" cy="492944"/>
          </a:xfrm>
        </p:spPr>
        <p:txBody>
          <a:bodyPr/>
          <a:lstStyle/>
          <a:p>
            <a:r>
              <a:rPr lang="en-US" dirty="0"/>
              <a:t>Phase III POLARIX Study Design</a:t>
            </a:r>
          </a:p>
        </p:txBody>
      </p:sp>
      <p:sp>
        <p:nvSpPr>
          <p:cNvPr id="8" name="TextBox 7">
            <a:extLst>
              <a:ext uri="{FF2B5EF4-FFF2-40B4-BE49-F238E27FC236}">
                <a16:creationId xmlns:a16="http://schemas.microsoft.com/office/drawing/2014/main" id="{65D3D071-EF88-4C5F-34AB-520AF8BB3806}"/>
              </a:ext>
            </a:extLst>
          </p:cNvPr>
          <p:cNvSpPr txBox="1"/>
          <p:nvPr/>
        </p:nvSpPr>
        <p:spPr>
          <a:xfrm>
            <a:off x="0" y="6481146"/>
            <a:ext cx="3883722" cy="3707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Tilly H et al. EHA 2018</a:t>
            </a:r>
          </a:p>
        </p:txBody>
      </p:sp>
    </p:spTree>
    <p:extLst>
      <p:ext uri="{BB962C8B-B14F-4D97-AF65-F5344CB8AC3E}">
        <p14:creationId xmlns:p14="http://schemas.microsoft.com/office/powerpoint/2010/main" val="1368937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554C20-BF42-6DA8-4158-400B04F1A7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9349351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2689-AE95-2D5D-A241-3C24B1703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5BEA4-BD5F-64FD-994D-02600941A1F0}"/>
              </a:ext>
            </a:extLst>
          </p:cNvPr>
          <p:cNvSpPr>
            <a:spLocks noGrp="1"/>
          </p:cNvSpPr>
          <p:nvPr>
            <p:ph type="title"/>
          </p:nvPr>
        </p:nvSpPr>
        <p:spPr>
          <a:xfrm>
            <a:off x="916516" y="116632"/>
            <a:ext cx="10358967" cy="1196752"/>
          </a:xfrm>
        </p:spPr>
        <p:txBody>
          <a:bodyPr/>
          <a:lstStyle/>
          <a:p>
            <a:r>
              <a:rPr lang="en-US" sz="3200" dirty="0">
                <a:solidFill>
                  <a:srgbClr val="0432FF"/>
                </a:solidFill>
              </a:rPr>
              <a:t>Dr Kahl — Disclosures</a:t>
            </a:r>
          </a:p>
        </p:txBody>
      </p:sp>
      <p:graphicFrame>
        <p:nvGraphicFramePr>
          <p:cNvPr id="5" name="Content Placeholder 3">
            <a:extLst>
              <a:ext uri="{FF2B5EF4-FFF2-40B4-BE49-F238E27FC236}">
                <a16:creationId xmlns:a16="http://schemas.microsoft.com/office/drawing/2014/main" id="{85C92EB3-953D-FE2F-64AB-6714C9544A77}"/>
              </a:ext>
            </a:extLst>
          </p:cNvPr>
          <p:cNvGraphicFramePr>
            <a:graphicFrameLocks/>
          </p:cNvGraphicFramePr>
          <p:nvPr>
            <p:extLst>
              <p:ext uri="{D42A27DB-BD31-4B8C-83A1-F6EECF244321}">
                <p14:modId xmlns:p14="http://schemas.microsoft.com/office/powerpoint/2010/main" val="2297903286"/>
              </p:ext>
            </p:extLst>
          </p:nvPr>
        </p:nvGraphicFramePr>
        <p:xfrm>
          <a:off x="983556" y="1772816"/>
          <a:ext cx="10297020" cy="3600400"/>
        </p:xfrm>
        <a:graphic>
          <a:graphicData uri="http://schemas.openxmlformats.org/drawingml/2006/table">
            <a:tbl>
              <a:tblPr firstRow="1" bandRow="1">
                <a:tableStyleId>{F2DE63D5-997A-4646-A377-4702673A728D}</a:tableStyleId>
              </a:tblPr>
              <a:tblGrid>
                <a:gridCol w="2688298">
                  <a:extLst>
                    <a:ext uri="{9D8B030D-6E8A-4147-A177-3AD203B41FA5}">
                      <a16:colId xmlns:a16="http://schemas.microsoft.com/office/drawing/2014/main" val="20000"/>
                    </a:ext>
                  </a:extLst>
                </a:gridCol>
                <a:gridCol w="7608722">
                  <a:extLst>
                    <a:ext uri="{9D8B030D-6E8A-4147-A177-3AD203B41FA5}">
                      <a16:colId xmlns:a16="http://schemas.microsoft.com/office/drawing/2014/main" val="20001"/>
                    </a:ext>
                  </a:extLst>
                </a:gridCol>
              </a:tblGrid>
              <a:tr h="1509845">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Genentech, a member of the Roche Group, GSK, Incyte Corporation, Lilly, Merck,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8071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1509845">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3277364"/>
                  </a:ext>
                </a:extLst>
              </a:tr>
            </a:tbl>
          </a:graphicData>
        </a:graphic>
      </p:graphicFrame>
    </p:spTree>
    <p:custDataLst>
      <p:tags r:id="rId1"/>
    </p:custDataLst>
    <p:extLst>
      <p:ext uri="{BB962C8B-B14F-4D97-AF65-F5344CB8AC3E}">
        <p14:creationId xmlns:p14="http://schemas.microsoft.com/office/powerpoint/2010/main" val="2370558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D81AF-3A35-58D2-5CDE-4938ACF10615}"/>
              </a:ext>
            </a:extLst>
          </p:cNvPr>
          <p:cNvPicPr>
            <a:picLocks noChangeAspect="1"/>
          </p:cNvPicPr>
          <p:nvPr/>
        </p:nvPicPr>
        <p:blipFill>
          <a:blip r:embed="rId2"/>
          <a:srcRect r="-1" b="28269"/>
          <a:stretch>
            <a:fillRect/>
          </a:stretch>
        </p:blipFill>
        <p:spPr>
          <a:xfrm>
            <a:off x="571500" y="1714500"/>
            <a:ext cx="11010900" cy="4462463"/>
          </a:xfrm>
          <a:prstGeom prst="rect">
            <a:avLst/>
          </a:prstGeom>
          <a:noFill/>
        </p:spPr>
      </p:pic>
      <p:sp>
        <p:nvSpPr>
          <p:cNvPr id="7" name="Title 2">
            <a:extLst>
              <a:ext uri="{FF2B5EF4-FFF2-40B4-BE49-F238E27FC236}">
                <a16:creationId xmlns:a16="http://schemas.microsoft.com/office/drawing/2014/main" id="{7B4B86B9-564A-EA8D-1252-E64E96C2FF0A}"/>
              </a:ext>
            </a:extLst>
          </p:cNvPr>
          <p:cNvSpPr>
            <a:spLocks noGrp="1"/>
          </p:cNvSpPr>
          <p:nvPr>
            <p:ph type="title"/>
          </p:nvPr>
        </p:nvSpPr>
        <p:spPr>
          <a:xfrm>
            <a:off x="571500" y="550475"/>
            <a:ext cx="11010900" cy="835922"/>
          </a:xfrm>
        </p:spPr>
        <p:txBody>
          <a:bodyPr/>
          <a:lstStyle/>
          <a:p>
            <a:r>
              <a:rPr lang="en-US" dirty="0"/>
              <a:t>Pola in the relapsed DLBCL setting</a:t>
            </a:r>
          </a:p>
        </p:txBody>
      </p:sp>
      <p:sp>
        <p:nvSpPr>
          <p:cNvPr id="3" name="TextBox 2">
            <a:extLst>
              <a:ext uri="{FF2B5EF4-FFF2-40B4-BE49-F238E27FC236}">
                <a16:creationId xmlns:a16="http://schemas.microsoft.com/office/drawing/2014/main" id="{3BA2D07B-4C97-A1C7-2DD3-B2902181EBED}"/>
              </a:ext>
            </a:extLst>
          </p:cNvPr>
          <p:cNvSpPr txBox="1"/>
          <p:nvPr/>
        </p:nvSpPr>
        <p:spPr>
          <a:xfrm>
            <a:off x="0" y="6481146"/>
            <a:ext cx="6096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Sehn LH et al.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Blood.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2022;140 (1_Suppl: 9464-9467)</a:t>
            </a:r>
          </a:p>
        </p:txBody>
      </p:sp>
    </p:spTree>
    <p:extLst>
      <p:ext uri="{BB962C8B-B14F-4D97-AF65-F5344CB8AC3E}">
        <p14:creationId xmlns:p14="http://schemas.microsoft.com/office/powerpoint/2010/main" val="2810715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1D0C60-2B2B-5C54-E1FD-10BC5F4B63F6}"/>
              </a:ext>
            </a:extLst>
          </p:cNvPr>
          <p:cNvPicPr>
            <a:picLocks noChangeAspect="1"/>
          </p:cNvPicPr>
          <p:nvPr/>
        </p:nvPicPr>
        <p:blipFill>
          <a:blip r:embed="rId2"/>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6449335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FB6D8-E5F7-CC69-FF4F-EA0B366530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04031-9336-2343-15DC-657A2C43C3B6}"/>
              </a:ext>
            </a:extLst>
          </p:cNvPr>
          <p:cNvSpPr>
            <a:spLocks noGrp="1"/>
          </p:cNvSpPr>
          <p:nvPr>
            <p:ph type="title"/>
          </p:nvPr>
        </p:nvSpPr>
        <p:spPr>
          <a:xfrm>
            <a:off x="838200" y="365125"/>
            <a:ext cx="10515600" cy="807183"/>
          </a:xfrm>
        </p:spPr>
        <p:txBody>
          <a:bodyPr/>
          <a:lstStyle/>
          <a:p>
            <a:r>
              <a:rPr lang="en-US" dirty="0">
                <a:solidFill>
                  <a:schemeClr val="tx2">
                    <a:lumMod val="75000"/>
                    <a:lumOff val="25000"/>
                  </a:schemeClr>
                </a:solidFill>
              </a:rPr>
              <a:t>Pola-R-GO</a:t>
            </a:r>
          </a:p>
        </p:txBody>
      </p:sp>
      <p:pic>
        <p:nvPicPr>
          <p:cNvPr id="5" name="Picture 4" descr="A graph of a patient&#10;&#10;AI-generated content may be incorrect.">
            <a:extLst>
              <a:ext uri="{FF2B5EF4-FFF2-40B4-BE49-F238E27FC236}">
                <a16:creationId xmlns:a16="http://schemas.microsoft.com/office/drawing/2014/main" id="{96DBE8AD-B54D-576C-B3B2-2FC67EA17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397" y="518985"/>
            <a:ext cx="5657479" cy="2569502"/>
          </a:xfrm>
          <a:prstGeom prst="rect">
            <a:avLst/>
          </a:prstGeom>
        </p:spPr>
      </p:pic>
      <p:pic>
        <p:nvPicPr>
          <p:cNvPr id="7" name="Picture 6" descr="A graph showing the number of patients&#10;&#10;AI-generated content may be incorrect.">
            <a:extLst>
              <a:ext uri="{FF2B5EF4-FFF2-40B4-BE49-F238E27FC236}">
                <a16:creationId xmlns:a16="http://schemas.microsoft.com/office/drawing/2014/main" id="{B7208058-2068-E7E7-B555-15261717E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398" y="3242347"/>
            <a:ext cx="5789816" cy="2615499"/>
          </a:xfrm>
          <a:prstGeom prst="rect">
            <a:avLst/>
          </a:prstGeom>
        </p:spPr>
      </p:pic>
      <p:pic>
        <p:nvPicPr>
          <p:cNvPr id="9" name="Picture 8" descr="A comparison of a graph&#10;&#10;AI-generated content may be incorrect.">
            <a:extLst>
              <a:ext uri="{FF2B5EF4-FFF2-40B4-BE49-F238E27FC236}">
                <a16:creationId xmlns:a16="http://schemas.microsoft.com/office/drawing/2014/main" id="{28FFED3C-BA74-8628-2349-892E42D7F60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08416" y="2455168"/>
            <a:ext cx="5557984" cy="2569501"/>
          </a:xfrm>
          <a:prstGeom prst="rect">
            <a:avLst/>
          </a:prstGeom>
        </p:spPr>
      </p:pic>
      <p:sp>
        <p:nvSpPr>
          <p:cNvPr id="3" name="TextBox 2">
            <a:extLst>
              <a:ext uri="{FF2B5EF4-FFF2-40B4-BE49-F238E27FC236}">
                <a16:creationId xmlns:a16="http://schemas.microsoft.com/office/drawing/2014/main" id="{B37531A2-21C7-5E37-7A99-A2375F56B2A1}"/>
              </a:ext>
            </a:extLst>
          </p:cNvPr>
          <p:cNvSpPr txBox="1"/>
          <p:nvPr/>
        </p:nvSpPr>
        <p:spPr>
          <a:xfrm>
            <a:off x="7784123" y="6236677"/>
            <a:ext cx="35696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Matasar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et al, EHA. Abstract S101.</a:t>
            </a:r>
          </a:p>
        </p:txBody>
      </p:sp>
    </p:spTree>
    <p:extLst>
      <p:ext uri="{BB962C8B-B14F-4D97-AF65-F5344CB8AC3E}">
        <p14:creationId xmlns:p14="http://schemas.microsoft.com/office/powerpoint/2010/main" val="24482144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B7E8C-37F7-8EC0-C247-27DEF0532FF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4F1182C-42BE-8284-4729-96FA624DF980}"/>
              </a:ext>
            </a:extLst>
          </p:cNvPr>
          <p:cNvSpPr/>
          <p:nvPr/>
        </p:nvSpPr>
        <p:spPr>
          <a:xfrm>
            <a:off x="7657731" y="6001876"/>
            <a:ext cx="2711701" cy="64052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7" name="Google Shape;774;p17 Cell 10, 1 to Text">
            <a:extLst>
              <a:ext uri="{FF2B5EF4-FFF2-40B4-BE49-F238E27FC236}">
                <a16:creationId xmlns:a16="http://schemas.microsoft.com/office/drawing/2014/main" id="{809A4AB3-6986-0529-479B-A063086024D9}"/>
              </a:ext>
            </a:extLst>
          </p:cNvPr>
          <p:cNvSpPr txBox="1"/>
          <p:nvPr/>
        </p:nvSpPr>
        <p:spPr>
          <a:xfrm>
            <a:off x="7830158" y="4782275"/>
            <a:ext cx="3834783" cy="414416"/>
          </a:xfrm>
          <a:prstGeom prst="rect">
            <a:avLst/>
          </a:prstGeom>
          <a:solidFill>
            <a:schemeClr val="accent2"/>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dirty="0">
                <a:ln>
                  <a:noFill/>
                </a:ln>
                <a:solidFill>
                  <a:srgbClr val="FFFFFF"/>
                </a:solidFill>
                <a:effectLst/>
                <a:uLnTx/>
                <a:uFillTx/>
                <a:latin typeface="Arial"/>
                <a:ea typeface="Arial"/>
                <a:cs typeface="Arial"/>
                <a:sym typeface="Arial"/>
              </a:rPr>
              <a:t>Follow up after drug completion</a:t>
            </a:r>
            <a:endParaRPr kumimoji="0" lang="en-GB"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187D499B-B0B2-0F54-A9E9-9BF6B345B514}"/>
              </a:ext>
            </a:extLst>
          </p:cNvPr>
          <p:cNvSpPr>
            <a:spLocks noGrp="1"/>
          </p:cNvSpPr>
          <p:nvPr>
            <p:ph type="title"/>
          </p:nvPr>
        </p:nvSpPr>
        <p:spPr/>
        <p:txBody>
          <a:bodyPr/>
          <a:lstStyle/>
          <a:p>
            <a:r>
              <a:rPr lang="en-US" dirty="0"/>
              <a:t>SUNMO Study design</a:t>
            </a:r>
          </a:p>
        </p:txBody>
      </p:sp>
      <p:sp>
        <p:nvSpPr>
          <p:cNvPr id="3" name="Text Placeholder 2">
            <a:extLst>
              <a:ext uri="{FF2B5EF4-FFF2-40B4-BE49-F238E27FC236}">
                <a16:creationId xmlns:a16="http://schemas.microsoft.com/office/drawing/2014/main" id="{64ACB41D-F2C3-FED3-6C78-5FDE001573DA}"/>
              </a:ext>
            </a:extLst>
          </p:cNvPr>
          <p:cNvSpPr>
            <a:spLocks noGrp="1"/>
          </p:cNvSpPr>
          <p:nvPr>
            <p:ph type="body" sz="quarter" idx="11"/>
          </p:nvPr>
        </p:nvSpPr>
        <p:spPr>
          <a:xfrm>
            <a:off x="527048" y="6259492"/>
            <a:ext cx="7550109" cy="359986"/>
          </a:xfrm>
        </p:spPr>
        <p:txBody>
          <a:bodyPr/>
          <a:lstStyle/>
          <a:p>
            <a:pPr>
              <a:spcAft>
                <a:spcPts val="0"/>
              </a:spcAft>
              <a:buSzPts val="600"/>
            </a:pPr>
            <a:endParaRPr lang="en-US" sz="933" dirty="0"/>
          </a:p>
          <a:p>
            <a:pPr>
              <a:spcBef>
                <a:spcPts val="300"/>
              </a:spcBef>
              <a:spcAft>
                <a:spcPts val="0"/>
              </a:spcAft>
              <a:buSzPts val="600"/>
            </a:pPr>
            <a:endParaRPr lang="en-US" sz="933" dirty="0"/>
          </a:p>
        </p:txBody>
      </p:sp>
      <p:sp>
        <p:nvSpPr>
          <p:cNvPr id="96" name="Google Shape;805;p17">
            <a:extLst>
              <a:ext uri="{FF2B5EF4-FFF2-40B4-BE49-F238E27FC236}">
                <a16:creationId xmlns:a16="http://schemas.microsoft.com/office/drawing/2014/main" id="{D851E957-AD2D-983E-7145-5D84DA73282D}"/>
              </a:ext>
            </a:extLst>
          </p:cNvPr>
          <p:cNvSpPr txBox="1"/>
          <p:nvPr/>
        </p:nvSpPr>
        <p:spPr>
          <a:xfrm>
            <a:off x="526869" y="4747647"/>
            <a:ext cx="2400744" cy="1046440"/>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800"/>
              </a:spcAft>
              <a:buClr>
                <a:srgbClr val="000000"/>
              </a:buClr>
              <a:buSzPts val="900"/>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Stratification factors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a:p>
            <a:pPr marL="220062" marR="0" lvl="0" indent="-228526" algn="l" defTabSz="457200" rtl="0" eaLnBrk="1" fontAlgn="auto" latinLnBrk="0" hangingPunct="1">
              <a:lnSpc>
                <a:spcPct val="100000"/>
              </a:lnSpc>
              <a:spcBef>
                <a:spcPts val="0"/>
              </a:spcBef>
              <a:spcAft>
                <a:spcPts val="800"/>
              </a:spcAft>
              <a:buClr>
                <a:srgbClr val="0B41CD"/>
              </a:buClr>
              <a:buSzPts val="1100"/>
              <a:buFont typeface="Arial"/>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1 vs ≥2 p</a:t>
            </a: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rior lines of</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systemic therapy</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a:p>
            <a:pPr marL="220062" marR="0" lvl="0" indent="-228526" algn="l" defTabSz="457200" rtl="0" eaLnBrk="1" fontAlgn="auto" latinLnBrk="0" hangingPunct="1">
              <a:lnSpc>
                <a:spcPct val="100000"/>
              </a:lnSpc>
              <a:spcBef>
                <a:spcPts val="0"/>
              </a:spcBef>
              <a:spcAft>
                <a:spcPts val="800"/>
              </a:spcAft>
              <a:buClr>
                <a:srgbClr val="0B41CD"/>
              </a:buClr>
              <a:buSzPts val="1100"/>
              <a:buFont typeface="Arial"/>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Relapsed</a:t>
            </a: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vs refractory</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disease</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 name="Google Shape;771;p17">
            <a:extLst>
              <a:ext uri="{FF2B5EF4-FFF2-40B4-BE49-F238E27FC236}">
                <a16:creationId xmlns:a16="http://schemas.microsoft.com/office/drawing/2014/main" id="{8D382206-1EA0-F4EC-68C1-03113EA78603}"/>
              </a:ext>
            </a:extLst>
          </p:cNvPr>
          <p:cNvSpPr txBox="1"/>
          <p:nvPr/>
        </p:nvSpPr>
        <p:spPr>
          <a:xfrm>
            <a:off x="3368253" y="1656561"/>
            <a:ext cx="8296683" cy="383867"/>
          </a:xfrm>
          <a:prstGeom prst="rect">
            <a:avLst/>
          </a:prstGeom>
          <a:solidFill>
            <a:srgbClr val="E6F6EF"/>
          </a:solidFill>
          <a:ln w="22225" cap="flat" cmpd="sng">
            <a:solidFill>
              <a:srgbClr val="00B050"/>
            </a:solidFill>
            <a:prstDash val="solid"/>
            <a:round/>
            <a:headEnd type="none" w="sm" len="sm"/>
            <a:tailEnd type="none" w="sm" len="sm"/>
          </a:ln>
        </p:spPr>
        <p:txBody>
          <a:bodyPr spcFirstLastPara="1" wrap="square" lIns="121824" tIns="60879" rIns="121824" bIns="6087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panose="020B0604020202020204"/>
                <a:ea typeface="+mn-ea"/>
                <a:cs typeface="+mn-cs"/>
              </a:rPr>
              <a:t>Outpatient </a:t>
            </a:r>
            <a:r>
              <a:rPr kumimoji="0" lang="fr-FR" sz="1400" b="1" i="0" u="none" strike="noStrike" kern="1200" cap="none" spc="0" normalizeH="0" baseline="0" noProof="0" dirty="0">
                <a:ln>
                  <a:noFill/>
                </a:ln>
                <a:solidFill>
                  <a:srgbClr val="00B050"/>
                </a:solidFill>
                <a:effectLst/>
                <a:uLnTx/>
                <a:uFillTx/>
                <a:latin typeface="Arial" panose="020B0604020202020204"/>
                <a:ea typeface="Arial"/>
                <a:cs typeface="Arial"/>
                <a:sym typeface="Arial"/>
              </a:rPr>
              <a:t>Mosun SC (8 cycles) </a:t>
            </a:r>
            <a:r>
              <a:rPr kumimoji="0" lang="fr-FR" sz="14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a:t>
            </a:r>
            <a:r>
              <a:rPr kumimoji="0" lang="fr-FR" sz="1400" b="1" i="0" u="none" strike="noStrike" kern="1200" cap="none" spc="0" normalizeH="0" baseline="0" noProof="0" dirty="0">
                <a:ln>
                  <a:noFill/>
                </a:ln>
                <a:solidFill>
                  <a:srgbClr val="BC36F0"/>
                </a:solidFill>
                <a:effectLst/>
                <a:uLnTx/>
                <a:uFillTx/>
                <a:latin typeface="Arial" panose="020B0604020202020204"/>
                <a:ea typeface="Arial"/>
                <a:cs typeface="Arial"/>
                <a:sym typeface="Arial"/>
              </a:rPr>
              <a:t> </a:t>
            </a:r>
            <a:r>
              <a:rPr kumimoji="0" lang="fr-FR" sz="1400" b="1" i="0" u="none" strike="noStrike" kern="1200" cap="none" spc="0" normalizeH="0" baseline="0" noProof="0" dirty="0">
                <a:ln>
                  <a:noFill/>
                </a:ln>
                <a:solidFill>
                  <a:srgbClr val="7F7F7F"/>
                </a:solidFill>
                <a:effectLst/>
                <a:uLnTx/>
                <a:uFillTx/>
                <a:latin typeface="Arial" panose="020B0604020202020204"/>
                <a:ea typeface="Arial"/>
                <a:cs typeface="Arial"/>
                <a:sym typeface="Arial"/>
              </a:rPr>
              <a:t>Pola </a:t>
            </a:r>
            <a:r>
              <a:rPr kumimoji="0" lang="fr-FR" sz="1400" b="1" i="0" u="none" strike="noStrike" kern="1200" cap="none" spc="0" normalizeH="0" baseline="0" noProof="0" dirty="0">
                <a:ln>
                  <a:noFill/>
                </a:ln>
                <a:solidFill>
                  <a:srgbClr val="7F7F7F"/>
                </a:solidFill>
                <a:effectLst/>
                <a:uLnTx/>
                <a:uFillTx/>
                <a:latin typeface="Arial" panose="020B0604020202020204"/>
                <a:ea typeface="+mn-ea"/>
                <a:cs typeface="+mn-cs"/>
              </a:rPr>
              <a:t>IV</a:t>
            </a:r>
            <a:r>
              <a:rPr kumimoji="0" lang="fr-FR" sz="1400" b="1" i="0" u="none" strike="noStrike" kern="1200" cap="none" spc="0" normalizeH="0" baseline="0" noProof="0" dirty="0">
                <a:ln>
                  <a:noFill/>
                </a:ln>
                <a:solidFill>
                  <a:srgbClr val="7F7F7F"/>
                </a:solidFill>
                <a:effectLst/>
                <a:uLnTx/>
                <a:uFillTx/>
                <a:latin typeface="Arial" panose="020B0604020202020204"/>
                <a:ea typeface="Arial"/>
                <a:cs typeface="Arial"/>
                <a:sym typeface="Arial"/>
              </a:rPr>
              <a:t> (6 cycles) (21-day cycles)</a:t>
            </a:r>
            <a:endParaRPr kumimoji="0" lang="fr-FR" sz="1400" b="0" i="0" u="none" strike="noStrike" kern="1200" cap="none" spc="0" normalizeH="0" baseline="0" noProof="0" dirty="0">
              <a:ln>
                <a:noFill/>
              </a:ln>
              <a:solidFill>
                <a:srgbClr val="7F7F7F"/>
              </a:solidFill>
              <a:effectLst/>
              <a:uLnTx/>
              <a:uFillTx/>
              <a:latin typeface="Arial" panose="020B0604020202020204"/>
              <a:ea typeface="Arial"/>
              <a:cs typeface="Arial"/>
              <a:sym typeface="Arial"/>
            </a:endParaRPr>
          </a:p>
        </p:txBody>
      </p:sp>
      <p:sp>
        <p:nvSpPr>
          <p:cNvPr id="9" name="Google Shape;770;p17">
            <a:extLst>
              <a:ext uri="{FF2B5EF4-FFF2-40B4-BE49-F238E27FC236}">
                <a16:creationId xmlns:a16="http://schemas.microsoft.com/office/drawing/2014/main" id="{EBE3CDAD-8CF8-12B3-85D8-EAE141A6D417}"/>
              </a:ext>
            </a:extLst>
          </p:cNvPr>
          <p:cNvSpPr txBox="1"/>
          <p:nvPr/>
        </p:nvSpPr>
        <p:spPr>
          <a:xfrm>
            <a:off x="3395270" y="4023685"/>
            <a:ext cx="8269659" cy="383867"/>
          </a:xfrm>
          <a:prstGeom prst="rect">
            <a:avLst/>
          </a:prstGeom>
          <a:solidFill>
            <a:srgbClr val="E5EBFA"/>
          </a:solidFill>
          <a:ln w="22225" cap="flat" cmpd="sng">
            <a:solidFill>
              <a:schemeClr val="tx2"/>
            </a:solidFill>
            <a:prstDash val="solid"/>
            <a:round/>
            <a:headEnd type="none" w="sm" len="sm"/>
            <a:tailEnd type="none" w="sm" len="sm"/>
          </a:ln>
        </p:spPr>
        <p:txBody>
          <a:bodyPr spcFirstLastPara="1" wrap="square" lIns="121824" tIns="60879" rIns="121824" bIns="6087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B41CD"/>
                </a:solidFill>
                <a:effectLst/>
                <a:uLnTx/>
                <a:uFillTx/>
                <a:latin typeface="Arial" panose="020B0604020202020204"/>
                <a:ea typeface="Arial"/>
                <a:cs typeface="Arial"/>
                <a:sym typeface="Arial"/>
              </a:rPr>
              <a:t>R-GemOx IV </a:t>
            </a:r>
            <a:r>
              <a:rPr kumimoji="0" lang="en-GB" sz="1400" b="0" i="0" u="none" strike="noStrike" kern="1200" cap="none" spc="0" normalizeH="0" baseline="0" noProof="0" dirty="0">
                <a:ln>
                  <a:noFill/>
                </a:ln>
                <a:solidFill>
                  <a:srgbClr val="0B41CD"/>
                </a:solidFill>
                <a:effectLst/>
                <a:uLnTx/>
                <a:uFillTx/>
                <a:latin typeface="Arial" panose="020B0604020202020204"/>
                <a:ea typeface="Arial"/>
                <a:cs typeface="Arial"/>
                <a:sym typeface="Arial"/>
              </a:rPr>
              <a:t>(8 x 14–21-day cycles*)</a:t>
            </a:r>
          </a:p>
        </p:txBody>
      </p:sp>
      <p:sp>
        <p:nvSpPr>
          <p:cNvPr id="7" name="Google Shape;772;p17">
            <a:extLst>
              <a:ext uri="{FF2B5EF4-FFF2-40B4-BE49-F238E27FC236}">
                <a16:creationId xmlns:a16="http://schemas.microsoft.com/office/drawing/2014/main" id="{6F8C2765-F138-C3F2-2C9F-FD5C6A6CF924}"/>
              </a:ext>
            </a:extLst>
          </p:cNvPr>
          <p:cNvSpPr/>
          <p:nvPr/>
        </p:nvSpPr>
        <p:spPr>
          <a:xfrm>
            <a:off x="526870" y="1652676"/>
            <a:ext cx="1844850" cy="2754878"/>
          </a:xfrm>
          <a:prstGeom prst="roundRect">
            <a:avLst>
              <a:gd name="adj" fmla="val 14045"/>
            </a:avLst>
          </a:prstGeom>
          <a:solidFill>
            <a:srgbClr val="FFFFFF"/>
          </a:solidFill>
          <a:ln w="19050" cap="flat" cmpd="sng">
            <a:solidFill>
              <a:schemeClr val="dk2"/>
            </a:solidFill>
            <a:prstDash val="solid"/>
            <a:round/>
            <a:headEnd type="none" w="sm" len="sm"/>
            <a:tailEnd type="none" w="sm" len="sm"/>
          </a:ln>
        </p:spPr>
        <p:txBody>
          <a:bodyPr spcFirstLastPara="1" wrap="square" lIns="0" tIns="45684" rIns="0" bIns="45684" anchor="ctr" anchorCtr="0">
            <a:no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GB" sz="1599" b="1" i="0" u="none" strike="noStrike" kern="1200" cap="none" spc="0" normalizeH="0" baseline="0" noProof="0" dirty="0">
                <a:ln>
                  <a:noFill/>
                </a:ln>
                <a:solidFill>
                  <a:srgbClr val="000000"/>
                </a:solidFill>
                <a:effectLst/>
                <a:uLnTx/>
                <a:uFillTx/>
                <a:latin typeface="Arial" panose="020B0604020202020204"/>
                <a:ea typeface="+mn-ea"/>
                <a:cs typeface="Arial"/>
                <a:sym typeface="Arial"/>
              </a:rPr>
              <a:t>Key eligibility </a:t>
            </a:r>
            <a:endParaRPr kumimoji="0" sz="1599"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116379" marR="0" lvl="0" indent="0" algn="l" defTabSz="457200" rtl="0" eaLnBrk="1" fontAlgn="auto" latinLnBrk="0" hangingPunct="1">
              <a:lnSpc>
                <a:spcPct val="100000"/>
              </a:lnSpc>
              <a:spcBef>
                <a:spcPts val="0"/>
              </a:spcBef>
              <a:spcAft>
                <a:spcPts val="800"/>
              </a:spcAft>
              <a:buClr>
                <a:srgbClr val="000000"/>
              </a:buClr>
              <a:buSzPts val="900"/>
              <a:buFontTx/>
              <a:buNone/>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R/R LBCL with</a:t>
            </a:r>
            <a:b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≥1 prior therapy and ASCT-ineligible:</a:t>
            </a:r>
          </a:p>
          <a:p>
            <a:pPr marL="243338" marR="0" lvl="0" indent="116379" algn="l" defTabSz="457200"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DLBCL NOS </a:t>
            </a:r>
          </a:p>
          <a:p>
            <a:pPr marL="243338" marR="0" lvl="0" indent="116379" algn="l" defTabSz="457200"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Transformed FL </a:t>
            </a:r>
          </a:p>
          <a:p>
            <a:pPr marL="243338" marR="0" lvl="0" indent="116379" algn="l" defTabSz="457200"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HGBCL </a:t>
            </a:r>
          </a:p>
          <a:p>
            <a:pPr marL="243338" marR="0" lvl="0" indent="116379" algn="l" defTabSz="457200"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Grade 3B FL  </a:t>
            </a:r>
            <a:endParaRPr kumimoji="0"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12" name="Google Shape;774;p17" hidden="1">
            <a:extLst>
              <a:ext uri="{FF2B5EF4-FFF2-40B4-BE49-F238E27FC236}">
                <a16:creationId xmlns:a16="http://schemas.microsoft.com/office/drawing/2014/main" id="{5EBD21F1-616D-E28B-2374-53ABD364C7C0}"/>
              </a:ext>
            </a:extLst>
          </p:cNvPr>
          <p:cNvGraphicFramePr/>
          <p:nvPr/>
        </p:nvGraphicFramePr>
        <p:xfrm>
          <a:off x="3608832" y="4893521"/>
          <a:ext cx="8056109" cy="414416"/>
        </p:xfrm>
        <a:graphic>
          <a:graphicData uri="http://schemas.openxmlformats.org/drawingml/2006/table">
            <a:tbl>
              <a:tblPr>
                <a:noFill/>
              </a:tblPr>
              <a:tblGrid>
                <a:gridCol w="691796">
                  <a:extLst>
                    <a:ext uri="{9D8B030D-6E8A-4147-A177-3AD203B41FA5}">
                      <a16:colId xmlns:a16="http://schemas.microsoft.com/office/drawing/2014/main" val="20000"/>
                    </a:ext>
                  </a:extLst>
                </a:gridCol>
                <a:gridCol w="691796">
                  <a:extLst>
                    <a:ext uri="{9D8B030D-6E8A-4147-A177-3AD203B41FA5}">
                      <a16:colId xmlns:a16="http://schemas.microsoft.com/office/drawing/2014/main" val="20001"/>
                    </a:ext>
                  </a:extLst>
                </a:gridCol>
                <a:gridCol w="691796">
                  <a:extLst>
                    <a:ext uri="{9D8B030D-6E8A-4147-A177-3AD203B41FA5}">
                      <a16:colId xmlns:a16="http://schemas.microsoft.com/office/drawing/2014/main" val="20002"/>
                    </a:ext>
                  </a:extLst>
                </a:gridCol>
                <a:gridCol w="691796">
                  <a:extLst>
                    <a:ext uri="{9D8B030D-6E8A-4147-A177-3AD203B41FA5}">
                      <a16:colId xmlns:a16="http://schemas.microsoft.com/office/drawing/2014/main" val="20003"/>
                    </a:ext>
                  </a:extLst>
                </a:gridCol>
                <a:gridCol w="691796">
                  <a:extLst>
                    <a:ext uri="{9D8B030D-6E8A-4147-A177-3AD203B41FA5}">
                      <a16:colId xmlns:a16="http://schemas.microsoft.com/office/drawing/2014/main" val="20004"/>
                    </a:ext>
                  </a:extLst>
                </a:gridCol>
                <a:gridCol w="691796">
                  <a:extLst>
                    <a:ext uri="{9D8B030D-6E8A-4147-A177-3AD203B41FA5}">
                      <a16:colId xmlns:a16="http://schemas.microsoft.com/office/drawing/2014/main" val="20005"/>
                    </a:ext>
                  </a:extLst>
                </a:gridCol>
                <a:gridCol w="691796">
                  <a:extLst>
                    <a:ext uri="{9D8B030D-6E8A-4147-A177-3AD203B41FA5}">
                      <a16:colId xmlns:a16="http://schemas.microsoft.com/office/drawing/2014/main" val="20006"/>
                    </a:ext>
                  </a:extLst>
                </a:gridCol>
                <a:gridCol w="691796">
                  <a:extLst>
                    <a:ext uri="{9D8B030D-6E8A-4147-A177-3AD203B41FA5}">
                      <a16:colId xmlns:a16="http://schemas.microsoft.com/office/drawing/2014/main" val="20007"/>
                    </a:ext>
                  </a:extLst>
                </a:gridCol>
                <a:gridCol w="691796">
                  <a:extLst>
                    <a:ext uri="{9D8B030D-6E8A-4147-A177-3AD203B41FA5}">
                      <a16:colId xmlns:a16="http://schemas.microsoft.com/office/drawing/2014/main" val="20008"/>
                    </a:ext>
                  </a:extLst>
                </a:gridCol>
                <a:gridCol w="1829947">
                  <a:extLst>
                    <a:ext uri="{9D8B030D-6E8A-4147-A177-3AD203B41FA5}">
                      <a16:colId xmlns:a16="http://schemas.microsoft.com/office/drawing/2014/main" val="20009"/>
                    </a:ext>
                  </a:extLst>
                </a:gridCol>
              </a:tblGrid>
              <a:tr h="414416">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Screen </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C1</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C2</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C3</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C4</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C5</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C6</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C7</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C8</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GB" sz="1200" b="0" u="none" strike="noStrike" cap="none" dirty="0">
                          <a:solidFill>
                            <a:schemeClr val="lt1"/>
                          </a:solidFill>
                          <a:latin typeface="Arial"/>
                          <a:ea typeface="Arial"/>
                          <a:cs typeface="Arial"/>
                          <a:sym typeface="Arial"/>
                        </a:rPr>
                        <a:t>Follow up after </a:t>
                      </a:r>
                      <a:br>
                        <a:rPr lang="en-GB" sz="1200" b="0" u="none" strike="noStrike" cap="none" dirty="0">
                          <a:solidFill>
                            <a:schemeClr val="lt1"/>
                          </a:solidFill>
                          <a:latin typeface="Arial"/>
                          <a:ea typeface="Arial"/>
                          <a:cs typeface="Arial"/>
                          <a:sym typeface="Arial"/>
                        </a:rPr>
                      </a:br>
                      <a:r>
                        <a:rPr lang="en-GB" sz="1200" b="0" u="none" strike="noStrike" cap="none" dirty="0">
                          <a:solidFill>
                            <a:schemeClr val="lt1"/>
                          </a:solidFill>
                          <a:latin typeface="Arial"/>
                          <a:ea typeface="Arial"/>
                          <a:cs typeface="Arial"/>
                          <a:sym typeface="Arial"/>
                        </a:rPr>
                        <a:t>drug completion</a:t>
                      </a:r>
                      <a:endParaRPr sz="1200" b="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bl>
          </a:graphicData>
        </a:graphic>
      </p:graphicFrame>
      <p:sp>
        <p:nvSpPr>
          <p:cNvPr id="59" name="Google Shape;774;p17 Cell 2, 1 to Text">
            <a:extLst>
              <a:ext uri="{FF2B5EF4-FFF2-40B4-BE49-F238E27FC236}">
                <a16:creationId xmlns:a16="http://schemas.microsoft.com/office/drawing/2014/main" id="{6AE50EFF-F5C0-0B22-CBC2-850111D3DB99}"/>
              </a:ext>
            </a:extLst>
          </p:cNvPr>
          <p:cNvSpPr txBox="1"/>
          <p:nvPr/>
        </p:nvSpPr>
        <p:spPr>
          <a:xfrm>
            <a:off x="4087066"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C1</a:t>
            </a:r>
          </a:p>
        </p:txBody>
      </p:sp>
      <p:sp>
        <p:nvSpPr>
          <p:cNvPr id="60" name="Google Shape;774;p17 Cell 3, 1 to Text">
            <a:extLst>
              <a:ext uri="{FF2B5EF4-FFF2-40B4-BE49-F238E27FC236}">
                <a16:creationId xmlns:a16="http://schemas.microsoft.com/office/drawing/2014/main" id="{696D4807-EE98-2B1D-AA07-9F31CBD719B4}"/>
              </a:ext>
            </a:extLst>
          </p:cNvPr>
          <p:cNvSpPr txBox="1"/>
          <p:nvPr/>
        </p:nvSpPr>
        <p:spPr>
          <a:xfrm>
            <a:off x="4554719"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C2</a:t>
            </a:r>
          </a:p>
        </p:txBody>
      </p:sp>
      <p:sp>
        <p:nvSpPr>
          <p:cNvPr id="61" name="Google Shape;774;p17 Cell 4, 1 to Text">
            <a:extLst>
              <a:ext uri="{FF2B5EF4-FFF2-40B4-BE49-F238E27FC236}">
                <a16:creationId xmlns:a16="http://schemas.microsoft.com/office/drawing/2014/main" id="{77E88B42-E6FC-35A2-446C-48B8E4ECD45D}"/>
              </a:ext>
            </a:extLst>
          </p:cNvPr>
          <p:cNvSpPr txBox="1"/>
          <p:nvPr/>
        </p:nvSpPr>
        <p:spPr>
          <a:xfrm>
            <a:off x="5022371"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C3</a:t>
            </a:r>
          </a:p>
        </p:txBody>
      </p:sp>
      <p:sp>
        <p:nvSpPr>
          <p:cNvPr id="62" name="Google Shape;774;p17 Cell 5, 1 to Text">
            <a:extLst>
              <a:ext uri="{FF2B5EF4-FFF2-40B4-BE49-F238E27FC236}">
                <a16:creationId xmlns:a16="http://schemas.microsoft.com/office/drawing/2014/main" id="{F2224D22-DE10-5071-9592-4ECDB1C87FC7}"/>
              </a:ext>
            </a:extLst>
          </p:cNvPr>
          <p:cNvSpPr txBox="1"/>
          <p:nvPr/>
        </p:nvSpPr>
        <p:spPr>
          <a:xfrm>
            <a:off x="5490022"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C4</a:t>
            </a:r>
          </a:p>
        </p:txBody>
      </p:sp>
      <p:sp>
        <p:nvSpPr>
          <p:cNvPr id="63" name="Google Shape;774;p17 Cell 6, 1 to Text">
            <a:extLst>
              <a:ext uri="{FF2B5EF4-FFF2-40B4-BE49-F238E27FC236}">
                <a16:creationId xmlns:a16="http://schemas.microsoft.com/office/drawing/2014/main" id="{54024325-EDE1-018F-45CE-CA6D53228E12}"/>
              </a:ext>
            </a:extLst>
          </p:cNvPr>
          <p:cNvSpPr txBox="1"/>
          <p:nvPr/>
        </p:nvSpPr>
        <p:spPr>
          <a:xfrm>
            <a:off x="5957674"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C5</a:t>
            </a:r>
          </a:p>
        </p:txBody>
      </p:sp>
      <p:sp>
        <p:nvSpPr>
          <p:cNvPr id="64" name="Google Shape;774;p17 Cell 7, 1 to Text">
            <a:extLst>
              <a:ext uri="{FF2B5EF4-FFF2-40B4-BE49-F238E27FC236}">
                <a16:creationId xmlns:a16="http://schemas.microsoft.com/office/drawing/2014/main" id="{FF788BA5-A0C9-B0F0-2D95-F58C7219B544}"/>
              </a:ext>
            </a:extLst>
          </p:cNvPr>
          <p:cNvSpPr txBox="1"/>
          <p:nvPr/>
        </p:nvSpPr>
        <p:spPr>
          <a:xfrm>
            <a:off x="6425326"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C6</a:t>
            </a:r>
          </a:p>
        </p:txBody>
      </p:sp>
      <p:sp>
        <p:nvSpPr>
          <p:cNvPr id="65" name="Google Shape;774;p17 Cell 8, 1 to Text">
            <a:extLst>
              <a:ext uri="{FF2B5EF4-FFF2-40B4-BE49-F238E27FC236}">
                <a16:creationId xmlns:a16="http://schemas.microsoft.com/office/drawing/2014/main" id="{2BE4D38F-30D7-FD8F-E11B-1FCF977DB2D9}"/>
              </a:ext>
            </a:extLst>
          </p:cNvPr>
          <p:cNvSpPr txBox="1"/>
          <p:nvPr/>
        </p:nvSpPr>
        <p:spPr>
          <a:xfrm>
            <a:off x="6892979"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C7</a:t>
            </a:r>
          </a:p>
        </p:txBody>
      </p:sp>
      <p:sp>
        <p:nvSpPr>
          <p:cNvPr id="66" name="Google Shape;774;p17 Cell 9, 1 to Text">
            <a:extLst>
              <a:ext uri="{FF2B5EF4-FFF2-40B4-BE49-F238E27FC236}">
                <a16:creationId xmlns:a16="http://schemas.microsoft.com/office/drawing/2014/main" id="{635C44F6-9660-6943-C49E-8CFFF5E79205}"/>
              </a:ext>
            </a:extLst>
          </p:cNvPr>
          <p:cNvSpPr txBox="1"/>
          <p:nvPr/>
        </p:nvSpPr>
        <p:spPr>
          <a:xfrm>
            <a:off x="7360630"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C8</a:t>
            </a:r>
          </a:p>
        </p:txBody>
      </p:sp>
      <p:grpSp>
        <p:nvGrpSpPr>
          <p:cNvPr id="161" name="Group 160">
            <a:extLst>
              <a:ext uri="{FF2B5EF4-FFF2-40B4-BE49-F238E27FC236}">
                <a16:creationId xmlns:a16="http://schemas.microsoft.com/office/drawing/2014/main" id="{CC3B2E56-5A0D-00EF-E6B7-1407A635E5FA}"/>
              </a:ext>
            </a:extLst>
          </p:cNvPr>
          <p:cNvGrpSpPr/>
          <p:nvPr/>
        </p:nvGrpSpPr>
        <p:grpSpPr>
          <a:xfrm>
            <a:off x="4084421" y="4521263"/>
            <a:ext cx="3278443" cy="244715"/>
            <a:chOff x="3269199" y="3428316"/>
            <a:chExt cx="2459686" cy="183600"/>
          </a:xfrm>
        </p:grpSpPr>
        <p:cxnSp>
          <p:nvCxnSpPr>
            <p:cNvPr id="16" name="Google Shape;775;p17">
              <a:extLst>
                <a:ext uri="{FF2B5EF4-FFF2-40B4-BE49-F238E27FC236}">
                  <a16:creationId xmlns:a16="http://schemas.microsoft.com/office/drawing/2014/main" id="{40EDEFCC-B649-60B3-326E-AF0ED55C31DA}"/>
                </a:ext>
              </a:extLst>
            </p:cNvPr>
            <p:cNvCxnSpPr>
              <a:cxnSpLocks/>
            </p:cNvCxnSpPr>
            <p:nvPr/>
          </p:nvCxnSpPr>
          <p:spPr>
            <a:xfrm>
              <a:off x="3269199"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19" name="Google Shape;776;p17">
              <a:extLst>
                <a:ext uri="{FF2B5EF4-FFF2-40B4-BE49-F238E27FC236}">
                  <a16:creationId xmlns:a16="http://schemas.microsoft.com/office/drawing/2014/main" id="{05FB3E04-5AF1-9F7D-BA19-55F49F8CD55A}"/>
                </a:ext>
              </a:extLst>
            </p:cNvPr>
            <p:cNvCxnSpPr>
              <a:cxnSpLocks/>
            </p:cNvCxnSpPr>
            <p:nvPr/>
          </p:nvCxnSpPr>
          <p:spPr>
            <a:xfrm>
              <a:off x="3617718"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20" name="Google Shape;777;p17">
              <a:extLst>
                <a:ext uri="{FF2B5EF4-FFF2-40B4-BE49-F238E27FC236}">
                  <a16:creationId xmlns:a16="http://schemas.microsoft.com/office/drawing/2014/main" id="{080AD6D4-D34B-C283-E605-6159666544E7}"/>
                </a:ext>
              </a:extLst>
            </p:cNvPr>
            <p:cNvCxnSpPr>
              <a:cxnSpLocks/>
            </p:cNvCxnSpPr>
            <p:nvPr/>
          </p:nvCxnSpPr>
          <p:spPr>
            <a:xfrm>
              <a:off x="3968801"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24" name="Google Shape;778;p17">
              <a:extLst>
                <a:ext uri="{FF2B5EF4-FFF2-40B4-BE49-F238E27FC236}">
                  <a16:creationId xmlns:a16="http://schemas.microsoft.com/office/drawing/2014/main" id="{D07F80D0-249B-7F0A-CEF2-34681804FFF0}"/>
                </a:ext>
              </a:extLst>
            </p:cNvPr>
            <p:cNvCxnSpPr>
              <a:cxnSpLocks/>
            </p:cNvCxnSpPr>
            <p:nvPr/>
          </p:nvCxnSpPr>
          <p:spPr>
            <a:xfrm>
              <a:off x="4325919"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1" name="Google Shape;779;p17">
              <a:extLst>
                <a:ext uri="{FF2B5EF4-FFF2-40B4-BE49-F238E27FC236}">
                  <a16:creationId xmlns:a16="http://schemas.microsoft.com/office/drawing/2014/main" id="{7907827F-72FD-2752-1EF8-A3057322C1A3}"/>
                </a:ext>
              </a:extLst>
            </p:cNvPr>
            <p:cNvCxnSpPr>
              <a:cxnSpLocks/>
            </p:cNvCxnSpPr>
            <p:nvPr/>
          </p:nvCxnSpPr>
          <p:spPr>
            <a:xfrm>
              <a:off x="4673812"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2" name="Google Shape;780;p17">
              <a:extLst>
                <a:ext uri="{FF2B5EF4-FFF2-40B4-BE49-F238E27FC236}">
                  <a16:creationId xmlns:a16="http://schemas.microsoft.com/office/drawing/2014/main" id="{28376092-CED7-58B8-B420-F9B6EDBF09F3}"/>
                </a:ext>
              </a:extLst>
            </p:cNvPr>
            <p:cNvCxnSpPr>
              <a:cxnSpLocks/>
            </p:cNvCxnSpPr>
            <p:nvPr/>
          </p:nvCxnSpPr>
          <p:spPr>
            <a:xfrm>
              <a:off x="5026439"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3" name="Google Shape;781;p17">
              <a:extLst>
                <a:ext uri="{FF2B5EF4-FFF2-40B4-BE49-F238E27FC236}">
                  <a16:creationId xmlns:a16="http://schemas.microsoft.com/office/drawing/2014/main" id="{E95B73FD-F11D-B2CB-DA2B-A94CBEBE4672}"/>
                </a:ext>
              </a:extLst>
            </p:cNvPr>
            <p:cNvCxnSpPr>
              <a:cxnSpLocks/>
            </p:cNvCxnSpPr>
            <p:nvPr/>
          </p:nvCxnSpPr>
          <p:spPr>
            <a:xfrm>
              <a:off x="5378626"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4" name="Google Shape;782;p17">
              <a:extLst>
                <a:ext uri="{FF2B5EF4-FFF2-40B4-BE49-F238E27FC236}">
                  <a16:creationId xmlns:a16="http://schemas.microsoft.com/office/drawing/2014/main" id="{341373AF-1B66-C3C4-30C9-572377A22F98}"/>
                </a:ext>
              </a:extLst>
            </p:cNvPr>
            <p:cNvCxnSpPr>
              <a:cxnSpLocks/>
            </p:cNvCxnSpPr>
            <p:nvPr/>
          </p:nvCxnSpPr>
          <p:spPr>
            <a:xfrm>
              <a:off x="5728885" y="3428316"/>
              <a:ext cx="0" cy="183600"/>
            </a:xfrm>
            <a:prstGeom prst="straightConnector1">
              <a:avLst/>
            </a:prstGeom>
            <a:noFill/>
            <a:ln w="38100" cap="flat" cmpd="sng">
              <a:solidFill>
                <a:schemeClr val="tx2"/>
              </a:solidFill>
              <a:prstDash val="solid"/>
              <a:round/>
              <a:headEnd type="none" w="sm" len="sm"/>
              <a:tailEnd type="stealth" w="med" len="med"/>
            </a:ln>
          </p:spPr>
        </p:cxnSp>
      </p:grpSp>
      <p:grpSp>
        <p:nvGrpSpPr>
          <p:cNvPr id="159" name="Group 158">
            <a:extLst>
              <a:ext uri="{FF2B5EF4-FFF2-40B4-BE49-F238E27FC236}">
                <a16:creationId xmlns:a16="http://schemas.microsoft.com/office/drawing/2014/main" id="{CADBD453-2FFC-FF00-103D-895A8796D7F6}"/>
              </a:ext>
            </a:extLst>
          </p:cNvPr>
          <p:cNvGrpSpPr/>
          <p:nvPr/>
        </p:nvGrpSpPr>
        <p:grpSpPr>
          <a:xfrm>
            <a:off x="3702748" y="5195246"/>
            <a:ext cx="7670317" cy="246314"/>
            <a:chOff x="2778024" y="3984779"/>
            <a:chExt cx="5754735" cy="184800"/>
          </a:xfrm>
        </p:grpSpPr>
        <p:cxnSp>
          <p:nvCxnSpPr>
            <p:cNvPr id="75" name="Google Shape;783;p17">
              <a:extLst>
                <a:ext uri="{FF2B5EF4-FFF2-40B4-BE49-F238E27FC236}">
                  <a16:creationId xmlns:a16="http://schemas.microsoft.com/office/drawing/2014/main" id="{9B9DEC17-5A87-02A9-B514-F0BA71FB0F3F}"/>
                </a:ext>
              </a:extLst>
            </p:cNvPr>
            <p:cNvCxnSpPr>
              <a:cxnSpLocks/>
            </p:cNvCxnSpPr>
            <p:nvPr/>
          </p:nvCxnSpPr>
          <p:spPr>
            <a:xfrm rot="10800000">
              <a:off x="8532759"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76" name="Google Shape;784;p17">
              <a:extLst>
                <a:ext uri="{FF2B5EF4-FFF2-40B4-BE49-F238E27FC236}">
                  <a16:creationId xmlns:a16="http://schemas.microsoft.com/office/drawing/2014/main" id="{9B316FED-0912-7A12-679E-10B287B5B5F2}"/>
                </a:ext>
              </a:extLst>
            </p:cNvPr>
            <p:cNvCxnSpPr>
              <a:cxnSpLocks/>
            </p:cNvCxnSpPr>
            <p:nvPr/>
          </p:nvCxnSpPr>
          <p:spPr>
            <a:xfrm rot="10800000">
              <a:off x="2778024"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78" name="Google Shape;786;p17">
              <a:extLst>
                <a:ext uri="{FF2B5EF4-FFF2-40B4-BE49-F238E27FC236}">
                  <a16:creationId xmlns:a16="http://schemas.microsoft.com/office/drawing/2014/main" id="{BB7EE201-305E-77ED-92DD-6BB50A5D6211}"/>
                </a:ext>
              </a:extLst>
            </p:cNvPr>
            <p:cNvCxnSpPr>
              <a:cxnSpLocks/>
            </p:cNvCxnSpPr>
            <p:nvPr/>
          </p:nvCxnSpPr>
          <p:spPr>
            <a:xfrm rot="10800000">
              <a:off x="4469319"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80" name="Google Shape;788;p17">
              <a:extLst>
                <a:ext uri="{FF2B5EF4-FFF2-40B4-BE49-F238E27FC236}">
                  <a16:creationId xmlns:a16="http://schemas.microsoft.com/office/drawing/2014/main" id="{B806DEC4-1348-7369-4B56-615DF957366D}"/>
                </a:ext>
              </a:extLst>
            </p:cNvPr>
            <p:cNvCxnSpPr>
              <a:cxnSpLocks/>
            </p:cNvCxnSpPr>
            <p:nvPr/>
          </p:nvCxnSpPr>
          <p:spPr>
            <a:xfrm rot="10800000">
              <a:off x="5874085"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86" name="Google Shape;794;p17">
              <a:extLst>
                <a:ext uri="{FF2B5EF4-FFF2-40B4-BE49-F238E27FC236}">
                  <a16:creationId xmlns:a16="http://schemas.microsoft.com/office/drawing/2014/main" id="{FBAD54D5-05D0-5F8E-A47F-9BDB3780A5DA}"/>
                </a:ext>
              </a:extLst>
            </p:cNvPr>
            <p:cNvCxnSpPr>
              <a:cxnSpLocks/>
            </p:cNvCxnSpPr>
            <p:nvPr/>
          </p:nvCxnSpPr>
          <p:spPr>
            <a:xfrm rot="10800000">
              <a:off x="7958418" y="3984779"/>
              <a:ext cx="0" cy="184800"/>
            </a:xfrm>
            <a:prstGeom prst="straightConnector1">
              <a:avLst/>
            </a:prstGeom>
            <a:noFill/>
            <a:ln w="38100" cap="flat" cmpd="sng">
              <a:solidFill>
                <a:schemeClr val="tx1"/>
              </a:solidFill>
              <a:prstDash val="solid"/>
              <a:round/>
              <a:headEnd type="none" w="sm" len="sm"/>
              <a:tailEnd type="stealth" w="med" len="med"/>
            </a:ln>
          </p:spPr>
        </p:cxnSp>
      </p:grpSp>
      <p:graphicFrame>
        <p:nvGraphicFramePr>
          <p:cNvPr id="87" name="Google Shape;795;p17" hidden="1">
            <a:extLst>
              <a:ext uri="{FF2B5EF4-FFF2-40B4-BE49-F238E27FC236}">
                <a16:creationId xmlns:a16="http://schemas.microsoft.com/office/drawing/2014/main" id="{B333FC7A-EB8D-D47E-4078-BA92EB8DD61A}"/>
              </a:ext>
            </a:extLst>
          </p:cNvPr>
          <p:cNvGraphicFramePr/>
          <p:nvPr/>
        </p:nvGraphicFramePr>
        <p:xfrm>
          <a:off x="3608830" y="2884780"/>
          <a:ext cx="8056117" cy="414416"/>
        </p:xfrm>
        <a:graphic>
          <a:graphicData uri="http://schemas.openxmlformats.org/drawingml/2006/table">
            <a:tbl>
              <a:tblPr>
                <a:noFill/>
              </a:tblPr>
              <a:tblGrid>
                <a:gridCol w="687477">
                  <a:extLst>
                    <a:ext uri="{9D8B030D-6E8A-4147-A177-3AD203B41FA5}">
                      <a16:colId xmlns:a16="http://schemas.microsoft.com/office/drawing/2014/main" val="20000"/>
                    </a:ext>
                  </a:extLst>
                </a:gridCol>
                <a:gridCol w="686787">
                  <a:extLst>
                    <a:ext uri="{9D8B030D-6E8A-4147-A177-3AD203B41FA5}">
                      <a16:colId xmlns:a16="http://schemas.microsoft.com/office/drawing/2014/main" val="20001"/>
                    </a:ext>
                  </a:extLst>
                </a:gridCol>
                <a:gridCol w="688562">
                  <a:extLst>
                    <a:ext uri="{9D8B030D-6E8A-4147-A177-3AD203B41FA5}">
                      <a16:colId xmlns:a16="http://schemas.microsoft.com/office/drawing/2014/main" val="20004"/>
                    </a:ext>
                  </a:extLst>
                </a:gridCol>
                <a:gridCol w="688562">
                  <a:extLst>
                    <a:ext uri="{9D8B030D-6E8A-4147-A177-3AD203B41FA5}">
                      <a16:colId xmlns:a16="http://schemas.microsoft.com/office/drawing/2014/main" val="20005"/>
                    </a:ext>
                  </a:extLst>
                </a:gridCol>
                <a:gridCol w="688562">
                  <a:extLst>
                    <a:ext uri="{9D8B030D-6E8A-4147-A177-3AD203B41FA5}">
                      <a16:colId xmlns:a16="http://schemas.microsoft.com/office/drawing/2014/main" val="20006"/>
                    </a:ext>
                  </a:extLst>
                </a:gridCol>
                <a:gridCol w="688562">
                  <a:extLst>
                    <a:ext uri="{9D8B030D-6E8A-4147-A177-3AD203B41FA5}">
                      <a16:colId xmlns:a16="http://schemas.microsoft.com/office/drawing/2014/main" val="20007"/>
                    </a:ext>
                  </a:extLst>
                </a:gridCol>
                <a:gridCol w="688562">
                  <a:extLst>
                    <a:ext uri="{9D8B030D-6E8A-4147-A177-3AD203B41FA5}">
                      <a16:colId xmlns:a16="http://schemas.microsoft.com/office/drawing/2014/main" val="20008"/>
                    </a:ext>
                  </a:extLst>
                </a:gridCol>
                <a:gridCol w="688562">
                  <a:extLst>
                    <a:ext uri="{9D8B030D-6E8A-4147-A177-3AD203B41FA5}">
                      <a16:colId xmlns:a16="http://schemas.microsoft.com/office/drawing/2014/main" val="20009"/>
                    </a:ext>
                  </a:extLst>
                </a:gridCol>
                <a:gridCol w="720531">
                  <a:extLst>
                    <a:ext uri="{9D8B030D-6E8A-4147-A177-3AD203B41FA5}">
                      <a16:colId xmlns:a16="http://schemas.microsoft.com/office/drawing/2014/main" val="20010"/>
                    </a:ext>
                  </a:extLst>
                </a:gridCol>
                <a:gridCol w="1829949">
                  <a:extLst>
                    <a:ext uri="{9D8B030D-6E8A-4147-A177-3AD203B41FA5}">
                      <a16:colId xmlns:a16="http://schemas.microsoft.com/office/drawing/2014/main" val="20011"/>
                    </a:ext>
                  </a:extLst>
                </a:gridCol>
              </a:tblGrid>
              <a:tr h="414416">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Screen </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C1 </a:t>
                      </a:r>
                      <a:br>
                        <a:rPr lang="en-GB" sz="1100" b="0" u="none" strike="noStrike" cap="none" dirty="0">
                          <a:solidFill>
                            <a:srgbClr val="000000"/>
                          </a:solidFill>
                          <a:latin typeface="+mn-lt"/>
                          <a:ea typeface="Arial"/>
                          <a:cs typeface="Arial"/>
                          <a:sym typeface="Arial"/>
                        </a:rPr>
                      </a:br>
                      <a:r>
                        <a:rPr lang="en-GB" sz="1100" b="0" u="none" strike="noStrike" cap="none" dirty="0">
                          <a:solidFill>
                            <a:srgbClr val="000000"/>
                          </a:solidFill>
                          <a:latin typeface="+mn-lt"/>
                          <a:ea typeface="Arial"/>
                          <a:cs typeface="Arial"/>
                          <a:sym typeface="Arial"/>
                        </a:rPr>
                        <a:t>D1 </a:t>
                      </a:r>
                      <a:r>
                        <a:rPr lang="en-GB" sz="1100" b="0" u="none" strike="noStrike" cap="none" dirty="0">
                          <a:solidFill>
                            <a:srgbClr val="000000"/>
                          </a:solidFill>
                          <a:latin typeface="+mn-lt"/>
                          <a:cs typeface="Arial"/>
                          <a:sym typeface="Arial"/>
                        </a:rPr>
                        <a:t>D8 D15</a:t>
                      </a:r>
                      <a:endParaRPr sz="1100" u="none" strike="noStrike" cap="none" dirty="0">
                        <a:latin typeface="+mn-lt"/>
                        <a:cs typeface="Arial"/>
                        <a:sym typeface="Arial"/>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C2</a:t>
                      </a:r>
                      <a:endParaRPr sz="1100" u="none" strike="noStrike" cap="none" dirty="0">
                        <a:latin typeface="+mn-lt"/>
                        <a:ea typeface="Arial"/>
                        <a:cs typeface="Arial"/>
                        <a:sym typeface="Arial"/>
                      </a:endParaRPr>
                    </a:p>
                  </a:txBody>
                  <a:tcPr marL="24392" marR="24392" marT="24392" marB="24392" anchor="ctr">
                    <a:lnL w="12700" cap="flat" cmpd="sng" algn="ctr">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C3</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C4</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C5</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C6</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u="none" strike="noStrike" cap="none" dirty="0">
                          <a:latin typeface="+mn-lt"/>
                          <a:ea typeface="Arial"/>
                          <a:cs typeface="Arial"/>
                          <a:sym typeface="Arial"/>
                        </a:rPr>
                        <a:t>C7</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u="none" strike="noStrike" cap="none" dirty="0">
                          <a:latin typeface="+mn-lt"/>
                          <a:ea typeface="Arial"/>
                          <a:cs typeface="Arial"/>
                          <a:sym typeface="Arial"/>
                        </a:rPr>
                        <a:t>C8</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GB" sz="1200" b="0" u="none" strike="noStrike" cap="none" dirty="0">
                          <a:solidFill>
                            <a:schemeClr val="lt1"/>
                          </a:solidFill>
                          <a:latin typeface="+mn-lt"/>
                          <a:ea typeface="Arial"/>
                          <a:cs typeface="Arial"/>
                          <a:sym typeface="Arial"/>
                        </a:rPr>
                        <a:t>Follow up after </a:t>
                      </a:r>
                      <a:br>
                        <a:rPr lang="en-GB" sz="1200" b="0" u="none" strike="noStrike" cap="none" dirty="0">
                          <a:solidFill>
                            <a:schemeClr val="lt1"/>
                          </a:solidFill>
                          <a:latin typeface="+mn-lt"/>
                          <a:ea typeface="Arial"/>
                          <a:cs typeface="Arial"/>
                          <a:sym typeface="Arial"/>
                        </a:rPr>
                      </a:br>
                      <a:r>
                        <a:rPr lang="en-GB" sz="1200" b="0" u="none" strike="noStrike" cap="none" dirty="0">
                          <a:solidFill>
                            <a:schemeClr val="lt1"/>
                          </a:solidFill>
                          <a:latin typeface="+mn-lt"/>
                          <a:ea typeface="Arial"/>
                          <a:cs typeface="Arial"/>
                          <a:sym typeface="Arial"/>
                        </a:rPr>
                        <a:t>drug completion</a:t>
                      </a:r>
                      <a:endParaRPr sz="12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bl>
          </a:graphicData>
        </a:graphic>
      </p:graphicFrame>
      <p:sp>
        <p:nvSpPr>
          <p:cNvPr id="89" name="Google Shape;797;p17">
            <a:extLst>
              <a:ext uri="{FF2B5EF4-FFF2-40B4-BE49-F238E27FC236}">
                <a16:creationId xmlns:a16="http://schemas.microsoft.com/office/drawing/2014/main" id="{7C50696A-A7C0-83A6-B3E6-F28A73F6ABE2}"/>
              </a:ext>
            </a:extLst>
          </p:cNvPr>
          <p:cNvSpPr txBox="1"/>
          <p:nvPr/>
        </p:nvSpPr>
        <p:spPr>
          <a:xfrm>
            <a:off x="3918904" y="2160229"/>
            <a:ext cx="424653" cy="287130"/>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a:t>
            </a:r>
            <a:endParaRPr kumimoji="0" sz="21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5mg</a:t>
            </a:r>
            <a:endParaRPr kumimoji="0"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91" name="Google Shape;799;p17">
            <a:extLst>
              <a:ext uri="{FF2B5EF4-FFF2-40B4-BE49-F238E27FC236}">
                <a16:creationId xmlns:a16="http://schemas.microsoft.com/office/drawing/2014/main" id="{599E573E-208E-D822-6470-6E49C747F135}"/>
              </a:ext>
            </a:extLst>
          </p:cNvPr>
          <p:cNvSpPr txBox="1"/>
          <p:nvPr/>
        </p:nvSpPr>
        <p:spPr>
          <a:xfrm>
            <a:off x="4197710" y="2162199"/>
            <a:ext cx="630386" cy="287130"/>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a:t>
            </a:r>
            <a:endParaRPr kumimoji="0" sz="21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45mg</a:t>
            </a:r>
            <a:endParaRPr kumimoji="0"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92" name="Google Shape;800;p17">
            <a:extLst>
              <a:ext uri="{FF2B5EF4-FFF2-40B4-BE49-F238E27FC236}">
                <a16:creationId xmlns:a16="http://schemas.microsoft.com/office/drawing/2014/main" id="{0B7083C8-A918-661C-0062-271CAA5B1C5F}"/>
              </a:ext>
            </a:extLst>
          </p:cNvPr>
          <p:cNvSpPr txBox="1"/>
          <p:nvPr/>
        </p:nvSpPr>
        <p:spPr>
          <a:xfrm>
            <a:off x="4679210" y="2161689"/>
            <a:ext cx="424653" cy="287130"/>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a:t>
            </a:r>
            <a:endParaRPr kumimoji="0" sz="21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45mg</a:t>
            </a:r>
            <a:endParaRPr kumimoji="0"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cxnSp>
        <p:nvCxnSpPr>
          <p:cNvPr id="93" name="Google Shape;802;p17">
            <a:extLst>
              <a:ext uri="{FF2B5EF4-FFF2-40B4-BE49-F238E27FC236}">
                <a16:creationId xmlns:a16="http://schemas.microsoft.com/office/drawing/2014/main" id="{B4BAD67A-B1FC-82F8-2AC0-45B3A777039D}"/>
              </a:ext>
            </a:extLst>
          </p:cNvPr>
          <p:cNvCxnSpPr>
            <a:cxnSpLocks/>
            <a:stCxn id="94" idx="4"/>
            <a:endCxn id="9" idx="1"/>
          </p:cNvCxnSpPr>
          <p:nvPr/>
        </p:nvCxnSpPr>
        <p:spPr>
          <a:xfrm rot="16200000" flipH="1">
            <a:off x="2662462" y="3482811"/>
            <a:ext cx="923210" cy="542405"/>
          </a:xfrm>
          <a:prstGeom prst="bentConnector2">
            <a:avLst/>
          </a:prstGeom>
          <a:noFill/>
          <a:ln w="19050" cap="flat" cmpd="sng">
            <a:solidFill>
              <a:schemeClr val="dk1"/>
            </a:solidFill>
            <a:prstDash val="solid"/>
            <a:round/>
            <a:headEnd type="none" w="sm" len="sm"/>
            <a:tailEnd type="triangle" w="med" len="med"/>
          </a:ln>
        </p:spPr>
      </p:cxnSp>
      <p:sp>
        <p:nvSpPr>
          <p:cNvPr id="94" name="Google Shape;803;p17">
            <a:extLst>
              <a:ext uri="{FF2B5EF4-FFF2-40B4-BE49-F238E27FC236}">
                <a16:creationId xmlns:a16="http://schemas.microsoft.com/office/drawing/2014/main" id="{CF35FE55-1F57-AEAF-128A-959813EFCF29}"/>
              </a:ext>
            </a:extLst>
          </p:cNvPr>
          <p:cNvSpPr/>
          <p:nvPr/>
        </p:nvSpPr>
        <p:spPr>
          <a:xfrm>
            <a:off x="2636940" y="2860559"/>
            <a:ext cx="431850" cy="431850"/>
          </a:xfrm>
          <a:prstGeom prst="ellipse">
            <a:avLst/>
          </a:prstGeom>
          <a:solidFill>
            <a:srgbClr val="FFFFFF"/>
          </a:solidFill>
          <a:ln w="15875" cap="flat" cmpd="sng">
            <a:solidFill>
              <a:schemeClr val="dk1"/>
            </a:solidFill>
            <a:prstDash val="solid"/>
            <a:round/>
            <a:headEnd type="none" w="sm" len="sm"/>
            <a:tailEnd type="none" w="sm" len="sm"/>
          </a:ln>
        </p:spPr>
        <p:txBody>
          <a:bodyPr spcFirstLastPara="1" wrap="square" lIns="0" tIns="45484" rIns="0" bIns="45484"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900"/>
              <a:buFontTx/>
              <a:buNone/>
              <a:tabLst/>
              <a:defRPr/>
            </a:pPr>
            <a:r>
              <a:rPr kumimoji="0" lang="en-GB" sz="1333" b="1" i="0" u="none" strike="noStrike" kern="1200" cap="none" spc="0" normalizeH="0" baseline="0" noProof="0" dirty="0">
                <a:ln>
                  <a:noFill/>
                </a:ln>
                <a:solidFill>
                  <a:srgbClr val="000000"/>
                </a:solidFill>
                <a:effectLst/>
                <a:uLnTx/>
                <a:uFillTx/>
                <a:latin typeface="Arial"/>
                <a:ea typeface="Arial"/>
                <a:cs typeface="Arial"/>
                <a:sym typeface="Arial"/>
              </a:rPr>
              <a:t>2:1</a:t>
            </a:r>
            <a:endParaRPr kumimoji="0" sz="1333"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95" name="Google Shape;804;p17">
            <a:extLst>
              <a:ext uri="{FF2B5EF4-FFF2-40B4-BE49-F238E27FC236}">
                <a16:creationId xmlns:a16="http://schemas.microsoft.com/office/drawing/2014/main" id="{23725F21-210D-34E5-7A5B-5697902A1ADC}"/>
              </a:ext>
            </a:extLst>
          </p:cNvPr>
          <p:cNvCxnSpPr>
            <a:cxnSpLocks/>
            <a:stCxn id="94" idx="0"/>
            <a:endCxn id="8" idx="1"/>
          </p:cNvCxnSpPr>
          <p:nvPr/>
        </p:nvCxnSpPr>
        <p:spPr>
          <a:xfrm rot="5400000" flipH="1" flipV="1">
            <a:off x="2604525" y="2096834"/>
            <a:ext cx="1012065" cy="515388"/>
          </a:xfrm>
          <a:prstGeom prst="bentConnector2">
            <a:avLst/>
          </a:prstGeom>
          <a:noFill/>
          <a:ln w="19050" cap="flat" cmpd="sng">
            <a:solidFill>
              <a:schemeClr val="dk1"/>
            </a:solidFill>
            <a:prstDash val="solid"/>
            <a:round/>
            <a:headEnd type="none" w="sm" len="sm"/>
            <a:tailEnd type="triangle" w="med" len="med"/>
          </a:ln>
        </p:spPr>
      </p:cxnSp>
      <p:cxnSp>
        <p:nvCxnSpPr>
          <p:cNvPr id="106" name="Google Shape;815;p17">
            <a:extLst>
              <a:ext uri="{FF2B5EF4-FFF2-40B4-BE49-F238E27FC236}">
                <a16:creationId xmlns:a16="http://schemas.microsoft.com/office/drawing/2014/main" id="{FB7E4ED9-9B63-8A7F-1D8D-8B6953916C01}"/>
              </a:ext>
            </a:extLst>
          </p:cNvPr>
          <p:cNvCxnSpPr>
            <a:cxnSpLocks/>
            <a:endCxn id="94" idx="2"/>
          </p:cNvCxnSpPr>
          <p:nvPr/>
        </p:nvCxnSpPr>
        <p:spPr>
          <a:xfrm>
            <a:off x="2364445" y="3076484"/>
            <a:ext cx="272495" cy="0"/>
          </a:xfrm>
          <a:prstGeom prst="straightConnector1">
            <a:avLst/>
          </a:prstGeom>
          <a:noFill/>
          <a:ln w="19050" cap="flat" cmpd="sng">
            <a:solidFill>
              <a:schemeClr val="dk1"/>
            </a:solidFill>
            <a:prstDash val="solid"/>
            <a:round/>
            <a:headEnd type="none" w="sm" len="sm"/>
            <a:tailEnd type="none" w="sm" len="sm"/>
          </a:ln>
        </p:spPr>
      </p:cxnSp>
      <p:sp>
        <p:nvSpPr>
          <p:cNvPr id="77" name="Google Shape;785;p17">
            <a:extLst>
              <a:ext uri="{FF2B5EF4-FFF2-40B4-BE49-F238E27FC236}">
                <a16:creationId xmlns:a16="http://schemas.microsoft.com/office/drawing/2014/main" id="{3B07A13A-5555-46D7-272B-D39919A1F624}"/>
              </a:ext>
            </a:extLst>
          </p:cNvPr>
          <p:cNvSpPr txBox="1"/>
          <p:nvPr/>
        </p:nvSpPr>
        <p:spPr>
          <a:xfrm>
            <a:off x="3362214" y="5487366"/>
            <a:ext cx="689291" cy="184666"/>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Screening</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79" name="Google Shape;787;p17">
            <a:extLst>
              <a:ext uri="{FF2B5EF4-FFF2-40B4-BE49-F238E27FC236}">
                <a16:creationId xmlns:a16="http://schemas.microsoft.com/office/drawing/2014/main" id="{2ACA1144-34E8-DDF2-5CDD-DB438F205398}"/>
              </a:ext>
            </a:extLst>
          </p:cNvPr>
          <p:cNvSpPr txBox="1"/>
          <p:nvPr/>
        </p:nvSpPr>
        <p:spPr>
          <a:xfrm>
            <a:off x="5743887" y="5487420"/>
            <a:ext cx="435866" cy="369332"/>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8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1" name="Google Shape;789;p17">
            <a:extLst>
              <a:ext uri="{FF2B5EF4-FFF2-40B4-BE49-F238E27FC236}">
                <a16:creationId xmlns:a16="http://schemas.microsoft.com/office/drawing/2014/main" id="{3A085418-8C8C-9969-A489-1A8D5F9D8C2E}"/>
              </a:ext>
            </a:extLst>
          </p:cNvPr>
          <p:cNvSpPr txBox="1"/>
          <p:nvPr/>
        </p:nvSpPr>
        <p:spPr>
          <a:xfrm>
            <a:off x="7620068" y="5487420"/>
            <a:ext cx="434414" cy="369332"/>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16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3" name="Google Shape;791;p17">
            <a:extLst>
              <a:ext uri="{FF2B5EF4-FFF2-40B4-BE49-F238E27FC236}">
                <a16:creationId xmlns:a16="http://schemas.microsoft.com/office/drawing/2014/main" id="{AA0D3E56-7ACC-1742-6ECF-4937150EC7A4}"/>
              </a:ext>
            </a:extLst>
          </p:cNvPr>
          <p:cNvSpPr txBox="1"/>
          <p:nvPr/>
        </p:nvSpPr>
        <p:spPr>
          <a:xfrm>
            <a:off x="10383271" y="5487420"/>
            <a:ext cx="503343" cy="369332"/>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9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4" name="Google Shape;792;p17">
            <a:extLst>
              <a:ext uri="{FF2B5EF4-FFF2-40B4-BE49-F238E27FC236}">
                <a16:creationId xmlns:a16="http://schemas.microsoft.com/office/drawing/2014/main" id="{5E64A1BE-CCB2-9DEC-36CE-CD200BAD3748}"/>
              </a:ext>
            </a:extLst>
          </p:cNvPr>
          <p:cNvSpPr txBox="1"/>
          <p:nvPr/>
        </p:nvSpPr>
        <p:spPr>
          <a:xfrm>
            <a:off x="11124891" y="5487420"/>
            <a:ext cx="503343" cy="369332"/>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30</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4" name="Google Shape;843;p17">
            <a:extLst>
              <a:ext uri="{FF2B5EF4-FFF2-40B4-BE49-F238E27FC236}">
                <a16:creationId xmlns:a16="http://schemas.microsoft.com/office/drawing/2014/main" id="{18B4FF79-A60B-80C6-5F2B-12C93D9D6A30}"/>
              </a:ext>
            </a:extLst>
          </p:cNvPr>
          <p:cNvSpPr txBox="1"/>
          <p:nvPr/>
        </p:nvSpPr>
        <p:spPr>
          <a:xfrm>
            <a:off x="10931936" y="5487394"/>
            <a:ext cx="171522" cy="205121"/>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58" name="Group 157">
            <a:extLst>
              <a:ext uri="{FF2B5EF4-FFF2-40B4-BE49-F238E27FC236}">
                <a16:creationId xmlns:a16="http://schemas.microsoft.com/office/drawing/2014/main" id="{AA133E46-E5F3-71E2-4740-506907C11F79}"/>
              </a:ext>
            </a:extLst>
          </p:cNvPr>
          <p:cNvGrpSpPr/>
          <p:nvPr/>
        </p:nvGrpSpPr>
        <p:grpSpPr>
          <a:xfrm>
            <a:off x="3369737" y="3468272"/>
            <a:ext cx="8265788" cy="393168"/>
            <a:chOff x="2528179" y="2670955"/>
            <a:chExt cx="6201494" cy="294978"/>
          </a:xfrm>
        </p:grpSpPr>
        <p:sp>
          <p:nvSpPr>
            <p:cNvPr id="124" name="Google Shape;833;p17">
              <a:extLst>
                <a:ext uri="{FF2B5EF4-FFF2-40B4-BE49-F238E27FC236}">
                  <a16:creationId xmlns:a16="http://schemas.microsoft.com/office/drawing/2014/main" id="{9E758B98-CE89-C001-5C06-FDEF54B2BF7C}"/>
                </a:ext>
              </a:extLst>
            </p:cNvPr>
            <p:cNvSpPr txBox="1"/>
            <p:nvPr/>
          </p:nvSpPr>
          <p:spPr>
            <a:xfrm>
              <a:off x="2528179" y="2688862"/>
              <a:ext cx="517148" cy="138548"/>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Screening</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26" name="Google Shape;835;p17">
              <a:extLst>
                <a:ext uri="{FF2B5EF4-FFF2-40B4-BE49-F238E27FC236}">
                  <a16:creationId xmlns:a16="http://schemas.microsoft.com/office/drawing/2014/main" id="{27F83C13-CFEA-D427-A4CD-B70627F64D30}"/>
                </a:ext>
              </a:extLst>
            </p:cNvPr>
            <p:cNvSpPr txBox="1"/>
            <p:nvPr/>
          </p:nvSpPr>
          <p:spPr>
            <a:xfrm>
              <a:off x="4300595" y="2688838"/>
              <a:ext cx="325924"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8</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28" name="Google Shape;837;p17">
              <a:extLst>
                <a:ext uri="{FF2B5EF4-FFF2-40B4-BE49-F238E27FC236}">
                  <a16:creationId xmlns:a16="http://schemas.microsoft.com/office/drawing/2014/main" id="{E71540A8-F13E-9F42-A55A-A3A2B96D3362}"/>
                </a:ext>
              </a:extLst>
            </p:cNvPr>
            <p:cNvSpPr txBox="1"/>
            <p:nvPr/>
          </p:nvSpPr>
          <p:spPr>
            <a:xfrm>
              <a:off x="5718240" y="2688838"/>
              <a:ext cx="325924"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16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29" name="Google Shape;838;p17">
              <a:extLst>
                <a:ext uri="{FF2B5EF4-FFF2-40B4-BE49-F238E27FC236}">
                  <a16:creationId xmlns:a16="http://schemas.microsoft.com/office/drawing/2014/main" id="{047E0F24-9BFB-FDBA-5B8B-6CBAE062C35E}"/>
                </a:ext>
              </a:extLst>
            </p:cNvPr>
            <p:cNvSpPr txBox="1"/>
            <p:nvPr/>
          </p:nvSpPr>
          <p:spPr>
            <a:xfrm>
              <a:off x="7225338" y="2688838"/>
              <a:ext cx="325924"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24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0" name="Google Shape;839;p17">
              <a:extLst>
                <a:ext uri="{FF2B5EF4-FFF2-40B4-BE49-F238E27FC236}">
                  <a16:creationId xmlns:a16="http://schemas.microsoft.com/office/drawing/2014/main" id="{D78A4298-8CF5-A6B3-AD68-FCE8E3DC97F3}"/>
                </a:ext>
              </a:extLst>
            </p:cNvPr>
            <p:cNvSpPr txBox="1"/>
            <p:nvPr/>
          </p:nvSpPr>
          <p:spPr>
            <a:xfrm>
              <a:off x="7775090" y="2688838"/>
              <a:ext cx="377638"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9</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1" name="Google Shape;840;p17">
              <a:extLst>
                <a:ext uri="{FF2B5EF4-FFF2-40B4-BE49-F238E27FC236}">
                  <a16:creationId xmlns:a16="http://schemas.microsoft.com/office/drawing/2014/main" id="{C879FFAE-B5E5-B4FF-4684-40287B5AE94D}"/>
                </a:ext>
              </a:extLst>
            </p:cNvPr>
            <p:cNvSpPr txBox="1"/>
            <p:nvPr/>
          </p:nvSpPr>
          <p:spPr>
            <a:xfrm>
              <a:off x="8352035" y="2688838"/>
              <a:ext cx="377638"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30</a:t>
              </a: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5" name="Google Shape;844;p17">
              <a:extLst>
                <a:ext uri="{FF2B5EF4-FFF2-40B4-BE49-F238E27FC236}">
                  <a16:creationId xmlns:a16="http://schemas.microsoft.com/office/drawing/2014/main" id="{F9A87666-4BDA-C125-F571-4D5B65CC0ABB}"/>
                </a:ext>
              </a:extLst>
            </p:cNvPr>
            <p:cNvSpPr txBox="1"/>
            <p:nvPr/>
          </p:nvSpPr>
          <p:spPr>
            <a:xfrm>
              <a:off x="8204978" y="2670955"/>
              <a:ext cx="128686" cy="153894"/>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58" name="Google Shape;774;p17 Cell 1, 1 to Text">
            <a:extLst>
              <a:ext uri="{FF2B5EF4-FFF2-40B4-BE49-F238E27FC236}">
                <a16:creationId xmlns:a16="http://schemas.microsoft.com/office/drawing/2014/main" id="{CA8B8A21-434F-68BE-777D-62A6F5F1CBC4}"/>
              </a:ext>
            </a:extLst>
          </p:cNvPr>
          <p:cNvSpPr txBox="1"/>
          <p:nvPr/>
        </p:nvSpPr>
        <p:spPr>
          <a:xfrm>
            <a:off x="3395270" y="4782275"/>
            <a:ext cx="69179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Screen </a:t>
            </a:r>
          </a:p>
        </p:txBody>
      </p:sp>
      <p:sp>
        <p:nvSpPr>
          <p:cNvPr id="69" name="Google Shape;795;p17 Cell 1, 1 to Text">
            <a:extLst>
              <a:ext uri="{FF2B5EF4-FFF2-40B4-BE49-F238E27FC236}">
                <a16:creationId xmlns:a16="http://schemas.microsoft.com/office/drawing/2014/main" id="{B015CCB1-EA22-EAF5-74A1-4020E7F7086D}"/>
              </a:ext>
            </a:extLst>
          </p:cNvPr>
          <p:cNvSpPr txBox="1"/>
          <p:nvPr/>
        </p:nvSpPr>
        <p:spPr>
          <a:xfrm>
            <a:off x="3368252" y="2773534"/>
            <a:ext cx="7149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Screen </a:t>
            </a:r>
          </a:p>
        </p:txBody>
      </p:sp>
      <p:grpSp>
        <p:nvGrpSpPr>
          <p:cNvPr id="162" name="Group 161">
            <a:extLst>
              <a:ext uri="{FF2B5EF4-FFF2-40B4-BE49-F238E27FC236}">
                <a16:creationId xmlns:a16="http://schemas.microsoft.com/office/drawing/2014/main" id="{EAA485B1-09A1-6CCF-DD7C-9106FB5D13A9}"/>
              </a:ext>
            </a:extLst>
          </p:cNvPr>
          <p:cNvGrpSpPr/>
          <p:nvPr/>
        </p:nvGrpSpPr>
        <p:grpSpPr>
          <a:xfrm>
            <a:off x="4082746" y="2517366"/>
            <a:ext cx="5002726" cy="244715"/>
            <a:chOff x="3063122" y="1924870"/>
            <a:chExt cx="3753347" cy="183600"/>
          </a:xfrm>
        </p:grpSpPr>
        <p:cxnSp>
          <p:nvCxnSpPr>
            <p:cNvPr id="88" name="Google Shape;796;p17">
              <a:extLst>
                <a:ext uri="{FF2B5EF4-FFF2-40B4-BE49-F238E27FC236}">
                  <a16:creationId xmlns:a16="http://schemas.microsoft.com/office/drawing/2014/main" id="{707ED50D-C45F-67B5-81F4-AE7841C848B2}"/>
                </a:ext>
              </a:extLst>
            </p:cNvPr>
            <p:cNvCxnSpPr>
              <a:cxnSpLocks/>
            </p:cNvCxnSpPr>
            <p:nvPr/>
          </p:nvCxnSpPr>
          <p:spPr>
            <a:xfrm>
              <a:off x="3063122"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07" name="Google Shape;816;p17">
              <a:extLst>
                <a:ext uri="{FF2B5EF4-FFF2-40B4-BE49-F238E27FC236}">
                  <a16:creationId xmlns:a16="http://schemas.microsoft.com/office/drawing/2014/main" id="{F176783D-0AC0-3B8F-1FC0-BB2EA1586FDA}"/>
                </a:ext>
              </a:extLst>
            </p:cNvPr>
            <p:cNvCxnSpPr>
              <a:cxnSpLocks/>
            </p:cNvCxnSpPr>
            <p:nvPr/>
          </p:nvCxnSpPr>
          <p:spPr>
            <a:xfrm>
              <a:off x="3120910"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08" name="Google Shape;817;p17">
              <a:extLst>
                <a:ext uri="{FF2B5EF4-FFF2-40B4-BE49-F238E27FC236}">
                  <a16:creationId xmlns:a16="http://schemas.microsoft.com/office/drawing/2014/main" id="{95D629E6-F2CA-1D56-F5E0-E1407C24381D}"/>
                </a:ext>
              </a:extLst>
            </p:cNvPr>
            <p:cNvCxnSpPr>
              <a:cxnSpLocks/>
            </p:cNvCxnSpPr>
            <p:nvPr/>
          </p:nvCxnSpPr>
          <p:spPr>
            <a:xfrm>
              <a:off x="3600026"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09" name="Google Shape;818;p17">
              <a:extLst>
                <a:ext uri="{FF2B5EF4-FFF2-40B4-BE49-F238E27FC236}">
                  <a16:creationId xmlns:a16="http://schemas.microsoft.com/office/drawing/2014/main" id="{D2DEAAD7-63A7-D3F7-14D1-CB6A984D6817}"/>
                </a:ext>
              </a:extLst>
            </p:cNvPr>
            <p:cNvCxnSpPr>
              <a:cxnSpLocks/>
            </p:cNvCxnSpPr>
            <p:nvPr/>
          </p:nvCxnSpPr>
          <p:spPr>
            <a:xfrm>
              <a:off x="3653823"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0" name="Google Shape;819;p17">
              <a:extLst>
                <a:ext uri="{FF2B5EF4-FFF2-40B4-BE49-F238E27FC236}">
                  <a16:creationId xmlns:a16="http://schemas.microsoft.com/office/drawing/2014/main" id="{39DAF203-48D5-734C-4001-429852F502F3}"/>
                </a:ext>
              </a:extLst>
            </p:cNvPr>
            <p:cNvCxnSpPr>
              <a:cxnSpLocks/>
            </p:cNvCxnSpPr>
            <p:nvPr/>
          </p:nvCxnSpPr>
          <p:spPr>
            <a:xfrm>
              <a:off x="4127000"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1" name="Google Shape;820;p17">
              <a:extLst>
                <a:ext uri="{FF2B5EF4-FFF2-40B4-BE49-F238E27FC236}">
                  <a16:creationId xmlns:a16="http://schemas.microsoft.com/office/drawing/2014/main" id="{ECB5B932-0369-D928-9702-D405DEF77D4B}"/>
                </a:ext>
              </a:extLst>
            </p:cNvPr>
            <p:cNvCxnSpPr>
              <a:cxnSpLocks/>
            </p:cNvCxnSpPr>
            <p:nvPr/>
          </p:nvCxnSpPr>
          <p:spPr>
            <a:xfrm>
              <a:off x="4182145"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2" name="Google Shape;821;p17">
              <a:extLst>
                <a:ext uri="{FF2B5EF4-FFF2-40B4-BE49-F238E27FC236}">
                  <a16:creationId xmlns:a16="http://schemas.microsoft.com/office/drawing/2014/main" id="{422ECF41-E49D-D9E9-0F4F-0D47D44F54F1}"/>
                </a:ext>
              </a:extLst>
            </p:cNvPr>
            <p:cNvCxnSpPr>
              <a:cxnSpLocks/>
            </p:cNvCxnSpPr>
            <p:nvPr/>
          </p:nvCxnSpPr>
          <p:spPr>
            <a:xfrm>
              <a:off x="4669078"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3" name="Google Shape;822;p17">
              <a:extLst>
                <a:ext uri="{FF2B5EF4-FFF2-40B4-BE49-F238E27FC236}">
                  <a16:creationId xmlns:a16="http://schemas.microsoft.com/office/drawing/2014/main" id="{FDD58300-D34C-9F02-CA0E-C6D1FBBA44CF}"/>
                </a:ext>
              </a:extLst>
            </p:cNvPr>
            <p:cNvCxnSpPr>
              <a:cxnSpLocks/>
            </p:cNvCxnSpPr>
            <p:nvPr/>
          </p:nvCxnSpPr>
          <p:spPr>
            <a:xfrm>
              <a:off x="4724884"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4" name="Google Shape;823;p17">
              <a:extLst>
                <a:ext uri="{FF2B5EF4-FFF2-40B4-BE49-F238E27FC236}">
                  <a16:creationId xmlns:a16="http://schemas.microsoft.com/office/drawing/2014/main" id="{FC2EE5FA-B35F-6C9F-9399-1CBE756FBC99}"/>
                </a:ext>
              </a:extLst>
            </p:cNvPr>
            <p:cNvCxnSpPr>
              <a:cxnSpLocks/>
            </p:cNvCxnSpPr>
            <p:nvPr/>
          </p:nvCxnSpPr>
          <p:spPr>
            <a:xfrm>
              <a:off x="5199662"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5" name="Google Shape;824;p17">
              <a:extLst>
                <a:ext uri="{FF2B5EF4-FFF2-40B4-BE49-F238E27FC236}">
                  <a16:creationId xmlns:a16="http://schemas.microsoft.com/office/drawing/2014/main" id="{FBB8CC0C-5021-C023-F858-5000BD69553C}"/>
                </a:ext>
              </a:extLst>
            </p:cNvPr>
            <p:cNvCxnSpPr>
              <a:cxnSpLocks/>
            </p:cNvCxnSpPr>
            <p:nvPr/>
          </p:nvCxnSpPr>
          <p:spPr>
            <a:xfrm>
              <a:off x="5262122"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6" name="Google Shape;825;p17">
              <a:extLst>
                <a:ext uri="{FF2B5EF4-FFF2-40B4-BE49-F238E27FC236}">
                  <a16:creationId xmlns:a16="http://schemas.microsoft.com/office/drawing/2014/main" id="{6902D87C-75EE-F2BA-3FDF-54C08D9B2950}"/>
                </a:ext>
              </a:extLst>
            </p:cNvPr>
            <p:cNvCxnSpPr>
              <a:cxnSpLocks/>
            </p:cNvCxnSpPr>
            <p:nvPr/>
          </p:nvCxnSpPr>
          <p:spPr>
            <a:xfrm>
              <a:off x="5734800"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7" name="Google Shape;826;p17">
              <a:extLst>
                <a:ext uri="{FF2B5EF4-FFF2-40B4-BE49-F238E27FC236}">
                  <a16:creationId xmlns:a16="http://schemas.microsoft.com/office/drawing/2014/main" id="{2509FCC1-D66A-E54E-D4E5-30F87BB1E2B6}"/>
                </a:ext>
              </a:extLst>
            </p:cNvPr>
            <p:cNvCxnSpPr>
              <a:cxnSpLocks/>
            </p:cNvCxnSpPr>
            <p:nvPr/>
          </p:nvCxnSpPr>
          <p:spPr>
            <a:xfrm>
              <a:off x="5784241"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8" name="Google Shape;827;p17">
              <a:extLst>
                <a:ext uri="{FF2B5EF4-FFF2-40B4-BE49-F238E27FC236}">
                  <a16:creationId xmlns:a16="http://schemas.microsoft.com/office/drawing/2014/main" id="{9628192B-E0FA-FE73-A691-62E86C503973}"/>
                </a:ext>
              </a:extLst>
            </p:cNvPr>
            <p:cNvCxnSpPr>
              <a:cxnSpLocks/>
            </p:cNvCxnSpPr>
            <p:nvPr/>
          </p:nvCxnSpPr>
          <p:spPr>
            <a:xfrm>
              <a:off x="3342809"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9" name="Google Shape;828;p17">
              <a:extLst>
                <a:ext uri="{FF2B5EF4-FFF2-40B4-BE49-F238E27FC236}">
                  <a16:creationId xmlns:a16="http://schemas.microsoft.com/office/drawing/2014/main" id="{C4A691F1-113C-DB77-04F3-9E4C55CB9537}"/>
                </a:ext>
              </a:extLst>
            </p:cNvPr>
            <p:cNvCxnSpPr>
              <a:cxnSpLocks/>
            </p:cNvCxnSpPr>
            <p:nvPr/>
          </p:nvCxnSpPr>
          <p:spPr>
            <a:xfrm>
              <a:off x="3490692"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20" name="Google Shape;829;p17">
              <a:extLst>
                <a:ext uri="{FF2B5EF4-FFF2-40B4-BE49-F238E27FC236}">
                  <a16:creationId xmlns:a16="http://schemas.microsoft.com/office/drawing/2014/main" id="{D967D7A1-E124-A48D-5533-30DDE152ADA2}"/>
                </a:ext>
              </a:extLst>
            </p:cNvPr>
            <p:cNvCxnSpPr>
              <a:cxnSpLocks/>
            </p:cNvCxnSpPr>
            <p:nvPr/>
          </p:nvCxnSpPr>
          <p:spPr>
            <a:xfrm>
              <a:off x="6816469"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21" name="Google Shape;830;p17">
              <a:extLst>
                <a:ext uri="{FF2B5EF4-FFF2-40B4-BE49-F238E27FC236}">
                  <a16:creationId xmlns:a16="http://schemas.microsoft.com/office/drawing/2014/main" id="{8346D7CB-37C4-603F-5DD6-7CC38495C6B3}"/>
                </a:ext>
              </a:extLst>
            </p:cNvPr>
            <p:cNvCxnSpPr>
              <a:cxnSpLocks/>
            </p:cNvCxnSpPr>
            <p:nvPr/>
          </p:nvCxnSpPr>
          <p:spPr>
            <a:xfrm>
              <a:off x="6279328" y="1924870"/>
              <a:ext cx="0" cy="183600"/>
            </a:xfrm>
            <a:prstGeom prst="straightConnector1">
              <a:avLst/>
            </a:prstGeom>
            <a:noFill/>
            <a:ln w="38100" cap="flat" cmpd="sng">
              <a:solidFill>
                <a:srgbClr val="00B050"/>
              </a:solidFill>
              <a:prstDash val="solid"/>
              <a:round/>
              <a:headEnd type="none" w="sm" len="sm"/>
              <a:tailEnd type="stealth" w="med" len="med"/>
            </a:ln>
          </p:spPr>
        </p:cxnSp>
      </p:grpSp>
      <p:grpSp>
        <p:nvGrpSpPr>
          <p:cNvPr id="160" name="Group 159">
            <a:extLst>
              <a:ext uri="{FF2B5EF4-FFF2-40B4-BE49-F238E27FC236}">
                <a16:creationId xmlns:a16="http://schemas.microsoft.com/office/drawing/2014/main" id="{A3C1BF36-CB21-0BE3-AC23-0E90E2452F3E}"/>
              </a:ext>
            </a:extLst>
          </p:cNvPr>
          <p:cNvGrpSpPr/>
          <p:nvPr/>
        </p:nvGrpSpPr>
        <p:grpSpPr>
          <a:xfrm>
            <a:off x="3701580" y="3192690"/>
            <a:ext cx="7676954" cy="246314"/>
            <a:chOff x="2777148" y="2478712"/>
            <a:chExt cx="5759715" cy="184800"/>
          </a:xfrm>
        </p:grpSpPr>
        <p:cxnSp>
          <p:nvCxnSpPr>
            <p:cNvPr id="122" name="Google Shape;831;p17">
              <a:extLst>
                <a:ext uri="{FF2B5EF4-FFF2-40B4-BE49-F238E27FC236}">
                  <a16:creationId xmlns:a16="http://schemas.microsoft.com/office/drawing/2014/main" id="{1D12A9E0-EE1D-E805-EA96-1C35167A2180}"/>
                </a:ext>
              </a:extLst>
            </p:cNvPr>
            <p:cNvCxnSpPr>
              <a:cxnSpLocks/>
            </p:cNvCxnSpPr>
            <p:nvPr/>
          </p:nvCxnSpPr>
          <p:spPr>
            <a:xfrm rot="10800000">
              <a:off x="8536863"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23" name="Google Shape;832;p17">
              <a:extLst>
                <a:ext uri="{FF2B5EF4-FFF2-40B4-BE49-F238E27FC236}">
                  <a16:creationId xmlns:a16="http://schemas.microsoft.com/office/drawing/2014/main" id="{CB60CE50-62E2-41E5-2923-6A4DB5B3353F}"/>
                </a:ext>
              </a:extLst>
            </p:cNvPr>
            <p:cNvCxnSpPr>
              <a:cxnSpLocks/>
            </p:cNvCxnSpPr>
            <p:nvPr/>
          </p:nvCxnSpPr>
          <p:spPr>
            <a:xfrm rot="10800000">
              <a:off x="2777148"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33" name="Google Shape;842;p17">
              <a:extLst>
                <a:ext uri="{FF2B5EF4-FFF2-40B4-BE49-F238E27FC236}">
                  <a16:creationId xmlns:a16="http://schemas.microsoft.com/office/drawing/2014/main" id="{45945301-5C86-1764-1537-26053445EB49}"/>
                </a:ext>
              </a:extLst>
            </p:cNvPr>
            <p:cNvCxnSpPr>
              <a:cxnSpLocks/>
            </p:cNvCxnSpPr>
            <p:nvPr/>
          </p:nvCxnSpPr>
          <p:spPr>
            <a:xfrm rot="10800000">
              <a:off x="7958846"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25" name="Google Shape;834;p17">
              <a:extLst>
                <a:ext uri="{FF2B5EF4-FFF2-40B4-BE49-F238E27FC236}">
                  <a16:creationId xmlns:a16="http://schemas.microsoft.com/office/drawing/2014/main" id="{2B0C0C75-31B7-B9B0-05EC-AF568941B5E3}"/>
                </a:ext>
              </a:extLst>
            </p:cNvPr>
            <p:cNvCxnSpPr>
              <a:cxnSpLocks/>
            </p:cNvCxnSpPr>
            <p:nvPr/>
          </p:nvCxnSpPr>
          <p:spPr>
            <a:xfrm rot="10800000">
              <a:off x="4462148"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27" name="Google Shape;836;p17">
              <a:extLst>
                <a:ext uri="{FF2B5EF4-FFF2-40B4-BE49-F238E27FC236}">
                  <a16:creationId xmlns:a16="http://schemas.microsoft.com/office/drawing/2014/main" id="{66D14764-D218-5B43-1C47-4E0B6CD55130}"/>
                </a:ext>
              </a:extLst>
            </p:cNvPr>
            <p:cNvCxnSpPr>
              <a:cxnSpLocks/>
            </p:cNvCxnSpPr>
            <p:nvPr/>
          </p:nvCxnSpPr>
          <p:spPr>
            <a:xfrm rot="10800000">
              <a:off x="5877907"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32" name="Google Shape;841;p17">
              <a:extLst>
                <a:ext uri="{FF2B5EF4-FFF2-40B4-BE49-F238E27FC236}">
                  <a16:creationId xmlns:a16="http://schemas.microsoft.com/office/drawing/2014/main" id="{2079B61A-303D-EDE0-17EC-7B0852048B12}"/>
                </a:ext>
              </a:extLst>
            </p:cNvPr>
            <p:cNvCxnSpPr>
              <a:cxnSpLocks/>
            </p:cNvCxnSpPr>
            <p:nvPr/>
          </p:nvCxnSpPr>
          <p:spPr>
            <a:xfrm rot="10800000">
              <a:off x="7380829" y="2478712"/>
              <a:ext cx="0" cy="184800"/>
            </a:xfrm>
            <a:prstGeom prst="straightConnector1">
              <a:avLst/>
            </a:prstGeom>
            <a:noFill/>
            <a:ln w="38100" cap="flat" cmpd="sng">
              <a:solidFill>
                <a:schemeClr val="tx1"/>
              </a:solidFill>
              <a:prstDash val="solid"/>
              <a:round/>
              <a:headEnd type="none" w="sm" len="sm"/>
              <a:tailEnd type="stealth" w="med" len="med"/>
            </a:ln>
          </p:spPr>
        </p:cxnSp>
      </p:grpSp>
      <p:sp>
        <p:nvSpPr>
          <p:cNvPr id="70" name="Google Shape;795;p17 Cell 2, 1 to Text">
            <a:extLst>
              <a:ext uri="{FF2B5EF4-FFF2-40B4-BE49-F238E27FC236}">
                <a16:creationId xmlns:a16="http://schemas.microsoft.com/office/drawing/2014/main" id="{3C02715C-15E5-00D5-DA1F-33DB5EDE2277}"/>
              </a:ext>
            </a:extLst>
          </p:cNvPr>
          <p:cNvSpPr txBox="1"/>
          <p:nvPr/>
        </p:nvSpPr>
        <p:spPr>
          <a:xfrm>
            <a:off x="4082746" y="2773534"/>
            <a:ext cx="713522" cy="414416"/>
          </a:xfrm>
          <a:prstGeom prst="rect">
            <a:avLst/>
          </a:prstGeom>
          <a:solidFill>
            <a:schemeClr val="bg1"/>
          </a:solidFill>
          <a:ln w="12700">
            <a:solidFill>
              <a:schemeClr val="bg1">
                <a:lumMod val="75000"/>
              </a:schemeClr>
            </a:solidFill>
          </a:ln>
        </p:spPr>
        <p:txBody>
          <a:bodyPr vert="horz" wrap="square" lIns="0" tIns="0" rIns="0" bIns="0"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C1 </a:t>
            </a:r>
            <a:b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D1 </a:t>
            </a:r>
            <a:r>
              <a:rPr kumimoji="0" lang="en-GB" sz="1066"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D8 D15</a:t>
            </a:r>
          </a:p>
        </p:txBody>
      </p:sp>
      <p:sp>
        <p:nvSpPr>
          <p:cNvPr id="82" name="Google Shape;795;p17 Cell 3, 1 to Text">
            <a:extLst>
              <a:ext uri="{FF2B5EF4-FFF2-40B4-BE49-F238E27FC236}">
                <a16:creationId xmlns:a16="http://schemas.microsoft.com/office/drawing/2014/main" id="{FE5E9903-9510-DAA8-47BB-3A973E5705D5}"/>
              </a:ext>
            </a:extLst>
          </p:cNvPr>
          <p:cNvSpPr txBox="1"/>
          <p:nvPr/>
        </p:nvSpPr>
        <p:spPr>
          <a:xfrm>
            <a:off x="4796268"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C2</a:t>
            </a:r>
          </a:p>
        </p:txBody>
      </p:sp>
      <p:sp>
        <p:nvSpPr>
          <p:cNvPr id="85" name="Google Shape;795;p17 Cell 4, 1 to Text">
            <a:extLst>
              <a:ext uri="{FF2B5EF4-FFF2-40B4-BE49-F238E27FC236}">
                <a16:creationId xmlns:a16="http://schemas.microsoft.com/office/drawing/2014/main" id="{1F4A8244-4085-78D4-428E-260A0C194399}"/>
              </a:ext>
            </a:extLst>
          </p:cNvPr>
          <p:cNvSpPr txBox="1"/>
          <p:nvPr/>
        </p:nvSpPr>
        <p:spPr>
          <a:xfrm>
            <a:off x="5511634"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mn-ea"/>
                <a:cs typeface="+mn-cs"/>
              </a:rPr>
              <a:t>C3</a:t>
            </a:r>
          </a:p>
        </p:txBody>
      </p:sp>
      <p:sp>
        <p:nvSpPr>
          <p:cNvPr id="90" name="Google Shape;795;p17 Cell 5, 1 to Text">
            <a:extLst>
              <a:ext uri="{FF2B5EF4-FFF2-40B4-BE49-F238E27FC236}">
                <a16:creationId xmlns:a16="http://schemas.microsoft.com/office/drawing/2014/main" id="{6FCB6049-47DD-CFAB-CC88-A469F6263F4E}"/>
              </a:ext>
            </a:extLst>
          </p:cNvPr>
          <p:cNvSpPr txBox="1"/>
          <p:nvPr/>
        </p:nvSpPr>
        <p:spPr>
          <a:xfrm>
            <a:off x="6226999"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C4</a:t>
            </a:r>
          </a:p>
        </p:txBody>
      </p:sp>
      <p:sp>
        <p:nvSpPr>
          <p:cNvPr id="137" name="Google Shape;795;p17 Cell 6, 1 to Text">
            <a:extLst>
              <a:ext uri="{FF2B5EF4-FFF2-40B4-BE49-F238E27FC236}">
                <a16:creationId xmlns:a16="http://schemas.microsoft.com/office/drawing/2014/main" id="{808F9D49-938A-F0DE-10A2-059F4D7CAA2A}"/>
              </a:ext>
            </a:extLst>
          </p:cNvPr>
          <p:cNvSpPr txBox="1"/>
          <p:nvPr/>
        </p:nvSpPr>
        <p:spPr>
          <a:xfrm>
            <a:off x="6942366"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C5</a:t>
            </a:r>
          </a:p>
        </p:txBody>
      </p:sp>
      <p:sp>
        <p:nvSpPr>
          <p:cNvPr id="138" name="Google Shape;795;p17 Cell 7, 1 to Text">
            <a:extLst>
              <a:ext uri="{FF2B5EF4-FFF2-40B4-BE49-F238E27FC236}">
                <a16:creationId xmlns:a16="http://schemas.microsoft.com/office/drawing/2014/main" id="{A73BF975-E563-3734-82BF-E936A0327C0C}"/>
              </a:ext>
            </a:extLst>
          </p:cNvPr>
          <p:cNvSpPr txBox="1"/>
          <p:nvPr/>
        </p:nvSpPr>
        <p:spPr>
          <a:xfrm>
            <a:off x="7657732"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C6</a:t>
            </a:r>
          </a:p>
        </p:txBody>
      </p:sp>
      <p:sp>
        <p:nvSpPr>
          <p:cNvPr id="139" name="Google Shape;795;p17 Cell 8, 1 to Text">
            <a:extLst>
              <a:ext uri="{FF2B5EF4-FFF2-40B4-BE49-F238E27FC236}">
                <a16:creationId xmlns:a16="http://schemas.microsoft.com/office/drawing/2014/main" id="{35D2C00D-9CC7-8142-5804-38DCA05B5404}"/>
              </a:ext>
            </a:extLst>
          </p:cNvPr>
          <p:cNvSpPr txBox="1"/>
          <p:nvPr/>
        </p:nvSpPr>
        <p:spPr>
          <a:xfrm>
            <a:off x="8373098"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C7</a:t>
            </a:r>
          </a:p>
        </p:txBody>
      </p:sp>
      <p:sp>
        <p:nvSpPr>
          <p:cNvPr id="140" name="Google Shape;795;p17 Cell 9, 1 to Text">
            <a:extLst>
              <a:ext uri="{FF2B5EF4-FFF2-40B4-BE49-F238E27FC236}">
                <a16:creationId xmlns:a16="http://schemas.microsoft.com/office/drawing/2014/main" id="{ED3558E7-8B2D-30C4-6133-E0D1D0997B8B}"/>
              </a:ext>
            </a:extLst>
          </p:cNvPr>
          <p:cNvSpPr txBox="1"/>
          <p:nvPr/>
        </p:nvSpPr>
        <p:spPr>
          <a:xfrm>
            <a:off x="9088464" y="2773534"/>
            <a:ext cx="748579"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C8</a:t>
            </a:r>
          </a:p>
        </p:txBody>
      </p:sp>
      <p:sp>
        <p:nvSpPr>
          <p:cNvPr id="141" name="Google Shape;795;p17 Cell 10, 1 to Text">
            <a:extLst>
              <a:ext uri="{FF2B5EF4-FFF2-40B4-BE49-F238E27FC236}">
                <a16:creationId xmlns:a16="http://schemas.microsoft.com/office/drawing/2014/main" id="{82F058B4-6C4E-9C29-4EE1-AC58D972E998}"/>
              </a:ext>
            </a:extLst>
          </p:cNvPr>
          <p:cNvSpPr txBox="1"/>
          <p:nvPr/>
        </p:nvSpPr>
        <p:spPr>
          <a:xfrm>
            <a:off x="9837272" y="2773534"/>
            <a:ext cx="1827677" cy="414416"/>
          </a:xfrm>
          <a:prstGeom prst="rect">
            <a:avLst/>
          </a:prstGeom>
          <a:solidFill>
            <a:schemeClr val="accent2"/>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Arial"/>
                <a:cs typeface="Arial"/>
                <a:sym typeface="Arial"/>
              </a:rPr>
              <a:t>Follow up after </a:t>
            </a:r>
            <a:br>
              <a:rPr kumimoji="0" lang="en-GB" sz="1200" b="0" i="0" u="none" strike="noStrike" kern="1200" cap="none" spc="0" normalizeH="0" baseline="0" noProof="0" dirty="0">
                <a:ln>
                  <a:noFill/>
                </a:ln>
                <a:solidFill>
                  <a:srgbClr val="FFFFFF"/>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FFFFFF"/>
                </a:solidFill>
                <a:effectLst/>
                <a:uLnTx/>
                <a:uFillTx/>
                <a:latin typeface="Arial" panose="020B0604020202020204"/>
                <a:ea typeface="Arial"/>
                <a:cs typeface="Arial"/>
                <a:sym typeface="Arial"/>
              </a:rPr>
              <a:t>drug completion</a:t>
            </a:r>
            <a:endPar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grpSp>
        <p:nvGrpSpPr>
          <p:cNvPr id="164" name="Group 163">
            <a:extLst>
              <a:ext uri="{FF2B5EF4-FFF2-40B4-BE49-F238E27FC236}">
                <a16:creationId xmlns:a16="http://schemas.microsoft.com/office/drawing/2014/main" id="{D0E5A846-88DD-F7C4-C202-165818E1C89A}"/>
              </a:ext>
            </a:extLst>
          </p:cNvPr>
          <p:cNvGrpSpPr/>
          <p:nvPr/>
        </p:nvGrpSpPr>
        <p:grpSpPr>
          <a:xfrm>
            <a:off x="7742541" y="6030977"/>
            <a:ext cx="2535981" cy="600354"/>
            <a:chOff x="6203283" y="4524706"/>
            <a:chExt cx="1902646" cy="450422"/>
          </a:xfrm>
        </p:grpSpPr>
        <p:sp>
          <p:nvSpPr>
            <p:cNvPr id="165" name="Google Shape;807;p17">
              <a:extLst>
                <a:ext uri="{FF2B5EF4-FFF2-40B4-BE49-F238E27FC236}">
                  <a16:creationId xmlns:a16="http://schemas.microsoft.com/office/drawing/2014/main" id="{9C4B4DCE-4DEB-7E6B-72CD-7749244ED62A}"/>
                </a:ext>
              </a:extLst>
            </p:cNvPr>
            <p:cNvSpPr txBox="1"/>
            <p:nvPr/>
          </p:nvSpPr>
          <p:spPr>
            <a:xfrm>
              <a:off x="7556098" y="4729013"/>
              <a:ext cx="549831" cy="246115"/>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Tumor</a:t>
              </a:r>
              <a:b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assessment</a:t>
              </a:r>
              <a:endParaRPr kumimoji="0" sz="1066"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66" name="Google Shape;808;p17">
              <a:extLst>
                <a:ext uri="{FF2B5EF4-FFF2-40B4-BE49-F238E27FC236}">
                  <a16:creationId xmlns:a16="http://schemas.microsoft.com/office/drawing/2014/main" id="{5A4C5255-DCEC-17D7-1610-449F6733108D}"/>
                </a:ext>
              </a:extLst>
            </p:cNvPr>
            <p:cNvCxnSpPr>
              <a:cxnSpLocks/>
            </p:cNvCxnSpPr>
            <p:nvPr/>
          </p:nvCxnSpPr>
          <p:spPr>
            <a:xfrm rot="10800000">
              <a:off x="7831013" y="4524706"/>
              <a:ext cx="0" cy="180171"/>
            </a:xfrm>
            <a:prstGeom prst="straightConnector1">
              <a:avLst/>
            </a:prstGeom>
            <a:noFill/>
            <a:ln w="38100" cap="flat" cmpd="sng">
              <a:solidFill>
                <a:schemeClr val="tx1"/>
              </a:solidFill>
              <a:prstDash val="solid"/>
              <a:round/>
              <a:headEnd type="none" w="sm" len="sm"/>
              <a:tailEnd type="stealth" w="med" len="med"/>
            </a:ln>
          </p:spPr>
        </p:cxnSp>
        <p:cxnSp>
          <p:nvCxnSpPr>
            <p:cNvPr id="167" name="Google Shape;809;p17">
              <a:extLst>
                <a:ext uri="{FF2B5EF4-FFF2-40B4-BE49-F238E27FC236}">
                  <a16:creationId xmlns:a16="http://schemas.microsoft.com/office/drawing/2014/main" id="{F90E248E-25DB-1DCE-C5E0-514CD670A102}"/>
                </a:ext>
              </a:extLst>
            </p:cNvPr>
            <p:cNvCxnSpPr>
              <a:cxnSpLocks/>
            </p:cNvCxnSpPr>
            <p:nvPr/>
          </p:nvCxnSpPr>
          <p:spPr>
            <a:xfrm>
              <a:off x="7306604" y="4541149"/>
              <a:ext cx="0" cy="180170"/>
            </a:xfrm>
            <a:prstGeom prst="straightConnector1">
              <a:avLst/>
            </a:prstGeom>
            <a:noFill/>
            <a:ln w="38100" cap="flat" cmpd="sng">
              <a:solidFill>
                <a:schemeClr val="tx2"/>
              </a:solidFill>
              <a:prstDash val="solid"/>
              <a:round/>
              <a:headEnd type="none" w="sm" len="sm"/>
              <a:tailEnd type="stealth" w="med" len="med"/>
            </a:ln>
          </p:spPr>
        </p:cxnSp>
        <p:cxnSp>
          <p:nvCxnSpPr>
            <p:cNvPr id="168" name="Google Shape;810;p17">
              <a:extLst>
                <a:ext uri="{FF2B5EF4-FFF2-40B4-BE49-F238E27FC236}">
                  <a16:creationId xmlns:a16="http://schemas.microsoft.com/office/drawing/2014/main" id="{160ECEAD-2712-BF29-9EE5-850EE50E3B3B}"/>
                </a:ext>
              </a:extLst>
            </p:cNvPr>
            <p:cNvCxnSpPr>
              <a:cxnSpLocks/>
            </p:cNvCxnSpPr>
            <p:nvPr/>
          </p:nvCxnSpPr>
          <p:spPr>
            <a:xfrm>
              <a:off x="6793542" y="4541149"/>
              <a:ext cx="0" cy="180170"/>
            </a:xfrm>
            <a:prstGeom prst="straightConnector1">
              <a:avLst/>
            </a:prstGeom>
            <a:noFill/>
            <a:ln w="38100" cap="flat" cmpd="sng">
              <a:solidFill>
                <a:srgbClr val="7F7F7F"/>
              </a:solidFill>
              <a:prstDash val="solid"/>
              <a:round/>
              <a:headEnd type="none" w="sm" len="sm"/>
              <a:tailEnd type="stealth" w="med" len="med"/>
            </a:ln>
          </p:spPr>
        </p:cxnSp>
        <p:sp>
          <p:nvSpPr>
            <p:cNvPr id="169" name="Google Shape;811;p17">
              <a:extLst>
                <a:ext uri="{FF2B5EF4-FFF2-40B4-BE49-F238E27FC236}">
                  <a16:creationId xmlns:a16="http://schemas.microsoft.com/office/drawing/2014/main" id="{89C049D9-9A9C-0AC4-3B44-D87B94DDD04B}"/>
                </a:ext>
              </a:extLst>
            </p:cNvPr>
            <p:cNvSpPr txBox="1"/>
            <p:nvPr/>
          </p:nvSpPr>
          <p:spPr>
            <a:xfrm>
              <a:off x="6203283" y="4729160"/>
              <a:ext cx="306681" cy="123057"/>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Mosun</a:t>
              </a:r>
              <a:endParaRPr kumimoji="0" sz="1066"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70" name="Google Shape;812;p17">
              <a:extLst>
                <a:ext uri="{FF2B5EF4-FFF2-40B4-BE49-F238E27FC236}">
                  <a16:creationId xmlns:a16="http://schemas.microsoft.com/office/drawing/2014/main" id="{716CF20D-BF80-C9DA-7B3C-23A9C4C7D03A}"/>
                </a:ext>
              </a:extLst>
            </p:cNvPr>
            <p:cNvSpPr txBox="1"/>
            <p:nvPr/>
          </p:nvSpPr>
          <p:spPr>
            <a:xfrm>
              <a:off x="6691316" y="4729160"/>
              <a:ext cx="204453" cy="123057"/>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Pola</a:t>
              </a:r>
              <a:endParaRPr kumimoji="0" sz="1466"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1" name="Google Shape;813;p17">
              <a:extLst>
                <a:ext uri="{FF2B5EF4-FFF2-40B4-BE49-F238E27FC236}">
                  <a16:creationId xmlns:a16="http://schemas.microsoft.com/office/drawing/2014/main" id="{39A7AB83-0EF3-337D-B41B-E15ED0774BE1}"/>
                </a:ext>
              </a:extLst>
            </p:cNvPr>
            <p:cNvSpPr txBox="1"/>
            <p:nvPr/>
          </p:nvSpPr>
          <p:spPr>
            <a:xfrm>
              <a:off x="7076293" y="4729160"/>
              <a:ext cx="460623" cy="123057"/>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R-GemOx</a:t>
              </a:r>
              <a:endParaRPr kumimoji="0" sz="1066"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72" name="Google Shape;814;p17">
              <a:extLst>
                <a:ext uri="{FF2B5EF4-FFF2-40B4-BE49-F238E27FC236}">
                  <a16:creationId xmlns:a16="http://schemas.microsoft.com/office/drawing/2014/main" id="{E7C40072-F401-1C64-24AD-11DFD7F6A5CA}"/>
                </a:ext>
              </a:extLst>
            </p:cNvPr>
            <p:cNvCxnSpPr>
              <a:cxnSpLocks/>
            </p:cNvCxnSpPr>
            <p:nvPr/>
          </p:nvCxnSpPr>
          <p:spPr>
            <a:xfrm>
              <a:off x="6356623" y="4541149"/>
              <a:ext cx="0" cy="180170"/>
            </a:xfrm>
            <a:prstGeom prst="straightConnector1">
              <a:avLst/>
            </a:prstGeom>
            <a:noFill/>
            <a:ln w="38100" cap="flat" cmpd="sng">
              <a:solidFill>
                <a:srgbClr val="00B050"/>
              </a:solidFill>
              <a:prstDash val="solid"/>
              <a:round/>
              <a:headEnd type="none" w="sm" len="sm"/>
              <a:tailEnd type="stealth" w="med" len="med"/>
            </a:ln>
          </p:spPr>
        </p:cxnSp>
      </p:grpSp>
      <p:cxnSp>
        <p:nvCxnSpPr>
          <p:cNvPr id="4" name="Google Shape;841;p17">
            <a:extLst>
              <a:ext uri="{FF2B5EF4-FFF2-40B4-BE49-F238E27FC236}">
                <a16:creationId xmlns:a16="http://schemas.microsoft.com/office/drawing/2014/main" id="{55C70C8A-6E21-21DC-B219-3FC5B95E28B4}"/>
              </a:ext>
            </a:extLst>
          </p:cNvPr>
          <p:cNvCxnSpPr>
            <a:cxnSpLocks/>
          </p:cNvCxnSpPr>
          <p:nvPr/>
        </p:nvCxnSpPr>
        <p:spPr>
          <a:xfrm rot="10800000">
            <a:off x="9848141" y="5196692"/>
            <a:ext cx="0" cy="246314"/>
          </a:xfrm>
          <a:prstGeom prst="straightConnector1">
            <a:avLst/>
          </a:prstGeom>
          <a:noFill/>
          <a:ln w="38100" cap="flat" cmpd="sng">
            <a:solidFill>
              <a:schemeClr val="tx1"/>
            </a:solidFill>
            <a:prstDash val="solid"/>
            <a:round/>
            <a:headEnd type="none" w="sm" len="sm"/>
            <a:tailEnd type="stealth" w="med" len="med"/>
          </a:ln>
        </p:spPr>
      </p:cxnSp>
      <p:sp>
        <p:nvSpPr>
          <p:cNvPr id="10" name="Google Shape;838;p17">
            <a:extLst>
              <a:ext uri="{FF2B5EF4-FFF2-40B4-BE49-F238E27FC236}">
                <a16:creationId xmlns:a16="http://schemas.microsoft.com/office/drawing/2014/main" id="{388C8E4A-FEA5-F00D-9DAE-0EBD65601FFE}"/>
              </a:ext>
            </a:extLst>
          </p:cNvPr>
          <p:cNvSpPr txBox="1"/>
          <p:nvPr/>
        </p:nvSpPr>
        <p:spPr>
          <a:xfrm>
            <a:off x="9619835" y="5487420"/>
            <a:ext cx="434414" cy="369332"/>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24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1" name="Google Shape;843;p17">
            <a:extLst>
              <a:ext uri="{FF2B5EF4-FFF2-40B4-BE49-F238E27FC236}">
                <a16:creationId xmlns:a16="http://schemas.microsoft.com/office/drawing/2014/main" id="{6D85746C-2C20-6CE6-8473-84C52F4A36F8}"/>
              </a:ext>
            </a:extLst>
          </p:cNvPr>
          <p:cNvSpPr txBox="1"/>
          <p:nvPr/>
        </p:nvSpPr>
        <p:spPr>
          <a:xfrm>
            <a:off x="10086538" y="5485672"/>
            <a:ext cx="171522" cy="205121"/>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Google Shape;844;p17">
            <a:extLst>
              <a:ext uri="{FF2B5EF4-FFF2-40B4-BE49-F238E27FC236}">
                <a16:creationId xmlns:a16="http://schemas.microsoft.com/office/drawing/2014/main" id="{75A5F35D-A29C-7610-2D52-2A2BF658ADBE}"/>
              </a:ext>
            </a:extLst>
          </p:cNvPr>
          <p:cNvSpPr txBox="1"/>
          <p:nvPr/>
        </p:nvSpPr>
        <p:spPr>
          <a:xfrm>
            <a:off x="10086538" y="3464087"/>
            <a:ext cx="171522" cy="205121"/>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97F4B576-F049-237C-4146-21A81CF9548A}"/>
              </a:ext>
            </a:extLst>
          </p:cNvPr>
          <p:cNvSpPr txBox="1"/>
          <p:nvPr/>
        </p:nvSpPr>
        <p:spPr>
          <a:xfrm>
            <a:off x="371970" y="6549246"/>
            <a:ext cx="4462953" cy="33842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Presented as LBA3 by Westin et al, ICML 2025</a:t>
            </a:r>
          </a:p>
        </p:txBody>
      </p:sp>
    </p:spTree>
    <p:extLst>
      <p:ext uri="{BB962C8B-B14F-4D97-AF65-F5344CB8AC3E}">
        <p14:creationId xmlns:p14="http://schemas.microsoft.com/office/powerpoint/2010/main" val="28500148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F775B-7BF2-44E1-7A3F-EE14AFE69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4FDAD-DEE9-B5C8-0DAF-0EB27D71F956}"/>
              </a:ext>
            </a:extLst>
          </p:cNvPr>
          <p:cNvSpPr>
            <a:spLocks noGrp="1"/>
          </p:cNvSpPr>
          <p:nvPr>
            <p:ph type="title"/>
          </p:nvPr>
        </p:nvSpPr>
        <p:spPr>
          <a:xfrm>
            <a:off x="528322" y="242049"/>
            <a:ext cx="11110500" cy="907217"/>
          </a:xfrm>
        </p:spPr>
        <p:txBody>
          <a:bodyPr/>
          <a:lstStyle/>
          <a:p>
            <a:r>
              <a:rPr lang="en-GB" dirty="0"/>
              <a:t>Mosun-Pola significantly prolonged </a:t>
            </a:r>
            <a:br>
              <a:rPr lang="en-GB" dirty="0"/>
            </a:br>
            <a:r>
              <a:rPr lang="en-GB" dirty="0"/>
              <a:t>progression-free survival versus R-GemOx </a:t>
            </a:r>
          </a:p>
        </p:txBody>
      </p:sp>
      <p:sp>
        <p:nvSpPr>
          <p:cNvPr id="8" name="Rectangle: Single Corner Rounded 7">
            <a:extLst>
              <a:ext uri="{FF2B5EF4-FFF2-40B4-BE49-F238E27FC236}">
                <a16:creationId xmlns:a16="http://schemas.microsoft.com/office/drawing/2014/main" id="{6A5C92A8-7B7C-BF58-E72A-FDD0F09C2F58}"/>
              </a:ext>
            </a:extLst>
          </p:cNvPr>
          <p:cNvSpPr/>
          <p:nvPr/>
        </p:nvSpPr>
        <p:spPr>
          <a:xfrm>
            <a:off x="547979" y="1378254"/>
            <a:ext cx="8630195" cy="359986"/>
          </a:xfrm>
          <a:prstGeom prst="round1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Primary endpoint: Progression-free survival by IRC</a:t>
            </a:r>
          </a:p>
        </p:txBody>
      </p:sp>
      <p:sp>
        <p:nvSpPr>
          <p:cNvPr id="17" name="Rectangle 1">
            <a:extLst>
              <a:ext uri="{FF2B5EF4-FFF2-40B4-BE49-F238E27FC236}">
                <a16:creationId xmlns:a16="http://schemas.microsoft.com/office/drawing/2014/main" id="{FFF8DBAA-C7CD-24D9-B7AD-C50E5F31A5F9}"/>
              </a:ext>
            </a:extLst>
          </p:cNvPr>
          <p:cNvSpPr>
            <a:spLocks noChangeArrowheads="1"/>
          </p:cNvSpPr>
          <p:nvPr/>
        </p:nvSpPr>
        <p:spPr bwMode="auto">
          <a:xfrm>
            <a:off x="7323811" y="1656565"/>
            <a:ext cx="246201"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878" tIns="60939" rIns="121878" bIns="60939"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68" name="Google Shape;1270;p21">
            <a:extLst>
              <a:ext uri="{FF2B5EF4-FFF2-40B4-BE49-F238E27FC236}">
                <a16:creationId xmlns:a16="http://schemas.microsoft.com/office/drawing/2014/main" id="{CFC8726C-B172-AC9A-A18F-8DAA96A182E9}"/>
              </a:ext>
            </a:extLst>
          </p:cNvPr>
          <p:cNvSpPr txBox="1"/>
          <p:nvPr/>
        </p:nvSpPr>
        <p:spPr>
          <a:xfrm>
            <a:off x="9331911" y="2254482"/>
            <a:ext cx="2682653" cy="2349036"/>
          </a:xfrm>
          <a:prstGeom prst="round1Rect">
            <a:avLst/>
          </a:prstGeom>
          <a:solidFill>
            <a:srgbClr val="C6D5FC"/>
          </a:solidFill>
          <a:ln>
            <a:noFill/>
          </a:ln>
        </p:spPr>
        <p:txBody>
          <a:bodyPr spcFirstLastPara="1" wrap="square" lIns="121858" tIns="60912" rIns="121858" bIns="60912" anchor="ctr" anchorCtr="0">
            <a:noAutofit/>
          </a:bodyPr>
          <a:lstStyle/>
          <a:p>
            <a:pPr marL="0" marR="0" lvl="0" indent="0" algn="ctr" defTabSz="457200" rtl="0" eaLnBrk="1" fontAlgn="auto" latinLnBrk="0" hangingPunct="1">
              <a:lnSpc>
                <a:spcPct val="100000"/>
              </a:lnSpc>
              <a:spcBef>
                <a:spcPts val="0"/>
              </a:spcBef>
              <a:spcAft>
                <a:spcPts val="0"/>
              </a:spcAft>
              <a:buClr>
                <a:srgbClr val="0B41CD"/>
              </a:buClr>
              <a:buSzPts val="1400"/>
              <a:buFontTx/>
              <a:buNone/>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Mosun-Pola demonstrates a 59% </a:t>
            </a:r>
            <a:br>
              <a:rPr kumimoji="0" lang="en-GB" sz="1599"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599"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risk reduction for progression or death compared with R-GemOx</a:t>
            </a:r>
          </a:p>
        </p:txBody>
      </p:sp>
      <p:sp>
        <p:nvSpPr>
          <p:cNvPr id="472" name="TextBox 471">
            <a:extLst>
              <a:ext uri="{FF2B5EF4-FFF2-40B4-BE49-F238E27FC236}">
                <a16:creationId xmlns:a16="http://schemas.microsoft.com/office/drawing/2014/main" id="{397CE2C2-8568-6245-3B2E-BCEB5B1E9383}"/>
              </a:ext>
            </a:extLst>
          </p:cNvPr>
          <p:cNvSpPr txBox="1"/>
          <p:nvPr/>
        </p:nvSpPr>
        <p:spPr>
          <a:xfrm>
            <a:off x="335885" y="5456801"/>
            <a:ext cx="87075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n at risk</a:t>
            </a:r>
          </a:p>
        </p:txBody>
      </p:sp>
      <p:grpSp>
        <p:nvGrpSpPr>
          <p:cNvPr id="4" name="Group 3">
            <a:extLst>
              <a:ext uri="{FF2B5EF4-FFF2-40B4-BE49-F238E27FC236}">
                <a16:creationId xmlns:a16="http://schemas.microsoft.com/office/drawing/2014/main" id="{DC37B81A-8510-971A-CE52-6DC9BD0B3FA9}"/>
              </a:ext>
            </a:extLst>
          </p:cNvPr>
          <p:cNvGrpSpPr/>
          <p:nvPr/>
        </p:nvGrpSpPr>
        <p:grpSpPr>
          <a:xfrm>
            <a:off x="335885" y="1780435"/>
            <a:ext cx="8774172" cy="4416314"/>
            <a:chOff x="252000" y="1335691"/>
            <a:chExt cx="6582914" cy="3313386"/>
          </a:xfrm>
        </p:grpSpPr>
        <p:grpSp>
          <p:nvGrpSpPr>
            <p:cNvPr id="7" name="Group 6">
              <a:extLst>
                <a:ext uri="{FF2B5EF4-FFF2-40B4-BE49-F238E27FC236}">
                  <a16:creationId xmlns:a16="http://schemas.microsoft.com/office/drawing/2014/main" id="{41553716-2F1E-A493-A00B-5F0A202735E7}"/>
                </a:ext>
              </a:extLst>
            </p:cNvPr>
            <p:cNvGrpSpPr/>
            <p:nvPr/>
          </p:nvGrpSpPr>
          <p:grpSpPr>
            <a:xfrm>
              <a:off x="1195611" y="1406482"/>
              <a:ext cx="4664258" cy="2376719"/>
              <a:chOff x="1195611" y="1406482"/>
              <a:chExt cx="4664258" cy="2376719"/>
            </a:xfrm>
          </p:grpSpPr>
          <p:sp>
            <p:nvSpPr>
              <p:cNvPr id="700" name="Freeform: Shape 699">
                <a:extLst>
                  <a:ext uri="{FF2B5EF4-FFF2-40B4-BE49-F238E27FC236}">
                    <a16:creationId xmlns:a16="http://schemas.microsoft.com/office/drawing/2014/main" id="{81D3468F-E194-33CA-F93F-D8B39B0BB344}"/>
                  </a:ext>
                </a:extLst>
              </p:cNvPr>
              <p:cNvSpPr/>
              <p:nvPr/>
            </p:nvSpPr>
            <p:spPr>
              <a:xfrm>
                <a:off x="1210454" y="1425092"/>
                <a:ext cx="4647861" cy="2358107"/>
              </a:xfrm>
              <a:custGeom>
                <a:avLst/>
                <a:gdLst>
                  <a:gd name="connsiteX0" fmla="*/ 0 w 4555493"/>
                  <a:gd name="connsiteY0" fmla="*/ 0 h 2563157"/>
                  <a:gd name="connsiteX1" fmla="*/ 5819 w 4555493"/>
                  <a:gd name="connsiteY1" fmla="*/ 0 h 2563157"/>
                  <a:gd name="connsiteX2" fmla="*/ 70244 w 4555493"/>
                  <a:gd name="connsiteY2" fmla="*/ 0 h 2563157"/>
                  <a:gd name="connsiteX3" fmla="*/ 70244 w 4555493"/>
                  <a:gd name="connsiteY3" fmla="*/ 40041 h 2563157"/>
                  <a:gd name="connsiteX4" fmla="*/ 76202 w 4555493"/>
                  <a:gd name="connsiteY4" fmla="*/ 40041 h 2563157"/>
                  <a:gd name="connsiteX5" fmla="*/ 76202 w 4555493"/>
                  <a:gd name="connsiteY5" fmla="*/ 80081 h 2563157"/>
                  <a:gd name="connsiteX6" fmla="*/ 82021 w 4555493"/>
                  <a:gd name="connsiteY6" fmla="*/ 80081 h 2563157"/>
                  <a:gd name="connsiteX7" fmla="*/ 82021 w 4555493"/>
                  <a:gd name="connsiteY7" fmla="*/ 120122 h 2563157"/>
                  <a:gd name="connsiteX8" fmla="*/ 99617 w 4555493"/>
                  <a:gd name="connsiteY8" fmla="*/ 120122 h 2563157"/>
                  <a:gd name="connsiteX9" fmla="*/ 99617 w 4555493"/>
                  <a:gd name="connsiteY9" fmla="*/ 160163 h 2563157"/>
                  <a:gd name="connsiteX10" fmla="*/ 128989 w 4555493"/>
                  <a:gd name="connsiteY10" fmla="*/ 160163 h 2563157"/>
                  <a:gd name="connsiteX11" fmla="*/ 128989 w 4555493"/>
                  <a:gd name="connsiteY11" fmla="*/ 200203 h 2563157"/>
                  <a:gd name="connsiteX12" fmla="*/ 146446 w 4555493"/>
                  <a:gd name="connsiteY12" fmla="*/ 200203 h 2563157"/>
                  <a:gd name="connsiteX13" fmla="*/ 164181 w 4555493"/>
                  <a:gd name="connsiteY13" fmla="*/ 200203 h 2563157"/>
                  <a:gd name="connsiteX14" fmla="*/ 164181 w 4555493"/>
                  <a:gd name="connsiteY14" fmla="*/ 240937 h 2563157"/>
                  <a:gd name="connsiteX15" fmla="*/ 175819 w 4555493"/>
                  <a:gd name="connsiteY15" fmla="*/ 240937 h 2563157"/>
                  <a:gd name="connsiteX16" fmla="*/ 175819 w 4555493"/>
                  <a:gd name="connsiteY16" fmla="*/ 281670 h 2563157"/>
                  <a:gd name="connsiteX17" fmla="*/ 193414 w 4555493"/>
                  <a:gd name="connsiteY17" fmla="*/ 281670 h 2563157"/>
                  <a:gd name="connsiteX18" fmla="*/ 205191 w 4555493"/>
                  <a:gd name="connsiteY18" fmla="*/ 281670 h 2563157"/>
                  <a:gd name="connsiteX19" fmla="*/ 205191 w 4555493"/>
                  <a:gd name="connsiteY19" fmla="*/ 323235 h 2563157"/>
                  <a:gd name="connsiteX20" fmla="*/ 257840 w 4555493"/>
                  <a:gd name="connsiteY20" fmla="*/ 323235 h 2563157"/>
                  <a:gd name="connsiteX21" fmla="*/ 257840 w 4555493"/>
                  <a:gd name="connsiteY21" fmla="*/ 364661 h 2563157"/>
                  <a:gd name="connsiteX22" fmla="*/ 287212 w 4555493"/>
                  <a:gd name="connsiteY22" fmla="*/ 364661 h 2563157"/>
                  <a:gd name="connsiteX23" fmla="*/ 293170 w 4555493"/>
                  <a:gd name="connsiteY23" fmla="*/ 364661 h 2563157"/>
                  <a:gd name="connsiteX24" fmla="*/ 293170 w 4555493"/>
                  <a:gd name="connsiteY24" fmla="*/ 406919 h 2563157"/>
                  <a:gd name="connsiteX25" fmla="*/ 298989 w 4555493"/>
                  <a:gd name="connsiteY25" fmla="*/ 406919 h 2563157"/>
                  <a:gd name="connsiteX26" fmla="*/ 298989 w 4555493"/>
                  <a:gd name="connsiteY26" fmla="*/ 491434 h 2563157"/>
                  <a:gd name="connsiteX27" fmla="*/ 304808 w 4555493"/>
                  <a:gd name="connsiteY27" fmla="*/ 491434 h 2563157"/>
                  <a:gd name="connsiteX28" fmla="*/ 304808 w 4555493"/>
                  <a:gd name="connsiteY28" fmla="*/ 533691 h 2563157"/>
                  <a:gd name="connsiteX29" fmla="*/ 310627 w 4555493"/>
                  <a:gd name="connsiteY29" fmla="*/ 533691 h 2563157"/>
                  <a:gd name="connsiteX30" fmla="*/ 316585 w 4555493"/>
                  <a:gd name="connsiteY30" fmla="*/ 533691 h 2563157"/>
                  <a:gd name="connsiteX31" fmla="*/ 322404 w 4555493"/>
                  <a:gd name="connsiteY31" fmla="*/ 533691 h 2563157"/>
                  <a:gd name="connsiteX32" fmla="*/ 322404 w 4555493"/>
                  <a:gd name="connsiteY32" fmla="*/ 577888 h 2563157"/>
                  <a:gd name="connsiteX33" fmla="*/ 328361 w 4555493"/>
                  <a:gd name="connsiteY33" fmla="*/ 577888 h 2563157"/>
                  <a:gd name="connsiteX34" fmla="*/ 328361 w 4555493"/>
                  <a:gd name="connsiteY34" fmla="*/ 668084 h 2563157"/>
                  <a:gd name="connsiteX35" fmla="*/ 334180 w 4555493"/>
                  <a:gd name="connsiteY35" fmla="*/ 668084 h 2563157"/>
                  <a:gd name="connsiteX36" fmla="*/ 339999 w 4555493"/>
                  <a:gd name="connsiteY36" fmla="*/ 668084 h 2563157"/>
                  <a:gd name="connsiteX37" fmla="*/ 339999 w 4555493"/>
                  <a:gd name="connsiteY37" fmla="*/ 760634 h 2563157"/>
                  <a:gd name="connsiteX38" fmla="*/ 345818 w 4555493"/>
                  <a:gd name="connsiteY38" fmla="*/ 760634 h 2563157"/>
                  <a:gd name="connsiteX39" fmla="*/ 345818 w 4555493"/>
                  <a:gd name="connsiteY39" fmla="*/ 806771 h 2563157"/>
                  <a:gd name="connsiteX40" fmla="*/ 363414 w 4555493"/>
                  <a:gd name="connsiteY40" fmla="*/ 806771 h 2563157"/>
                  <a:gd name="connsiteX41" fmla="*/ 375191 w 4555493"/>
                  <a:gd name="connsiteY41" fmla="*/ 806771 h 2563157"/>
                  <a:gd name="connsiteX42" fmla="*/ 375191 w 4555493"/>
                  <a:gd name="connsiteY42" fmla="*/ 854294 h 2563157"/>
                  <a:gd name="connsiteX43" fmla="*/ 381010 w 4555493"/>
                  <a:gd name="connsiteY43" fmla="*/ 854294 h 2563157"/>
                  <a:gd name="connsiteX44" fmla="*/ 381010 w 4555493"/>
                  <a:gd name="connsiteY44" fmla="*/ 901677 h 2563157"/>
                  <a:gd name="connsiteX45" fmla="*/ 457212 w 4555493"/>
                  <a:gd name="connsiteY45" fmla="*/ 901677 h 2563157"/>
                  <a:gd name="connsiteX46" fmla="*/ 457212 w 4555493"/>
                  <a:gd name="connsiteY46" fmla="*/ 949200 h 2563157"/>
                  <a:gd name="connsiteX47" fmla="*/ 515818 w 4555493"/>
                  <a:gd name="connsiteY47" fmla="*/ 949200 h 2563157"/>
                  <a:gd name="connsiteX48" fmla="*/ 515818 w 4555493"/>
                  <a:gd name="connsiteY48" fmla="*/ 996722 h 2563157"/>
                  <a:gd name="connsiteX49" fmla="*/ 597978 w 4555493"/>
                  <a:gd name="connsiteY49" fmla="*/ 996722 h 2563157"/>
                  <a:gd name="connsiteX50" fmla="*/ 597978 w 4555493"/>
                  <a:gd name="connsiteY50" fmla="*/ 1044106 h 2563157"/>
                  <a:gd name="connsiteX51" fmla="*/ 633169 w 4555493"/>
                  <a:gd name="connsiteY51" fmla="*/ 1044106 h 2563157"/>
                  <a:gd name="connsiteX52" fmla="*/ 633169 w 4555493"/>
                  <a:gd name="connsiteY52" fmla="*/ 1186534 h 2563157"/>
                  <a:gd name="connsiteX53" fmla="*/ 644946 w 4555493"/>
                  <a:gd name="connsiteY53" fmla="*/ 1186534 h 2563157"/>
                  <a:gd name="connsiteX54" fmla="*/ 644946 w 4555493"/>
                  <a:gd name="connsiteY54" fmla="*/ 1233918 h 2563157"/>
                  <a:gd name="connsiteX55" fmla="*/ 656584 w 4555493"/>
                  <a:gd name="connsiteY55" fmla="*/ 1233918 h 2563157"/>
                  <a:gd name="connsiteX56" fmla="*/ 656584 w 4555493"/>
                  <a:gd name="connsiteY56" fmla="*/ 1281440 h 2563157"/>
                  <a:gd name="connsiteX57" fmla="*/ 662403 w 4555493"/>
                  <a:gd name="connsiteY57" fmla="*/ 1281440 h 2563157"/>
                  <a:gd name="connsiteX58" fmla="*/ 685957 w 4555493"/>
                  <a:gd name="connsiteY58" fmla="*/ 1281440 h 2563157"/>
                  <a:gd name="connsiteX59" fmla="*/ 685957 w 4555493"/>
                  <a:gd name="connsiteY59" fmla="*/ 1330764 h 2563157"/>
                  <a:gd name="connsiteX60" fmla="*/ 697733 w 4555493"/>
                  <a:gd name="connsiteY60" fmla="*/ 1330764 h 2563157"/>
                  <a:gd name="connsiteX61" fmla="*/ 697733 w 4555493"/>
                  <a:gd name="connsiteY61" fmla="*/ 1380087 h 2563157"/>
                  <a:gd name="connsiteX62" fmla="*/ 703414 w 4555493"/>
                  <a:gd name="connsiteY62" fmla="*/ 1380087 h 2563157"/>
                  <a:gd name="connsiteX63" fmla="*/ 703414 w 4555493"/>
                  <a:gd name="connsiteY63" fmla="*/ 1429272 h 2563157"/>
                  <a:gd name="connsiteX64" fmla="*/ 709371 w 4555493"/>
                  <a:gd name="connsiteY64" fmla="*/ 1429272 h 2563157"/>
                  <a:gd name="connsiteX65" fmla="*/ 709371 w 4555493"/>
                  <a:gd name="connsiteY65" fmla="*/ 1480951 h 2563157"/>
                  <a:gd name="connsiteX66" fmla="*/ 721148 w 4555493"/>
                  <a:gd name="connsiteY66" fmla="*/ 1480951 h 2563157"/>
                  <a:gd name="connsiteX67" fmla="*/ 721148 w 4555493"/>
                  <a:gd name="connsiteY67" fmla="*/ 1534985 h 2563157"/>
                  <a:gd name="connsiteX68" fmla="*/ 726967 w 4555493"/>
                  <a:gd name="connsiteY68" fmla="*/ 1534985 h 2563157"/>
                  <a:gd name="connsiteX69" fmla="*/ 726967 w 4555493"/>
                  <a:gd name="connsiteY69" fmla="*/ 1589158 h 2563157"/>
                  <a:gd name="connsiteX70" fmla="*/ 732786 w 4555493"/>
                  <a:gd name="connsiteY70" fmla="*/ 1589158 h 2563157"/>
                  <a:gd name="connsiteX71" fmla="*/ 732786 w 4555493"/>
                  <a:gd name="connsiteY71" fmla="*/ 1643331 h 2563157"/>
                  <a:gd name="connsiteX72" fmla="*/ 738744 w 4555493"/>
                  <a:gd name="connsiteY72" fmla="*/ 1643331 h 2563157"/>
                  <a:gd name="connsiteX73" fmla="*/ 762158 w 4555493"/>
                  <a:gd name="connsiteY73" fmla="*/ 1643331 h 2563157"/>
                  <a:gd name="connsiteX74" fmla="*/ 949754 w 4555493"/>
                  <a:gd name="connsiteY74" fmla="*/ 1643331 h 2563157"/>
                  <a:gd name="connsiteX75" fmla="*/ 949754 w 4555493"/>
                  <a:gd name="connsiteY75" fmla="*/ 1704569 h 2563157"/>
                  <a:gd name="connsiteX76" fmla="*/ 990764 w 4555493"/>
                  <a:gd name="connsiteY76" fmla="*/ 1704569 h 2563157"/>
                  <a:gd name="connsiteX77" fmla="*/ 990764 w 4555493"/>
                  <a:gd name="connsiteY77" fmla="*/ 1765947 h 2563157"/>
                  <a:gd name="connsiteX78" fmla="*/ 1002541 w 4555493"/>
                  <a:gd name="connsiteY78" fmla="*/ 1765947 h 2563157"/>
                  <a:gd name="connsiteX79" fmla="*/ 1002541 w 4555493"/>
                  <a:gd name="connsiteY79" fmla="*/ 1832312 h 2563157"/>
                  <a:gd name="connsiteX80" fmla="*/ 1043552 w 4555493"/>
                  <a:gd name="connsiteY80" fmla="*/ 1832312 h 2563157"/>
                  <a:gd name="connsiteX81" fmla="*/ 1055328 w 4555493"/>
                  <a:gd name="connsiteY81" fmla="*/ 1832312 h 2563157"/>
                  <a:gd name="connsiteX82" fmla="*/ 1195956 w 4555493"/>
                  <a:gd name="connsiteY82" fmla="*/ 1832312 h 2563157"/>
                  <a:gd name="connsiteX83" fmla="*/ 1283934 w 4555493"/>
                  <a:gd name="connsiteY83" fmla="*/ 1832312 h 2563157"/>
                  <a:gd name="connsiteX84" fmla="*/ 1283934 w 4555493"/>
                  <a:gd name="connsiteY84" fmla="*/ 1923754 h 2563157"/>
                  <a:gd name="connsiteX85" fmla="*/ 1389509 w 4555493"/>
                  <a:gd name="connsiteY85" fmla="*/ 1923754 h 2563157"/>
                  <a:gd name="connsiteX86" fmla="*/ 1389509 w 4555493"/>
                  <a:gd name="connsiteY86" fmla="*/ 2015058 h 2563157"/>
                  <a:gd name="connsiteX87" fmla="*/ 2022678 w 4555493"/>
                  <a:gd name="connsiteY87" fmla="*/ 2015058 h 2563157"/>
                  <a:gd name="connsiteX88" fmla="*/ 2022678 w 4555493"/>
                  <a:gd name="connsiteY88" fmla="*/ 2106362 h 2563157"/>
                  <a:gd name="connsiteX89" fmla="*/ 2368635 w 4555493"/>
                  <a:gd name="connsiteY89" fmla="*/ 2106362 h 2563157"/>
                  <a:gd name="connsiteX90" fmla="*/ 2368635 w 4555493"/>
                  <a:gd name="connsiteY90" fmla="*/ 2197804 h 2563157"/>
                  <a:gd name="connsiteX91" fmla="*/ 3635112 w 4555493"/>
                  <a:gd name="connsiteY91" fmla="*/ 2197804 h 2563157"/>
                  <a:gd name="connsiteX92" fmla="*/ 3635112 w 4555493"/>
                  <a:gd name="connsiteY92" fmla="*/ 2289108 h 2563157"/>
                  <a:gd name="connsiteX93" fmla="*/ 3834346 w 4555493"/>
                  <a:gd name="connsiteY93" fmla="*/ 2289108 h 2563157"/>
                  <a:gd name="connsiteX94" fmla="*/ 4186122 w 4555493"/>
                  <a:gd name="connsiteY94" fmla="*/ 2289108 h 2563157"/>
                  <a:gd name="connsiteX95" fmla="*/ 4555494 w 4555493"/>
                  <a:gd name="connsiteY95" fmla="*/ 2289108 h 2563157"/>
                  <a:gd name="connsiteX96" fmla="*/ 4555494 w 4555493"/>
                  <a:gd name="connsiteY96" fmla="*/ 2563158 h 25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55493" h="2563157">
                    <a:moveTo>
                      <a:pt x="0" y="0"/>
                    </a:moveTo>
                    <a:lnTo>
                      <a:pt x="5819" y="0"/>
                    </a:lnTo>
                    <a:lnTo>
                      <a:pt x="70244" y="0"/>
                    </a:lnTo>
                    <a:lnTo>
                      <a:pt x="70244" y="40041"/>
                    </a:lnTo>
                    <a:lnTo>
                      <a:pt x="76202" y="40041"/>
                    </a:lnTo>
                    <a:lnTo>
                      <a:pt x="76202" y="80081"/>
                    </a:lnTo>
                    <a:lnTo>
                      <a:pt x="82021" y="80081"/>
                    </a:lnTo>
                    <a:lnTo>
                      <a:pt x="82021" y="120122"/>
                    </a:lnTo>
                    <a:lnTo>
                      <a:pt x="99617" y="120122"/>
                    </a:lnTo>
                    <a:lnTo>
                      <a:pt x="99617" y="160163"/>
                    </a:lnTo>
                    <a:lnTo>
                      <a:pt x="128989" y="160163"/>
                    </a:lnTo>
                    <a:lnTo>
                      <a:pt x="128989" y="200203"/>
                    </a:lnTo>
                    <a:lnTo>
                      <a:pt x="146446" y="200203"/>
                    </a:lnTo>
                    <a:lnTo>
                      <a:pt x="164181" y="200203"/>
                    </a:lnTo>
                    <a:lnTo>
                      <a:pt x="164181" y="240937"/>
                    </a:lnTo>
                    <a:lnTo>
                      <a:pt x="175819" y="240937"/>
                    </a:lnTo>
                    <a:lnTo>
                      <a:pt x="175819" y="281670"/>
                    </a:lnTo>
                    <a:lnTo>
                      <a:pt x="193414" y="281670"/>
                    </a:lnTo>
                    <a:lnTo>
                      <a:pt x="205191" y="281670"/>
                    </a:lnTo>
                    <a:lnTo>
                      <a:pt x="205191" y="323235"/>
                    </a:lnTo>
                    <a:lnTo>
                      <a:pt x="257840" y="323235"/>
                    </a:lnTo>
                    <a:lnTo>
                      <a:pt x="257840" y="364661"/>
                    </a:lnTo>
                    <a:lnTo>
                      <a:pt x="287212" y="364661"/>
                    </a:lnTo>
                    <a:lnTo>
                      <a:pt x="293170" y="364661"/>
                    </a:lnTo>
                    <a:lnTo>
                      <a:pt x="293170" y="406919"/>
                    </a:lnTo>
                    <a:lnTo>
                      <a:pt x="298989" y="406919"/>
                    </a:lnTo>
                    <a:lnTo>
                      <a:pt x="298989" y="491434"/>
                    </a:lnTo>
                    <a:lnTo>
                      <a:pt x="304808" y="491434"/>
                    </a:lnTo>
                    <a:lnTo>
                      <a:pt x="304808" y="533691"/>
                    </a:lnTo>
                    <a:lnTo>
                      <a:pt x="310627" y="533691"/>
                    </a:lnTo>
                    <a:lnTo>
                      <a:pt x="316585" y="533691"/>
                    </a:lnTo>
                    <a:lnTo>
                      <a:pt x="322404" y="533691"/>
                    </a:lnTo>
                    <a:lnTo>
                      <a:pt x="322404" y="577888"/>
                    </a:lnTo>
                    <a:lnTo>
                      <a:pt x="328361" y="577888"/>
                    </a:lnTo>
                    <a:lnTo>
                      <a:pt x="328361" y="668084"/>
                    </a:lnTo>
                    <a:lnTo>
                      <a:pt x="334180" y="668084"/>
                    </a:lnTo>
                    <a:lnTo>
                      <a:pt x="339999" y="668084"/>
                    </a:lnTo>
                    <a:lnTo>
                      <a:pt x="339999" y="760634"/>
                    </a:lnTo>
                    <a:lnTo>
                      <a:pt x="345818" y="760634"/>
                    </a:lnTo>
                    <a:lnTo>
                      <a:pt x="345818" y="806771"/>
                    </a:lnTo>
                    <a:lnTo>
                      <a:pt x="363414" y="806771"/>
                    </a:lnTo>
                    <a:lnTo>
                      <a:pt x="375191" y="806771"/>
                    </a:lnTo>
                    <a:lnTo>
                      <a:pt x="375191" y="854294"/>
                    </a:lnTo>
                    <a:lnTo>
                      <a:pt x="381010" y="854294"/>
                    </a:lnTo>
                    <a:lnTo>
                      <a:pt x="381010" y="901677"/>
                    </a:lnTo>
                    <a:lnTo>
                      <a:pt x="457212" y="901677"/>
                    </a:lnTo>
                    <a:lnTo>
                      <a:pt x="457212" y="949200"/>
                    </a:lnTo>
                    <a:lnTo>
                      <a:pt x="515818" y="949200"/>
                    </a:lnTo>
                    <a:lnTo>
                      <a:pt x="515818" y="996722"/>
                    </a:lnTo>
                    <a:lnTo>
                      <a:pt x="597978" y="996722"/>
                    </a:lnTo>
                    <a:lnTo>
                      <a:pt x="597978" y="1044106"/>
                    </a:lnTo>
                    <a:lnTo>
                      <a:pt x="633169" y="1044106"/>
                    </a:lnTo>
                    <a:lnTo>
                      <a:pt x="633169" y="1186534"/>
                    </a:lnTo>
                    <a:lnTo>
                      <a:pt x="644946" y="1186534"/>
                    </a:lnTo>
                    <a:lnTo>
                      <a:pt x="644946" y="1233918"/>
                    </a:lnTo>
                    <a:lnTo>
                      <a:pt x="656584" y="1233918"/>
                    </a:lnTo>
                    <a:lnTo>
                      <a:pt x="656584" y="1281440"/>
                    </a:lnTo>
                    <a:lnTo>
                      <a:pt x="662403" y="1281440"/>
                    </a:lnTo>
                    <a:lnTo>
                      <a:pt x="685957" y="1281440"/>
                    </a:lnTo>
                    <a:lnTo>
                      <a:pt x="685957" y="1330764"/>
                    </a:lnTo>
                    <a:lnTo>
                      <a:pt x="697733" y="1330764"/>
                    </a:lnTo>
                    <a:lnTo>
                      <a:pt x="697733" y="1380087"/>
                    </a:lnTo>
                    <a:lnTo>
                      <a:pt x="703414" y="1380087"/>
                    </a:lnTo>
                    <a:lnTo>
                      <a:pt x="703414" y="1429272"/>
                    </a:lnTo>
                    <a:lnTo>
                      <a:pt x="709371" y="1429272"/>
                    </a:lnTo>
                    <a:lnTo>
                      <a:pt x="709371" y="1480951"/>
                    </a:lnTo>
                    <a:lnTo>
                      <a:pt x="721148" y="1480951"/>
                    </a:lnTo>
                    <a:lnTo>
                      <a:pt x="721148" y="1534985"/>
                    </a:lnTo>
                    <a:lnTo>
                      <a:pt x="726967" y="1534985"/>
                    </a:lnTo>
                    <a:lnTo>
                      <a:pt x="726967" y="1589158"/>
                    </a:lnTo>
                    <a:lnTo>
                      <a:pt x="732786" y="1589158"/>
                    </a:lnTo>
                    <a:lnTo>
                      <a:pt x="732786" y="1643331"/>
                    </a:lnTo>
                    <a:lnTo>
                      <a:pt x="738744" y="1643331"/>
                    </a:lnTo>
                    <a:lnTo>
                      <a:pt x="762158" y="1643331"/>
                    </a:lnTo>
                    <a:lnTo>
                      <a:pt x="949754" y="1643331"/>
                    </a:lnTo>
                    <a:lnTo>
                      <a:pt x="949754" y="1704569"/>
                    </a:lnTo>
                    <a:lnTo>
                      <a:pt x="990764" y="1704569"/>
                    </a:lnTo>
                    <a:lnTo>
                      <a:pt x="990764" y="1765947"/>
                    </a:lnTo>
                    <a:lnTo>
                      <a:pt x="1002541" y="1765947"/>
                    </a:lnTo>
                    <a:lnTo>
                      <a:pt x="1002541" y="1832312"/>
                    </a:lnTo>
                    <a:lnTo>
                      <a:pt x="1043552" y="1832312"/>
                    </a:lnTo>
                    <a:lnTo>
                      <a:pt x="1055328" y="1832312"/>
                    </a:lnTo>
                    <a:lnTo>
                      <a:pt x="1195956" y="1832312"/>
                    </a:lnTo>
                    <a:lnTo>
                      <a:pt x="1283934" y="1832312"/>
                    </a:lnTo>
                    <a:lnTo>
                      <a:pt x="1283934" y="1923754"/>
                    </a:lnTo>
                    <a:lnTo>
                      <a:pt x="1389509" y="1923754"/>
                    </a:lnTo>
                    <a:lnTo>
                      <a:pt x="1389509" y="2015058"/>
                    </a:lnTo>
                    <a:lnTo>
                      <a:pt x="2022678" y="2015058"/>
                    </a:lnTo>
                    <a:lnTo>
                      <a:pt x="2022678" y="2106362"/>
                    </a:lnTo>
                    <a:lnTo>
                      <a:pt x="2368635" y="2106362"/>
                    </a:lnTo>
                    <a:lnTo>
                      <a:pt x="2368635" y="2197804"/>
                    </a:lnTo>
                    <a:lnTo>
                      <a:pt x="3635112" y="2197804"/>
                    </a:lnTo>
                    <a:lnTo>
                      <a:pt x="3635112" y="2289108"/>
                    </a:lnTo>
                    <a:lnTo>
                      <a:pt x="3834346" y="2289108"/>
                    </a:lnTo>
                    <a:lnTo>
                      <a:pt x="4186122" y="2289108"/>
                    </a:lnTo>
                    <a:lnTo>
                      <a:pt x="4555494" y="2289108"/>
                    </a:lnTo>
                    <a:lnTo>
                      <a:pt x="4555494" y="2563158"/>
                    </a:lnTo>
                  </a:path>
                </a:pathLst>
              </a:custGeom>
              <a:noFill/>
              <a:ln w="19050" cap="sq">
                <a:solidFill>
                  <a:schemeClr val="tx2"/>
                </a:solidFill>
                <a:custDash>
                  <a:ds d="600000" sp="375000"/>
                  <a:ds d="150000" sp="37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1" name="Freeform: Shape 700">
                <a:extLst>
                  <a:ext uri="{FF2B5EF4-FFF2-40B4-BE49-F238E27FC236}">
                    <a16:creationId xmlns:a16="http://schemas.microsoft.com/office/drawing/2014/main" id="{7A6B5E6F-E485-0522-9081-482728E0CA1D}"/>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2" name="Freeform: Shape 701">
                <a:extLst>
                  <a:ext uri="{FF2B5EF4-FFF2-40B4-BE49-F238E27FC236}">
                    <a16:creationId xmlns:a16="http://schemas.microsoft.com/office/drawing/2014/main" id="{36FBBA1C-AA93-F4D0-6737-07B7F115E69D}"/>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3" name="Freeform: Shape 702">
                <a:extLst>
                  <a:ext uri="{FF2B5EF4-FFF2-40B4-BE49-F238E27FC236}">
                    <a16:creationId xmlns:a16="http://schemas.microsoft.com/office/drawing/2014/main" id="{0C5B418C-012F-F6C1-613C-982ED4510FA3}"/>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4" name="Freeform: Shape 703">
                <a:extLst>
                  <a:ext uri="{FF2B5EF4-FFF2-40B4-BE49-F238E27FC236}">
                    <a16:creationId xmlns:a16="http://schemas.microsoft.com/office/drawing/2014/main" id="{5000087C-E3C3-C97D-C279-7F4B00E4320D}"/>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5" name="Freeform: Shape 704">
                <a:extLst>
                  <a:ext uri="{FF2B5EF4-FFF2-40B4-BE49-F238E27FC236}">
                    <a16:creationId xmlns:a16="http://schemas.microsoft.com/office/drawing/2014/main" id="{6F76068F-9701-239C-9FE5-DEFD0741ACAF}"/>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6" name="Freeform: Shape 705">
                <a:extLst>
                  <a:ext uri="{FF2B5EF4-FFF2-40B4-BE49-F238E27FC236}">
                    <a16:creationId xmlns:a16="http://schemas.microsoft.com/office/drawing/2014/main" id="{50350B33-0D2A-9DEF-3D2D-E06341C770BA}"/>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7" name="Freeform: Shape 706">
                <a:extLst>
                  <a:ext uri="{FF2B5EF4-FFF2-40B4-BE49-F238E27FC236}">
                    <a16:creationId xmlns:a16="http://schemas.microsoft.com/office/drawing/2014/main" id="{92F3C7ED-D0FC-BEC4-A60B-E4A6B98EAE7D}"/>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8" name="Freeform: Shape 707">
                <a:extLst>
                  <a:ext uri="{FF2B5EF4-FFF2-40B4-BE49-F238E27FC236}">
                    <a16:creationId xmlns:a16="http://schemas.microsoft.com/office/drawing/2014/main" id="{FC600D7D-E110-EB56-5A5A-BB15EAE41EBA}"/>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9" name="Freeform: Shape 708">
                <a:extLst>
                  <a:ext uri="{FF2B5EF4-FFF2-40B4-BE49-F238E27FC236}">
                    <a16:creationId xmlns:a16="http://schemas.microsoft.com/office/drawing/2014/main" id="{2E203D6C-1297-E8D5-3983-4335C50D8987}"/>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0" name="Freeform: Shape 709">
                <a:extLst>
                  <a:ext uri="{FF2B5EF4-FFF2-40B4-BE49-F238E27FC236}">
                    <a16:creationId xmlns:a16="http://schemas.microsoft.com/office/drawing/2014/main" id="{1E46E526-7202-F529-F35E-7C69E275E8BA}"/>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1" name="Freeform: Shape 710">
                <a:extLst>
                  <a:ext uri="{FF2B5EF4-FFF2-40B4-BE49-F238E27FC236}">
                    <a16:creationId xmlns:a16="http://schemas.microsoft.com/office/drawing/2014/main" id="{698AC9FA-AF4C-0AE7-6D82-25A38A432804}"/>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2" name="Freeform: Shape 711">
                <a:extLst>
                  <a:ext uri="{FF2B5EF4-FFF2-40B4-BE49-F238E27FC236}">
                    <a16:creationId xmlns:a16="http://schemas.microsoft.com/office/drawing/2014/main" id="{6FF55A85-7DEB-37B0-F53C-12C524C47239}"/>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3" name="Freeform: Shape 712">
                <a:extLst>
                  <a:ext uri="{FF2B5EF4-FFF2-40B4-BE49-F238E27FC236}">
                    <a16:creationId xmlns:a16="http://schemas.microsoft.com/office/drawing/2014/main" id="{277EFB44-AD30-3BA3-3746-891997652C39}"/>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4" name="Freeform: Shape 713">
                <a:extLst>
                  <a:ext uri="{FF2B5EF4-FFF2-40B4-BE49-F238E27FC236}">
                    <a16:creationId xmlns:a16="http://schemas.microsoft.com/office/drawing/2014/main" id="{9E2EB9D0-1E5C-C8FC-5D97-DB2DE98B8C9B}"/>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5" name="Freeform: Shape 714">
                <a:extLst>
                  <a:ext uri="{FF2B5EF4-FFF2-40B4-BE49-F238E27FC236}">
                    <a16:creationId xmlns:a16="http://schemas.microsoft.com/office/drawing/2014/main" id="{FE59C5B0-7FC4-8D15-8563-EE2A4824FA76}"/>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6" name="Freeform: Shape 715">
                <a:extLst>
                  <a:ext uri="{FF2B5EF4-FFF2-40B4-BE49-F238E27FC236}">
                    <a16:creationId xmlns:a16="http://schemas.microsoft.com/office/drawing/2014/main" id="{2E62B721-6839-81FC-7C36-6E8ABBEF4584}"/>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 name="Freeform: Shape 716">
                <a:extLst>
                  <a:ext uri="{FF2B5EF4-FFF2-40B4-BE49-F238E27FC236}">
                    <a16:creationId xmlns:a16="http://schemas.microsoft.com/office/drawing/2014/main" id="{5900619C-D083-2F1E-F5DD-8AFB5DC2EF14}"/>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 name="Freeform: Shape 717">
                <a:extLst>
                  <a:ext uri="{FF2B5EF4-FFF2-40B4-BE49-F238E27FC236}">
                    <a16:creationId xmlns:a16="http://schemas.microsoft.com/office/drawing/2014/main" id="{4A4AF297-BF5C-0203-D0F2-CD3CCE2E4244}"/>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9" name="Freeform: Shape 718">
                <a:extLst>
                  <a:ext uri="{FF2B5EF4-FFF2-40B4-BE49-F238E27FC236}">
                    <a16:creationId xmlns:a16="http://schemas.microsoft.com/office/drawing/2014/main" id="{406F81FB-2D62-F8C6-2F2C-6369BB4DE7F6}"/>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0" name="Freeform: Shape 719">
                <a:extLst>
                  <a:ext uri="{FF2B5EF4-FFF2-40B4-BE49-F238E27FC236}">
                    <a16:creationId xmlns:a16="http://schemas.microsoft.com/office/drawing/2014/main" id="{72C86528-FB1E-5B2D-1388-585040C9CA60}"/>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1" name="Freeform: Shape 720">
                <a:extLst>
                  <a:ext uri="{FF2B5EF4-FFF2-40B4-BE49-F238E27FC236}">
                    <a16:creationId xmlns:a16="http://schemas.microsoft.com/office/drawing/2014/main" id="{2C5709E3-5D24-1A91-5C7F-153F21AF6930}"/>
                  </a:ext>
                </a:extLst>
              </p:cNvPr>
              <p:cNvSpPr/>
              <p:nvPr/>
            </p:nvSpPr>
            <p:spPr>
              <a:xfrm>
                <a:off x="1339231" y="160928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2" name="Freeform: Shape 721">
                <a:extLst>
                  <a:ext uri="{FF2B5EF4-FFF2-40B4-BE49-F238E27FC236}">
                    <a16:creationId xmlns:a16="http://schemas.microsoft.com/office/drawing/2014/main" id="{70D6C912-038B-0EBF-247D-6C6724DE6978}"/>
                  </a:ext>
                </a:extLst>
              </p:cNvPr>
              <p:cNvSpPr/>
              <p:nvPr/>
            </p:nvSpPr>
            <p:spPr>
              <a:xfrm>
                <a:off x="1359869" y="159066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3" name="Freeform: Shape 722">
                <a:extLst>
                  <a:ext uri="{FF2B5EF4-FFF2-40B4-BE49-F238E27FC236}">
                    <a16:creationId xmlns:a16="http://schemas.microsoft.com/office/drawing/2014/main" id="{4E8884E6-7492-C288-DEE3-714E0E157B34}"/>
                  </a:ext>
                </a:extLst>
              </p:cNvPr>
              <p:cNvSpPr/>
              <p:nvPr/>
            </p:nvSpPr>
            <p:spPr>
              <a:xfrm>
                <a:off x="1387151" y="168422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4" name="Freeform: Shape 723">
                <a:extLst>
                  <a:ext uri="{FF2B5EF4-FFF2-40B4-BE49-F238E27FC236}">
                    <a16:creationId xmlns:a16="http://schemas.microsoft.com/office/drawing/2014/main" id="{B12CA96A-1CC7-3CDE-4C22-BE0C019293CC}"/>
                  </a:ext>
                </a:extLst>
              </p:cNvPr>
              <p:cNvSpPr/>
              <p:nvPr/>
            </p:nvSpPr>
            <p:spPr>
              <a:xfrm>
                <a:off x="1407790" y="166561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5" name="Freeform: Shape 724">
                <a:extLst>
                  <a:ext uri="{FF2B5EF4-FFF2-40B4-BE49-F238E27FC236}">
                    <a16:creationId xmlns:a16="http://schemas.microsoft.com/office/drawing/2014/main" id="{091623BB-62C7-068B-E985-B38F5C03B0D1}"/>
                  </a:ext>
                </a:extLst>
              </p:cNvPr>
              <p:cNvSpPr/>
              <p:nvPr/>
            </p:nvSpPr>
            <p:spPr>
              <a:xfrm>
                <a:off x="1482710" y="176058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6" name="Freeform: Shape 725">
                <a:extLst>
                  <a:ext uri="{FF2B5EF4-FFF2-40B4-BE49-F238E27FC236}">
                    <a16:creationId xmlns:a16="http://schemas.microsoft.com/office/drawing/2014/main" id="{DE1F6A30-B14D-661E-04BE-940B513B6401}"/>
                  </a:ext>
                </a:extLst>
              </p:cNvPr>
              <p:cNvSpPr/>
              <p:nvPr/>
            </p:nvSpPr>
            <p:spPr>
              <a:xfrm>
                <a:off x="1503489" y="174184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7" name="Freeform: Shape 726">
                <a:extLst>
                  <a:ext uri="{FF2B5EF4-FFF2-40B4-BE49-F238E27FC236}">
                    <a16:creationId xmlns:a16="http://schemas.microsoft.com/office/drawing/2014/main" id="{26ECBD70-79C4-203B-5A17-C062137D3BC1}"/>
                  </a:ext>
                </a:extLst>
              </p:cNvPr>
              <p:cNvSpPr/>
              <p:nvPr/>
            </p:nvSpPr>
            <p:spPr>
              <a:xfrm>
                <a:off x="1506741" y="19160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8" name="Freeform: Shape 727">
                <a:extLst>
                  <a:ext uri="{FF2B5EF4-FFF2-40B4-BE49-F238E27FC236}">
                    <a16:creationId xmlns:a16="http://schemas.microsoft.com/office/drawing/2014/main" id="{8F5E0384-0BA5-A781-0946-6651CFB3A5B8}"/>
                  </a:ext>
                </a:extLst>
              </p:cNvPr>
              <p:cNvSpPr/>
              <p:nvPr/>
            </p:nvSpPr>
            <p:spPr>
              <a:xfrm>
                <a:off x="1527379" y="189747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9" name="Freeform: Shape 728">
                <a:extLst>
                  <a:ext uri="{FF2B5EF4-FFF2-40B4-BE49-F238E27FC236}">
                    <a16:creationId xmlns:a16="http://schemas.microsoft.com/office/drawing/2014/main" id="{62299BE2-D9F2-C6AF-F6A1-A61E8F865056}"/>
                  </a:ext>
                </a:extLst>
              </p:cNvPr>
              <p:cNvSpPr/>
              <p:nvPr/>
            </p:nvSpPr>
            <p:spPr>
              <a:xfrm>
                <a:off x="1512678" y="19160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0" name="Freeform: Shape 729">
                <a:extLst>
                  <a:ext uri="{FF2B5EF4-FFF2-40B4-BE49-F238E27FC236}">
                    <a16:creationId xmlns:a16="http://schemas.microsoft.com/office/drawing/2014/main" id="{4EA8B02D-BAF8-3073-B3CC-BF4CE4F8BBD2}"/>
                  </a:ext>
                </a:extLst>
              </p:cNvPr>
              <p:cNvSpPr/>
              <p:nvPr/>
            </p:nvSpPr>
            <p:spPr>
              <a:xfrm>
                <a:off x="1533458" y="189747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1" name="Freeform: Shape 730">
                <a:extLst>
                  <a:ext uri="{FF2B5EF4-FFF2-40B4-BE49-F238E27FC236}">
                    <a16:creationId xmlns:a16="http://schemas.microsoft.com/office/drawing/2014/main" id="{C6D10B78-138F-66AA-BBCC-1395A7604EBD}"/>
                  </a:ext>
                </a:extLst>
              </p:cNvPr>
              <p:cNvSpPr/>
              <p:nvPr/>
            </p:nvSpPr>
            <p:spPr>
              <a:xfrm>
                <a:off x="1518615" y="19567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2" name="Freeform: Shape 731">
                <a:extLst>
                  <a:ext uri="{FF2B5EF4-FFF2-40B4-BE49-F238E27FC236}">
                    <a16:creationId xmlns:a16="http://schemas.microsoft.com/office/drawing/2014/main" id="{11F5830B-7FC2-82DA-F5AE-9E7BE06805D5}"/>
                  </a:ext>
                </a:extLst>
              </p:cNvPr>
              <p:cNvSpPr/>
              <p:nvPr/>
            </p:nvSpPr>
            <p:spPr>
              <a:xfrm>
                <a:off x="1539395" y="1938140"/>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3" name="Freeform: Shape 732">
                <a:extLst>
                  <a:ext uri="{FF2B5EF4-FFF2-40B4-BE49-F238E27FC236}">
                    <a16:creationId xmlns:a16="http://schemas.microsoft.com/office/drawing/2014/main" id="{4890675E-5F5D-5127-9810-5AAE0183DA28}"/>
                  </a:ext>
                </a:extLst>
              </p:cNvPr>
              <p:cNvSpPr/>
              <p:nvPr/>
            </p:nvSpPr>
            <p:spPr>
              <a:xfrm>
                <a:off x="1530630" y="172425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4" name="Freeform: Shape 733">
                <a:extLst>
                  <a:ext uri="{FF2B5EF4-FFF2-40B4-BE49-F238E27FC236}">
                    <a16:creationId xmlns:a16="http://schemas.microsoft.com/office/drawing/2014/main" id="{00D296AC-A674-767C-9A28-08D9F801005D}"/>
                  </a:ext>
                </a:extLst>
              </p:cNvPr>
              <p:cNvSpPr/>
              <p:nvPr/>
            </p:nvSpPr>
            <p:spPr>
              <a:xfrm>
                <a:off x="1551409" y="170564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5" name="Freeform: Shape 734">
                <a:extLst>
                  <a:ext uri="{FF2B5EF4-FFF2-40B4-BE49-F238E27FC236}">
                    <a16:creationId xmlns:a16="http://schemas.microsoft.com/office/drawing/2014/main" id="{AB9A5BBA-FC0C-B490-2A9F-BF46FBF7FB0D}"/>
                  </a:ext>
                </a:extLst>
              </p:cNvPr>
              <p:cNvSpPr/>
              <p:nvPr/>
            </p:nvSpPr>
            <p:spPr>
              <a:xfrm>
                <a:off x="1530630" y="203973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6" name="Freeform: Shape 735">
                <a:extLst>
                  <a:ext uri="{FF2B5EF4-FFF2-40B4-BE49-F238E27FC236}">
                    <a16:creationId xmlns:a16="http://schemas.microsoft.com/office/drawing/2014/main" id="{CE0496F6-7ADE-E498-9C43-3DC8890EFE48}"/>
                  </a:ext>
                </a:extLst>
              </p:cNvPr>
              <p:cNvSpPr/>
              <p:nvPr/>
            </p:nvSpPr>
            <p:spPr>
              <a:xfrm>
                <a:off x="1551409" y="2021120"/>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7" name="Freeform: Shape 736">
                <a:extLst>
                  <a:ext uri="{FF2B5EF4-FFF2-40B4-BE49-F238E27FC236}">
                    <a16:creationId xmlns:a16="http://schemas.microsoft.com/office/drawing/2014/main" id="{A4EB8CA7-D33D-4074-8DBC-0E9FE4CB4D2D}"/>
                  </a:ext>
                </a:extLst>
              </p:cNvPr>
              <p:cNvSpPr/>
              <p:nvPr/>
            </p:nvSpPr>
            <p:spPr>
              <a:xfrm>
                <a:off x="1560457" y="216732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8" name="Freeform: Shape 737">
                <a:extLst>
                  <a:ext uri="{FF2B5EF4-FFF2-40B4-BE49-F238E27FC236}">
                    <a16:creationId xmlns:a16="http://schemas.microsoft.com/office/drawing/2014/main" id="{9C31BC9D-B6CB-0811-0BCE-82733ACA448A}"/>
                  </a:ext>
                </a:extLst>
              </p:cNvPr>
              <p:cNvSpPr/>
              <p:nvPr/>
            </p:nvSpPr>
            <p:spPr>
              <a:xfrm>
                <a:off x="1581236" y="214871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9" name="Freeform: Shape 738">
                <a:extLst>
                  <a:ext uri="{FF2B5EF4-FFF2-40B4-BE49-F238E27FC236}">
                    <a16:creationId xmlns:a16="http://schemas.microsoft.com/office/drawing/2014/main" id="{0B853852-F181-5566-4EF4-FA3FE4032411}"/>
                  </a:ext>
                </a:extLst>
              </p:cNvPr>
              <p:cNvSpPr/>
              <p:nvPr/>
            </p:nvSpPr>
            <p:spPr>
              <a:xfrm>
                <a:off x="1865649" y="260401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0" name="Freeform: Shape 739">
                <a:extLst>
                  <a:ext uri="{FF2B5EF4-FFF2-40B4-BE49-F238E27FC236}">
                    <a16:creationId xmlns:a16="http://schemas.microsoft.com/office/drawing/2014/main" id="{B56BB476-B596-BA09-87C4-0F1D5A9A26A9}"/>
                  </a:ext>
                </a:extLst>
              </p:cNvPr>
              <p:cNvSpPr/>
              <p:nvPr/>
            </p:nvSpPr>
            <p:spPr>
              <a:xfrm>
                <a:off x="1886287" y="258540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1" name="Freeform: Shape 740">
                <a:extLst>
                  <a:ext uri="{FF2B5EF4-FFF2-40B4-BE49-F238E27FC236}">
                    <a16:creationId xmlns:a16="http://schemas.microsoft.com/office/drawing/2014/main" id="{C8CD461E-9C9D-EEC9-DB46-91DC08C5D40F}"/>
                  </a:ext>
                </a:extLst>
              </p:cNvPr>
              <p:cNvSpPr/>
              <p:nvPr/>
            </p:nvSpPr>
            <p:spPr>
              <a:xfrm>
                <a:off x="1907492" y="274002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2" name="Freeform: Shape 741">
                <a:extLst>
                  <a:ext uri="{FF2B5EF4-FFF2-40B4-BE49-F238E27FC236}">
                    <a16:creationId xmlns:a16="http://schemas.microsoft.com/office/drawing/2014/main" id="{01DD9FC4-3226-C8BE-C588-23C67E38C8C4}"/>
                  </a:ext>
                </a:extLst>
              </p:cNvPr>
              <p:cNvSpPr/>
              <p:nvPr/>
            </p:nvSpPr>
            <p:spPr>
              <a:xfrm>
                <a:off x="1928130" y="272141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3" name="Freeform: Shape 742">
                <a:extLst>
                  <a:ext uri="{FF2B5EF4-FFF2-40B4-BE49-F238E27FC236}">
                    <a16:creationId xmlns:a16="http://schemas.microsoft.com/office/drawing/2014/main" id="{43F91C50-F1DE-49BD-303A-A81F0EF36DF5}"/>
                  </a:ext>
                </a:extLst>
              </p:cNvPr>
              <p:cNvSpPr/>
              <p:nvPr/>
            </p:nvSpPr>
            <p:spPr>
              <a:xfrm>
                <a:off x="1913570" y="278756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4" name="Freeform: Shape 743">
                <a:extLst>
                  <a:ext uri="{FF2B5EF4-FFF2-40B4-BE49-F238E27FC236}">
                    <a16:creationId xmlns:a16="http://schemas.microsoft.com/office/drawing/2014/main" id="{F9DB2857-C4E0-ABAA-E4DA-D1BB616F3D72}"/>
                  </a:ext>
                </a:extLst>
              </p:cNvPr>
              <p:cNvSpPr/>
              <p:nvPr/>
            </p:nvSpPr>
            <p:spPr>
              <a:xfrm>
                <a:off x="1934208" y="276883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5" name="Freeform: Shape 744">
                <a:extLst>
                  <a:ext uri="{FF2B5EF4-FFF2-40B4-BE49-F238E27FC236}">
                    <a16:creationId xmlns:a16="http://schemas.microsoft.com/office/drawing/2014/main" id="{0D5CD4FE-6173-9F53-63C6-06D85F300853}"/>
                  </a:ext>
                </a:extLst>
              </p:cNvPr>
              <p:cNvSpPr/>
              <p:nvPr/>
            </p:nvSpPr>
            <p:spPr>
              <a:xfrm>
                <a:off x="1943396" y="293695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6" name="Freeform: Shape 745">
                <a:extLst>
                  <a:ext uri="{FF2B5EF4-FFF2-40B4-BE49-F238E27FC236}">
                    <a16:creationId xmlns:a16="http://schemas.microsoft.com/office/drawing/2014/main" id="{19119608-2397-9FC6-ABFF-DE9545811FD6}"/>
                  </a:ext>
                </a:extLst>
              </p:cNvPr>
              <p:cNvSpPr/>
              <p:nvPr/>
            </p:nvSpPr>
            <p:spPr>
              <a:xfrm>
                <a:off x="1964176" y="29182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7" name="Freeform: Shape 746">
                <a:extLst>
                  <a:ext uri="{FF2B5EF4-FFF2-40B4-BE49-F238E27FC236}">
                    <a16:creationId xmlns:a16="http://schemas.microsoft.com/office/drawing/2014/main" id="{112AC831-11EF-1169-8739-B6BABA87D247}"/>
                  </a:ext>
                </a:extLst>
              </p:cNvPr>
              <p:cNvSpPr/>
              <p:nvPr/>
            </p:nvSpPr>
            <p:spPr>
              <a:xfrm>
                <a:off x="1967286" y="293695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8" name="Freeform: Shape 747">
                <a:extLst>
                  <a:ext uri="{FF2B5EF4-FFF2-40B4-BE49-F238E27FC236}">
                    <a16:creationId xmlns:a16="http://schemas.microsoft.com/office/drawing/2014/main" id="{192E050A-688A-6EFD-41EC-48201B79DF12}"/>
                  </a:ext>
                </a:extLst>
              </p:cNvPr>
              <p:cNvSpPr/>
              <p:nvPr/>
            </p:nvSpPr>
            <p:spPr>
              <a:xfrm>
                <a:off x="1988065" y="29182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9" name="Freeform: Shape 748">
                <a:extLst>
                  <a:ext uri="{FF2B5EF4-FFF2-40B4-BE49-F238E27FC236}">
                    <a16:creationId xmlns:a16="http://schemas.microsoft.com/office/drawing/2014/main" id="{62B5E031-6723-4CCF-101E-3263CCBB0450}"/>
                  </a:ext>
                </a:extLst>
              </p:cNvPr>
              <p:cNvSpPr/>
              <p:nvPr/>
            </p:nvSpPr>
            <p:spPr>
              <a:xfrm>
                <a:off x="2200668" y="3049765"/>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0" name="Freeform: Shape 749">
                <a:extLst>
                  <a:ext uri="{FF2B5EF4-FFF2-40B4-BE49-F238E27FC236}">
                    <a16:creationId xmlns:a16="http://schemas.microsoft.com/office/drawing/2014/main" id="{13663AF6-E5B1-8DEF-E26A-5DE969B0ED9C}"/>
                  </a:ext>
                </a:extLst>
              </p:cNvPr>
              <p:cNvSpPr/>
              <p:nvPr/>
            </p:nvSpPr>
            <p:spPr>
              <a:xfrm>
                <a:off x="2221306" y="303102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1" name="Freeform: Shape 750">
                <a:extLst>
                  <a:ext uri="{FF2B5EF4-FFF2-40B4-BE49-F238E27FC236}">
                    <a16:creationId xmlns:a16="http://schemas.microsoft.com/office/drawing/2014/main" id="{64AC2250-1B26-C128-FF70-85E030667609}"/>
                  </a:ext>
                </a:extLst>
              </p:cNvPr>
              <p:cNvSpPr/>
              <p:nvPr/>
            </p:nvSpPr>
            <p:spPr>
              <a:xfrm>
                <a:off x="2254526"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2" name="Freeform: Shape 751">
                <a:extLst>
                  <a:ext uri="{FF2B5EF4-FFF2-40B4-BE49-F238E27FC236}">
                    <a16:creationId xmlns:a16="http://schemas.microsoft.com/office/drawing/2014/main" id="{35187776-F7FC-E1BE-F3CC-E0323A6D783A}"/>
                  </a:ext>
                </a:extLst>
              </p:cNvPr>
              <p:cNvSpPr/>
              <p:nvPr/>
            </p:nvSpPr>
            <p:spPr>
              <a:xfrm>
                <a:off x="2275165"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3" name="Freeform: Shape 752">
                <a:extLst>
                  <a:ext uri="{FF2B5EF4-FFF2-40B4-BE49-F238E27FC236}">
                    <a16:creationId xmlns:a16="http://schemas.microsoft.com/office/drawing/2014/main" id="{6D150A52-8EC2-3E96-4E46-5F514BE2C8EC}"/>
                  </a:ext>
                </a:extLst>
              </p:cNvPr>
              <p:cNvSpPr/>
              <p:nvPr/>
            </p:nvSpPr>
            <p:spPr>
              <a:xfrm>
                <a:off x="2266401"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4" name="Freeform: Shape 753">
                <a:extLst>
                  <a:ext uri="{FF2B5EF4-FFF2-40B4-BE49-F238E27FC236}">
                    <a16:creationId xmlns:a16="http://schemas.microsoft.com/office/drawing/2014/main" id="{4CBF1940-8483-77CC-2781-EC5B60CA57E9}"/>
                  </a:ext>
                </a:extLst>
              </p:cNvPr>
              <p:cNvSpPr/>
              <p:nvPr/>
            </p:nvSpPr>
            <p:spPr>
              <a:xfrm>
                <a:off x="2287179"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5" name="Freeform: Shape 754">
                <a:extLst>
                  <a:ext uri="{FF2B5EF4-FFF2-40B4-BE49-F238E27FC236}">
                    <a16:creationId xmlns:a16="http://schemas.microsoft.com/office/drawing/2014/main" id="{F4368DC1-305C-A5F6-DC83-2DE3A7500A16}"/>
                  </a:ext>
                </a:extLst>
              </p:cNvPr>
              <p:cNvSpPr/>
              <p:nvPr/>
            </p:nvSpPr>
            <p:spPr>
              <a:xfrm>
                <a:off x="2410020"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6" name="Freeform: Shape 755">
                <a:extLst>
                  <a:ext uri="{FF2B5EF4-FFF2-40B4-BE49-F238E27FC236}">
                    <a16:creationId xmlns:a16="http://schemas.microsoft.com/office/drawing/2014/main" id="{BC3870EC-13A3-852D-5F64-3617EBD14B3F}"/>
                  </a:ext>
                </a:extLst>
              </p:cNvPr>
              <p:cNvSpPr/>
              <p:nvPr/>
            </p:nvSpPr>
            <p:spPr>
              <a:xfrm>
                <a:off x="2430659"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7" name="Freeform: Shape 756">
                <a:extLst>
                  <a:ext uri="{FF2B5EF4-FFF2-40B4-BE49-F238E27FC236}">
                    <a16:creationId xmlns:a16="http://schemas.microsoft.com/office/drawing/2014/main" id="{72FEA421-8BC7-D636-6504-663AB023B02D}"/>
                  </a:ext>
                </a:extLst>
              </p:cNvPr>
              <p:cNvSpPr/>
              <p:nvPr/>
            </p:nvSpPr>
            <p:spPr>
              <a:xfrm>
                <a:off x="5101765" y="353107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8" name="Freeform: Shape 757">
                <a:extLst>
                  <a:ext uri="{FF2B5EF4-FFF2-40B4-BE49-F238E27FC236}">
                    <a16:creationId xmlns:a16="http://schemas.microsoft.com/office/drawing/2014/main" id="{A5F5FAAD-418B-3E03-823C-87BA32C544FC}"/>
                  </a:ext>
                </a:extLst>
              </p:cNvPr>
              <p:cNvSpPr/>
              <p:nvPr/>
            </p:nvSpPr>
            <p:spPr>
              <a:xfrm>
                <a:off x="5122545" y="351233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9" name="Freeform: Shape 758">
                <a:extLst>
                  <a:ext uri="{FF2B5EF4-FFF2-40B4-BE49-F238E27FC236}">
                    <a16:creationId xmlns:a16="http://schemas.microsoft.com/office/drawing/2014/main" id="{CE5CDEDF-3E5A-4622-037A-636AA1452850}"/>
                  </a:ext>
                </a:extLst>
              </p:cNvPr>
              <p:cNvSpPr/>
              <p:nvPr/>
            </p:nvSpPr>
            <p:spPr>
              <a:xfrm>
                <a:off x="5460815" y="353107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0" name="Freeform: Shape 759">
                <a:extLst>
                  <a:ext uri="{FF2B5EF4-FFF2-40B4-BE49-F238E27FC236}">
                    <a16:creationId xmlns:a16="http://schemas.microsoft.com/office/drawing/2014/main" id="{1F900987-9F22-B010-E873-49E5DB69B8F7}"/>
                  </a:ext>
                </a:extLst>
              </p:cNvPr>
              <p:cNvSpPr/>
              <p:nvPr/>
            </p:nvSpPr>
            <p:spPr>
              <a:xfrm>
                <a:off x="5481454" y="351233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1" name="Freeform: Shape 760">
                <a:extLst>
                  <a:ext uri="{FF2B5EF4-FFF2-40B4-BE49-F238E27FC236}">
                    <a16:creationId xmlns:a16="http://schemas.microsoft.com/office/drawing/2014/main" id="{3B58DEBC-CC5B-A7CD-6926-60095A019D68}"/>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2" name="Freeform: Shape 761">
                <a:extLst>
                  <a:ext uri="{FF2B5EF4-FFF2-40B4-BE49-F238E27FC236}">
                    <a16:creationId xmlns:a16="http://schemas.microsoft.com/office/drawing/2014/main" id="{01974708-E645-136B-87EA-F2A8DFA4908A}"/>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3" name="Freeform: Shape 762">
                <a:extLst>
                  <a:ext uri="{FF2B5EF4-FFF2-40B4-BE49-F238E27FC236}">
                    <a16:creationId xmlns:a16="http://schemas.microsoft.com/office/drawing/2014/main" id="{3F873362-7A84-7C9F-D28B-70144705D515}"/>
                  </a:ext>
                </a:extLst>
              </p:cNvPr>
              <p:cNvSpPr/>
              <p:nvPr/>
            </p:nvSpPr>
            <p:spPr>
              <a:xfrm>
                <a:off x="1339231" y="160928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4" name="Freeform: Shape 763">
                <a:extLst>
                  <a:ext uri="{FF2B5EF4-FFF2-40B4-BE49-F238E27FC236}">
                    <a16:creationId xmlns:a16="http://schemas.microsoft.com/office/drawing/2014/main" id="{864C0B33-6554-09D2-05D5-83AEADF4FE84}"/>
                  </a:ext>
                </a:extLst>
              </p:cNvPr>
              <p:cNvSpPr/>
              <p:nvPr/>
            </p:nvSpPr>
            <p:spPr>
              <a:xfrm>
                <a:off x="1359869" y="159066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5" name="Freeform: Shape 764">
                <a:extLst>
                  <a:ext uri="{FF2B5EF4-FFF2-40B4-BE49-F238E27FC236}">
                    <a16:creationId xmlns:a16="http://schemas.microsoft.com/office/drawing/2014/main" id="{8149D55F-B504-534D-107C-399C0FFFB22C}"/>
                  </a:ext>
                </a:extLst>
              </p:cNvPr>
              <p:cNvSpPr/>
              <p:nvPr/>
            </p:nvSpPr>
            <p:spPr>
              <a:xfrm>
                <a:off x="1387151" y="168422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6" name="Freeform: Shape 765">
                <a:extLst>
                  <a:ext uri="{FF2B5EF4-FFF2-40B4-BE49-F238E27FC236}">
                    <a16:creationId xmlns:a16="http://schemas.microsoft.com/office/drawing/2014/main" id="{E684BDB9-F86B-432C-977C-37B906BB4C50}"/>
                  </a:ext>
                </a:extLst>
              </p:cNvPr>
              <p:cNvSpPr/>
              <p:nvPr/>
            </p:nvSpPr>
            <p:spPr>
              <a:xfrm>
                <a:off x="1407790" y="166561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7" name="Freeform: Shape 766">
                <a:extLst>
                  <a:ext uri="{FF2B5EF4-FFF2-40B4-BE49-F238E27FC236}">
                    <a16:creationId xmlns:a16="http://schemas.microsoft.com/office/drawing/2014/main" id="{CCF955C6-1BDC-E189-295B-70E6A54A53CC}"/>
                  </a:ext>
                </a:extLst>
              </p:cNvPr>
              <p:cNvSpPr/>
              <p:nvPr/>
            </p:nvSpPr>
            <p:spPr>
              <a:xfrm>
                <a:off x="1482710" y="176058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 name="Freeform: Shape 767">
                <a:extLst>
                  <a:ext uri="{FF2B5EF4-FFF2-40B4-BE49-F238E27FC236}">
                    <a16:creationId xmlns:a16="http://schemas.microsoft.com/office/drawing/2014/main" id="{ADF81EFF-A483-3360-43DF-D0AF9EB1D9B4}"/>
                  </a:ext>
                </a:extLst>
              </p:cNvPr>
              <p:cNvSpPr/>
              <p:nvPr/>
            </p:nvSpPr>
            <p:spPr>
              <a:xfrm>
                <a:off x="1503489" y="174184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9" name="Freeform: Shape 768">
                <a:extLst>
                  <a:ext uri="{FF2B5EF4-FFF2-40B4-BE49-F238E27FC236}">
                    <a16:creationId xmlns:a16="http://schemas.microsoft.com/office/drawing/2014/main" id="{44E526A7-DADD-B451-CDC8-A8E13E5410C7}"/>
                  </a:ext>
                </a:extLst>
              </p:cNvPr>
              <p:cNvSpPr/>
              <p:nvPr/>
            </p:nvSpPr>
            <p:spPr>
              <a:xfrm>
                <a:off x="1506741" y="191608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0" name="Freeform: Shape 769">
                <a:extLst>
                  <a:ext uri="{FF2B5EF4-FFF2-40B4-BE49-F238E27FC236}">
                    <a16:creationId xmlns:a16="http://schemas.microsoft.com/office/drawing/2014/main" id="{2A5D79C7-C849-89DF-80FA-AAFB601A537B}"/>
                  </a:ext>
                </a:extLst>
              </p:cNvPr>
              <p:cNvSpPr/>
              <p:nvPr/>
            </p:nvSpPr>
            <p:spPr>
              <a:xfrm>
                <a:off x="1527379" y="189747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1" name="Freeform: Shape 770">
                <a:extLst>
                  <a:ext uri="{FF2B5EF4-FFF2-40B4-BE49-F238E27FC236}">
                    <a16:creationId xmlns:a16="http://schemas.microsoft.com/office/drawing/2014/main" id="{A544645C-94A2-57C6-0836-8BEDDE9F0B76}"/>
                  </a:ext>
                </a:extLst>
              </p:cNvPr>
              <p:cNvSpPr/>
              <p:nvPr/>
            </p:nvSpPr>
            <p:spPr>
              <a:xfrm>
                <a:off x="1512678" y="19160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2" name="Freeform: Shape 771">
                <a:extLst>
                  <a:ext uri="{FF2B5EF4-FFF2-40B4-BE49-F238E27FC236}">
                    <a16:creationId xmlns:a16="http://schemas.microsoft.com/office/drawing/2014/main" id="{FC16880E-5393-2040-A88A-B0016DC98391}"/>
                  </a:ext>
                </a:extLst>
              </p:cNvPr>
              <p:cNvSpPr/>
              <p:nvPr/>
            </p:nvSpPr>
            <p:spPr>
              <a:xfrm>
                <a:off x="1533458" y="189747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3" name="Freeform: Shape 772">
                <a:extLst>
                  <a:ext uri="{FF2B5EF4-FFF2-40B4-BE49-F238E27FC236}">
                    <a16:creationId xmlns:a16="http://schemas.microsoft.com/office/drawing/2014/main" id="{E6B7142A-D9C6-59EA-2768-462FB90365A7}"/>
                  </a:ext>
                </a:extLst>
              </p:cNvPr>
              <p:cNvSpPr/>
              <p:nvPr/>
            </p:nvSpPr>
            <p:spPr>
              <a:xfrm>
                <a:off x="1518615" y="19567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4" name="Freeform: Shape 773">
                <a:extLst>
                  <a:ext uri="{FF2B5EF4-FFF2-40B4-BE49-F238E27FC236}">
                    <a16:creationId xmlns:a16="http://schemas.microsoft.com/office/drawing/2014/main" id="{A6A1E43F-4ABF-3049-ABC6-CB8453F62588}"/>
                  </a:ext>
                </a:extLst>
              </p:cNvPr>
              <p:cNvSpPr/>
              <p:nvPr/>
            </p:nvSpPr>
            <p:spPr>
              <a:xfrm>
                <a:off x="1539395" y="1938140"/>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5" name="Freeform: Shape 774">
                <a:extLst>
                  <a:ext uri="{FF2B5EF4-FFF2-40B4-BE49-F238E27FC236}">
                    <a16:creationId xmlns:a16="http://schemas.microsoft.com/office/drawing/2014/main" id="{ED083DAA-3636-812A-CFF1-9C9059A0BF72}"/>
                  </a:ext>
                </a:extLst>
              </p:cNvPr>
              <p:cNvSpPr/>
              <p:nvPr/>
            </p:nvSpPr>
            <p:spPr>
              <a:xfrm>
                <a:off x="1530630" y="203973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6" name="Freeform: Shape 775">
                <a:extLst>
                  <a:ext uri="{FF2B5EF4-FFF2-40B4-BE49-F238E27FC236}">
                    <a16:creationId xmlns:a16="http://schemas.microsoft.com/office/drawing/2014/main" id="{8F029A05-B435-8D64-964F-F27CE42B0CB4}"/>
                  </a:ext>
                </a:extLst>
              </p:cNvPr>
              <p:cNvSpPr/>
              <p:nvPr/>
            </p:nvSpPr>
            <p:spPr>
              <a:xfrm>
                <a:off x="1551409" y="2021120"/>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7" name="Freeform: Shape 776">
                <a:extLst>
                  <a:ext uri="{FF2B5EF4-FFF2-40B4-BE49-F238E27FC236}">
                    <a16:creationId xmlns:a16="http://schemas.microsoft.com/office/drawing/2014/main" id="{E0F052FA-DB77-320C-BE7D-84A42BF59291}"/>
                  </a:ext>
                </a:extLst>
              </p:cNvPr>
              <p:cNvSpPr/>
              <p:nvPr/>
            </p:nvSpPr>
            <p:spPr>
              <a:xfrm>
                <a:off x="1560457" y="216732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 name="Freeform: Shape 777">
                <a:extLst>
                  <a:ext uri="{FF2B5EF4-FFF2-40B4-BE49-F238E27FC236}">
                    <a16:creationId xmlns:a16="http://schemas.microsoft.com/office/drawing/2014/main" id="{C5A41124-9E22-1F30-9047-BFE478D06C56}"/>
                  </a:ext>
                </a:extLst>
              </p:cNvPr>
              <p:cNvSpPr/>
              <p:nvPr/>
            </p:nvSpPr>
            <p:spPr>
              <a:xfrm>
                <a:off x="1581236" y="214871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9" name="Freeform: Shape 778">
                <a:extLst>
                  <a:ext uri="{FF2B5EF4-FFF2-40B4-BE49-F238E27FC236}">
                    <a16:creationId xmlns:a16="http://schemas.microsoft.com/office/drawing/2014/main" id="{731300D3-6BF4-6C79-2D34-4B6D8BC0DD8C}"/>
                  </a:ext>
                </a:extLst>
              </p:cNvPr>
              <p:cNvSpPr/>
              <p:nvPr/>
            </p:nvSpPr>
            <p:spPr>
              <a:xfrm>
                <a:off x="1865649" y="260401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0" name="Freeform: Shape 779">
                <a:extLst>
                  <a:ext uri="{FF2B5EF4-FFF2-40B4-BE49-F238E27FC236}">
                    <a16:creationId xmlns:a16="http://schemas.microsoft.com/office/drawing/2014/main" id="{3F84B5AB-A16D-4F47-4543-06F9ECBD726B}"/>
                  </a:ext>
                </a:extLst>
              </p:cNvPr>
              <p:cNvSpPr/>
              <p:nvPr/>
            </p:nvSpPr>
            <p:spPr>
              <a:xfrm>
                <a:off x="1886287" y="258540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1" name="Freeform: Shape 780">
                <a:extLst>
                  <a:ext uri="{FF2B5EF4-FFF2-40B4-BE49-F238E27FC236}">
                    <a16:creationId xmlns:a16="http://schemas.microsoft.com/office/drawing/2014/main" id="{52E2CB22-3A5B-522C-D885-E40602FC8396}"/>
                  </a:ext>
                </a:extLst>
              </p:cNvPr>
              <p:cNvSpPr/>
              <p:nvPr/>
            </p:nvSpPr>
            <p:spPr>
              <a:xfrm>
                <a:off x="1907492" y="274002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2" name="Freeform: Shape 781">
                <a:extLst>
                  <a:ext uri="{FF2B5EF4-FFF2-40B4-BE49-F238E27FC236}">
                    <a16:creationId xmlns:a16="http://schemas.microsoft.com/office/drawing/2014/main" id="{91ECDC99-49A5-D512-7FCB-8A35D1C48FF6}"/>
                  </a:ext>
                </a:extLst>
              </p:cNvPr>
              <p:cNvSpPr/>
              <p:nvPr/>
            </p:nvSpPr>
            <p:spPr>
              <a:xfrm>
                <a:off x="1928130" y="272141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3" name="Freeform: Shape 782">
                <a:extLst>
                  <a:ext uri="{FF2B5EF4-FFF2-40B4-BE49-F238E27FC236}">
                    <a16:creationId xmlns:a16="http://schemas.microsoft.com/office/drawing/2014/main" id="{86C88BCA-56FA-E53D-FBBB-CE9A5B7B4398}"/>
                  </a:ext>
                </a:extLst>
              </p:cNvPr>
              <p:cNvSpPr/>
              <p:nvPr/>
            </p:nvSpPr>
            <p:spPr>
              <a:xfrm>
                <a:off x="1913570" y="278756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4" name="Freeform: Shape 783">
                <a:extLst>
                  <a:ext uri="{FF2B5EF4-FFF2-40B4-BE49-F238E27FC236}">
                    <a16:creationId xmlns:a16="http://schemas.microsoft.com/office/drawing/2014/main" id="{BC7DE003-6D07-9427-D161-269C5FDDA5F5}"/>
                  </a:ext>
                </a:extLst>
              </p:cNvPr>
              <p:cNvSpPr/>
              <p:nvPr/>
            </p:nvSpPr>
            <p:spPr>
              <a:xfrm>
                <a:off x="1934208" y="276883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5" name="Freeform: Shape 784">
                <a:extLst>
                  <a:ext uri="{FF2B5EF4-FFF2-40B4-BE49-F238E27FC236}">
                    <a16:creationId xmlns:a16="http://schemas.microsoft.com/office/drawing/2014/main" id="{2292B3E4-82A2-AAB3-968D-8D67B4076C6E}"/>
                  </a:ext>
                </a:extLst>
              </p:cNvPr>
              <p:cNvSpPr/>
              <p:nvPr/>
            </p:nvSpPr>
            <p:spPr>
              <a:xfrm>
                <a:off x="1943396" y="293695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6" name="Freeform: Shape 785">
                <a:extLst>
                  <a:ext uri="{FF2B5EF4-FFF2-40B4-BE49-F238E27FC236}">
                    <a16:creationId xmlns:a16="http://schemas.microsoft.com/office/drawing/2014/main" id="{27B39353-EBA3-00AF-6218-B96BB50FAA71}"/>
                  </a:ext>
                </a:extLst>
              </p:cNvPr>
              <p:cNvSpPr/>
              <p:nvPr/>
            </p:nvSpPr>
            <p:spPr>
              <a:xfrm>
                <a:off x="1964176" y="29182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7" name="Freeform: Shape 786">
                <a:extLst>
                  <a:ext uri="{FF2B5EF4-FFF2-40B4-BE49-F238E27FC236}">
                    <a16:creationId xmlns:a16="http://schemas.microsoft.com/office/drawing/2014/main" id="{2B5D8D7B-0F7E-0A91-0DDD-7B1574C77DB1}"/>
                  </a:ext>
                </a:extLst>
              </p:cNvPr>
              <p:cNvSpPr/>
              <p:nvPr/>
            </p:nvSpPr>
            <p:spPr>
              <a:xfrm>
                <a:off x="1967286" y="293695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8" name="Freeform: Shape 787">
                <a:extLst>
                  <a:ext uri="{FF2B5EF4-FFF2-40B4-BE49-F238E27FC236}">
                    <a16:creationId xmlns:a16="http://schemas.microsoft.com/office/drawing/2014/main" id="{84CF6EA4-DC98-E5AB-5E8B-B3DB5F02F0D9}"/>
                  </a:ext>
                </a:extLst>
              </p:cNvPr>
              <p:cNvSpPr/>
              <p:nvPr/>
            </p:nvSpPr>
            <p:spPr>
              <a:xfrm>
                <a:off x="1988065" y="29182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9" name="Freeform: Shape 788">
                <a:extLst>
                  <a:ext uri="{FF2B5EF4-FFF2-40B4-BE49-F238E27FC236}">
                    <a16:creationId xmlns:a16="http://schemas.microsoft.com/office/drawing/2014/main" id="{04FE8BC0-7F93-80F5-0BB6-ED636A289C86}"/>
                  </a:ext>
                </a:extLst>
              </p:cNvPr>
              <p:cNvSpPr/>
              <p:nvPr/>
            </p:nvSpPr>
            <p:spPr>
              <a:xfrm>
                <a:off x="2200668" y="3049765"/>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0" name="Freeform: Shape 789">
                <a:extLst>
                  <a:ext uri="{FF2B5EF4-FFF2-40B4-BE49-F238E27FC236}">
                    <a16:creationId xmlns:a16="http://schemas.microsoft.com/office/drawing/2014/main" id="{2BFA3ED8-85A3-84A2-E8E2-1FEE1F8CBEE5}"/>
                  </a:ext>
                </a:extLst>
              </p:cNvPr>
              <p:cNvSpPr/>
              <p:nvPr/>
            </p:nvSpPr>
            <p:spPr>
              <a:xfrm>
                <a:off x="2221306" y="303102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1" name="Freeform: Shape 790">
                <a:extLst>
                  <a:ext uri="{FF2B5EF4-FFF2-40B4-BE49-F238E27FC236}">
                    <a16:creationId xmlns:a16="http://schemas.microsoft.com/office/drawing/2014/main" id="{9B5DD951-23FC-6901-F4D0-0FB9F98F46B5}"/>
                  </a:ext>
                </a:extLst>
              </p:cNvPr>
              <p:cNvSpPr/>
              <p:nvPr/>
            </p:nvSpPr>
            <p:spPr>
              <a:xfrm>
                <a:off x="2254526"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2" name="Freeform: Shape 791">
                <a:extLst>
                  <a:ext uri="{FF2B5EF4-FFF2-40B4-BE49-F238E27FC236}">
                    <a16:creationId xmlns:a16="http://schemas.microsoft.com/office/drawing/2014/main" id="{185E0B26-208C-2AF0-3B77-FA074D469E4B}"/>
                  </a:ext>
                </a:extLst>
              </p:cNvPr>
              <p:cNvSpPr/>
              <p:nvPr/>
            </p:nvSpPr>
            <p:spPr>
              <a:xfrm>
                <a:off x="2275165"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3" name="Freeform: Shape 792">
                <a:extLst>
                  <a:ext uri="{FF2B5EF4-FFF2-40B4-BE49-F238E27FC236}">
                    <a16:creationId xmlns:a16="http://schemas.microsoft.com/office/drawing/2014/main" id="{8C223349-CD7E-B332-AA9F-F793E10C3630}"/>
                  </a:ext>
                </a:extLst>
              </p:cNvPr>
              <p:cNvSpPr/>
              <p:nvPr/>
            </p:nvSpPr>
            <p:spPr>
              <a:xfrm>
                <a:off x="2266401"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4" name="Freeform: Shape 793">
                <a:extLst>
                  <a:ext uri="{FF2B5EF4-FFF2-40B4-BE49-F238E27FC236}">
                    <a16:creationId xmlns:a16="http://schemas.microsoft.com/office/drawing/2014/main" id="{53C97A40-434B-42DF-174D-A0A4EAF0D7D1}"/>
                  </a:ext>
                </a:extLst>
              </p:cNvPr>
              <p:cNvSpPr/>
              <p:nvPr/>
            </p:nvSpPr>
            <p:spPr>
              <a:xfrm>
                <a:off x="2287179"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5" name="Freeform: Shape 794">
                <a:extLst>
                  <a:ext uri="{FF2B5EF4-FFF2-40B4-BE49-F238E27FC236}">
                    <a16:creationId xmlns:a16="http://schemas.microsoft.com/office/drawing/2014/main" id="{62FBB68A-18BC-9176-6EA7-E1D7D7284A32}"/>
                  </a:ext>
                </a:extLst>
              </p:cNvPr>
              <p:cNvSpPr/>
              <p:nvPr/>
            </p:nvSpPr>
            <p:spPr>
              <a:xfrm>
                <a:off x="2410020"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6" name="Freeform: Shape 795">
                <a:extLst>
                  <a:ext uri="{FF2B5EF4-FFF2-40B4-BE49-F238E27FC236}">
                    <a16:creationId xmlns:a16="http://schemas.microsoft.com/office/drawing/2014/main" id="{2278349E-FC28-B8A5-6137-5D4EA4E233FF}"/>
                  </a:ext>
                </a:extLst>
              </p:cNvPr>
              <p:cNvSpPr/>
              <p:nvPr/>
            </p:nvSpPr>
            <p:spPr>
              <a:xfrm>
                <a:off x="2430659"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7" name="Freeform: Shape 796">
                <a:extLst>
                  <a:ext uri="{FF2B5EF4-FFF2-40B4-BE49-F238E27FC236}">
                    <a16:creationId xmlns:a16="http://schemas.microsoft.com/office/drawing/2014/main" id="{FBE726F9-6ED0-1ADF-12A8-2F3F8C2A5949}"/>
                  </a:ext>
                </a:extLst>
              </p:cNvPr>
              <p:cNvSpPr/>
              <p:nvPr/>
            </p:nvSpPr>
            <p:spPr>
              <a:xfrm>
                <a:off x="5101765" y="353107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8" name="Freeform: Shape 797">
                <a:extLst>
                  <a:ext uri="{FF2B5EF4-FFF2-40B4-BE49-F238E27FC236}">
                    <a16:creationId xmlns:a16="http://schemas.microsoft.com/office/drawing/2014/main" id="{47A1CCA3-A5F6-D9FF-F6D2-2691032E8ED6}"/>
                  </a:ext>
                </a:extLst>
              </p:cNvPr>
              <p:cNvSpPr/>
              <p:nvPr/>
            </p:nvSpPr>
            <p:spPr>
              <a:xfrm>
                <a:off x="5122545" y="351233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9" name="Freeform: Shape 798">
                <a:extLst>
                  <a:ext uri="{FF2B5EF4-FFF2-40B4-BE49-F238E27FC236}">
                    <a16:creationId xmlns:a16="http://schemas.microsoft.com/office/drawing/2014/main" id="{1B7DD242-7616-7689-BD43-545B0580784C}"/>
                  </a:ext>
                </a:extLst>
              </p:cNvPr>
              <p:cNvSpPr/>
              <p:nvPr/>
            </p:nvSpPr>
            <p:spPr>
              <a:xfrm>
                <a:off x="5460815" y="353107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0" name="Freeform: Shape 799">
                <a:extLst>
                  <a:ext uri="{FF2B5EF4-FFF2-40B4-BE49-F238E27FC236}">
                    <a16:creationId xmlns:a16="http://schemas.microsoft.com/office/drawing/2014/main" id="{B3514EE5-DE9A-A2D5-11EA-8F85FCDB9FCA}"/>
                  </a:ext>
                </a:extLst>
              </p:cNvPr>
              <p:cNvSpPr/>
              <p:nvPr/>
            </p:nvSpPr>
            <p:spPr>
              <a:xfrm>
                <a:off x="5481454" y="351233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1" name="Freeform: Shape 800">
                <a:extLst>
                  <a:ext uri="{FF2B5EF4-FFF2-40B4-BE49-F238E27FC236}">
                    <a16:creationId xmlns:a16="http://schemas.microsoft.com/office/drawing/2014/main" id="{4AD2C9D0-FA1A-0595-F80C-06EC348A9673}"/>
                  </a:ext>
                </a:extLst>
              </p:cNvPr>
              <p:cNvSpPr/>
              <p:nvPr/>
            </p:nvSpPr>
            <p:spPr>
              <a:xfrm>
                <a:off x="5858314" y="3777975"/>
                <a:ext cx="1555" cy="5226"/>
              </a:xfrm>
              <a:custGeom>
                <a:avLst/>
                <a:gdLst>
                  <a:gd name="connsiteX0" fmla="*/ 1524 w 1524"/>
                  <a:gd name="connsiteY0" fmla="*/ 0 h 5680"/>
                  <a:gd name="connsiteX1" fmla="*/ 0 w 1524"/>
                  <a:gd name="connsiteY1" fmla="*/ 5680 h 5680"/>
                </a:gdLst>
                <a:ahLst/>
                <a:cxnLst>
                  <a:cxn ang="0">
                    <a:pos x="connsiteX0" y="connsiteY0"/>
                  </a:cxn>
                  <a:cxn ang="0">
                    <a:pos x="connsiteX1" y="connsiteY1"/>
                  </a:cxn>
                </a:cxnLst>
                <a:rect l="l" t="t" r="r" b="b"/>
                <a:pathLst>
                  <a:path w="1524" h="5680">
                    <a:moveTo>
                      <a:pt x="1524" y="0"/>
                    </a:moveTo>
                    <a:lnTo>
                      <a:pt x="0" y="5680"/>
                    </a:lnTo>
                  </a:path>
                </a:pathLst>
              </a:custGeom>
              <a:ln w="13300"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66E520E0-5C92-2771-2C4E-4525A12A3D2B}"/>
                </a:ext>
              </a:extLst>
            </p:cNvPr>
            <p:cNvSpPr txBox="1"/>
            <p:nvPr/>
          </p:nvSpPr>
          <p:spPr>
            <a:xfrm>
              <a:off x="252000" y="4418164"/>
              <a:ext cx="743491" cy="230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R-GemOx</a:t>
              </a:r>
            </a:p>
          </p:txBody>
        </p:sp>
        <p:sp>
          <p:nvSpPr>
            <p:cNvPr id="13" name="Freeform: Shape 12">
              <a:extLst>
                <a:ext uri="{FF2B5EF4-FFF2-40B4-BE49-F238E27FC236}">
                  <a16:creationId xmlns:a16="http://schemas.microsoft.com/office/drawing/2014/main" id="{3161DAA0-A239-C105-5E09-12DCBBDC4479}"/>
                </a:ext>
              </a:extLst>
            </p:cNvPr>
            <p:cNvSpPr/>
            <p:nvPr/>
          </p:nvSpPr>
          <p:spPr>
            <a:xfrm>
              <a:off x="5452760" y="3826412"/>
              <a:ext cx="14135" cy="12746"/>
            </a:xfrm>
            <a:custGeom>
              <a:avLst/>
              <a:gdLst>
                <a:gd name="connsiteX0" fmla="*/ 0 w 13854"/>
                <a:gd name="connsiteY0" fmla="*/ 0 h 13854"/>
                <a:gd name="connsiteX1" fmla="*/ 0 w 13854"/>
                <a:gd name="connsiteY1" fmla="*/ 13855 h 13854"/>
              </a:gdLst>
              <a:ahLst/>
              <a:cxnLst>
                <a:cxn ang="0">
                  <a:pos x="connsiteX0" y="connsiteY0"/>
                </a:cxn>
                <a:cxn ang="0">
                  <a:pos x="connsiteX1" y="connsiteY1"/>
                </a:cxn>
              </a:cxnLst>
              <a:rect l="l" t="t" r="r" b="b"/>
              <a:pathLst>
                <a:path w="13854" h="13854">
                  <a:moveTo>
                    <a:pt x="0" y="0"/>
                  </a:moveTo>
                  <a:lnTo>
                    <a:pt x="0" y="13855"/>
                  </a:lnTo>
                </a:path>
              </a:pathLst>
            </a:custGeom>
            <a:ln w="10391"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Freeform: Shape 14">
              <a:extLst>
                <a:ext uri="{FF2B5EF4-FFF2-40B4-BE49-F238E27FC236}">
                  <a16:creationId xmlns:a16="http://schemas.microsoft.com/office/drawing/2014/main" id="{2E0942DC-7BDE-BE5C-F7A0-4D8C5A4E15BE}"/>
                </a:ext>
              </a:extLst>
            </p:cNvPr>
            <p:cNvSpPr/>
            <p:nvPr/>
          </p:nvSpPr>
          <p:spPr>
            <a:xfrm>
              <a:off x="5858314" y="3777975"/>
              <a:ext cx="1555" cy="5226"/>
            </a:xfrm>
            <a:custGeom>
              <a:avLst/>
              <a:gdLst>
                <a:gd name="connsiteX0" fmla="*/ 1524 w 1524"/>
                <a:gd name="connsiteY0" fmla="*/ 0 h 5680"/>
                <a:gd name="connsiteX1" fmla="*/ 0 w 1524"/>
                <a:gd name="connsiteY1" fmla="*/ 5680 h 5680"/>
              </a:gdLst>
              <a:ahLst/>
              <a:cxnLst>
                <a:cxn ang="0">
                  <a:pos x="connsiteX0" y="connsiteY0"/>
                </a:cxn>
                <a:cxn ang="0">
                  <a:pos x="connsiteX1" y="connsiteY1"/>
                </a:cxn>
              </a:cxnLst>
              <a:rect l="l" t="t" r="r" b="b"/>
              <a:pathLst>
                <a:path w="1524" h="5680">
                  <a:moveTo>
                    <a:pt x="1524" y="0"/>
                  </a:moveTo>
                  <a:lnTo>
                    <a:pt x="0" y="5680"/>
                  </a:lnTo>
                </a:path>
              </a:pathLst>
            </a:custGeom>
            <a:ln w="13300" cap="flat">
              <a:solidFill>
                <a:srgbClr val="0000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Freeform: Shape 15">
              <a:extLst>
                <a:ext uri="{FF2B5EF4-FFF2-40B4-BE49-F238E27FC236}">
                  <a16:creationId xmlns:a16="http://schemas.microsoft.com/office/drawing/2014/main" id="{64587FED-C596-F3F4-69D0-02AED91F0D37}"/>
                </a:ext>
              </a:extLst>
            </p:cNvPr>
            <p:cNvSpPr/>
            <p:nvPr/>
          </p:nvSpPr>
          <p:spPr>
            <a:xfrm>
              <a:off x="1148255" y="3839158"/>
              <a:ext cx="5591568" cy="12746"/>
            </a:xfrm>
            <a:custGeom>
              <a:avLst/>
              <a:gdLst>
                <a:gd name="connsiteX0" fmla="*/ 0 w 5480446"/>
                <a:gd name="connsiteY0" fmla="*/ 0 h 13854"/>
                <a:gd name="connsiteX1" fmla="*/ 5480447 w 5480446"/>
                <a:gd name="connsiteY1" fmla="*/ 0 h 13854"/>
              </a:gdLst>
              <a:ahLst/>
              <a:cxnLst>
                <a:cxn ang="0">
                  <a:pos x="connsiteX0" y="connsiteY0"/>
                </a:cxn>
                <a:cxn ang="0">
                  <a:pos x="connsiteX1" y="connsiteY1"/>
                </a:cxn>
              </a:cxnLst>
              <a:rect l="l" t="t" r="r" b="b"/>
              <a:pathLst>
                <a:path w="5480446" h="13854">
                  <a:moveTo>
                    <a:pt x="0" y="0"/>
                  </a:moveTo>
                  <a:lnTo>
                    <a:pt x="5480447" y="0"/>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7" name="Freeform: Shape 466">
              <a:extLst>
                <a:ext uri="{FF2B5EF4-FFF2-40B4-BE49-F238E27FC236}">
                  <a16:creationId xmlns:a16="http://schemas.microsoft.com/office/drawing/2014/main" id="{7B53C7D7-CA61-F68E-B582-53219C20B596}"/>
                </a:ext>
              </a:extLst>
            </p:cNvPr>
            <p:cNvSpPr/>
            <p:nvPr/>
          </p:nvSpPr>
          <p:spPr>
            <a:xfrm>
              <a:off x="1153486" y="1369135"/>
              <a:ext cx="14135" cy="2470023"/>
            </a:xfrm>
            <a:custGeom>
              <a:avLst/>
              <a:gdLst>
                <a:gd name="connsiteX0" fmla="*/ 0 w 13854"/>
                <a:gd name="connsiteY0" fmla="*/ 2684804 h 2684804"/>
                <a:gd name="connsiteX1" fmla="*/ 0 w 13854"/>
                <a:gd name="connsiteY1" fmla="*/ 0 h 2684804"/>
              </a:gdLst>
              <a:ahLst/>
              <a:cxnLst>
                <a:cxn ang="0">
                  <a:pos x="connsiteX0" y="connsiteY0"/>
                </a:cxn>
                <a:cxn ang="0">
                  <a:pos x="connsiteX1" y="connsiteY1"/>
                </a:cxn>
              </a:cxnLst>
              <a:rect l="l" t="t" r="r" b="b"/>
              <a:pathLst>
                <a:path w="13854" h="2684804">
                  <a:moveTo>
                    <a:pt x="0" y="2684804"/>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3" name="Freeform: Shape 472">
              <a:extLst>
                <a:ext uri="{FF2B5EF4-FFF2-40B4-BE49-F238E27FC236}">
                  <a16:creationId xmlns:a16="http://schemas.microsoft.com/office/drawing/2014/main" id="{47CE8083-B51F-9B9C-73A8-58903F50A9B5}"/>
                </a:ext>
              </a:extLst>
            </p:cNvPr>
            <p:cNvSpPr/>
            <p:nvPr/>
          </p:nvSpPr>
          <p:spPr>
            <a:xfrm>
              <a:off x="1148255" y="3839158"/>
              <a:ext cx="5591568" cy="12746"/>
            </a:xfrm>
            <a:custGeom>
              <a:avLst/>
              <a:gdLst>
                <a:gd name="connsiteX0" fmla="*/ 0 w 5480446"/>
                <a:gd name="connsiteY0" fmla="*/ 0 h 13854"/>
                <a:gd name="connsiteX1" fmla="*/ 5480447 w 5480446"/>
                <a:gd name="connsiteY1" fmla="*/ 0 h 13854"/>
              </a:gdLst>
              <a:ahLst/>
              <a:cxnLst>
                <a:cxn ang="0">
                  <a:pos x="connsiteX0" y="connsiteY0"/>
                </a:cxn>
                <a:cxn ang="0">
                  <a:pos x="connsiteX1" y="connsiteY1"/>
                </a:cxn>
              </a:cxnLst>
              <a:rect l="l" t="t" r="r" b="b"/>
              <a:pathLst>
                <a:path w="5480446" h="13854">
                  <a:moveTo>
                    <a:pt x="0" y="0"/>
                  </a:moveTo>
                  <a:lnTo>
                    <a:pt x="5480447" y="0"/>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4" name="Freeform: Shape 473">
              <a:extLst>
                <a:ext uri="{FF2B5EF4-FFF2-40B4-BE49-F238E27FC236}">
                  <a16:creationId xmlns:a16="http://schemas.microsoft.com/office/drawing/2014/main" id="{89904E5F-182E-F616-8F96-27746852048F}"/>
                </a:ext>
              </a:extLst>
            </p:cNvPr>
            <p:cNvSpPr/>
            <p:nvPr/>
          </p:nvSpPr>
          <p:spPr>
            <a:xfrm>
              <a:off x="1210454"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5" name="Freeform: Shape 474">
              <a:extLst>
                <a:ext uri="{FF2B5EF4-FFF2-40B4-BE49-F238E27FC236}">
                  <a16:creationId xmlns:a16="http://schemas.microsoft.com/office/drawing/2014/main" id="{15DF2A64-3F88-0B94-4496-A70621CA5836}"/>
                </a:ext>
              </a:extLst>
            </p:cNvPr>
            <p:cNvSpPr/>
            <p:nvPr/>
          </p:nvSpPr>
          <p:spPr>
            <a:xfrm>
              <a:off x="1756662"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6" name="Freeform: Shape 475">
              <a:extLst>
                <a:ext uri="{FF2B5EF4-FFF2-40B4-BE49-F238E27FC236}">
                  <a16:creationId xmlns:a16="http://schemas.microsoft.com/office/drawing/2014/main" id="{B628EF98-4FD5-FAB4-265B-16597C8A8107}"/>
                </a:ext>
              </a:extLst>
            </p:cNvPr>
            <p:cNvSpPr/>
            <p:nvPr/>
          </p:nvSpPr>
          <p:spPr>
            <a:xfrm>
              <a:off x="2302870"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7" name="Freeform: Shape 476">
              <a:extLst>
                <a:ext uri="{FF2B5EF4-FFF2-40B4-BE49-F238E27FC236}">
                  <a16:creationId xmlns:a16="http://schemas.microsoft.com/office/drawing/2014/main" id="{0CAAA544-E1A4-5728-D0F4-796DECF035AE}"/>
                </a:ext>
              </a:extLst>
            </p:cNvPr>
            <p:cNvSpPr/>
            <p:nvPr/>
          </p:nvSpPr>
          <p:spPr>
            <a:xfrm>
              <a:off x="2849079"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8" name="Freeform: Shape 477">
              <a:extLst>
                <a:ext uri="{FF2B5EF4-FFF2-40B4-BE49-F238E27FC236}">
                  <a16:creationId xmlns:a16="http://schemas.microsoft.com/office/drawing/2014/main" id="{D3FE47AE-67E1-CA71-440D-CD3E3A853B81}"/>
                </a:ext>
              </a:extLst>
            </p:cNvPr>
            <p:cNvSpPr/>
            <p:nvPr/>
          </p:nvSpPr>
          <p:spPr>
            <a:xfrm>
              <a:off x="3395287"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9" name="Freeform: Shape 478">
              <a:extLst>
                <a:ext uri="{FF2B5EF4-FFF2-40B4-BE49-F238E27FC236}">
                  <a16:creationId xmlns:a16="http://schemas.microsoft.com/office/drawing/2014/main" id="{9AF89A3C-C3CC-BEBE-91F3-3818CE4CE5AB}"/>
                </a:ext>
              </a:extLst>
            </p:cNvPr>
            <p:cNvSpPr/>
            <p:nvPr/>
          </p:nvSpPr>
          <p:spPr>
            <a:xfrm>
              <a:off x="3941496"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0" name="Freeform: Shape 479">
              <a:extLst>
                <a:ext uri="{FF2B5EF4-FFF2-40B4-BE49-F238E27FC236}">
                  <a16:creationId xmlns:a16="http://schemas.microsoft.com/office/drawing/2014/main" id="{DE58F7F9-B525-A5D5-E812-C52F36FB0E1D}"/>
                </a:ext>
              </a:extLst>
            </p:cNvPr>
            <p:cNvSpPr/>
            <p:nvPr/>
          </p:nvSpPr>
          <p:spPr>
            <a:xfrm>
              <a:off x="4487705"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1" name="Freeform: Shape 480">
              <a:extLst>
                <a:ext uri="{FF2B5EF4-FFF2-40B4-BE49-F238E27FC236}">
                  <a16:creationId xmlns:a16="http://schemas.microsoft.com/office/drawing/2014/main" id="{F9D1E783-D609-8B3F-4D2B-AF546470477D}"/>
                </a:ext>
              </a:extLst>
            </p:cNvPr>
            <p:cNvSpPr/>
            <p:nvPr/>
          </p:nvSpPr>
          <p:spPr>
            <a:xfrm>
              <a:off x="6126471"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2" name="Freeform: Shape 481">
              <a:extLst>
                <a:ext uri="{FF2B5EF4-FFF2-40B4-BE49-F238E27FC236}">
                  <a16:creationId xmlns:a16="http://schemas.microsoft.com/office/drawing/2014/main" id="{F6A01C7E-0450-2AE6-737C-4ACD25E00314}"/>
                </a:ext>
              </a:extLst>
            </p:cNvPr>
            <p:cNvSpPr/>
            <p:nvPr/>
          </p:nvSpPr>
          <p:spPr>
            <a:xfrm>
              <a:off x="6672680"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3" name="Freeform: Shape 482">
              <a:extLst>
                <a:ext uri="{FF2B5EF4-FFF2-40B4-BE49-F238E27FC236}">
                  <a16:creationId xmlns:a16="http://schemas.microsoft.com/office/drawing/2014/main" id="{F2C6E251-6BB4-2E2E-F994-54DC805B3008}"/>
                </a:ext>
              </a:extLst>
            </p:cNvPr>
            <p:cNvSpPr/>
            <p:nvPr/>
          </p:nvSpPr>
          <p:spPr>
            <a:xfrm>
              <a:off x="1153486" y="1369135"/>
              <a:ext cx="14135" cy="2470023"/>
            </a:xfrm>
            <a:custGeom>
              <a:avLst/>
              <a:gdLst>
                <a:gd name="connsiteX0" fmla="*/ 0 w 13854"/>
                <a:gd name="connsiteY0" fmla="*/ 2684804 h 2684804"/>
                <a:gd name="connsiteX1" fmla="*/ 0 w 13854"/>
                <a:gd name="connsiteY1" fmla="*/ 0 h 2684804"/>
              </a:gdLst>
              <a:ahLst/>
              <a:cxnLst>
                <a:cxn ang="0">
                  <a:pos x="connsiteX0" y="connsiteY0"/>
                </a:cxn>
                <a:cxn ang="0">
                  <a:pos x="connsiteX1" y="connsiteY1"/>
                </a:cxn>
              </a:cxnLst>
              <a:rect l="l" t="t" r="r" b="b"/>
              <a:pathLst>
                <a:path w="13854" h="2684804">
                  <a:moveTo>
                    <a:pt x="0" y="2684804"/>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4" name="Freeform: Shape 483">
              <a:extLst>
                <a:ext uri="{FF2B5EF4-FFF2-40B4-BE49-F238E27FC236}">
                  <a16:creationId xmlns:a16="http://schemas.microsoft.com/office/drawing/2014/main" id="{097EE684-FA04-D6B4-43E0-0A2D9B2DC32B}"/>
                </a:ext>
              </a:extLst>
            </p:cNvPr>
            <p:cNvSpPr/>
            <p:nvPr/>
          </p:nvSpPr>
          <p:spPr>
            <a:xfrm>
              <a:off x="1104859" y="3783200"/>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5" name="Freeform: Shape 484">
              <a:extLst>
                <a:ext uri="{FF2B5EF4-FFF2-40B4-BE49-F238E27FC236}">
                  <a16:creationId xmlns:a16="http://schemas.microsoft.com/office/drawing/2014/main" id="{1045D1B4-CFBC-EC57-5B2C-0E1A96F6F5D8}"/>
                </a:ext>
              </a:extLst>
            </p:cNvPr>
            <p:cNvSpPr/>
            <p:nvPr/>
          </p:nvSpPr>
          <p:spPr>
            <a:xfrm>
              <a:off x="1104859" y="3311579"/>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6" name="Freeform: Shape 485">
              <a:extLst>
                <a:ext uri="{FF2B5EF4-FFF2-40B4-BE49-F238E27FC236}">
                  <a16:creationId xmlns:a16="http://schemas.microsoft.com/office/drawing/2014/main" id="{A2CE803B-1B8B-A423-9D28-D77B8FB8E844}"/>
                </a:ext>
              </a:extLst>
            </p:cNvPr>
            <p:cNvSpPr/>
            <p:nvPr/>
          </p:nvSpPr>
          <p:spPr>
            <a:xfrm>
              <a:off x="1104859" y="2839957"/>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7" name="Freeform: Shape 486">
              <a:extLst>
                <a:ext uri="{FF2B5EF4-FFF2-40B4-BE49-F238E27FC236}">
                  <a16:creationId xmlns:a16="http://schemas.microsoft.com/office/drawing/2014/main" id="{97A2C8D7-EC23-8210-BBE6-548000C2F5DF}"/>
                </a:ext>
              </a:extLst>
            </p:cNvPr>
            <p:cNvSpPr/>
            <p:nvPr/>
          </p:nvSpPr>
          <p:spPr>
            <a:xfrm>
              <a:off x="1104859" y="2368335"/>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8" name="Freeform: Shape 487">
              <a:extLst>
                <a:ext uri="{FF2B5EF4-FFF2-40B4-BE49-F238E27FC236}">
                  <a16:creationId xmlns:a16="http://schemas.microsoft.com/office/drawing/2014/main" id="{9C1A1949-5F41-892C-3AC2-1CBDCC9765AA}"/>
                </a:ext>
              </a:extLst>
            </p:cNvPr>
            <p:cNvSpPr/>
            <p:nvPr/>
          </p:nvSpPr>
          <p:spPr>
            <a:xfrm>
              <a:off x="1104859" y="1896714"/>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9" name="Freeform: Shape 488">
              <a:extLst>
                <a:ext uri="{FF2B5EF4-FFF2-40B4-BE49-F238E27FC236}">
                  <a16:creationId xmlns:a16="http://schemas.microsoft.com/office/drawing/2014/main" id="{5B67481D-251C-AE84-FBC0-B7922A047DB2}"/>
                </a:ext>
              </a:extLst>
            </p:cNvPr>
            <p:cNvSpPr/>
            <p:nvPr/>
          </p:nvSpPr>
          <p:spPr>
            <a:xfrm>
              <a:off x="1104859" y="1425092"/>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90" name="Group 489">
              <a:extLst>
                <a:ext uri="{FF2B5EF4-FFF2-40B4-BE49-F238E27FC236}">
                  <a16:creationId xmlns:a16="http://schemas.microsoft.com/office/drawing/2014/main" id="{5921BF8A-F9F6-B39D-688D-447C43C7E0CC}"/>
                </a:ext>
              </a:extLst>
            </p:cNvPr>
            <p:cNvGrpSpPr/>
            <p:nvPr/>
          </p:nvGrpSpPr>
          <p:grpSpPr>
            <a:xfrm>
              <a:off x="1195611" y="1406482"/>
              <a:ext cx="5419252" cy="1591277"/>
              <a:chOff x="1195611" y="1406482"/>
              <a:chExt cx="5419252" cy="1591277"/>
            </a:xfrm>
          </p:grpSpPr>
          <p:sp>
            <p:nvSpPr>
              <p:cNvPr id="564" name="Freeform: Shape 563">
                <a:extLst>
                  <a:ext uri="{FF2B5EF4-FFF2-40B4-BE49-F238E27FC236}">
                    <a16:creationId xmlns:a16="http://schemas.microsoft.com/office/drawing/2014/main" id="{CAE5CC91-9E60-67BE-690B-B0F295B009BE}"/>
                  </a:ext>
                </a:extLst>
              </p:cNvPr>
              <p:cNvSpPr/>
              <p:nvPr/>
            </p:nvSpPr>
            <p:spPr>
              <a:xfrm>
                <a:off x="1210454" y="1425092"/>
                <a:ext cx="5383631" cy="1554057"/>
              </a:xfrm>
              <a:custGeom>
                <a:avLst/>
                <a:gdLst>
                  <a:gd name="connsiteX0" fmla="*/ 0 w 5276641"/>
                  <a:gd name="connsiteY0" fmla="*/ 0 h 1689190"/>
                  <a:gd name="connsiteX1" fmla="*/ 5819 w 5276641"/>
                  <a:gd name="connsiteY1" fmla="*/ 0 h 1689190"/>
                  <a:gd name="connsiteX2" fmla="*/ 46830 w 5276641"/>
                  <a:gd name="connsiteY2" fmla="*/ 0 h 1689190"/>
                  <a:gd name="connsiteX3" fmla="*/ 46830 w 5276641"/>
                  <a:gd name="connsiteY3" fmla="*/ 18981 h 1689190"/>
                  <a:gd name="connsiteX4" fmla="*/ 70244 w 5276641"/>
                  <a:gd name="connsiteY4" fmla="*/ 18981 h 1689190"/>
                  <a:gd name="connsiteX5" fmla="*/ 70244 w 5276641"/>
                  <a:gd name="connsiteY5" fmla="*/ 38240 h 1689190"/>
                  <a:gd name="connsiteX6" fmla="*/ 123032 w 5276641"/>
                  <a:gd name="connsiteY6" fmla="*/ 38240 h 1689190"/>
                  <a:gd name="connsiteX7" fmla="*/ 123032 w 5276641"/>
                  <a:gd name="connsiteY7" fmla="*/ 57359 h 1689190"/>
                  <a:gd name="connsiteX8" fmla="*/ 199234 w 5276641"/>
                  <a:gd name="connsiteY8" fmla="*/ 57359 h 1689190"/>
                  <a:gd name="connsiteX9" fmla="*/ 199234 w 5276641"/>
                  <a:gd name="connsiteY9" fmla="*/ 76479 h 1689190"/>
                  <a:gd name="connsiteX10" fmla="*/ 205191 w 5276641"/>
                  <a:gd name="connsiteY10" fmla="*/ 76479 h 1689190"/>
                  <a:gd name="connsiteX11" fmla="*/ 205191 w 5276641"/>
                  <a:gd name="connsiteY11" fmla="*/ 95599 h 1689190"/>
                  <a:gd name="connsiteX12" fmla="*/ 216829 w 5276641"/>
                  <a:gd name="connsiteY12" fmla="*/ 95599 h 1689190"/>
                  <a:gd name="connsiteX13" fmla="*/ 216829 w 5276641"/>
                  <a:gd name="connsiteY13" fmla="*/ 114719 h 1689190"/>
                  <a:gd name="connsiteX14" fmla="*/ 222648 w 5276641"/>
                  <a:gd name="connsiteY14" fmla="*/ 114719 h 1689190"/>
                  <a:gd name="connsiteX15" fmla="*/ 222648 w 5276641"/>
                  <a:gd name="connsiteY15" fmla="*/ 152958 h 1689190"/>
                  <a:gd name="connsiteX16" fmla="*/ 257840 w 5276641"/>
                  <a:gd name="connsiteY16" fmla="*/ 152958 h 1689190"/>
                  <a:gd name="connsiteX17" fmla="*/ 257840 w 5276641"/>
                  <a:gd name="connsiteY17" fmla="*/ 172078 h 1689190"/>
                  <a:gd name="connsiteX18" fmla="*/ 263659 w 5276641"/>
                  <a:gd name="connsiteY18" fmla="*/ 172078 h 1689190"/>
                  <a:gd name="connsiteX19" fmla="*/ 263659 w 5276641"/>
                  <a:gd name="connsiteY19" fmla="*/ 210318 h 1689190"/>
                  <a:gd name="connsiteX20" fmla="*/ 293170 w 5276641"/>
                  <a:gd name="connsiteY20" fmla="*/ 210318 h 1689190"/>
                  <a:gd name="connsiteX21" fmla="*/ 293170 w 5276641"/>
                  <a:gd name="connsiteY21" fmla="*/ 229576 h 1689190"/>
                  <a:gd name="connsiteX22" fmla="*/ 304808 w 5276641"/>
                  <a:gd name="connsiteY22" fmla="*/ 229576 h 1689190"/>
                  <a:gd name="connsiteX23" fmla="*/ 304808 w 5276641"/>
                  <a:gd name="connsiteY23" fmla="*/ 248696 h 1689190"/>
                  <a:gd name="connsiteX24" fmla="*/ 310627 w 5276641"/>
                  <a:gd name="connsiteY24" fmla="*/ 248696 h 1689190"/>
                  <a:gd name="connsiteX25" fmla="*/ 310627 w 5276641"/>
                  <a:gd name="connsiteY25" fmla="*/ 267815 h 1689190"/>
                  <a:gd name="connsiteX26" fmla="*/ 334180 w 5276641"/>
                  <a:gd name="connsiteY26" fmla="*/ 267815 h 1689190"/>
                  <a:gd name="connsiteX27" fmla="*/ 334180 w 5276641"/>
                  <a:gd name="connsiteY27" fmla="*/ 325175 h 1689190"/>
                  <a:gd name="connsiteX28" fmla="*/ 339999 w 5276641"/>
                  <a:gd name="connsiteY28" fmla="*/ 325175 h 1689190"/>
                  <a:gd name="connsiteX29" fmla="*/ 339999 w 5276641"/>
                  <a:gd name="connsiteY29" fmla="*/ 344433 h 1689190"/>
                  <a:gd name="connsiteX30" fmla="*/ 357595 w 5276641"/>
                  <a:gd name="connsiteY30" fmla="*/ 344433 h 1689190"/>
                  <a:gd name="connsiteX31" fmla="*/ 357595 w 5276641"/>
                  <a:gd name="connsiteY31" fmla="*/ 363830 h 1689190"/>
                  <a:gd name="connsiteX32" fmla="*/ 363414 w 5276641"/>
                  <a:gd name="connsiteY32" fmla="*/ 363830 h 1689190"/>
                  <a:gd name="connsiteX33" fmla="*/ 363414 w 5276641"/>
                  <a:gd name="connsiteY33" fmla="*/ 382950 h 1689190"/>
                  <a:gd name="connsiteX34" fmla="*/ 369372 w 5276641"/>
                  <a:gd name="connsiteY34" fmla="*/ 382950 h 1689190"/>
                  <a:gd name="connsiteX35" fmla="*/ 369372 w 5276641"/>
                  <a:gd name="connsiteY35" fmla="*/ 402347 h 1689190"/>
                  <a:gd name="connsiteX36" fmla="*/ 375191 w 5276641"/>
                  <a:gd name="connsiteY36" fmla="*/ 402347 h 1689190"/>
                  <a:gd name="connsiteX37" fmla="*/ 375191 w 5276641"/>
                  <a:gd name="connsiteY37" fmla="*/ 421605 h 1689190"/>
                  <a:gd name="connsiteX38" fmla="*/ 381010 w 5276641"/>
                  <a:gd name="connsiteY38" fmla="*/ 421605 h 1689190"/>
                  <a:gd name="connsiteX39" fmla="*/ 381010 w 5276641"/>
                  <a:gd name="connsiteY39" fmla="*/ 441002 h 1689190"/>
                  <a:gd name="connsiteX40" fmla="*/ 422020 w 5276641"/>
                  <a:gd name="connsiteY40" fmla="*/ 441002 h 1689190"/>
                  <a:gd name="connsiteX41" fmla="*/ 422020 w 5276641"/>
                  <a:gd name="connsiteY41" fmla="*/ 460121 h 1689190"/>
                  <a:gd name="connsiteX42" fmla="*/ 492403 w 5276641"/>
                  <a:gd name="connsiteY42" fmla="*/ 460121 h 1689190"/>
                  <a:gd name="connsiteX43" fmla="*/ 592020 w 5276641"/>
                  <a:gd name="connsiteY43" fmla="*/ 460121 h 1689190"/>
                  <a:gd name="connsiteX44" fmla="*/ 592020 w 5276641"/>
                  <a:gd name="connsiteY44" fmla="*/ 479657 h 1689190"/>
                  <a:gd name="connsiteX45" fmla="*/ 615574 w 5276641"/>
                  <a:gd name="connsiteY45" fmla="*/ 479657 h 1689190"/>
                  <a:gd name="connsiteX46" fmla="*/ 627212 w 5276641"/>
                  <a:gd name="connsiteY46" fmla="*/ 479657 h 1689190"/>
                  <a:gd name="connsiteX47" fmla="*/ 627212 w 5276641"/>
                  <a:gd name="connsiteY47" fmla="*/ 538679 h 1689190"/>
                  <a:gd name="connsiteX48" fmla="*/ 638988 w 5276641"/>
                  <a:gd name="connsiteY48" fmla="*/ 538679 h 1689190"/>
                  <a:gd name="connsiteX49" fmla="*/ 638988 w 5276641"/>
                  <a:gd name="connsiteY49" fmla="*/ 597562 h 1689190"/>
                  <a:gd name="connsiteX50" fmla="*/ 644946 w 5276641"/>
                  <a:gd name="connsiteY50" fmla="*/ 597562 h 1689190"/>
                  <a:gd name="connsiteX51" fmla="*/ 644946 w 5276641"/>
                  <a:gd name="connsiteY51" fmla="*/ 636910 h 1689190"/>
                  <a:gd name="connsiteX52" fmla="*/ 662403 w 5276641"/>
                  <a:gd name="connsiteY52" fmla="*/ 636910 h 1689190"/>
                  <a:gd name="connsiteX53" fmla="*/ 662403 w 5276641"/>
                  <a:gd name="connsiteY53" fmla="*/ 676258 h 1689190"/>
                  <a:gd name="connsiteX54" fmla="*/ 668222 w 5276641"/>
                  <a:gd name="connsiteY54" fmla="*/ 676258 h 1689190"/>
                  <a:gd name="connsiteX55" fmla="*/ 668222 w 5276641"/>
                  <a:gd name="connsiteY55" fmla="*/ 715606 h 1689190"/>
                  <a:gd name="connsiteX56" fmla="*/ 674180 w 5276641"/>
                  <a:gd name="connsiteY56" fmla="*/ 715606 h 1689190"/>
                  <a:gd name="connsiteX57" fmla="*/ 674180 w 5276641"/>
                  <a:gd name="connsiteY57" fmla="*/ 735280 h 1689190"/>
                  <a:gd name="connsiteX58" fmla="*/ 679999 w 5276641"/>
                  <a:gd name="connsiteY58" fmla="*/ 735280 h 1689190"/>
                  <a:gd name="connsiteX59" fmla="*/ 679999 w 5276641"/>
                  <a:gd name="connsiteY59" fmla="*/ 754954 h 1689190"/>
                  <a:gd name="connsiteX60" fmla="*/ 691776 w 5276641"/>
                  <a:gd name="connsiteY60" fmla="*/ 754954 h 1689190"/>
                  <a:gd name="connsiteX61" fmla="*/ 703414 w 5276641"/>
                  <a:gd name="connsiteY61" fmla="*/ 754954 h 1689190"/>
                  <a:gd name="connsiteX62" fmla="*/ 703414 w 5276641"/>
                  <a:gd name="connsiteY62" fmla="*/ 794718 h 1689190"/>
                  <a:gd name="connsiteX63" fmla="*/ 709371 w 5276641"/>
                  <a:gd name="connsiteY63" fmla="*/ 794718 h 1689190"/>
                  <a:gd name="connsiteX64" fmla="*/ 709371 w 5276641"/>
                  <a:gd name="connsiteY64" fmla="*/ 834758 h 1689190"/>
                  <a:gd name="connsiteX65" fmla="*/ 732786 w 5276641"/>
                  <a:gd name="connsiteY65" fmla="*/ 834758 h 1689190"/>
                  <a:gd name="connsiteX66" fmla="*/ 732786 w 5276641"/>
                  <a:gd name="connsiteY66" fmla="*/ 854848 h 1689190"/>
                  <a:gd name="connsiteX67" fmla="*/ 744563 w 5276641"/>
                  <a:gd name="connsiteY67" fmla="*/ 854848 h 1689190"/>
                  <a:gd name="connsiteX68" fmla="*/ 744563 w 5276641"/>
                  <a:gd name="connsiteY68" fmla="*/ 895027 h 1689190"/>
                  <a:gd name="connsiteX69" fmla="*/ 797350 w 5276641"/>
                  <a:gd name="connsiteY69" fmla="*/ 895027 h 1689190"/>
                  <a:gd name="connsiteX70" fmla="*/ 797350 w 5276641"/>
                  <a:gd name="connsiteY70" fmla="*/ 915117 h 1689190"/>
                  <a:gd name="connsiteX71" fmla="*/ 867594 w 5276641"/>
                  <a:gd name="connsiteY71" fmla="*/ 915117 h 1689190"/>
                  <a:gd name="connsiteX72" fmla="*/ 867594 w 5276641"/>
                  <a:gd name="connsiteY72" fmla="*/ 935206 h 1689190"/>
                  <a:gd name="connsiteX73" fmla="*/ 885190 w 5276641"/>
                  <a:gd name="connsiteY73" fmla="*/ 935206 h 1689190"/>
                  <a:gd name="connsiteX74" fmla="*/ 885190 w 5276641"/>
                  <a:gd name="connsiteY74" fmla="*/ 955434 h 1689190"/>
                  <a:gd name="connsiteX75" fmla="*/ 914562 w 5276641"/>
                  <a:gd name="connsiteY75" fmla="*/ 955434 h 1689190"/>
                  <a:gd name="connsiteX76" fmla="*/ 979126 w 5276641"/>
                  <a:gd name="connsiteY76" fmla="*/ 955434 h 1689190"/>
                  <a:gd name="connsiteX77" fmla="*/ 979126 w 5276641"/>
                  <a:gd name="connsiteY77" fmla="*/ 975801 h 1689190"/>
                  <a:gd name="connsiteX78" fmla="*/ 990764 w 5276641"/>
                  <a:gd name="connsiteY78" fmla="*/ 975801 h 1689190"/>
                  <a:gd name="connsiteX79" fmla="*/ 990764 w 5276641"/>
                  <a:gd name="connsiteY79" fmla="*/ 1057130 h 1689190"/>
                  <a:gd name="connsiteX80" fmla="*/ 996584 w 5276641"/>
                  <a:gd name="connsiteY80" fmla="*/ 1057130 h 1689190"/>
                  <a:gd name="connsiteX81" fmla="*/ 1002541 w 5276641"/>
                  <a:gd name="connsiteY81" fmla="*/ 1057130 h 1689190"/>
                  <a:gd name="connsiteX82" fmla="*/ 1002541 w 5276641"/>
                  <a:gd name="connsiteY82" fmla="*/ 1077773 h 1689190"/>
                  <a:gd name="connsiteX83" fmla="*/ 1008360 w 5276641"/>
                  <a:gd name="connsiteY83" fmla="*/ 1077773 h 1689190"/>
                  <a:gd name="connsiteX84" fmla="*/ 1020137 w 5276641"/>
                  <a:gd name="connsiteY84" fmla="*/ 1077773 h 1689190"/>
                  <a:gd name="connsiteX85" fmla="*/ 1025956 w 5276641"/>
                  <a:gd name="connsiteY85" fmla="*/ 1077773 h 1689190"/>
                  <a:gd name="connsiteX86" fmla="*/ 1043552 w 5276641"/>
                  <a:gd name="connsiteY86" fmla="*/ 1077773 h 1689190"/>
                  <a:gd name="connsiteX87" fmla="*/ 1066966 w 5276641"/>
                  <a:gd name="connsiteY87" fmla="*/ 1077773 h 1689190"/>
                  <a:gd name="connsiteX88" fmla="*/ 1066966 w 5276641"/>
                  <a:gd name="connsiteY88" fmla="*/ 1100218 h 1689190"/>
                  <a:gd name="connsiteX89" fmla="*/ 1072786 w 5276641"/>
                  <a:gd name="connsiteY89" fmla="*/ 1100218 h 1689190"/>
                  <a:gd name="connsiteX90" fmla="*/ 1160764 w 5276641"/>
                  <a:gd name="connsiteY90" fmla="*/ 1100218 h 1689190"/>
                  <a:gd name="connsiteX91" fmla="*/ 1160764 w 5276641"/>
                  <a:gd name="connsiteY91" fmla="*/ 1123079 h 1689190"/>
                  <a:gd name="connsiteX92" fmla="*/ 1219509 w 5276641"/>
                  <a:gd name="connsiteY92" fmla="*/ 1123079 h 1689190"/>
                  <a:gd name="connsiteX93" fmla="*/ 1272158 w 5276641"/>
                  <a:gd name="connsiteY93" fmla="*/ 1123079 h 1689190"/>
                  <a:gd name="connsiteX94" fmla="*/ 1272158 w 5276641"/>
                  <a:gd name="connsiteY94" fmla="*/ 1146355 h 1689190"/>
                  <a:gd name="connsiteX95" fmla="*/ 1395328 w 5276641"/>
                  <a:gd name="connsiteY95" fmla="*/ 1146355 h 1689190"/>
                  <a:gd name="connsiteX96" fmla="*/ 1524317 w 5276641"/>
                  <a:gd name="connsiteY96" fmla="*/ 1146355 h 1689190"/>
                  <a:gd name="connsiteX97" fmla="*/ 1524317 w 5276641"/>
                  <a:gd name="connsiteY97" fmla="*/ 1170047 h 1689190"/>
                  <a:gd name="connsiteX98" fmla="*/ 1530136 w 5276641"/>
                  <a:gd name="connsiteY98" fmla="*/ 1170047 h 1689190"/>
                  <a:gd name="connsiteX99" fmla="*/ 1530136 w 5276641"/>
                  <a:gd name="connsiteY99" fmla="*/ 1194016 h 1689190"/>
                  <a:gd name="connsiteX100" fmla="*/ 1547732 w 5276641"/>
                  <a:gd name="connsiteY100" fmla="*/ 1194016 h 1689190"/>
                  <a:gd name="connsiteX101" fmla="*/ 1577104 w 5276641"/>
                  <a:gd name="connsiteY101" fmla="*/ 1194016 h 1689190"/>
                  <a:gd name="connsiteX102" fmla="*/ 1588742 w 5276641"/>
                  <a:gd name="connsiteY102" fmla="*/ 1194016 h 1689190"/>
                  <a:gd name="connsiteX103" fmla="*/ 1682540 w 5276641"/>
                  <a:gd name="connsiteY103" fmla="*/ 1194016 h 1689190"/>
                  <a:gd name="connsiteX104" fmla="*/ 1682540 w 5276641"/>
                  <a:gd name="connsiteY104" fmla="*/ 1219370 h 1689190"/>
                  <a:gd name="connsiteX105" fmla="*/ 1729508 w 5276641"/>
                  <a:gd name="connsiteY105" fmla="*/ 1219370 h 1689190"/>
                  <a:gd name="connsiteX106" fmla="*/ 1729508 w 5276641"/>
                  <a:gd name="connsiteY106" fmla="*/ 1244725 h 1689190"/>
                  <a:gd name="connsiteX107" fmla="*/ 1870274 w 5276641"/>
                  <a:gd name="connsiteY107" fmla="*/ 1244725 h 1689190"/>
                  <a:gd name="connsiteX108" fmla="*/ 1870274 w 5276641"/>
                  <a:gd name="connsiteY108" fmla="*/ 1270079 h 1689190"/>
                  <a:gd name="connsiteX109" fmla="*/ 2052050 w 5276641"/>
                  <a:gd name="connsiteY109" fmla="*/ 1270079 h 1689190"/>
                  <a:gd name="connsiteX110" fmla="*/ 2052050 w 5276641"/>
                  <a:gd name="connsiteY110" fmla="*/ 1295434 h 1689190"/>
                  <a:gd name="connsiteX111" fmla="*/ 2069646 w 5276641"/>
                  <a:gd name="connsiteY111" fmla="*/ 1295434 h 1689190"/>
                  <a:gd name="connsiteX112" fmla="*/ 2069646 w 5276641"/>
                  <a:gd name="connsiteY112" fmla="*/ 1320788 h 1689190"/>
                  <a:gd name="connsiteX113" fmla="*/ 2145848 w 5276641"/>
                  <a:gd name="connsiteY113" fmla="*/ 1320788 h 1689190"/>
                  <a:gd name="connsiteX114" fmla="*/ 2175082 w 5276641"/>
                  <a:gd name="connsiteY114" fmla="*/ 1320788 h 1689190"/>
                  <a:gd name="connsiteX115" fmla="*/ 2333444 w 5276641"/>
                  <a:gd name="connsiteY115" fmla="*/ 1320788 h 1689190"/>
                  <a:gd name="connsiteX116" fmla="*/ 2333444 w 5276641"/>
                  <a:gd name="connsiteY116" fmla="*/ 1347251 h 1689190"/>
                  <a:gd name="connsiteX117" fmla="*/ 2351039 w 5276641"/>
                  <a:gd name="connsiteY117" fmla="*/ 1347251 h 1689190"/>
                  <a:gd name="connsiteX118" fmla="*/ 2351039 w 5276641"/>
                  <a:gd name="connsiteY118" fmla="*/ 1373576 h 1689190"/>
                  <a:gd name="connsiteX119" fmla="*/ 2392050 w 5276641"/>
                  <a:gd name="connsiteY119" fmla="*/ 1373576 h 1689190"/>
                  <a:gd name="connsiteX120" fmla="*/ 2392050 w 5276641"/>
                  <a:gd name="connsiteY120" fmla="*/ 1400038 h 1689190"/>
                  <a:gd name="connsiteX121" fmla="*/ 2485847 w 5276641"/>
                  <a:gd name="connsiteY121" fmla="*/ 1400038 h 1689190"/>
                  <a:gd name="connsiteX122" fmla="*/ 2485847 w 5276641"/>
                  <a:gd name="connsiteY122" fmla="*/ 1426501 h 1689190"/>
                  <a:gd name="connsiteX123" fmla="*/ 2497624 w 5276641"/>
                  <a:gd name="connsiteY123" fmla="*/ 1426501 h 1689190"/>
                  <a:gd name="connsiteX124" fmla="*/ 2579645 w 5276641"/>
                  <a:gd name="connsiteY124" fmla="*/ 1426501 h 1689190"/>
                  <a:gd name="connsiteX125" fmla="*/ 2579645 w 5276641"/>
                  <a:gd name="connsiteY125" fmla="*/ 1453518 h 1689190"/>
                  <a:gd name="connsiteX126" fmla="*/ 2638251 w 5276641"/>
                  <a:gd name="connsiteY126" fmla="*/ 1453518 h 1689190"/>
                  <a:gd name="connsiteX127" fmla="*/ 2884453 w 5276641"/>
                  <a:gd name="connsiteY127" fmla="*/ 1453518 h 1689190"/>
                  <a:gd name="connsiteX128" fmla="*/ 2884453 w 5276641"/>
                  <a:gd name="connsiteY128" fmla="*/ 1481367 h 1689190"/>
                  <a:gd name="connsiteX129" fmla="*/ 3054592 w 5276641"/>
                  <a:gd name="connsiteY129" fmla="*/ 1481367 h 1689190"/>
                  <a:gd name="connsiteX130" fmla="*/ 3142570 w 5276641"/>
                  <a:gd name="connsiteY130" fmla="*/ 1481367 h 1689190"/>
                  <a:gd name="connsiteX131" fmla="*/ 3148389 w 5276641"/>
                  <a:gd name="connsiteY131" fmla="*/ 1481367 h 1689190"/>
                  <a:gd name="connsiteX132" fmla="*/ 3148389 w 5276641"/>
                  <a:gd name="connsiteY132" fmla="*/ 1539835 h 1689190"/>
                  <a:gd name="connsiteX133" fmla="*/ 3171804 w 5276641"/>
                  <a:gd name="connsiteY133" fmla="*/ 1539835 h 1689190"/>
                  <a:gd name="connsiteX134" fmla="*/ 3171804 w 5276641"/>
                  <a:gd name="connsiteY134" fmla="*/ 1569068 h 1689190"/>
                  <a:gd name="connsiteX135" fmla="*/ 3271559 w 5276641"/>
                  <a:gd name="connsiteY135" fmla="*/ 1569068 h 1689190"/>
                  <a:gd name="connsiteX136" fmla="*/ 3335985 w 5276641"/>
                  <a:gd name="connsiteY136" fmla="*/ 1569068 h 1689190"/>
                  <a:gd name="connsiteX137" fmla="*/ 3535357 w 5276641"/>
                  <a:gd name="connsiteY137" fmla="*/ 1569068 h 1689190"/>
                  <a:gd name="connsiteX138" fmla="*/ 3564729 w 5276641"/>
                  <a:gd name="connsiteY138" fmla="*/ 1569068 h 1689190"/>
                  <a:gd name="connsiteX139" fmla="*/ 3640931 w 5276641"/>
                  <a:gd name="connsiteY139" fmla="*/ 1569068 h 1689190"/>
                  <a:gd name="connsiteX140" fmla="*/ 3646750 w 5276641"/>
                  <a:gd name="connsiteY140" fmla="*/ 1569068 h 1689190"/>
                  <a:gd name="connsiteX141" fmla="*/ 3652569 w 5276641"/>
                  <a:gd name="connsiteY141" fmla="*/ 1569068 h 1689190"/>
                  <a:gd name="connsiteX142" fmla="*/ 3658388 w 5276641"/>
                  <a:gd name="connsiteY142" fmla="*/ 1569068 h 1689190"/>
                  <a:gd name="connsiteX143" fmla="*/ 3664346 w 5276641"/>
                  <a:gd name="connsiteY143" fmla="*/ 1569068 h 1689190"/>
                  <a:gd name="connsiteX144" fmla="*/ 3681942 w 5276641"/>
                  <a:gd name="connsiteY144" fmla="*/ 1569068 h 1689190"/>
                  <a:gd name="connsiteX145" fmla="*/ 3687761 w 5276641"/>
                  <a:gd name="connsiteY145" fmla="*/ 1569068 h 1689190"/>
                  <a:gd name="connsiteX146" fmla="*/ 3687761 w 5276641"/>
                  <a:gd name="connsiteY146" fmla="*/ 1616314 h 1689190"/>
                  <a:gd name="connsiteX147" fmla="*/ 3793335 w 5276641"/>
                  <a:gd name="connsiteY147" fmla="*/ 1616314 h 1689190"/>
                  <a:gd name="connsiteX148" fmla="*/ 3910548 w 5276641"/>
                  <a:gd name="connsiteY148" fmla="*/ 1616314 h 1689190"/>
                  <a:gd name="connsiteX149" fmla="*/ 3928143 w 5276641"/>
                  <a:gd name="connsiteY149" fmla="*/ 1616314 h 1689190"/>
                  <a:gd name="connsiteX150" fmla="*/ 4057133 w 5276641"/>
                  <a:gd name="connsiteY150" fmla="*/ 1616314 h 1689190"/>
                  <a:gd name="connsiteX151" fmla="*/ 4139154 w 5276641"/>
                  <a:gd name="connsiteY151" fmla="*/ 1616314 h 1689190"/>
                  <a:gd name="connsiteX152" fmla="*/ 4186122 w 5276641"/>
                  <a:gd name="connsiteY152" fmla="*/ 1616314 h 1689190"/>
                  <a:gd name="connsiteX153" fmla="*/ 4191941 w 5276641"/>
                  <a:gd name="connsiteY153" fmla="*/ 1616314 h 1689190"/>
                  <a:gd name="connsiteX154" fmla="*/ 4191941 w 5276641"/>
                  <a:gd name="connsiteY154" fmla="*/ 1689190 h 1689190"/>
                  <a:gd name="connsiteX155" fmla="*/ 4209537 w 5276641"/>
                  <a:gd name="connsiteY155" fmla="*/ 1689190 h 1689190"/>
                  <a:gd name="connsiteX156" fmla="*/ 4221313 w 5276641"/>
                  <a:gd name="connsiteY156" fmla="*/ 1689190 h 1689190"/>
                  <a:gd name="connsiteX157" fmla="*/ 4274101 w 5276641"/>
                  <a:gd name="connsiteY157" fmla="*/ 1689190 h 1689190"/>
                  <a:gd name="connsiteX158" fmla="*/ 4297515 w 5276641"/>
                  <a:gd name="connsiteY158" fmla="*/ 1689190 h 1689190"/>
                  <a:gd name="connsiteX159" fmla="*/ 4520302 w 5276641"/>
                  <a:gd name="connsiteY159" fmla="*/ 1689190 h 1689190"/>
                  <a:gd name="connsiteX160" fmla="*/ 4813472 w 5276641"/>
                  <a:gd name="connsiteY160" fmla="*/ 1689190 h 1689190"/>
                  <a:gd name="connsiteX161" fmla="*/ 4842844 w 5276641"/>
                  <a:gd name="connsiteY161" fmla="*/ 1689190 h 1689190"/>
                  <a:gd name="connsiteX162" fmla="*/ 4930823 w 5276641"/>
                  <a:gd name="connsiteY162" fmla="*/ 1689190 h 1689190"/>
                  <a:gd name="connsiteX163" fmla="*/ 5141833 w 5276641"/>
                  <a:gd name="connsiteY163" fmla="*/ 1689190 h 1689190"/>
                  <a:gd name="connsiteX164" fmla="*/ 5165248 w 5276641"/>
                  <a:gd name="connsiteY164" fmla="*/ 1689190 h 1689190"/>
                  <a:gd name="connsiteX165" fmla="*/ 5276641 w 5276641"/>
                  <a:gd name="connsiteY165" fmla="*/ 1689190 h 168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5276641" h="1689190">
                    <a:moveTo>
                      <a:pt x="0" y="0"/>
                    </a:moveTo>
                    <a:lnTo>
                      <a:pt x="5819" y="0"/>
                    </a:lnTo>
                    <a:lnTo>
                      <a:pt x="46830" y="0"/>
                    </a:lnTo>
                    <a:lnTo>
                      <a:pt x="46830" y="18981"/>
                    </a:lnTo>
                    <a:lnTo>
                      <a:pt x="70244" y="18981"/>
                    </a:lnTo>
                    <a:lnTo>
                      <a:pt x="70244" y="38240"/>
                    </a:lnTo>
                    <a:lnTo>
                      <a:pt x="123032" y="38240"/>
                    </a:lnTo>
                    <a:lnTo>
                      <a:pt x="123032" y="57359"/>
                    </a:lnTo>
                    <a:lnTo>
                      <a:pt x="199234" y="57359"/>
                    </a:lnTo>
                    <a:lnTo>
                      <a:pt x="199234" y="76479"/>
                    </a:lnTo>
                    <a:lnTo>
                      <a:pt x="205191" y="76479"/>
                    </a:lnTo>
                    <a:lnTo>
                      <a:pt x="205191" y="95599"/>
                    </a:lnTo>
                    <a:lnTo>
                      <a:pt x="216829" y="95599"/>
                    </a:lnTo>
                    <a:lnTo>
                      <a:pt x="216829" y="114719"/>
                    </a:lnTo>
                    <a:lnTo>
                      <a:pt x="222648" y="114719"/>
                    </a:lnTo>
                    <a:lnTo>
                      <a:pt x="222648" y="152958"/>
                    </a:lnTo>
                    <a:lnTo>
                      <a:pt x="257840" y="152958"/>
                    </a:lnTo>
                    <a:lnTo>
                      <a:pt x="257840" y="172078"/>
                    </a:lnTo>
                    <a:lnTo>
                      <a:pt x="263659" y="172078"/>
                    </a:lnTo>
                    <a:lnTo>
                      <a:pt x="263659" y="210318"/>
                    </a:lnTo>
                    <a:lnTo>
                      <a:pt x="293170" y="210318"/>
                    </a:lnTo>
                    <a:lnTo>
                      <a:pt x="293170" y="229576"/>
                    </a:lnTo>
                    <a:lnTo>
                      <a:pt x="304808" y="229576"/>
                    </a:lnTo>
                    <a:lnTo>
                      <a:pt x="304808" y="248696"/>
                    </a:lnTo>
                    <a:lnTo>
                      <a:pt x="310627" y="248696"/>
                    </a:lnTo>
                    <a:lnTo>
                      <a:pt x="310627" y="267815"/>
                    </a:lnTo>
                    <a:lnTo>
                      <a:pt x="334180" y="267815"/>
                    </a:lnTo>
                    <a:lnTo>
                      <a:pt x="334180" y="325175"/>
                    </a:lnTo>
                    <a:lnTo>
                      <a:pt x="339999" y="325175"/>
                    </a:lnTo>
                    <a:lnTo>
                      <a:pt x="339999" y="344433"/>
                    </a:lnTo>
                    <a:lnTo>
                      <a:pt x="357595" y="344433"/>
                    </a:lnTo>
                    <a:lnTo>
                      <a:pt x="357595" y="363830"/>
                    </a:lnTo>
                    <a:lnTo>
                      <a:pt x="363414" y="363830"/>
                    </a:lnTo>
                    <a:lnTo>
                      <a:pt x="363414" y="382950"/>
                    </a:lnTo>
                    <a:lnTo>
                      <a:pt x="369372" y="382950"/>
                    </a:lnTo>
                    <a:lnTo>
                      <a:pt x="369372" y="402347"/>
                    </a:lnTo>
                    <a:lnTo>
                      <a:pt x="375191" y="402347"/>
                    </a:lnTo>
                    <a:lnTo>
                      <a:pt x="375191" y="421605"/>
                    </a:lnTo>
                    <a:lnTo>
                      <a:pt x="381010" y="421605"/>
                    </a:lnTo>
                    <a:lnTo>
                      <a:pt x="381010" y="441002"/>
                    </a:lnTo>
                    <a:lnTo>
                      <a:pt x="422020" y="441002"/>
                    </a:lnTo>
                    <a:lnTo>
                      <a:pt x="422020" y="460121"/>
                    </a:lnTo>
                    <a:lnTo>
                      <a:pt x="492403" y="460121"/>
                    </a:lnTo>
                    <a:lnTo>
                      <a:pt x="592020" y="460121"/>
                    </a:lnTo>
                    <a:lnTo>
                      <a:pt x="592020" y="479657"/>
                    </a:lnTo>
                    <a:lnTo>
                      <a:pt x="615574" y="479657"/>
                    </a:lnTo>
                    <a:lnTo>
                      <a:pt x="627212" y="479657"/>
                    </a:lnTo>
                    <a:lnTo>
                      <a:pt x="627212" y="538679"/>
                    </a:lnTo>
                    <a:lnTo>
                      <a:pt x="638988" y="538679"/>
                    </a:lnTo>
                    <a:lnTo>
                      <a:pt x="638988" y="597562"/>
                    </a:lnTo>
                    <a:lnTo>
                      <a:pt x="644946" y="597562"/>
                    </a:lnTo>
                    <a:lnTo>
                      <a:pt x="644946" y="636910"/>
                    </a:lnTo>
                    <a:lnTo>
                      <a:pt x="662403" y="636910"/>
                    </a:lnTo>
                    <a:lnTo>
                      <a:pt x="662403" y="676258"/>
                    </a:lnTo>
                    <a:lnTo>
                      <a:pt x="668222" y="676258"/>
                    </a:lnTo>
                    <a:lnTo>
                      <a:pt x="668222" y="715606"/>
                    </a:lnTo>
                    <a:lnTo>
                      <a:pt x="674180" y="715606"/>
                    </a:lnTo>
                    <a:lnTo>
                      <a:pt x="674180" y="735280"/>
                    </a:lnTo>
                    <a:lnTo>
                      <a:pt x="679999" y="735280"/>
                    </a:lnTo>
                    <a:lnTo>
                      <a:pt x="679999" y="754954"/>
                    </a:lnTo>
                    <a:lnTo>
                      <a:pt x="691776" y="754954"/>
                    </a:lnTo>
                    <a:lnTo>
                      <a:pt x="703414" y="754954"/>
                    </a:lnTo>
                    <a:lnTo>
                      <a:pt x="703414" y="794718"/>
                    </a:lnTo>
                    <a:lnTo>
                      <a:pt x="709371" y="794718"/>
                    </a:lnTo>
                    <a:lnTo>
                      <a:pt x="709371" y="834758"/>
                    </a:lnTo>
                    <a:lnTo>
                      <a:pt x="732786" y="834758"/>
                    </a:lnTo>
                    <a:lnTo>
                      <a:pt x="732786" y="854848"/>
                    </a:lnTo>
                    <a:lnTo>
                      <a:pt x="744563" y="854848"/>
                    </a:lnTo>
                    <a:lnTo>
                      <a:pt x="744563" y="895027"/>
                    </a:lnTo>
                    <a:lnTo>
                      <a:pt x="797350" y="895027"/>
                    </a:lnTo>
                    <a:lnTo>
                      <a:pt x="797350" y="915117"/>
                    </a:lnTo>
                    <a:lnTo>
                      <a:pt x="867594" y="915117"/>
                    </a:lnTo>
                    <a:lnTo>
                      <a:pt x="867594" y="935206"/>
                    </a:lnTo>
                    <a:lnTo>
                      <a:pt x="885190" y="935206"/>
                    </a:lnTo>
                    <a:lnTo>
                      <a:pt x="885190" y="955434"/>
                    </a:lnTo>
                    <a:lnTo>
                      <a:pt x="914562" y="955434"/>
                    </a:lnTo>
                    <a:lnTo>
                      <a:pt x="979126" y="955434"/>
                    </a:lnTo>
                    <a:lnTo>
                      <a:pt x="979126" y="975801"/>
                    </a:lnTo>
                    <a:lnTo>
                      <a:pt x="990764" y="975801"/>
                    </a:lnTo>
                    <a:lnTo>
                      <a:pt x="990764" y="1057130"/>
                    </a:lnTo>
                    <a:lnTo>
                      <a:pt x="996584" y="1057130"/>
                    </a:lnTo>
                    <a:lnTo>
                      <a:pt x="1002541" y="1057130"/>
                    </a:lnTo>
                    <a:lnTo>
                      <a:pt x="1002541" y="1077773"/>
                    </a:lnTo>
                    <a:lnTo>
                      <a:pt x="1008360" y="1077773"/>
                    </a:lnTo>
                    <a:lnTo>
                      <a:pt x="1020137" y="1077773"/>
                    </a:lnTo>
                    <a:lnTo>
                      <a:pt x="1025956" y="1077773"/>
                    </a:lnTo>
                    <a:lnTo>
                      <a:pt x="1043552" y="1077773"/>
                    </a:lnTo>
                    <a:lnTo>
                      <a:pt x="1066966" y="1077773"/>
                    </a:lnTo>
                    <a:lnTo>
                      <a:pt x="1066966" y="1100218"/>
                    </a:lnTo>
                    <a:lnTo>
                      <a:pt x="1072786" y="1100218"/>
                    </a:lnTo>
                    <a:lnTo>
                      <a:pt x="1160764" y="1100218"/>
                    </a:lnTo>
                    <a:lnTo>
                      <a:pt x="1160764" y="1123079"/>
                    </a:lnTo>
                    <a:lnTo>
                      <a:pt x="1219509" y="1123079"/>
                    </a:lnTo>
                    <a:lnTo>
                      <a:pt x="1272158" y="1123079"/>
                    </a:lnTo>
                    <a:lnTo>
                      <a:pt x="1272158" y="1146355"/>
                    </a:lnTo>
                    <a:lnTo>
                      <a:pt x="1395328" y="1146355"/>
                    </a:lnTo>
                    <a:lnTo>
                      <a:pt x="1524317" y="1146355"/>
                    </a:lnTo>
                    <a:lnTo>
                      <a:pt x="1524317" y="1170047"/>
                    </a:lnTo>
                    <a:lnTo>
                      <a:pt x="1530136" y="1170047"/>
                    </a:lnTo>
                    <a:lnTo>
                      <a:pt x="1530136" y="1194016"/>
                    </a:lnTo>
                    <a:lnTo>
                      <a:pt x="1547732" y="1194016"/>
                    </a:lnTo>
                    <a:lnTo>
                      <a:pt x="1577104" y="1194016"/>
                    </a:lnTo>
                    <a:lnTo>
                      <a:pt x="1588742" y="1194016"/>
                    </a:lnTo>
                    <a:lnTo>
                      <a:pt x="1682540" y="1194016"/>
                    </a:lnTo>
                    <a:lnTo>
                      <a:pt x="1682540" y="1219370"/>
                    </a:lnTo>
                    <a:lnTo>
                      <a:pt x="1729508" y="1219370"/>
                    </a:lnTo>
                    <a:lnTo>
                      <a:pt x="1729508" y="1244725"/>
                    </a:lnTo>
                    <a:lnTo>
                      <a:pt x="1870274" y="1244725"/>
                    </a:lnTo>
                    <a:lnTo>
                      <a:pt x="1870274" y="1270079"/>
                    </a:lnTo>
                    <a:lnTo>
                      <a:pt x="2052050" y="1270079"/>
                    </a:lnTo>
                    <a:lnTo>
                      <a:pt x="2052050" y="1295434"/>
                    </a:lnTo>
                    <a:lnTo>
                      <a:pt x="2069646" y="1295434"/>
                    </a:lnTo>
                    <a:lnTo>
                      <a:pt x="2069646" y="1320788"/>
                    </a:lnTo>
                    <a:lnTo>
                      <a:pt x="2145848" y="1320788"/>
                    </a:lnTo>
                    <a:lnTo>
                      <a:pt x="2175082" y="1320788"/>
                    </a:lnTo>
                    <a:lnTo>
                      <a:pt x="2333444" y="1320788"/>
                    </a:lnTo>
                    <a:lnTo>
                      <a:pt x="2333444" y="1347251"/>
                    </a:lnTo>
                    <a:lnTo>
                      <a:pt x="2351039" y="1347251"/>
                    </a:lnTo>
                    <a:lnTo>
                      <a:pt x="2351039" y="1373576"/>
                    </a:lnTo>
                    <a:lnTo>
                      <a:pt x="2392050" y="1373576"/>
                    </a:lnTo>
                    <a:lnTo>
                      <a:pt x="2392050" y="1400038"/>
                    </a:lnTo>
                    <a:lnTo>
                      <a:pt x="2485847" y="1400038"/>
                    </a:lnTo>
                    <a:lnTo>
                      <a:pt x="2485847" y="1426501"/>
                    </a:lnTo>
                    <a:lnTo>
                      <a:pt x="2497624" y="1426501"/>
                    </a:lnTo>
                    <a:lnTo>
                      <a:pt x="2579645" y="1426501"/>
                    </a:lnTo>
                    <a:lnTo>
                      <a:pt x="2579645" y="1453518"/>
                    </a:lnTo>
                    <a:lnTo>
                      <a:pt x="2638251" y="1453518"/>
                    </a:lnTo>
                    <a:lnTo>
                      <a:pt x="2884453" y="1453518"/>
                    </a:lnTo>
                    <a:lnTo>
                      <a:pt x="2884453" y="1481367"/>
                    </a:lnTo>
                    <a:lnTo>
                      <a:pt x="3054592" y="1481367"/>
                    </a:lnTo>
                    <a:lnTo>
                      <a:pt x="3142570" y="1481367"/>
                    </a:lnTo>
                    <a:lnTo>
                      <a:pt x="3148389" y="1481367"/>
                    </a:lnTo>
                    <a:lnTo>
                      <a:pt x="3148389" y="1539835"/>
                    </a:lnTo>
                    <a:lnTo>
                      <a:pt x="3171804" y="1539835"/>
                    </a:lnTo>
                    <a:lnTo>
                      <a:pt x="3171804" y="1569068"/>
                    </a:lnTo>
                    <a:lnTo>
                      <a:pt x="3271559" y="1569068"/>
                    </a:lnTo>
                    <a:lnTo>
                      <a:pt x="3335985" y="1569068"/>
                    </a:lnTo>
                    <a:lnTo>
                      <a:pt x="3535357" y="1569068"/>
                    </a:lnTo>
                    <a:lnTo>
                      <a:pt x="3564729" y="1569068"/>
                    </a:lnTo>
                    <a:lnTo>
                      <a:pt x="3640931" y="1569068"/>
                    </a:lnTo>
                    <a:lnTo>
                      <a:pt x="3646750" y="1569068"/>
                    </a:lnTo>
                    <a:lnTo>
                      <a:pt x="3652569" y="1569068"/>
                    </a:lnTo>
                    <a:lnTo>
                      <a:pt x="3658388" y="1569068"/>
                    </a:lnTo>
                    <a:lnTo>
                      <a:pt x="3664346" y="1569068"/>
                    </a:lnTo>
                    <a:lnTo>
                      <a:pt x="3681942" y="1569068"/>
                    </a:lnTo>
                    <a:lnTo>
                      <a:pt x="3687761" y="1569068"/>
                    </a:lnTo>
                    <a:lnTo>
                      <a:pt x="3687761" y="1616314"/>
                    </a:lnTo>
                    <a:lnTo>
                      <a:pt x="3793335" y="1616314"/>
                    </a:lnTo>
                    <a:lnTo>
                      <a:pt x="3910548" y="1616314"/>
                    </a:lnTo>
                    <a:lnTo>
                      <a:pt x="3928143" y="1616314"/>
                    </a:lnTo>
                    <a:lnTo>
                      <a:pt x="4057133" y="1616314"/>
                    </a:lnTo>
                    <a:lnTo>
                      <a:pt x="4139154" y="1616314"/>
                    </a:lnTo>
                    <a:lnTo>
                      <a:pt x="4186122" y="1616314"/>
                    </a:lnTo>
                    <a:lnTo>
                      <a:pt x="4191941" y="1616314"/>
                    </a:lnTo>
                    <a:lnTo>
                      <a:pt x="4191941" y="1689190"/>
                    </a:lnTo>
                    <a:lnTo>
                      <a:pt x="4209537" y="1689190"/>
                    </a:lnTo>
                    <a:lnTo>
                      <a:pt x="4221313" y="1689190"/>
                    </a:lnTo>
                    <a:lnTo>
                      <a:pt x="4274101" y="1689190"/>
                    </a:lnTo>
                    <a:lnTo>
                      <a:pt x="4297515" y="1689190"/>
                    </a:lnTo>
                    <a:lnTo>
                      <a:pt x="4520302" y="1689190"/>
                    </a:lnTo>
                    <a:lnTo>
                      <a:pt x="4813472" y="1689190"/>
                    </a:lnTo>
                    <a:lnTo>
                      <a:pt x="4842844" y="1689190"/>
                    </a:lnTo>
                    <a:lnTo>
                      <a:pt x="4930823" y="1689190"/>
                    </a:lnTo>
                    <a:lnTo>
                      <a:pt x="5141833" y="1689190"/>
                    </a:lnTo>
                    <a:lnTo>
                      <a:pt x="5165248" y="1689190"/>
                    </a:lnTo>
                    <a:lnTo>
                      <a:pt x="5276641" y="1689190"/>
                    </a:lnTo>
                  </a:path>
                </a:pathLst>
              </a:custGeom>
              <a:noFill/>
              <a:ln w="19050"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65" name="Group 564">
                <a:extLst>
                  <a:ext uri="{FF2B5EF4-FFF2-40B4-BE49-F238E27FC236}">
                    <a16:creationId xmlns:a16="http://schemas.microsoft.com/office/drawing/2014/main" id="{49A22B5E-6A62-EF75-A941-4E4A0FD8BFB6}"/>
                  </a:ext>
                </a:extLst>
              </p:cNvPr>
              <p:cNvGrpSpPr/>
              <p:nvPr/>
            </p:nvGrpSpPr>
            <p:grpSpPr>
              <a:xfrm>
                <a:off x="1195611" y="1406482"/>
                <a:ext cx="5419252" cy="1591277"/>
                <a:chOff x="1195611" y="1406482"/>
                <a:chExt cx="5419252" cy="1591277"/>
              </a:xfrm>
            </p:grpSpPr>
            <p:sp>
              <p:nvSpPr>
                <p:cNvPr id="566" name="Freeform: Shape 565">
                  <a:extLst>
                    <a:ext uri="{FF2B5EF4-FFF2-40B4-BE49-F238E27FC236}">
                      <a16:creationId xmlns:a16="http://schemas.microsoft.com/office/drawing/2014/main" id="{024CC2D3-D255-674E-5D3C-A040730AF4AA}"/>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7" name="Freeform: Shape 566">
                  <a:extLst>
                    <a:ext uri="{FF2B5EF4-FFF2-40B4-BE49-F238E27FC236}">
                      <a16:creationId xmlns:a16="http://schemas.microsoft.com/office/drawing/2014/main" id="{7CA9419B-3ACB-D751-E419-DB264D9115BB}"/>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8" name="Freeform: Shape 567">
                  <a:extLst>
                    <a:ext uri="{FF2B5EF4-FFF2-40B4-BE49-F238E27FC236}">
                      <a16:creationId xmlns:a16="http://schemas.microsoft.com/office/drawing/2014/main" id="{EFCD6496-5DD2-FB14-4DB4-EDAA0740E319}"/>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9" name="Freeform: Shape 568">
                  <a:extLst>
                    <a:ext uri="{FF2B5EF4-FFF2-40B4-BE49-F238E27FC236}">
                      <a16:creationId xmlns:a16="http://schemas.microsoft.com/office/drawing/2014/main" id="{46E46334-1218-209F-8EC3-C23BAA0E51C2}"/>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0" name="Freeform: Shape 569">
                  <a:extLst>
                    <a:ext uri="{FF2B5EF4-FFF2-40B4-BE49-F238E27FC236}">
                      <a16:creationId xmlns:a16="http://schemas.microsoft.com/office/drawing/2014/main" id="{B27F0E36-88D2-C956-27EC-01AB753FCA37}"/>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1" name="Freeform: Shape 570">
                  <a:extLst>
                    <a:ext uri="{FF2B5EF4-FFF2-40B4-BE49-F238E27FC236}">
                      <a16:creationId xmlns:a16="http://schemas.microsoft.com/office/drawing/2014/main" id="{C0EC227C-2A88-3EC2-C10A-56ECC2C01252}"/>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2" name="Freeform: Shape 571">
                  <a:extLst>
                    <a:ext uri="{FF2B5EF4-FFF2-40B4-BE49-F238E27FC236}">
                      <a16:creationId xmlns:a16="http://schemas.microsoft.com/office/drawing/2014/main" id="{28E87372-D259-5F62-C685-7BB7951D5B17}"/>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3" name="Freeform: Shape 572">
                  <a:extLst>
                    <a:ext uri="{FF2B5EF4-FFF2-40B4-BE49-F238E27FC236}">
                      <a16:creationId xmlns:a16="http://schemas.microsoft.com/office/drawing/2014/main" id="{F64F2391-F97A-9819-D851-C6F0AC4A64E1}"/>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4" name="Freeform: Shape 573">
                  <a:extLst>
                    <a:ext uri="{FF2B5EF4-FFF2-40B4-BE49-F238E27FC236}">
                      <a16:creationId xmlns:a16="http://schemas.microsoft.com/office/drawing/2014/main" id="{76DAA388-4F11-E0C0-7ACA-0B42D6F4DF04}"/>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5" name="Freeform: Shape 574">
                  <a:extLst>
                    <a:ext uri="{FF2B5EF4-FFF2-40B4-BE49-F238E27FC236}">
                      <a16:creationId xmlns:a16="http://schemas.microsoft.com/office/drawing/2014/main" id="{766C4613-77A9-BAB2-BDEF-C22C2B4C740F}"/>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6" name="Freeform: Shape 575">
                  <a:extLst>
                    <a:ext uri="{FF2B5EF4-FFF2-40B4-BE49-F238E27FC236}">
                      <a16:creationId xmlns:a16="http://schemas.microsoft.com/office/drawing/2014/main" id="{0F41E355-1B53-1C16-CECA-F43A00F01E53}"/>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7" name="Freeform: Shape 576">
                  <a:extLst>
                    <a:ext uri="{FF2B5EF4-FFF2-40B4-BE49-F238E27FC236}">
                      <a16:creationId xmlns:a16="http://schemas.microsoft.com/office/drawing/2014/main" id="{57EC165B-EA63-B8E5-F75E-A51AFD12E5D1}"/>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8" name="Freeform: Shape 577">
                  <a:extLst>
                    <a:ext uri="{FF2B5EF4-FFF2-40B4-BE49-F238E27FC236}">
                      <a16:creationId xmlns:a16="http://schemas.microsoft.com/office/drawing/2014/main" id="{E34EC16C-2339-6C47-6775-D0BBA8169B01}"/>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9" name="Freeform: Shape 578">
                  <a:extLst>
                    <a:ext uri="{FF2B5EF4-FFF2-40B4-BE49-F238E27FC236}">
                      <a16:creationId xmlns:a16="http://schemas.microsoft.com/office/drawing/2014/main" id="{0CFDBEDE-2331-08FC-6630-A9A610E1AC25}"/>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0" name="Freeform: Shape 579">
                  <a:extLst>
                    <a:ext uri="{FF2B5EF4-FFF2-40B4-BE49-F238E27FC236}">
                      <a16:creationId xmlns:a16="http://schemas.microsoft.com/office/drawing/2014/main" id="{4C8D1AA5-2AD2-C0EF-41D9-99F0A2612921}"/>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1" name="Freeform: Shape 580">
                  <a:extLst>
                    <a:ext uri="{FF2B5EF4-FFF2-40B4-BE49-F238E27FC236}">
                      <a16:creationId xmlns:a16="http://schemas.microsoft.com/office/drawing/2014/main" id="{E56624A1-8D36-B3A9-EE85-E8C402AF0D74}"/>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2" name="Freeform: Shape 581">
                  <a:extLst>
                    <a:ext uri="{FF2B5EF4-FFF2-40B4-BE49-F238E27FC236}">
                      <a16:creationId xmlns:a16="http://schemas.microsoft.com/office/drawing/2014/main" id="{94D03391-0E09-BB01-A6CA-39A98ED6DEC5}"/>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3" name="Freeform: Shape 582">
                  <a:extLst>
                    <a:ext uri="{FF2B5EF4-FFF2-40B4-BE49-F238E27FC236}">
                      <a16:creationId xmlns:a16="http://schemas.microsoft.com/office/drawing/2014/main" id="{4B89B076-6203-C929-48A0-BE30985E7576}"/>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4" name="Freeform: Shape 583">
                  <a:extLst>
                    <a:ext uri="{FF2B5EF4-FFF2-40B4-BE49-F238E27FC236}">
                      <a16:creationId xmlns:a16="http://schemas.microsoft.com/office/drawing/2014/main" id="{5D476C1D-E9E4-A40D-57B8-692FC13CEA0A}"/>
                    </a:ext>
                  </a:extLst>
                </p:cNvPr>
                <p:cNvSpPr/>
                <p:nvPr/>
              </p:nvSpPr>
              <p:spPr>
                <a:xfrm>
                  <a:off x="1530630" y="172425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5" name="Freeform: Shape 584">
                  <a:extLst>
                    <a:ext uri="{FF2B5EF4-FFF2-40B4-BE49-F238E27FC236}">
                      <a16:creationId xmlns:a16="http://schemas.microsoft.com/office/drawing/2014/main" id="{91556C7B-3331-B5C1-FB42-44C748231B9B}"/>
                    </a:ext>
                  </a:extLst>
                </p:cNvPr>
                <p:cNvSpPr/>
                <p:nvPr/>
              </p:nvSpPr>
              <p:spPr>
                <a:xfrm>
                  <a:off x="1551409" y="170564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6" name="Freeform: Shape 585">
                  <a:extLst>
                    <a:ext uri="{FF2B5EF4-FFF2-40B4-BE49-F238E27FC236}">
                      <a16:creationId xmlns:a16="http://schemas.microsoft.com/office/drawing/2014/main" id="{F11E9BE7-5160-7C87-CAE1-8A9010DEC334}"/>
                    </a:ext>
                  </a:extLst>
                </p:cNvPr>
                <p:cNvSpPr/>
                <p:nvPr/>
              </p:nvSpPr>
              <p:spPr>
                <a:xfrm>
                  <a:off x="1692062" y="1848405"/>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7" name="Freeform: Shape 586">
                  <a:extLst>
                    <a:ext uri="{FF2B5EF4-FFF2-40B4-BE49-F238E27FC236}">
                      <a16:creationId xmlns:a16="http://schemas.microsoft.com/office/drawing/2014/main" id="{CA862F9D-FF5A-A03F-0776-915329E893AA}"/>
                    </a:ext>
                  </a:extLst>
                </p:cNvPr>
                <p:cNvSpPr/>
                <p:nvPr/>
              </p:nvSpPr>
              <p:spPr>
                <a:xfrm>
                  <a:off x="1712841" y="1829795"/>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8" name="Freeform: Shape 587">
                  <a:extLst>
                    <a:ext uri="{FF2B5EF4-FFF2-40B4-BE49-F238E27FC236}">
                      <a16:creationId xmlns:a16="http://schemas.microsoft.com/office/drawing/2014/main" id="{BC05A8EA-2D30-50A8-CCDE-994CDA1FE3D4}"/>
                    </a:ext>
                  </a:extLst>
                </p:cNvPr>
                <p:cNvSpPr/>
                <p:nvPr/>
              </p:nvSpPr>
              <p:spPr>
                <a:xfrm>
                  <a:off x="1817729" y="186637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9" name="Freeform: Shape 588">
                  <a:extLst>
                    <a:ext uri="{FF2B5EF4-FFF2-40B4-BE49-F238E27FC236}">
                      <a16:creationId xmlns:a16="http://schemas.microsoft.com/office/drawing/2014/main" id="{1EC5B983-AAD1-31A8-CB33-9C147C417204}"/>
                    </a:ext>
                  </a:extLst>
                </p:cNvPr>
                <p:cNvSpPr/>
                <p:nvPr/>
              </p:nvSpPr>
              <p:spPr>
                <a:xfrm>
                  <a:off x="1838509" y="184763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0" name="Freeform: Shape 589">
                  <a:extLst>
                    <a:ext uri="{FF2B5EF4-FFF2-40B4-BE49-F238E27FC236}">
                      <a16:creationId xmlns:a16="http://schemas.microsoft.com/office/drawing/2014/main" id="{B7FF1493-AFC0-939A-CE96-0C1DBC26FA71}"/>
                    </a:ext>
                  </a:extLst>
                </p:cNvPr>
                <p:cNvSpPr/>
                <p:nvPr/>
              </p:nvSpPr>
              <p:spPr>
                <a:xfrm>
                  <a:off x="1895476" y="211965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1" name="Freeform: Shape 590">
                  <a:extLst>
                    <a:ext uri="{FF2B5EF4-FFF2-40B4-BE49-F238E27FC236}">
                      <a16:creationId xmlns:a16="http://schemas.microsoft.com/office/drawing/2014/main" id="{056FBFF2-B6F3-1335-D0DC-9FEEBB8DD9EA}"/>
                    </a:ext>
                  </a:extLst>
                </p:cNvPr>
                <p:cNvSpPr/>
                <p:nvPr/>
              </p:nvSpPr>
              <p:spPr>
                <a:xfrm>
                  <a:off x="1916256" y="210091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2" name="Freeform: Shape 591">
                  <a:extLst>
                    <a:ext uri="{FF2B5EF4-FFF2-40B4-BE49-F238E27FC236}">
                      <a16:creationId xmlns:a16="http://schemas.microsoft.com/office/drawing/2014/main" id="{C75531E3-B9A3-6C28-0FEF-07CF0A5FC427}"/>
                    </a:ext>
                  </a:extLst>
                </p:cNvPr>
                <p:cNvSpPr/>
                <p:nvPr/>
              </p:nvSpPr>
              <p:spPr>
                <a:xfrm>
                  <a:off x="1907492" y="215623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 name="Freeform: Shape 592">
                  <a:extLst>
                    <a:ext uri="{FF2B5EF4-FFF2-40B4-BE49-F238E27FC236}">
                      <a16:creationId xmlns:a16="http://schemas.microsoft.com/office/drawing/2014/main" id="{444FF0AC-8E11-818F-6268-40A95D95C2F1}"/>
                    </a:ext>
                  </a:extLst>
                </p:cNvPr>
                <p:cNvSpPr/>
                <p:nvPr/>
              </p:nvSpPr>
              <p:spPr>
                <a:xfrm>
                  <a:off x="1928130" y="213749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4" name="Freeform: Shape 593">
                  <a:extLst>
                    <a:ext uri="{FF2B5EF4-FFF2-40B4-BE49-F238E27FC236}">
                      <a16:creationId xmlns:a16="http://schemas.microsoft.com/office/drawing/2014/main" id="{25F1A4D8-ECB8-8B9D-1FBB-2FF8ED61A011}"/>
                    </a:ext>
                  </a:extLst>
                </p:cNvPr>
                <p:cNvSpPr/>
                <p:nvPr/>
              </p:nvSpPr>
              <p:spPr>
                <a:xfrm>
                  <a:off x="2122921" y="230409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5" name="Freeform: Shape 594">
                  <a:extLst>
                    <a:ext uri="{FF2B5EF4-FFF2-40B4-BE49-F238E27FC236}">
                      <a16:creationId xmlns:a16="http://schemas.microsoft.com/office/drawing/2014/main" id="{2AA8CA16-C64E-D392-01DF-11B463358F34}"/>
                    </a:ext>
                  </a:extLst>
                </p:cNvPr>
                <p:cNvSpPr/>
                <p:nvPr/>
              </p:nvSpPr>
              <p:spPr>
                <a:xfrm>
                  <a:off x="2143559" y="228548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6" name="Freeform: Shape 595">
                  <a:extLst>
                    <a:ext uri="{FF2B5EF4-FFF2-40B4-BE49-F238E27FC236}">
                      <a16:creationId xmlns:a16="http://schemas.microsoft.com/office/drawing/2014/main" id="{A6395CE0-5A19-DD4C-095F-DCAD5F65137B}"/>
                    </a:ext>
                  </a:extLst>
                </p:cNvPr>
                <p:cNvSpPr/>
                <p:nvPr/>
              </p:nvSpPr>
              <p:spPr>
                <a:xfrm>
                  <a:off x="2206605" y="239765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7" name="Freeform: Shape 596">
                  <a:extLst>
                    <a:ext uri="{FF2B5EF4-FFF2-40B4-BE49-F238E27FC236}">
                      <a16:creationId xmlns:a16="http://schemas.microsoft.com/office/drawing/2014/main" id="{16335197-A268-965E-0101-80766C3D9932}"/>
                    </a:ext>
                  </a:extLst>
                </p:cNvPr>
                <p:cNvSpPr/>
                <p:nvPr/>
              </p:nvSpPr>
              <p:spPr>
                <a:xfrm>
                  <a:off x="2227244" y="237904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8" name="Freeform: Shape 597">
                  <a:extLst>
                    <a:ext uri="{FF2B5EF4-FFF2-40B4-BE49-F238E27FC236}">
                      <a16:creationId xmlns:a16="http://schemas.microsoft.com/office/drawing/2014/main" id="{C1A5EB69-061B-1638-04F7-F1B38EA2FADE}"/>
                    </a:ext>
                  </a:extLst>
                </p:cNvPr>
                <p:cNvSpPr/>
                <p:nvPr/>
              </p:nvSpPr>
              <p:spPr>
                <a:xfrm>
                  <a:off x="2218479"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9" name="Freeform: Shape 598">
                  <a:extLst>
                    <a:ext uri="{FF2B5EF4-FFF2-40B4-BE49-F238E27FC236}">
                      <a16:creationId xmlns:a16="http://schemas.microsoft.com/office/drawing/2014/main" id="{E22F6B91-BCD3-17F9-D7D2-ACA4F3D50451}"/>
                    </a:ext>
                  </a:extLst>
                </p:cNvPr>
                <p:cNvSpPr/>
                <p:nvPr/>
              </p:nvSpPr>
              <p:spPr>
                <a:xfrm>
                  <a:off x="2239259"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0" name="Freeform: Shape 599">
                  <a:extLst>
                    <a:ext uri="{FF2B5EF4-FFF2-40B4-BE49-F238E27FC236}">
                      <a16:creationId xmlns:a16="http://schemas.microsoft.com/office/drawing/2014/main" id="{6E929E0F-E0DE-8CC0-8C98-7E113BB58D7A}"/>
                    </a:ext>
                  </a:extLst>
                </p:cNvPr>
                <p:cNvSpPr/>
                <p:nvPr/>
              </p:nvSpPr>
              <p:spPr>
                <a:xfrm>
                  <a:off x="2230495"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1" name="Freeform: Shape 600">
                  <a:extLst>
                    <a:ext uri="{FF2B5EF4-FFF2-40B4-BE49-F238E27FC236}">
                      <a16:creationId xmlns:a16="http://schemas.microsoft.com/office/drawing/2014/main" id="{9EE77B7E-FBC6-AC78-19EA-0E0CCE9D8B90}"/>
                    </a:ext>
                  </a:extLst>
                </p:cNvPr>
                <p:cNvSpPr/>
                <p:nvPr/>
              </p:nvSpPr>
              <p:spPr>
                <a:xfrm>
                  <a:off x="2251275"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2" name="Freeform: Shape 601">
                  <a:extLst>
                    <a:ext uri="{FF2B5EF4-FFF2-40B4-BE49-F238E27FC236}">
                      <a16:creationId xmlns:a16="http://schemas.microsoft.com/office/drawing/2014/main" id="{692DBBB2-72B9-2B85-4735-0D65ABAA20B6}"/>
                    </a:ext>
                  </a:extLst>
                </p:cNvPr>
                <p:cNvSpPr/>
                <p:nvPr/>
              </p:nvSpPr>
              <p:spPr>
                <a:xfrm>
                  <a:off x="2236574"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3" name="Freeform: Shape 602">
                  <a:extLst>
                    <a:ext uri="{FF2B5EF4-FFF2-40B4-BE49-F238E27FC236}">
                      <a16:creationId xmlns:a16="http://schemas.microsoft.com/office/drawing/2014/main" id="{4EA86751-2E56-0855-40F7-187225707354}"/>
                    </a:ext>
                  </a:extLst>
                </p:cNvPr>
                <p:cNvSpPr/>
                <p:nvPr/>
              </p:nvSpPr>
              <p:spPr>
                <a:xfrm>
                  <a:off x="2257212"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4" name="Freeform: Shape 603">
                  <a:extLst>
                    <a:ext uri="{FF2B5EF4-FFF2-40B4-BE49-F238E27FC236}">
                      <a16:creationId xmlns:a16="http://schemas.microsoft.com/office/drawing/2014/main" id="{51754AD2-6E69-E178-40FA-0DBB71554B65}"/>
                    </a:ext>
                  </a:extLst>
                </p:cNvPr>
                <p:cNvSpPr/>
                <p:nvPr/>
              </p:nvSpPr>
              <p:spPr>
                <a:xfrm>
                  <a:off x="2236574"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5" name="Freeform: Shape 604">
                  <a:extLst>
                    <a:ext uri="{FF2B5EF4-FFF2-40B4-BE49-F238E27FC236}">
                      <a16:creationId xmlns:a16="http://schemas.microsoft.com/office/drawing/2014/main" id="{8895C023-5821-B1C0-15CE-3CD926BADB1A}"/>
                    </a:ext>
                  </a:extLst>
                </p:cNvPr>
                <p:cNvSpPr/>
                <p:nvPr/>
              </p:nvSpPr>
              <p:spPr>
                <a:xfrm>
                  <a:off x="2257212"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6" name="Freeform: Shape 605">
                  <a:extLst>
                    <a:ext uri="{FF2B5EF4-FFF2-40B4-BE49-F238E27FC236}">
                      <a16:creationId xmlns:a16="http://schemas.microsoft.com/office/drawing/2014/main" id="{2D1A9F5D-C0BB-C340-9030-CD02A28066CD}"/>
                    </a:ext>
                  </a:extLst>
                </p:cNvPr>
                <p:cNvSpPr/>
                <p:nvPr/>
              </p:nvSpPr>
              <p:spPr>
                <a:xfrm>
                  <a:off x="2236574"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7" name="Freeform: Shape 606">
                  <a:extLst>
                    <a:ext uri="{FF2B5EF4-FFF2-40B4-BE49-F238E27FC236}">
                      <a16:creationId xmlns:a16="http://schemas.microsoft.com/office/drawing/2014/main" id="{95DD3417-0C8B-B968-88DF-664677F33FDB}"/>
                    </a:ext>
                  </a:extLst>
                </p:cNvPr>
                <p:cNvSpPr/>
                <p:nvPr/>
              </p:nvSpPr>
              <p:spPr>
                <a:xfrm>
                  <a:off x="2257212"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8" name="Freeform: Shape 607">
                  <a:extLst>
                    <a:ext uri="{FF2B5EF4-FFF2-40B4-BE49-F238E27FC236}">
                      <a16:creationId xmlns:a16="http://schemas.microsoft.com/office/drawing/2014/main" id="{78996BC7-4E90-067A-2C9D-7ADCC2E86031}"/>
                    </a:ext>
                  </a:extLst>
                </p:cNvPr>
                <p:cNvSpPr/>
                <p:nvPr/>
              </p:nvSpPr>
              <p:spPr>
                <a:xfrm>
                  <a:off x="2254526"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9" name="Freeform: Shape 608">
                  <a:extLst>
                    <a:ext uri="{FF2B5EF4-FFF2-40B4-BE49-F238E27FC236}">
                      <a16:creationId xmlns:a16="http://schemas.microsoft.com/office/drawing/2014/main" id="{74355E37-ECFD-1583-6267-330AE08C8683}"/>
                    </a:ext>
                  </a:extLst>
                </p:cNvPr>
                <p:cNvSpPr/>
                <p:nvPr/>
              </p:nvSpPr>
              <p:spPr>
                <a:xfrm>
                  <a:off x="2275165"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0" name="Freeform: Shape 609">
                  <a:extLst>
                    <a:ext uri="{FF2B5EF4-FFF2-40B4-BE49-F238E27FC236}">
                      <a16:creationId xmlns:a16="http://schemas.microsoft.com/office/drawing/2014/main" id="{C88E6478-8A83-DF68-0B8A-009F2CF0771B}"/>
                    </a:ext>
                  </a:extLst>
                </p:cNvPr>
                <p:cNvSpPr/>
                <p:nvPr/>
              </p:nvSpPr>
              <p:spPr>
                <a:xfrm>
                  <a:off x="2284352" y="243729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1" name="Freeform: Shape 610">
                  <a:extLst>
                    <a:ext uri="{FF2B5EF4-FFF2-40B4-BE49-F238E27FC236}">
                      <a16:creationId xmlns:a16="http://schemas.microsoft.com/office/drawing/2014/main" id="{426872E0-F72E-F282-B12F-3C7635223221}"/>
                    </a:ext>
                  </a:extLst>
                </p:cNvPr>
                <p:cNvSpPr/>
                <p:nvPr/>
              </p:nvSpPr>
              <p:spPr>
                <a:xfrm>
                  <a:off x="2304991" y="241868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2" name="Freeform: Shape 611">
                  <a:extLst>
                    <a:ext uri="{FF2B5EF4-FFF2-40B4-BE49-F238E27FC236}">
                      <a16:creationId xmlns:a16="http://schemas.microsoft.com/office/drawing/2014/main" id="{AE0F2EBE-7213-23D9-A5FA-F41AE9B74FEE}"/>
                    </a:ext>
                  </a:extLst>
                </p:cNvPr>
                <p:cNvSpPr/>
                <p:nvPr/>
              </p:nvSpPr>
              <p:spPr>
                <a:xfrm>
                  <a:off x="2433909" y="2458326"/>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3" name="Freeform: Shape 612">
                  <a:extLst>
                    <a:ext uri="{FF2B5EF4-FFF2-40B4-BE49-F238E27FC236}">
                      <a16:creationId xmlns:a16="http://schemas.microsoft.com/office/drawing/2014/main" id="{8A3F2D8F-9BAF-A76B-0E8E-0F00AAA56CED}"/>
                    </a:ext>
                  </a:extLst>
                </p:cNvPr>
                <p:cNvSpPr/>
                <p:nvPr/>
              </p:nvSpPr>
              <p:spPr>
                <a:xfrm>
                  <a:off x="2454689" y="243971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 name="Freeform: Shape 613">
                  <a:extLst>
                    <a:ext uri="{FF2B5EF4-FFF2-40B4-BE49-F238E27FC236}">
                      <a16:creationId xmlns:a16="http://schemas.microsoft.com/office/drawing/2014/main" id="{E65A3366-4611-09A4-4F51-7644087F46E6}"/>
                    </a:ext>
                  </a:extLst>
                </p:cNvPr>
                <p:cNvSpPr/>
                <p:nvPr/>
              </p:nvSpPr>
              <p:spPr>
                <a:xfrm>
                  <a:off x="2613435" y="247974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5" name="Freeform: Shape 614">
                  <a:extLst>
                    <a:ext uri="{FF2B5EF4-FFF2-40B4-BE49-F238E27FC236}">
                      <a16:creationId xmlns:a16="http://schemas.microsoft.com/office/drawing/2014/main" id="{D44C2039-70CE-8662-868A-AD5D7883F9A8}"/>
                    </a:ext>
                  </a:extLst>
                </p:cNvPr>
                <p:cNvSpPr/>
                <p:nvPr/>
              </p:nvSpPr>
              <p:spPr>
                <a:xfrm>
                  <a:off x="2634073" y="246100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6" name="Freeform: Shape 615">
                  <a:extLst>
                    <a:ext uri="{FF2B5EF4-FFF2-40B4-BE49-F238E27FC236}">
                      <a16:creationId xmlns:a16="http://schemas.microsoft.com/office/drawing/2014/main" id="{9E7E9FAC-BE9A-2F3B-2D1D-A8E120E27E56}"/>
                    </a:ext>
                  </a:extLst>
                </p:cNvPr>
                <p:cNvSpPr/>
                <p:nvPr/>
              </p:nvSpPr>
              <p:spPr>
                <a:xfrm>
                  <a:off x="2745040" y="25015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7" name="Freeform: Shape 616">
                  <a:extLst>
                    <a:ext uri="{FF2B5EF4-FFF2-40B4-BE49-F238E27FC236}">
                      <a16:creationId xmlns:a16="http://schemas.microsoft.com/office/drawing/2014/main" id="{68FC3AC5-BEA6-4278-6590-0FC8AAD7AE8C}"/>
                    </a:ext>
                  </a:extLst>
                </p:cNvPr>
                <p:cNvSpPr/>
                <p:nvPr/>
              </p:nvSpPr>
              <p:spPr>
                <a:xfrm>
                  <a:off x="2765678" y="248279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8" name="Freeform: Shape 617">
                  <a:extLst>
                    <a:ext uri="{FF2B5EF4-FFF2-40B4-BE49-F238E27FC236}">
                      <a16:creationId xmlns:a16="http://schemas.microsoft.com/office/drawing/2014/main" id="{1A337551-EEB8-C337-B777-081FB36015F4}"/>
                    </a:ext>
                  </a:extLst>
                </p:cNvPr>
                <p:cNvSpPr/>
                <p:nvPr/>
              </p:nvSpPr>
              <p:spPr>
                <a:xfrm>
                  <a:off x="2768929" y="25235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9" name="Freeform: Shape 618">
                  <a:extLst>
                    <a:ext uri="{FF2B5EF4-FFF2-40B4-BE49-F238E27FC236}">
                      <a16:creationId xmlns:a16="http://schemas.microsoft.com/office/drawing/2014/main" id="{C0997592-74E5-63BC-481A-301462BD3929}"/>
                    </a:ext>
                  </a:extLst>
                </p:cNvPr>
                <p:cNvSpPr/>
                <p:nvPr/>
              </p:nvSpPr>
              <p:spPr>
                <a:xfrm>
                  <a:off x="2789568" y="250497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0" name="Freeform: Shape 619">
                  <a:extLst>
                    <a:ext uri="{FF2B5EF4-FFF2-40B4-BE49-F238E27FC236}">
                      <a16:creationId xmlns:a16="http://schemas.microsoft.com/office/drawing/2014/main" id="{5EA15276-52F2-19AD-9915-D5710124C65C}"/>
                    </a:ext>
                  </a:extLst>
                </p:cNvPr>
                <p:cNvSpPr/>
                <p:nvPr/>
              </p:nvSpPr>
              <p:spPr>
                <a:xfrm>
                  <a:off x="2798755" y="25235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1" name="Freeform: Shape 620">
                  <a:extLst>
                    <a:ext uri="{FF2B5EF4-FFF2-40B4-BE49-F238E27FC236}">
                      <a16:creationId xmlns:a16="http://schemas.microsoft.com/office/drawing/2014/main" id="{F17EB2FD-9ED8-A27E-944D-B1C7168EDA89}"/>
                    </a:ext>
                  </a:extLst>
                </p:cNvPr>
                <p:cNvSpPr/>
                <p:nvPr/>
              </p:nvSpPr>
              <p:spPr>
                <a:xfrm>
                  <a:off x="2819535" y="250497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2" name="Freeform: Shape 621">
                  <a:extLst>
                    <a:ext uri="{FF2B5EF4-FFF2-40B4-BE49-F238E27FC236}">
                      <a16:creationId xmlns:a16="http://schemas.microsoft.com/office/drawing/2014/main" id="{67FB330B-2A8F-9552-5A0C-D9D8D365AF6C}"/>
                    </a:ext>
                  </a:extLst>
                </p:cNvPr>
                <p:cNvSpPr/>
                <p:nvPr/>
              </p:nvSpPr>
              <p:spPr>
                <a:xfrm>
                  <a:off x="2810771" y="25235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3" name="Freeform: Shape 622">
                  <a:extLst>
                    <a:ext uri="{FF2B5EF4-FFF2-40B4-BE49-F238E27FC236}">
                      <a16:creationId xmlns:a16="http://schemas.microsoft.com/office/drawing/2014/main" id="{F2C9879F-AD07-FBAD-D0AF-ABD119279117}"/>
                    </a:ext>
                  </a:extLst>
                </p:cNvPr>
                <p:cNvSpPr/>
                <p:nvPr/>
              </p:nvSpPr>
              <p:spPr>
                <a:xfrm>
                  <a:off x="2831409" y="250497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4" name="Freeform: Shape 623">
                  <a:extLst>
                    <a:ext uri="{FF2B5EF4-FFF2-40B4-BE49-F238E27FC236}">
                      <a16:creationId xmlns:a16="http://schemas.microsoft.com/office/drawing/2014/main" id="{8289C6F3-B740-BA47-4C73-80909CA7737B}"/>
                    </a:ext>
                  </a:extLst>
                </p:cNvPr>
                <p:cNvSpPr/>
                <p:nvPr/>
              </p:nvSpPr>
              <p:spPr>
                <a:xfrm>
                  <a:off x="3379031" y="264021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5" name="Freeform: Shape 624">
                  <a:extLst>
                    <a:ext uri="{FF2B5EF4-FFF2-40B4-BE49-F238E27FC236}">
                      <a16:creationId xmlns:a16="http://schemas.microsoft.com/office/drawing/2014/main" id="{019A730D-0EC6-3F07-1D49-41D355552B5F}"/>
                    </a:ext>
                  </a:extLst>
                </p:cNvPr>
                <p:cNvSpPr/>
                <p:nvPr/>
              </p:nvSpPr>
              <p:spPr>
                <a:xfrm>
                  <a:off x="3399811" y="2621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6" name="Freeform: Shape 625">
                  <a:extLst>
                    <a:ext uri="{FF2B5EF4-FFF2-40B4-BE49-F238E27FC236}">
                      <a16:creationId xmlns:a16="http://schemas.microsoft.com/office/drawing/2014/main" id="{DC9CF77E-EBF3-A40B-C294-1CCF284F2E6A}"/>
                    </a:ext>
                  </a:extLst>
                </p:cNvPr>
                <p:cNvSpPr/>
                <p:nvPr/>
              </p:nvSpPr>
              <p:spPr>
                <a:xfrm>
                  <a:off x="3409000" y="264021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7" name="Freeform: Shape 626">
                  <a:extLst>
                    <a:ext uri="{FF2B5EF4-FFF2-40B4-BE49-F238E27FC236}">
                      <a16:creationId xmlns:a16="http://schemas.microsoft.com/office/drawing/2014/main" id="{A692264C-45A6-904B-7D68-0A0A068DBA5C}"/>
                    </a:ext>
                  </a:extLst>
                </p:cNvPr>
                <p:cNvSpPr/>
                <p:nvPr/>
              </p:nvSpPr>
              <p:spPr>
                <a:xfrm>
                  <a:off x="3429638" y="2621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8" name="Freeform: Shape 627">
                  <a:extLst>
                    <a:ext uri="{FF2B5EF4-FFF2-40B4-BE49-F238E27FC236}">
                      <a16:creationId xmlns:a16="http://schemas.microsoft.com/office/drawing/2014/main" id="{458C6A96-143A-06A9-140F-9CAABAEDF327}"/>
                    </a:ext>
                  </a:extLst>
                </p:cNvPr>
                <p:cNvSpPr/>
                <p:nvPr/>
              </p:nvSpPr>
              <p:spPr>
                <a:xfrm>
                  <a:off x="3737940" y="2737476"/>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9" name="Freeform: Shape 628">
                  <a:extLst>
                    <a:ext uri="{FF2B5EF4-FFF2-40B4-BE49-F238E27FC236}">
                      <a16:creationId xmlns:a16="http://schemas.microsoft.com/office/drawing/2014/main" id="{21681A6D-6775-EF6C-25BD-4AFFD0894510}"/>
                    </a:ext>
                  </a:extLst>
                </p:cNvPr>
                <p:cNvSpPr/>
                <p:nvPr/>
              </p:nvSpPr>
              <p:spPr>
                <a:xfrm>
                  <a:off x="3758720" y="271873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0" name="Freeform: Shape 629">
                  <a:extLst>
                    <a:ext uri="{FF2B5EF4-FFF2-40B4-BE49-F238E27FC236}">
                      <a16:creationId xmlns:a16="http://schemas.microsoft.com/office/drawing/2014/main" id="{B3E6EBCC-A81B-E382-6BB2-05EDB8D74B2B}"/>
                    </a:ext>
                  </a:extLst>
                </p:cNvPr>
                <p:cNvSpPr/>
                <p:nvPr/>
              </p:nvSpPr>
              <p:spPr>
                <a:xfrm>
                  <a:off x="3881560" y="276233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1" name="Freeform: Shape 630">
                  <a:extLst>
                    <a:ext uri="{FF2B5EF4-FFF2-40B4-BE49-F238E27FC236}">
                      <a16:creationId xmlns:a16="http://schemas.microsoft.com/office/drawing/2014/main" id="{FFB2B860-FD6D-DEE3-9A3E-F0ED83A137B4}"/>
                    </a:ext>
                  </a:extLst>
                </p:cNvPr>
                <p:cNvSpPr/>
                <p:nvPr/>
              </p:nvSpPr>
              <p:spPr>
                <a:xfrm>
                  <a:off x="3902198" y="27437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2" name="Freeform: Shape 631">
                  <a:extLst>
                    <a:ext uri="{FF2B5EF4-FFF2-40B4-BE49-F238E27FC236}">
                      <a16:creationId xmlns:a16="http://schemas.microsoft.com/office/drawing/2014/main" id="{97D976D2-86A7-2BB1-3DFF-1F27C02AEFDC}"/>
                    </a:ext>
                  </a:extLst>
                </p:cNvPr>
                <p:cNvSpPr/>
                <p:nvPr/>
              </p:nvSpPr>
              <p:spPr>
                <a:xfrm>
                  <a:off x="4306342" y="278795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3" name="Freeform: Shape 632">
                  <a:extLst>
                    <a:ext uri="{FF2B5EF4-FFF2-40B4-BE49-F238E27FC236}">
                      <a16:creationId xmlns:a16="http://schemas.microsoft.com/office/drawing/2014/main" id="{AFA82BD7-B255-6F9F-056E-E8F508C1835E}"/>
                    </a:ext>
                  </a:extLst>
                </p:cNvPr>
                <p:cNvSpPr/>
                <p:nvPr/>
              </p:nvSpPr>
              <p:spPr>
                <a:xfrm>
                  <a:off x="4326980" y="276921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4" name="Freeform: Shape 633">
                  <a:extLst>
                    <a:ext uri="{FF2B5EF4-FFF2-40B4-BE49-F238E27FC236}">
                      <a16:creationId xmlns:a16="http://schemas.microsoft.com/office/drawing/2014/main" id="{FB7AFCFE-F20A-14D8-A6C6-12A3360F971F}"/>
                    </a:ext>
                  </a:extLst>
                </p:cNvPr>
                <p:cNvSpPr/>
                <p:nvPr/>
              </p:nvSpPr>
              <p:spPr>
                <a:xfrm>
                  <a:off x="4395963" y="278795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5" name="Freeform: Shape 634">
                  <a:extLst>
                    <a:ext uri="{FF2B5EF4-FFF2-40B4-BE49-F238E27FC236}">
                      <a16:creationId xmlns:a16="http://schemas.microsoft.com/office/drawing/2014/main" id="{AD1F3B70-345E-854B-DAFB-6AECB3031042}"/>
                    </a:ext>
                  </a:extLst>
                </p:cNvPr>
                <p:cNvSpPr/>
                <p:nvPr/>
              </p:nvSpPr>
              <p:spPr>
                <a:xfrm>
                  <a:off x="4416743" y="276921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6" name="Freeform: Shape 635">
                  <a:extLst>
                    <a:ext uri="{FF2B5EF4-FFF2-40B4-BE49-F238E27FC236}">
                      <a16:creationId xmlns:a16="http://schemas.microsoft.com/office/drawing/2014/main" id="{57E175F9-6BE5-92A5-BFF4-76C142CE8539}"/>
                    </a:ext>
                  </a:extLst>
                </p:cNvPr>
                <p:cNvSpPr/>
                <p:nvPr/>
              </p:nvSpPr>
              <p:spPr>
                <a:xfrm>
                  <a:off x="4527568"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7" name="Freeform: Shape 636">
                  <a:extLst>
                    <a:ext uri="{FF2B5EF4-FFF2-40B4-BE49-F238E27FC236}">
                      <a16:creationId xmlns:a16="http://schemas.microsoft.com/office/drawing/2014/main" id="{0B3AEDA6-CC47-5A4F-2678-FBDC34E243CB}"/>
                    </a:ext>
                  </a:extLst>
                </p:cNvPr>
                <p:cNvSpPr/>
                <p:nvPr/>
              </p:nvSpPr>
              <p:spPr>
                <a:xfrm>
                  <a:off x="4548347"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8" name="Freeform: Shape 637">
                  <a:extLst>
                    <a:ext uri="{FF2B5EF4-FFF2-40B4-BE49-F238E27FC236}">
                      <a16:creationId xmlns:a16="http://schemas.microsoft.com/office/drawing/2014/main" id="{674B9499-6205-DFE5-BD98-FE912E3F05C4}"/>
                    </a:ext>
                  </a:extLst>
                </p:cNvPr>
                <p:cNvSpPr/>
                <p:nvPr/>
              </p:nvSpPr>
              <p:spPr>
                <a:xfrm>
                  <a:off x="4593440"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9" name="Freeform: Shape 638">
                  <a:extLst>
                    <a:ext uri="{FF2B5EF4-FFF2-40B4-BE49-F238E27FC236}">
                      <a16:creationId xmlns:a16="http://schemas.microsoft.com/office/drawing/2014/main" id="{860253C9-6972-F761-973B-632A5ADC58D2}"/>
                    </a:ext>
                  </a:extLst>
                </p:cNvPr>
                <p:cNvSpPr/>
                <p:nvPr/>
              </p:nvSpPr>
              <p:spPr>
                <a:xfrm>
                  <a:off x="4614079"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0" name="Freeform: Shape 639">
                  <a:extLst>
                    <a:ext uri="{FF2B5EF4-FFF2-40B4-BE49-F238E27FC236}">
                      <a16:creationId xmlns:a16="http://schemas.microsoft.com/office/drawing/2014/main" id="{C44498FB-C3AB-63ED-FDE0-8F2B88DAEC43}"/>
                    </a:ext>
                  </a:extLst>
                </p:cNvPr>
                <p:cNvSpPr/>
                <p:nvPr/>
              </p:nvSpPr>
              <p:spPr>
                <a:xfrm>
                  <a:off x="4593440"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1" name="Freeform: Shape 640">
                  <a:extLst>
                    <a:ext uri="{FF2B5EF4-FFF2-40B4-BE49-F238E27FC236}">
                      <a16:creationId xmlns:a16="http://schemas.microsoft.com/office/drawing/2014/main" id="{F6682C86-E4F6-09DC-4EF7-E07B8FD72A66}"/>
                    </a:ext>
                  </a:extLst>
                </p:cNvPr>
                <p:cNvSpPr/>
                <p:nvPr/>
              </p:nvSpPr>
              <p:spPr>
                <a:xfrm>
                  <a:off x="4614079"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2" name="Freeform: Shape 641">
                  <a:extLst>
                    <a:ext uri="{FF2B5EF4-FFF2-40B4-BE49-F238E27FC236}">
                      <a16:creationId xmlns:a16="http://schemas.microsoft.com/office/drawing/2014/main" id="{97CFBE61-0C39-8133-A4CE-6E310E5C3B6F}"/>
                    </a:ext>
                  </a:extLst>
                </p:cNvPr>
                <p:cNvSpPr/>
                <p:nvPr/>
              </p:nvSpPr>
              <p:spPr>
                <a:xfrm>
                  <a:off x="4796855"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3" name="Freeform: Shape 642">
                  <a:extLst>
                    <a:ext uri="{FF2B5EF4-FFF2-40B4-BE49-F238E27FC236}">
                      <a16:creationId xmlns:a16="http://schemas.microsoft.com/office/drawing/2014/main" id="{4D5C69FE-FD41-CD5A-F4C3-A9E40B70D7AD}"/>
                    </a:ext>
                  </a:extLst>
                </p:cNvPr>
                <p:cNvSpPr/>
                <p:nvPr/>
              </p:nvSpPr>
              <p:spPr>
                <a:xfrm>
                  <a:off x="4817494"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4" name="Freeform: Shape 643">
                  <a:extLst>
                    <a:ext uri="{FF2B5EF4-FFF2-40B4-BE49-F238E27FC236}">
                      <a16:creationId xmlns:a16="http://schemas.microsoft.com/office/drawing/2014/main" id="{C6191DA6-1384-6991-A3E7-F8E89FA21323}"/>
                    </a:ext>
                  </a:extLst>
                </p:cNvPr>
                <p:cNvSpPr/>
                <p:nvPr/>
              </p:nvSpPr>
              <p:spPr>
                <a:xfrm>
                  <a:off x="4826681"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5" name="Freeform: Shape 644">
                  <a:extLst>
                    <a:ext uri="{FF2B5EF4-FFF2-40B4-BE49-F238E27FC236}">
                      <a16:creationId xmlns:a16="http://schemas.microsoft.com/office/drawing/2014/main" id="{4388DDF5-AD69-4BF2-84B2-97E6A435767C}"/>
                    </a:ext>
                  </a:extLst>
                </p:cNvPr>
                <p:cNvSpPr/>
                <p:nvPr/>
              </p:nvSpPr>
              <p:spPr>
                <a:xfrm>
                  <a:off x="4847461"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6" name="Freeform: Shape 645">
                  <a:extLst>
                    <a:ext uri="{FF2B5EF4-FFF2-40B4-BE49-F238E27FC236}">
                      <a16:creationId xmlns:a16="http://schemas.microsoft.com/office/drawing/2014/main" id="{24862A9F-87E3-AC9F-1195-2A2BCC459F15}"/>
                    </a:ext>
                  </a:extLst>
                </p:cNvPr>
                <p:cNvSpPr/>
                <p:nvPr/>
              </p:nvSpPr>
              <p:spPr>
                <a:xfrm>
                  <a:off x="4904429"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7" name="Freeform: Shape 646">
                  <a:extLst>
                    <a:ext uri="{FF2B5EF4-FFF2-40B4-BE49-F238E27FC236}">
                      <a16:creationId xmlns:a16="http://schemas.microsoft.com/office/drawing/2014/main" id="{62F9DEC9-D6CC-9E6E-7A7A-E3E4F810210D}"/>
                    </a:ext>
                  </a:extLst>
                </p:cNvPr>
                <p:cNvSpPr/>
                <p:nvPr/>
              </p:nvSpPr>
              <p:spPr>
                <a:xfrm>
                  <a:off x="4925208"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8" name="Freeform: Shape 647">
                  <a:extLst>
                    <a:ext uri="{FF2B5EF4-FFF2-40B4-BE49-F238E27FC236}">
                      <a16:creationId xmlns:a16="http://schemas.microsoft.com/office/drawing/2014/main" id="{83F74821-FA70-D872-F64D-F389AFC6379F}"/>
                    </a:ext>
                  </a:extLst>
                </p:cNvPr>
                <p:cNvSpPr/>
                <p:nvPr/>
              </p:nvSpPr>
              <p:spPr>
                <a:xfrm>
                  <a:off x="4910366"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9" name="Freeform: Shape 648">
                  <a:extLst>
                    <a:ext uri="{FF2B5EF4-FFF2-40B4-BE49-F238E27FC236}">
                      <a16:creationId xmlns:a16="http://schemas.microsoft.com/office/drawing/2014/main" id="{08399B51-65C6-7992-4A26-9838D1756FC6}"/>
                    </a:ext>
                  </a:extLst>
                </p:cNvPr>
                <p:cNvSpPr/>
                <p:nvPr/>
              </p:nvSpPr>
              <p:spPr>
                <a:xfrm>
                  <a:off x="4931145"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0" name="Freeform: Shape 649">
                  <a:extLst>
                    <a:ext uri="{FF2B5EF4-FFF2-40B4-BE49-F238E27FC236}">
                      <a16:creationId xmlns:a16="http://schemas.microsoft.com/office/drawing/2014/main" id="{BA306E26-35E4-CA9A-994B-B6E4BA459FCF}"/>
                    </a:ext>
                  </a:extLst>
                </p:cNvPr>
                <p:cNvSpPr/>
                <p:nvPr/>
              </p:nvSpPr>
              <p:spPr>
                <a:xfrm>
                  <a:off x="4916444"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1" name="Freeform: Shape 650">
                  <a:extLst>
                    <a:ext uri="{FF2B5EF4-FFF2-40B4-BE49-F238E27FC236}">
                      <a16:creationId xmlns:a16="http://schemas.microsoft.com/office/drawing/2014/main" id="{81841642-26FB-A608-1751-597C79579161}"/>
                    </a:ext>
                  </a:extLst>
                </p:cNvPr>
                <p:cNvSpPr/>
                <p:nvPr/>
              </p:nvSpPr>
              <p:spPr>
                <a:xfrm>
                  <a:off x="4937082"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2" name="Freeform: Shape 651">
                  <a:extLst>
                    <a:ext uri="{FF2B5EF4-FFF2-40B4-BE49-F238E27FC236}">
                      <a16:creationId xmlns:a16="http://schemas.microsoft.com/office/drawing/2014/main" id="{1C18E744-BB25-7E78-5657-D1BBD165E5BC}"/>
                    </a:ext>
                  </a:extLst>
                </p:cNvPr>
                <p:cNvSpPr/>
                <p:nvPr/>
              </p:nvSpPr>
              <p:spPr>
                <a:xfrm>
                  <a:off x="4922381"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3" name="Freeform: Shape 652">
                  <a:extLst>
                    <a:ext uri="{FF2B5EF4-FFF2-40B4-BE49-F238E27FC236}">
                      <a16:creationId xmlns:a16="http://schemas.microsoft.com/office/drawing/2014/main" id="{5B06C6AD-881C-2110-7392-74D83B3987CC}"/>
                    </a:ext>
                  </a:extLst>
                </p:cNvPr>
                <p:cNvSpPr/>
                <p:nvPr/>
              </p:nvSpPr>
              <p:spPr>
                <a:xfrm>
                  <a:off x="4943019"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4" name="Freeform: Shape 653">
                  <a:extLst>
                    <a:ext uri="{FF2B5EF4-FFF2-40B4-BE49-F238E27FC236}">
                      <a16:creationId xmlns:a16="http://schemas.microsoft.com/office/drawing/2014/main" id="{08D9E1BB-8BBC-9398-963B-DB139D391C3D}"/>
                    </a:ext>
                  </a:extLst>
                </p:cNvPr>
                <p:cNvSpPr/>
                <p:nvPr/>
              </p:nvSpPr>
              <p:spPr>
                <a:xfrm>
                  <a:off x="4922381"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 name="Freeform: Shape 654">
                  <a:extLst>
                    <a:ext uri="{FF2B5EF4-FFF2-40B4-BE49-F238E27FC236}">
                      <a16:creationId xmlns:a16="http://schemas.microsoft.com/office/drawing/2014/main" id="{D81F34B7-C518-60BE-CF6D-480BC7231D68}"/>
                    </a:ext>
                  </a:extLst>
                </p:cNvPr>
                <p:cNvSpPr/>
                <p:nvPr/>
              </p:nvSpPr>
              <p:spPr>
                <a:xfrm>
                  <a:off x="4943019"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6" name="Freeform: Shape 655">
                  <a:extLst>
                    <a:ext uri="{FF2B5EF4-FFF2-40B4-BE49-F238E27FC236}">
                      <a16:creationId xmlns:a16="http://schemas.microsoft.com/office/drawing/2014/main" id="{0D603004-1696-0CCF-9ADB-C6ED7DAA6765}"/>
                    </a:ext>
                  </a:extLst>
                </p:cNvPr>
                <p:cNvSpPr/>
                <p:nvPr/>
              </p:nvSpPr>
              <p:spPr>
                <a:xfrm>
                  <a:off x="4928460" y="2868637"/>
                  <a:ext cx="41276" cy="12746"/>
                </a:xfrm>
                <a:custGeom>
                  <a:avLst/>
                  <a:gdLst>
                    <a:gd name="connsiteX0" fmla="*/ 0 w 40456"/>
                    <a:gd name="connsiteY0" fmla="*/ 0 h 13854"/>
                    <a:gd name="connsiteX1" fmla="*/ 40456 w 40456"/>
                    <a:gd name="connsiteY1" fmla="*/ 0 h 13854"/>
                  </a:gdLst>
                  <a:ahLst/>
                  <a:cxnLst>
                    <a:cxn ang="0">
                      <a:pos x="connsiteX0" y="connsiteY0"/>
                    </a:cxn>
                    <a:cxn ang="0">
                      <a:pos x="connsiteX1" y="connsiteY1"/>
                    </a:cxn>
                  </a:cxnLst>
                  <a:rect l="l" t="t" r="r" b="b"/>
                  <a:pathLst>
                    <a:path w="40456" h="13854">
                      <a:moveTo>
                        <a:pt x="0" y="0"/>
                      </a:moveTo>
                      <a:lnTo>
                        <a:pt x="40456"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7" name="Freeform: Shape 656">
                  <a:extLst>
                    <a:ext uri="{FF2B5EF4-FFF2-40B4-BE49-F238E27FC236}">
                      <a16:creationId xmlns:a16="http://schemas.microsoft.com/office/drawing/2014/main" id="{F8D0F2D4-A161-62C1-A820-2ACCAA6C80C8}"/>
                    </a:ext>
                  </a:extLst>
                </p:cNvPr>
                <p:cNvSpPr/>
                <p:nvPr/>
              </p:nvSpPr>
              <p:spPr>
                <a:xfrm>
                  <a:off x="4949098"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8" name="Freeform: Shape 657">
                  <a:extLst>
                    <a:ext uri="{FF2B5EF4-FFF2-40B4-BE49-F238E27FC236}">
                      <a16:creationId xmlns:a16="http://schemas.microsoft.com/office/drawing/2014/main" id="{EC495D3D-085F-4D24-7C4E-DC3CC053318C}"/>
                    </a:ext>
                  </a:extLst>
                </p:cNvPr>
                <p:cNvSpPr/>
                <p:nvPr/>
              </p:nvSpPr>
              <p:spPr>
                <a:xfrm>
                  <a:off x="4928460" y="2868637"/>
                  <a:ext cx="41276" cy="12746"/>
                </a:xfrm>
                <a:custGeom>
                  <a:avLst/>
                  <a:gdLst>
                    <a:gd name="connsiteX0" fmla="*/ 0 w 40456"/>
                    <a:gd name="connsiteY0" fmla="*/ 0 h 13854"/>
                    <a:gd name="connsiteX1" fmla="*/ 40456 w 40456"/>
                    <a:gd name="connsiteY1" fmla="*/ 0 h 13854"/>
                  </a:gdLst>
                  <a:ahLst/>
                  <a:cxnLst>
                    <a:cxn ang="0">
                      <a:pos x="connsiteX0" y="connsiteY0"/>
                    </a:cxn>
                    <a:cxn ang="0">
                      <a:pos x="connsiteX1" y="connsiteY1"/>
                    </a:cxn>
                  </a:cxnLst>
                  <a:rect l="l" t="t" r="r" b="b"/>
                  <a:pathLst>
                    <a:path w="40456" h="13854">
                      <a:moveTo>
                        <a:pt x="0" y="0"/>
                      </a:moveTo>
                      <a:lnTo>
                        <a:pt x="40456"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9" name="Freeform: Shape 658">
                  <a:extLst>
                    <a:ext uri="{FF2B5EF4-FFF2-40B4-BE49-F238E27FC236}">
                      <a16:creationId xmlns:a16="http://schemas.microsoft.com/office/drawing/2014/main" id="{C39078A3-41D9-C215-59A5-51BEB1A4930C}"/>
                    </a:ext>
                  </a:extLst>
                </p:cNvPr>
                <p:cNvSpPr/>
                <p:nvPr/>
              </p:nvSpPr>
              <p:spPr>
                <a:xfrm>
                  <a:off x="4949098"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0" name="Freeform: Shape 659">
                  <a:extLst>
                    <a:ext uri="{FF2B5EF4-FFF2-40B4-BE49-F238E27FC236}">
                      <a16:creationId xmlns:a16="http://schemas.microsoft.com/office/drawing/2014/main" id="{20247D60-7A1A-2389-D0B6-416D5A7DD226}"/>
                    </a:ext>
                  </a:extLst>
                </p:cNvPr>
                <p:cNvSpPr/>
                <p:nvPr/>
              </p:nvSpPr>
              <p:spPr>
                <a:xfrm>
                  <a:off x="4946271"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1" name="Freeform: Shape 660">
                  <a:extLst>
                    <a:ext uri="{FF2B5EF4-FFF2-40B4-BE49-F238E27FC236}">
                      <a16:creationId xmlns:a16="http://schemas.microsoft.com/office/drawing/2014/main" id="{0CBCF29C-7ACE-5AD5-E643-EE8AB86452C6}"/>
                    </a:ext>
                  </a:extLst>
                </p:cNvPr>
                <p:cNvSpPr/>
                <p:nvPr/>
              </p:nvSpPr>
              <p:spPr>
                <a:xfrm>
                  <a:off x="4967051"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2" name="Freeform: Shape 661">
                  <a:extLst>
                    <a:ext uri="{FF2B5EF4-FFF2-40B4-BE49-F238E27FC236}">
                      <a16:creationId xmlns:a16="http://schemas.microsoft.com/office/drawing/2014/main" id="{52C2A240-9F89-2349-C532-D11989297CF0}"/>
                    </a:ext>
                  </a:extLst>
                </p:cNvPr>
                <p:cNvSpPr/>
                <p:nvPr/>
              </p:nvSpPr>
              <p:spPr>
                <a:xfrm>
                  <a:off x="5059923"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3" name="Freeform: Shape 662">
                  <a:extLst>
                    <a:ext uri="{FF2B5EF4-FFF2-40B4-BE49-F238E27FC236}">
                      <a16:creationId xmlns:a16="http://schemas.microsoft.com/office/drawing/2014/main" id="{5F217B3A-6EC3-C1CC-59B8-AFFB60D84053}"/>
                    </a:ext>
                  </a:extLst>
                </p:cNvPr>
                <p:cNvSpPr/>
                <p:nvPr/>
              </p:nvSpPr>
              <p:spPr>
                <a:xfrm>
                  <a:off x="5080703"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4" name="Freeform: Shape 663">
                  <a:extLst>
                    <a:ext uri="{FF2B5EF4-FFF2-40B4-BE49-F238E27FC236}">
                      <a16:creationId xmlns:a16="http://schemas.microsoft.com/office/drawing/2014/main" id="{AA5831EA-0350-EE4B-7C74-785A93ACEFC3}"/>
                    </a:ext>
                  </a:extLst>
                </p:cNvPr>
                <p:cNvSpPr/>
                <p:nvPr/>
              </p:nvSpPr>
              <p:spPr>
                <a:xfrm>
                  <a:off x="5179653" y="2912103"/>
                  <a:ext cx="41276" cy="12746"/>
                </a:xfrm>
                <a:custGeom>
                  <a:avLst/>
                  <a:gdLst>
                    <a:gd name="connsiteX0" fmla="*/ 0 w 40456"/>
                    <a:gd name="connsiteY0" fmla="*/ 0 h 13854"/>
                    <a:gd name="connsiteX1" fmla="*/ 40456 w 40456"/>
                    <a:gd name="connsiteY1" fmla="*/ 0 h 13854"/>
                  </a:gdLst>
                  <a:ahLst/>
                  <a:cxnLst>
                    <a:cxn ang="0">
                      <a:pos x="connsiteX0" y="connsiteY0"/>
                    </a:cxn>
                    <a:cxn ang="0">
                      <a:pos x="connsiteX1" y="connsiteY1"/>
                    </a:cxn>
                  </a:cxnLst>
                  <a:rect l="l" t="t" r="r" b="b"/>
                  <a:pathLst>
                    <a:path w="40456" h="13854">
                      <a:moveTo>
                        <a:pt x="0" y="0"/>
                      </a:moveTo>
                      <a:lnTo>
                        <a:pt x="40456"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5" name="Freeform: Shape 664">
                  <a:extLst>
                    <a:ext uri="{FF2B5EF4-FFF2-40B4-BE49-F238E27FC236}">
                      <a16:creationId xmlns:a16="http://schemas.microsoft.com/office/drawing/2014/main" id="{1C88B36D-2AC0-56C4-DA13-5CCC318809C5}"/>
                    </a:ext>
                  </a:extLst>
                </p:cNvPr>
                <p:cNvSpPr/>
                <p:nvPr/>
              </p:nvSpPr>
              <p:spPr>
                <a:xfrm>
                  <a:off x="5200292"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6" name="Freeform: Shape 665">
                  <a:extLst>
                    <a:ext uri="{FF2B5EF4-FFF2-40B4-BE49-F238E27FC236}">
                      <a16:creationId xmlns:a16="http://schemas.microsoft.com/office/drawing/2014/main" id="{503A77A5-6EE7-2E25-86B6-C6D1F4E8798D}"/>
                    </a:ext>
                  </a:extLst>
                </p:cNvPr>
                <p:cNvSpPr/>
                <p:nvPr/>
              </p:nvSpPr>
              <p:spPr>
                <a:xfrm>
                  <a:off x="5197606"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7" name="Freeform: Shape 666">
                  <a:extLst>
                    <a:ext uri="{FF2B5EF4-FFF2-40B4-BE49-F238E27FC236}">
                      <a16:creationId xmlns:a16="http://schemas.microsoft.com/office/drawing/2014/main" id="{3EF16E6C-DA9E-BB0B-E0C4-6D637526E3A2}"/>
                    </a:ext>
                  </a:extLst>
                </p:cNvPr>
                <p:cNvSpPr/>
                <p:nvPr/>
              </p:nvSpPr>
              <p:spPr>
                <a:xfrm>
                  <a:off x="5218244"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8" name="Freeform: Shape 667">
                  <a:extLst>
                    <a:ext uri="{FF2B5EF4-FFF2-40B4-BE49-F238E27FC236}">
                      <a16:creationId xmlns:a16="http://schemas.microsoft.com/office/drawing/2014/main" id="{08BA8177-C8A3-6278-AF95-9266B805E3F1}"/>
                    </a:ext>
                  </a:extLst>
                </p:cNvPr>
                <p:cNvSpPr/>
                <p:nvPr/>
              </p:nvSpPr>
              <p:spPr>
                <a:xfrm>
                  <a:off x="5329210"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9" name="Freeform: Shape 668">
                  <a:extLst>
                    <a:ext uri="{FF2B5EF4-FFF2-40B4-BE49-F238E27FC236}">
                      <a16:creationId xmlns:a16="http://schemas.microsoft.com/office/drawing/2014/main" id="{965AE3AA-E90E-9030-70DE-62EF5FD79224}"/>
                    </a:ext>
                  </a:extLst>
                </p:cNvPr>
                <p:cNvSpPr/>
                <p:nvPr/>
              </p:nvSpPr>
              <p:spPr>
                <a:xfrm>
                  <a:off x="5349848"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0" name="Freeform: Shape 669">
                  <a:extLst>
                    <a:ext uri="{FF2B5EF4-FFF2-40B4-BE49-F238E27FC236}">
                      <a16:creationId xmlns:a16="http://schemas.microsoft.com/office/drawing/2014/main" id="{3F8F5758-1D99-2A60-B06B-F7E94AAA5313}"/>
                    </a:ext>
                  </a:extLst>
                </p:cNvPr>
                <p:cNvSpPr/>
                <p:nvPr/>
              </p:nvSpPr>
              <p:spPr>
                <a:xfrm>
                  <a:off x="5412894"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1" name="Freeform: Shape 670">
                  <a:extLst>
                    <a:ext uri="{FF2B5EF4-FFF2-40B4-BE49-F238E27FC236}">
                      <a16:creationId xmlns:a16="http://schemas.microsoft.com/office/drawing/2014/main" id="{2ACB3077-A24D-74D8-1FBC-921E39ADF47F}"/>
                    </a:ext>
                  </a:extLst>
                </p:cNvPr>
                <p:cNvSpPr/>
                <p:nvPr/>
              </p:nvSpPr>
              <p:spPr>
                <a:xfrm>
                  <a:off x="5433533"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2" name="Freeform: Shape 671">
                  <a:extLst>
                    <a:ext uri="{FF2B5EF4-FFF2-40B4-BE49-F238E27FC236}">
                      <a16:creationId xmlns:a16="http://schemas.microsoft.com/office/drawing/2014/main" id="{E2851703-139F-F2EC-5A29-F6B3D8BFD4D9}"/>
                    </a:ext>
                  </a:extLst>
                </p:cNvPr>
                <p:cNvSpPr/>
                <p:nvPr/>
              </p:nvSpPr>
              <p:spPr>
                <a:xfrm>
                  <a:off x="5460815"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3" name="Freeform: Shape 672">
                  <a:extLst>
                    <a:ext uri="{FF2B5EF4-FFF2-40B4-BE49-F238E27FC236}">
                      <a16:creationId xmlns:a16="http://schemas.microsoft.com/office/drawing/2014/main" id="{82081A15-7EDC-E658-73A8-D5FDDB9BCEA8}"/>
                    </a:ext>
                  </a:extLst>
                </p:cNvPr>
                <p:cNvSpPr/>
                <p:nvPr/>
              </p:nvSpPr>
              <p:spPr>
                <a:xfrm>
                  <a:off x="5481454"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4" name="Freeform: Shape 673">
                  <a:extLst>
                    <a:ext uri="{FF2B5EF4-FFF2-40B4-BE49-F238E27FC236}">
                      <a16:creationId xmlns:a16="http://schemas.microsoft.com/office/drawing/2014/main" id="{2E8DB9C8-D4C2-283A-BF60-3AD100BF51A2}"/>
                    </a:ext>
                  </a:extLst>
                </p:cNvPr>
                <p:cNvSpPr/>
                <p:nvPr/>
              </p:nvSpPr>
              <p:spPr>
                <a:xfrm>
                  <a:off x="5460815"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 name="Freeform: Shape 674">
                  <a:extLst>
                    <a:ext uri="{FF2B5EF4-FFF2-40B4-BE49-F238E27FC236}">
                      <a16:creationId xmlns:a16="http://schemas.microsoft.com/office/drawing/2014/main" id="{6296E638-AE81-34A0-DB1F-8BE251169FFA}"/>
                    </a:ext>
                  </a:extLst>
                </p:cNvPr>
                <p:cNvSpPr/>
                <p:nvPr/>
              </p:nvSpPr>
              <p:spPr>
                <a:xfrm>
                  <a:off x="5481454"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6" name="Freeform: Shape 675">
                  <a:extLst>
                    <a:ext uri="{FF2B5EF4-FFF2-40B4-BE49-F238E27FC236}">
                      <a16:creationId xmlns:a16="http://schemas.microsoft.com/office/drawing/2014/main" id="{5C611E82-5F46-152B-71DC-82EBF8BCE259}"/>
                    </a:ext>
                  </a:extLst>
                </p:cNvPr>
                <p:cNvSpPr/>
                <p:nvPr/>
              </p:nvSpPr>
              <p:spPr>
                <a:xfrm>
                  <a:off x="5466753"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7" name="Freeform: Shape 676">
                  <a:extLst>
                    <a:ext uri="{FF2B5EF4-FFF2-40B4-BE49-F238E27FC236}">
                      <a16:creationId xmlns:a16="http://schemas.microsoft.com/office/drawing/2014/main" id="{C1743D90-D934-3918-745F-09699662BAA8}"/>
                    </a:ext>
                  </a:extLst>
                </p:cNvPr>
                <p:cNvSpPr/>
                <p:nvPr/>
              </p:nvSpPr>
              <p:spPr>
                <a:xfrm>
                  <a:off x="5487391"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8" name="Freeform: Shape 677">
                  <a:extLst>
                    <a:ext uri="{FF2B5EF4-FFF2-40B4-BE49-F238E27FC236}">
                      <a16:creationId xmlns:a16="http://schemas.microsoft.com/office/drawing/2014/main" id="{9E5E62F7-CDEE-8914-C2A8-CFEC15A3CFC8}"/>
                    </a:ext>
                  </a:extLst>
                </p:cNvPr>
                <p:cNvSpPr/>
                <p:nvPr/>
              </p:nvSpPr>
              <p:spPr>
                <a:xfrm>
                  <a:off x="5484704"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9" name="Freeform: Shape 678">
                  <a:extLst>
                    <a:ext uri="{FF2B5EF4-FFF2-40B4-BE49-F238E27FC236}">
                      <a16:creationId xmlns:a16="http://schemas.microsoft.com/office/drawing/2014/main" id="{851F76EF-9430-22BC-608E-309204BF3ACE}"/>
                    </a:ext>
                  </a:extLst>
                </p:cNvPr>
                <p:cNvSpPr/>
                <p:nvPr/>
              </p:nvSpPr>
              <p:spPr>
                <a:xfrm>
                  <a:off x="5505343"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0" name="Freeform: Shape 679">
                  <a:extLst>
                    <a:ext uri="{FF2B5EF4-FFF2-40B4-BE49-F238E27FC236}">
                      <a16:creationId xmlns:a16="http://schemas.microsoft.com/office/drawing/2014/main" id="{6F099D57-A3EA-50C1-9A73-8014BE94471D}"/>
                    </a:ext>
                  </a:extLst>
                </p:cNvPr>
                <p:cNvSpPr/>
                <p:nvPr/>
              </p:nvSpPr>
              <p:spPr>
                <a:xfrm>
                  <a:off x="5496720"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1" name="Freeform: Shape 680">
                  <a:extLst>
                    <a:ext uri="{FF2B5EF4-FFF2-40B4-BE49-F238E27FC236}">
                      <a16:creationId xmlns:a16="http://schemas.microsoft.com/office/drawing/2014/main" id="{928C1316-4A7E-A5E6-BAB9-151666BD6820}"/>
                    </a:ext>
                  </a:extLst>
                </p:cNvPr>
                <p:cNvSpPr/>
                <p:nvPr/>
              </p:nvSpPr>
              <p:spPr>
                <a:xfrm>
                  <a:off x="5517358"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2" name="Freeform: Shape 681">
                  <a:extLst>
                    <a:ext uri="{FF2B5EF4-FFF2-40B4-BE49-F238E27FC236}">
                      <a16:creationId xmlns:a16="http://schemas.microsoft.com/office/drawing/2014/main" id="{F4BFCD3B-2E1A-447B-5EE8-4D35A789800E}"/>
                    </a:ext>
                  </a:extLst>
                </p:cNvPr>
                <p:cNvSpPr/>
                <p:nvPr/>
              </p:nvSpPr>
              <p:spPr>
                <a:xfrm>
                  <a:off x="5550437"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3" name="Freeform: Shape 682">
                  <a:extLst>
                    <a:ext uri="{FF2B5EF4-FFF2-40B4-BE49-F238E27FC236}">
                      <a16:creationId xmlns:a16="http://schemas.microsoft.com/office/drawing/2014/main" id="{CD7BBEA4-891A-8722-23B8-46975D9C042F}"/>
                    </a:ext>
                  </a:extLst>
                </p:cNvPr>
                <p:cNvSpPr/>
                <p:nvPr/>
              </p:nvSpPr>
              <p:spPr>
                <a:xfrm>
                  <a:off x="5571216"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4" name="Freeform: Shape 683">
                  <a:extLst>
                    <a:ext uri="{FF2B5EF4-FFF2-40B4-BE49-F238E27FC236}">
                      <a16:creationId xmlns:a16="http://schemas.microsoft.com/office/drawing/2014/main" id="{2A01FFE8-0F13-7EE4-6611-13586E43D07C}"/>
                    </a:ext>
                  </a:extLst>
                </p:cNvPr>
                <p:cNvSpPr/>
                <p:nvPr/>
              </p:nvSpPr>
              <p:spPr>
                <a:xfrm>
                  <a:off x="5574467"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5" name="Freeform: Shape 684">
                  <a:extLst>
                    <a:ext uri="{FF2B5EF4-FFF2-40B4-BE49-F238E27FC236}">
                      <a16:creationId xmlns:a16="http://schemas.microsoft.com/office/drawing/2014/main" id="{26D71083-6FB6-F541-43FB-6E27A0DD6FD6}"/>
                    </a:ext>
                  </a:extLst>
                </p:cNvPr>
                <p:cNvSpPr/>
                <p:nvPr/>
              </p:nvSpPr>
              <p:spPr>
                <a:xfrm>
                  <a:off x="5595105"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6" name="Freeform: Shape 685">
                  <a:extLst>
                    <a:ext uri="{FF2B5EF4-FFF2-40B4-BE49-F238E27FC236}">
                      <a16:creationId xmlns:a16="http://schemas.microsoft.com/office/drawing/2014/main" id="{871C9B0B-0471-174D-E2D0-BF06AFDFA4CC}"/>
                    </a:ext>
                  </a:extLst>
                </p:cNvPr>
                <p:cNvSpPr/>
                <p:nvPr/>
              </p:nvSpPr>
              <p:spPr>
                <a:xfrm>
                  <a:off x="5801630"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7" name="Freeform: Shape 686">
                  <a:extLst>
                    <a:ext uri="{FF2B5EF4-FFF2-40B4-BE49-F238E27FC236}">
                      <a16:creationId xmlns:a16="http://schemas.microsoft.com/office/drawing/2014/main" id="{51E5F6EE-0F11-72B6-5696-324180E98651}"/>
                    </a:ext>
                  </a:extLst>
                </p:cNvPr>
                <p:cNvSpPr/>
                <p:nvPr/>
              </p:nvSpPr>
              <p:spPr>
                <a:xfrm>
                  <a:off x="5822410"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8" name="Freeform: Shape 687">
                  <a:extLst>
                    <a:ext uri="{FF2B5EF4-FFF2-40B4-BE49-F238E27FC236}">
                      <a16:creationId xmlns:a16="http://schemas.microsoft.com/office/drawing/2014/main" id="{CDBAACF8-298D-D539-31E0-AC19138C4EE7}"/>
                    </a:ext>
                  </a:extLst>
                </p:cNvPr>
                <p:cNvSpPr/>
                <p:nvPr/>
              </p:nvSpPr>
              <p:spPr>
                <a:xfrm>
                  <a:off x="6100886"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9" name="Freeform: Shape 688">
                  <a:extLst>
                    <a:ext uri="{FF2B5EF4-FFF2-40B4-BE49-F238E27FC236}">
                      <a16:creationId xmlns:a16="http://schemas.microsoft.com/office/drawing/2014/main" id="{9B6C06FC-6AE7-A9FC-C800-D8C958B12076}"/>
                    </a:ext>
                  </a:extLst>
                </p:cNvPr>
                <p:cNvSpPr/>
                <p:nvPr/>
              </p:nvSpPr>
              <p:spPr>
                <a:xfrm>
                  <a:off x="6121524"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0" name="Freeform: Shape 689">
                  <a:extLst>
                    <a:ext uri="{FF2B5EF4-FFF2-40B4-BE49-F238E27FC236}">
                      <a16:creationId xmlns:a16="http://schemas.microsoft.com/office/drawing/2014/main" id="{157AB1D5-623C-1B2C-65CE-CD79BED16F8E}"/>
                    </a:ext>
                  </a:extLst>
                </p:cNvPr>
                <p:cNvSpPr/>
                <p:nvPr/>
              </p:nvSpPr>
              <p:spPr>
                <a:xfrm>
                  <a:off x="6130713"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1" name="Freeform: Shape 690">
                  <a:extLst>
                    <a:ext uri="{FF2B5EF4-FFF2-40B4-BE49-F238E27FC236}">
                      <a16:creationId xmlns:a16="http://schemas.microsoft.com/office/drawing/2014/main" id="{7F75F13E-73E4-0655-0842-E5B6C560B0CF}"/>
                    </a:ext>
                  </a:extLst>
                </p:cNvPr>
                <p:cNvSpPr/>
                <p:nvPr/>
              </p:nvSpPr>
              <p:spPr>
                <a:xfrm>
                  <a:off x="6151492"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2" name="Freeform: Shape 691">
                  <a:extLst>
                    <a:ext uri="{FF2B5EF4-FFF2-40B4-BE49-F238E27FC236}">
                      <a16:creationId xmlns:a16="http://schemas.microsoft.com/office/drawing/2014/main" id="{0E27ACEA-5EA1-7969-9977-D181B26DB0BE}"/>
                    </a:ext>
                  </a:extLst>
                </p:cNvPr>
                <p:cNvSpPr/>
                <p:nvPr/>
              </p:nvSpPr>
              <p:spPr>
                <a:xfrm>
                  <a:off x="6220475"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3" name="Freeform: Shape 692">
                  <a:extLst>
                    <a:ext uri="{FF2B5EF4-FFF2-40B4-BE49-F238E27FC236}">
                      <a16:creationId xmlns:a16="http://schemas.microsoft.com/office/drawing/2014/main" id="{7293406A-9630-514B-4794-D14A0C6CA3F3}"/>
                    </a:ext>
                  </a:extLst>
                </p:cNvPr>
                <p:cNvSpPr/>
                <p:nvPr/>
              </p:nvSpPr>
              <p:spPr>
                <a:xfrm>
                  <a:off x="6241255"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4" name="Freeform: Shape 693">
                  <a:extLst>
                    <a:ext uri="{FF2B5EF4-FFF2-40B4-BE49-F238E27FC236}">
                      <a16:creationId xmlns:a16="http://schemas.microsoft.com/office/drawing/2014/main" id="{1022D16E-5BDC-7A28-533D-F798F247AF18}"/>
                    </a:ext>
                  </a:extLst>
                </p:cNvPr>
                <p:cNvSpPr/>
                <p:nvPr/>
              </p:nvSpPr>
              <p:spPr>
                <a:xfrm>
                  <a:off x="6435763"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5" name="Freeform: Shape 694">
                  <a:extLst>
                    <a:ext uri="{FF2B5EF4-FFF2-40B4-BE49-F238E27FC236}">
                      <a16:creationId xmlns:a16="http://schemas.microsoft.com/office/drawing/2014/main" id="{43C5182A-41FF-2195-8DCA-578F4EB962A1}"/>
                    </a:ext>
                  </a:extLst>
                </p:cNvPr>
                <p:cNvSpPr/>
                <p:nvPr/>
              </p:nvSpPr>
              <p:spPr>
                <a:xfrm>
                  <a:off x="6456543"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 name="Freeform: Shape 695">
                  <a:extLst>
                    <a:ext uri="{FF2B5EF4-FFF2-40B4-BE49-F238E27FC236}">
                      <a16:creationId xmlns:a16="http://schemas.microsoft.com/office/drawing/2014/main" id="{FA4986E3-A1CC-C565-F272-CD5F09F9CDA4}"/>
                    </a:ext>
                  </a:extLst>
                </p:cNvPr>
                <p:cNvSpPr/>
                <p:nvPr/>
              </p:nvSpPr>
              <p:spPr>
                <a:xfrm>
                  <a:off x="6459653"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7" name="Freeform: Shape 696">
                  <a:extLst>
                    <a:ext uri="{FF2B5EF4-FFF2-40B4-BE49-F238E27FC236}">
                      <a16:creationId xmlns:a16="http://schemas.microsoft.com/office/drawing/2014/main" id="{003F03B3-0B7B-51BC-50B7-9F414F65D940}"/>
                    </a:ext>
                  </a:extLst>
                </p:cNvPr>
                <p:cNvSpPr/>
                <p:nvPr/>
              </p:nvSpPr>
              <p:spPr>
                <a:xfrm>
                  <a:off x="6480433"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8" name="Freeform: Shape 697">
                  <a:extLst>
                    <a:ext uri="{FF2B5EF4-FFF2-40B4-BE49-F238E27FC236}">
                      <a16:creationId xmlns:a16="http://schemas.microsoft.com/office/drawing/2014/main" id="{70C16857-89A2-961D-CC9B-7EDCD4B92DC2}"/>
                    </a:ext>
                  </a:extLst>
                </p:cNvPr>
                <p:cNvSpPr/>
                <p:nvPr/>
              </p:nvSpPr>
              <p:spPr>
                <a:xfrm>
                  <a:off x="6573446"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9" name="Freeform: Shape 698">
                  <a:extLst>
                    <a:ext uri="{FF2B5EF4-FFF2-40B4-BE49-F238E27FC236}">
                      <a16:creationId xmlns:a16="http://schemas.microsoft.com/office/drawing/2014/main" id="{3DC02489-0E09-4FFD-11FC-6B8158CD6619}"/>
                    </a:ext>
                  </a:extLst>
                </p:cNvPr>
                <p:cNvSpPr/>
                <p:nvPr/>
              </p:nvSpPr>
              <p:spPr>
                <a:xfrm>
                  <a:off x="6594084"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
          <p:nvSpPr>
            <p:cNvPr id="491" name="Freeform: Shape 490">
              <a:extLst>
                <a:ext uri="{FF2B5EF4-FFF2-40B4-BE49-F238E27FC236}">
                  <a16:creationId xmlns:a16="http://schemas.microsoft.com/office/drawing/2014/main" id="{6A8FE2BD-DBC5-51B1-40C3-8F0620B3A3CA}"/>
                </a:ext>
              </a:extLst>
            </p:cNvPr>
            <p:cNvSpPr/>
            <p:nvPr/>
          </p:nvSpPr>
          <p:spPr>
            <a:xfrm>
              <a:off x="1148255" y="3839158"/>
              <a:ext cx="5591568" cy="12746"/>
            </a:xfrm>
            <a:custGeom>
              <a:avLst/>
              <a:gdLst>
                <a:gd name="connsiteX0" fmla="*/ 0 w 5480446"/>
                <a:gd name="connsiteY0" fmla="*/ 0 h 13854"/>
                <a:gd name="connsiteX1" fmla="*/ 5480447 w 5480446"/>
                <a:gd name="connsiteY1" fmla="*/ 0 h 13854"/>
              </a:gdLst>
              <a:ahLst/>
              <a:cxnLst>
                <a:cxn ang="0">
                  <a:pos x="connsiteX0" y="connsiteY0"/>
                </a:cxn>
                <a:cxn ang="0">
                  <a:pos x="connsiteX1" y="connsiteY1"/>
                </a:cxn>
              </a:cxnLst>
              <a:rect l="l" t="t" r="r" b="b"/>
              <a:pathLst>
                <a:path w="5480446" h="13854">
                  <a:moveTo>
                    <a:pt x="0" y="0"/>
                  </a:moveTo>
                  <a:lnTo>
                    <a:pt x="5480447" y="0"/>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2" name="Freeform: Shape 491">
              <a:extLst>
                <a:ext uri="{FF2B5EF4-FFF2-40B4-BE49-F238E27FC236}">
                  <a16:creationId xmlns:a16="http://schemas.microsoft.com/office/drawing/2014/main" id="{034B1130-62A1-9A25-F57B-8B23D92A91DC}"/>
                </a:ext>
              </a:extLst>
            </p:cNvPr>
            <p:cNvSpPr/>
            <p:nvPr/>
          </p:nvSpPr>
          <p:spPr>
            <a:xfrm>
              <a:off x="1153486" y="1369135"/>
              <a:ext cx="14135" cy="2470023"/>
            </a:xfrm>
            <a:custGeom>
              <a:avLst/>
              <a:gdLst>
                <a:gd name="connsiteX0" fmla="*/ 0 w 13854"/>
                <a:gd name="connsiteY0" fmla="*/ 2684804 h 2684804"/>
                <a:gd name="connsiteX1" fmla="*/ 0 w 13854"/>
                <a:gd name="connsiteY1" fmla="*/ 0 h 2684804"/>
              </a:gdLst>
              <a:ahLst/>
              <a:cxnLst>
                <a:cxn ang="0">
                  <a:pos x="connsiteX0" y="connsiteY0"/>
                </a:cxn>
                <a:cxn ang="0">
                  <a:pos x="connsiteX1" y="connsiteY1"/>
                </a:cxn>
              </a:cxnLst>
              <a:rect l="l" t="t" r="r" b="b"/>
              <a:pathLst>
                <a:path w="13854" h="2684804">
                  <a:moveTo>
                    <a:pt x="0" y="2684804"/>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3" name="Freeform: Shape 492">
              <a:extLst>
                <a:ext uri="{FF2B5EF4-FFF2-40B4-BE49-F238E27FC236}">
                  <a16:creationId xmlns:a16="http://schemas.microsoft.com/office/drawing/2014/main" id="{57C0A3A0-B897-3EAC-00C2-3AD99AFA96C8}"/>
                </a:ext>
              </a:extLst>
            </p:cNvPr>
            <p:cNvSpPr/>
            <p:nvPr/>
          </p:nvSpPr>
          <p:spPr>
            <a:xfrm>
              <a:off x="1148255" y="3839158"/>
              <a:ext cx="5591568" cy="12746"/>
            </a:xfrm>
            <a:custGeom>
              <a:avLst/>
              <a:gdLst>
                <a:gd name="connsiteX0" fmla="*/ 0 w 5480446"/>
                <a:gd name="connsiteY0" fmla="*/ 0 h 13854"/>
                <a:gd name="connsiteX1" fmla="*/ 5480447 w 5480446"/>
                <a:gd name="connsiteY1" fmla="*/ 0 h 13854"/>
              </a:gdLst>
              <a:ahLst/>
              <a:cxnLst>
                <a:cxn ang="0">
                  <a:pos x="connsiteX0" y="connsiteY0"/>
                </a:cxn>
                <a:cxn ang="0">
                  <a:pos x="connsiteX1" y="connsiteY1"/>
                </a:cxn>
              </a:cxnLst>
              <a:rect l="l" t="t" r="r" b="b"/>
              <a:pathLst>
                <a:path w="5480446" h="13854">
                  <a:moveTo>
                    <a:pt x="0" y="0"/>
                  </a:moveTo>
                  <a:lnTo>
                    <a:pt x="5480447" y="0"/>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4" name="Freeform: Shape 493">
              <a:extLst>
                <a:ext uri="{FF2B5EF4-FFF2-40B4-BE49-F238E27FC236}">
                  <a16:creationId xmlns:a16="http://schemas.microsoft.com/office/drawing/2014/main" id="{1143D0A6-4FF0-3C00-EDBF-8E2A6A9ACBA1}"/>
                </a:ext>
              </a:extLst>
            </p:cNvPr>
            <p:cNvSpPr/>
            <p:nvPr/>
          </p:nvSpPr>
          <p:spPr>
            <a:xfrm>
              <a:off x="1210454"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5" name="Freeform: Shape 494">
              <a:extLst>
                <a:ext uri="{FF2B5EF4-FFF2-40B4-BE49-F238E27FC236}">
                  <a16:creationId xmlns:a16="http://schemas.microsoft.com/office/drawing/2014/main" id="{93E42849-1CF5-EFDE-6ABA-67F401C0C389}"/>
                </a:ext>
              </a:extLst>
            </p:cNvPr>
            <p:cNvSpPr/>
            <p:nvPr/>
          </p:nvSpPr>
          <p:spPr>
            <a:xfrm>
              <a:off x="1756662"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6" name="Freeform: Shape 495">
              <a:extLst>
                <a:ext uri="{FF2B5EF4-FFF2-40B4-BE49-F238E27FC236}">
                  <a16:creationId xmlns:a16="http://schemas.microsoft.com/office/drawing/2014/main" id="{66B5589F-08D8-EBA2-F63B-8F0EE680D87E}"/>
                </a:ext>
              </a:extLst>
            </p:cNvPr>
            <p:cNvSpPr/>
            <p:nvPr/>
          </p:nvSpPr>
          <p:spPr>
            <a:xfrm>
              <a:off x="2302870"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7" name="Freeform: Shape 496">
              <a:extLst>
                <a:ext uri="{FF2B5EF4-FFF2-40B4-BE49-F238E27FC236}">
                  <a16:creationId xmlns:a16="http://schemas.microsoft.com/office/drawing/2014/main" id="{3079BEF1-06B4-3DD7-A605-391DCA1A420A}"/>
                </a:ext>
              </a:extLst>
            </p:cNvPr>
            <p:cNvSpPr/>
            <p:nvPr/>
          </p:nvSpPr>
          <p:spPr>
            <a:xfrm>
              <a:off x="2849079"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8" name="Freeform: Shape 497">
              <a:extLst>
                <a:ext uri="{FF2B5EF4-FFF2-40B4-BE49-F238E27FC236}">
                  <a16:creationId xmlns:a16="http://schemas.microsoft.com/office/drawing/2014/main" id="{D70D28C2-AB97-C297-90C9-50015E31E786}"/>
                </a:ext>
              </a:extLst>
            </p:cNvPr>
            <p:cNvSpPr/>
            <p:nvPr/>
          </p:nvSpPr>
          <p:spPr>
            <a:xfrm>
              <a:off x="3395287"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9" name="Freeform: Shape 498">
              <a:extLst>
                <a:ext uri="{FF2B5EF4-FFF2-40B4-BE49-F238E27FC236}">
                  <a16:creationId xmlns:a16="http://schemas.microsoft.com/office/drawing/2014/main" id="{3B4C386E-CBAB-8798-6757-00822B1820E7}"/>
                </a:ext>
              </a:extLst>
            </p:cNvPr>
            <p:cNvSpPr/>
            <p:nvPr/>
          </p:nvSpPr>
          <p:spPr>
            <a:xfrm>
              <a:off x="3941496"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0" name="Freeform: Shape 499">
              <a:extLst>
                <a:ext uri="{FF2B5EF4-FFF2-40B4-BE49-F238E27FC236}">
                  <a16:creationId xmlns:a16="http://schemas.microsoft.com/office/drawing/2014/main" id="{093CC536-1D6D-018F-B0A1-27186854B8FE}"/>
                </a:ext>
              </a:extLst>
            </p:cNvPr>
            <p:cNvSpPr/>
            <p:nvPr/>
          </p:nvSpPr>
          <p:spPr>
            <a:xfrm>
              <a:off x="4487705"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 name="Freeform: Shape 500">
              <a:extLst>
                <a:ext uri="{FF2B5EF4-FFF2-40B4-BE49-F238E27FC236}">
                  <a16:creationId xmlns:a16="http://schemas.microsoft.com/office/drawing/2014/main" id="{E9DA0456-3F89-DC4A-E6A0-CF406FBAB7C7}"/>
                </a:ext>
              </a:extLst>
            </p:cNvPr>
            <p:cNvSpPr/>
            <p:nvPr/>
          </p:nvSpPr>
          <p:spPr>
            <a:xfrm>
              <a:off x="5033913"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2" name="Freeform: Shape 501">
              <a:extLst>
                <a:ext uri="{FF2B5EF4-FFF2-40B4-BE49-F238E27FC236}">
                  <a16:creationId xmlns:a16="http://schemas.microsoft.com/office/drawing/2014/main" id="{594939D5-356A-CB0C-76C7-2E654C83E11B}"/>
                </a:ext>
              </a:extLst>
            </p:cNvPr>
            <p:cNvSpPr/>
            <p:nvPr/>
          </p:nvSpPr>
          <p:spPr>
            <a:xfrm>
              <a:off x="5580122"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3" name="Freeform: Shape 502">
              <a:extLst>
                <a:ext uri="{FF2B5EF4-FFF2-40B4-BE49-F238E27FC236}">
                  <a16:creationId xmlns:a16="http://schemas.microsoft.com/office/drawing/2014/main" id="{BB9B2294-6BCC-2867-7460-4CCCF77D4A13}"/>
                </a:ext>
              </a:extLst>
            </p:cNvPr>
            <p:cNvSpPr/>
            <p:nvPr/>
          </p:nvSpPr>
          <p:spPr>
            <a:xfrm>
              <a:off x="6126471"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4" name="Freeform: Shape 503">
              <a:extLst>
                <a:ext uri="{FF2B5EF4-FFF2-40B4-BE49-F238E27FC236}">
                  <a16:creationId xmlns:a16="http://schemas.microsoft.com/office/drawing/2014/main" id="{DF6066F6-B321-65E0-F9D5-4A9B7BF05987}"/>
                </a:ext>
              </a:extLst>
            </p:cNvPr>
            <p:cNvSpPr/>
            <p:nvPr/>
          </p:nvSpPr>
          <p:spPr>
            <a:xfrm>
              <a:off x="6672680"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5" name="Freeform: Shape 504">
              <a:extLst>
                <a:ext uri="{FF2B5EF4-FFF2-40B4-BE49-F238E27FC236}">
                  <a16:creationId xmlns:a16="http://schemas.microsoft.com/office/drawing/2014/main" id="{86558DBF-5432-CB7E-7010-805961FCB5B7}"/>
                </a:ext>
              </a:extLst>
            </p:cNvPr>
            <p:cNvSpPr/>
            <p:nvPr/>
          </p:nvSpPr>
          <p:spPr>
            <a:xfrm>
              <a:off x="1153486" y="1369135"/>
              <a:ext cx="14135" cy="2470023"/>
            </a:xfrm>
            <a:custGeom>
              <a:avLst/>
              <a:gdLst>
                <a:gd name="connsiteX0" fmla="*/ 0 w 13854"/>
                <a:gd name="connsiteY0" fmla="*/ 2684804 h 2684804"/>
                <a:gd name="connsiteX1" fmla="*/ 0 w 13854"/>
                <a:gd name="connsiteY1" fmla="*/ 0 h 2684804"/>
              </a:gdLst>
              <a:ahLst/>
              <a:cxnLst>
                <a:cxn ang="0">
                  <a:pos x="connsiteX0" y="connsiteY0"/>
                </a:cxn>
                <a:cxn ang="0">
                  <a:pos x="connsiteX1" y="connsiteY1"/>
                </a:cxn>
              </a:cxnLst>
              <a:rect l="l" t="t" r="r" b="b"/>
              <a:pathLst>
                <a:path w="13854" h="2684804">
                  <a:moveTo>
                    <a:pt x="0" y="2684804"/>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6" name="Freeform: Shape 505">
              <a:extLst>
                <a:ext uri="{FF2B5EF4-FFF2-40B4-BE49-F238E27FC236}">
                  <a16:creationId xmlns:a16="http://schemas.microsoft.com/office/drawing/2014/main" id="{E1EF719E-DD7A-3D9E-09FB-66C5410DC981}"/>
                </a:ext>
              </a:extLst>
            </p:cNvPr>
            <p:cNvSpPr/>
            <p:nvPr/>
          </p:nvSpPr>
          <p:spPr>
            <a:xfrm>
              <a:off x="1104859" y="3783200"/>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7" name="Freeform: Shape 506">
              <a:extLst>
                <a:ext uri="{FF2B5EF4-FFF2-40B4-BE49-F238E27FC236}">
                  <a16:creationId xmlns:a16="http://schemas.microsoft.com/office/drawing/2014/main" id="{1A9E4F12-610A-35F4-1FC0-41993EFF515A}"/>
                </a:ext>
              </a:extLst>
            </p:cNvPr>
            <p:cNvSpPr/>
            <p:nvPr/>
          </p:nvSpPr>
          <p:spPr>
            <a:xfrm>
              <a:off x="1104859" y="3311579"/>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8" name="Freeform: Shape 507">
              <a:extLst>
                <a:ext uri="{FF2B5EF4-FFF2-40B4-BE49-F238E27FC236}">
                  <a16:creationId xmlns:a16="http://schemas.microsoft.com/office/drawing/2014/main" id="{06F59136-5E0D-9488-5B14-B55AA911FF24}"/>
                </a:ext>
              </a:extLst>
            </p:cNvPr>
            <p:cNvSpPr/>
            <p:nvPr/>
          </p:nvSpPr>
          <p:spPr>
            <a:xfrm>
              <a:off x="1104859" y="2839957"/>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9" name="Freeform: Shape 508">
              <a:extLst>
                <a:ext uri="{FF2B5EF4-FFF2-40B4-BE49-F238E27FC236}">
                  <a16:creationId xmlns:a16="http://schemas.microsoft.com/office/drawing/2014/main" id="{17BB3DF0-16CE-EE87-AD9F-7ABE36741957}"/>
                </a:ext>
              </a:extLst>
            </p:cNvPr>
            <p:cNvSpPr/>
            <p:nvPr/>
          </p:nvSpPr>
          <p:spPr>
            <a:xfrm>
              <a:off x="1104859" y="2368335"/>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0" name="Freeform: Shape 509">
              <a:extLst>
                <a:ext uri="{FF2B5EF4-FFF2-40B4-BE49-F238E27FC236}">
                  <a16:creationId xmlns:a16="http://schemas.microsoft.com/office/drawing/2014/main" id="{CA961E3E-F119-CDEB-C2CE-1E92AFD4DC43}"/>
                </a:ext>
              </a:extLst>
            </p:cNvPr>
            <p:cNvSpPr/>
            <p:nvPr/>
          </p:nvSpPr>
          <p:spPr>
            <a:xfrm>
              <a:off x="1104859" y="1896714"/>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1" name="Freeform: Shape 510">
              <a:extLst>
                <a:ext uri="{FF2B5EF4-FFF2-40B4-BE49-F238E27FC236}">
                  <a16:creationId xmlns:a16="http://schemas.microsoft.com/office/drawing/2014/main" id="{7168FB1E-B04E-D9B4-8C97-6883BE6F5976}"/>
                </a:ext>
              </a:extLst>
            </p:cNvPr>
            <p:cNvSpPr/>
            <p:nvPr/>
          </p:nvSpPr>
          <p:spPr>
            <a:xfrm>
              <a:off x="1104859" y="1425092"/>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 name="Freeform: Shape 511">
              <a:extLst>
                <a:ext uri="{FF2B5EF4-FFF2-40B4-BE49-F238E27FC236}">
                  <a16:creationId xmlns:a16="http://schemas.microsoft.com/office/drawing/2014/main" id="{9650ED95-C582-BD50-D17B-6A85D326B74C}"/>
                </a:ext>
              </a:extLst>
            </p:cNvPr>
            <p:cNvSpPr/>
            <p:nvPr/>
          </p:nvSpPr>
          <p:spPr>
            <a:xfrm>
              <a:off x="5175849" y="1878056"/>
              <a:ext cx="51736" cy="12746"/>
            </a:xfrm>
            <a:custGeom>
              <a:avLst/>
              <a:gdLst>
                <a:gd name="connsiteX0" fmla="*/ 0 w 50708"/>
                <a:gd name="connsiteY0" fmla="*/ 0 h 13854"/>
                <a:gd name="connsiteX1" fmla="*/ 50709 w 50708"/>
                <a:gd name="connsiteY1" fmla="*/ 0 h 13854"/>
              </a:gdLst>
              <a:ahLst/>
              <a:cxnLst>
                <a:cxn ang="0">
                  <a:pos x="connsiteX0" y="connsiteY0"/>
                </a:cxn>
                <a:cxn ang="0">
                  <a:pos x="connsiteX1" y="connsiteY1"/>
                </a:cxn>
              </a:cxnLst>
              <a:rect l="l" t="t" r="r" b="b"/>
              <a:pathLst>
                <a:path w="50708" h="13854">
                  <a:moveTo>
                    <a:pt x="0" y="0"/>
                  </a:moveTo>
                  <a:lnTo>
                    <a:pt x="50709" y="0"/>
                  </a:lnTo>
                </a:path>
              </a:pathLst>
            </a:custGeom>
            <a:ln w="9525"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3" name="Freeform: Shape 512">
              <a:extLst>
                <a:ext uri="{FF2B5EF4-FFF2-40B4-BE49-F238E27FC236}">
                  <a16:creationId xmlns:a16="http://schemas.microsoft.com/office/drawing/2014/main" id="{195C4073-D04C-ABA3-22E1-822385407D21}"/>
                </a:ext>
              </a:extLst>
            </p:cNvPr>
            <p:cNvSpPr/>
            <p:nvPr/>
          </p:nvSpPr>
          <p:spPr>
            <a:xfrm>
              <a:off x="5201718" y="1854730"/>
              <a:ext cx="14135" cy="46651"/>
            </a:xfrm>
            <a:custGeom>
              <a:avLst/>
              <a:gdLst>
                <a:gd name="connsiteX0" fmla="*/ 0 w 13854"/>
                <a:gd name="connsiteY0" fmla="*/ 0 h 50708"/>
                <a:gd name="connsiteX1" fmla="*/ 0 w 13854"/>
                <a:gd name="connsiteY1" fmla="*/ 50709 h 50708"/>
              </a:gdLst>
              <a:ahLst/>
              <a:cxnLst>
                <a:cxn ang="0">
                  <a:pos x="connsiteX0" y="connsiteY0"/>
                </a:cxn>
                <a:cxn ang="0">
                  <a:pos x="connsiteX1" y="connsiteY1"/>
                </a:cxn>
              </a:cxnLst>
              <a:rect l="l" t="t" r="r" b="b"/>
              <a:pathLst>
                <a:path w="13854" h="50708">
                  <a:moveTo>
                    <a:pt x="0" y="0"/>
                  </a:moveTo>
                  <a:lnTo>
                    <a:pt x="0" y="50709"/>
                  </a:lnTo>
                </a:path>
              </a:pathLst>
            </a:custGeom>
            <a:ln w="9525"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5" name="Freeform: Shape 514">
              <a:extLst>
                <a:ext uri="{FF2B5EF4-FFF2-40B4-BE49-F238E27FC236}">
                  <a16:creationId xmlns:a16="http://schemas.microsoft.com/office/drawing/2014/main" id="{DA9C00DA-73AF-8C76-BACF-593C4803C7D2}"/>
                </a:ext>
              </a:extLst>
            </p:cNvPr>
            <p:cNvSpPr/>
            <p:nvPr/>
          </p:nvSpPr>
          <p:spPr>
            <a:xfrm>
              <a:off x="5075432" y="1610829"/>
              <a:ext cx="272044" cy="47586"/>
            </a:xfrm>
            <a:custGeom>
              <a:avLst/>
              <a:gdLst>
                <a:gd name="connsiteX0" fmla="*/ 0 w 390708"/>
                <a:gd name="connsiteY0" fmla="*/ 0 h 13854"/>
                <a:gd name="connsiteX1" fmla="*/ 390708 w 390708"/>
                <a:gd name="connsiteY1" fmla="*/ 0 h 13854"/>
              </a:gdLst>
              <a:ahLst/>
              <a:cxnLst>
                <a:cxn ang="0">
                  <a:pos x="connsiteX0" y="connsiteY0"/>
                </a:cxn>
                <a:cxn ang="0">
                  <a:pos x="connsiteX1" y="connsiteY1"/>
                </a:cxn>
              </a:cxnLst>
              <a:rect l="l" t="t" r="r" b="b"/>
              <a:pathLst>
                <a:path w="390708" h="13854">
                  <a:moveTo>
                    <a:pt x="0" y="0"/>
                  </a:moveTo>
                  <a:lnTo>
                    <a:pt x="390708" y="0"/>
                  </a:lnTo>
                </a:path>
              </a:pathLst>
            </a:custGeom>
            <a:ln w="19050"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6" name="TextBox 515">
              <a:extLst>
                <a:ext uri="{FF2B5EF4-FFF2-40B4-BE49-F238E27FC236}">
                  <a16:creationId xmlns:a16="http://schemas.microsoft.com/office/drawing/2014/main" id="{1A9587E7-C00A-98CD-02F4-F91DF9F987B0}"/>
                </a:ext>
              </a:extLst>
            </p:cNvPr>
            <p:cNvSpPr txBox="1"/>
            <p:nvPr/>
          </p:nvSpPr>
          <p:spPr>
            <a:xfrm>
              <a:off x="5331192" y="1463970"/>
              <a:ext cx="1302732" cy="2231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Mosun-Pola (n=138)</a:t>
              </a:r>
            </a:p>
          </p:txBody>
        </p:sp>
        <p:sp>
          <p:nvSpPr>
            <p:cNvPr id="517" name="TextBox 516">
              <a:extLst>
                <a:ext uri="{FF2B5EF4-FFF2-40B4-BE49-F238E27FC236}">
                  <a16:creationId xmlns:a16="http://schemas.microsoft.com/office/drawing/2014/main" id="{FDDFCF2C-19D3-238B-ED55-CB54A561DB59}"/>
                </a:ext>
              </a:extLst>
            </p:cNvPr>
            <p:cNvSpPr txBox="1"/>
            <p:nvPr/>
          </p:nvSpPr>
          <p:spPr>
            <a:xfrm>
              <a:off x="5331483" y="1605195"/>
              <a:ext cx="1125940" cy="2231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R-GemOx (n=70)</a:t>
              </a:r>
            </a:p>
          </p:txBody>
        </p:sp>
        <p:sp>
          <p:nvSpPr>
            <p:cNvPr id="518" name="TextBox 517">
              <a:extLst>
                <a:ext uri="{FF2B5EF4-FFF2-40B4-BE49-F238E27FC236}">
                  <a16:creationId xmlns:a16="http://schemas.microsoft.com/office/drawing/2014/main" id="{1C03DF4D-BE4A-7F9F-F4B3-C30E4FD7E227}"/>
                </a:ext>
              </a:extLst>
            </p:cNvPr>
            <p:cNvSpPr txBox="1"/>
            <p:nvPr/>
          </p:nvSpPr>
          <p:spPr>
            <a:xfrm>
              <a:off x="252000" y="4246341"/>
              <a:ext cx="855339" cy="230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Mosun-Pola</a:t>
              </a:r>
            </a:p>
          </p:txBody>
        </p:sp>
        <p:sp>
          <p:nvSpPr>
            <p:cNvPr id="519" name="TextBox 518">
              <a:extLst>
                <a:ext uri="{FF2B5EF4-FFF2-40B4-BE49-F238E27FC236}">
                  <a16:creationId xmlns:a16="http://schemas.microsoft.com/office/drawing/2014/main" id="{4AC7834D-7588-2841-8C78-1AA2051F10CF}"/>
                </a:ext>
              </a:extLst>
            </p:cNvPr>
            <p:cNvSpPr txBox="1"/>
            <p:nvPr/>
          </p:nvSpPr>
          <p:spPr>
            <a:xfrm>
              <a:off x="5335724" y="1748711"/>
              <a:ext cx="692979" cy="2231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Censored</a:t>
              </a:r>
            </a:p>
          </p:txBody>
        </p:sp>
        <p:sp>
          <p:nvSpPr>
            <p:cNvPr id="520" name="TextBox 519">
              <a:extLst>
                <a:ext uri="{FF2B5EF4-FFF2-40B4-BE49-F238E27FC236}">
                  <a16:creationId xmlns:a16="http://schemas.microsoft.com/office/drawing/2014/main" id="{56BE1CFE-246F-EDED-C6C5-52F5F497EA46}"/>
                </a:ext>
              </a:extLst>
            </p:cNvPr>
            <p:cNvSpPr txBox="1"/>
            <p:nvPr/>
          </p:nvSpPr>
          <p:spPr>
            <a:xfrm>
              <a:off x="927888" y="3695326"/>
              <a:ext cx="180191"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0</a:t>
              </a:r>
            </a:p>
          </p:txBody>
        </p:sp>
        <p:sp>
          <p:nvSpPr>
            <p:cNvPr id="521" name="TextBox 520">
              <a:extLst>
                <a:ext uri="{FF2B5EF4-FFF2-40B4-BE49-F238E27FC236}">
                  <a16:creationId xmlns:a16="http://schemas.microsoft.com/office/drawing/2014/main" id="{26FC99AF-E0C9-5D5E-0460-EA175B3BCE43}"/>
                </a:ext>
              </a:extLst>
            </p:cNvPr>
            <p:cNvSpPr txBox="1"/>
            <p:nvPr/>
          </p:nvSpPr>
          <p:spPr>
            <a:xfrm>
              <a:off x="851514" y="3223397"/>
              <a:ext cx="254756"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20</a:t>
              </a:r>
            </a:p>
          </p:txBody>
        </p:sp>
        <p:sp>
          <p:nvSpPr>
            <p:cNvPr id="522" name="TextBox 521">
              <a:extLst>
                <a:ext uri="{FF2B5EF4-FFF2-40B4-BE49-F238E27FC236}">
                  <a16:creationId xmlns:a16="http://schemas.microsoft.com/office/drawing/2014/main" id="{A720297C-6E5E-4CA8-C883-1507F6871E5E}"/>
                </a:ext>
              </a:extLst>
            </p:cNvPr>
            <p:cNvSpPr txBox="1"/>
            <p:nvPr/>
          </p:nvSpPr>
          <p:spPr>
            <a:xfrm>
              <a:off x="851514" y="2751471"/>
              <a:ext cx="254756"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40</a:t>
              </a:r>
            </a:p>
          </p:txBody>
        </p:sp>
        <p:sp>
          <p:nvSpPr>
            <p:cNvPr id="523" name="TextBox 522">
              <a:extLst>
                <a:ext uri="{FF2B5EF4-FFF2-40B4-BE49-F238E27FC236}">
                  <a16:creationId xmlns:a16="http://schemas.microsoft.com/office/drawing/2014/main" id="{18CD41B8-7BBC-1521-8B4D-E1875B4CF367}"/>
                </a:ext>
              </a:extLst>
            </p:cNvPr>
            <p:cNvSpPr txBox="1"/>
            <p:nvPr/>
          </p:nvSpPr>
          <p:spPr>
            <a:xfrm>
              <a:off x="851514" y="2279544"/>
              <a:ext cx="254756"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60</a:t>
              </a:r>
            </a:p>
          </p:txBody>
        </p:sp>
        <p:sp>
          <p:nvSpPr>
            <p:cNvPr id="524" name="TextBox 523">
              <a:extLst>
                <a:ext uri="{FF2B5EF4-FFF2-40B4-BE49-F238E27FC236}">
                  <a16:creationId xmlns:a16="http://schemas.microsoft.com/office/drawing/2014/main" id="{DA010932-3817-0D25-670A-CB755991C668}"/>
                </a:ext>
              </a:extLst>
            </p:cNvPr>
            <p:cNvSpPr txBox="1"/>
            <p:nvPr/>
          </p:nvSpPr>
          <p:spPr>
            <a:xfrm>
              <a:off x="851514" y="1807618"/>
              <a:ext cx="254756"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80</a:t>
              </a:r>
            </a:p>
          </p:txBody>
        </p:sp>
        <p:sp>
          <p:nvSpPr>
            <p:cNvPr id="525" name="TextBox 524">
              <a:extLst>
                <a:ext uri="{FF2B5EF4-FFF2-40B4-BE49-F238E27FC236}">
                  <a16:creationId xmlns:a16="http://schemas.microsoft.com/office/drawing/2014/main" id="{FD665596-C2FE-AEF7-768B-BC853AAAF49F}"/>
                </a:ext>
              </a:extLst>
            </p:cNvPr>
            <p:cNvSpPr txBox="1"/>
            <p:nvPr/>
          </p:nvSpPr>
          <p:spPr>
            <a:xfrm>
              <a:off x="770587" y="1335691"/>
              <a:ext cx="329322"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100</a:t>
              </a:r>
            </a:p>
          </p:txBody>
        </p:sp>
        <p:sp>
          <p:nvSpPr>
            <p:cNvPr id="526" name="TextBox 525">
              <a:extLst>
                <a:ext uri="{FF2B5EF4-FFF2-40B4-BE49-F238E27FC236}">
                  <a16:creationId xmlns:a16="http://schemas.microsoft.com/office/drawing/2014/main" id="{729B830A-879A-E7F3-48FC-E2CAC20C1CD9}"/>
                </a:ext>
              </a:extLst>
            </p:cNvPr>
            <p:cNvSpPr txBox="1"/>
            <p:nvPr/>
          </p:nvSpPr>
          <p:spPr>
            <a:xfrm>
              <a:off x="1648992" y="38511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3</a:t>
              </a:r>
            </a:p>
          </p:txBody>
        </p:sp>
        <p:sp>
          <p:nvSpPr>
            <p:cNvPr id="527" name="TextBox 526">
              <a:extLst>
                <a:ext uri="{FF2B5EF4-FFF2-40B4-BE49-F238E27FC236}">
                  <a16:creationId xmlns:a16="http://schemas.microsoft.com/office/drawing/2014/main" id="{3AC437AF-5E55-A63A-A824-E0051398A5DE}"/>
                </a:ext>
              </a:extLst>
            </p:cNvPr>
            <p:cNvSpPr txBox="1"/>
            <p:nvPr/>
          </p:nvSpPr>
          <p:spPr>
            <a:xfrm>
              <a:off x="2195751" y="38511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6</a:t>
              </a:r>
            </a:p>
          </p:txBody>
        </p:sp>
        <p:sp>
          <p:nvSpPr>
            <p:cNvPr id="528" name="TextBox 527">
              <a:extLst>
                <a:ext uri="{FF2B5EF4-FFF2-40B4-BE49-F238E27FC236}">
                  <a16:creationId xmlns:a16="http://schemas.microsoft.com/office/drawing/2014/main" id="{40296CDF-21B7-6170-4179-805B53789EA0}"/>
                </a:ext>
              </a:extLst>
            </p:cNvPr>
            <p:cNvSpPr txBox="1"/>
            <p:nvPr/>
          </p:nvSpPr>
          <p:spPr>
            <a:xfrm>
              <a:off x="2742511" y="38511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9</a:t>
              </a:r>
            </a:p>
          </p:txBody>
        </p:sp>
        <p:sp>
          <p:nvSpPr>
            <p:cNvPr id="529" name="TextBox 528">
              <a:extLst>
                <a:ext uri="{FF2B5EF4-FFF2-40B4-BE49-F238E27FC236}">
                  <a16:creationId xmlns:a16="http://schemas.microsoft.com/office/drawing/2014/main" id="{4E1767EF-92B0-AC6C-7F23-6E7FE5A0E988}"/>
                </a:ext>
              </a:extLst>
            </p:cNvPr>
            <p:cNvSpPr txBox="1"/>
            <p:nvPr/>
          </p:nvSpPr>
          <p:spPr>
            <a:xfrm>
              <a:off x="3251041"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12</a:t>
              </a:r>
            </a:p>
          </p:txBody>
        </p:sp>
        <p:sp>
          <p:nvSpPr>
            <p:cNvPr id="530" name="TextBox 529">
              <a:extLst>
                <a:ext uri="{FF2B5EF4-FFF2-40B4-BE49-F238E27FC236}">
                  <a16:creationId xmlns:a16="http://schemas.microsoft.com/office/drawing/2014/main" id="{1512AB99-5899-B1F7-4AF6-7F639D434C0C}"/>
                </a:ext>
              </a:extLst>
            </p:cNvPr>
            <p:cNvSpPr txBox="1"/>
            <p:nvPr/>
          </p:nvSpPr>
          <p:spPr>
            <a:xfrm>
              <a:off x="3788469"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15</a:t>
              </a:r>
            </a:p>
          </p:txBody>
        </p:sp>
        <p:sp>
          <p:nvSpPr>
            <p:cNvPr id="531" name="TextBox 530">
              <a:extLst>
                <a:ext uri="{FF2B5EF4-FFF2-40B4-BE49-F238E27FC236}">
                  <a16:creationId xmlns:a16="http://schemas.microsoft.com/office/drawing/2014/main" id="{59D319A2-B77C-9C2C-F969-55D6E23EB592}"/>
                </a:ext>
              </a:extLst>
            </p:cNvPr>
            <p:cNvSpPr txBox="1"/>
            <p:nvPr/>
          </p:nvSpPr>
          <p:spPr>
            <a:xfrm>
              <a:off x="3427277" y="4020423"/>
              <a:ext cx="1060947"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Time (months)</a:t>
              </a:r>
            </a:p>
          </p:txBody>
        </p:sp>
        <p:sp>
          <p:nvSpPr>
            <p:cNvPr id="532" name="TextBox 531">
              <a:extLst>
                <a:ext uri="{FF2B5EF4-FFF2-40B4-BE49-F238E27FC236}">
                  <a16:creationId xmlns:a16="http://schemas.microsoft.com/office/drawing/2014/main" id="{E55227CF-5FC0-1D0B-4D4E-20A8A627979B}"/>
                </a:ext>
              </a:extLst>
            </p:cNvPr>
            <p:cNvSpPr txBox="1"/>
            <p:nvPr/>
          </p:nvSpPr>
          <p:spPr>
            <a:xfrm rot="16200000">
              <a:off x="272332" y="2508702"/>
              <a:ext cx="647277" cy="230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PFS (%)</a:t>
              </a:r>
            </a:p>
          </p:txBody>
        </p:sp>
        <p:sp>
          <p:nvSpPr>
            <p:cNvPr id="533" name="TextBox 532">
              <a:extLst>
                <a:ext uri="{FF2B5EF4-FFF2-40B4-BE49-F238E27FC236}">
                  <a16:creationId xmlns:a16="http://schemas.microsoft.com/office/drawing/2014/main" id="{FF526EE9-E4CF-2F56-3074-499510275A97}"/>
                </a:ext>
              </a:extLst>
            </p:cNvPr>
            <p:cNvSpPr txBox="1"/>
            <p:nvPr/>
          </p:nvSpPr>
          <p:spPr>
            <a:xfrm>
              <a:off x="4334818"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18</a:t>
              </a:r>
            </a:p>
          </p:txBody>
        </p:sp>
        <p:sp>
          <p:nvSpPr>
            <p:cNvPr id="534" name="TextBox 533">
              <a:extLst>
                <a:ext uri="{FF2B5EF4-FFF2-40B4-BE49-F238E27FC236}">
                  <a16:creationId xmlns:a16="http://schemas.microsoft.com/office/drawing/2014/main" id="{9230B33B-3E37-B85B-6751-E4DFD7F022F6}"/>
                </a:ext>
              </a:extLst>
            </p:cNvPr>
            <p:cNvSpPr txBox="1"/>
            <p:nvPr/>
          </p:nvSpPr>
          <p:spPr>
            <a:xfrm>
              <a:off x="4881027"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21</a:t>
              </a:r>
            </a:p>
          </p:txBody>
        </p:sp>
        <p:sp>
          <p:nvSpPr>
            <p:cNvPr id="535" name="TextBox 534">
              <a:extLst>
                <a:ext uri="{FF2B5EF4-FFF2-40B4-BE49-F238E27FC236}">
                  <a16:creationId xmlns:a16="http://schemas.microsoft.com/office/drawing/2014/main" id="{CF8DCE5B-8F87-D85B-DB86-D62EE106A02E}"/>
                </a:ext>
              </a:extLst>
            </p:cNvPr>
            <p:cNvSpPr txBox="1"/>
            <p:nvPr/>
          </p:nvSpPr>
          <p:spPr>
            <a:xfrm>
              <a:off x="5429921"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24</a:t>
              </a:r>
            </a:p>
          </p:txBody>
        </p:sp>
        <p:sp>
          <p:nvSpPr>
            <p:cNvPr id="536" name="TextBox 535">
              <a:extLst>
                <a:ext uri="{FF2B5EF4-FFF2-40B4-BE49-F238E27FC236}">
                  <a16:creationId xmlns:a16="http://schemas.microsoft.com/office/drawing/2014/main" id="{C0B0C92D-BFD3-3500-9F1C-47219A138CD2}"/>
                </a:ext>
              </a:extLst>
            </p:cNvPr>
            <p:cNvSpPr txBox="1"/>
            <p:nvPr/>
          </p:nvSpPr>
          <p:spPr>
            <a:xfrm>
              <a:off x="5976129"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27</a:t>
              </a:r>
            </a:p>
          </p:txBody>
        </p:sp>
        <p:sp>
          <p:nvSpPr>
            <p:cNvPr id="537" name="TextBox 536">
              <a:extLst>
                <a:ext uri="{FF2B5EF4-FFF2-40B4-BE49-F238E27FC236}">
                  <a16:creationId xmlns:a16="http://schemas.microsoft.com/office/drawing/2014/main" id="{7A882E68-61BA-7D58-E28F-C9B2E6F10DF0}"/>
                </a:ext>
              </a:extLst>
            </p:cNvPr>
            <p:cNvSpPr txBox="1"/>
            <p:nvPr/>
          </p:nvSpPr>
          <p:spPr>
            <a:xfrm>
              <a:off x="6527340"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30</a:t>
              </a:r>
            </a:p>
          </p:txBody>
        </p:sp>
        <p:sp>
          <p:nvSpPr>
            <p:cNvPr id="538" name="TextBox 537">
              <a:extLst>
                <a:ext uri="{FF2B5EF4-FFF2-40B4-BE49-F238E27FC236}">
                  <a16:creationId xmlns:a16="http://schemas.microsoft.com/office/drawing/2014/main" id="{C5C69AC6-BC70-ED55-4B5E-B5121DC7AE4E}"/>
                </a:ext>
              </a:extLst>
            </p:cNvPr>
            <p:cNvSpPr txBox="1"/>
            <p:nvPr/>
          </p:nvSpPr>
          <p:spPr>
            <a:xfrm>
              <a:off x="1019718" y="4246341"/>
              <a:ext cx="36224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138</a:t>
              </a:r>
            </a:p>
          </p:txBody>
        </p:sp>
        <p:sp>
          <p:nvSpPr>
            <p:cNvPr id="539" name="TextBox 538">
              <a:extLst>
                <a:ext uri="{FF2B5EF4-FFF2-40B4-BE49-F238E27FC236}">
                  <a16:creationId xmlns:a16="http://schemas.microsoft.com/office/drawing/2014/main" id="{9CA51E19-FEDC-C85C-B574-7E02B816F9B2}"/>
                </a:ext>
              </a:extLst>
            </p:cNvPr>
            <p:cNvSpPr txBox="1"/>
            <p:nvPr/>
          </p:nvSpPr>
          <p:spPr>
            <a:xfrm>
              <a:off x="1565927" y="4246341"/>
              <a:ext cx="36224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108</a:t>
              </a:r>
            </a:p>
          </p:txBody>
        </p:sp>
        <p:sp>
          <p:nvSpPr>
            <p:cNvPr id="540" name="TextBox 539">
              <a:extLst>
                <a:ext uri="{FF2B5EF4-FFF2-40B4-BE49-F238E27FC236}">
                  <a16:creationId xmlns:a16="http://schemas.microsoft.com/office/drawing/2014/main" id="{06656206-7F49-E338-11E8-560FB313A693}"/>
                </a:ext>
              </a:extLst>
            </p:cNvPr>
            <p:cNvSpPr txBox="1"/>
            <p:nvPr/>
          </p:nvSpPr>
          <p:spPr>
            <a:xfrm>
              <a:off x="2152671"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65</a:t>
              </a:r>
            </a:p>
          </p:txBody>
        </p:sp>
        <p:sp>
          <p:nvSpPr>
            <p:cNvPr id="541" name="TextBox 540">
              <a:extLst>
                <a:ext uri="{FF2B5EF4-FFF2-40B4-BE49-F238E27FC236}">
                  <a16:creationId xmlns:a16="http://schemas.microsoft.com/office/drawing/2014/main" id="{F3AFF4FA-459D-B88F-D136-24AC1354D4A3}"/>
                </a:ext>
              </a:extLst>
            </p:cNvPr>
            <p:cNvSpPr txBox="1"/>
            <p:nvPr/>
          </p:nvSpPr>
          <p:spPr>
            <a:xfrm>
              <a:off x="2698879"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54</a:t>
              </a:r>
            </a:p>
          </p:txBody>
        </p:sp>
        <p:sp>
          <p:nvSpPr>
            <p:cNvPr id="542" name="TextBox 541">
              <a:extLst>
                <a:ext uri="{FF2B5EF4-FFF2-40B4-BE49-F238E27FC236}">
                  <a16:creationId xmlns:a16="http://schemas.microsoft.com/office/drawing/2014/main" id="{3F225418-CED6-D81B-D58D-1BB541466654}"/>
                </a:ext>
              </a:extLst>
            </p:cNvPr>
            <p:cNvSpPr txBox="1"/>
            <p:nvPr/>
          </p:nvSpPr>
          <p:spPr>
            <a:xfrm>
              <a:off x="3242402"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49</a:t>
              </a:r>
            </a:p>
          </p:txBody>
        </p:sp>
        <p:sp>
          <p:nvSpPr>
            <p:cNvPr id="543" name="TextBox 542">
              <a:extLst>
                <a:ext uri="{FF2B5EF4-FFF2-40B4-BE49-F238E27FC236}">
                  <a16:creationId xmlns:a16="http://schemas.microsoft.com/office/drawing/2014/main" id="{A691B243-2269-5A44-6C47-7A0576533404}"/>
                </a:ext>
              </a:extLst>
            </p:cNvPr>
            <p:cNvSpPr txBox="1"/>
            <p:nvPr/>
          </p:nvSpPr>
          <p:spPr>
            <a:xfrm>
              <a:off x="3788469"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40</a:t>
              </a:r>
            </a:p>
          </p:txBody>
        </p:sp>
        <p:sp>
          <p:nvSpPr>
            <p:cNvPr id="544" name="TextBox 543">
              <a:extLst>
                <a:ext uri="{FF2B5EF4-FFF2-40B4-BE49-F238E27FC236}">
                  <a16:creationId xmlns:a16="http://schemas.microsoft.com/office/drawing/2014/main" id="{08453216-FF99-FA94-BA26-1865CAB8D999}"/>
                </a:ext>
              </a:extLst>
            </p:cNvPr>
            <p:cNvSpPr txBox="1"/>
            <p:nvPr/>
          </p:nvSpPr>
          <p:spPr>
            <a:xfrm>
              <a:off x="4334818"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34</a:t>
              </a:r>
            </a:p>
          </p:txBody>
        </p:sp>
        <p:sp>
          <p:nvSpPr>
            <p:cNvPr id="545" name="TextBox 544">
              <a:extLst>
                <a:ext uri="{FF2B5EF4-FFF2-40B4-BE49-F238E27FC236}">
                  <a16:creationId xmlns:a16="http://schemas.microsoft.com/office/drawing/2014/main" id="{F8E91ED1-AC69-9B5B-82A2-02481EB16257}"/>
                </a:ext>
              </a:extLst>
            </p:cNvPr>
            <p:cNvSpPr txBox="1"/>
            <p:nvPr/>
          </p:nvSpPr>
          <p:spPr>
            <a:xfrm>
              <a:off x="4881027"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20</a:t>
              </a:r>
            </a:p>
          </p:txBody>
        </p:sp>
        <p:sp>
          <p:nvSpPr>
            <p:cNvPr id="546" name="TextBox 545">
              <a:extLst>
                <a:ext uri="{FF2B5EF4-FFF2-40B4-BE49-F238E27FC236}">
                  <a16:creationId xmlns:a16="http://schemas.microsoft.com/office/drawing/2014/main" id="{C11B9113-E19F-79E3-20C7-AC04B77F2EA1}"/>
                </a:ext>
              </a:extLst>
            </p:cNvPr>
            <p:cNvSpPr txBox="1"/>
            <p:nvPr/>
          </p:nvSpPr>
          <p:spPr>
            <a:xfrm>
              <a:off x="5470455" y="42463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8</a:t>
              </a:r>
            </a:p>
          </p:txBody>
        </p:sp>
        <p:sp>
          <p:nvSpPr>
            <p:cNvPr id="547" name="TextBox 546">
              <a:extLst>
                <a:ext uri="{FF2B5EF4-FFF2-40B4-BE49-F238E27FC236}">
                  <a16:creationId xmlns:a16="http://schemas.microsoft.com/office/drawing/2014/main" id="{9B1193CF-0B1B-B47D-CC0B-3A56B991D41A}"/>
                </a:ext>
              </a:extLst>
            </p:cNvPr>
            <p:cNvSpPr txBox="1"/>
            <p:nvPr/>
          </p:nvSpPr>
          <p:spPr>
            <a:xfrm>
              <a:off x="6016664" y="42463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5</a:t>
              </a:r>
            </a:p>
          </p:txBody>
        </p:sp>
        <p:sp>
          <p:nvSpPr>
            <p:cNvPr id="548" name="TextBox 547">
              <a:extLst>
                <a:ext uri="{FF2B5EF4-FFF2-40B4-BE49-F238E27FC236}">
                  <a16:creationId xmlns:a16="http://schemas.microsoft.com/office/drawing/2014/main" id="{D93BEF43-609B-BC59-037B-8579B8E4134D}"/>
                </a:ext>
              </a:extLst>
            </p:cNvPr>
            <p:cNvSpPr txBox="1"/>
            <p:nvPr/>
          </p:nvSpPr>
          <p:spPr>
            <a:xfrm>
              <a:off x="6508750" y="4246341"/>
              <a:ext cx="32616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NE</a:t>
              </a:r>
            </a:p>
          </p:txBody>
        </p:sp>
        <p:sp>
          <p:nvSpPr>
            <p:cNvPr id="549" name="TextBox 548">
              <a:extLst>
                <a:ext uri="{FF2B5EF4-FFF2-40B4-BE49-F238E27FC236}">
                  <a16:creationId xmlns:a16="http://schemas.microsoft.com/office/drawing/2014/main" id="{0228BD99-ABFE-5EBB-A20B-024D1448BD1A}"/>
                </a:ext>
              </a:extLst>
            </p:cNvPr>
            <p:cNvSpPr txBox="1"/>
            <p:nvPr/>
          </p:nvSpPr>
          <p:spPr>
            <a:xfrm>
              <a:off x="1060253" y="4418164"/>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70</a:t>
              </a:r>
            </a:p>
          </p:txBody>
        </p:sp>
        <p:sp>
          <p:nvSpPr>
            <p:cNvPr id="550" name="TextBox 549">
              <a:extLst>
                <a:ext uri="{FF2B5EF4-FFF2-40B4-BE49-F238E27FC236}">
                  <a16:creationId xmlns:a16="http://schemas.microsoft.com/office/drawing/2014/main" id="{3ABA9191-9D92-52A4-5B04-22FB544008B0}"/>
                </a:ext>
              </a:extLst>
            </p:cNvPr>
            <p:cNvSpPr txBox="1"/>
            <p:nvPr/>
          </p:nvSpPr>
          <p:spPr>
            <a:xfrm>
              <a:off x="1606462" y="4418164"/>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33</a:t>
              </a:r>
            </a:p>
          </p:txBody>
        </p:sp>
        <p:sp>
          <p:nvSpPr>
            <p:cNvPr id="551" name="TextBox 550">
              <a:extLst>
                <a:ext uri="{FF2B5EF4-FFF2-40B4-BE49-F238E27FC236}">
                  <a16:creationId xmlns:a16="http://schemas.microsoft.com/office/drawing/2014/main" id="{7696E437-AF34-509F-0B90-216BB91C9E0D}"/>
                </a:ext>
              </a:extLst>
            </p:cNvPr>
            <p:cNvSpPr txBox="1"/>
            <p:nvPr/>
          </p:nvSpPr>
          <p:spPr>
            <a:xfrm>
              <a:off x="2193204"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9</a:t>
              </a:r>
            </a:p>
          </p:txBody>
        </p:sp>
        <p:sp>
          <p:nvSpPr>
            <p:cNvPr id="552" name="TextBox 551">
              <a:extLst>
                <a:ext uri="{FF2B5EF4-FFF2-40B4-BE49-F238E27FC236}">
                  <a16:creationId xmlns:a16="http://schemas.microsoft.com/office/drawing/2014/main" id="{922BC74A-5EFB-3D0E-7F1B-21DE6C5DF38C}"/>
                </a:ext>
              </a:extLst>
            </p:cNvPr>
            <p:cNvSpPr txBox="1"/>
            <p:nvPr/>
          </p:nvSpPr>
          <p:spPr>
            <a:xfrm>
              <a:off x="2739271"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6</a:t>
              </a:r>
            </a:p>
          </p:txBody>
        </p:sp>
        <p:sp>
          <p:nvSpPr>
            <p:cNvPr id="553" name="TextBox 552">
              <a:extLst>
                <a:ext uri="{FF2B5EF4-FFF2-40B4-BE49-F238E27FC236}">
                  <a16:creationId xmlns:a16="http://schemas.microsoft.com/office/drawing/2014/main" id="{F5C3F3F3-687D-B168-DF40-CEDD1D69BBFF}"/>
                </a:ext>
              </a:extLst>
            </p:cNvPr>
            <p:cNvSpPr txBox="1"/>
            <p:nvPr/>
          </p:nvSpPr>
          <p:spPr>
            <a:xfrm>
              <a:off x="3282794"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5</a:t>
              </a:r>
            </a:p>
          </p:txBody>
        </p:sp>
        <p:sp>
          <p:nvSpPr>
            <p:cNvPr id="554" name="TextBox 553">
              <a:extLst>
                <a:ext uri="{FF2B5EF4-FFF2-40B4-BE49-F238E27FC236}">
                  <a16:creationId xmlns:a16="http://schemas.microsoft.com/office/drawing/2014/main" id="{55A79CFA-7734-B3C8-58A9-1DDFF597D801}"/>
                </a:ext>
              </a:extLst>
            </p:cNvPr>
            <p:cNvSpPr txBox="1"/>
            <p:nvPr/>
          </p:nvSpPr>
          <p:spPr>
            <a:xfrm>
              <a:off x="3829002"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4</a:t>
              </a:r>
            </a:p>
          </p:txBody>
        </p:sp>
        <p:sp>
          <p:nvSpPr>
            <p:cNvPr id="555" name="TextBox 554">
              <a:extLst>
                <a:ext uri="{FF2B5EF4-FFF2-40B4-BE49-F238E27FC236}">
                  <a16:creationId xmlns:a16="http://schemas.microsoft.com/office/drawing/2014/main" id="{7D0B55B4-B832-969A-1E13-CAA3E5A0C72D}"/>
                </a:ext>
              </a:extLst>
            </p:cNvPr>
            <p:cNvSpPr txBox="1"/>
            <p:nvPr/>
          </p:nvSpPr>
          <p:spPr>
            <a:xfrm>
              <a:off x="4375211"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4</a:t>
              </a:r>
            </a:p>
          </p:txBody>
        </p:sp>
        <p:sp>
          <p:nvSpPr>
            <p:cNvPr id="556" name="TextBox 555">
              <a:extLst>
                <a:ext uri="{FF2B5EF4-FFF2-40B4-BE49-F238E27FC236}">
                  <a16:creationId xmlns:a16="http://schemas.microsoft.com/office/drawing/2014/main" id="{8DC7D4BA-F908-FEFA-9EE5-4A173568BB67}"/>
                </a:ext>
              </a:extLst>
            </p:cNvPr>
            <p:cNvSpPr txBox="1"/>
            <p:nvPr/>
          </p:nvSpPr>
          <p:spPr>
            <a:xfrm>
              <a:off x="4921419"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3</a:t>
              </a:r>
            </a:p>
          </p:txBody>
        </p:sp>
        <p:sp>
          <p:nvSpPr>
            <p:cNvPr id="557" name="TextBox 556">
              <a:extLst>
                <a:ext uri="{FF2B5EF4-FFF2-40B4-BE49-F238E27FC236}">
                  <a16:creationId xmlns:a16="http://schemas.microsoft.com/office/drawing/2014/main" id="{119744DF-0766-5B67-CCB8-B59DF6191980}"/>
                </a:ext>
              </a:extLst>
            </p:cNvPr>
            <p:cNvSpPr txBox="1"/>
            <p:nvPr/>
          </p:nvSpPr>
          <p:spPr>
            <a:xfrm>
              <a:off x="5470455"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1</a:t>
              </a:r>
            </a:p>
          </p:txBody>
        </p:sp>
        <p:sp>
          <p:nvSpPr>
            <p:cNvPr id="558" name="TextBox 557">
              <a:extLst>
                <a:ext uri="{FF2B5EF4-FFF2-40B4-BE49-F238E27FC236}">
                  <a16:creationId xmlns:a16="http://schemas.microsoft.com/office/drawing/2014/main" id="{D3AB2338-CA5D-518D-32AC-1C2FA12EEBB9}"/>
                </a:ext>
              </a:extLst>
            </p:cNvPr>
            <p:cNvSpPr txBox="1"/>
            <p:nvPr/>
          </p:nvSpPr>
          <p:spPr>
            <a:xfrm>
              <a:off x="5962400" y="4418164"/>
              <a:ext cx="32616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NE</a:t>
              </a:r>
            </a:p>
          </p:txBody>
        </p:sp>
        <p:sp>
          <p:nvSpPr>
            <p:cNvPr id="559" name="TextBox 558">
              <a:extLst>
                <a:ext uri="{FF2B5EF4-FFF2-40B4-BE49-F238E27FC236}">
                  <a16:creationId xmlns:a16="http://schemas.microsoft.com/office/drawing/2014/main" id="{C3C256EF-87C5-1D82-D897-BA8BB731EEC3}"/>
                </a:ext>
              </a:extLst>
            </p:cNvPr>
            <p:cNvSpPr txBox="1"/>
            <p:nvPr/>
          </p:nvSpPr>
          <p:spPr>
            <a:xfrm>
              <a:off x="6508750" y="4418164"/>
              <a:ext cx="32616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NE</a:t>
              </a:r>
            </a:p>
          </p:txBody>
        </p:sp>
        <p:sp>
          <p:nvSpPr>
            <p:cNvPr id="560" name="TextBox 559">
              <a:extLst>
                <a:ext uri="{FF2B5EF4-FFF2-40B4-BE49-F238E27FC236}">
                  <a16:creationId xmlns:a16="http://schemas.microsoft.com/office/drawing/2014/main" id="{9E109695-E8D4-3F26-865E-EF6B9A4930FC}"/>
                </a:ext>
              </a:extLst>
            </p:cNvPr>
            <p:cNvSpPr txBox="1"/>
            <p:nvPr/>
          </p:nvSpPr>
          <p:spPr>
            <a:xfrm>
              <a:off x="1102233" y="38511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Arial"/>
                  <a:rtl val="0"/>
                </a:rPr>
                <a:t>0</a:t>
              </a:r>
            </a:p>
          </p:txBody>
        </p:sp>
      </p:grpSp>
      <p:cxnSp>
        <p:nvCxnSpPr>
          <p:cNvPr id="561" name="Straight Connector 560">
            <a:extLst>
              <a:ext uri="{FF2B5EF4-FFF2-40B4-BE49-F238E27FC236}">
                <a16:creationId xmlns:a16="http://schemas.microsoft.com/office/drawing/2014/main" id="{A90B3C6E-E47B-14A4-8106-60250FEA5DF5}"/>
              </a:ext>
            </a:extLst>
          </p:cNvPr>
          <p:cNvCxnSpPr>
            <a:cxnSpLocks/>
          </p:cNvCxnSpPr>
          <p:nvPr/>
        </p:nvCxnSpPr>
        <p:spPr>
          <a:xfrm flipV="1">
            <a:off x="4525110" y="3520950"/>
            <a:ext cx="6572" cy="1589196"/>
          </a:xfrm>
          <a:prstGeom prst="line">
            <a:avLst/>
          </a:prstGeom>
          <a:ln w="12700">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63" name="TextBox 562">
            <a:extLst>
              <a:ext uri="{FF2B5EF4-FFF2-40B4-BE49-F238E27FC236}">
                <a16:creationId xmlns:a16="http://schemas.microsoft.com/office/drawing/2014/main" id="{5F819D62-655D-DC71-107C-ED104FA9A674}"/>
              </a:ext>
            </a:extLst>
          </p:cNvPr>
          <p:cNvSpPr txBox="1"/>
          <p:nvPr/>
        </p:nvSpPr>
        <p:spPr>
          <a:xfrm>
            <a:off x="3280549" y="2270137"/>
            <a:ext cx="2682653" cy="707694"/>
          </a:xfrm>
          <a:prstGeom prst="rect">
            <a:avLst/>
          </a:prstGeom>
          <a:solidFill>
            <a:srgbClr val="FFFFFF"/>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n-ea"/>
                <a:cs typeface="+mn-cs"/>
              </a:rPr>
              <a:t>12-month PFS, % (95% 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B050"/>
                </a:solidFill>
                <a:effectLst/>
                <a:uLnTx/>
                <a:uFillTx/>
                <a:latin typeface="Arial" panose="020B0604020202020204"/>
                <a:ea typeface="+mn-ea"/>
                <a:cs typeface="+mn-cs"/>
              </a:rPr>
              <a:t>Mosun-Pola</a:t>
            </a: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 48.5 (39.6–57.4)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B41CD"/>
                </a:solidFill>
                <a:effectLst/>
                <a:uLnTx/>
                <a:uFillTx/>
                <a:latin typeface="Arial" panose="020B0604020202020204"/>
                <a:ea typeface="+mn-ea"/>
                <a:cs typeface="+mn-cs"/>
              </a:rPr>
              <a:t>R-GemOx</a:t>
            </a: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 17.8 (5.4–30.3)</a:t>
            </a:r>
          </a:p>
        </p:txBody>
      </p:sp>
      <p:sp>
        <p:nvSpPr>
          <p:cNvPr id="3" name="Freeform: Shape 2">
            <a:extLst>
              <a:ext uri="{FF2B5EF4-FFF2-40B4-BE49-F238E27FC236}">
                <a16:creationId xmlns:a16="http://schemas.microsoft.com/office/drawing/2014/main" id="{02FA11E0-BBDD-2DF2-2203-4656E8174A4D}"/>
              </a:ext>
            </a:extLst>
          </p:cNvPr>
          <p:cNvSpPr/>
          <p:nvPr/>
        </p:nvSpPr>
        <p:spPr>
          <a:xfrm>
            <a:off x="6765034" y="2305729"/>
            <a:ext cx="362534" cy="16989"/>
          </a:xfrm>
          <a:custGeom>
            <a:avLst/>
            <a:gdLst>
              <a:gd name="connsiteX0" fmla="*/ 0 w 390708"/>
              <a:gd name="connsiteY0" fmla="*/ 0 h 13854"/>
              <a:gd name="connsiteX1" fmla="*/ 390708 w 390708"/>
              <a:gd name="connsiteY1" fmla="*/ 0 h 13854"/>
            </a:gdLst>
            <a:ahLst/>
            <a:cxnLst>
              <a:cxn ang="0">
                <a:pos x="connsiteX0" y="connsiteY0"/>
              </a:cxn>
              <a:cxn ang="0">
                <a:pos x="connsiteX1" y="connsiteY1"/>
              </a:cxn>
            </a:cxnLst>
            <a:rect l="l" t="t" r="r" b="b"/>
            <a:pathLst>
              <a:path w="390708" h="13854">
                <a:moveTo>
                  <a:pt x="0" y="0"/>
                </a:moveTo>
                <a:lnTo>
                  <a:pt x="390708" y="0"/>
                </a:lnTo>
              </a:path>
            </a:pathLst>
          </a:custGeom>
          <a:ln w="13300" cap="flat">
            <a:solidFill>
              <a:schemeClr val="tx2"/>
            </a:solidFill>
            <a:custDash>
              <a:ds d="600000" sp="375000"/>
              <a:ds d="150000" sp="37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45A6E35-8FBA-29FC-EC1C-472B2B132FF7}"/>
              </a:ext>
            </a:extLst>
          </p:cNvPr>
          <p:cNvSpPr txBox="1"/>
          <p:nvPr/>
        </p:nvSpPr>
        <p:spPr>
          <a:xfrm>
            <a:off x="371970" y="6549246"/>
            <a:ext cx="4462953" cy="33842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Presented as LBA3 by Westin et al, ICML 2025</a:t>
            </a:r>
          </a:p>
        </p:txBody>
      </p:sp>
    </p:spTree>
    <p:extLst>
      <p:ext uri="{BB962C8B-B14F-4D97-AF65-F5344CB8AC3E}">
        <p14:creationId xmlns:p14="http://schemas.microsoft.com/office/powerpoint/2010/main" val="12643391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70ABC82-0DC9-538A-42CB-6614EC85D08D}"/>
              </a:ext>
            </a:extLst>
          </p:cNvPr>
          <p:cNvGraphicFramePr>
            <a:graphicFrameLocks noGrp="1"/>
          </p:cNvGraphicFramePr>
          <p:nvPr>
            <p:ph idx="10"/>
          </p:nvPr>
        </p:nvGraphicFramePr>
        <p:xfrm>
          <a:off x="571500" y="1857131"/>
          <a:ext cx="11010900" cy="1854200"/>
        </p:xfrm>
        <a:graphic>
          <a:graphicData uri="http://schemas.openxmlformats.org/drawingml/2006/table">
            <a:tbl>
              <a:tblPr firstRow="1" bandRow="1">
                <a:tableStyleId>{5C22544A-7EE6-4342-B048-85BDC9FD1C3A}</a:tableStyleId>
              </a:tblPr>
              <a:tblGrid>
                <a:gridCol w="2752725">
                  <a:extLst>
                    <a:ext uri="{9D8B030D-6E8A-4147-A177-3AD203B41FA5}">
                      <a16:colId xmlns:a16="http://schemas.microsoft.com/office/drawing/2014/main" val="574783674"/>
                    </a:ext>
                  </a:extLst>
                </a:gridCol>
                <a:gridCol w="2752725">
                  <a:extLst>
                    <a:ext uri="{9D8B030D-6E8A-4147-A177-3AD203B41FA5}">
                      <a16:colId xmlns:a16="http://schemas.microsoft.com/office/drawing/2014/main" val="3975808705"/>
                    </a:ext>
                  </a:extLst>
                </a:gridCol>
                <a:gridCol w="2752725">
                  <a:extLst>
                    <a:ext uri="{9D8B030D-6E8A-4147-A177-3AD203B41FA5}">
                      <a16:colId xmlns:a16="http://schemas.microsoft.com/office/drawing/2014/main" val="2973939461"/>
                    </a:ext>
                  </a:extLst>
                </a:gridCol>
                <a:gridCol w="2752725">
                  <a:extLst>
                    <a:ext uri="{9D8B030D-6E8A-4147-A177-3AD203B41FA5}">
                      <a16:colId xmlns:a16="http://schemas.microsoft.com/office/drawing/2014/main" val="2162895850"/>
                    </a:ext>
                  </a:extLst>
                </a:gridCol>
              </a:tblGrid>
              <a:tr h="370840">
                <a:tc>
                  <a:txBody>
                    <a:bodyPr/>
                    <a:lstStyle/>
                    <a:p>
                      <a:endParaRPr lang="en-US"/>
                    </a:p>
                  </a:txBody>
                  <a:tcPr/>
                </a:tc>
                <a:tc>
                  <a:txBody>
                    <a:bodyPr/>
                    <a:lstStyle/>
                    <a:p>
                      <a:pPr algn="ctr"/>
                      <a:r>
                        <a:rPr lang="en-US" b="1" dirty="0"/>
                        <a:t>ORR</a:t>
                      </a:r>
                    </a:p>
                  </a:txBody>
                  <a:tcPr/>
                </a:tc>
                <a:tc>
                  <a:txBody>
                    <a:bodyPr/>
                    <a:lstStyle/>
                    <a:p>
                      <a:pPr algn="ctr"/>
                      <a:r>
                        <a:rPr lang="en-US" b="1" dirty="0"/>
                        <a:t>CR</a:t>
                      </a:r>
                    </a:p>
                  </a:txBody>
                  <a:tcPr/>
                </a:tc>
                <a:tc>
                  <a:txBody>
                    <a:bodyPr/>
                    <a:lstStyle/>
                    <a:p>
                      <a:pPr algn="ctr"/>
                      <a:r>
                        <a:rPr lang="en-US" b="1" dirty="0"/>
                        <a:t>12 month PFS</a:t>
                      </a:r>
                    </a:p>
                  </a:txBody>
                  <a:tcPr/>
                </a:tc>
                <a:extLst>
                  <a:ext uri="{0D108BD9-81ED-4DB2-BD59-A6C34878D82A}">
                    <a16:rowId xmlns:a16="http://schemas.microsoft.com/office/drawing/2014/main" val="15021751"/>
                  </a:ext>
                </a:extLst>
              </a:tr>
              <a:tr h="370840">
                <a:tc>
                  <a:txBody>
                    <a:bodyPr/>
                    <a:lstStyle/>
                    <a:p>
                      <a:r>
                        <a:rPr lang="en-US" b="1" dirty="0"/>
                        <a:t>R-</a:t>
                      </a:r>
                      <a:r>
                        <a:rPr lang="en-US" b="1" dirty="0" err="1"/>
                        <a:t>GemOx</a:t>
                      </a:r>
                      <a:endParaRPr lang="en-US" b="1" dirty="0"/>
                    </a:p>
                  </a:txBody>
                  <a:tcPr/>
                </a:tc>
                <a:tc>
                  <a:txBody>
                    <a:bodyPr/>
                    <a:lstStyle/>
                    <a:p>
                      <a:pPr algn="ctr"/>
                      <a:r>
                        <a:rPr lang="en-US" b="1" dirty="0"/>
                        <a:t>40%</a:t>
                      </a:r>
                    </a:p>
                  </a:txBody>
                  <a:tcPr/>
                </a:tc>
                <a:tc>
                  <a:txBody>
                    <a:bodyPr/>
                    <a:lstStyle/>
                    <a:p>
                      <a:pPr algn="ctr"/>
                      <a:r>
                        <a:rPr lang="en-US" b="1" dirty="0"/>
                        <a:t>25%</a:t>
                      </a:r>
                    </a:p>
                  </a:txBody>
                  <a:tcPr/>
                </a:tc>
                <a:tc>
                  <a:txBody>
                    <a:bodyPr/>
                    <a:lstStyle/>
                    <a:p>
                      <a:pPr algn="ctr"/>
                      <a:r>
                        <a:rPr lang="en-US" b="1" dirty="0"/>
                        <a:t>18%</a:t>
                      </a:r>
                    </a:p>
                  </a:txBody>
                  <a:tcPr/>
                </a:tc>
                <a:extLst>
                  <a:ext uri="{0D108BD9-81ED-4DB2-BD59-A6C34878D82A}">
                    <a16:rowId xmlns:a16="http://schemas.microsoft.com/office/drawing/2014/main" val="1914506628"/>
                  </a:ext>
                </a:extLst>
              </a:tr>
              <a:tr h="370840">
                <a:tc>
                  <a:txBody>
                    <a:bodyPr/>
                    <a:lstStyle/>
                    <a:p>
                      <a:r>
                        <a:rPr lang="en-US" b="1" dirty="0"/>
                        <a:t>Pola-R-</a:t>
                      </a:r>
                      <a:r>
                        <a:rPr lang="en-US" b="1" dirty="0" err="1"/>
                        <a:t>GemOx</a:t>
                      </a:r>
                      <a:endParaRPr lang="en-US" b="1" dirty="0"/>
                    </a:p>
                  </a:txBody>
                  <a:tcPr/>
                </a:tc>
                <a:tc>
                  <a:txBody>
                    <a:bodyPr/>
                    <a:lstStyle/>
                    <a:p>
                      <a:pPr algn="ctr"/>
                      <a:r>
                        <a:rPr lang="en-US" b="1" dirty="0"/>
                        <a:t>65%</a:t>
                      </a:r>
                    </a:p>
                  </a:txBody>
                  <a:tcPr/>
                </a:tc>
                <a:tc>
                  <a:txBody>
                    <a:bodyPr/>
                    <a:lstStyle/>
                    <a:p>
                      <a:pPr algn="ctr"/>
                      <a:r>
                        <a:rPr lang="en-US" b="1" dirty="0"/>
                        <a:t>47%</a:t>
                      </a:r>
                    </a:p>
                  </a:txBody>
                  <a:tcPr/>
                </a:tc>
                <a:tc>
                  <a:txBody>
                    <a:bodyPr/>
                    <a:lstStyle/>
                    <a:p>
                      <a:pPr algn="ctr"/>
                      <a:r>
                        <a:rPr lang="en-US" b="1" dirty="0"/>
                        <a:t>36%</a:t>
                      </a:r>
                    </a:p>
                  </a:txBody>
                  <a:tcPr/>
                </a:tc>
                <a:extLst>
                  <a:ext uri="{0D108BD9-81ED-4DB2-BD59-A6C34878D82A}">
                    <a16:rowId xmlns:a16="http://schemas.microsoft.com/office/drawing/2014/main" val="2402101907"/>
                  </a:ext>
                </a:extLst>
              </a:tr>
              <a:tr h="370840">
                <a:tc>
                  <a:txBody>
                    <a:bodyPr/>
                    <a:lstStyle/>
                    <a:p>
                      <a:r>
                        <a:rPr lang="en-US" b="1" dirty="0" err="1"/>
                        <a:t>Glofit-GemOx</a:t>
                      </a:r>
                      <a:endParaRPr lang="en-US" b="1" dirty="0"/>
                    </a:p>
                  </a:txBody>
                  <a:tcPr/>
                </a:tc>
                <a:tc>
                  <a:txBody>
                    <a:bodyPr/>
                    <a:lstStyle/>
                    <a:p>
                      <a:pPr algn="ctr"/>
                      <a:r>
                        <a:rPr lang="en-US" b="1" dirty="0"/>
                        <a:t>68%</a:t>
                      </a:r>
                    </a:p>
                  </a:txBody>
                  <a:tcPr/>
                </a:tc>
                <a:tc>
                  <a:txBody>
                    <a:bodyPr/>
                    <a:lstStyle/>
                    <a:p>
                      <a:pPr algn="ctr"/>
                      <a:r>
                        <a:rPr lang="en-US" b="1" dirty="0"/>
                        <a:t>58%</a:t>
                      </a:r>
                    </a:p>
                  </a:txBody>
                  <a:tcPr/>
                </a:tc>
                <a:tc>
                  <a:txBody>
                    <a:bodyPr/>
                    <a:lstStyle/>
                    <a:p>
                      <a:pPr algn="ctr"/>
                      <a:r>
                        <a:rPr lang="en-US" b="1" dirty="0"/>
                        <a:t>50%</a:t>
                      </a:r>
                    </a:p>
                  </a:txBody>
                  <a:tcPr/>
                </a:tc>
                <a:extLst>
                  <a:ext uri="{0D108BD9-81ED-4DB2-BD59-A6C34878D82A}">
                    <a16:rowId xmlns:a16="http://schemas.microsoft.com/office/drawing/2014/main" val="4029555767"/>
                  </a:ext>
                </a:extLst>
              </a:tr>
              <a:tr h="370840">
                <a:tc>
                  <a:txBody>
                    <a:bodyPr/>
                    <a:lstStyle/>
                    <a:p>
                      <a:r>
                        <a:rPr lang="en-US" b="1" dirty="0" err="1"/>
                        <a:t>Mosun</a:t>
                      </a:r>
                      <a:r>
                        <a:rPr lang="en-US" b="1" dirty="0"/>
                        <a:t>-Pola</a:t>
                      </a:r>
                    </a:p>
                  </a:txBody>
                  <a:tcPr/>
                </a:tc>
                <a:tc>
                  <a:txBody>
                    <a:bodyPr/>
                    <a:lstStyle/>
                    <a:p>
                      <a:pPr algn="ctr"/>
                      <a:r>
                        <a:rPr lang="en-US" b="1" dirty="0"/>
                        <a:t>70%</a:t>
                      </a:r>
                    </a:p>
                  </a:txBody>
                  <a:tcPr/>
                </a:tc>
                <a:tc>
                  <a:txBody>
                    <a:bodyPr/>
                    <a:lstStyle/>
                    <a:p>
                      <a:pPr algn="ctr"/>
                      <a:r>
                        <a:rPr lang="en-US" b="1" dirty="0"/>
                        <a:t>51%</a:t>
                      </a:r>
                    </a:p>
                  </a:txBody>
                  <a:tcPr/>
                </a:tc>
                <a:tc>
                  <a:txBody>
                    <a:bodyPr/>
                    <a:lstStyle/>
                    <a:p>
                      <a:pPr algn="ctr"/>
                      <a:r>
                        <a:rPr lang="en-US" b="1" dirty="0"/>
                        <a:t>48%</a:t>
                      </a:r>
                    </a:p>
                  </a:txBody>
                  <a:tcPr/>
                </a:tc>
                <a:extLst>
                  <a:ext uri="{0D108BD9-81ED-4DB2-BD59-A6C34878D82A}">
                    <a16:rowId xmlns:a16="http://schemas.microsoft.com/office/drawing/2014/main" val="2779546558"/>
                  </a:ext>
                </a:extLst>
              </a:tr>
            </a:tbl>
          </a:graphicData>
        </a:graphic>
      </p:graphicFrame>
      <p:sp>
        <p:nvSpPr>
          <p:cNvPr id="3" name="Title 2">
            <a:extLst>
              <a:ext uri="{FF2B5EF4-FFF2-40B4-BE49-F238E27FC236}">
                <a16:creationId xmlns:a16="http://schemas.microsoft.com/office/drawing/2014/main" id="{5CD7808F-8E9C-65D4-22B8-40FF5267BF1D}"/>
              </a:ext>
            </a:extLst>
          </p:cNvPr>
          <p:cNvSpPr>
            <a:spLocks noGrp="1"/>
          </p:cNvSpPr>
          <p:nvPr>
            <p:ph type="title"/>
          </p:nvPr>
        </p:nvSpPr>
        <p:spPr/>
        <p:txBody>
          <a:bodyPr/>
          <a:lstStyle/>
          <a:p>
            <a:r>
              <a:rPr lang="en-US" dirty="0"/>
              <a:t>Three new combinations vs. R-</a:t>
            </a:r>
            <a:r>
              <a:rPr lang="en-US" dirty="0" err="1"/>
              <a:t>GemOx</a:t>
            </a:r>
            <a:endParaRPr lang="en-US" dirty="0"/>
          </a:p>
        </p:txBody>
      </p:sp>
      <p:sp>
        <p:nvSpPr>
          <p:cNvPr id="6" name="TextBox 5">
            <a:extLst>
              <a:ext uri="{FF2B5EF4-FFF2-40B4-BE49-F238E27FC236}">
                <a16:creationId xmlns:a16="http://schemas.microsoft.com/office/drawing/2014/main" id="{C14A4D85-18B7-6162-92CA-21EC87510F90}"/>
              </a:ext>
            </a:extLst>
          </p:cNvPr>
          <p:cNvSpPr txBox="1"/>
          <p:nvPr/>
        </p:nvSpPr>
        <p:spPr>
          <a:xfrm>
            <a:off x="571500" y="4711792"/>
            <a:ext cx="1101090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What is “preferred” regimen going forward?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75653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6911283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C9EEFC-DB4B-2FBD-0DB7-CA7915A28102}"/>
              </a:ext>
            </a:extLst>
          </p:cNvPr>
          <p:cNvSpPr>
            <a:spLocks noGrp="1"/>
          </p:cNvSpPr>
          <p:nvPr>
            <p:ph idx="10"/>
          </p:nvPr>
        </p:nvSpPr>
        <p:spPr/>
        <p:txBody>
          <a:bodyPr/>
          <a:lstStyle/>
          <a:p>
            <a:pPr marL="342900" indent="-342900">
              <a:buFont typeface="Arial" panose="020B0604020202020204" pitchFamily="34" charset="0"/>
              <a:buChar char="•"/>
            </a:pPr>
            <a:r>
              <a:rPr lang="en-US" dirty="0"/>
              <a:t>80 </a:t>
            </a:r>
            <a:r>
              <a:rPr lang="en-US" dirty="0" err="1"/>
              <a:t>yo</a:t>
            </a:r>
            <a:r>
              <a:rPr lang="en-US" dirty="0"/>
              <a:t> male attorney with several months of failure to thrive, </a:t>
            </a:r>
            <a:r>
              <a:rPr lang="en-US" dirty="0" err="1"/>
              <a:t>wt</a:t>
            </a:r>
            <a:r>
              <a:rPr lang="en-US" dirty="0"/>
              <a:t> loss and urinary retention. Extremely weak and debilitated. PS 3. </a:t>
            </a:r>
          </a:p>
          <a:p>
            <a:pPr marL="342900" indent="-342900">
              <a:buFont typeface="Arial" panose="020B0604020202020204" pitchFamily="34" charset="0"/>
              <a:buChar char="•"/>
            </a:pPr>
            <a:r>
              <a:rPr lang="en-US" dirty="0"/>
              <a:t>PMHx: CHF, CAD, HTN, BPH</a:t>
            </a:r>
          </a:p>
          <a:p>
            <a:pPr marL="342900" indent="-342900">
              <a:buFont typeface="Arial" panose="020B0604020202020204" pitchFamily="34" charset="0"/>
              <a:buChar char="•"/>
            </a:pPr>
            <a:r>
              <a:rPr lang="en-US" dirty="0"/>
              <a:t>Found to have </a:t>
            </a:r>
            <a:r>
              <a:rPr lang="en-US"/>
              <a:t>large abdominal </a:t>
            </a:r>
            <a:r>
              <a:rPr lang="en-US" dirty="0"/>
              <a:t>mass during evaluation. Hospitalized. </a:t>
            </a:r>
          </a:p>
          <a:p>
            <a:pPr marL="342900" indent="-342900">
              <a:buFont typeface="Arial" panose="020B0604020202020204" pitchFamily="34" charset="0"/>
              <a:buChar char="•"/>
            </a:pPr>
            <a:r>
              <a:rPr lang="en-US" dirty="0"/>
              <a:t>Images show “malignancy” with extensive intra-abdominal adenopathy with peritoneal involvement and prostate involvement. </a:t>
            </a:r>
          </a:p>
          <a:p>
            <a:pPr marL="342900" indent="-342900">
              <a:buFont typeface="Arial" panose="020B0604020202020204" pitchFamily="34" charset="0"/>
              <a:buChar char="•"/>
            </a:pPr>
            <a:r>
              <a:rPr lang="en-US" dirty="0"/>
              <a:t>BX: DLBCL. Non-GCB.  Stage IV.  IPI score 5.  Echo EF 60%. </a:t>
            </a:r>
          </a:p>
          <a:p>
            <a:pPr marL="342900" indent="-342900">
              <a:buFont typeface="Arial" panose="020B0604020202020204" pitchFamily="34" charset="0"/>
              <a:buChar char="•"/>
            </a:pPr>
            <a:r>
              <a:rPr lang="en-US" dirty="0"/>
              <a:t>RX: mini-R-CHP-</a:t>
            </a:r>
            <a:r>
              <a:rPr lang="en-US" dirty="0" err="1"/>
              <a:t>pola</a:t>
            </a:r>
            <a:r>
              <a:rPr lang="en-US" dirty="0"/>
              <a:t>. X 3.  PS improving.  Interim PET showed PMR with 5 point score of 4.  Increased to full dose R-CHP-</a:t>
            </a:r>
            <a:r>
              <a:rPr lang="en-US" dirty="0" err="1"/>
              <a:t>pola</a:t>
            </a:r>
            <a:r>
              <a:rPr lang="en-US" dirty="0"/>
              <a:t>.  </a:t>
            </a:r>
          </a:p>
          <a:p>
            <a:pPr marL="342900" indent="-342900">
              <a:buFont typeface="Arial" panose="020B0604020202020204" pitchFamily="34" charset="0"/>
              <a:buChar char="•"/>
            </a:pPr>
            <a:r>
              <a:rPr lang="en-US" dirty="0"/>
              <a:t>EOT PET (4/29/26) show CMR.  </a:t>
            </a:r>
          </a:p>
        </p:txBody>
      </p:sp>
      <p:sp>
        <p:nvSpPr>
          <p:cNvPr id="3" name="Title 2">
            <a:extLst>
              <a:ext uri="{FF2B5EF4-FFF2-40B4-BE49-F238E27FC236}">
                <a16:creationId xmlns:a16="http://schemas.microsoft.com/office/drawing/2014/main" id="{C89D2DE0-1D43-D6A8-77F5-31BAE1AF0618}"/>
              </a:ext>
            </a:extLst>
          </p:cNvPr>
          <p:cNvSpPr>
            <a:spLocks noGrp="1"/>
          </p:cNvSpPr>
          <p:nvPr>
            <p:ph type="title"/>
          </p:nvPr>
        </p:nvSpPr>
        <p:spPr/>
        <p:txBody>
          <a:bodyPr/>
          <a:lstStyle/>
          <a:p>
            <a:r>
              <a:rPr lang="en-US" dirty="0"/>
              <a:t>Case Presentation</a:t>
            </a:r>
          </a:p>
        </p:txBody>
      </p:sp>
    </p:spTree>
    <p:extLst>
      <p:ext uri="{BB962C8B-B14F-4D97-AF65-F5344CB8AC3E}">
        <p14:creationId xmlns:p14="http://schemas.microsoft.com/office/powerpoint/2010/main" val="3186271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0190C-4771-2DC2-55AE-296399117897}"/>
              </a:ext>
            </a:extLst>
          </p:cNvPr>
          <p:cNvPicPr>
            <a:picLocks noChangeAspect="1"/>
          </p:cNvPicPr>
          <p:nvPr/>
        </p:nvPicPr>
        <p:blipFill>
          <a:blip r:embed="rId2"/>
          <a:srcRect l="7575" t="11526"/>
          <a:stretch>
            <a:fillRect/>
          </a:stretch>
        </p:blipFill>
        <p:spPr>
          <a:xfrm>
            <a:off x="376303" y="2004874"/>
            <a:ext cx="11439393" cy="4161147"/>
          </a:xfrm>
          <a:prstGeom prst="rect">
            <a:avLst/>
          </a:prstGeom>
          <a:noFill/>
        </p:spPr>
      </p:pic>
      <p:sp>
        <p:nvSpPr>
          <p:cNvPr id="14" name="Title 2">
            <a:extLst>
              <a:ext uri="{FF2B5EF4-FFF2-40B4-BE49-F238E27FC236}">
                <a16:creationId xmlns:a16="http://schemas.microsoft.com/office/drawing/2014/main" id="{4B928069-F653-DBF5-3714-F63A016A19CE}"/>
              </a:ext>
            </a:extLst>
          </p:cNvPr>
          <p:cNvSpPr>
            <a:spLocks noGrp="1"/>
          </p:cNvSpPr>
          <p:nvPr>
            <p:ph type="title"/>
          </p:nvPr>
        </p:nvSpPr>
        <p:spPr>
          <a:xfrm>
            <a:off x="571500" y="550475"/>
            <a:ext cx="11010900" cy="835922"/>
          </a:xfrm>
        </p:spPr>
        <p:txBody>
          <a:bodyPr/>
          <a:lstStyle/>
          <a:p>
            <a:r>
              <a:rPr lang="en-US" dirty="0"/>
              <a:t>PET images 12/25, 2/26, 4/26</a:t>
            </a:r>
          </a:p>
        </p:txBody>
      </p:sp>
    </p:spTree>
    <p:extLst>
      <p:ext uri="{BB962C8B-B14F-4D97-AF65-F5344CB8AC3E}">
        <p14:creationId xmlns:p14="http://schemas.microsoft.com/office/powerpoint/2010/main" val="27546565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C611D-6368-7096-4783-6F033643A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F856C-6796-F6D0-4A18-C85BA148DB2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2092177E-67AD-8ABA-F8DA-C51D9D80C6B2}"/>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For which patients with newly diagnosed DLBCL are you prioritizing the use of polatuzumab vedotin/R-CHP? </a:t>
            </a:r>
          </a:p>
          <a:p>
            <a:pPr marL="98425" indent="0">
              <a:buNone/>
            </a:pPr>
            <a:r>
              <a:rPr lang="en-US" sz="2800" dirty="0">
                <a:latin typeface="Arial" panose="020B0604020202020204" pitchFamily="34" charset="0"/>
                <a:cs typeface="Arial" panose="020B0604020202020204" pitchFamily="34" charset="0"/>
              </a:rPr>
              <a:t>For your patients who don’t receive polatuzumab vedotin in the front-line setting, how are you employing this agent in the R/R setting? What are you typically partnering it with? </a:t>
            </a:r>
          </a:p>
        </p:txBody>
      </p:sp>
    </p:spTree>
    <p:extLst>
      <p:ext uri="{BB962C8B-B14F-4D97-AF65-F5344CB8AC3E}">
        <p14:creationId xmlns:p14="http://schemas.microsoft.com/office/powerpoint/2010/main" val="4246285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ADC Therapeutics, Genentech, a member of the Roche Group, and Lilly.</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1830A-C4CC-1699-B0E9-F40EA416D8E0}"/>
              </a:ext>
            </a:extLst>
          </p:cNvPr>
          <p:cNvSpPr>
            <a:spLocks noGrp="1"/>
          </p:cNvSpPr>
          <p:nvPr>
            <p:ph type="ctrTitle"/>
          </p:nvPr>
        </p:nvSpPr>
        <p:spPr/>
        <p:txBody>
          <a:bodyPr/>
          <a:lstStyle/>
          <a:p>
            <a:r>
              <a:rPr lang="en-US" b="1" dirty="0"/>
              <a:t>Tolerability Considerations with Polatuzumab Vedotin</a:t>
            </a:r>
            <a:endParaRPr lang="en-US" dirty="0"/>
          </a:p>
        </p:txBody>
      </p:sp>
      <p:sp>
        <p:nvSpPr>
          <p:cNvPr id="3" name="Subtitle 2">
            <a:extLst>
              <a:ext uri="{FF2B5EF4-FFF2-40B4-BE49-F238E27FC236}">
                <a16:creationId xmlns:a16="http://schemas.microsoft.com/office/drawing/2014/main" id="{48EEE8C6-39E6-8B09-0FC1-5D64A67C0B29}"/>
              </a:ext>
            </a:extLst>
          </p:cNvPr>
          <p:cNvSpPr>
            <a:spLocks noGrp="1"/>
          </p:cNvSpPr>
          <p:nvPr>
            <p:ph type="subTitle" idx="1"/>
          </p:nvPr>
        </p:nvSpPr>
        <p:spPr/>
        <p:txBody>
          <a:bodyPr>
            <a:normAutofit fontScale="77500" lnSpcReduction="20000"/>
          </a:bodyPr>
          <a:lstStyle/>
          <a:p>
            <a:r>
              <a:rPr lang="en-US" dirty="0"/>
              <a:t>Mollie Moran, APRN-CNP, AOCNP</a:t>
            </a:r>
          </a:p>
          <a:p>
            <a:r>
              <a:rPr lang="en-US" dirty="0"/>
              <a:t>Nurse Practitioner</a:t>
            </a:r>
          </a:p>
          <a:p>
            <a:r>
              <a:rPr lang="en-US" dirty="0"/>
              <a:t>The James Cancer Hospital and Solove Research Institute</a:t>
            </a:r>
          </a:p>
          <a:p>
            <a:r>
              <a:rPr lang="en-US" dirty="0"/>
              <a:t>The Ohio State University</a:t>
            </a:r>
          </a:p>
          <a:p>
            <a:r>
              <a:rPr lang="en-US" dirty="0"/>
              <a:t>Columbus, Ohio</a:t>
            </a:r>
          </a:p>
        </p:txBody>
      </p:sp>
    </p:spTree>
    <p:extLst>
      <p:ext uri="{BB962C8B-B14F-4D97-AF65-F5344CB8AC3E}">
        <p14:creationId xmlns:p14="http://schemas.microsoft.com/office/powerpoint/2010/main" val="1399274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298543"/>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kumimoji="0" lang="en-GB" sz="2000" b="1" i="0" u="none" strike="noStrike" kern="1200" cap="none" spc="0" normalizeH="0" baseline="0" noProof="0" dirty="0">
                <a:ln>
                  <a:noFill/>
                </a:ln>
                <a:solidFill>
                  <a:prstClr val="black"/>
                </a:solidFill>
                <a:effectLst/>
                <a:uLnTx/>
                <a:uFillTx/>
                <a:latin typeface="Arial" charset="0"/>
                <a:ea typeface="+mn-ea"/>
                <a:cs typeface="+mn-cs"/>
              </a:rPr>
              <a:t>Adverse Events during the Treatment Period (Safety Population).</a:t>
            </a:r>
          </a:p>
        </p:txBody>
      </p:sp>
      <p:pic>
        <p:nvPicPr>
          <p:cNvPr id="5122" name="Picture 2"/>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p:cNvSpPr txBox="1">
            <a:spLocks noChangeArrowheads="1"/>
          </p:cNvSpPr>
          <p:nvPr/>
        </p:nvSpPr>
        <p:spPr bwMode="auto">
          <a:xfrm>
            <a:off x="3669863" y="5972308"/>
            <a:ext cx="4832114" cy="162609"/>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Lst>
              <a:defRPr/>
            </a:pPr>
            <a:r>
              <a:rPr kumimoji="0" lang="en-GB" sz="1089" b="1" i="0" u="none" strike="noStrike" kern="1200" cap="none" spc="0" normalizeH="0" baseline="0" noProof="0" dirty="0">
                <a:ln>
                  <a:noFill/>
                </a:ln>
                <a:solidFill>
                  <a:prstClr val="black"/>
                </a:solidFill>
                <a:effectLst/>
                <a:uLnTx/>
                <a:uFillTx/>
                <a:latin typeface="Arial" charset="0"/>
                <a:ea typeface="+mn-ea"/>
                <a:cs typeface="+mn-cs"/>
              </a:rPr>
              <a:t>Tilly H et al. N Engl J Med2022;386:351-363</a:t>
            </a:r>
          </a:p>
        </p:txBody>
      </p:sp>
      <p:pic>
        <p:nvPicPr>
          <p:cNvPr id="6" name="Picture 5" descr="Image"/>
          <p:cNvPicPr>
            <a:picLocks noChangeAspect="1"/>
          </p:cNvPicPr>
          <p:nvPr/>
        </p:nvPicPr>
        <p:blipFill>
          <a:blip r:embed="rId4" cstate="print"/>
          <a:stretch>
            <a:fillRect/>
          </a:stretch>
        </p:blipFill>
        <p:spPr>
          <a:xfrm>
            <a:off x="3669863" y="933218"/>
            <a:ext cx="4832114" cy="4977163"/>
          </a:xfrm>
          <a:prstGeom prst="rect">
            <a:avLst/>
          </a:prstGeom>
        </p:spPr>
      </p:pic>
    </p:spTree>
    <p:extLst>
      <p:ext uri="{BB962C8B-B14F-4D97-AF65-F5344CB8AC3E}">
        <p14:creationId xmlns:p14="http://schemas.microsoft.com/office/powerpoint/2010/main" val="19333773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2E3C6-0A20-AD78-0670-9532CEEEA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E4DBD-B738-DB37-0F84-144859DB3386}"/>
              </a:ext>
            </a:extLst>
          </p:cNvPr>
          <p:cNvSpPr>
            <a:spLocks noGrp="1"/>
          </p:cNvSpPr>
          <p:nvPr>
            <p:ph type="title"/>
          </p:nvPr>
        </p:nvSpPr>
        <p:spPr>
          <a:xfrm>
            <a:off x="0" y="227013"/>
            <a:ext cx="12192000" cy="731454"/>
          </a:xfrm>
        </p:spPr>
        <p:txBody>
          <a:bodyPr/>
          <a:lstStyle/>
          <a:p>
            <a:r>
              <a:rPr lang="en-US" dirty="0"/>
              <a:t>Grading of Common </a:t>
            </a:r>
            <a:r>
              <a:rPr lang="en-US" dirty="0" err="1"/>
              <a:t>Polatuzumab</a:t>
            </a:r>
            <a:r>
              <a:rPr lang="en-US" dirty="0"/>
              <a:t> </a:t>
            </a:r>
            <a:r>
              <a:rPr lang="en-US" dirty="0" err="1"/>
              <a:t>Vedotin</a:t>
            </a:r>
            <a:r>
              <a:rPr lang="en-US" dirty="0"/>
              <a:t>-Associated Adverse Events</a:t>
            </a:r>
          </a:p>
        </p:txBody>
      </p:sp>
      <p:sp>
        <p:nvSpPr>
          <p:cNvPr id="4" name="TextBox 3">
            <a:extLst>
              <a:ext uri="{FF2B5EF4-FFF2-40B4-BE49-F238E27FC236}">
                <a16:creationId xmlns:a16="http://schemas.microsoft.com/office/drawing/2014/main" id="{22A04A58-217D-5452-EE35-F54624E8BAE9}"/>
              </a:ext>
            </a:extLst>
          </p:cNvPr>
          <p:cNvSpPr txBox="1"/>
          <p:nvPr/>
        </p:nvSpPr>
        <p:spPr>
          <a:xfrm>
            <a:off x="0" y="6516796"/>
            <a:ext cx="576472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Polatuzumab</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vedotin</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Manufacturer’s dosing and administration guide.</a:t>
            </a:r>
          </a:p>
        </p:txBody>
      </p:sp>
      <p:pic>
        <p:nvPicPr>
          <p:cNvPr id="5" name="Picture 4">
            <a:extLst>
              <a:ext uri="{FF2B5EF4-FFF2-40B4-BE49-F238E27FC236}">
                <a16:creationId xmlns:a16="http://schemas.microsoft.com/office/drawing/2014/main" id="{DDF23FC6-26F8-7280-74AF-F1BB196FA9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05569" y="954450"/>
            <a:ext cx="7772400" cy="5214995"/>
          </a:xfrm>
          <a:prstGeom prst="rect">
            <a:avLst/>
          </a:prstGeom>
        </p:spPr>
      </p:pic>
    </p:spTree>
    <p:extLst>
      <p:ext uri="{BB962C8B-B14F-4D97-AF65-F5344CB8AC3E}">
        <p14:creationId xmlns:p14="http://schemas.microsoft.com/office/powerpoint/2010/main" val="21318510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343D0-281E-1AD0-1C5F-C74732997C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DF5B4-FF18-9BF0-60BE-F1EC11279D9D}"/>
              </a:ext>
            </a:extLst>
          </p:cNvPr>
          <p:cNvSpPr>
            <a:spLocks noGrp="1"/>
          </p:cNvSpPr>
          <p:nvPr>
            <p:ph type="title"/>
          </p:nvPr>
        </p:nvSpPr>
        <p:spPr/>
        <p:txBody>
          <a:bodyPr/>
          <a:lstStyle/>
          <a:p>
            <a:r>
              <a:rPr lang="en-US" dirty="0"/>
              <a:t>Management of Peripheral Neuropathy</a:t>
            </a:r>
          </a:p>
        </p:txBody>
      </p:sp>
      <p:pic>
        <p:nvPicPr>
          <p:cNvPr id="11" name="Picture 10">
            <a:extLst>
              <a:ext uri="{FF2B5EF4-FFF2-40B4-BE49-F238E27FC236}">
                <a16:creationId xmlns:a16="http://schemas.microsoft.com/office/drawing/2014/main" id="{CCC2AFD3-CF95-B53A-992B-41AA912781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7026" y="1404869"/>
            <a:ext cx="11669486" cy="3861194"/>
          </a:xfrm>
          <a:prstGeom prst="rect">
            <a:avLst/>
          </a:prstGeom>
        </p:spPr>
      </p:pic>
      <p:sp>
        <p:nvSpPr>
          <p:cNvPr id="3" name="TextBox 2">
            <a:extLst>
              <a:ext uri="{FF2B5EF4-FFF2-40B4-BE49-F238E27FC236}">
                <a16:creationId xmlns:a16="http://schemas.microsoft.com/office/drawing/2014/main" id="{86770250-CD34-CF41-1A1C-94FD9392EBCB}"/>
              </a:ext>
            </a:extLst>
          </p:cNvPr>
          <p:cNvSpPr txBox="1"/>
          <p:nvPr/>
        </p:nvSpPr>
        <p:spPr>
          <a:xfrm>
            <a:off x="0" y="6516796"/>
            <a:ext cx="576472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Polatuzumab</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vedotin</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Manufacturer’s dosing and administration guide.</a:t>
            </a:r>
          </a:p>
        </p:txBody>
      </p:sp>
    </p:spTree>
    <p:extLst>
      <p:ext uri="{BB962C8B-B14F-4D97-AF65-F5344CB8AC3E}">
        <p14:creationId xmlns:p14="http://schemas.microsoft.com/office/powerpoint/2010/main" val="23804676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AD6BC-0E74-24C7-9A7D-54415C3D7E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1C5F7-B2C0-11E0-3ECB-ABDD4B35081B}"/>
              </a:ext>
            </a:extLst>
          </p:cNvPr>
          <p:cNvSpPr>
            <a:spLocks noGrp="1"/>
          </p:cNvSpPr>
          <p:nvPr>
            <p:ph type="title"/>
          </p:nvPr>
        </p:nvSpPr>
        <p:spPr>
          <a:xfrm>
            <a:off x="912286" y="18039"/>
            <a:ext cx="10358967" cy="1143000"/>
          </a:xfrm>
        </p:spPr>
        <p:txBody>
          <a:bodyPr/>
          <a:lstStyle/>
          <a:p>
            <a:r>
              <a:rPr lang="en-US" dirty="0"/>
              <a:t>Management of Myelosuppression</a:t>
            </a:r>
          </a:p>
        </p:txBody>
      </p:sp>
      <p:pic>
        <p:nvPicPr>
          <p:cNvPr id="3" name="Picture 2">
            <a:extLst>
              <a:ext uri="{FF2B5EF4-FFF2-40B4-BE49-F238E27FC236}">
                <a16:creationId xmlns:a16="http://schemas.microsoft.com/office/drawing/2014/main" id="{B545C901-4EED-5CCE-8372-7E6EC6F62D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45840" y="1028703"/>
            <a:ext cx="7691857" cy="5217684"/>
          </a:xfrm>
          <a:prstGeom prst="rect">
            <a:avLst/>
          </a:prstGeom>
        </p:spPr>
      </p:pic>
      <p:sp>
        <p:nvSpPr>
          <p:cNvPr id="5" name="TextBox 4">
            <a:extLst>
              <a:ext uri="{FF2B5EF4-FFF2-40B4-BE49-F238E27FC236}">
                <a16:creationId xmlns:a16="http://schemas.microsoft.com/office/drawing/2014/main" id="{2D2DA611-4A73-F594-4D3F-732556CF32CF}"/>
              </a:ext>
            </a:extLst>
          </p:cNvPr>
          <p:cNvSpPr txBox="1"/>
          <p:nvPr/>
        </p:nvSpPr>
        <p:spPr>
          <a:xfrm>
            <a:off x="0" y="6516796"/>
            <a:ext cx="576472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Polatuzumab</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vedotin</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Manufacturer’s dosing and administration guide.</a:t>
            </a:r>
          </a:p>
        </p:txBody>
      </p:sp>
    </p:spTree>
    <p:extLst>
      <p:ext uri="{BB962C8B-B14F-4D97-AF65-F5344CB8AC3E}">
        <p14:creationId xmlns:p14="http://schemas.microsoft.com/office/powerpoint/2010/main" val="1824715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A7E6-ABBD-1486-E93F-6287F9415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6A06C-90A6-AF9F-BD00-60C1EE684153}"/>
              </a:ext>
            </a:extLst>
          </p:cNvPr>
          <p:cNvSpPr>
            <a:spLocks noGrp="1"/>
          </p:cNvSpPr>
          <p:nvPr>
            <p:ph type="title"/>
          </p:nvPr>
        </p:nvSpPr>
        <p:spPr>
          <a:xfrm>
            <a:off x="912286" y="18039"/>
            <a:ext cx="10358967" cy="1143000"/>
          </a:xfrm>
        </p:spPr>
        <p:txBody>
          <a:bodyPr/>
          <a:lstStyle/>
          <a:p>
            <a:r>
              <a:rPr lang="en-US" dirty="0"/>
              <a:t>Management of Infusion-Related Reactions</a:t>
            </a:r>
          </a:p>
        </p:txBody>
      </p:sp>
      <p:pic>
        <p:nvPicPr>
          <p:cNvPr id="3" name="Picture 2">
            <a:extLst>
              <a:ext uri="{FF2B5EF4-FFF2-40B4-BE49-F238E27FC236}">
                <a16:creationId xmlns:a16="http://schemas.microsoft.com/office/drawing/2014/main" id="{165ADDDB-FA4B-9B42-5ED2-A485061157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71426" y="1161039"/>
            <a:ext cx="9840686" cy="4890000"/>
          </a:xfrm>
          <a:prstGeom prst="rect">
            <a:avLst/>
          </a:prstGeom>
        </p:spPr>
      </p:pic>
      <p:sp>
        <p:nvSpPr>
          <p:cNvPr id="5" name="TextBox 4">
            <a:extLst>
              <a:ext uri="{FF2B5EF4-FFF2-40B4-BE49-F238E27FC236}">
                <a16:creationId xmlns:a16="http://schemas.microsoft.com/office/drawing/2014/main" id="{0DD24224-C4D7-ADFF-6EA4-D3BA96F9FB20}"/>
              </a:ext>
            </a:extLst>
          </p:cNvPr>
          <p:cNvSpPr txBox="1"/>
          <p:nvPr/>
        </p:nvSpPr>
        <p:spPr>
          <a:xfrm>
            <a:off x="0" y="6516796"/>
            <a:ext cx="576472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Polatuzumab</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vedotin</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Manufacturer’s dosing and administration guide.</a:t>
            </a:r>
          </a:p>
        </p:txBody>
      </p:sp>
    </p:spTree>
    <p:extLst>
      <p:ext uri="{BB962C8B-B14F-4D97-AF65-F5344CB8AC3E}">
        <p14:creationId xmlns:p14="http://schemas.microsoft.com/office/powerpoint/2010/main" val="5613716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359E-61D3-2DD1-D03A-0D27CD81E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13E9F-5CB2-B61B-A224-1B3C6D0E2DF6}"/>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42732424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799C0-CD73-E23A-389B-1F2BCFE9957C}"/>
              </a:ext>
            </a:extLst>
          </p:cNvPr>
          <p:cNvSpPr>
            <a:spLocks noGrp="1"/>
          </p:cNvSpPr>
          <p:nvPr>
            <p:ph type="title"/>
          </p:nvPr>
        </p:nvSpPr>
        <p:spPr/>
        <p:txBody>
          <a:bodyPr/>
          <a:lstStyle/>
          <a:p>
            <a:r>
              <a:rPr lang="en-US" dirty="0"/>
              <a:t>Case study: Polatuzumab vedotin</a:t>
            </a:r>
          </a:p>
        </p:txBody>
      </p:sp>
      <p:sp>
        <p:nvSpPr>
          <p:cNvPr id="5" name="Content Placeholder 4">
            <a:extLst>
              <a:ext uri="{FF2B5EF4-FFF2-40B4-BE49-F238E27FC236}">
                <a16:creationId xmlns:a16="http://schemas.microsoft.com/office/drawing/2014/main" id="{08850D6E-4E95-1057-9D06-804049C11D49}"/>
              </a:ext>
            </a:extLst>
          </p:cNvPr>
          <p:cNvSpPr>
            <a:spLocks noGrp="1"/>
          </p:cNvSpPr>
          <p:nvPr>
            <p:ph idx="1"/>
          </p:nvPr>
        </p:nvSpPr>
        <p:spPr/>
        <p:txBody>
          <a:bodyPr>
            <a:normAutofit fontScale="92500" lnSpcReduction="20000"/>
          </a:bodyPr>
          <a:lstStyle/>
          <a:p>
            <a:r>
              <a:rPr lang="en-US" dirty="0"/>
              <a:t>Patient is a 65 </a:t>
            </a:r>
            <a:r>
              <a:rPr lang="en-US" dirty="0" err="1"/>
              <a:t>yo</a:t>
            </a:r>
            <a:r>
              <a:rPr lang="en-US" dirty="0"/>
              <a:t> farmer (M).  He noticed a mass in his right lower neck that continued to increase in size</a:t>
            </a:r>
          </a:p>
          <a:p>
            <a:pPr lvl="1"/>
            <a:r>
              <a:rPr lang="en-US" dirty="0"/>
              <a:t>PCP ordered CT scan – &gt;5 cm cervical mass. Refer to ENT. </a:t>
            </a:r>
          </a:p>
          <a:p>
            <a:pPr lvl="1"/>
            <a:r>
              <a:rPr lang="en-US" dirty="0"/>
              <a:t>Bx showed aggressive B cell lymphoma.  Pt referred to OSU. </a:t>
            </a:r>
          </a:p>
          <a:p>
            <a:pPr lvl="1"/>
            <a:r>
              <a:rPr lang="en-US" dirty="0"/>
              <a:t>Ki6780% on LN bx. </a:t>
            </a:r>
          </a:p>
          <a:p>
            <a:pPr lvl="1"/>
            <a:r>
              <a:rPr lang="en-US" dirty="0"/>
              <a:t>Stage IV non-GC DLBCL with IPI 2. </a:t>
            </a:r>
          </a:p>
          <a:p>
            <a:pPr lvl="1"/>
            <a:r>
              <a:rPr lang="en-US" dirty="0"/>
              <a:t>PET scan with large abdominal nodes with max SUV 15.7</a:t>
            </a:r>
          </a:p>
          <a:p>
            <a:pPr lvl="1"/>
            <a:r>
              <a:rPr lang="en-US" dirty="0" err="1"/>
              <a:t>Hx</a:t>
            </a:r>
            <a:r>
              <a:rPr lang="en-US" dirty="0"/>
              <a:t> DM and HTN well controlled</a:t>
            </a:r>
          </a:p>
          <a:p>
            <a:pPr lvl="1"/>
            <a:r>
              <a:rPr lang="en-US" dirty="0"/>
              <a:t>Discussed the standard treatment has been R-CHOP for many years although R-Pola-CHP was recently approved by the FDA based on results of the POLARIX trial which evaluated RCHOP vs RCHP+POLA and showed a benefit in 2 year PFS with the </a:t>
            </a:r>
            <a:r>
              <a:rPr lang="en-US" dirty="0" err="1"/>
              <a:t>RCHP+Pola</a:t>
            </a:r>
            <a:r>
              <a:rPr lang="en-US" dirty="0"/>
              <a:t>. This was maintained at 3 years of follow up.  At this time there is no overall survival benefit noted but further follow up required.  Discussed this is 6 cycles. </a:t>
            </a:r>
          </a:p>
        </p:txBody>
      </p:sp>
    </p:spTree>
    <p:extLst>
      <p:ext uri="{BB962C8B-B14F-4D97-AF65-F5344CB8AC3E}">
        <p14:creationId xmlns:p14="http://schemas.microsoft.com/office/powerpoint/2010/main" val="35548977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8C9C-A049-02A5-7D69-04BE7980ABE1}"/>
              </a:ext>
            </a:extLst>
          </p:cNvPr>
          <p:cNvSpPr>
            <a:spLocks noGrp="1"/>
          </p:cNvSpPr>
          <p:nvPr>
            <p:ph type="title"/>
          </p:nvPr>
        </p:nvSpPr>
        <p:spPr/>
        <p:txBody>
          <a:bodyPr/>
          <a:lstStyle/>
          <a:p>
            <a:r>
              <a:rPr lang="en-US" dirty="0"/>
              <a:t>Case Study Continued</a:t>
            </a:r>
          </a:p>
        </p:txBody>
      </p:sp>
      <p:sp>
        <p:nvSpPr>
          <p:cNvPr id="3" name="Content Placeholder 2">
            <a:extLst>
              <a:ext uri="{FF2B5EF4-FFF2-40B4-BE49-F238E27FC236}">
                <a16:creationId xmlns:a16="http://schemas.microsoft.com/office/drawing/2014/main" id="{AFB2679B-C2A5-F632-A293-CE0EAEF533A1}"/>
              </a:ext>
            </a:extLst>
          </p:cNvPr>
          <p:cNvSpPr>
            <a:spLocks noGrp="1"/>
          </p:cNvSpPr>
          <p:nvPr>
            <p:ph idx="1"/>
          </p:nvPr>
        </p:nvSpPr>
        <p:spPr/>
        <p:txBody>
          <a:bodyPr>
            <a:normAutofit fontScale="62500" lnSpcReduction="20000"/>
          </a:bodyPr>
          <a:lstStyle/>
          <a:p>
            <a:r>
              <a:rPr lang="en-US" dirty="0"/>
              <a:t>Pretreatment he is started on PJP prophylaxis and antiviral </a:t>
            </a:r>
          </a:p>
          <a:p>
            <a:r>
              <a:rPr lang="en-US" dirty="0"/>
              <a:t>He receives growth factor support with each cycle </a:t>
            </a:r>
          </a:p>
          <a:p>
            <a:r>
              <a:rPr lang="en-US" dirty="0"/>
              <a:t>He will have weekly labs checked at a local lab and faxed to the office</a:t>
            </a:r>
          </a:p>
          <a:p>
            <a:r>
              <a:rPr lang="en-US" dirty="0"/>
              <a:t>After C1 he develops N/V and requires IV antiemetics and IV hydration with the addition of oral antiemetics for home.  </a:t>
            </a:r>
          </a:p>
          <a:p>
            <a:r>
              <a:rPr lang="en-US" dirty="0"/>
              <a:t>After C2 he has alopecia and constipation. Use OTC medications for constipation.  Cervical mass resolved. </a:t>
            </a:r>
          </a:p>
          <a:p>
            <a:r>
              <a:rPr lang="en-US" dirty="0"/>
              <a:t>Arrives for C3 with increased numbness and tingling in his feet and hands.  He is having difficulty buttoning his shirt.  He has to cut back on his duties at the farm. </a:t>
            </a:r>
          </a:p>
          <a:p>
            <a:pPr lvl="1"/>
            <a:r>
              <a:rPr lang="en-US" dirty="0"/>
              <a:t>Dose of Polatuzumab vedotin is reduced</a:t>
            </a:r>
          </a:p>
          <a:p>
            <a:r>
              <a:rPr lang="en-US" dirty="0"/>
              <a:t>Gets COVID, took nirmatrelvir/ritonavir </a:t>
            </a:r>
          </a:p>
          <a:p>
            <a:r>
              <a:rPr lang="en-US" dirty="0"/>
              <a:t>PET scan after #4 with good response to therapy.  Neuropathy is improving. </a:t>
            </a:r>
          </a:p>
          <a:p>
            <a:r>
              <a:rPr lang="en-US" dirty="0"/>
              <a:t>Completes 6 cycles of R-Pola-CHP</a:t>
            </a:r>
          </a:p>
          <a:p>
            <a:r>
              <a:rPr lang="en-US" dirty="0"/>
              <a:t>PET scan Deauville 2, complete metabolic response</a:t>
            </a:r>
          </a:p>
          <a:p>
            <a:pPr lvl="1"/>
            <a:r>
              <a:rPr lang="en-US" dirty="0"/>
              <a:t>Rib </a:t>
            </a:r>
            <a:r>
              <a:rPr lang="en-US" dirty="0" err="1"/>
              <a:t>fx</a:t>
            </a:r>
            <a:r>
              <a:rPr lang="en-US" dirty="0"/>
              <a:t> noted.  Likely due to a cow incident. </a:t>
            </a:r>
          </a:p>
          <a:p>
            <a:endParaRPr lang="en-US" dirty="0"/>
          </a:p>
        </p:txBody>
      </p:sp>
    </p:spTree>
    <p:extLst>
      <p:ext uri="{BB962C8B-B14F-4D97-AF65-F5344CB8AC3E}">
        <p14:creationId xmlns:p14="http://schemas.microsoft.com/office/powerpoint/2010/main" val="4043011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FADE9-A826-82D9-8A40-D63E91F33CA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A4FA2B1-8C5C-7F27-3154-33B52038D96D}"/>
              </a:ext>
            </a:extLst>
          </p:cNvPr>
          <p:cNvSpPr/>
          <p:nvPr/>
        </p:nvSpPr>
        <p:spPr bwMode="auto">
          <a:xfrm>
            <a:off x="758948" y="3356992"/>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E2AFA88-4451-7B91-0536-C8457FBF8BAD}"/>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056C011-B893-E30A-9456-9A3221FAD9D6}"/>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r>
              <a:rPr lang="en-US" sz="2500" dirty="0">
                <a:solidFill>
                  <a:schemeClr val="tx1"/>
                </a:solidFill>
              </a:rPr>
              <a:t>Biology of Non-Hodgkin Lymphoma (NHL)</a:t>
            </a:r>
          </a:p>
          <a:p>
            <a:pPr marL="0" indent="0">
              <a:spcBef>
                <a:spcPts val="1800"/>
              </a:spcBef>
              <a:spcAft>
                <a:spcPts val="0"/>
              </a:spcAft>
              <a:buNone/>
            </a:pPr>
            <a:r>
              <a:rPr lang="en-US" sz="2500" dirty="0">
                <a:solidFill>
                  <a:srgbClr val="0432FF"/>
                </a:solidFill>
              </a:rPr>
              <a:t>Module 1: </a:t>
            </a:r>
            <a:r>
              <a:rPr lang="en-US" sz="2500" dirty="0">
                <a:solidFill>
                  <a:schemeClr val="tx1"/>
                </a:solidFill>
              </a:rPr>
              <a:t>Current Role of CD20 x CD3 Bispecific Antibodies in NHL</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Polatuzumab Vedotin in Diffuse Large B-Cell Lymphoma (DLBCL) </a:t>
            </a:r>
          </a:p>
          <a:p>
            <a:pPr marL="0" indent="0">
              <a:spcBef>
                <a:spcPts val="1800"/>
              </a:spcBef>
              <a:spcAft>
                <a:spcPts val="0"/>
              </a:spcAft>
              <a:buNone/>
            </a:pPr>
            <a:r>
              <a:rPr lang="en-US" sz="2500" dirty="0">
                <a:solidFill>
                  <a:schemeClr val="bg1"/>
                </a:solidFill>
              </a:rPr>
              <a:t>Module 3: Optimal Application of Loncastuximab Tesirine for Patients with DLBCL and Follicular Lymphoma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BTK Inhibitors Alone or with Anti-CD20 Antibodies for Patients with Newly Diagnosed Chronic Lymphocytic Leukemia (CLL) </a:t>
            </a:r>
          </a:p>
          <a:p>
            <a:pPr marL="0" indent="0">
              <a:spcBef>
                <a:spcPts val="1800"/>
              </a:spcBef>
              <a:spcAft>
                <a:spcPts val="0"/>
              </a:spcAft>
              <a:buNone/>
            </a:pPr>
            <a:r>
              <a:rPr lang="en-US" sz="2500" dirty="0">
                <a:solidFill>
                  <a:srgbClr val="0432FF"/>
                </a:solidFill>
              </a:rPr>
              <a:t>Module 5: </a:t>
            </a:r>
            <a:r>
              <a:rPr lang="en-US" sz="2500" dirty="0">
                <a:solidFill>
                  <a:schemeClr val="tx1"/>
                </a:solidFill>
              </a:rPr>
              <a:t>Combining BTK Inhibitors with Bcl-2 Inhibitors </a:t>
            </a:r>
          </a:p>
          <a:p>
            <a:pPr marL="0" indent="0">
              <a:spcBef>
                <a:spcPts val="1800"/>
              </a:spcBef>
              <a:spcAft>
                <a:spcPts val="0"/>
              </a:spcAft>
              <a:buNone/>
            </a:pPr>
            <a:r>
              <a:rPr lang="en-US" sz="2500" dirty="0">
                <a:solidFill>
                  <a:srgbClr val="0432FF"/>
                </a:solidFill>
              </a:rPr>
              <a:t>Module 6: </a:t>
            </a:r>
            <a:r>
              <a:rPr lang="en-US" sz="2500" dirty="0">
                <a:solidFill>
                  <a:schemeClr val="tx1"/>
                </a:solidFill>
              </a:rPr>
              <a:t>Current and Future Role of Noncovalent BTK Inhibitors in CLL </a:t>
            </a:r>
          </a:p>
          <a:p>
            <a:pPr marL="0" indent="0">
              <a:spcBef>
                <a:spcPts val="18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491233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762698"/>
            <a:ext cx="10401300" cy="1116303"/>
          </a:xfrm>
        </p:spPr>
        <p:txBody>
          <a:bodyPr>
            <a:noAutofit/>
          </a:bodyPr>
          <a:lstStyle/>
          <a:p>
            <a:r>
              <a:rPr lang="en-US" sz="3600" b="1" dirty="0"/>
              <a:t>Loncastuximab Tesirine in DLBCL and FL</a:t>
            </a:r>
          </a:p>
        </p:txBody>
      </p:sp>
      <p:sp>
        <p:nvSpPr>
          <p:cNvPr id="3" name="Subtitle 2"/>
          <p:cNvSpPr>
            <a:spLocks noGrp="1"/>
          </p:cNvSpPr>
          <p:nvPr>
            <p:ph type="subTitle" idx="1"/>
          </p:nvPr>
        </p:nvSpPr>
        <p:spPr/>
        <p:txBody>
          <a:bodyPr/>
          <a:lstStyle/>
          <a:p>
            <a:pPr algn="ctr"/>
            <a:r>
              <a:rPr lang="en-US" altLang="en-US" i="1" dirty="0">
                <a:latin typeface="Times" pitchFamily="2" charset="0"/>
              </a:rPr>
              <a:t>Brad Kahl, MD</a:t>
            </a:r>
          </a:p>
          <a:p>
            <a:pPr algn="ctr"/>
            <a:r>
              <a:rPr lang="en-US" altLang="en-US" i="1" dirty="0">
                <a:latin typeface="Times" pitchFamily="2" charset="0"/>
              </a:rPr>
              <a:t>Professor of Medicine</a:t>
            </a:r>
            <a:endParaRPr lang="en-US" altLang="en-US" sz="4000" dirty="0">
              <a:latin typeface="Times" pitchFamily="2" charset="0"/>
            </a:endParaRPr>
          </a:p>
        </p:txBody>
      </p:sp>
    </p:spTree>
    <p:extLst>
      <p:ext uri="{BB962C8B-B14F-4D97-AF65-F5344CB8AC3E}">
        <p14:creationId xmlns:p14="http://schemas.microsoft.com/office/powerpoint/2010/main" val="3293411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E00C5-853B-0D01-90D5-6757C7F78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CCB99-EF73-27AD-1AD0-742D0DE435AF}"/>
              </a:ext>
            </a:extLst>
          </p:cNvPr>
          <p:cNvSpPr>
            <a:spLocks noGrp="1"/>
          </p:cNvSpPr>
          <p:nvPr>
            <p:ph type="title"/>
          </p:nvPr>
        </p:nvSpPr>
        <p:spPr/>
        <p:txBody>
          <a:bodyPr/>
          <a:lstStyle/>
          <a:p>
            <a:r>
              <a:rPr lang="en-US" dirty="0" err="1"/>
              <a:t>Loncastuximab</a:t>
            </a:r>
            <a:r>
              <a:rPr lang="en-US" dirty="0"/>
              <a:t> </a:t>
            </a:r>
            <a:r>
              <a:rPr lang="en-US" dirty="0" err="1"/>
              <a:t>Tesirine</a:t>
            </a:r>
            <a:r>
              <a:rPr lang="en-US" dirty="0"/>
              <a:t>: Mechanism of Action</a:t>
            </a:r>
          </a:p>
        </p:txBody>
      </p:sp>
      <p:sp>
        <p:nvSpPr>
          <p:cNvPr id="4" name="Content Placeholder 3">
            <a:extLst>
              <a:ext uri="{FF2B5EF4-FFF2-40B4-BE49-F238E27FC236}">
                <a16:creationId xmlns:a16="http://schemas.microsoft.com/office/drawing/2014/main" id="{FB20369D-6142-266A-468A-26FDDB97DB7B}"/>
              </a:ext>
            </a:extLst>
          </p:cNvPr>
          <p:cNvSpPr>
            <a:spLocks noGrp="1"/>
          </p:cNvSpPr>
          <p:nvPr>
            <p:ph sz="quarter" idx="4294967295"/>
          </p:nvPr>
        </p:nvSpPr>
        <p:spPr>
          <a:xfrm>
            <a:off x="0" y="6302375"/>
            <a:ext cx="7861300" cy="327025"/>
          </a:xfrm>
        </p:spPr>
        <p:txBody>
          <a:bodyPr/>
          <a:lstStyle/>
          <a:p>
            <a:r>
              <a:rPr lang="it-IT" sz="2000" dirty="0"/>
              <a:t>Zammarchi. Blood. 2018;131:1094. Caimi. Lancet </a:t>
            </a:r>
            <a:r>
              <a:rPr lang="it-IT" sz="2000" dirty="0" err="1"/>
              <a:t>Oncol</a:t>
            </a:r>
            <a:r>
              <a:rPr lang="it-IT" sz="2000" dirty="0"/>
              <a:t>. 2021;22:790.</a:t>
            </a:r>
          </a:p>
        </p:txBody>
      </p:sp>
      <p:grpSp>
        <p:nvGrpSpPr>
          <p:cNvPr id="8" name="Group 7">
            <a:extLst>
              <a:ext uri="{FF2B5EF4-FFF2-40B4-BE49-F238E27FC236}">
                <a16:creationId xmlns:a16="http://schemas.microsoft.com/office/drawing/2014/main" id="{AE1321A8-5C03-09B0-9A0E-0BCC77EEC74C}"/>
              </a:ext>
            </a:extLst>
          </p:cNvPr>
          <p:cNvGrpSpPr/>
          <p:nvPr/>
        </p:nvGrpSpPr>
        <p:grpSpPr>
          <a:xfrm>
            <a:off x="482223" y="2232148"/>
            <a:ext cx="5594727" cy="3224475"/>
            <a:chOff x="548562" y="1732118"/>
            <a:chExt cx="5594727" cy="3224475"/>
          </a:xfrm>
        </p:grpSpPr>
        <p:sp>
          <p:nvSpPr>
            <p:cNvPr id="10" name="TextBox 9">
              <a:extLst>
                <a:ext uri="{FF2B5EF4-FFF2-40B4-BE49-F238E27FC236}">
                  <a16:creationId xmlns:a16="http://schemas.microsoft.com/office/drawing/2014/main" id="{37AF9A1A-46F7-EA2C-4188-37F5D82C959D}"/>
                </a:ext>
              </a:extLst>
            </p:cNvPr>
            <p:cNvSpPr txBox="1"/>
            <p:nvPr/>
          </p:nvSpPr>
          <p:spPr bwMode="auto">
            <a:xfrm>
              <a:off x="885467" y="4587261"/>
              <a:ext cx="867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Poppins" panose="00000500000000000000" pitchFamily="2" charset="0"/>
                  <a:ea typeface="MS PGothic" charset="0"/>
                  <a:cs typeface="Poppins" panose="00000500000000000000" pitchFamily="2" charset="0"/>
                </a:rPr>
                <a:t>RB41.2</a:t>
              </a:r>
            </a:p>
          </p:txBody>
        </p:sp>
        <p:sp>
          <p:nvSpPr>
            <p:cNvPr id="15" name="TextBox 14">
              <a:extLst>
                <a:ext uri="{FF2B5EF4-FFF2-40B4-BE49-F238E27FC236}">
                  <a16:creationId xmlns:a16="http://schemas.microsoft.com/office/drawing/2014/main" id="{3E0E3249-FD8E-2508-D47E-73E9788FA70A}"/>
                </a:ext>
              </a:extLst>
            </p:cNvPr>
            <p:cNvSpPr txBox="1"/>
            <p:nvPr/>
          </p:nvSpPr>
          <p:spPr bwMode="auto">
            <a:xfrm>
              <a:off x="3368293" y="4587261"/>
              <a:ext cx="10615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Poppins" panose="00000500000000000000" pitchFamily="2" charset="0"/>
                  <a:ea typeface="MS PGothic" charset="0"/>
                  <a:cs typeface="Poppins" panose="00000500000000000000" pitchFamily="2" charset="0"/>
                </a:rPr>
                <a:t>SG3249</a:t>
              </a:r>
            </a:p>
          </p:txBody>
        </p:sp>
        <p:sp>
          <p:nvSpPr>
            <p:cNvPr id="23" name="TextBox 22">
              <a:extLst>
                <a:ext uri="{FF2B5EF4-FFF2-40B4-BE49-F238E27FC236}">
                  <a16:creationId xmlns:a16="http://schemas.microsoft.com/office/drawing/2014/main" id="{7204A609-2F3E-F039-FF18-F289339FBC78}"/>
                </a:ext>
              </a:extLst>
            </p:cNvPr>
            <p:cNvSpPr txBox="1"/>
            <p:nvPr/>
          </p:nvSpPr>
          <p:spPr bwMode="auto">
            <a:xfrm>
              <a:off x="1426323" y="3834804"/>
              <a:ext cx="1385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Poppins" panose="00000500000000000000" pitchFamily="2" charset="0"/>
                  <a:ea typeface="MS PGothic" charset="0"/>
                  <a:cs typeface="Poppins" panose="00000500000000000000" pitchFamily="2" charset="0"/>
                </a:rPr>
                <a:t>Maleimide</a:t>
              </a:r>
            </a:p>
          </p:txBody>
        </p:sp>
        <p:sp>
          <p:nvSpPr>
            <p:cNvPr id="29" name="TextBox 28">
              <a:extLst>
                <a:ext uri="{FF2B5EF4-FFF2-40B4-BE49-F238E27FC236}">
                  <a16:creationId xmlns:a16="http://schemas.microsoft.com/office/drawing/2014/main" id="{41665A71-95CA-7F3B-4781-D9993A590AA8}"/>
                </a:ext>
              </a:extLst>
            </p:cNvPr>
            <p:cNvSpPr txBox="1"/>
            <p:nvPr/>
          </p:nvSpPr>
          <p:spPr bwMode="auto">
            <a:xfrm>
              <a:off x="4699590" y="3834804"/>
              <a:ext cx="1002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Poppins" panose="00000500000000000000" pitchFamily="2" charset="0"/>
                  <a:ea typeface="MS PGothic" charset="0"/>
                  <a:cs typeface="Poppins" panose="00000500000000000000" pitchFamily="2" charset="0"/>
                </a:rPr>
                <a:t>SG3199</a:t>
              </a:r>
            </a:p>
          </p:txBody>
        </p:sp>
        <p:sp>
          <p:nvSpPr>
            <p:cNvPr id="30" name="TextBox 29">
              <a:extLst>
                <a:ext uri="{FF2B5EF4-FFF2-40B4-BE49-F238E27FC236}">
                  <a16:creationId xmlns:a16="http://schemas.microsoft.com/office/drawing/2014/main" id="{72F18CAA-6AC0-FA99-530F-E699701A6113}"/>
                </a:ext>
              </a:extLst>
            </p:cNvPr>
            <p:cNvSpPr txBox="1"/>
            <p:nvPr/>
          </p:nvSpPr>
          <p:spPr bwMode="auto">
            <a:xfrm>
              <a:off x="3128050" y="2009117"/>
              <a:ext cx="917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Poppins" panose="00000500000000000000" pitchFamily="2" charset="0"/>
                  <a:ea typeface="MS PGothic" charset="0"/>
                  <a:cs typeface="Poppins" panose="00000500000000000000" pitchFamily="2" charset="0"/>
                </a:rPr>
                <a:t>dPEG8</a:t>
              </a:r>
            </a:p>
          </p:txBody>
        </p:sp>
        <p:sp>
          <p:nvSpPr>
            <p:cNvPr id="31" name="TextBox 30">
              <a:extLst>
                <a:ext uri="{FF2B5EF4-FFF2-40B4-BE49-F238E27FC236}">
                  <a16:creationId xmlns:a16="http://schemas.microsoft.com/office/drawing/2014/main" id="{FD8691D9-4FBB-22F3-8B2B-4FB34DC30652}"/>
                </a:ext>
              </a:extLst>
            </p:cNvPr>
            <p:cNvSpPr txBox="1"/>
            <p:nvPr/>
          </p:nvSpPr>
          <p:spPr bwMode="auto">
            <a:xfrm>
              <a:off x="4498229" y="1732118"/>
              <a:ext cx="11063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Poppins" panose="00000500000000000000" pitchFamily="2" charset="0"/>
                  <a:ea typeface="MS PGothic" charset="0"/>
                  <a:cs typeface="Poppins" panose="00000500000000000000" pitchFamily="2" charset="0"/>
                </a:rPr>
                <a:t>Val-Ala </a:t>
              </a:r>
              <a:br>
                <a:rPr kumimoji="0" lang="en-US" sz="1800" b="0" i="0" u="none" strike="noStrike" kern="0" cap="none" spc="0" normalizeH="0" baseline="0" noProof="0" dirty="0">
                  <a:ln>
                    <a:noFill/>
                  </a:ln>
                  <a:solidFill>
                    <a:srgbClr val="000000"/>
                  </a:solidFill>
                  <a:effectLst/>
                  <a:uLnTx/>
                  <a:uFillTx/>
                  <a:latin typeface="Poppins" panose="00000500000000000000" pitchFamily="2" charset="0"/>
                  <a:ea typeface="MS PGothic" charset="0"/>
                  <a:cs typeface="Poppins" panose="00000500000000000000" pitchFamily="2" charset="0"/>
                </a:rPr>
              </a:br>
              <a:r>
                <a:rPr kumimoji="0" lang="en-US" sz="1800" b="0" i="0" u="none" strike="noStrike" kern="0" cap="none" spc="0" normalizeH="0" baseline="0" noProof="0" dirty="0">
                  <a:ln>
                    <a:noFill/>
                  </a:ln>
                  <a:solidFill>
                    <a:srgbClr val="000000"/>
                  </a:solidFill>
                  <a:effectLst/>
                  <a:uLnTx/>
                  <a:uFillTx/>
                  <a:latin typeface="Poppins" panose="00000500000000000000" pitchFamily="2" charset="0"/>
                  <a:ea typeface="MS PGothic" charset="0"/>
                  <a:cs typeface="Poppins" panose="00000500000000000000" pitchFamily="2" charset="0"/>
                </a:rPr>
                <a:t>Linker</a:t>
              </a:r>
            </a:p>
          </p:txBody>
        </p:sp>
        <p:sp>
          <p:nvSpPr>
            <p:cNvPr id="37" name="TextBox 36">
              <a:extLst>
                <a:ext uri="{FF2B5EF4-FFF2-40B4-BE49-F238E27FC236}">
                  <a16:creationId xmlns:a16="http://schemas.microsoft.com/office/drawing/2014/main" id="{0642FBB4-2F97-E879-203F-91307D954D19}"/>
                </a:ext>
              </a:extLst>
            </p:cNvPr>
            <p:cNvSpPr txBox="1"/>
            <p:nvPr/>
          </p:nvSpPr>
          <p:spPr bwMode="auto">
            <a:xfrm>
              <a:off x="5373526" y="2009117"/>
              <a:ext cx="769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Poppins" panose="00000500000000000000" pitchFamily="2" charset="0"/>
                  <a:ea typeface="MS PGothic" charset="0"/>
                  <a:cs typeface="Poppins" panose="00000500000000000000" pitchFamily="2" charset="0"/>
                </a:rPr>
                <a:t>PABA</a:t>
              </a:r>
            </a:p>
          </p:txBody>
        </p:sp>
        <p:sp>
          <p:nvSpPr>
            <p:cNvPr id="64" name="Left Brace 63">
              <a:extLst>
                <a:ext uri="{FF2B5EF4-FFF2-40B4-BE49-F238E27FC236}">
                  <a16:creationId xmlns:a16="http://schemas.microsoft.com/office/drawing/2014/main" id="{2B2415BE-F6A7-A378-A30A-30AE5F17AC36}"/>
                </a:ext>
              </a:extLst>
            </p:cNvPr>
            <p:cNvSpPr/>
            <p:nvPr/>
          </p:nvSpPr>
          <p:spPr bwMode="auto">
            <a:xfrm rot="16200000">
              <a:off x="1259958" y="4093535"/>
              <a:ext cx="127591" cy="760228"/>
            </a:xfrm>
            <a:prstGeom prst="leftBrace">
              <a:avLst>
                <a:gd name="adj1" fmla="val 33332"/>
                <a:gd name="adj2" fmla="val 49650"/>
              </a:avLst>
            </a:prstGeom>
            <a:noFill/>
            <a:ln w="28575" cap="flat" cmpd="sng" algn="ctr">
              <a:solidFill>
                <a:srgbClr val="000000"/>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25" name="Left Brace 124">
              <a:extLst>
                <a:ext uri="{FF2B5EF4-FFF2-40B4-BE49-F238E27FC236}">
                  <a16:creationId xmlns:a16="http://schemas.microsoft.com/office/drawing/2014/main" id="{5593E6B3-E8B0-05C8-A441-F45C511273D0}"/>
                </a:ext>
              </a:extLst>
            </p:cNvPr>
            <p:cNvSpPr/>
            <p:nvPr/>
          </p:nvSpPr>
          <p:spPr bwMode="auto">
            <a:xfrm rot="16200000">
              <a:off x="3835253" y="2274924"/>
              <a:ext cx="127591" cy="4393906"/>
            </a:xfrm>
            <a:prstGeom prst="leftBrace">
              <a:avLst>
                <a:gd name="adj1" fmla="val 33332"/>
                <a:gd name="adj2" fmla="val 49650"/>
              </a:avLst>
            </a:prstGeom>
            <a:noFill/>
            <a:ln w="28575" cap="flat" cmpd="sng" algn="ctr">
              <a:solidFill>
                <a:srgbClr val="000000"/>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27" name="Left Brace 126">
              <a:extLst>
                <a:ext uri="{FF2B5EF4-FFF2-40B4-BE49-F238E27FC236}">
                  <a16:creationId xmlns:a16="http://schemas.microsoft.com/office/drawing/2014/main" id="{66CE24DC-8A67-5481-35CE-DB44BF79CCB4}"/>
                </a:ext>
              </a:extLst>
            </p:cNvPr>
            <p:cNvSpPr/>
            <p:nvPr/>
          </p:nvSpPr>
          <p:spPr bwMode="auto">
            <a:xfrm rot="16200000">
              <a:off x="2055186" y="3298310"/>
              <a:ext cx="127591" cy="844403"/>
            </a:xfrm>
            <a:prstGeom prst="leftBrace">
              <a:avLst>
                <a:gd name="adj1" fmla="val 33332"/>
                <a:gd name="adj2" fmla="val 49650"/>
              </a:avLst>
            </a:prstGeom>
            <a:noFill/>
            <a:ln w="28575" cap="flat" cmpd="sng" algn="ctr">
              <a:solidFill>
                <a:srgbClr val="000000"/>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35" name="Left Brace 134">
              <a:extLst>
                <a:ext uri="{FF2B5EF4-FFF2-40B4-BE49-F238E27FC236}">
                  <a16:creationId xmlns:a16="http://schemas.microsoft.com/office/drawing/2014/main" id="{E2A00BB7-FED7-6687-336D-7D59EBEA67B9}"/>
                </a:ext>
              </a:extLst>
            </p:cNvPr>
            <p:cNvSpPr/>
            <p:nvPr/>
          </p:nvSpPr>
          <p:spPr bwMode="auto">
            <a:xfrm rot="16200000">
              <a:off x="5091666" y="2779973"/>
              <a:ext cx="127591" cy="1881076"/>
            </a:xfrm>
            <a:prstGeom prst="leftBrace">
              <a:avLst>
                <a:gd name="adj1" fmla="val 33332"/>
                <a:gd name="adj2" fmla="val 49650"/>
              </a:avLst>
            </a:prstGeom>
            <a:noFill/>
            <a:ln w="28575" cap="flat" cmpd="sng" algn="ctr">
              <a:solidFill>
                <a:srgbClr val="000000"/>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36" name="Left Brace 135">
              <a:extLst>
                <a:ext uri="{FF2B5EF4-FFF2-40B4-BE49-F238E27FC236}">
                  <a16:creationId xmlns:a16="http://schemas.microsoft.com/office/drawing/2014/main" id="{51EEE0A5-9033-506F-4647-A4DD4A70B848}"/>
                </a:ext>
              </a:extLst>
            </p:cNvPr>
            <p:cNvSpPr/>
            <p:nvPr/>
          </p:nvSpPr>
          <p:spPr bwMode="auto">
            <a:xfrm rot="5400000">
              <a:off x="3512730" y="1277237"/>
              <a:ext cx="127591" cy="2246129"/>
            </a:xfrm>
            <a:prstGeom prst="leftBrace">
              <a:avLst>
                <a:gd name="adj1" fmla="val 33332"/>
                <a:gd name="adj2" fmla="val 49650"/>
              </a:avLst>
            </a:prstGeom>
            <a:noFill/>
            <a:ln w="28575" cap="flat" cmpd="sng" algn="ctr">
              <a:solidFill>
                <a:srgbClr val="000000"/>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39" name="Left Brace 138">
              <a:extLst>
                <a:ext uri="{FF2B5EF4-FFF2-40B4-BE49-F238E27FC236}">
                  <a16:creationId xmlns:a16="http://schemas.microsoft.com/office/drawing/2014/main" id="{3CA8B65A-E0A8-A1E6-A5B8-50F860B6A97C}"/>
                </a:ext>
              </a:extLst>
            </p:cNvPr>
            <p:cNvSpPr/>
            <p:nvPr/>
          </p:nvSpPr>
          <p:spPr bwMode="auto">
            <a:xfrm rot="5400000">
              <a:off x="4989327" y="2055631"/>
              <a:ext cx="127591" cy="696434"/>
            </a:xfrm>
            <a:prstGeom prst="leftBrace">
              <a:avLst>
                <a:gd name="adj1" fmla="val 33332"/>
                <a:gd name="adj2" fmla="val 49650"/>
              </a:avLst>
            </a:prstGeom>
            <a:noFill/>
            <a:ln w="28575" cap="flat" cmpd="sng" algn="ctr">
              <a:solidFill>
                <a:srgbClr val="000000"/>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49" name="Left Brace 148">
              <a:extLst>
                <a:ext uri="{FF2B5EF4-FFF2-40B4-BE49-F238E27FC236}">
                  <a16:creationId xmlns:a16="http://schemas.microsoft.com/office/drawing/2014/main" id="{3007FF31-9E38-0166-225D-ED28AC30F163}"/>
                </a:ext>
              </a:extLst>
            </p:cNvPr>
            <p:cNvSpPr/>
            <p:nvPr/>
          </p:nvSpPr>
          <p:spPr bwMode="auto">
            <a:xfrm rot="5400000">
              <a:off x="5683987" y="2053860"/>
              <a:ext cx="127591" cy="696434"/>
            </a:xfrm>
            <a:prstGeom prst="leftBrace">
              <a:avLst>
                <a:gd name="adj1" fmla="val 33332"/>
                <a:gd name="adj2" fmla="val 49650"/>
              </a:avLst>
            </a:prstGeom>
            <a:noFill/>
            <a:ln w="28575" cap="flat" cmpd="sng" algn="ctr">
              <a:solidFill>
                <a:srgbClr val="000000"/>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grpSp>
          <p:nvGrpSpPr>
            <p:cNvPr id="150" name="Group 149">
              <a:extLst>
                <a:ext uri="{FF2B5EF4-FFF2-40B4-BE49-F238E27FC236}">
                  <a16:creationId xmlns:a16="http://schemas.microsoft.com/office/drawing/2014/main" id="{D9310579-D0C0-7FA7-FA58-1E19E729A343}"/>
                </a:ext>
              </a:extLst>
            </p:cNvPr>
            <p:cNvGrpSpPr/>
            <p:nvPr/>
          </p:nvGrpSpPr>
          <p:grpSpPr>
            <a:xfrm>
              <a:off x="1106944" y="2652918"/>
              <a:ext cx="654480" cy="892775"/>
              <a:chOff x="1106944" y="2652918"/>
              <a:chExt cx="654480" cy="892775"/>
            </a:xfrm>
          </p:grpSpPr>
          <p:sp>
            <p:nvSpPr>
              <p:cNvPr id="317" name="Freeform: Shape 316">
                <a:extLst>
                  <a:ext uri="{FF2B5EF4-FFF2-40B4-BE49-F238E27FC236}">
                    <a16:creationId xmlns:a16="http://schemas.microsoft.com/office/drawing/2014/main" id="{FA6C27B2-36ED-99D2-F622-BDBC758A4C35}"/>
                  </a:ext>
                </a:extLst>
              </p:cNvPr>
              <p:cNvSpPr/>
              <p:nvPr/>
            </p:nvSpPr>
            <p:spPr bwMode="auto">
              <a:xfrm>
                <a:off x="1106944" y="2652918"/>
                <a:ext cx="654480" cy="892775"/>
              </a:xfrm>
              <a:custGeom>
                <a:avLst/>
                <a:gdLst>
                  <a:gd name="connsiteX0" fmla="*/ 276563 w 654480"/>
                  <a:gd name="connsiteY0" fmla="*/ 2176 h 892775"/>
                  <a:gd name="connsiteX1" fmla="*/ 124163 w 654480"/>
                  <a:gd name="connsiteY1" fmla="*/ 68851 h 892775"/>
                  <a:gd name="connsiteX2" fmla="*/ 21769 w 654480"/>
                  <a:gd name="connsiteY2" fmla="*/ 249826 h 892775"/>
                  <a:gd name="connsiteX3" fmla="*/ 31294 w 654480"/>
                  <a:gd name="connsiteY3" fmla="*/ 373651 h 892775"/>
                  <a:gd name="connsiteX4" fmla="*/ 86063 w 654480"/>
                  <a:gd name="connsiteY4" fmla="*/ 428420 h 892775"/>
                  <a:gd name="connsiteX5" fmla="*/ 31294 w 654480"/>
                  <a:gd name="connsiteY5" fmla="*/ 461757 h 892775"/>
                  <a:gd name="connsiteX6" fmla="*/ 338 w 654480"/>
                  <a:gd name="connsiteY6" fmla="*/ 573676 h 892775"/>
                  <a:gd name="connsiteX7" fmla="*/ 50344 w 654480"/>
                  <a:gd name="connsiteY7" fmla="*/ 740364 h 892775"/>
                  <a:gd name="connsiteX8" fmla="*/ 186075 w 654480"/>
                  <a:gd name="connsiteY8" fmla="*/ 857045 h 892775"/>
                  <a:gd name="connsiteX9" fmla="*/ 233700 w 654480"/>
                  <a:gd name="connsiteY9" fmla="*/ 871332 h 892775"/>
                  <a:gd name="connsiteX10" fmla="*/ 328950 w 654480"/>
                  <a:gd name="connsiteY10" fmla="*/ 871332 h 892775"/>
                  <a:gd name="connsiteX11" fmla="*/ 357525 w 654480"/>
                  <a:gd name="connsiteY11" fmla="*/ 885620 h 892775"/>
                  <a:gd name="connsiteX12" fmla="*/ 407532 w 654480"/>
                  <a:gd name="connsiteY12" fmla="*/ 890382 h 892775"/>
                  <a:gd name="connsiteX13" fmla="*/ 507544 w 654480"/>
                  <a:gd name="connsiteY13" fmla="*/ 847520 h 892775"/>
                  <a:gd name="connsiteX14" fmla="*/ 593269 w 654480"/>
                  <a:gd name="connsiteY14" fmla="*/ 752270 h 892775"/>
                  <a:gd name="connsiteX15" fmla="*/ 650419 w 654480"/>
                  <a:gd name="connsiteY15" fmla="*/ 609395 h 892775"/>
                  <a:gd name="connsiteX16" fmla="*/ 640894 w 654480"/>
                  <a:gd name="connsiteY16" fmla="*/ 507001 h 892775"/>
                  <a:gd name="connsiteX17" fmla="*/ 569457 w 654480"/>
                  <a:gd name="connsiteY17" fmla="*/ 442707 h 892775"/>
                  <a:gd name="connsiteX18" fmla="*/ 600413 w 654480"/>
                  <a:gd name="connsiteY18" fmla="*/ 406989 h 892775"/>
                  <a:gd name="connsiteX19" fmla="*/ 638513 w 654480"/>
                  <a:gd name="connsiteY19" fmla="*/ 323645 h 892775"/>
                  <a:gd name="connsiteX20" fmla="*/ 612319 w 654480"/>
                  <a:gd name="connsiteY20" fmla="*/ 197439 h 892775"/>
                  <a:gd name="connsiteX21" fmla="*/ 509925 w 654480"/>
                  <a:gd name="connsiteY21" fmla="*/ 68851 h 892775"/>
                  <a:gd name="connsiteX22" fmla="*/ 414675 w 654480"/>
                  <a:gd name="connsiteY22" fmla="*/ 21226 h 892775"/>
                  <a:gd name="connsiteX23" fmla="*/ 276563 w 654480"/>
                  <a:gd name="connsiteY23" fmla="*/ 2176 h 89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4480" h="892775">
                    <a:moveTo>
                      <a:pt x="276563" y="2176"/>
                    </a:moveTo>
                    <a:cubicBezTo>
                      <a:pt x="228144" y="10113"/>
                      <a:pt x="166629" y="27576"/>
                      <a:pt x="124163" y="68851"/>
                    </a:cubicBezTo>
                    <a:cubicBezTo>
                      <a:pt x="81697" y="110126"/>
                      <a:pt x="37247" y="199026"/>
                      <a:pt x="21769" y="249826"/>
                    </a:cubicBezTo>
                    <a:cubicBezTo>
                      <a:pt x="6291" y="300626"/>
                      <a:pt x="20578" y="343886"/>
                      <a:pt x="31294" y="373651"/>
                    </a:cubicBezTo>
                    <a:cubicBezTo>
                      <a:pt x="42010" y="403416"/>
                      <a:pt x="86063" y="413736"/>
                      <a:pt x="86063" y="428420"/>
                    </a:cubicBezTo>
                    <a:cubicBezTo>
                      <a:pt x="86063" y="443104"/>
                      <a:pt x="45581" y="437548"/>
                      <a:pt x="31294" y="461757"/>
                    </a:cubicBezTo>
                    <a:cubicBezTo>
                      <a:pt x="17006" y="485966"/>
                      <a:pt x="-2837" y="527242"/>
                      <a:pt x="338" y="573676"/>
                    </a:cubicBezTo>
                    <a:cubicBezTo>
                      <a:pt x="3513" y="620111"/>
                      <a:pt x="19388" y="693136"/>
                      <a:pt x="50344" y="740364"/>
                    </a:cubicBezTo>
                    <a:cubicBezTo>
                      <a:pt x="81300" y="787592"/>
                      <a:pt x="155516" y="835217"/>
                      <a:pt x="186075" y="857045"/>
                    </a:cubicBezTo>
                    <a:cubicBezTo>
                      <a:pt x="216634" y="878873"/>
                      <a:pt x="209887" y="868951"/>
                      <a:pt x="233700" y="871332"/>
                    </a:cubicBezTo>
                    <a:cubicBezTo>
                      <a:pt x="257513" y="873713"/>
                      <a:pt x="308313" y="868951"/>
                      <a:pt x="328950" y="871332"/>
                    </a:cubicBezTo>
                    <a:cubicBezTo>
                      <a:pt x="349587" y="873713"/>
                      <a:pt x="344428" y="882445"/>
                      <a:pt x="357525" y="885620"/>
                    </a:cubicBezTo>
                    <a:cubicBezTo>
                      <a:pt x="370622" y="888795"/>
                      <a:pt x="382529" y="896732"/>
                      <a:pt x="407532" y="890382"/>
                    </a:cubicBezTo>
                    <a:cubicBezTo>
                      <a:pt x="432535" y="884032"/>
                      <a:pt x="476588" y="870539"/>
                      <a:pt x="507544" y="847520"/>
                    </a:cubicBezTo>
                    <a:cubicBezTo>
                      <a:pt x="538500" y="824501"/>
                      <a:pt x="569457" y="791958"/>
                      <a:pt x="593269" y="752270"/>
                    </a:cubicBezTo>
                    <a:cubicBezTo>
                      <a:pt x="617082" y="712583"/>
                      <a:pt x="642481" y="650273"/>
                      <a:pt x="650419" y="609395"/>
                    </a:cubicBezTo>
                    <a:cubicBezTo>
                      <a:pt x="658357" y="568517"/>
                      <a:pt x="654388" y="534782"/>
                      <a:pt x="640894" y="507001"/>
                    </a:cubicBezTo>
                    <a:cubicBezTo>
                      <a:pt x="627400" y="479220"/>
                      <a:pt x="576204" y="459376"/>
                      <a:pt x="569457" y="442707"/>
                    </a:cubicBezTo>
                    <a:cubicBezTo>
                      <a:pt x="562710" y="426038"/>
                      <a:pt x="588904" y="426833"/>
                      <a:pt x="600413" y="406989"/>
                    </a:cubicBezTo>
                    <a:cubicBezTo>
                      <a:pt x="611922" y="387145"/>
                      <a:pt x="636529" y="358570"/>
                      <a:pt x="638513" y="323645"/>
                    </a:cubicBezTo>
                    <a:cubicBezTo>
                      <a:pt x="640497" y="288720"/>
                      <a:pt x="633750" y="239905"/>
                      <a:pt x="612319" y="197439"/>
                    </a:cubicBezTo>
                    <a:cubicBezTo>
                      <a:pt x="590888" y="154973"/>
                      <a:pt x="542866" y="98220"/>
                      <a:pt x="509925" y="68851"/>
                    </a:cubicBezTo>
                    <a:cubicBezTo>
                      <a:pt x="476984" y="39482"/>
                      <a:pt x="450394" y="32735"/>
                      <a:pt x="414675" y="21226"/>
                    </a:cubicBezTo>
                    <a:cubicBezTo>
                      <a:pt x="378956" y="9717"/>
                      <a:pt x="324982" y="-5761"/>
                      <a:pt x="276563" y="2176"/>
                    </a:cubicBezTo>
                    <a:close/>
                  </a:path>
                </a:pathLst>
              </a:custGeom>
              <a:solidFill>
                <a:srgbClr val="015873"/>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318" name="Flowchart: Decision 317">
                <a:extLst>
                  <a:ext uri="{FF2B5EF4-FFF2-40B4-BE49-F238E27FC236}">
                    <a16:creationId xmlns:a16="http://schemas.microsoft.com/office/drawing/2014/main" id="{DDC6D9AA-9AA3-02F8-4883-989F82D93EAA}"/>
                  </a:ext>
                </a:extLst>
              </p:cNvPr>
              <p:cNvSpPr/>
              <p:nvPr/>
            </p:nvSpPr>
            <p:spPr bwMode="auto">
              <a:xfrm>
                <a:off x="1295399" y="3012281"/>
                <a:ext cx="288132" cy="185737"/>
              </a:xfrm>
              <a:prstGeom prst="flowChartDecision">
                <a:avLst/>
              </a:prstGeom>
              <a:solidFill>
                <a:srgbClr val="FFFFFF"/>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grpSp>
        <p:grpSp>
          <p:nvGrpSpPr>
            <p:cNvPr id="159" name="Group 158">
              <a:extLst>
                <a:ext uri="{FF2B5EF4-FFF2-40B4-BE49-F238E27FC236}">
                  <a16:creationId xmlns:a16="http://schemas.microsoft.com/office/drawing/2014/main" id="{3F4BBED3-B62A-9FB0-C12A-B4486D146FF7}"/>
                </a:ext>
              </a:extLst>
            </p:cNvPr>
            <p:cNvGrpSpPr/>
            <p:nvPr/>
          </p:nvGrpSpPr>
          <p:grpSpPr>
            <a:xfrm>
              <a:off x="548562" y="1882662"/>
              <a:ext cx="819119" cy="693863"/>
              <a:chOff x="546180" y="1885043"/>
              <a:chExt cx="819119" cy="693863"/>
            </a:xfrm>
          </p:grpSpPr>
          <p:sp>
            <p:nvSpPr>
              <p:cNvPr id="315" name="Freeform: Shape 314">
                <a:extLst>
                  <a:ext uri="{FF2B5EF4-FFF2-40B4-BE49-F238E27FC236}">
                    <a16:creationId xmlns:a16="http://schemas.microsoft.com/office/drawing/2014/main" id="{5423B1A3-DD82-FBED-A5EC-3499155B99BE}"/>
                  </a:ext>
                </a:extLst>
              </p:cNvPr>
              <p:cNvSpPr/>
              <p:nvPr/>
            </p:nvSpPr>
            <p:spPr bwMode="auto">
              <a:xfrm>
                <a:off x="546180" y="1989820"/>
                <a:ext cx="701873" cy="589086"/>
              </a:xfrm>
              <a:custGeom>
                <a:avLst/>
                <a:gdLst>
                  <a:gd name="connsiteX0" fmla="*/ 8651 w 701873"/>
                  <a:gd name="connsiteY0" fmla="*/ 905 h 589086"/>
                  <a:gd name="connsiteX1" fmla="*/ 1508 w 701873"/>
                  <a:gd name="connsiteY1" fmla="*/ 103299 h 589086"/>
                  <a:gd name="connsiteX2" fmla="*/ 34845 w 701873"/>
                  <a:gd name="connsiteY2" fmla="*/ 236649 h 589086"/>
                  <a:gd name="connsiteX3" fmla="*/ 132476 w 701873"/>
                  <a:gd name="connsiteY3" fmla="*/ 367618 h 589086"/>
                  <a:gd name="connsiteX4" fmla="*/ 213439 w 701873"/>
                  <a:gd name="connsiteY4" fmla="*/ 393811 h 589086"/>
                  <a:gd name="connsiteX5" fmla="*/ 263445 w 701873"/>
                  <a:gd name="connsiteY5" fmla="*/ 379524 h 589086"/>
                  <a:gd name="connsiteX6" fmla="*/ 265826 w 701873"/>
                  <a:gd name="connsiteY6" fmla="*/ 417624 h 589086"/>
                  <a:gd name="connsiteX7" fmla="*/ 289639 w 701873"/>
                  <a:gd name="connsiteY7" fmla="*/ 481918 h 589086"/>
                  <a:gd name="connsiteX8" fmla="*/ 387270 w 701873"/>
                  <a:gd name="connsiteY8" fmla="*/ 572405 h 589086"/>
                  <a:gd name="connsiteX9" fmla="*/ 515858 w 701873"/>
                  <a:gd name="connsiteY9" fmla="*/ 589074 h 589086"/>
                  <a:gd name="connsiteX10" fmla="*/ 637301 w 701873"/>
                  <a:gd name="connsiteY10" fmla="*/ 574786 h 589086"/>
                  <a:gd name="connsiteX11" fmla="*/ 701595 w 701873"/>
                  <a:gd name="connsiteY11" fmla="*/ 555736 h 589086"/>
                  <a:gd name="connsiteX12" fmla="*/ 658733 w 701873"/>
                  <a:gd name="connsiteY12" fmla="*/ 536686 h 589086"/>
                  <a:gd name="connsiteX13" fmla="*/ 613489 w 701873"/>
                  <a:gd name="connsiteY13" fmla="*/ 489061 h 589086"/>
                  <a:gd name="connsiteX14" fmla="*/ 587295 w 701873"/>
                  <a:gd name="connsiteY14" fmla="*/ 410480 h 589086"/>
                  <a:gd name="connsiteX15" fmla="*/ 558720 w 701873"/>
                  <a:gd name="connsiteY15" fmla="*/ 329518 h 589086"/>
                  <a:gd name="connsiteX16" fmla="*/ 515858 w 701873"/>
                  <a:gd name="connsiteY16" fmla="*/ 284274 h 589086"/>
                  <a:gd name="connsiteX17" fmla="*/ 444420 w 701873"/>
                  <a:gd name="connsiteY17" fmla="*/ 267605 h 589086"/>
                  <a:gd name="connsiteX18" fmla="*/ 370601 w 701873"/>
                  <a:gd name="connsiteY18" fmla="*/ 286655 h 589086"/>
                  <a:gd name="connsiteX19" fmla="*/ 346789 w 701873"/>
                  <a:gd name="connsiteY19" fmla="*/ 305705 h 589086"/>
                  <a:gd name="connsiteX20" fmla="*/ 363458 w 701873"/>
                  <a:gd name="connsiteY20" fmla="*/ 269986 h 589086"/>
                  <a:gd name="connsiteX21" fmla="*/ 361076 w 701873"/>
                  <a:gd name="connsiteY21" fmla="*/ 203311 h 589086"/>
                  <a:gd name="connsiteX22" fmla="*/ 334883 w 701873"/>
                  <a:gd name="connsiteY22" fmla="*/ 143780 h 589086"/>
                  <a:gd name="connsiteX23" fmla="*/ 246776 w 701873"/>
                  <a:gd name="connsiteY23" fmla="*/ 134255 h 589086"/>
                  <a:gd name="connsiteX24" fmla="*/ 165814 w 701873"/>
                  <a:gd name="connsiteY24" fmla="*/ 124730 h 589086"/>
                  <a:gd name="connsiteX25" fmla="*/ 91995 w 701873"/>
                  <a:gd name="connsiteY25" fmla="*/ 100918 h 589086"/>
                  <a:gd name="connsiteX26" fmla="*/ 34845 w 701873"/>
                  <a:gd name="connsiteY26" fmla="*/ 55674 h 589086"/>
                  <a:gd name="connsiteX27" fmla="*/ 8651 w 701873"/>
                  <a:gd name="connsiteY27" fmla="*/ 905 h 58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1873" h="589086">
                    <a:moveTo>
                      <a:pt x="8651" y="905"/>
                    </a:moveTo>
                    <a:cubicBezTo>
                      <a:pt x="3095" y="8843"/>
                      <a:pt x="-2858" y="64008"/>
                      <a:pt x="1508" y="103299"/>
                    </a:cubicBezTo>
                    <a:cubicBezTo>
                      <a:pt x="5874" y="142590"/>
                      <a:pt x="13017" y="192596"/>
                      <a:pt x="34845" y="236649"/>
                    </a:cubicBezTo>
                    <a:cubicBezTo>
                      <a:pt x="56673" y="280702"/>
                      <a:pt x="102710" y="341424"/>
                      <a:pt x="132476" y="367618"/>
                    </a:cubicBezTo>
                    <a:cubicBezTo>
                      <a:pt x="162242" y="393812"/>
                      <a:pt x="191611" y="391827"/>
                      <a:pt x="213439" y="393811"/>
                    </a:cubicBezTo>
                    <a:cubicBezTo>
                      <a:pt x="235267" y="395795"/>
                      <a:pt x="254714" y="375555"/>
                      <a:pt x="263445" y="379524"/>
                    </a:cubicBezTo>
                    <a:cubicBezTo>
                      <a:pt x="272176" y="383493"/>
                      <a:pt x="261460" y="400558"/>
                      <a:pt x="265826" y="417624"/>
                    </a:cubicBezTo>
                    <a:cubicBezTo>
                      <a:pt x="270192" y="434690"/>
                      <a:pt x="269398" y="456121"/>
                      <a:pt x="289639" y="481918"/>
                    </a:cubicBezTo>
                    <a:cubicBezTo>
                      <a:pt x="309880" y="507715"/>
                      <a:pt x="349567" y="554546"/>
                      <a:pt x="387270" y="572405"/>
                    </a:cubicBezTo>
                    <a:cubicBezTo>
                      <a:pt x="424973" y="590264"/>
                      <a:pt x="474186" y="588677"/>
                      <a:pt x="515858" y="589074"/>
                    </a:cubicBezTo>
                    <a:cubicBezTo>
                      <a:pt x="557530" y="589471"/>
                      <a:pt x="606345" y="580342"/>
                      <a:pt x="637301" y="574786"/>
                    </a:cubicBezTo>
                    <a:cubicBezTo>
                      <a:pt x="668257" y="569230"/>
                      <a:pt x="698023" y="562086"/>
                      <a:pt x="701595" y="555736"/>
                    </a:cubicBezTo>
                    <a:cubicBezTo>
                      <a:pt x="705167" y="549386"/>
                      <a:pt x="673417" y="547799"/>
                      <a:pt x="658733" y="536686"/>
                    </a:cubicBezTo>
                    <a:cubicBezTo>
                      <a:pt x="644049" y="525574"/>
                      <a:pt x="625395" y="510095"/>
                      <a:pt x="613489" y="489061"/>
                    </a:cubicBezTo>
                    <a:cubicBezTo>
                      <a:pt x="601583" y="468027"/>
                      <a:pt x="596423" y="437070"/>
                      <a:pt x="587295" y="410480"/>
                    </a:cubicBezTo>
                    <a:cubicBezTo>
                      <a:pt x="578167" y="383890"/>
                      <a:pt x="570626" y="350552"/>
                      <a:pt x="558720" y="329518"/>
                    </a:cubicBezTo>
                    <a:cubicBezTo>
                      <a:pt x="546814" y="308484"/>
                      <a:pt x="534908" y="294593"/>
                      <a:pt x="515858" y="284274"/>
                    </a:cubicBezTo>
                    <a:cubicBezTo>
                      <a:pt x="496808" y="273955"/>
                      <a:pt x="468629" y="267208"/>
                      <a:pt x="444420" y="267605"/>
                    </a:cubicBezTo>
                    <a:cubicBezTo>
                      <a:pt x="420211" y="268002"/>
                      <a:pt x="386873" y="280305"/>
                      <a:pt x="370601" y="286655"/>
                    </a:cubicBezTo>
                    <a:cubicBezTo>
                      <a:pt x="354329" y="293005"/>
                      <a:pt x="347980" y="308483"/>
                      <a:pt x="346789" y="305705"/>
                    </a:cubicBezTo>
                    <a:cubicBezTo>
                      <a:pt x="345598" y="302927"/>
                      <a:pt x="361077" y="287052"/>
                      <a:pt x="363458" y="269986"/>
                    </a:cubicBezTo>
                    <a:cubicBezTo>
                      <a:pt x="365839" y="252920"/>
                      <a:pt x="365838" y="224345"/>
                      <a:pt x="361076" y="203311"/>
                    </a:cubicBezTo>
                    <a:cubicBezTo>
                      <a:pt x="356314" y="182277"/>
                      <a:pt x="353933" y="155289"/>
                      <a:pt x="334883" y="143780"/>
                    </a:cubicBezTo>
                    <a:cubicBezTo>
                      <a:pt x="315833" y="132271"/>
                      <a:pt x="274954" y="137430"/>
                      <a:pt x="246776" y="134255"/>
                    </a:cubicBezTo>
                    <a:cubicBezTo>
                      <a:pt x="218598" y="131080"/>
                      <a:pt x="191611" y="130286"/>
                      <a:pt x="165814" y="124730"/>
                    </a:cubicBezTo>
                    <a:cubicBezTo>
                      <a:pt x="140017" y="119174"/>
                      <a:pt x="113823" y="112427"/>
                      <a:pt x="91995" y="100918"/>
                    </a:cubicBezTo>
                    <a:cubicBezTo>
                      <a:pt x="70167" y="89409"/>
                      <a:pt x="47942" y="71946"/>
                      <a:pt x="34845" y="55674"/>
                    </a:cubicBezTo>
                    <a:cubicBezTo>
                      <a:pt x="21748" y="39402"/>
                      <a:pt x="14207" y="-7033"/>
                      <a:pt x="8651" y="905"/>
                    </a:cubicBezTo>
                    <a:close/>
                  </a:path>
                </a:pathLst>
              </a:custGeom>
              <a:solidFill>
                <a:srgbClr val="015873"/>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316" name="Freeform: Shape 315">
                <a:extLst>
                  <a:ext uri="{FF2B5EF4-FFF2-40B4-BE49-F238E27FC236}">
                    <a16:creationId xmlns:a16="http://schemas.microsoft.com/office/drawing/2014/main" id="{89EA65E2-4144-651B-4F2F-590D77366E93}"/>
                  </a:ext>
                </a:extLst>
              </p:cNvPr>
              <p:cNvSpPr/>
              <p:nvPr/>
            </p:nvSpPr>
            <p:spPr bwMode="auto">
              <a:xfrm>
                <a:off x="588073" y="1885043"/>
                <a:ext cx="777226" cy="620042"/>
              </a:xfrm>
              <a:custGeom>
                <a:avLst/>
                <a:gdLst>
                  <a:gd name="connsiteX0" fmla="*/ 469202 w 777226"/>
                  <a:gd name="connsiteY0" fmla="*/ 172357 h 620042"/>
                  <a:gd name="connsiteX1" fmla="*/ 450152 w 777226"/>
                  <a:gd name="connsiteY1" fmla="*/ 96157 h 620042"/>
                  <a:gd name="connsiteX2" fmla="*/ 371571 w 777226"/>
                  <a:gd name="connsiteY2" fmla="*/ 29482 h 620042"/>
                  <a:gd name="connsiteX3" fmla="*/ 233458 w 777226"/>
                  <a:gd name="connsiteY3" fmla="*/ 907 h 620042"/>
                  <a:gd name="connsiteX4" fmla="*/ 133446 w 777226"/>
                  <a:gd name="connsiteY4" fmla="*/ 8051 h 620042"/>
                  <a:gd name="connsiteX5" fmla="*/ 45340 w 777226"/>
                  <a:gd name="connsiteY5" fmla="*/ 17576 h 620042"/>
                  <a:gd name="connsiteX6" fmla="*/ 96 w 777226"/>
                  <a:gd name="connsiteY6" fmla="*/ 79488 h 620042"/>
                  <a:gd name="connsiteX7" fmla="*/ 35815 w 777226"/>
                  <a:gd name="connsiteY7" fmla="*/ 146163 h 620042"/>
                  <a:gd name="connsiteX8" fmla="*/ 114396 w 777226"/>
                  <a:gd name="connsiteY8" fmla="*/ 193788 h 620042"/>
                  <a:gd name="connsiteX9" fmla="*/ 195358 w 777226"/>
                  <a:gd name="connsiteY9" fmla="*/ 200932 h 620042"/>
                  <a:gd name="connsiteX10" fmla="*/ 271558 w 777226"/>
                  <a:gd name="connsiteY10" fmla="*/ 205695 h 620042"/>
                  <a:gd name="connsiteX11" fmla="*/ 326327 w 777226"/>
                  <a:gd name="connsiteY11" fmla="*/ 241413 h 620042"/>
                  <a:gd name="connsiteX12" fmla="*/ 354902 w 777226"/>
                  <a:gd name="connsiteY12" fmla="*/ 315232 h 620042"/>
                  <a:gd name="connsiteX13" fmla="*/ 371571 w 777226"/>
                  <a:gd name="connsiteY13" fmla="*/ 296182 h 620042"/>
                  <a:gd name="connsiteX14" fmla="*/ 404908 w 777226"/>
                  <a:gd name="connsiteY14" fmla="*/ 274751 h 620042"/>
                  <a:gd name="connsiteX15" fmla="*/ 400146 w 777226"/>
                  <a:gd name="connsiteY15" fmla="*/ 319995 h 620042"/>
                  <a:gd name="connsiteX16" fmla="*/ 397765 w 777226"/>
                  <a:gd name="connsiteY16" fmla="*/ 334282 h 620042"/>
                  <a:gd name="connsiteX17" fmla="*/ 440627 w 777226"/>
                  <a:gd name="connsiteY17" fmla="*/ 341426 h 620042"/>
                  <a:gd name="connsiteX18" fmla="*/ 512065 w 777226"/>
                  <a:gd name="connsiteY18" fmla="*/ 372382 h 620042"/>
                  <a:gd name="connsiteX19" fmla="*/ 552546 w 777226"/>
                  <a:gd name="connsiteY19" fmla="*/ 431913 h 620042"/>
                  <a:gd name="connsiteX20" fmla="*/ 578740 w 777226"/>
                  <a:gd name="connsiteY20" fmla="*/ 529545 h 620042"/>
                  <a:gd name="connsiteX21" fmla="*/ 621602 w 777226"/>
                  <a:gd name="connsiteY21" fmla="*/ 591457 h 620042"/>
                  <a:gd name="connsiteX22" fmla="*/ 678752 w 777226"/>
                  <a:gd name="connsiteY22" fmla="*/ 620032 h 620042"/>
                  <a:gd name="connsiteX23" fmla="*/ 735902 w 777226"/>
                  <a:gd name="connsiteY23" fmla="*/ 593838 h 620042"/>
                  <a:gd name="connsiteX24" fmla="*/ 774002 w 777226"/>
                  <a:gd name="connsiteY24" fmla="*/ 527163 h 620042"/>
                  <a:gd name="connsiteX25" fmla="*/ 771621 w 777226"/>
                  <a:gd name="connsiteY25" fmla="*/ 420007 h 620042"/>
                  <a:gd name="connsiteX26" fmla="*/ 743046 w 777226"/>
                  <a:gd name="connsiteY26" fmla="*/ 331901 h 620042"/>
                  <a:gd name="connsiteX27" fmla="*/ 700183 w 777226"/>
                  <a:gd name="connsiteY27" fmla="*/ 246176 h 620042"/>
                  <a:gd name="connsiteX28" fmla="*/ 635890 w 777226"/>
                  <a:gd name="connsiteY28" fmla="*/ 189026 h 620042"/>
                  <a:gd name="connsiteX29" fmla="*/ 569215 w 777226"/>
                  <a:gd name="connsiteY29" fmla="*/ 162832 h 620042"/>
                  <a:gd name="connsiteX30" fmla="*/ 469202 w 777226"/>
                  <a:gd name="connsiteY30" fmla="*/ 172357 h 62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7226" h="620042">
                    <a:moveTo>
                      <a:pt x="469202" y="172357"/>
                    </a:moveTo>
                    <a:cubicBezTo>
                      <a:pt x="449358" y="161245"/>
                      <a:pt x="466424" y="119969"/>
                      <a:pt x="450152" y="96157"/>
                    </a:cubicBezTo>
                    <a:cubicBezTo>
                      <a:pt x="433880" y="72345"/>
                      <a:pt x="407687" y="45357"/>
                      <a:pt x="371571" y="29482"/>
                    </a:cubicBezTo>
                    <a:cubicBezTo>
                      <a:pt x="335455" y="13607"/>
                      <a:pt x="273145" y="4479"/>
                      <a:pt x="233458" y="907"/>
                    </a:cubicBezTo>
                    <a:cubicBezTo>
                      <a:pt x="193770" y="-2665"/>
                      <a:pt x="164799" y="5273"/>
                      <a:pt x="133446" y="8051"/>
                    </a:cubicBezTo>
                    <a:cubicBezTo>
                      <a:pt x="102093" y="10829"/>
                      <a:pt x="67565" y="5670"/>
                      <a:pt x="45340" y="17576"/>
                    </a:cubicBezTo>
                    <a:cubicBezTo>
                      <a:pt x="23115" y="29482"/>
                      <a:pt x="1684" y="58057"/>
                      <a:pt x="96" y="79488"/>
                    </a:cubicBezTo>
                    <a:cubicBezTo>
                      <a:pt x="-1492" y="100919"/>
                      <a:pt x="16765" y="127113"/>
                      <a:pt x="35815" y="146163"/>
                    </a:cubicBezTo>
                    <a:cubicBezTo>
                      <a:pt x="54865" y="165213"/>
                      <a:pt x="87806" y="184660"/>
                      <a:pt x="114396" y="193788"/>
                    </a:cubicBezTo>
                    <a:cubicBezTo>
                      <a:pt x="140986" y="202916"/>
                      <a:pt x="169164" y="198948"/>
                      <a:pt x="195358" y="200932"/>
                    </a:cubicBezTo>
                    <a:cubicBezTo>
                      <a:pt x="221552" y="202917"/>
                      <a:pt x="249730" y="198948"/>
                      <a:pt x="271558" y="205695"/>
                    </a:cubicBezTo>
                    <a:cubicBezTo>
                      <a:pt x="293386" y="212442"/>
                      <a:pt x="312436" y="223157"/>
                      <a:pt x="326327" y="241413"/>
                    </a:cubicBezTo>
                    <a:cubicBezTo>
                      <a:pt x="340218" y="259669"/>
                      <a:pt x="347361" y="306104"/>
                      <a:pt x="354902" y="315232"/>
                    </a:cubicBezTo>
                    <a:cubicBezTo>
                      <a:pt x="362443" y="324360"/>
                      <a:pt x="363237" y="302929"/>
                      <a:pt x="371571" y="296182"/>
                    </a:cubicBezTo>
                    <a:cubicBezTo>
                      <a:pt x="379905" y="289435"/>
                      <a:pt x="400146" y="270782"/>
                      <a:pt x="404908" y="274751"/>
                    </a:cubicBezTo>
                    <a:cubicBezTo>
                      <a:pt x="409670" y="278720"/>
                      <a:pt x="401336" y="310073"/>
                      <a:pt x="400146" y="319995"/>
                    </a:cubicBezTo>
                    <a:cubicBezTo>
                      <a:pt x="398956" y="329917"/>
                      <a:pt x="391018" y="330710"/>
                      <a:pt x="397765" y="334282"/>
                    </a:cubicBezTo>
                    <a:cubicBezTo>
                      <a:pt x="404512" y="337854"/>
                      <a:pt x="421577" y="335076"/>
                      <a:pt x="440627" y="341426"/>
                    </a:cubicBezTo>
                    <a:cubicBezTo>
                      <a:pt x="459677" y="347776"/>
                      <a:pt x="493412" y="357301"/>
                      <a:pt x="512065" y="372382"/>
                    </a:cubicBezTo>
                    <a:cubicBezTo>
                      <a:pt x="530718" y="387463"/>
                      <a:pt x="541434" y="405719"/>
                      <a:pt x="552546" y="431913"/>
                    </a:cubicBezTo>
                    <a:cubicBezTo>
                      <a:pt x="563658" y="458107"/>
                      <a:pt x="567231" y="502954"/>
                      <a:pt x="578740" y="529545"/>
                    </a:cubicBezTo>
                    <a:cubicBezTo>
                      <a:pt x="590249" y="556136"/>
                      <a:pt x="604933" y="576376"/>
                      <a:pt x="621602" y="591457"/>
                    </a:cubicBezTo>
                    <a:cubicBezTo>
                      <a:pt x="638271" y="606538"/>
                      <a:pt x="659702" y="619635"/>
                      <a:pt x="678752" y="620032"/>
                    </a:cubicBezTo>
                    <a:cubicBezTo>
                      <a:pt x="697802" y="620429"/>
                      <a:pt x="720027" y="609316"/>
                      <a:pt x="735902" y="593838"/>
                    </a:cubicBezTo>
                    <a:cubicBezTo>
                      <a:pt x="751777" y="578360"/>
                      <a:pt x="768049" y="556135"/>
                      <a:pt x="774002" y="527163"/>
                    </a:cubicBezTo>
                    <a:cubicBezTo>
                      <a:pt x="779955" y="498191"/>
                      <a:pt x="776780" y="452551"/>
                      <a:pt x="771621" y="420007"/>
                    </a:cubicBezTo>
                    <a:cubicBezTo>
                      <a:pt x="766462" y="387463"/>
                      <a:pt x="754952" y="360873"/>
                      <a:pt x="743046" y="331901"/>
                    </a:cubicBezTo>
                    <a:cubicBezTo>
                      <a:pt x="731140" y="302929"/>
                      <a:pt x="718042" y="269988"/>
                      <a:pt x="700183" y="246176"/>
                    </a:cubicBezTo>
                    <a:cubicBezTo>
                      <a:pt x="682324" y="222364"/>
                      <a:pt x="657718" y="202917"/>
                      <a:pt x="635890" y="189026"/>
                    </a:cubicBezTo>
                    <a:cubicBezTo>
                      <a:pt x="614062" y="175135"/>
                      <a:pt x="596996" y="165213"/>
                      <a:pt x="569215" y="162832"/>
                    </a:cubicBezTo>
                    <a:cubicBezTo>
                      <a:pt x="541434" y="160451"/>
                      <a:pt x="489046" y="183469"/>
                      <a:pt x="469202" y="172357"/>
                    </a:cubicBezTo>
                    <a:close/>
                  </a:path>
                </a:pathLst>
              </a:custGeom>
              <a:solidFill>
                <a:srgbClr val="015873"/>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grpSp>
        <p:grpSp>
          <p:nvGrpSpPr>
            <p:cNvPr id="160" name="Group 159">
              <a:extLst>
                <a:ext uri="{FF2B5EF4-FFF2-40B4-BE49-F238E27FC236}">
                  <a16:creationId xmlns:a16="http://schemas.microsoft.com/office/drawing/2014/main" id="{07341863-3B8E-C6FB-C780-F6D927ADECFE}"/>
                </a:ext>
              </a:extLst>
            </p:cNvPr>
            <p:cNvGrpSpPr/>
            <p:nvPr/>
          </p:nvGrpSpPr>
          <p:grpSpPr>
            <a:xfrm flipH="1">
              <a:off x="1517730" y="1875518"/>
              <a:ext cx="819119" cy="693863"/>
              <a:chOff x="546180" y="1885043"/>
              <a:chExt cx="819119" cy="693863"/>
            </a:xfrm>
          </p:grpSpPr>
          <p:sp>
            <p:nvSpPr>
              <p:cNvPr id="313" name="Freeform: Shape 312">
                <a:extLst>
                  <a:ext uri="{FF2B5EF4-FFF2-40B4-BE49-F238E27FC236}">
                    <a16:creationId xmlns:a16="http://schemas.microsoft.com/office/drawing/2014/main" id="{FCE2BD8A-51E8-33C2-F03F-1FC08FD274F9}"/>
                  </a:ext>
                </a:extLst>
              </p:cNvPr>
              <p:cNvSpPr/>
              <p:nvPr/>
            </p:nvSpPr>
            <p:spPr bwMode="auto">
              <a:xfrm>
                <a:off x="546180" y="1989820"/>
                <a:ext cx="701873" cy="589086"/>
              </a:xfrm>
              <a:custGeom>
                <a:avLst/>
                <a:gdLst>
                  <a:gd name="connsiteX0" fmla="*/ 8651 w 701873"/>
                  <a:gd name="connsiteY0" fmla="*/ 905 h 589086"/>
                  <a:gd name="connsiteX1" fmla="*/ 1508 w 701873"/>
                  <a:gd name="connsiteY1" fmla="*/ 103299 h 589086"/>
                  <a:gd name="connsiteX2" fmla="*/ 34845 w 701873"/>
                  <a:gd name="connsiteY2" fmla="*/ 236649 h 589086"/>
                  <a:gd name="connsiteX3" fmla="*/ 132476 w 701873"/>
                  <a:gd name="connsiteY3" fmla="*/ 367618 h 589086"/>
                  <a:gd name="connsiteX4" fmla="*/ 213439 w 701873"/>
                  <a:gd name="connsiteY4" fmla="*/ 393811 h 589086"/>
                  <a:gd name="connsiteX5" fmla="*/ 263445 w 701873"/>
                  <a:gd name="connsiteY5" fmla="*/ 379524 h 589086"/>
                  <a:gd name="connsiteX6" fmla="*/ 265826 w 701873"/>
                  <a:gd name="connsiteY6" fmla="*/ 417624 h 589086"/>
                  <a:gd name="connsiteX7" fmla="*/ 289639 w 701873"/>
                  <a:gd name="connsiteY7" fmla="*/ 481918 h 589086"/>
                  <a:gd name="connsiteX8" fmla="*/ 387270 w 701873"/>
                  <a:gd name="connsiteY8" fmla="*/ 572405 h 589086"/>
                  <a:gd name="connsiteX9" fmla="*/ 515858 w 701873"/>
                  <a:gd name="connsiteY9" fmla="*/ 589074 h 589086"/>
                  <a:gd name="connsiteX10" fmla="*/ 637301 w 701873"/>
                  <a:gd name="connsiteY10" fmla="*/ 574786 h 589086"/>
                  <a:gd name="connsiteX11" fmla="*/ 701595 w 701873"/>
                  <a:gd name="connsiteY11" fmla="*/ 555736 h 589086"/>
                  <a:gd name="connsiteX12" fmla="*/ 658733 w 701873"/>
                  <a:gd name="connsiteY12" fmla="*/ 536686 h 589086"/>
                  <a:gd name="connsiteX13" fmla="*/ 613489 w 701873"/>
                  <a:gd name="connsiteY13" fmla="*/ 489061 h 589086"/>
                  <a:gd name="connsiteX14" fmla="*/ 587295 w 701873"/>
                  <a:gd name="connsiteY14" fmla="*/ 410480 h 589086"/>
                  <a:gd name="connsiteX15" fmla="*/ 558720 w 701873"/>
                  <a:gd name="connsiteY15" fmla="*/ 329518 h 589086"/>
                  <a:gd name="connsiteX16" fmla="*/ 515858 w 701873"/>
                  <a:gd name="connsiteY16" fmla="*/ 284274 h 589086"/>
                  <a:gd name="connsiteX17" fmla="*/ 444420 w 701873"/>
                  <a:gd name="connsiteY17" fmla="*/ 267605 h 589086"/>
                  <a:gd name="connsiteX18" fmla="*/ 370601 w 701873"/>
                  <a:gd name="connsiteY18" fmla="*/ 286655 h 589086"/>
                  <a:gd name="connsiteX19" fmla="*/ 346789 w 701873"/>
                  <a:gd name="connsiteY19" fmla="*/ 305705 h 589086"/>
                  <a:gd name="connsiteX20" fmla="*/ 363458 w 701873"/>
                  <a:gd name="connsiteY20" fmla="*/ 269986 h 589086"/>
                  <a:gd name="connsiteX21" fmla="*/ 361076 w 701873"/>
                  <a:gd name="connsiteY21" fmla="*/ 203311 h 589086"/>
                  <a:gd name="connsiteX22" fmla="*/ 334883 w 701873"/>
                  <a:gd name="connsiteY22" fmla="*/ 143780 h 589086"/>
                  <a:gd name="connsiteX23" fmla="*/ 246776 w 701873"/>
                  <a:gd name="connsiteY23" fmla="*/ 134255 h 589086"/>
                  <a:gd name="connsiteX24" fmla="*/ 165814 w 701873"/>
                  <a:gd name="connsiteY24" fmla="*/ 124730 h 589086"/>
                  <a:gd name="connsiteX25" fmla="*/ 91995 w 701873"/>
                  <a:gd name="connsiteY25" fmla="*/ 100918 h 589086"/>
                  <a:gd name="connsiteX26" fmla="*/ 34845 w 701873"/>
                  <a:gd name="connsiteY26" fmla="*/ 55674 h 589086"/>
                  <a:gd name="connsiteX27" fmla="*/ 8651 w 701873"/>
                  <a:gd name="connsiteY27" fmla="*/ 905 h 58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1873" h="589086">
                    <a:moveTo>
                      <a:pt x="8651" y="905"/>
                    </a:moveTo>
                    <a:cubicBezTo>
                      <a:pt x="3095" y="8843"/>
                      <a:pt x="-2858" y="64008"/>
                      <a:pt x="1508" y="103299"/>
                    </a:cubicBezTo>
                    <a:cubicBezTo>
                      <a:pt x="5874" y="142590"/>
                      <a:pt x="13017" y="192596"/>
                      <a:pt x="34845" y="236649"/>
                    </a:cubicBezTo>
                    <a:cubicBezTo>
                      <a:pt x="56673" y="280702"/>
                      <a:pt x="102710" y="341424"/>
                      <a:pt x="132476" y="367618"/>
                    </a:cubicBezTo>
                    <a:cubicBezTo>
                      <a:pt x="162242" y="393812"/>
                      <a:pt x="191611" y="391827"/>
                      <a:pt x="213439" y="393811"/>
                    </a:cubicBezTo>
                    <a:cubicBezTo>
                      <a:pt x="235267" y="395795"/>
                      <a:pt x="254714" y="375555"/>
                      <a:pt x="263445" y="379524"/>
                    </a:cubicBezTo>
                    <a:cubicBezTo>
                      <a:pt x="272176" y="383493"/>
                      <a:pt x="261460" y="400558"/>
                      <a:pt x="265826" y="417624"/>
                    </a:cubicBezTo>
                    <a:cubicBezTo>
                      <a:pt x="270192" y="434690"/>
                      <a:pt x="269398" y="456121"/>
                      <a:pt x="289639" y="481918"/>
                    </a:cubicBezTo>
                    <a:cubicBezTo>
                      <a:pt x="309880" y="507715"/>
                      <a:pt x="349567" y="554546"/>
                      <a:pt x="387270" y="572405"/>
                    </a:cubicBezTo>
                    <a:cubicBezTo>
                      <a:pt x="424973" y="590264"/>
                      <a:pt x="474186" y="588677"/>
                      <a:pt x="515858" y="589074"/>
                    </a:cubicBezTo>
                    <a:cubicBezTo>
                      <a:pt x="557530" y="589471"/>
                      <a:pt x="606345" y="580342"/>
                      <a:pt x="637301" y="574786"/>
                    </a:cubicBezTo>
                    <a:cubicBezTo>
                      <a:pt x="668257" y="569230"/>
                      <a:pt x="698023" y="562086"/>
                      <a:pt x="701595" y="555736"/>
                    </a:cubicBezTo>
                    <a:cubicBezTo>
                      <a:pt x="705167" y="549386"/>
                      <a:pt x="673417" y="547799"/>
                      <a:pt x="658733" y="536686"/>
                    </a:cubicBezTo>
                    <a:cubicBezTo>
                      <a:pt x="644049" y="525574"/>
                      <a:pt x="625395" y="510095"/>
                      <a:pt x="613489" y="489061"/>
                    </a:cubicBezTo>
                    <a:cubicBezTo>
                      <a:pt x="601583" y="468027"/>
                      <a:pt x="596423" y="437070"/>
                      <a:pt x="587295" y="410480"/>
                    </a:cubicBezTo>
                    <a:cubicBezTo>
                      <a:pt x="578167" y="383890"/>
                      <a:pt x="570626" y="350552"/>
                      <a:pt x="558720" y="329518"/>
                    </a:cubicBezTo>
                    <a:cubicBezTo>
                      <a:pt x="546814" y="308484"/>
                      <a:pt x="534908" y="294593"/>
                      <a:pt x="515858" y="284274"/>
                    </a:cubicBezTo>
                    <a:cubicBezTo>
                      <a:pt x="496808" y="273955"/>
                      <a:pt x="468629" y="267208"/>
                      <a:pt x="444420" y="267605"/>
                    </a:cubicBezTo>
                    <a:cubicBezTo>
                      <a:pt x="420211" y="268002"/>
                      <a:pt x="386873" y="280305"/>
                      <a:pt x="370601" y="286655"/>
                    </a:cubicBezTo>
                    <a:cubicBezTo>
                      <a:pt x="354329" y="293005"/>
                      <a:pt x="347980" y="308483"/>
                      <a:pt x="346789" y="305705"/>
                    </a:cubicBezTo>
                    <a:cubicBezTo>
                      <a:pt x="345598" y="302927"/>
                      <a:pt x="361077" y="287052"/>
                      <a:pt x="363458" y="269986"/>
                    </a:cubicBezTo>
                    <a:cubicBezTo>
                      <a:pt x="365839" y="252920"/>
                      <a:pt x="365838" y="224345"/>
                      <a:pt x="361076" y="203311"/>
                    </a:cubicBezTo>
                    <a:cubicBezTo>
                      <a:pt x="356314" y="182277"/>
                      <a:pt x="353933" y="155289"/>
                      <a:pt x="334883" y="143780"/>
                    </a:cubicBezTo>
                    <a:cubicBezTo>
                      <a:pt x="315833" y="132271"/>
                      <a:pt x="274954" y="137430"/>
                      <a:pt x="246776" y="134255"/>
                    </a:cubicBezTo>
                    <a:cubicBezTo>
                      <a:pt x="218598" y="131080"/>
                      <a:pt x="191611" y="130286"/>
                      <a:pt x="165814" y="124730"/>
                    </a:cubicBezTo>
                    <a:cubicBezTo>
                      <a:pt x="140017" y="119174"/>
                      <a:pt x="113823" y="112427"/>
                      <a:pt x="91995" y="100918"/>
                    </a:cubicBezTo>
                    <a:cubicBezTo>
                      <a:pt x="70167" y="89409"/>
                      <a:pt x="47942" y="71946"/>
                      <a:pt x="34845" y="55674"/>
                    </a:cubicBezTo>
                    <a:cubicBezTo>
                      <a:pt x="21748" y="39402"/>
                      <a:pt x="14207" y="-7033"/>
                      <a:pt x="8651" y="905"/>
                    </a:cubicBezTo>
                    <a:close/>
                  </a:path>
                </a:pathLst>
              </a:custGeom>
              <a:solidFill>
                <a:srgbClr val="015873"/>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314" name="Freeform: Shape 313">
                <a:extLst>
                  <a:ext uri="{FF2B5EF4-FFF2-40B4-BE49-F238E27FC236}">
                    <a16:creationId xmlns:a16="http://schemas.microsoft.com/office/drawing/2014/main" id="{B4560C6E-7465-9760-FC67-98C4D1D49333}"/>
                  </a:ext>
                </a:extLst>
              </p:cNvPr>
              <p:cNvSpPr/>
              <p:nvPr/>
            </p:nvSpPr>
            <p:spPr bwMode="auto">
              <a:xfrm>
                <a:off x="588073" y="1885043"/>
                <a:ext cx="777226" cy="620042"/>
              </a:xfrm>
              <a:custGeom>
                <a:avLst/>
                <a:gdLst>
                  <a:gd name="connsiteX0" fmla="*/ 469202 w 777226"/>
                  <a:gd name="connsiteY0" fmla="*/ 172357 h 620042"/>
                  <a:gd name="connsiteX1" fmla="*/ 450152 w 777226"/>
                  <a:gd name="connsiteY1" fmla="*/ 96157 h 620042"/>
                  <a:gd name="connsiteX2" fmla="*/ 371571 w 777226"/>
                  <a:gd name="connsiteY2" fmla="*/ 29482 h 620042"/>
                  <a:gd name="connsiteX3" fmla="*/ 233458 w 777226"/>
                  <a:gd name="connsiteY3" fmla="*/ 907 h 620042"/>
                  <a:gd name="connsiteX4" fmla="*/ 133446 w 777226"/>
                  <a:gd name="connsiteY4" fmla="*/ 8051 h 620042"/>
                  <a:gd name="connsiteX5" fmla="*/ 45340 w 777226"/>
                  <a:gd name="connsiteY5" fmla="*/ 17576 h 620042"/>
                  <a:gd name="connsiteX6" fmla="*/ 96 w 777226"/>
                  <a:gd name="connsiteY6" fmla="*/ 79488 h 620042"/>
                  <a:gd name="connsiteX7" fmla="*/ 35815 w 777226"/>
                  <a:gd name="connsiteY7" fmla="*/ 146163 h 620042"/>
                  <a:gd name="connsiteX8" fmla="*/ 114396 w 777226"/>
                  <a:gd name="connsiteY8" fmla="*/ 193788 h 620042"/>
                  <a:gd name="connsiteX9" fmla="*/ 195358 w 777226"/>
                  <a:gd name="connsiteY9" fmla="*/ 200932 h 620042"/>
                  <a:gd name="connsiteX10" fmla="*/ 271558 w 777226"/>
                  <a:gd name="connsiteY10" fmla="*/ 205695 h 620042"/>
                  <a:gd name="connsiteX11" fmla="*/ 326327 w 777226"/>
                  <a:gd name="connsiteY11" fmla="*/ 241413 h 620042"/>
                  <a:gd name="connsiteX12" fmla="*/ 354902 w 777226"/>
                  <a:gd name="connsiteY12" fmla="*/ 315232 h 620042"/>
                  <a:gd name="connsiteX13" fmla="*/ 371571 w 777226"/>
                  <a:gd name="connsiteY13" fmla="*/ 296182 h 620042"/>
                  <a:gd name="connsiteX14" fmla="*/ 404908 w 777226"/>
                  <a:gd name="connsiteY14" fmla="*/ 274751 h 620042"/>
                  <a:gd name="connsiteX15" fmla="*/ 400146 w 777226"/>
                  <a:gd name="connsiteY15" fmla="*/ 319995 h 620042"/>
                  <a:gd name="connsiteX16" fmla="*/ 397765 w 777226"/>
                  <a:gd name="connsiteY16" fmla="*/ 334282 h 620042"/>
                  <a:gd name="connsiteX17" fmla="*/ 440627 w 777226"/>
                  <a:gd name="connsiteY17" fmla="*/ 341426 h 620042"/>
                  <a:gd name="connsiteX18" fmla="*/ 512065 w 777226"/>
                  <a:gd name="connsiteY18" fmla="*/ 372382 h 620042"/>
                  <a:gd name="connsiteX19" fmla="*/ 552546 w 777226"/>
                  <a:gd name="connsiteY19" fmla="*/ 431913 h 620042"/>
                  <a:gd name="connsiteX20" fmla="*/ 578740 w 777226"/>
                  <a:gd name="connsiteY20" fmla="*/ 529545 h 620042"/>
                  <a:gd name="connsiteX21" fmla="*/ 621602 w 777226"/>
                  <a:gd name="connsiteY21" fmla="*/ 591457 h 620042"/>
                  <a:gd name="connsiteX22" fmla="*/ 678752 w 777226"/>
                  <a:gd name="connsiteY22" fmla="*/ 620032 h 620042"/>
                  <a:gd name="connsiteX23" fmla="*/ 735902 w 777226"/>
                  <a:gd name="connsiteY23" fmla="*/ 593838 h 620042"/>
                  <a:gd name="connsiteX24" fmla="*/ 774002 w 777226"/>
                  <a:gd name="connsiteY24" fmla="*/ 527163 h 620042"/>
                  <a:gd name="connsiteX25" fmla="*/ 771621 w 777226"/>
                  <a:gd name="connsiteY25" fmla="*/ 420007 h 620042"/>
                  <a:gd name="connsiteX26" fmla="*/ 743046 w 777226"/>
                  <a:gd name="connsiteY26" fmla="*/ 331901 h 620042"/>
                  <a:gd name="connsiteX27" fmla="*/ 700183 w 777226"/>
                  <a:gd name="connsiteY27" fmla="*/ 246176 h 620042"/>
                  <a:gd name="connsiteX28" fmla="*/ 635890 w 777226"/>
                  <a:gd name="connsiteY28" fmla="*/ 189026 h 620042"/>
                  <a:gd name="connsiteX29" fmla="*/ 569215 w 777226"/>
                  <a:gd name="connsiteY29" fmla="*/ 162832 h 620042"/>
                  <a:gd name="connsiteX30" fmla="*/ 469202 w 777226"/>
                  <a:gd name="connsiteY30" fmla="*/ 172357 h 62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7226" h="620042">
                    <a:moveTo>
                      <a:pt x="469202" y="172357"/>
                    </a:moveTo>
                    <a:cubicBezTo>
                      <a:pt x="449358" y="161245"/>
                      <a:pt x="466424" y="119969"/>
                      <a:pt x="450152" y="96157"/>
                    </a:cubicBezTo>
                    <a:cubicBezTo>
                      <a:pt x="433880" y="72345"/>
                      <a:pt x="407687" y="45357"/>
                      <a:pt x="371571" y="29482"/>
                    </a:cubicBezTo>
                    <a:cubicBezTo>
                      <a:pt x="335455" y="13607"/>
                      <a:pt x="273145" y="4479"/>
                      <a:pt x="233458" y="907"/>
                    </a:cubicBezTo>
                    <a:cubicBezTo>
                      <a:pt x="193770" y="-2665"/>
                      <a:pt x="164799" y="5273"/>
                      <a:pt x="133446" y="8051"/>
                    </a:cubicBezTo>
                    <a:cubicBezTo>
                      <a:pt x="102093" y="10829"/>
                      <a:pt x="67565" y="5670"/>
                      <a:pt x="45340" y="17576"/>
                    </a:cubicBezTo>
                    <a:cubicBezTo>
                      <a:pt x="23115" y="29482"/>
                      <a:pt x="1684" y="58057"/>
                      <a:pt x="96" y="79488"/>
                    </a:cubicBezTo>
                    <a:cubicBezTo>
                      <a:pt x="-1492" y="100919"/>
                      <a:pt x="16765" y="127113"/>
                      <a:pt x="35815" y="146163"/>
                    </a:cubicBezTo>
                    <a:cubicBezTo>
                      <a:pt x="54865" y="165213"/>
                      <a:pt x="87806" y="184660"/>
                      <a:pt x="114396" y="193788"/>
                    </a:cubicBezTo>
                    <a:cubicBezTo>
                      <a:pt x="140986" y="202916"/>
                      <a:pt x="169164" y="198948"/>
                      <a:pt x="195358" y="200932"/>
                    </a:cubicBezTo>
                    <a:cubicBezTo>
                      <a:pt x="221552" y="202917"/>
                      <a:pt x="249730" y="198948"/>
                      <a:pt x="271558" y="205695"/>
                    </a:cubicBezTo>
                    <a:cubicBezTo>
                      <a:pt x="293386" y="212442"/>
                      <a:pt x="312436" y="223157"/>
                      <a:pt x="326327" y="241413"/>
                    </a:cubicBezTo>
                    <a:cubicBezTo>
                      <a:pt x="340218" y="259669"/>
                      <a:pt x="347361" y="306104"/>
                      <a:pt x="354902" y="315232"/>
                    </a:cubicBezTo>
                    <a:cubicBezTo>
                      <a:pt x="362443" y="324360"/>
                      <a:pt x="363237" y="302929"/>
                      <a:pt x="371571" y="296182"/>
                    </a:cubicBezTo>
                    <a:cubicBezTo>
                      <a:pt x="379905" y="289435"/>
                      <a:pt x="400146" y="270782"/>
                      <a:pt x="404908" y="274751"/>
                    </a:cubicBezTo>
                    <a:cubicBezTo>
                      <a:pt x="409670" y="278720"/>
                      <a:pt x="401336" y="310073"/>
                      <a:pt x="400146" y="319995"/>
                    </a:cubicBezTo>
                    <a:cubicBezTo>
                      <a:pt x="398956" y="329917"/>
                      <a:pt x="391018" y="330710"/>
                      <a:pt x="397765" y="334282"/>
                    </a:cubicBezTo>
                    <a:cubicBezTo>
                      <a:pt x="404512" y="337854"/>
                      <a:pt x="421577" y="335076"/>
                      <a:pt x="440627" y="341426"/>
                    </a:cubicBezTo>
                    <a:cubicBezTo>
                      <a:pt x="459677" y="347776"/>
                      <a:pt x="493412" y="357301"/>
                      <a:pt x="512065" y="372382"/>
                    </a:cubicBezTo>
                    <a:cubicBezTo>
                      <a:pt x="530718" y="387463"/>
                      <a:pt x="541434" y="405719"/>
                      <a:pt x="552546" y="431913"/>
                    </a:cubicBezTo>
                    <a:cubicBezTo>
                      <a:pt x="563658" y="458107"/>
                      <a:pt x="567231" y="502954"/>
                      <a:pt x="578740" y="529545"/>
                    </a:cubicBezTo>
                    <a:cubicBezTo>
                      <a:pt x="590249" y="556136"/>
                      <a:pt x="604933" y="576376"/>
                      <a:pt x="621602" y="591457"/>
                    </a:cubicBezTo>
                    <a:cubicBezTo>
                      <a:pt x="638271" y="606538"/>
                      <a:pt x="659702" y="619635"/>
                      <a:pt x="678752" y="620032"/>
                    </a:cubicBezTo>
                    <a:cubicBezTo>
                      <a:pt x="697802" y="620429"/>
                      <a:pt x="720027" y="609316"/>
                      <a:pt x="735902" y="593838"/>
                    </a:cubicBezTo>
                    <a:cubicBezTo>
                      <a:pt x="751777" y="578360"/>
                      <a:pt x="768049" y="556135"/>
                      <a:pt x="774002" y="527163"/>
                    </a:cubicBezTo>
                    <a:cubicBezTo>
                      <a:pt x="779955" y="498191"/>
                      <a:pt x="776780" y="452551"/>
                      <a:pt x="771621" y="420007"/>
                    </a:cubicBezTo>
                    <a:cubicBezTo>
                      <a:pt x="766462" y="387463"/>
                      <a:pt x="754952" y="360873"/>
                      <a:pt x="743046" y="331901"/>
                    </a:cubicBezTo>
                    <a:cubicBezTo>
                      <a:pt x="731140" y="302929"/>
                      <a:pt x="718042" y="269988"/>
                      <a:pt x="700183" y="246176"/>
                    </a:cubicBezTo>
                    <a:cubicBezTo>
                      <a:pt x="682324" y="222364"/>
                      <a:pt x="657718" y="202917"/>
                      <a:pt x="635890" y="189026"/>
                    </a:cubicBezTo>
                    <a:cubicBezTo>
                      <a:pt x="614062" y="175135"/>
                      <a:pt x="596996" y="165213"/>
                      <a:pt x="569215" y="162832"/>
                    </a:cubicBezTo>
                    <a:cubicBezTo>
                      <a:pt x="541434" y="160451"/>
                      <a:pt x="489046" y="183469"/>
                      <a:pt x="469202" y="172357"/>
                    </a:cubicBezTo>
                    <a:close/>
                  </a:path>
                </a:pathLst>
              </a:custGeom>
              <a:solidFill>
                <a:srgbClr val="015873"/>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grpSp>
        <p:sp>
          <p:nvSpPr>
            <p:cNvPr id="162" name="Hexagon 161">
              <a:extLst>
                <a:ext uri="{FF2B5EF4-FFF2-40B4-BE49-F238E27FC236}">
                  <a16:creationId xmlns:a16="http://schemas.microsoft.com/office/drawing/2014/main" id="{AB82C100-6B55-912D-7CFC-342740DFD740}"/>
                </a:ext>
              </a:extLst>
            </p:cNvPr>
            <p:cNvSpPr/>
            <p:nvPr/>
          </p:nvSpPr>
          <p:spPr bwMode="auto">
            <a:xfrm rot="1800000">
              <a:off x="1278071" y="2497718"/>
              <a:ext cx="160356" cy="138238"/>
            </a:xfrm>
            <a:prstGeom prst="hexagon">
              <a:avLst/>
            </a:prstGeom>
            <a:solidFill>
              <a:srgbClr val="E1471D"/>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164" name="Block Arc 163">
              <a:extLst>
                <a:ext uri="{FF2B5EF4-FFF2-40B4-BE49-F238E27FC236}">
                  <a16:creationId xmlns:a16="http://schemas.microsoft.com/office/drawing/2014/main" id="{A2FBA87A-BBF9-4DC6-8C58-EAF9F74C016C}"/>
                </a:ext>
              </a:extLst>
            </p:cNvPr>
            <p:cNvSpPr/>
            <p:nvPr/>
          </p:nvSpPr>
          <p:spPr bwMode="auto">
            <a:xfrm rot="9150238">
              <a:off x="925277" y="2375273"/>
              <a:ext cx="501749" cy="501749"/>
            </a:xfrm>
            <a:prstGeom prst="blockArc">
              <a:avLst>
                <a:gd name="adj1" fmla="val 9191720"/>
                <a:gd name="adj2" fmla="val 13445422"/>
                <a:gd name="adj3" fmla="val 7114"/>
              </a:avLst>
            </a:prstGeom>
            <a:solidFill>
              <a:srgbClr val="FFFFFF"/>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166" name="Block Arc 165">
              <a:extLst>
                <a:ext uri="{FF2B5EF4-FFF2-40B4-BE49-F238E27FC236}">
                  <a16:creationId xmlns:a16="http://schemas.microsoft.com/office/drawing/2014/main" id="{67AC7232-C04A-E243-436C-60D15C6DA81A}"/>
                </a:ext>
              </a:extLst>
            </p:cNvPr>
            <p:cNvSpPr/>
            <p:nvPr/>
          </p:nvSpPr>
          <p:spPr bwMode="auto">
            <a:xfrm rot="12449762" flipH="1">
              <a:off x="1461058" y="2377655"/>
              <a:ext cx="501749" cy="501749"/>
            </a:xfrm>
            <a:prstGeom prst="blockArc">
              <a:avLst>
                <a:gd name="adj1" fmla="val 9191720"/>
                <a:gd name="adj2" fmla="val 13445422"/>
                <a:gd name="adj3" fmla="val 7114"/>
              </a:avLst>
            </a:prstGeom>
            <a:solidFill>
              <a:srgbClr val="FFFFFF"/>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167" name="Hexagon 166">
              <a:extLst>
                <a:ext uri="{FF2B5EF4-FFF2-40B4-BE49-F238E27FC236}">
                  <a16:creationId xmlns:a16="http://schemas.microsoft.com/office/drawing/2014/main" id="{848E41C5-6612-4D20-65E0-62E8514947E6}"/>
                </a:ext>
              </a:extLst>
            </p:cNvPr>
            <p:cNvSpPr/>
            <p:nvPr/>
          </p:nvSpPr>
          <p:spPr bwMode="auto">
            <a:xfrm rot="1800000">
              <a:off x="1425708" y="2500099"/>
              <a:ext cx="160356" cy="138238"/>
            </a:xfrm>
            <a:prstGeom prst="hexagon">
              <a:avLst/>
            </a:prstGeom>
            <a:solidFill>
              <a:srgbClr val="E1471D"/>
            </a:solid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grpSp>
          <p:nvGrpSpPr>
            <p:cNvPr id="170" name="Group 169">
              <a:extLst>
                <a:ext uri="{FF2B5EF4-FFF2-40B4-BE49-F238E27FC236}">
                  <a16:creationId xmlns:a16="http://schemas.microsoft.com/office/drawing/2014/main" id="{7A967EDA-C6B4-2511-3330-859B807C81F6}"/>
                </a:ext>
              </a:extLst>
            </p:cNvPr>
            <p:cNvGrpSpPr/>
            <p:nvPr/>
          </p:nvGrpSpPr>
          <p:grpSpPr>
            <a:xfrm>
              <a:off x="1616869" y="2462212"/>
              <a:ext cx="4523184" cy="1084957"/>
              <a:chOff x="1616869" y="2462212"/>
              <a:chExt cx="4523184" cy="1084957"/>
            </a:xfrm>
          </p:grpSpPr>
          <p:sp>
            <p:nvSpPr>
              <p:cNvPr id="173" name="TextBox 172">
                <a:extLst>
                  <a:ext uri="{FF2B5EF4-FFF2-40B4-BE49-F238E27FC236}">
                    <a16:creationId xmlns:a16="http://schemas.microsoft.com/office/drawing/2014/main" id="{A171DB6D-D329-2225-E1F3-302087AF4D33}"/>
                  </a:ext>
                </a:extLst>
              </p:cNvPr>
              <p:cNvSpPr txBox="1"/>
              <p:nvPr/>
            </p:nvSpPr>
            <p:spPr bwMode="auto">
              <a:xfrm>
                <a:off x="1745456" y="2626519"/>
                <a:ext cx="593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S</a:t>
                </a:r>
              </a:p>
            </p:txBody>
          </p:sp>
          <p:sp>
            <p:nvSpPr>
              <p:cNvPr id="174" name="TextBox 173">
                <a:extLst>
                  <a:ext uri="{FF2B5EF4-FFF2-40B4-BE49-F238E27FC236}">
                    <a16:creationId xmlns:a16="http://schemas.microsoft.com/office/drawing/2014/main" id="{5BB7E981-70D1-8010-FAF3-673101059AB7}"/>
                  </a:ext>
                </a:extLst>
              </p:cNvPr>
              <p:cNvSpPr txBox="1"/>
              <p:nvPr/>
            </p:nvSpPr>
            <p:spPr bwMode="auto">
              <a:xfrm>
                <a:off x="1883569" y="2797969"/>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184" name="TextBox 183">
                <a:extLst>
                  <a:ext uri="{FF2B5EF4-FFF2-40B4-BE49-F238E27FC236}">
                    <a16:creationId xmlns:a16="http://schemas.microsoft.com/office/drawing/2014/main" id="{B1690771-1C1E-412C-0E41-C874B7EE67F6}"/>
                  </a:ext>
                </a:extLst>
              </p:cNvPr>
              <p:cNvSpPr txBox="1"/>
              <p:nvPr/>
            </p:nvSpPr>
            <p:spPr bwMode="auto">
              <a:xfrm>
                <a:off x="2259807" y="2800350"/>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185" name="Freeform: Shape 184">
                <a:extLst>
                  <a:ext uri="{FF2B5EF4-FFF2-40B4-BE49-F238E27FC236}">
                    <a16:creationId xmlns:a16="http://schemas.microsoft.com/office/drawing/2014/main" id="{54502642-89EC-192E-747D-C015696575CD}"/>
                  </a:ext>
                </a:extLst>
              </p:cNvPr>
              <p:cNvSpPr/>
              <p:nvPr/>
            </p:nvSpPr>
            <p:spPr bwMode="auto">
              <a:xfrm>
                <a:off x="1616869" y="2619375"/>
                <a:ext cx="130969" cy="38100"/>
              </a:xfrm>
              <a:custGeom>
                <a:avLst/>
                <a:gdLst>
                  <a:gd name="connsiteX0" fmla="*/ 0 w 130969"/>
                  <a:gd name="connsiteY0" fmla="*/ 0 h 38100"/>
                  <a:gd name="connsiteX1" fmla="*/ 97631 w 130969"/>
                  <a:gd name="connsiteY1" fmla="*/ 0 h 38100"/>
                  <a:gd name="connsiteX2" fmla="*/ 130969 w 130969"/>
                  <a:gd name="connsiteY2" fmla="*/ 38100 h 38100"/>
                </a:gdLst>
                <a:ahLst/>
                <a:cxnLst>
                  <a:cxn ang="0">
                    <a:pos x="connsiteX0" y="connsiteY0"/>
                  </a:cxn>
                  <a:cxn ang="0">
                    <a:pos x="connsiteX1" y="connsiteY1"/>
                  </a:cxn>
                  <a:cxn ang="0">
                    <a:pos x="connsiteX2" y="connsiteY2"/>
                  </a:cxn>
                </a:cxnLst>
                <a:rect l="l" t="t" r="r" b="b"/>
                <a:pathLst>
                  <a:path w="130969" h="38100">
                    <a:moveTo>
                      <a:pt x="0" y="0"/>
                    </a:moveTo>
                    <a:lnTo>
                      <a:pt x="97631" y="0"/>
                    </a:lnTo>
                    <a:lnTo>
                      <a:pt x="130969" y="38100"/>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89" name="Freeform: Shape 188">
                <a:extLst>
                  <a:ext uri="{FF2B5EF4-FFF2-40B4-BE49-F238E27FC236}">
                    <a16:creationId xmlns:a16="http://schemas.microsoft.com/office/drawing/2014/main" id="{C19A3CDD-9229-24A7-11AD-A51292F1A749}"/>
                  </a:ext>
                </a:extLst>
              </p:cNvPr>
              <p:cNvSpPr/>
              <p:nvPr/>
            </p:nvSpPr>
            <p:spPr bwMode="auto">
              <a:xfrm>
                <a:off x="1809750" y="2602706"/>
                <a:ext cx="211931" cy="83344"/>
              </a:xfrm>
              <a:custGeom>
                <a:avLst/>
                <a:gdLst>
                  <a:gd name="connsiteX0" fmla="*/ 0 w 211931"/>
                  <a:gd name="connsiteY0" fmla="*/ 83344 h 83344"/>
                  <a:gd name="connsiteX1" fmla="*/ 66675 w 211931"/>
                  <a:gd name="connsiteY1" fmla="*/ 83344 h 83344"/>
                  <a:gd name="connsiteX2" fmla="*/ 114300 w 211931"/>
                  <a:gd name="connsiteY2" fmla="*/ 0 h 83344"/>
                  <a:gd name="connsiteX3" fmla="*/ 211931 w 211931"/>
                  <a:gd name="connsiteY3" fmla="*/ 21432 h 83344"/>
                  <a:gd name="connsiteX4" fmla="*/ 211931 w 211931"/>
                  <a:gd name="connsiteY4" fmla="*/ 76200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83344">
                    <a:moveTo>
                      <a:pt x="0" y="83344"/>
                    </a:moveTo>
                    <a:lnTo>
                      <a:pt x="66675" y="83344"/>
                    </a:lnTo>
                    <a:lnTo>
                      <a:pt x="114300" y="0"/>
                    </a:lnTo>
                    <a:lnTo>
                      <a:pt x="211931" y="21432"/>
                    </a:lnTo>
                    <a:lnTo>
                      <a:pt x="211931" y="76200"/>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0" name="Freeform: Shape 189">
                <a:extLst>
                  <a:ext uri="{FF2B5EF4-FFF2-40B4-BE49-F238E27FC236}">
                    <a16:creationId xmlns:a16="http://schemas.microsoft.com/office/drawing/2014/main" id="{0131C1A9-3320-0F16-3B9C-4FA3A21881B7}"/>
                  </a:ext>
                </a:extLst>
              </p:cNvPr>
              <p:cNvSpPr/>
              <p:nvPr/>
            </p:nvSpPr>
            <p:spPr bwMode="auto">
              <a:xfrm>
                <a:off x="1881188" y="2688431"/>
                <a:ext cx="116681" cy="64293"/>
              </a:xfrm>
              <a:custGeom>
                <a:avLst/>
                <a:gdLst>
                  <a:gd name="connsiteX0" fmla="*/ 0 w 116681"/>
                  <a:gd name="connsiteY0" fmla="*/ 0 h 64293"/>
                  <a:gd name="connsiteX1" fmla="*/ 64293 w 116681"/>
                  <a:gd name="connsiteY1" fmla="*/ 64293 h 64293"/>
                  <a:gd name="connsiteX2" fmla="*/ 116681 w 116681"/>
                  <a:gd name="connsiteY2" fmla="*/ 35719 h 64293"/>
                </a:gdLst>
                <a:ahLst/>
                <a:cxnLst>
                  <a:cxn ang="0">
                    <a:pos x="connsiteX0" y="connsiteY0"/>
                  </a:cxn>
                  <a:cxn ang="0">
                    <a:pos x="connsiteX1" y="connsiteY1"/>
                  </a:cxn>
                  <a:cxn ang="0">
                    <a:pos x="connsiteX2" y="connsiteY2"/>
                  </a:cxn>
                </a:cxnLst>
                <a:rect l="l" t="t" r="r" b="b"/>
                <a:pathLst>
                  <a:path w="116681" h="64293">
                    <a:moveTo>
                      <a:pt x="0" y="0"/>
                    </a:moveTo>
                    <a:lnTo>
                      <a:pt x="64293" y="64293"/>
                    </a:lnTo>
                    <a:lnTo>
                      <a:pt x="116681" y="35719"/>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1" name="Freeform: Shape 190">
                <a:extLst>
                  <a:ext uri="{FF2B5EF4-FFF2-40B4-BE49-F238E27FC236}">
                    <a16:creationId xmlns:a16="http://schemas.microsoft.com/office/drawing/2014/main" id="{3F8121C3-CD84-72E5-4498-5EDF585A376A}"/>
                  </a:ext>
                </a:extLst>
              </p:cNvPr>
              <p:cNvSpPr/>
              <p:nvPr/>
            </p:nvSpPr>
            <p:spPr bwMode="auto">
              <a:xfrm>
                <a:off x="2076450" y="2717006"/>
                <a:ext cx="269081" cy="47625"/>
              </a:xfrm>
              <a:custGeom>
                <a:avLst/>
                <a:gdLst>
                  <a:gd name="connsiteX0" fmla="*/ 0 w 269081"/>
                  <a:gd name="connsiteY0" fmla="*/ 14288 h 47625"/>
                  <a:gd name="connsiteX1" fmla="*/ 42863 w 269081"/>
                  <a:gd name="connsiteY1" fmla="*/ 47625 h 47625"/>
                  <a:gd name="connsiteX2" fmla="*/ 140494 w 269081"/>
                  <a:gd name="connsiteY2" fmla="*/ 0 h 47625"/>
                  <a:gd name="connsiteX3" fmla="*/ 219075 w 269081"/>
                  <a:gd name="connsiteY3" fmla="*/ 47625 h 47625"/>
                  <a:gd name="connsiteX4" fmla="*/ 269081 w 269081"/>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81" h="47625">
                    <a:moveTo>
                      <a:pt x="0" y="14288"/>
                    </a:moveTo>
                    <a:lnTo>
                      <a:pt x="42863" y="47625"/>
                    </a:lnTo>
                    <a:lnTo>
                      <a:pt x="140494" y="0"/>
                    </a:lnTo>
                    <a:lnTo>
                      <a:pt x="219075" y="47625"/>
                    </a:lnTo>
                    <a:lnTo>
                      <a:pt x="269081" y="23813"/>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2" name="Freeform: Shape 191">
                <a:extLst>
                  <a:ext uri="{FF2B5EF4-FFF2-40B4-BE49-F238E27FC236}">
                    <a16:creationId xmlns:a16="http://schemas.microsoft.com/office/drawing/2014/main" id="{4766071C-6774-55CF-EA48-C50392A95EAD}"/>
                  </a:ext>
                </a:extLst>
              </p:cNvPr>
              <p:cNvSpPr/>
              <p:nvPr/>
            </p:nvSpPr>
            <p:spPr bwMode="auto">
              <a:xfrm>
                <a:off x="2419350" y="2714625"/>
                <a:ext cx="188119"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Lst>
                <a:ahLst/>
                <a:cxnLst>
                  <a:cxn ang="0">
                    <a:pos x="connsiteX0" y="connsiteY0"/>
                  </a:cxn>
                  <a:cxn ang="0">
                    <a:pos x="connsiteX1" y="connsiteY1"/>
                  </a:cxn>
                  <a:cxn ang="0">
                    <a:pos x="connsiteX2" y="connsiteY2"/>
                  </a:cxn>
                  <a:cxn ang="0">
                    <a:pos x="connsiteX3" y="connsiteY3"/>
                  </a:cxn>
                </a:cxnLst>
                <a:rect l="l" t="t" r="r" b="b"/>
                <a:pathLst>
                  <a:path w="188119" h="50006">
                    <a:moveTo>
                      <a:pt x="0" y="16669"/>
                    </a:moveTo>
                    <a:lnTo>
                      <a:pt x="57150" y="50006"/>
                    </a:lnTo>
                    <a:lnTo>
                      <a:pt x="142875" y="0"/>
                    </a:lnTo>
                    <a:lnTo>
                      <a:pt x="188119" y="28575"/>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3" name="Freeform: Shape 192">
                <a:extLst>
                  <a:ext uri="{FF2B5EF4-FFF2-40B4-BE49-F238E27FC236}">
                    <a16:creationId xmlns:a16="http://schemas.microsoft.com/office/drawing/2014/main" id="{2C2F2CB2-C21C-6CB8-C46E-3CE925470EBF}"/>
                  </a:ext>
                </a:extLst>
              </p:cNvPr>
              <p:cNvSpPr/>
              <p:nvPr/>
            </p:nvSpPr>
            <p:spPr bwMode="auto">
              <a:xfrm>
                <a:off x="2943225" y="2714625"/>
                <a:ext cx="188119"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Lst>
                <a:ahLst/>
                <a:cxnLst>
                  <a:cxn ang="0">
                    <a:pos x="connsiteX0" y="connsiteY0"/>
                  </a:cxn>
                  <a:cxn ang="0">
                    <a:pos x="connsiteX1" y="connsiteY1"/>
                  </a:cxn>
                  <a:cxn ang="0">
                    <a:pos x="connsiteX2" y="connsiteY2"/>
                  </a:cxn>
                  <a:cxn ang="0">
                    <a:pos x="connsiteX3" y="connsiteY3"/>
                  </a:cxn>
                </a:cxnLst>
                <a:rect l="l" t="t" r="r" b="b"/>
                <a:pathLst>
                  <a:path w="188119" h="50006">
                    <a:moveTo>
                      <a:pt x="0" y="16669"/>
                    </a:moveTo>
                    <a:lnTo>
                      <a:pt x="57150" y="50006"/>
                    </a:lnTo>
                    <a:lnTo>
                      <a:pt x="142875" y="0"/>
                    </a:lnTo>
                    <a:lnTo>
                      <a:pt x="188119" y="28575"/>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4" name="Freeform: Shape 193">
                <a:extLst>
                  <a:ext uri="{FF2B5EF4-FFF2-40B4-BE49-F238E27FC236}">
                    <a16:creationId xmlns:a16="http://schemas.microsoft.com/office/drawing/2014/main" id="{13A6EB1D-9198-915D-036D-064CA77EEA9A}"/>
                  </a:ext>
                </a:extLst>
              </p:cNvPr>
              <p:cNvSpPr/>
              <p:nvPr/>
            </p:nvSpPr>
            <p:spPr bwMode="auto">
              <a:xfrm>
                <a:off x="3469482" y="2717007"/>
                <a:ext cx="188119"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Lst>
                <a:ahLst/>
                <a:cxnLst>
                  <a:cxn ang="0">
                    <a:pos x="connsiteX0" y="connsiteY0"/>
                  </a:cxn>
                  <a:cxn ang="0">
                    <a:pos x="connsiteX1" y="connsiteY1"/>
                  </a:cxn>
                  <a:cxn ang="0">
                    <a:pos x="connsiteX2" y="connsiteY2"/>
                  </a:cxn>
                  <a:cxn ang="0">
                    <a:pos x="connsiteX3" y="connsiteY3"/>
                  </a:cxn>
                </a:cxnLst>
                <a:rect l="l" t="t" r="r" b="b"/>
                <a:pathLst>
                  <a:path w="188119" h="50006">
                    <a:moveTo>
                      <a:pt x="0" y="16669"/>
                    </a:moveTo>
                    <a:lnTo>
                      <a:pt x="57150" y="50006"/>
                    </a:lnTo>
                    <a:lnTo>
                      <a:pt x="142875" y="0"/>
                    </a:lnTo>
                    <a:lnTo>
                      <a:pt x="188119" y="28575"/>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5" name="Freeform: Shape 194">
                <a:extLst>
                  <a:ext uri="{FF2B5EF4-FFF2-40B4-BE49-F238E27FC236}">
                    <a16:creationId xmlns:a16="http://schemas.microsoft.com/office/drawing/2014/main" id="{7BF9A9F2-590E-1B7B-A04D-BDBDAC7DCDE4}"/>
                  </a:ext>
                </a:extLst>
              </p:cNvPr>
              <p:cNvSpPr/>
              <p:nvPr/>
            </p:nvSpPr>
            <p:spPr bwMode="auto">
              <a:xfrm>
                <a:off x="3988594" y="2719388"/>
                <a:ext cx="188119"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Lst>
                <a:ahLst/>
                <a:cxnLst>
                  <a:cxn ang="0">
                    <a:pos x="connsiteX0" y="connsiteY0"/>
                  </a:cxn>
                  <a:cxn ang="0">
                    <a:pos x="connsiteX1" y="connsiteY1"/>
                  </a:cxn>
                  <a:cxn ang="0">
                    <a:pos x="connsiteX2" y="connsiteY2"/>
                  </a:cxn>
                  <a:cxn ang="0">
                    <a:pos x="connsiteX3" y="connsiteY3"/>
                  </a:cxn>
                </a:cxnLst>
                <a:rect l="l" t="t" r="r" b="b"/>
                <a:pathLst>
                  <a:path w="188119" h="50006">
                    <a:moveTo>
                      <a:pt x="0" y="16669"/>
                    </a:moveTo>
                    <a:lnTo>
                      <a:pt x="57150" y="50006"/>
                    </a:lnTo>
                    <a:lnTo>
                      <a:pt x="142875" y="0"/>
                    </a:lnTo>
                    <a:lnTo>
                      <a:pt x="188119" y="28575"/>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6" name="Freeform: Shape 195">
                <a:extLst>
                  <a:ext uri="{FF2B5EF4-FFF2-40B4-BE49-F238E27FC236}">
                    <a16:creationId xmlns:a16="http://schemas.microsoft.com/office/drawing/2014/main" id="{D0E91CC9-696E-41E9-3CC4-643D01933C09}"/>
                  </a:ext>
                </a:extLst>
              </p:cNvPr>
              <p:cNvSpPr/>
              <p:nvPr/>
            </p:nvSpPr>
            <p:spPr bwMode="auto">
              <a:xfrm flipH="1">
                <a:off x="2678906" y="2717006"/>
                <a:ext cx="195263"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 name="connsiteX0" fmla="*/ 0 w 195263"/>
                  <a:gd name="connsiteY0" fmla="*/ 16669 h 50006"/>
                  <a:gd name="connsiteX1" fmla="*/ 57150 w 195263"/>
                  <a:gd name="connsiteY1" fmla="*/ 50006 h 50006"/>
                  <a:gd name="connsiteX2" fmla="*/ 142875 w 195263"/>
                  <a:gd name="connsiteY2" fmla="*/ 0 h 50006"/>
                  <a:gd name="connsiteX3" fmla="*/ 195263 w 195263"/>
                  <a:gd name="connsiteY3" fmla="*/ 40481 h 50006"/>
                </a:gdLst>
                <a:ahLst/>
                <a:cxnLst>
                  <a:cxn ang="0">
                    <a:pos x="connsiteX0" y="connsiteY0"/>
                  </a:cxn>
                  <a:cxn ang="0">
                    <a:pos x="connsiteX1" y="connsiteY1"/>
                  </a:cxn>
                  <a:cxn ang="0">
                    <a:pos x="connsiteX2" y="connsiteY2"/>
                  </a:cxn>
                  <a:cxn ang="0">
                    <a:pos x="connsiteX3" y="connsiteY3"/>
                  </a:cxn>
                </a:cxnLst>
                <a:rect l="l" t="t" r="r" b="b"/>
                <a:pathLst>
                  <a:path w="195263" h="50006">
                    <a:moveTo>
                      <a:pt x="0" y="16669"/>
                    </a:moveTo>
                    <a:lnTo>
                      <a:pt x="57150" y="50006"/>
                    </a:lnTo>
                    <a:lnTo>
                      <a:pt x="142875" y="0"/>
                    </a:lnTo>
                    <a:cubicBezTo>
                      <a:pt x="157956" y="9525"/>
                      <a:pt x="180182" y="30956"/>
                      <a:pt x="195263" y="40481"/>
                    </a:cubicBez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7" name="Freeform: Shape 196">
                <a:extLst>
                  <a:ext uri="{FF2B5EF4-FFF2-40B4-BE49-F238E27FC236}">
                    <a16:creationId xmlns:a16="http://schemas.microsoft.com/office/drawing/2014/main" id="{867CDDE7-5936-7A06-D6A1-70187CB4F10D}"/>
                  </a:ext>
                </a:extLst>
              </p:cNvPr>
              <p:cNvSpPr/>
              <p:nvPr/>
            </p:nvSpPr>
            <p:spPr bwMode="auto">
              <a:xfrm flipH="1">
                <a:off x="3195637" y="2717006"/>
                <a:ext cx="195263"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 name="connsiteX0" fmla="*/ 0 w 195263"/>
                  <a:gd name="connsiteY0" fmla="*/ 16669 h 50006"/>
                  <a:gd name="connsiteX1" fmla="*/ 57150 w 195263"/>
                  <a:gd name="connsiteY1" fmla="*/ 50006 h 50006"/>
                  <a:gd name="connsiteX2" fmla="*/ 142875 w 195263"/>
                  <a:gd name="connsiteY2" fmla="*/ 0 h 50006"/>
                  <a:gd name="connsiteX3" fmla="*/ 195263 w 195263"/>
                  <a:gd name="connsiteY3" fmla="*/ 40481 h 50006"/>
                </a:gdLst>
                <a:ahLst/>
                <a:cxnLst>
                  <a:cxn ang="0">
                    <a:pos x="connsiteX0" y="connsiteY0"/>
                  </a:cxn>
                  <a:cxn ang="0">
                    <a:pos x="connsiteX1" y="connsiteY1"/>
                  </a:cxn>
                  <a:cxn ang="0">
                    <a:pos x="connsiteX2" y="connsiteY2"/>
                  </a:cxn>
                  <a:cxn ang="0">
                    <a:pos x="connsiteX3" y="connsiteY3"/>
                  </a:cxn>
                </a:cxnLst>
                <a:rect l="l" t="t" r="r" b="b"/>
                <a:pathLst>
                  <a:path w="195263" h="50006">
                    <a:moveTo>
                      <a:pt x="0" y="16669"/>
                    </a:moveTo>
                    <a:lnTo>
                      <a:pt x="57150" y="50006"/>
                    </a:lnTo>
                    <a:lnTo>
                      <a:pt x="142875" y="0"/>
                    </a:lnTo>
                    <a:cubicBezTo>
                      <a:pt x="157956" y="9525"/>
                      <a:pt x="180182" y="30956"/>
                      <a:pt x="195263" y="40481"/>
                    </a:cubicBez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8" name="Freeform: Shape 197">
                <a:extLst>
                  <a:ext uri="{FF2B5EF4-FFF2-40B4-BE49-F238E27FC236}">
                    <a16:creationId xmlns:a16="http://schemas.microsoft.com/office/drawing/2014/main" id="{0BCDC265-ABAC-8487-8952-A7BE3853AB52}"/>
                  </a:ext>
                </a:extLst>
              </p:cNvPr>
              <p:cNvSpPr/>
              <p:nvPr/>
            </p:nvSpPr>
            <p:spPr bwMode="auto">
              <a:xfrm flipH="1">
                <a:off x="3726656" y="2709863"/>
                <a:ext cx="195263"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 name="connsiteX0" fmla="*/ 0 w 195263"/>
                  <a:gd name="connsiteY0" fmla="*/ 16669 h 50006"/>
                  <a:gd name="connsiteX1" fmla="*/ 57150 w 195263"/>
                  <a:gd name="connsiteY1" fmla="*/ 50006 h 50006"/>
                  <a:gd name="connsiteX2" fmla="*/ 142875 w 195263"/>
                  <a:gd name="connsiteY2" fmla="*/ 0 h 50006"/>
                  <a:gd name="connsiteX3" fmla="*/ 195263 w 195263"/>
                  <a:gd name="connsiteY3" fmla="*/ 40481 h 50006"/>
                </a:gdLst>
                <a:ahLst/>
                <a:cxnLst>
                  <a:cxn ang="0">
                    <a:pos x="connsiteX0" y="connsiteY0"/>
                  </a:cxn>
                  <a:cxn ang="0">
                    <a:pos x="connsiteX1" y="connsiteY1"/>
                  </a:cxn>
                  <a:cxn ang="0">
                    <a:pos x="connsiteX2" y="connsiteY2"/>
                  </a:cxn>
                  <a:cxn ang="0">
                    <a:pos x="connsiteX3" y="connsiteY3"/>
                  </a:cxn>
                </a:cxnLst>
                <a:rect l="l" t="t" r="r" b="b"/>
                <a:pathLst>
                  <a:path w="195263" h="50006">
                    <a:moveTo>
                      <a:pt x="0" y="16669"/>
                    </a:moveTo>
                    <a:lnTo>
                      <a:pt x="57150" y="50006"/>
                    </a:lnTo>
                    <a:lnTo>
                      <a:pt x="142875" y="0"/>
                    </a:lnTo>
                    <a:cubicBezTo>
                      <a:pt x="157956" y="9525"/>
                      <a:pt x="180182" y="30956"/>
                      <a:pt x="195263" y="40481"/>
                    </a:cubicBez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199" name="Freeform: Shape 198">
                <a:extLst>
                  <a:ext uri="{FF2B5EF4-FFF2-40B4-BE49-F238E27FC236}">
                    <a16:creationId xmlns:a16="http://schemas.microsoft.com/office/drawing/2014/main" id="{6C9B2A86-A6C9-7C55-4B8D-E541F92ECBD1}"/>
                  </a:ext>
                </a:extLst>
              </p:cNvPr>
              <p:cNvSpPr/>
              <p:nvPr/>
            </p:nvSpPr>
            <p:spPr bwMode="auto">
              <a:xfrm flipH="1">
                <a:off x="4250531" y="2714625"/>
                <a:ext cx="195263"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 name="connsiteX0" fmla="*/ 0 w 195263"/>
                  <a:gd name="connsiteY0" fmla="*/ 16669 h 50006"/>
                  <a:gd name="connsiteX1" fmla="*/ 57150 w 195263"/>
                  <a:gd name="connsiteY1" fmla="*/ 50006 h 50006"/>
                  <a:gd name="connsiteX2" fmla="*/ 142875 w 195263"/>
                  <a:gd name="connsiteY2" fmla="*/ 0 h 50006"/>
                  <a:gd name="connsiteX3" fmla="*/ 195263 w 195263"/>
                  <a:gd name="connsiteY3" fmla="*/ 40481 h 50006"/>
                </a:gdLst>
                <a:ahLst/>
                <a:cxnLst>
                  <a:cxn ang="0">
                    <a:pos x="connsiteX0" y="connsiteY0"/>
                  </a:cxn>
                  <a:cxn ang="0">
                    <a:pos x="connsiteX1" y="connsiteY1"/>
                  </a:cxn>
                  <a:cxn ang="0">
                    <a:pos x="connsiteX2" y="connsiteY2"/>
                  </a:cxn>
                  <a:cxn ang="0">
                    <a:pos x="connsiteX3" y="connsiteY3"/>
                  </a:cxn>
                </a:cxnLst>
                <a:rect l="l" t="t" r="r" b="b"/>
                <a:pathLst>
                  <a:path w="195263" h="50006">
                    <a:moveTo>
                      <a:pt x="0" y="16669"/>
                    </a:moveTo>
                    <a:lnTo>
                      <a:pt x="57150" y="50006"/>
                    </a:lnTo>
                    <a:lnTo>
                      <a:pt x="142875" y="0"/>
                    </a:lnTo>
                    <a:cubicBezTo>
                      <a:pt x="157956" y="9525"/>
                      <a:pt x="180182" y="30956"/>
                      <a:pt x="195263" y="40481"/>
                    </a:cubicBez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200" name="Freeform: Shape 199">
                <a:extLst>
                  <a:ext uri="{FF2B5EF4-FFF2-40B4-BE49-F238E27FC236}">
                    <a16:creationId xmlns:a16="http://schemas.microsoft.com/office/drawing/2014/main" id="{17EB6E5E-7D99-D44E-1F48-B33EEE3D0AA2}"/>
                  </a:ext>
                </a:extLst>
              </p:cNvPr>
              <p:cNvSpPr/>
              <p:nvPr/>
            </p:nvSpPr>
            <p:spPr bwMode="auto">
              <a:xfrm>
                <a:off x="4517231" y="2719387"/>
                <a:ext cx="269081" cy="47625"/>
              </a:xfrm>
              <a:custGeom>
                <a:avLst/>
                <a:gdLst>
                  <a:gd name="connsiteX0" fmla="*/ 0 w 269081"/>
                  <a:gd name="connsiteY0" fmla="*/ 14288 h 47625"/>
                  <a:gd name="connsiteX1" fmla="*/ 42863 w 269081"/>
                  <a:gd name="connsiteY1" fmla="*/ 47625 h 47625"/>
                  <a:gd name="connsiteX2" fmla="*/ 140494 w 269081"/>
                  <a:gd name="connsiteY2" fmla="*/ 0 h 47625"/>
                  <a:gd name="connsiteX3" fmla="*/ 219075 w 269081"/>
                  <a:gd name="connsiteY3" fmla="*/ 47625 h 47625"/>
                  <a:gd name="connsiteX4" fmla="*/ 269081 w 269081"/>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81" h="47625">
                    <a:moveTo>
                      <a:pt x="0" y="14288"/>
                    </a:moveTo>
                    <a:lnTo>
                      <a:pt x="42863" y="47625"/>
                    </a:lnTo>
                    <a:lnTo>
                      <a:pt x="140494" y="0"/>
                    </a:lnTo>
                    <a:lnTo>
                      <a:pt x="219075" y="47625"/>
                    </a:lnTo>
                    <a:lnTo>
                      <a:pt x="269081" y="23813"/>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201" name="Freeform: Shape 200">
                <a:extLst>
                  <a:ext uri="{FF2B5EF4-FFF2-40B4-BE49-F238E27FC236}">
                    <a16:creationId xmlns:a16="http://schemas.microsoft.com/office/drawing/2014/main" id="{A4870C94-621D-E03F-2688-4610A8407A20}"/>
                  </a:ext>
                </a:extLst>
              </p:cNvPr>
              <p:cNvSpPr/>
              <p:nvPr/>
            </p:nvSpPr>
            <p:spPr bwMode="auto">
              <a:xfrm>
                <a:off x="4864894" y="2714626"/>
                <a:ext cx="188119"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Lst>
                <a:ahLst/>
                <a:cxnLst>
                  <a:cxn ang="0">
                    <a:pos x="connsiteX0" y="connsiteY0"/>
                  </a:cxn>
                  <a:cxn ang="0">
                    <a:pos x="connsiteX1" y="connsiteY1"/>
                  </a:cxn>
                  <a:cxn ang="0">
                    <a:pos x="connsiteX2" y="connsiteY2"/>
                  </a:cxn>
                  <a:cxn ang="0">
                    <a:pos x="connsiteX3" y="connsiteY3"/>
                  </a:cxn>
                </a:cxnLst>
                <a:rect l="l" t="t" r="r" b="b"/>
                <a:pathLst>
                  <a:path w="188119" h="50006">
                    <a:moveTo>
                      <a:pt x="0" y="16669"/>
                    </a:moveTo>
                    <a:lnTo>
                      <a:pt x="57150" y="50006"/>
                    </a:lnTo>
                    <a:lnTo>
                      <a:pt x="142875" y="0"/>
                    </a:lnTo>
                    <a:lnTo>
                      <a:pt x="188119" y="28575"/>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202" name="Freeform: Shape 201">
                <a:extLst>
                  <a:ext uri="{FF2B5EF4-FFF2-40B4-BE49-F238E27FC236}">
                    <a16:creationId xmlns:a16="http://schemas.microsoft.com/office/drawing/2014/main" id="{A7A10D02-4409-9D56-0732-FFEB3E727F0A}"/>
                  </a:ext>
                </a:extLst>
              </p:cNvPr>
              <p:cNvSpPr/>
              <p:nvPr/>
            </p:nvSpPr>
            <p:spPr bwMode="auto">
              <a:xfrm flipH="1">
                <a:off x="5119688" y="2712244"/>
                <a:ext cx="195263" cy="50006"/>
              </a:xfrm>
              <a:custGeom>
                <a:avLst/>
                <a:gdLst>
                  <a:gd name="connsiteX0" fmla="*/ 0 w 188119"/>
                  <a:gd name="connsiteY0" fmla="*/ 16669 h 50006"/>
                  <a:gd name="connsiteX1" fmla="*/ 57150 w 188119"/>
                  <a:gd name="connsiteY1" fmla="*/ 50006 h 50006"/>
                  <a:gd name="connsiteX2" fmla="*/ 142875 w 188119"/>
                  <a:gd name="connsiteY2" fmla="*/ 0 h 50006"/>
                  <a:gd name="connsiteX3" fmla="*/ 188119 w 188119"/>
                  <a:gd name="connsiteY3" fmla="*/ 28575 h 50006"/>
                  <a:gd name="connsiteX0" fmla="*/ 0 w 195263"/>
                  <a:gd name="connsiteY0" fmla="*/ 16669 h 50006"/>
                  <a:gd name="connsiteX1" fmla="*/ 57150 w 195263"/>
                  <a:gd name="connsiteY1" fmla="*/ 50006 h 50006"/>
                  <a:gd name="connsiteX2" fmla="*/ 142875 w 195263"/>
                  <a:gd name="connsiteY2" fmla="*/ 0 h 50006"/>
                  <a:gd name="connsiteX3" fmla="*/ 195263 w 195263"/>
                  <a:gd name="connsiteY3" fmla="*/ 40481 h 50006"/>
                </a:gdLst>
                <a:ahLst/>
                <a:cxnLst>
                  <a:cxn ang="0">
                    <a:pos x="connsiteX0" y="connsiteY0"/>
                  </a:cxn>
                  <a:cxn ang="0">
                    <a:pos x="connsiteX1" y="connsiteY1"/>
                  </a:cxn>
                  <a:cxn ang="0">
                    <a:pos x="connsiteX2" y="connsiteY2"/>
                  </a:cxn>
                  <a:cxn ang="0">
                    <a:pos x="connsiteX3" y="connsiteY3"/>
                  </a:cxn>
                </a:cxnLst>
                <a:rect l="l" t="t" r="r" b="b"/>
                <a:pathLst>
                  <a:path w="195263" h="50006">
                    <a:moveTo>
                      <a:pt x="0" y="16669"/>
                    </a:moveTo>
                    <a:lnTo>
                      <a:pt x="57150" y="50006"/>
                    </a:lnTo>
                    <a:lnTo>
                      <a:pt x="142875" y="0"/>
                    </a:lnTo>
                    <a:cubicBezTo>
                      <a:pt x="157956" y="9525"/>
                      <a:pt x="180182" y="30956"/>
                      <a:pt x="195263" y="40481"/>
                    </a:cubicBez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203" name="Hexagon 202">
                <a:extLst>
                  <a:ext uri="{FF2B5EF4-FFF2-40B4-BE49-F238E27FC236}">
                    <a16:creationId xmlns:a16="http://schemas.microsoft.com/office/drawing/2014/main" id="{BF51B646-4409-33EB-4C55-C02F356F662B}"/>
                  </a:ext>
                </a:extLst>
              </p:cNvPr>
              <p:cNvSpPr/>
              <p:nvPr/>
            </p:nvSpPr>
            <p:spPr bwMode="auto">
              <a:xfrm rot="1800000">
                <a:off x="5417343" y="2721768"/>
                <a:ext cx="212694" cy="183357"/>
              </a:xfrm>
              <a:prstGeom prst="hexagon">
                <a:avLst/>
              </a:prstGeom>
              <a:no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204" name="Hexagon 203">
                <a:extLst>
                  <a:ext uri="{FF2B5EF4-FFF2-40B4-BE49-F238E27FC236}">
                    <a16:creationId xmlns:a16="http://schemas.microsoft.com/office/drawing/2014/main" id="{15020386-825A-C77F-3D09-72B5275B2ADC}"/>
                  </a:ext>
                </a:extLst>
              </p:cNvPr>
              <p:cNvSpPr/>
              <p:nvPr/>
            </p:nvSpPr>
            <p:spPr bwMode="auto">
              <a:xfrm rot="1800000">
                <a:off x="5514974" y="3167062"/>
                <a:ext cx="212694" cy="183357"/>
              </a:xfrm>
              <a:prstGeom prst="hexagon">
                <a:avLst/>
              </a:prstGeom>
              <a:no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205" name="Hexagon 204">
                <a:extLst>
                  <a:ext uri="{FF2B5EF4-FFF2-40B4-BE49-F238E27FC236}">
                    <a16:creationId xmlns:a16="http://schemas.microsoft.com/office/drawing/2014/main" id="{C257DC29-000C-EFA3-ECE7-BD3D666E0D07}"/>
                  </a:ext>
                </a:extLst>
              </p:cNvPr>
              <p:cNvSpPr/>
              <p:nvPr/>
            </p:nvSpPr>
            <p:spPr bwMode="auto">
              <a:xfrm rot="1800000">
                <a:off x="4638674" y="3169443"/>
                <a:ext cx="212694" cy="183357"/>
              </a:xfrm>
              <a:prstGeom prst="hexagon">
                <a:avLst/>
              </a:prstGeom>
              <a:noFill/>
              <a:ln w="19050">
                <a:solidFill>
                  <a:srgbClr val="00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206" name="Freeform: Shape 205">
                <a:extLst>
                  <a:ext uri="{FF2B5EF4-FFF2-40B4-BE49-F238E27FC236}">
                    <a16:creationId xmlns:a16="http://schemas.microsoft.com/office/drawing/2014/main" id="{FE7DE037-0BC9-CFCA-2ED2-7C694F2D92AF}"/>
                  </a:ext>
                </a:extLst>
              </p:cNvPr>
              <p:cNvSpPr/>
              <p:nvPr/>
            </p:nvSpPr>
            <p:spPr bwMode="auto">
              <a:xfrm>
                <a:off x="4955381" y="3155156"/>
                <a:ext cx="447675" cy="54769"/>
              </a:xfrm>
              <a:custGeom>
                <a:avLst/>
                <a:gdLst>
                  <a:gd name="connsiteX0" fmla="*/ 0 w 447675"/>
                  <a:gd name="connsiteY0" fmla="*/ 16669 h 54769"/>
                  <a:gd name="connsiteX1" fmla="*/ 57150 w 447675"/>
                  <a:gd name="connsiteY1" fmla="*/ 50007 h 54769"/>
                  <a:gd name="connsiteX2" fmla="*/ 150019 w 447675"/>
                  <a:gd name="connsiteY2" fmla="*/ 2382 h 54769"/>
                  <a:gd name="connsiteX3" fmla="*/ 228600 w 447675"/>
                  <a:gd name="connsiteY3" fmla="*/ 54769 h 54769"/>
                  <a:gd name="connsiteX4" fmla="*/ 314325 w 447675"/>
                  <a:gd name="connsiteY4" fmla="*/ 0 h 54769"/>
                  <a:gd name="connsiteX5" fmla="*/ 400050 w 447675"/>
                  <a:gd name="connsiteY5" fmla="*/ 52388 h 54769"/>
                  <a:gd name="connsiteX6" fmla="*/ 447675 w 447675"/>
                  <a:gd name="connsiteY6" fmla="*/ 26194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54769">
                    <a:moveTo>
                      <a:pt x="0" y="16669"/>
                    </a:moveTo>
                    <a:lnTo>
                      <a:pt x="57150" y="50007"/>
                    </a:lnTo>
                    <a:lnTo>
                      <a:pt x="150019" y="2382"/>
                    </a:lnTo>
                    <a:lnTo>
                      <a:pt x="228600" y="54769"/>
                    </a:lnTo>
                    <a:lnTo>
                      <a:pt x="314325" y="0"/>
                    </a:lnTo>
                    <a:lnTo>
                      <a:pt x="400050" y="52388"/>
                    </a:lnTo>
                    <a:lnTo>
                      <a:pt x="447675" y="26194"/>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207" name="Freeform: Shape 206">
                <a:extLst>
                  <a:ext uri="{FF2B5EF4-FFF2-40B4-BE49-F238E27FC236}">
                    <a16:creationId xmlns:a16="http://schemas.microsoft.com/office/drawing/2014/main" id="{4354D340-6315-1ACD-B8ED-3F62C9301B18}"/>
                  </a:ext>
                </a:extLst>
              </p:cNvPr>
              <p:cNvSpPr/>
              <p:nvPr/>
            </p:nvSpPr>
            <p:spPr bwMode="auto">
              <a:xfrm>
                <a:off x="4224338" y="3152775"/>
                <a:ext cx="321468" cy="252413"/>
              </a:xfrm>
              <a:custGeom>
                <a:avLst/>
                <a:gdLst>
                  <a:gd name="connsiteX0" fmla="*/ 0 w 321468"/>
                  <a:gd name="connsiteY0" fmla="*/ 252413 h 252413"/>
                  <a:gd name="connsiteX1" fmla="*/ 92868 w 321468"/>
                  <a:gd name="connsiteY1" fmla="*/ 216694 h 252413"/>
                  <a:gd name="connsiteX2" fmla="*/ 116681 w 321468"/>
                  <a:gd name="connsiteY2" fmla="*/ 114300 h 252413"/>
                  <a:gd name="connsiteX3" fmla="*/ 207168 w 321468"/>
                  <a:gd name="connsiteY3" fmla="*/ 102394 h 252413"/>
                  <a:gd name="connsiteX4" fmla="*/ 257175 w 321468"/>
                  <a:gd name="connsiteY4" fmla="*/ 14288 h 252413"/>
                  <a:gd name="connsiteX5" fmla="*/ 321468 w 321468"/>
                  <a:gd name="connsiteY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252413">
                    <a:moveTo>
                      <a:pt x="0" y="252413"/>
                    </a:moveTo>
                    <a:lnTo>
                      <a:pt x="92868" y="216694"/>
                    </a:lnTo>
                    <a:lnTo>
                      <a:pt x="116681" y="114300"/>
                    </a:lnTo>
                    <a:lnTo>
                      <a:pt x="207168" y="102394"/>
                    </a:lnTo>
                    <a:lnTo>
                      <a:pt x="257175" y="14288"/>
                    </a:lnTo>
                    <a:lnTo>
                      <a:pt x="321468" y="0"/>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208" name="Freeform: Shape 207">
                <a:extLst>
                  <a:ext uri="{FF2B5EF4-FFF2-40B4-BE49-F238E27FC236}">
                    <a16:creationId xmlns:a16="http://schemas.microsoft.com/office/drawing/2014/main" id="{3CBC1D82-38DA-C18B-E81E-EAD9C6F5EFD2}"/>
                  </a:ext>
                </a:extLst>
              </p:cNvPr>
              <p:cNvSpPr/>
              <p:nvPr/>
            </p:nvSpPr>
            <p:spPr bwMode="auto">
              <a:xfrm>
                <a:off x="5819775" y="3152775"/>
                <a:ext cx="226219" cy="254794"/>
              </a:xfrm>
              <a:custGeom>
                <a:avLst/>
                <a:gdLst>
                  <a:gd name="connsiteX0" fmla="*/ 0 w 226219"/>
                  <a:gd name="connsiteY0" fmla="*/ 0 h 254794"/>
                  <a:gd name="connsiteX1" fmla="*/ 66675 w 226219"/>
                  <a:gd name="connsiteY1" fmla="*/ 16669 h 254794"/>
                  <a:gd name="connsiteX2" fmla="*/ 104775 w 226219"/>
                  <a:gd name="connsiteY2" fmla="*/ 102394 h 254794"/>
                  <a:gd name="connsiteX3" fmla="*/ 204788 w 226219"/>
                  <a:gd name="connsiteY3" fmla="*/ 111919 h 254794"/>
                  <a:gd name="connsiteX4" fmla="*/ 226219 w 226219"/>
                  <a:gd name="connsiteY4" fmla="*/ 211931 h 254794"/>
                  <a:gd name="connsiteX5" fmla="*/ 145256 w 226219"/>
                  <a:gd name="connsiteY5" fmla="*/ 254794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19" h="254794">
                    <a:moveTo>
                      <a:pt x="0" y="0"/>
                    </a:moveTo>
                    <a:lnTo>
                      <a:pt x="66675" y="16669"/>
                    </a:lnTo>
                    <a:lnTo>
                      <a:pt x="104775" y="102394"/>
                    </a:lnTo>
                    <a:lnTo>
                      <a:pt x="204788" y="111919"/>
                    </a:lnTo>
                    <a:lnTo>
                      <a:pt x="226219" y="211931"/>
                    </a:lnTo>
                    <a:lnTo>
                      <a:pt x="145256" y="254794"/>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grpSp>
            <p:nvGrpSpPr>
              <p:cNvPr id="209" name="Group 208">
                <a:extLst>
                  <a:ext uri="{FF2B5EF4-FFF2-40B4-BE49-F238E27FC236}">
                    <a16:creationId xmlns:a16="http://schemas.microsoft.com/office/drawing/2014/main" id="{0EF99664-F6E4-6151-70FB-07308E704144}"/>
                  </a:ext>
                </a:extLst>
              </p:cNvPr>
              <p:cNvGrpSpPr/>
              <p:nvPr/>
            </p:nvGrpSpPr>
            <p:grpSpPr>
              <a:xfrm rot="722259" flipH="1">
                <a:off x="1930897" y="2750877"/>
                <a:ext cx="18611" cy="64600"/>
                <a:chOff x="2682088" y="3019736"/>
                <a:chExt cx="8724" cy="87795"/>
              </a:xfrm>
            </p:grpSpPr>
            <p:cxnSp>
              <p:nvCxnSpPr>
                <p:cNvPr id="311" name="Straight Connector 310">
                  <a:extLst>
                    <a:ext uri="{FF2B5EF4-FFF2-40B4-BE49-F238E27FC236}">
                      <a16:creationId xmlns:a16="http://schemas.microsoft.com/office/drawing/2014/main" id="{020DCAC4-865E-39F6-6078-0B8CF89B76C1}"/>
                    </a:ext>
                  </a:extLst>
                </p:cNvPr>
                <p:cNvCxnSpPr>
                  <a:cxnSpLocks/>
                </p:cNvCxnSpPr>
                <p:nvPr/>
              </p:nvCxnSpPr>
              <p:spPr bwMode="auto">
                <a:xfrm>
                  <a:off x="2682088" y="3019736"/>
                  <a:ext cx="0" cy="85725"/>
                </a:xfrm>
                <a:prstGeom prst="line">
                  <a:avLst/>
                </a:prstGeom>
                <a:noFill/>
                <a:ln w="9525" cap="flat" cmpd="sng" algn="ctr">
                  <a:solidFill>
                    <a:srgbClr val="000000"/>
                  </a:solidFill>
                  <a:prstDash val="solid"/>
                  <a:round/>
                  <a:headEnd type="none" w="med" len="med"/>
                  <a:tailEnd type="none" w="med" len="med"/>
                </a:ln>
                <a:effectLst/>
              </p:spPr>
            </p:cxnSp>
            <p:cxnSp>
              <p:nvCxnSpPr>
                <p:cNvPr id="312" name="Straight Connector 311">
                  <a:extLst>
                    <a:ext uri="{FF2B5EF4-FFF2-40B4-BE49-F238E27FC236}">
                      <a16:creationId xmlns:a16="http://schemas.microsoft.com/office/drawing/2014/main" id="{CF065ED4-9A02-5876-9242-461DA94A2EAC}"/>
                    </a:ext>
                  </a:extLst>
                </p:cNvPr>
                <p:cNvCxnSpPr>
                  <a:cxnSpLocks/>
                </p:cNvCxnSpPr>
                <p:nvPr/>
              </p:nvCxnSpPr>
              <p:spPr bwMode="auto">
                <a:xfrm>
                  <a:off x="2690812" y="3021806"/>
                  <a:ext cx="0" cy="85725"/>
                </a:xfrm>
                <a:prstGeom prst="line">
                  <a:avLst/>
                </a:prstGeom>
                <a:noFill/>
                <a:ln w="9525" cap="flat" cmpd="sng" algn="ctr">
                  <a:solidFill>
                    <a:srgbClr val="000000"/>
                  </a:solidFill>
                  <a:prstDash val="solid"/>
                  <a:round/>
                  <a:headEnd type="none" w="med" len="med"/>
                  <a:tailEnd type="none" w="med" len="med"/>
                </a:ln>
                <a:effectLst/>
              </p:spPr>
            </p:cxnSp>
          </p:grpSp>
          <p:grpSp>
            <p:nvGrpSpPr>
              <p:cNvPr id="210" name="Group 209">
                <a:extLst>
                  <a:ext uri="{FF2B5EF4-FFF2-40B4-BE49-F238E27FC236}">
                    <a16:creationId xmlns:a16="http://schemas.microsoft.com/office/drawing/2014/main" id="{50B1873A-F25B-40A1-1BA9-5BA3D7892DD5}"/>
                  </a:ext>
                </a:extLst>
              </p:cNvPr>
              <p:cNvGrpSpPr/>
              <p:nvPr/>
            </p:nvGrpSpPr>
            <p:grpSpPr>
              <a:xfrm rot="2896496" flipH="1">
                <a:off x="2038052" y="2567520"/>
                <a:ext cx="18611" cy="64600"/>
                <a:chOff x="2682088" y="3019736"/>
                <a:chExt cx="8724" cy="87795"/>
              </a:xfrm>
            </p:grpSpPr>
            <p:cxnSp>
              <p:nvCxnSpPr>
                <p:cNvPr id="309" name="Straight Connector 308">
                  <a:extLst>
                    <a:ext uri="{FF2B5EF4-FFF2-40B4-BE49-F238E27FC236}">
                      <a16:creationId xmlns:a16="http://schemas.microsoft.com/office/drawing/2014/main" id="{A283F6E3-8680-C050-1331-0AAAFB9063E1}"/>
                    </a:ext>
                  </a:extLst>
                </p:cNvPr>
                <p:cNvCxnSpPr>
                  <a:cxnSpLocks/>
                </p:cNvCxnSpPr>
                <p:nvPr/>
              </p:nvCxnSpPr>
              <p:spPr bwMode="auto">
                <a:xfrm>
                  <a:off x="2682088" y="3019736"/>
                  <a:ext cx="0" cy="85725"/>
                </a:xfrm>
                <a:prstGeom prst="line">
                  <a:avLst/>
                </a:prstGeom>
                <a:noFill/>
                <a:ln w="9525" cap="flat" cmpd="sng" algn="ctr">
                  <a:solidFill>
                    <a:srgbClr val="000000"/>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71BF481B-5BBD-BA49-8A25-D0FC137B4B44}"/>
                    </a:ext>
                  </a:extLst>
                </p:cNvPr>
                <p:cNvCxnSpPr>
                  <a:cxnSpLocks/>
                </p:cNvCxnSpPr>
                <p:nvPr/>
              </p:nvCxnSpPr>
              <p:spPr bwMode="auto">
                <a:xfrm>
                  <a:off x="2690812" y="3021806"/>
                  <a:ext cx="0" cy="85725"/>
                </a:xfrm>
                <a:prstGeom prst="line">
                  <a:avLst/>
                </a:prstGeom>
                <a:noFill/>
                <a:ln w="9525" cap="flat" cmpd="sng" algn="ctr">
                  <a:solidFill>
                    <a:srgbClr val="000000"/>
                  </a:solidFill>
                  <a:prstDash val="solid"/>
                  <a:round/>
                  <a:headEnd type="none" w="med" len="med"/>
                  <a:tailEnd type="none" w="med" len="med"/>
                </a:ln>
                <a:effectLst/>
              </p:spPr>
            </p:cxnSp>
          </p:grpSp>
          <p:grpSp>
            <p:nvGrpSpPr>
              <p:cNvPr id="211" name="Group 210">
                <a:extLst>
                  <a:ext uri="{FF2B5EF4-FFF2-40B4-BE49-F238E27FC236}">
                    <a16:creationId xmlns:a16="http://schemas.microsoft.com/office/drawing/2014/main" id="{A5501AE5-71E7-EE20-207C-76F9A558C8CB}"/>
                  </a:ext>
                </a:extLst>
              </p:cNvPr>
              <p:cNvGrpSpPr/>
              <p:nvPr/>
            </p:nvGrpSpPr>
            <p:grpSpPr>
              <a:xfrm flipH="1">
                <a:off x="2285702" y="2760401"/>
                <a:ext cx="18611" cy="64600"/>
                <a:chOff x="2682088" y="3019736"/>
                <a:chExt cx="8724" cy="87795"/>
              </a:xfrm>
            </p:grpSpPr>
            <p:cxnSp>
              <p:nvCxnSpPr>
                <p:cNvPr id="307" name="Straight Connector 306">
                  <a:extLst>
                    <a:ext uri="{FF2B5EF4-FFF2-40B4-BE49-F238E27FC236}">
                      <a16:creationId xmlns:a16="http://schemas.microsoft.com/office/drawing/2014/main" id="{425F1FA2-ADEF-B827-4CC1-7AFAC8679541}"/>
                    </a:ext>
                  </a:extLst>
                </p:cNvPr>
                <p:cNvCxnSpPr>
                  <a:cxnSpLocks/>
                </p:cNvCxnSpPr>
                <p:nvPr/>
              </p:nvCxnSpPr>
              <p:spPr bwMode="auto">
                <a:xfrm>
                  <a:off x="2682088" y="3019736"/>
                  <a:ext cx="0" cy="85725"/>
                </a:xfrm>
                <a:prstGeom prst="line">
                  <a:avLst/>
                </a:prstGeom>
                <a:noFill/>
                <a:ln w="9525" cap="flat" cmpd="sng" algn="ctr">
                  <a:solidFill>
                    <a:srgbClr val="000000"/>
                  </a:solidFill>
                  <a:prstDash val="solid"/>
                  <a:round/>
                  <a:headEnd type="none" w="med" len="med"/>
                  <a:tailEnd type="none" w="med" len="med"/>
                </a:ln>
                <a:effectLst/>
              </p:spPr>
            </p:cxnSp>
            <p:cxnSp>
              <p:nvCxnSpPr>
                <p:cNvPr id="308" name="Straight Connector 307">
                  <a:extLst>
                    <a:ext uri="{FF2B5EF4-FFF2-40B4-BE49-F238E27FC236}">
                      <a16:creationId xmlns:a16="http://schemas.microsoft.com/office/drawing/2014/main" id="{82FD41C7-05C7-BEF1-E9C9-1E43BDFA3AFB}"/>
                    </a:ext>
                  </a:extLst>
                </p:cNvPr>
                <p:cNvCxnSpPr>
                  <a:cxnSpLocks/>
                </p:cNvCxnSpPr>
                <p:nvPr/>
              </p:nvCxnSpPr>
              <p:spPr bwMode="auto">
                <a:xfrm>
                  <a:off x="2690812" y="3021806"/>
                  <a:ext cx="0" cy="85725"/>
                </a:xfrm>
                <a:prstGeom prst="line">
                  <a:avLst/>
                </a:prstGeom>
                <a:noFill/>
                <a:ln w="9525" cap="flat" cmpd="sng" algn="ctr">
                  <a:solidFill>
                    <a:srgbClr val="000000"/>
                  </a:solidFill>
                  <a:prstDash val="solid"/>
                  <a:round/>
                  <a:headEnd type="none" w="med" len="med"/>
                  <a:tailEnd type="none" w="med" len="med"/>
                </a:ln>
                <a:effectLst/>
              </p:spPr>
            </p:cxnSp>
          </p:grpSp>
          <p:grpSp>
            <p:nvGrpSpPr>
              <p:cNvPr id="212" name="Group 211">
                <a:extLst>
                  <a:ext uri="{FF2B5EF4-FFF2-40B4-BE49-F238E27FC236}">
                    <a16:creationId xmlns:a16="http://schemas.microsoft.com/office/drawing/2014/main" id="{34A5F0A4-7BBC-C0C6-45DD-3A5E1004297F}"/>
                  </a:ext>
                </a:extLst>
              </p:cNvPr>
              <p:cNvGrpSpPr/>
              <p:nvPr/>
            </p:nvGrpSpPr>
            <p:grpSpPr>
              <a:xfrm flipH="1">
                <a:off x="4726483" y="2765164"/>
                <a:ext cx="18611" cy="64600"/>
                <a:chOff x="2682088" y="3019736"/>
                <a:chExt cx="8724" cy="87795"/>
              </a:xfrm>
            </p:grpSpPr>
            <p:cxnSp>
              <p:nvCxnSpPr>
                <p:cNvPr id="305" name="Straight Connector 304">
                  <a:extLst>
                    <a:ext uri="{FF2B5EF4-FFF2-40B4-BE49-F238E27FC236}">
                      <a16:creationId xmlns:a16="http://schemas.microsoft.com/office/drawing/2014/main" id="{EF16ECD1-4884-DC8A-940C-833B039913C2}"/>
                    </a:ext>
                  </a:extLst>
                </p:cNvPr>
                <p:cNvCxnSpPr>
                  <a:cxnSpLocks/>
                </p:cNvCxnSpPr>
                <p:nvPr/>
              </p:nvCxnSpPr>
              <p:spPr bwMode="auto">
                <a:xfrm>
                  <a:off x="2682088" y="3019736"/>
                  <a:ext cx="0" cy="85725"/>
                </a:xfrm>
                <a:prstGeom prst="line">
                  <a:avLst/>
                </a:prstGeom>
                <a:noFill/>
                <a:ln w="9525" cap="flat" cmpd="sng" algn="ctr">
                  <a:solidFill>
                    <a:srgbClr val="000000"/>
                  </a:solidFill>
                  <a:prstDash val="solid"/>
                  <a:round/>
                  <a:headEnd type="none" w="med" len="med"/>
                  <a:tailEnd type="none" w="med" len="med"/>
                </a:ln>
                <a:effectLst/>
              </p:spPr>
            </p:cxnSp>
            <p:cxnSp>
              <p:nvCxnSpPr>
                <p:cNvPr id="306" name="Straight Connector 305">
                  <a:extLst>
                    <a:ext uri="{FF2B5EF4-FFF2-40B4-BE49-F238E27FC236}">
                      <a16:creationId xmlns:a16="http://schemas.microsoft.com/office/drawing/2014/main" id="{7D1BD1D5-05AB-77F9-69DD-5B931F337815}"/>
                    </a:ext>
                  </a:extLst>
                </p:cNvPr>
                <p:cNvCxnSpPr>
                  <a:cxnSpLocks/>
                </p:cNvCxnSpPr>
                <p:nvPr/>
              </p:nvCxnSpPr>
              <p:spPr bwMode="auto">
                <a:xfrm>
                  <a:off x="2690812" y="3021806"/>
                  <a:ext cx="0" cy="85725"/>
                </a:xfrm>
                <a:prstGeom prst="line">
                  <a:avLst/>
                </a:prstGeom>
                <a:noFill/>
                <a:ln w="9525" cap="flat" cmpd="sng" algn="ctr">
                  <a:solidFill>
                    <a:srgbClr val="000000"/>
                  </a:solidFill>
                  <a:prstDash val="solid"/>
                  <a:round/>
                  <a:headEnd type="none" w="med" len="med"/>
                  <a:tailEnd type="none" w="med" len="med"/>
                </a:ln>
                <a:effectLst/>
              </p:spPr>
            </p:cxnSp>
          </p:grpSp>
          <p:grpSp>
            <p:nvGrpSpPr>
              <p:cNvPr id="213" name="Group 212">
                <a:extLst>
                  <a:ext uri="{FF2B5EF4-FFF2-40B4-BE49-F238E27FC236}">
                    <a16:creationId xmlns:a16="http://schemas.microsoft.com/office/drawing/2014/main" id="{C5911B4E-4008-5C39-953E-A652234499F9}"/>
                  </a:ext>
                </a:extLst>
              </p:cNvPr>
              <p:cNvGrpSpPr/>
              <p:nvPr/>
            </p:nvGrpSpPr>
            <p:grpSpPr>
              <a:xfrm flipH="1">
                <a:off x="5250358" y="2757168"/>
                <a:ext cx="18611" cy="63935"/>
                <a:chOff x="2682088" y="3018570"/>
                <a:chExt cx="8724" cy="86891"/>
              </a:xfrm>
            </p:grpSpPr>
            <p:cxnSp>
              <p:nvCxnSpPr>
                <p:cNvPr id="303" name="Straight Connector 302">
                  <a:extLst>
                    <a:ext uri="{FF2B5EF4-FFF2-40B4-BE49-F238E27FC236}">
                      <a16:creationId xmlns:a16="http://schemas.microsoft.com/office/drawing/2014/main" id="{615F9FC0-1F7A-D711-635C-0B9C34274607}"/>
                    </a:ext>
                  </a:extLst>
                </p:cNvPr>
                <p:cNvCxnSpPr>
                  <a:cxnSpLocks/>
                </p:cNvCxnSpPr>
                <p:nvPr/>
              </p:nvCxnSpPr>
              <p:spPr bwMode="auto">
                <a:xfrm>
                  <a:off x="2682088" y="3019736"/>
                  <a:ext cx="0" cy="85725"/>
                </a:xfrm>
                <a:prstGeom prst="line">
                  <a:avLst/>
                </a:prstGeom>
                <a:noFill/>
                <a:ln w="9525" cap="flat" cmpd="sng" algn="ctr">
                  <a:solidFill>
                    <a:srgbClr val="000000"/>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CA884C97-1FE2-92E3-2B94-21D8ACB2960B}"/>
                    </a:ext>
                  </a:extLst>
                </p:cNvPr>
                <p:cNvCxnSpPr>
                  <a:cxnSpLocks/>
                </p:cNvCxnSpPr>
                <p:nvPr/>
              </p:nvCxnSpPr>
              <p:spPr bwMode="auto">
                <a:xfrm>
                  <a:off x="2690812" y="3018570"/>
                  <a:ext cx="0" cy="85725"/>
                </a:xfrm>
                <a:prstGeom prst="line">
                  <a:avLst/>
                </a:prstGeom>
                <a:noFill/>
                <a:ln w="9525" cap="flat" cmpd="sng" algn="ctr">
                  <a:solidFill>
                    <a:srgbClr val="000000"/>
                  </a:solidFill>
                  <a:prstDash val="solid"/>
                  <a:round/>
                  <a:headEnd type="none" w="med" len="med"/>
                  <a:tailEnd type="none" w="med" len="med"/>
                </a:ln>
                <a:effectLst/>
              </p:spPr>
            </p:cxnSp>
          </p:grpSp>
          <p:grpSp>
            <p:nvGrpSpPr>
              <p:cNvPr id="214" name="Group 213">
                <a:extLst>
                  <a:ext uri="{FF2B5EF4-FFF2-40B4-BE49-F238E27FC236}">
                    <a16:creationId xmlns:a16="http://schemas.microsoft.com/office/drawing/2014/main" id="{4202583D-73B9-F041-0E50-F957507C42DB}"/>
                  </a:ext>
                </a:extLst>
              </p:cNvPr>
              <p:cNvGrpSpPr/>
              <p:nvPr/>
            </p:nvGrpSpPr>
            <p:grpSpPr>
              <a:xfrm rot="3666192" flipH="1">
                <a:off x="5802808" y="3002437"/>
                <a:ext cx="18611" cy="63935"/>
                <a:chOff x="2682088" y="3018570"/>
                <a:chExt cx="8724" cy="86891"/>
              </a:xfrm>
            </p:grpSpPr>
            <p:cxnSp>
              <p:nvCxnSpPr>
                <p:cNvPr id="301" name="Straight Connector 300">
                  <a:extLst>
                    <a:ext uri="{FF2B5EF4-FFF2-40B4-BE49-F238E27FC236}">
                      <a16:creationId xmlns:a16="http://schemas.microsoft.com/office/drawing/2014/main" id="{FEE730A8-E8E8-DDD9-880D-43F4DDD8FBF1}"/>
                    </a:ext>
                  </a:extLst>
                </p:cNvPr>
                <p:cNvCxnSpPr>
                  <a:cxnSpLocks/>
                </p:cNvCxnSpPr>
                <p:nvPr/>
              </p:nvCxnSpPr>
              <p:spPr bwMode="auto">
                <a:xfrm>
                  <a:off x="2682088" y="3019736"/>
                  <a:ext cx="0" cy="85725"/>
                </a:xfrm>
                <a:prstGeom prst="line">
                  <a:avLst/>
                </a:prstGeom>
                <a:noFill/>
                <a:ln w="9525" cap="flat" cmpd="sng" algn="ctr">
                  <a:solidFill>
                    <a:srgbClr val="000000"/>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1801EEE7-19C9-066E-7F3F-DBD74EEF7B8C}"/>
                    </a:ext>
                  </a:extLst>
                </p:cNvPr>
                <p:cNvCxnSpPr>
                  <a:cxnSpLocks/>
                </p:cNvCxnSpPr>
                <p:nvPr/>
              </p:nvCxnSpPr>
              <p:spPr bwMode="auto">
                <a:xfrm>
                  <a:off x="2690812" y="3018570"/>
                  <a:ext cx="0" cy="85725"/>
                </a:xfrm>
                <a:prstGeom prst="line">
                  <a:avLst/>
                </a:prstGeom>
                <a:noFill/>
                <a:ln w="9525" cap="flat" cmpd="sng" algn="ctr">
                  <a:solidFill>
                    <a:srgbClr val="000000"/>
                  </a:solidFill>
                  <a:prstDash val="solid"/>
                  <a:round/>
                  <a:headEnd type="none" w="med" len="med"/>
                  <a:tailEnd type="none" w="med" len="med"/>
                </a:ln>
                <a:effectLst/>
              </p:spPr>
            </p:cxnSp>
          </p:grpSp>
          <p:grpSp>
            <p:nvGrpSpPr>
              <p:cNvPr id="215" name="Group 214">
                <a:extLst>
                  <a:ext uri="{FF2B5EF4-FFF2-40B4-BE49-F238E27FC236}">
                    <a16:creationId xmlns:a16="http://schemas.microsoft.com/office/drawing/2014/main" id="{E2FAF830-AB69-5224-2354-94041425F7EF}"/>
                  </a:ext>
                </a:extLst>
              </p:cNvPr>
              <p:cNvGrpSpPr/>
              <p:nvPr/>
            </p:nvGrpSpPr>
            <p:grpSpPr>
              <a:xfrm rot="589064" flipH="1">
                <a:off x="5764708" y="3364331"/>
                <a:ext cx="18611" cy="63935"/>
                <a:chOff x="2682088" y="3018570"/>
                <a:chExt cx="8724" cy="86891"/>
              </a:xfrm>
            </p:grpSpPr>
            <p:cxnSp>
              <p:nvCxnSpPr>
                <p:cNvPr id="299" name="Straight Connector 298">
                  <a:extLst>
                    <a:ext uri="{FF2B5EF4-FFF2-40B4-BE49-F238E27FC236}">
                      <a16:creationId xmlns:a16="http://schemas.microsoft.com/office/drawing/2014/main" id="{F6A9F150-0CDD-D013-E41F-BC703CAF20E3}"/>
                    </a:ext>
                  </a:extLst>
                </p:cNvPr>
                <p:cNvCxnSpPr>
                  <a:cxnSpLocks/>
                </p:cNvCxnSpPr>
                <p:nvPr/>
              </p:nvCxnSpPr>
              <p:spPr bwMode="auto">
                <a:xfrm>
                  <a:off x="2682088" y="3019736"/>
                  <a:ext cx="0" cy="85725"/>
                </a:xfrm>
                <a:prstGeom prst="line">
                  <a:avLst/>
                </a:prstGeom>
                <a:noFill/>
                <a:ln w="9525" cap="flat" cmpd="sng" algn="ctr">
                  <a:solidFill>
                    <a:srgbClr val="000000"/>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6110CA4D-858C-076C-0127-1B12A5B66BBA}"/>
                    </a:ext>
                  </a:extLst>
                </p:cNvPr>
                <p:cNvCxnSpPr>
                  <a:cxnSpLocks/>
                </p:cNvCxnSpPr>
                <p:nvPr/>
              </p:nvCxnSpPr>
              <p:spPr bwMode="auto">
                <a:xfrm>
                  <a:off x="2690812" y="3018570"/>
                  <a:ext cx="0" cy="85725"/>
                </a:xfrm>
                <a:prstGeom prst="line">
                  <a:avLst/>
                </a:prstGeom>
                <a:noFill/>
                <a:ln w="9525" cap="flat" cmpd="sng" algn="ctr">
                  <a:solidFill>
                    <a:srgbClr val="000000"/>
                  </a:solidFill>
                  <a:prstDash val="solid"/>
                  <a:round/>
                  <a:headEnd type="none" w="med" len="med"/>
                  <a:tailEnd type="none" w="med" len="med"/>
                </a:ln>
                <a:effectLst/>
              </p:spPr>
            </p:cxnSp>
          </p:grpSp>
          <p:grpSp>
            <p:nvGrpSpPr>
              <p:cNvPr id="216" name="Group 215">
                <a:extLst>
                  <a:ext uri="{FF2B5EF4-FFF2-40B4-BE49-F238E27FC236}">
                    <a16:creationId xmlns:a16="http://schemas.microsoft.com/office/drawing/2014/main" id="{900269D0-3B5C-6201-82C7-959B91856F86}"/>
                  </a:ext>
                </a:extLst>
              </p:cNvPr>
              <p:cNvGrpSpPr/>
              <p:nvPr/>
            </p:nvGrpSpPr>
            <p:grpSpPr>
              <a:xfrm rot="21112475" flipH="1">
                <a:off x="4574083" y="3364071"/>
                <a:ext cx="18611" cy="63935"/>
                <a:chOff x="2682088" y="3018570"/>
                <a:chExt cx="8724" cy="86891"/>
              </a:xfrm>
            </p:grpSpPr>
            <p:cxnSp>
              <p:nvCxnSpPr>
                <p:cNvPr id="297" name="Straight Connector 296">
                  <a:extLst>
                    <a:ext uri="{FF2B5EF4-FFF2-40B4-BE49-F238E27FC236}">
                      <a16:creationId xmlns:a16="http://schemas.microsoft.com/office/drawing/2014/main" id="{62D45F31-7D82-4827-865D-F7C7540111D1}"/>
                    </a:ext>
                  </a:extLst>
                </p:cNvPr>
                <p:cNvCxnSpPr>
                  <a:cxnSpLocks/>
                </p:cNvCxnSpPr>
                <p:nvPr/>
              </p:nvCxnSpPr>
              <p:spPr bwMode="auto">
                <a:xfrm>
                  <a:off x="2682088" y="3019736"/>
                  <a:ext cx="0" cy="85725"/>
                </a:xfrm>
                <a:prstGeom prst="line">
                  <a:avLst/>
                </a:prstGeom>
                <a:noFill/>
                <a:ln w="9525" cap="flat" cmpd="sng" algn="ctr">
                  <a:solidFill>
                    <a:srgbClr val="000000"/>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9D3A5E42-CDBB-93C5-607B-EE3E38529294}"/>
                    </a:ext>
                  </a:extLst>
                </p:cNvPr>
                <p:cNvCxnSpPr>
                  <a:cxnSpLocks/>
                </p:cNvCxnSpPr>
                <p:nvPr/>
              </p:nvCxnSpPr>
              <p:spPr bwMode="auto">
                <a:xfrm>
                  <a:off x="2690812" y="3018570"/>
                  <a:ext cx="0" cy="85725"/>
                </a:xfrm>
                <a:prstGeom prst="line">
                  <a:avLst/>
                </a:prstGeom>
                <a:noFill/>
                <a:ln w="9525" cap="flat" cmpd="sng" algn="ctr">
                  <a:solidFill>
                    <a:srgbClr val="000000"/>
                  </a:solidFill>
                  <a:prstDash val="solid"/>
                  <a:round/>
                  <a:headEnd type="none" w="med" len="med"/>
                  <a:tailEnd type="none" w="med" len="med"/>
                </a:ln>
                <a:effectLst/>
              </p:spPr>
            </p:cxnSp>
          </p:grpSp>
          <p:sp>
            <p:nvSpPr>
              <p:cNvPr id="217" name="TextBox 216">
                <a:extLst>
                  <a:ext uri="{FF2B5EF4-FFF2-40B4-BE49-F238E27FC236}">
                    <a16:creationId xmlns:a16="http://schemas.microsoft.com/office/drawing/2014/main" id="{9CC1B611-8DD5-8CB0-1F02-7B556B149510}"/>
                  </a:ext>
                </a:extLst>
              </p:cNvPr>
              <p:cNvSpPr txBox="1"/>
              <p:nvPr/>
            </p:nvSpPr>
            <p:spPr bwMode="auto">
              <a:xfrm>
                <a:off x="1995488" y="2647950"/>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N</a:t>
                </a:r>
              </a:p>
            </p:txBody>
          </p:sp>
          <p:sp>
            <p:nvSpPr>
              <p:cNvPr id="218" name="TextBox 217">
                <a:extLst>
                  <a:ext uri="{FF2B5EF4-FFF2-40B4-BE49-F238E27FC236}">
                    <a16:creationId xmlns:a16="http://schemas.microsoft.com/office/drawing/2014/main" id="{2DB73A58-9A4C-B8B3-B913-7883C1950230}"/>
                  </a:ext>
                </a:extLst>
              </p:cNvPr>
              <p:cNvSpPr txBox="1"/>
              <p:nvPr/>
            </p:nvSpPr>
            <p:spPr bwMode="auto">
              <a:xfrm>
                <a:off x="2340769" y="2550318"/>
                <a:ext cx="78581" cy="22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70000"/>
                  </a:lnSpc>
                  <a:spcBef>
                    <a:spcPts val="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HN</a:t>
                </a:r>
              </a:p>
            </p:txBody>
          </p:sp>
          <p:sp>
            <p:nvSpPr>
              <p:cNvPr id="219" name="TextBox 218">
                <a:extLst>
                  <a:ext uri="{FF2B5EF4-FFF2-40B4-BE49-F238E27FC236}">
                    <a16:creationId xmlns:a16="http://schemas.microsoft.com/office/drawing/2014/main" id="{17DCBFC9-97DB-61C7-9F27-256418ADAE91}"/>
                  </a:ext>
                </a:extLst>
              </p:cNvPr>
              <p:cNvSpPr txBox="1"/>
              <p:nvPr/>
            </p:nvSpPr>
            <p:spPr bwMode="auto">
              <a:xfrm>
                <a:off x="2600326" y="2700337"/>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20" name="TextBox 219">
                <a:extLst>
                  <a:ext uri="{FF2B5EF4-FFF2-40B4-BE49-F238E27FC236}">
                    <a16:creationId xmlns:a16="http://schemas.microsoft.com/office/drawing/2014/main" id="{C515A3C8-81D3-3654-CADC-DFF4CAFD98FC}"/>
                  </a:ext>
                </a:extLst>
              </p:cNvPr>
              <p:cNvSpPr txBox="1"/>
              <p:nvPr/>
            </p:nvSpPr>
            <p:spPr bwMode="auto">
              <a:xfrm>
                <a:off x="2864645" y="2609849"/>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21" name="TextBox 220">
                <a:extLst>
                  <a:ext uri="{FF2B5EF4-FFF2-40B4-BE49-F238E27FC236}">
                    <a16:creationId xmlns:a16="http://schemas.microsoft.com/office/drawing/2014/main" id="{88BA6D29-D114-7655-7C6E-D2437F59EB6F}"/>
                  </a:ext>
                </a:extLst>
              </p:cNvPr>
              <p:cNvSpPr txBox="1"/>
              <p:nvPr/>
            </p:nvSpPr>
            <p:spPr bwMode="auto">
              <a:xfrm>
                <a:off x="3126582" y="2712243"/>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22" name="TextBox 221">
                <a:extLst>
                  <a:ext uri="{FF2B5EF4-FFF2-40B4-BE49-F238E27FC236}">
                    <a16:creationId xmlns:a16="http://schemas.microsoft.com/office/drawing/2014/main" id="{E3DA5761-B488-ACE1-EC3D-89ED8F7891C8}"/>
                  </a:ext>
                </a:extLst>
              </p:cNvPr>
              <p:cNvSpPr txBox="1"/>
              <p:nvPr/>
            </p:nvSpPr>
            <p:spPr bwMode="auto">
              <a:xfrm>
                <a:off x="3386139" y="2609850"/>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23" name="TextBox 222">
                <a:extLst>
                  <a:ext uri="{FF2B5EF4-FFF2-40B4-BE49-F238E27FC236}">
                    <a16:creationId xmlns:a16="http://schemas.microsoft.com/office/drawing/2014/main" id="{1C618BD8-14C8-B797-F30B-62F1C0F04E34}"/>
                  </a:ext>
                </a:extLst>
              </p:cNvPr>
              <p:cNvSpPr txBox="1"/>
              <p:nvPr/>
            </p:nvSpPr>
            <p:spPr bwMode="auto">
              <a:xfrm>
                <a:off x="3648076" y="2717005"/>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24" name="TextBox 223">
                <a:extLst>
                  <a:ext uri="{FF2B5EF4-FFF2-40B4-BE49-F238E27FC236}">
                    <a16:creationId xmlns:a16="http://schemas.microsoft.com/office/drawing/2014/main" id="{C5E9F66E-6647-4FEF-C3B1-41024917E063}"/>
                  </a:ext>
                </a:extLst>
              </p:cNvPr>
              <p:cNvSpPr txBox="1"/>
              <p:nvPr/>
            </p:nvSpPr>
            <p:spPr bwMode="auto">
              <a:xfrm>
                <a:off x="3910014" y="2614612"/>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25" name="TextBox 224">
                <a:extLst>
                  <a:ext uri="{FF2B5EF4-FFF2-40B4-BE49-F238E27FC236}">
                    <a16:creationId xmlns:a16="http://schemas.microsoft.com/office/drawing/2014/main" id="{CD7C300D-2F36-CECE-8369-EE5855BABE2A}"/>
                  </a:ext>
                </a:extLst>
              </p:cNvPr>
              <p:cNvSpPr txBox="1"/>
              <p:nvPr/>
            </p:nvSpPr>
            <p:spPr bwMode="auto">
              <a:xfrm>
                <a:off x="4174332" y="2719387"/>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26" name="TextBox 225">
                <a:extLst>
                  <a:ext uri="{FF2B5EF4-FFF2-40B4-BE49-F238E27FC236}">
                    <a16:creationId xmlns:a16="http://schemas.microsoft.com/office/drawing/2014/main" id="{AAE05886-94AA-7950-6934-02F7A4E46166}"/>
                  </a:ext>
                </a:extLst>
              </p:cNvPr>
              <p:cNvSpPr txBox="1"/>
              <p:nvPr/>
            </p:nvSpPr>
            <p:spPr bwMode="auto">
              <a:xfrm>
                <a:off x="4429126" y="2605087"/>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27" name="TextBox 226">
                <a:extLst>
                  <a:ext uri="{FF2B5EF4-FFF2-40B4-BE49-F238E27FC236}">
                    <a16:creationId xmlns:a16="http://schemas.microsoft.com/office/drawing/2014/main" id="{F9CA5AB7-A992-F481-07DE-930AE8BA8E4C}"/>
                  </a:ext>
                </a:extLst>
              </p:cNvPr>
              <p:cNvSpPr txBox="1"/>
              <p:nvPr/>
            </p:nvSpPr>
            <p:spPr bwMode="auto">
              <a:xfrm>
                <a:off x="4693445" y="2793206"/>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28" name="TextBox 227">
                <a:extLst>
                  <a:ext uri="{FF2B5EF4-FFF2-40B4-BE49-F238E27FC236}">
                    <a16:creationId xmlns:a16="http://schemas.microsoft.com/office/drawing/2014/main" id="{2BB9D82B-5FB6-4DB4-3982-870B0765EB5F}"/>
                  </a:ext>
                </a:extLst>
              </p:cNvPr>
              <p:cNvSpPr txBox="1"/>
              <p:nvPr/>
            </p:nvSpPr>
            <p:spPr bwMode="auto">
              <a:xfrm>
                <a:off x="5222082" y="2795587"/>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grpSp>
            <p:nvGrpSpPr>
              <p:cNvPr id="229" name="Group 228">
                <a:extLst>
                  <a:ext uri="{FF2B5EF4-FFF2-40B4-BE49-F238E27FC236}">
                    <a16:creationId xmlns:a16="http://schemas.microsoft.com/office/drawing/2014/main" id="{AFE9ED2E-5610-592C-933A-6C37809CA6B2}"/>
                  </a:ext>
                </a:extLst>
              </p:cNvPr>
              <p:cNvGrpSpPr/>
              <p:nvPr/>
            </p:nvGrpSpPr>
            <p:grpSpPr>
              <a:xfrm flipH="1">
                <a:off x="4990802" y="2650012"/>
                <a:ext cx="18611" cy="63935"/>
                <a:chOff x="2682088" y="3018570"/>
                <a:chExt cx="8724" cy="86891"/>
              </a:xfrm>
            </p:grpSpPr>
            <p:cxnSp>
              <p:nvCxnSpPr>
                <p:cNvPr id="295" name="Straight Connector 294">
                  <a:extLst>
                    <a:ext uri="{FF2B5EF4-FFF2-40B4-BE49-F238E27FC236}">
                      <a16:creationId xmlns:a16="http://schemas.microsoft.com/office/drawing/2014/main" id="{2099E980-C973-D9B1-5B17-1EB9CD96B2B0}"/>
                    </a:ext>
                  </a:extLst>
                </p:cNvPr>
                <p:cNvCxnSpPr>
                  <a:cxnSpLocks/>
                </p:cNvCxnSpPr>
                <p:nvPr/>
              </p:nvCxnSpPr>
              <p:spPr bwMode="auto">
                <a:xfrm>
                  <a:off x="2682088" y="3019736"/>
                  <a:ext cx="0" cy="85725"/>
                </a:xfrm>
                <a:prstGeom prst="line">
                  <a:avLst/>
                </a:prstGeom>
                <a:noFill/>
                <a:ln w="9525" cap="flat" cmpd="sng" algn="ctr">
                  <a:solidFill>
                    <a:srgbClr val="000000"/>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2A0C201A-2B9A-DBFD-0AA9-037971A03724}"/>
                    </a:ext>
                  </a:extLst>
                </p:cNvPr>
                <p:cNvCxnSpPr>
                  <a:cxnSpLocks/>
                </p:cNvCxnSpPr>
                <p:nvPr/>
              </p:nvCxnSpPr>
              <p:spPr bwMode="auto">
                <a:xfrm>
                  <a:off x="2690812" y="3018570"/>
                  <a:ext cx="0" cy="85725"/>
                </a:xfrm>
                <a:prstGeom prst="line">
                  <a:avLst/>
                </a:prstGeom>
                <a:noFill/>
                <a:ln w="9525" cap="flat" cmpd="sng" algn="ctr">
                  <a:solidFill>
                    <a:srgbClr val="000000"/>
                  </a:solidFill>
                  <a:prstDash val="solid"/>
                  <a:round/>
                  <a:headEnd type="none" w="med" len="med"/>
                  <a:tailEnd type="none" w="med" len="med"/>
                </a:ln>
                <a:effectLst/>
              </p:spPr>
            </p:cxnSp>
          </p:grpSp>
          <p:sp>
            <p:nvSpPr>
              <p:cNvPr id="230" name="TextBox 229">
                <a:extLst>
                  <a:ext uri="{FF2B5EF4-FFF2-40B4-BE49-F238E27FC236}">
                    <a16:creationId xmlns:a16="http://schemas.microsoft.com/office/drawing/2014/main" id="{03BCCF28-795A-FECC-005E-9D5CFB6A8E1E}"/>
                  </a:ext>
                </a:extLst>
              </p:cNvPr>
              <p:cNvSpPr txBox="1"/>
              <p:nvPr/>
            </p:nvSpPr>
            <p:spPr bwMode="auto">
              <a:xfrm>
                <a:off x="4957763" y="2519362"/>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31" name="TextBox 230">
                <a:extLst>
                  <a:ext uri="{FF2B5EF4-FFF2-40B4-BE49-F238E27FC236}">
                    <a16:creationId xmlns:a16="http://schemas.microsoft.com/office/drawing/2014/main" id="{25920621-8D92-55EF-64D1-AFE8C0777939}"/>
                  </a:ext>
                </a:extLst>
              </p:cNvPr>
              <p:cNvSpPr txBox="1"/>
              <p:nvPr/>
            </p:nvSpPr>
            <p:spPr bwMode="auto">
              <a:xfrm>
                <a:off x="5645944" y="2933699"/>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32" name="TextBox 231">
                <a:extLst>
                  <a:ext uri="{FF2B5EF4-FFF2-40B4-BE49-F238E27FC236}">
                    <a16:creationId xmlns:a16="http://schemas.microsoft.com/office/drawing/2014/main" id="{C4D0036A-680B-F6F2-8DCD-08E881D8DF63}"/>
                  </a:ext>
                </a:extLst>
              </p:cNvPr>
              <p:cNvSpPr txBox="1"/>
              <p:nvPr/>
            </p:nvSpPr>
            <p:spPr bwMode="auto">
              <a:xfrm>
                <a:off x="5838825" y="2909887"/>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33" name="TextBox 232">
                <a:extLst>
                  <a:ext uri="{FF2B5EF4-FFF2-40B4-BE49-F238E27FC236}">
                    <a16:creationId xmlns:a16="http://schemas.microsoft.com/office/drawing/2014/main" id="{77698458-230F-A06A-BAB4-18A71BF20A3A}"/>
                  </a:ext>
                </a:extLst>
              </p:cNvPr>
              <p:cNvSpPr txBox="1"/>
              <p:nvPr/>
            </p:nvSpPr>
            <p:spPr bwMode="auto">
              <a:xfrm>
                <a:off x="4879182" y="3067050"/>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34" name="TextBox 233">
                <a:extLst>
                  <a:ext uri="{FF2B5EF4-FFF2-40B4-BE49-F238E27FC236}">
                    <a16:creationId xmlns:a16="http://schemas.microsoft.com/office/drawing/2014/main" id="{526FAE0E-C8CA-E0F5-2F1E-7D290A3BCA16}"/>
                  </a:ext>
                </a:extLst>
              </p:cNvPr>
              <p:cNvSpPr txBox="1"/>
              <p:nvPr/>
            </p:nvSpPr>
            <p:spPr bwMode="auto">
              <a:xfrm>
                <a:off x="5395913" y="3055143"/>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35" name="TextBox 234">
                <a:extLst>
                  <a:ext uri="{FF2B5EF4-FFF2-40B4-BE49-F238E27FC236}">
                    <a16:creationId xmlns:a16="http://schemas.microsoft.com/office/drawing/2014/main" id="{F66A5648-4F97-D963-1CBC-7C5FBFF9E0AA}"/>
                  </a:ext>
                </a:extLst>
              </p:cNvPr>
              <p:cNvSpPr txBox="1"/>
              <p:nvPr/>
            </p:nvSpPr>
            <p:spPr bwMode="auto">
              <a:xfrm>
                <a:off x="4881563" y="3275112"/>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36" name="TextBox 235">
                <a:extLst>
                  <a:ext uri="{FF2B5EF4-FFF2-40B4-BE49-F238E27FC236}">
                    <a16:creationId xmlns:a16="http://schemas.microsoft.com/office/drawing/2014/main" id="{781F74FA-97C2-367F-DC7C-ACB3A6A7F63B}"/>
                  </a:ext>
                </a:extLst>
              </p:cNvPr>
              <p:cNvSpPr txBox="1"/>
              <p:nvPr/>
            </p:nvSpPr>
            <p:spPr bwMode="auto">
              <a:xfrm>
                <a:off x="5924550" y="3012281"/>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37" name="TextBox 236">
                <a:extLst>
                  <a:ext uri="{FF2B5EF4-FFF2-40B4-BE49-F238E27FC236}">
                    <a16:creationId xmlns:a16="http://schemas.microsoft.com/office/drawing/2014/main" id="{134913A0-FD4D-6C0C-BED4-5826D645F3F0}"/>
                  </a:ext>
                </a:extLst>
              </p:cNvPr>
              <p:cNvSpPr txBox="1"/>
              <p:nvPr/>
            </p:nvSpPr>
            <p:spPr bwMode="auto">
              <a:xfrm>
                <a:off x="5710238" y="3393280"/>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38" name="TextBox 237">
                <a:extLst>
                  <a:ext uri="{FF2B5EF4-FFF2-40B4-BE49-F238E27FC236}">
                    <a16:creationId xmlns:a16="http://schemas.microsoft.com/office/drawing/2014/main" id="{55450A1E-C667-8FCC-82CC-F7F70188409F}"/>
                  </a:ext>
                </a:extLst>
              </p:cNvPr>
              <p:cNvSpPr txBox="1"/>
              <p:nvPr/>
            </p:nvSpPr>
            <p:spPr bwMode="auto">
              <a:xfrm>
                <a:off x="5391151" y="3275112"/>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39" name="TextBox 238">
                <a:extLst>
                  <a:ext uri="{FF2B5EF4-FFF2-40B4-BE49-F238E27FC236}">
                    <a16:creationId xmlns:a16="http://schemas.microsoft.com/office/drawing/2014/main" id="{C2D69EC4-9420-F799-ECA9-D0CD56DEAC02}"/>
                  </a:ext>
                </a:extLst>
              </p:cNvPr>
              <p:cNvSpPr txBox="1"/>
              <p:nvPr/>
            </p:nvSpPr>
            <p:spPr bwMode="auto">
              <a:xfrm>
                <a:off x="4557713" y="3393281"/>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40" name="TextBox 239">
                <a:extLst>
                  <a:ext uri="{FF2B5EF4-FFF2-40B4-BE49-F238E27FC236}">
                    <a16:creationId xmlns:a16="http://schemas.microsoft.com/office/drawing/2014/main" id="{C431868F-6444-FDA0-D74B-3254F1631531}"/>
                  </a:ext>
                </a:extLst>
              </p:cNvPr>
              <p:cNvSpPr txBox="1"/>
              <p:nvPr/>
            </p:nvSpPr>
            <p:spPr bwMode="auto">
              <a:xfrm>
                <a:off x="2071688" y="2462212"/>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O</a:t>
                </a:r>
              </a:p>
            </p:txBody>
          </p:sp>
          <p:sp>
            <p:nvSpPr>
              <p:cNvPr id="241" name="TextBox 240">
                <a:extLst>
                  <a:ext uri="{FF2B5EF4-FFF2-40B4-BE49-F238E27FC236}">
                    <a16:creationId xmlns:a16="http://schemas.microsoft.com/office/drawing/2014/main" id="{34434BFE-8F19-AB2B-DF55-13A43F974DBE}"/>
                  </a:ext>
                </a:extLst>
              </p:cNvPr>
              <p:cNvSpPr txBox="1"/>
              <p:nvPr/>
            </p:nvSpPr>
            <p:spPr bwMode="auto">
              <a:xfrm>
                <a:off x="4776789" y="2557461"/>
                <a:ext cx="78581" cy="22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70000"/>
                  </a:lnSpc>
                  <a:spcBef>
                    <a:spcPts val="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HN</a:t>
                </a:r>
              </a:p>
            </p:txBody>
          </p:sp>
          <p:sp>
            <p:nvSpPr>
              <p:cNvPr id="242" name="TextBox 241">
                <a:extLst>
                  <a:ext uri="{FF2B5EF4-FFF2-40B4-BE49-F238E27FC236}">
                    <a16:creationId xmlns:a16="http://schemas.microsoft.com/office/drawing/2014/main" id="{9F74CB93-0F6A-37A5-47DC-9A5A9C506EA4}"/>
                  </a:ext>
                </a:extLst>
              </p:cNvPr>
              <p:cNvSpPr txBox="1"/>
              <p:nvPr/>
            </p:nvSpPr>
            <p:spPr bwMode="auto">
              <a:xfrm>
                <a:off x="5305426" y="2547936"/>
                <a:ext cx="78581" cy="22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70000"/>
                  </a:lnSpc>
                  <a:spcBef>
                    <a:spcPts val="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HN</a:t>
                </a:r>
              </a:p>
            </p:txBody>
          </p:sp>
          <p:sp>
            <p:nvSpPr>
              <p:cNvPr id="243" name="TextBox 242">
                <a:extLst>
                  <a:ext uri="{FF2B5EF4-FFF2-40B4-BE49-F238E27FC236}">
                    <a16:creationId xmlns:a16="http://schemas.microsoft.com/office/drawing/2014/main" id="{E708887A-DABB-CD72-CDE7-15D1C0EB34D5}"/>
                  </a:ext>
                </a:extLst>
              </p:cNvPr>
              <p:cNvSpPr txBox="1"/>
              <p:nvPr/>
            </p:nvSpPr>
            <p:spPr bwMode="auto">
              <a:xfrm>
                <a:off x="5045870" y="2747961"/>
                <a:ext cx="78581" cy="22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70000"/>
                  </a:lnSpc>
                  <a:spcBef>
                    <a:spcPts val="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NH</a:t>
                </a:r>
              </a:p>
            </p:txBody>
          </p:sp>
          <p:sp>
            <p:nvSpPr>
              <p:cNvPr id="244" name="TextBox 243">
                <a:extLst>
                  <a:ext uri="{FF2B5EF4-FFF2-40B4-BE49-F238E27FC236}">
                    <a16:creationId xmlns:a16="http://schemas.microsoft.com/office/drawing/2014/main" id="{52F18387-C731-0C51-7F12-64DC9ECAD34E}"/>
                  </a:ext>
                </a:extLst>
              </p:cNvPr>
              <p:cNvSpPr txBox="1"/>
              <p:nvPr/>
            </p:nvSpPr>
            <p:spPr bwMode="auto">
              <a:xfrm>
                <a:off x="5741194" y="3081337"/>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N</a:t>
                </a:r>
              </a:p>
            </p:txBody>
          </p:sp>
          <p:sp>
            <p:nvSpPr>
              <p:cNvPr id="245" name="TextBox 244">
                <a:extLst>
                  <a:ext uri="{FF2B5EF4-FFF2-40B4-BE49-F238E27FC236}">
                    <a16:creationId xmlns:a16="http://schemas.microsoft.com/office/drawing/2014/main" id="{885A773C-5A13-31F3-FA2C-63352642AFDA}"/>
                  </a:ext>
                </a:extLst>
              </p:cNvPr>
              <p:cNvSpPr txBox="1"/>
              <p:nvPr/>
            </p:nvSpPr>
            <p:spPr bwMode="auto">
              <a:xfrm>
                <a:off x="5834062" y="3257549"/>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N</a:t>
                </a:r>
              </a:p>
            </p:txBody>
          </p:sp>
          <p:sp>
            <p:nvSpPr>
              <p:cNvPr id="246" name="TextBox 245">
                <a:extLst>
                  <a:ext uri="{FF2B5EF4-FFF2-40B4-BE49-F238E27FC236}">
                    <a16:creationId xmlns:a16="http://schemas.microsoft.com/office/drawing/2014/main" id="{1F644F07-9AF1-4A65-48DD-0ADCE34D8EFD}"/>
                  </a:ext>
                </a:extLst>
              </p:cNvPr>
              <p:cNvSpPr txBox="1"/>
              <p:nvPr/>
            </p:nvSpPr>
            <p:spPr bwMode="auto">
              <a:xfrm>
                <a:off x="4545806" y="3038474"/>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N</a:t>
                </a:r>
              </a:p>
            </p:txBody>
          </p:sp>
          <p:sp>
            <p:nvSpPr>
              <p:cNvPr id="247" name="TextBox 246">
                <a:extLst>
                  <a:ext uri="{FF2B5EF4-FFF2-40B4-BE49-F238E27FC236}">
                    <a16:creationId xmlns:a16="http://schemas.microsoft.com/office/drawing/2014/main" id="{181A7BD6-B6B7-432E-5F88-5AF34FD84FD5}"/>
                  </a:ext>
                </a:extLst>
              </p:cNvPr>
              <p:cNvSpPr txBox="1"/>
              <p:nvPr/>
            </p:nvSpPr>
            <p:spPr bwMode="auto">
              <a:xfrm>
                <a:off x="4443413" y="3275112"/>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N</a:t>
                </a:r>
              </a:p>
            </p:txBody>
          </p:sp>
          <p:sp>
            <p:nvSpPr>
              <p:cNvPr id="248" name="TextBox 247">
                <a:extLst>
                  <a:ext uri="{FF2B5EF4-FFF2-40B4-BE49-F238E27FC236}">
                    <a16:creationId xmlns:a16="http://schemas.microsoft.com/office/drawing/2014/main" id="{2B8D28A8-4B66-ECF6-8D80-7CF9C21D4E23}"/>
                  </a:ext>
                </a:extLst>
              </p:cNvPr>
              <p:cNvSpPr txBox="1"/>
              <p:nvPr/>
            </p:nvSpPr>
            <p:spPr bwMode="auto">
              <a:xfrm>
                <a:off x="5993606" y="3009899"/>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H</a:t>
                </a:r>
              </a:p>
            </p:txBody>
          </p:sp>
          <p:sp>
            <p:nvSpPr>
              <p:cNvPr id="249" name="TextBox 248">
                <a:extLst>
                  <a:ext uri="{FF2B5EF4-FFF2-40B4-BE49-F238E27FC236}">
                    <a16:creationId xmlns:a16="http://schemas.microsoft.com/office/drawing/2014/main" id="{0BE20BB3-D395-21FE-7130-83B5694BADA9}"/>
                  </a:ext>
                </a:extLst>
              </p:cNvPr>
              <p:cNvSpPr txBox="1"/>
              <p:nvPr/>
            </p:nvSpPr>
            <p:spPr bwMode="auto">
              <a:xfrm>
                <a:off x="5972175" y="3100387"/>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H</a:t>
                </a:r>
              </a:p>
            </p:txBody>
          </p:sp>
          <p:sp>
            <p:nvSpPr>
              <p:cNvPr id="250" name="TextBox 249">
                <a:extLst>
                  <a:ext uri="{FF2B5EF4-FFF2-40B4-BE49-F238E27FC236}">
                    <a16:creationId xmlns:a16="http://schemas.microsoft.com/office/drawing/2014/main" id="{4AF35ECA-DE37-6D11-C29F-3292CC906FC1}"/>
                  </a:ext>
                </a:extLst>
              </p:cNvPr>
              <p:cNvSpPr txBox="1"/>
              <p:nvPr/>
            </p:nvSpPr>
            <p:spPr bwMode="auto">
              <a:xfrm>
                <a:off x="4281488" y="3090862"/>
                <a:ext cx="785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Arial" panose="020B0604020202020204" pitchFamily="34" charset="0"/>
                  </a:rPr>
                  <a:t>H</a:t>
                </a:r>
              </a:p>
            </p:txBody>
          </p:sp>
          <p:cxnSp>
            <p:nvCxnSpPr>
              <p:cNvPr id="251" name="Straight Connector 250">
                <a:extLst>
                  <a:ext uri="{FF2B5EF4-FFF2-40B4-BE49-F238E27FC236}">
                    <a16:creationId xmlns:a16="http://schemas.microsoft.com/office/drawing/2014/main" id="{1EC4B501-D295-8037-7960-086BF39C2E75}"/>
                  </a:ext>
                </a:extLst>
              </p:cNvPr>
              <p:cNvCxnSpPr/>
              <p:nvPr/>
            </p:nvCxnSpPr>
            <p:spPr bwMode="auto">
              <a:xfrm>
                <a:off x="5391150" y="2736056"/>
                <a:ext cx="50007" cy="38100"/>
              </a:xfrm>
              <a:prstGeom prst="line">
                <a:avLst/>
              </a:prstGeom>
              <a:noFill/>
              <a:ln w="19050" cap="flat" cmpd="sng" algn="ctr">
                <a:solidFill>
                  <a:srgbClr val="000000"/>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6B185796-A3F8-D263-0AF9-912C8A40FF43}"/>
                  </a:ext>
                </a:extLst>
              </p:cNvPr>
              <p:cNvCxnSpPr/>
              <p:nvPr/>
            </p:nvCxnSpPr>
            <p:spPr bwMode="auto">
              <a:xfrm flipV="1">
                <a:off x="5172075" y="2619375"/>
                <a:ext cx="0" cy="102394"/>
              </a:xfrm>
              <a:prstGeom prst="line">
                <a:avLst/>
              </a:prstGeom>
              <a:noFill/>
              <a:ln w="19050" cap="flat" cmpd="sng" algn="ctr">
                <a:solidFill>
                  <a:srgbClr val="000000"/>
                </a:solidFill>
                <a:prstDash val="solid"/>
                <a:round/>
                <a:headEnd type="none" w="med" len="med"/>
                <a:tailEnd type="none" w="med" len="med"/>
              </a:ln>
              <a:effectLst/>
            </p:spPr>
          </p:cxnSp>
          <p:sp>
            <p:nvSpPr>
              <p:cNvPr id="253" name="Freeform: Shape 252">
                <a:extLst>
                  <a:ext uri="{FF2B5EF4-FFF2-40B4-BE49-F238E27FC236}">
                    <a16:creationId xmlns:a16="http://schemas.microsoft.com/office/drawing/2014/main" id="{D6480701-C3D8-63F4-58D0-4D50BD7BCC10}"/>
                  </a:ext>
                </a:extLst>
              </p:cNvPr>
              <p:cNvSpPr/>
              <p:nvPr/>
            </p:nvSpPr>
            <p:spPr bwMode="auto">
              <a:xfrm>
                <a:off x="5622131" y="2864644"/>
                <a:ext cx="73819" cy="104775"/>
              </a:xfrm>
              <a:custGeom>
                <a:avLst/>
                <a:gdLst>
                  <a:gd name="connsiteX0" fmla="*/ 0 w 73819"/>
                  <a:gd name="connsiteY0" fmla="*/ 0 h 104775"/>
                  <a:gd name="connsiteX1" fmla="*/ 73819 w 73819"/>
                  <a:gd name="connsiteY1" fmla="*/ 40481 h 104775"/>
                  <a:gd name="connsiteX2" fmla="*/ 73819 w 73819"/>
                  <a:gd name="connsiteY2" fmla="*/ 104775 h 104775"/>
                </a:gdLst>
                <a:ahLst/>
                <a:cxnLst>
                  <a:cxn ang="0">
                    <a:pos x="connsiteX0" y="connsiteY0"/>
                  </a:cxn>
                  <a:cxn ang="0">
                    <a:pos x="connsiteX1" y="connsiteY1"/>
                  </a:cxn>
                  <a:cxn ang="0">
                    <a:pos x="connsiteX2" y="connsiteY2"/>
                  </a:cxn>
                </a:cxnLst>
                <a:rect l="l" t="t" r="r" b="b"/>
                <a:pathLst>
                  <a:path w="73819" h="104775">
                    <a:moveTo>
                      <a:pt x="0" y="0"/>
                    </a:moveTo>
                    <a:lnTo>
                      <a:pt x="73819" y="40481"/>
                    </a:lnTo>
                    <a:lnTo>
                      <a:pt x="73819" y="104775"/>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254" name="Freeform: Shape 253">
                <a:extLst>
                  <a:ext uri="{FF2B5EF4-FFF2-40B4-BE49-F238E27FC236}">
                    <a16:creationId xmlns:a16="http://schemas.microsoft.com/office/drawing/2014/main" id="{9D9F4C70-483A-FAEA-3FB0-9B922DC6A680}"/>
                  </a:ext>
                </a:extLst>
              </p:cNvPr>
              <p:cNvSpPr/>
              <p:nvPr/>
            </p:nvSpPr>
            <p:spPr bwMode="auto">
              <a:xfrm>
                <a:off x="5731668" y="3026568"/>
                <a:ext cx="60397" cy="85725"/>
              </a:xfrm>
              <a:custGeom>
                <a:avLst/>
                <a:gdLst>
                  <a:gd name="connsiteX0" fmla="*/ 0 w 73819"/>
                  <a:gd name="connsiteY0" fmla="*/ 0 h 104775"/>
                  <a:gd name="connsiteX1" fmla="*/ 73819 w 73819"/>
                  <a:gd name="connsiteY1" fmla="*/ 40481 h 104775"/>
                  <a:gd name="connsiteX2" fmla="*/ 73819 w 73819"/>
                  <a:gd name="connsiteY2" fmla="*/ 104775 h 104775"/>
                </a:gdLst>
                <a:ahLst/>
                <a:cxnLst>
                  <a:cxn ang="0">
                    <a:pos x="connsiteX0" y="connsiteY0"/>
                  </a:cxn>
                  <a:cxn ang="0">
                    <a:pos x="connsiteX1" y="connsiteY1"/>
                  </a:cxn>
                  <a:cxn ang="0">
                    <a:pos x="connsiteX2" y="connsiteY2"/>
                  </a:cxn>
                </a:cxnLst>
                <a:rect l="l" t="t" r="r" b="b"/>
                <a:pathLst>
                  <a:path w="73819" h="104775">
                    <a:moveTo>
                      <a:pt x="0" y="0"/>
                    </a:moveTo>
                    <a:lnTo>
                      <a:pt x="73819" y="40481"/>
                    </a:lnTo>
                    <a:lnTo>
                      <a:pt x="73819" y="104775"/>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cxnSp>
            <p:nvCxnSpPr>
              <p:cNvPr id="255" name="Straight Connector 254">
                <a:extLst>
                  <a:ext uri="{FF2B5EF4-FFF2-40B4-BE49-F238E27FC236}">
                    <a16:creationId xmlns:a16="http://schemas.microsoft.com/office/drawing/2014/main" id="{2B2EFD7D-46CD-DDE4-246B-1C3B39E2675D}"/>
                  </a:ext>
                </a:extLst>
              </p:cNvPr>
              <p:cNvCxnSpPr/>
              <p:nvPr/>
            </p:nvCxnSpPr>
            <p:spPr bwMode="auto">
              <a:xfrm>
                <a:off x="5479256" y="3171825"/>
                <a:ext cx="50007" cy="38100"/>
              </a:xfrm>
              <a:prstGeom prst="line">
                <a:avLst/>
              </a:prstGeom>
              <a:noFill/>
              <a:ln w="19050" cap="flat" cmpd="sng" algn="ctr">
                <a:solidFill>
                  <a:srgbClr val="000000"/>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A4373AD1-C264-FFC7-F735-83A7E439762C}"/>
                  </a:ext>
                </a:extLst>
              </p:cNvPr>
              <p:cNvCxnSpPr/>
              <p:nvPr/>
            </p:nvCxnSpPr>
            <p:spPr bwMode="auto">
              <a:xfrm>
                <a:off x="4833938" y="3305175"/>
                <a:ext cx="50007" cy="38100"/>
              </a:xfrm>
              <a:prstGeom prst="line">
                <a:avLst/>
              </a:prstGeom>
              <a:noFill/>
              <a:ln w="19050" cap="flat" cmpd="sng" algn="ctr">
                <a:solidFill>
                  <a:srgbClr val="000000"/>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400FBCE0-5F56-B0E5-9D65-A31C5E6D4CDD}"/>
                  </a:ext>
                </a:extLst>
              </p:cNvPr>
              <p:cNvCxnSpPr/>
              <p:nvPr/>
            </p:nvCxnSpPr>
            <p:spPr bwMode="auto">
              <a:xfrm>
                <a:off x="5350669" y="3288506"/>
                <a:ext cx="50007" cy="38100"/>
              </a:xfrm>
              <a:prstGeom prst="line">
                <a:avLst/>
              </a:prstGeom>
              <a:noFill/>
              <a:ln w="19050" cap="flat" cmpd="sng" algn="ctr">
                <a:solidFill>
                  <a:srgbClr val="000000"/>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5FEF7B6E-E02A-B38A-E705-A902544124E0}"/>
                  </a:ext>
                </a:extLst>
              </p:cNvPr>
              <p:cNvCxnSpPr>
                <a:cxnSpLocks/>
              </p:cNvCxnSpPr>
              <p:nvPr/>
            </p:nvCxnSpPr>
            <p:spPr bwMode="auto">
              <a:xfrm>
                <a:off x="4424362" y="3250407"/>
                <a:ext cx="35719" cy="45244"/>
              </a:xfrm>
              <a:prstGeom prst="line">
                <a:avLst/>
              </a:prstGeom>
              <a:noFill/>
              <a:ln w="19050" cap="flat" cmpd="sng" algn="ctr">
                <a:solidFill>
                  <a:srgbClr val="000000"/>
                </a:solidFill>
                <a:prstDash val="solid"/>
                <a:round/>
                <a:headEnd type="none" w="med" len="med"/>
                <a:tailEnd type="none" w="med" len="med"/>
              </a:ln>
              <a:effectLst/>
            </p:spPr>
          </p:cxnSp>
          <p:sp>
            <p:nvSpPr>
              <p:cNvPr id="259" name="Freeform: Shape 258">
                <a:extLst>
                  <a:ext uri="{FF2B5EF4-FFF2-40B4-BE49-F238E27FC236}">
                    <a16:creationId xmlns:a16="http://schemas.microsoft.com/office/drawing/2014/main" id="{F979189D-041F-0C41-4FCA-6DD675FBFB81}"/>
                  </a:ext>
                </a:extLst>
              </p:cNvPr>
              <p:cNvSpPr/>
              <p:nvPr/>
            </p:nvSpPr>
            <p:spPr bwMode="auto">
              <a:xfrm>
                <a:off x="4521994" y="3309938"/>
                <a:ext cx="121444" cy="54768"/>
              </a:xfrm>
              <a:custGeom>
                <a:avLst/>
                <a:gdLst>
                  <a:gd name="connsiteX0" fmla="*/ 0 w 121444"/>
                  <a:gd name="connsiteY0" fmla="*/ 42862 h 54768"/>
                  <a:gd name="connsiteX1" fmla="*/ 57150 w 121444"/>
                  <a:gd name="connsiteY1" fmla="*/ 54768 h 54768"/>
                  <a:gd name="connsiteX2" fmla="*/ 121444 w 121444"/>
                  <a:gd name="connsiteY2" fmla="*/ 0 h 54768"/>
                </a:gdLst>
                <a:ahLst/>
                <a:cxnLst>
                  <a:cxn ang="0">
                    <a:pos x="connsiteX0" y="connsiteY0"/>
                  </a:cxn>
                  <a:cxn ang="0">
                    <a:pos x="connsiteX1" y="connsiteY1"/>
                  </a:cxn>
                  <a:cxn ang="0">
                    <a:pos x="connsiteX2" y="connsiteY2"/>
                  </a:cxn>
                </a:cxnLst>
                <a:rect l="l" t="t" r="r" b="b"/>
                <a:pathLst>
                  <a:path w="121444" h="54768">
                    <a:moveTo>
                      <a:pt x="0" y="42862"/>
                    </a:moveTo>
                    <a:lnTo>
                      <a:pt x="57150" y="54768"/>
                    </a:lnTo>
                    <a:lnTo>
                      <a:pt x="121444" y="0"/>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cxnSp>
            <p:nvCxnSpPr>
              <p:cNvPr id="260" name="Straight Connector 259">
                <a:extLst>
                  <a:ext uri="{FF2B5EF4-FFF2-40B4-BE49-F238E27FC236}">
                    <a16:creationId xmlns:a16="http://schemas.microsoft.com/office/drawing/2014/main" id="{31E8AE4F-8C62-85B0-354B-2C635F754E85}"/>
                  </a:ext>
                </a:extLst>
              </p:cNvPr>
              <p:cNvCxnSpPr>
                <a:cxnSpLocks/>
              </p:cNvCxnSpPr>
              <p:nvPr/>
            </p:nvCxnSpPr>
            <p:spPr bwMode="auto">
              <a:xfrm>
                <a:off x="5462588" y="2847974"/>
                <a:ext cx="61913" cy="35719"/>
              </a:xfrm>
              <a:prstGeom prst="line">
                <a:avLst/>
              </a:prstGeom>
              <a:noFill/>
              <a:ln w="19050" cap="flat" cmpd="sng" algn="ctr">
                <a:solidFill>
                  <a:srgbClr val="000000"/>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DA53D5D0-F2A4-881D-FA4C-F2A259ECA412}"/>
                  </a:ext>
                </a:extLst>
              </p:cNvPr>
              <p:cNvCxnSpPr>
                <a:cxnSpLocks/>
              </p:cNvCxnSpPr>
              <p:nvPr/>
            </p:nvCxnSpPr>
            <p:spPr bwMode="auto">
              <a:xfrm>
                <a:off x="5624513" y="3183730"/>
                <a:ext cx="61913" cy="35719"/>
              </a:xfrm>
              <a:prstGeom prst="line">
                <a:avLst/>
              </a:prstGeom>
              <a:noFill/>
              <a:ln w="19050" cap="flat" cmpd="sng" algn="ctr">
                <a:solidFill>
                  <a:srgbClr val="000000"/>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85254798-D792-43E3-1CDB-D9B4E916F7C6}"/>
                  </a:ext>
                </a:extLst>
              </p:cNvPr>
              <p:cNvCxnSpPr>
                <a:cxnSpLocks/>
              </p:cNvCxnSpPr>
              <p:nvPr/>
            </p:nvCxnSpPr>
            <p:spPr bwMode="auto">
              <a:xfrm>
                <a:off x="4743450" y="3186112"/>
                <a:ext cx="61913" cy="35719"/>
              </a:xfrm>
              <a:prstGeom prst="line">
                <a:avLst/>
              </a:prstGeom>
              <a:noFill/>
              <a:ln w="19050" cap="flat" cmpd="sng" algn="ctr">
                <a:solidFill>
                  <a:srgbClr val="000000"/>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A2709AA9-DCFA-26D0-DD5B-8BBA4AA86374}"/>
                  </a:ext>
                </a:extLst>
              </p:cNvPr>
              <p:cNvCxnSpPr>
                <a:cxnSpLocks/>
              </p:cNvCxnSpPr>
              <p:nvPr/>
            </p:nvCxnSpPr>
            <p:spPr bwMode="auto">
              <a:xfrm>
                <a:off x="4343401" y="3350418"/>
                <a:ext cx="61913" cy="35719"/>
              </a:xfrm>
              <a:prstGeom prst="line">
                <a:avLst/>
              </a:prstGeom>
              <a:noFill/>
              <a:ln w="19050" cap="flat" cmpd="sng" algn="ctr">
                <a:solidFill>
                  <a:srgbClr val="000000"/>
                </a:solidFill>
                <a:prstDash val="solid"/>
                <a:round/>
                <a:headEnd type="none" w="med" len="med"/>
                <a:tailEnd type="none" w="med" len="med"/>
              </a:ln>
              <a:effectLst/>
            </p:spPr>
          </p:cxnSp>
          <p:sp>
            <p:nvSpPr>
              <p:cNvPr id="264" name="Freeform: Shape 263">
                <a:extLst>
                  <a:ext uri="{FF2B5EF4-FFF2-40B4-BE49-F238E27FC236}">
                    <a16:creationId xmlns:a16="http://schemas.microsoft.com/office/drawing/2014/main" id="{CC360152-90C8-AF63-87CC-7169DF08EB20}"/>
                  </a:ext>
                </a:extLst>
              </p:cNvPr>
              <p:cNvSpPr/>
              <p:nvPr/>
            </p:nvSpPr>
            <p:spPr bwMode="auto">
              <a:xfrm>
                <a:off x="4822031" y="2855119"/>
                <a:ext cx="178594" cy="54769"/>
              </a:xfrm>
              <a:custGeom>
                <a:avLst/>
                <a:gdLst>
                  <a:gd name="connsiteX0" fmla="*/ 0 w 178594"/>
                  <a:gd name="connsiteY0" fmla="*/ 54769 h 54769"/>
                  <a:gd name="connsiteX1" fmla="*/ 92869 w 178594"/>
                  <a:gd name="connsiteY1" fmla="*/ 0 h 54769"/>
                  <a:gd name="connsiteX2" fmla="*/ 178594 w 178594"/>
                  <a:gd name="connsiteY2" fmla="*/ 52387 h 54769"/>
                </a:gdLst>
                <a:ahLst/>
                <a:cxnLst>
                  <a:cxn ang="0">
                    <a:pos x="connsiteX0" y="connsiteY0"/>
                  </a:cxn>
                  <a:cxn ang="0">
                    <a:pos x="connsiteX1" y="connsiteY1"/>
                  </a:cxn>
                  <a:cxn ang="0">
                    <a:pos x="connsiteX2" y="connsiteY2"/>
                  </a:cxn>
                </a:cxnLst>
                <a:rect l="l" t="t" r="r" b="b"/>
                <a:pathLst>
                  <a:path w="178594" h="54769">
                    <a:moveTo>
                      <a:pt x="0" y="54769"/>
                    </a:moveTo>
                    <a:lnTo>
                      <a:pt x="92869" y="0"/>
                    </a:lnTo>
                    <a:lnTo>
                      <a:pt x="178594" y="52387"/>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
            <p:nvSpPr>
              <p:cNvPr id="265" name="Freeform: Shape 264">
                <a:extLst>
                  <a:ext uri="{FF2B5EF4-FFF2-40B4-BE49-F238E27FC236}">
                    <a16:creationId xmlns:a16="http://schemas.microsoft.com/office/drawing/2014/main" id="{147632F9-BEA8-7A57-B77F-AB44543B3981}"/>
                  </a:ext>
                </a:extLst>
              </p:cNvPr>
              <p:cNvSpPr/>
              <p:nvPr/>
            </p:nvSpPr>
            <p:spPr bwMode="auto">
              <a:xfrm>
                <a:off x="4314825" y="3369469"/>
                <a:ext cx="128588" cy="45244"/>
              </a:xfrm>
              <a:custGeom>
                <a:avLst/>
                <a:gdLst>
                  <a:gd name="connsiteX0" fmla="*/ 0 w 128588"/>
                  <a:gd name="connsiteY0" fmla="*/ 0 h 45244"/>
                  <a:gd name="connsiteX1" fmla="*/ 90488 w 128588"/>
                  <a:gd name="connsiteY1" fmla="*/ 45244 h 45244"/>
                  <a:gd name="connsiteX2" fmla="*/ 128588 w 128588"/>
                  <a:gd name="connsiteY2" fmla="*/ 16669 h 45244"/>
                </a:gdLst>
                <a:ahLst/>
                <a:cxnLst>
                  <a:cxn ang="0">
                    <a:pos x="connsiteX0" y="connsiteY0"/>
                  </a:cxn>
                  <a:cxn ang="0">
                    <a:pos x="connsiteX1" y="connsiteY1"/>
                  </a:cxn>
                  <a:cxn ang="0">
                    <a:pos x="connsiteX2" y="connsiteY2"/>
                  </a:cxn>
                </a:cxnLst>
                <a:rect l="l" t="t" r="r" b="b"/>
                <a:pathLst>
                  <a:path w="128588" h="45244">
                    <a:moveTo>
                      <a:pt x="0" y="0"/>
                    </a:moveTo>
                    <a:lnTo>
                      <a:pt x="90488" y="45244"/>
                    </a:lnTo>
                    <a:lnTo>
                      <a:pt x="128588" y="16669"/>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899DFCAD-23C3-6E34-FC71-217CAFCA08ED}"/>
                  </a:ext>
                </a:extLst>
              </p:cNvPr>
              <p:cNvCxnSpPr/>
              <p:nvPr/>
            </p:nvCxnSpPr>
            <p:spPr bwMode="auto">
              <a:xfrm>
                <a:off x="4607719" y="3174206"/>
                <a:ext cx="50007" cy="38100"/>
              </a:xfrm>
              <a:prstGeom prst="line">
                <a:avLst/>
              </a:prstGeom>
              <a:noFill/>
              <a:ln w="19050" cap="flat" cmpd="sng" algn="ctr">
                <a:solidFill>
                  <a:srgbClr val="000000"/>
                </a:solidFill>
                <a:prstDash val="solid"/>
                <a:round/>
                <a:headEnd type="none" w="med" len="med"/>
                <a:tailEnd type="none" w="med" len="med"/>
              </a:ln>
              <a:effectLst/>
            </p:spPr>
          </p:cxnSp>
          <p:sp>
            <p:nvSpPr>
              <p:cNvPr id="267" name="Freeform: Shape 266">
                <a:extLst>
                  <a:ext uri="{FF2B5EF4-FFF2-40B4-BE49-F238E27FC236}">
                    <a16:creationId xmlns:a16="http://schemas.microsoft.com/office/drawing/2014/main" id="{CBA2B1CD-FDA2-41DB-9433-71297CDD796A}"/>
                  </a:ext>
                </a:extLst>
              </p:cNvPr>
              <p:cNvSpPr/>
              <p:nvPr/>
            </p:nvSpPr>
            <p:spPr bwMode="auto">
              <a:xfrm>
                <a:off x="5719763" y="3312319"/>
                <a:ext cx="116681" cy="50006"/>
              </a:xfrm>
              <a:custGeom>
                <a:avLst/>
                <a:gdLst>
                  <a:gd name="connsiteX0" fmla="*/ 0 w 116681"/>
                  <a:gd name="connsiteY0" fmla="*/ 0 h 50006"/>
                  <a:gd name="connsiteX1" fmla="*/ 61912 w 116681"/>
                  <a:gd name="connsiteY1" fmla="*/ 50006 h 50006"/>
                  <a:gd name="connsiteX2" fmla="*/ 116681 w 116681"/>
                  <a:gd name="connsiteY2" fmla="*/ 40481 h 50006"/>
                </a:gdLst>
                <a:ahLst/>
                <a:cxnLst>
                  <a:cxn ang="0">
                    <a:pos x="connsiteX0" y="connsiteY0"/>
                  </a:cxn>
                  <a:cxn ang="0">
                    <a:pos x="connsiteX1" y="connsiteY1"/>
                  </a:cxn>
                  <a:cxn ang="0">
                    <a:pos x="connsiteX2" y="connsiteY2"/>
                  </a:cxn>
                </a:cxnLst>
                <a:rect l="l" t="t" r="r" b="b"/>
                <a:pathLst>
                  <a:path w="116681" h="50006">
                    <a:moveTo>
                      <a:pt x="0" y="0"/>
                    </a:moveTo>
                    <a:lnTo>
                      <a:pt x="61912" y="50006"/>
                    </a:lnTo>
                    <a:lnTo>
                      <a:pt x="116681" y="40481"/>
                    </a:lnTo>
                  </a:path>
                </a:pathLst>
              </a:custGeom>
              <a:noFill/>
              <a:ln w="19050">
                <a:solidFill>
                  <a:srgbClr val="000000"/>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cxnSp>
            <p:nvCxnSpPr>
              <p:cNvPr id="268" name="Straight Connector 267">
                <a:extLst>
                  <a:ext uri="{FF2B5EF4-FFF2-40B4-BE49-F238E27FC236}">
                    <a16:creationId xmlns:a16="http://schemas.microsoft.com/office/drawing/2014/main" id="{940F4C2A-C35B-2460-248B-209EC3F2F61A}"/>
                  </a:ext>
                </a:extLst>
              </p:cNvPr>
              <p:cNvCxnSpPr>
                <a:cxnSpLocks/>
              </p:cNvCxnSpPr>
              <p:nvPr/>
            </p:nvCxnSpPr>
            <p:spPr bwMode="auto">
              <a:xfrm>
                <a:off x="5907882" y="3376611"/>
                <a:ext cx="61913" cy="35719"/>
              </a:xfrm>
              <a:prstGeom prst="line">
                <a:avLst/>
              </a:prstGeom>
              <a:noFill/>
              <a:ln w="19050" cap="flat" cmpd="sng" algn="ctr">
                <a:solidFill>
                  <a:srgbClr val="000000"/>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4A7A32F6-E4D1-77D4-3BA8-93C45BE0AFFB}"/>
                  </a:ext>
                </a:extLst>
              </p:cNvPr>
              <p:cNvCxnSpPr>
                <a:cxnSpLocks/>
              </p:cNvCxnSpPr>
              <p:nvPr/>
            </p:nvCxnSpPr>
            <p:spPr bwMode="auto">
              <a:xfrm flipV="1">
                <a:off x="5588794" y="2778919"/>
                <a:ext cx="0" cy="69056"/>
              </a:xfrm>
              <a:prstGeom prst="line">
                <a:avLst/>
              </a:prstGeom>
              <a:noFill/>
              <a:ln w="19050" cap="flat" cmpd="sng" algn="ctr">
                <a:solidFill>
                  <a:srgbClr val="000000"/>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5FAABF28-74E5-B50B-F59E-DF75CFBA33E9}"/>
                  </a:ext>
                </a:extLst>
              </p:cNvPr>
              <p:cNvCxnSpPr>
                <a:cxnSpLocks/>
              </p:cNvCxnSpPr>
              <p:nvPr/>
            </p:nvCxnSpPr>
            <p:spPr bwMode="auto">
              <a:xfrm flipV="1">
                <a:off x="5560219" y="3219450"/>
                <a:ext cx="0" cy="69056"/>
              </a:xfrm>
              <a:prstGeom prst="line">
                <a:avLst/>
              </a:prstGeom>
              <a:noFill/>
              <a:ln w="19050" cap="flat" cmpd="sng" algn="ctr">
                <a:solidFill>
                  <a:srgbClr val="000000"/>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F8181D04-9CEF-7FBC-C731-041F3607EC0F}"/>
                  </a:ext>
                </a:extLst>
              </p:cNvPr>
              <p:cNvCxnSpPr>
                <a:cxnSpLocks/>
              </p:cNvCxnSpPr>
              <p:nvPr/>
            </p:nvCxnSpPr>
            <p:spPr bwMode="auto">
              <a:xfrm flipV="1">
                <a:off x="4681538" y="3219451"/>
                <a:ext cx="0" cy="69056"/>
              </a:xfrm>
              <a:prstGeom prst="line">
                <a:avLst/>
              </a:prstGeom>
              <a:noFill/>
              <a:ln w="19050" cap="flat" cmpd="sng" algn="ctr">
                <a:solidFill>
                  <a:srgbClr val="000000"/>
                </a:solidFill>
                <a:prstDash val="solid"/>
                <a:round/>
                <a:headEnd type="none" w="med" len="med"/>
                <a:tailEnd type="none" w="med" len="med"/>
              </a:ln>
              <a:effectLst/>
            </p:spPr>
          </p:cxnSp>
          <p:cxnSp>
            <p:nvCxnSpPr>
              <p:cNvPr id="272" name="Straight Connector 271">
                <a:extLst>
                  <a:ext uri="{FF2B5EF4-FFF2-40B4-BE49-F238E27FC236}">
                    <a16:creationId xmlns:a16="http://schemas.microsoft.com/office/drawing/2014/main" id="{F11F2090-A3B1-E4C4-D21A-EA0CCDA2250B}"/>
                  </a:ext>
                </a:extLst>
              </p:cNvPr>
              <p:cNvCxnSpPr>
                <a:cxnSpLocks/>
              </p:cNvCxnSpPr>
              <p:nvPr/>
            </p:nvCxnSpPr>
            <p:spPr bwMode="auto">
              <a:xfrm flipV="1">
                <a:off x="5467351" y="2738436"/>
                <a:ext cx="61913" cy="35719"/>
              </a:xfrm>
              <a:prstGeom prst="line">
                <a:avLst/>
              </a:prstGeom>
              <a:noFill/>
              <a:ln w="19050" cap="flat" cmpd="sng" algn="ctr">
                <a:solidFill>
                  <a:srgbClr val="000000"/>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90D7D559-B4AC-79B1-140D-4CF3586C3ECD}"/>
                  </a:ext>
                </a:extLst>
              </p:cNvPr>
              <p:cNvCxnSpPr>
                <a:cxnSpLocks/>
              </p:cNvCxnSpPr>
              <p:nvPr/>
            </p:nvCxnSpPr>
            <p:spPr bwMode="auto">
              <a:xfrm flipV="1">
                <a:off x="5619751" y="2890836"/>
                <a:ext cx="61913" cy="35719"/>
              </a:xfrm>
              <a:prstGeom prst="line">
                <a:avLst/>
              </a:prstGeom>
              <a:noFill/>
              <a:ln w="19050" cap="flat" cmpd="sng" algn="ctr">
                <a:solidFill>
                  <a:srgbClr val="000000"/>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4DAD9CBE-DDC7-7715-71FF-682F3872D417}"/>
                  </a:ext>
                </a:extLst>
              </p:cNvPr>
              <p:cNvCxnSpPr>
                <a:cxnSpLocks/>
              </p:cNvCxnSpPr>
              <p:nvPr/>
            </p:nvCxnSpPr>
            <p:spPr bwMode="auto">
              <a:xfrm flipV="1">
                <a:off x="5614988" y="3290886"/>
                <a:ext cx="61913" cy="35719"/>
              </a:xfrm>
              <a:prstGeom prst="line">
                <a:avLst/>
              </a:prstGeom>
              <a:noFill/>
              <a:ln w="19050" cap="flat" cmpd="sng" algn="ctr">
                <a:solidFill>
                  <a:srgbClr val="000000"/>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889B7AAF-7983-53EF-D9D8-F07AA2CB6C03}"/>
                  </a:ext>
                </a:extLst>
              </p:cNvPr>
              <p:cNvCxnSpPr>
                <a:cxnSpLocks/>
              </p:cNvCxnSpPr>
              <p:nvPr/>
            </p:nvCxnSpPr>
            <p:spPr bwMode="auto">
              <a:xfrm flipV="1">
                <a:off x="5955508" y="3340892"/>
                <a:ext cx="61913" cy="35719"/>
              </a:xfrm>
              <a:prstGeom prst="line">
                <a:avLst/>
              </a:prstGeom>
              <a:noFill/>
              <a:ln w="19050" cap="flat" cmpd="sng" algn="ctr">
                <a:solidFill>
                  <a:srgbClr val="000000"/>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E5E7DFAD-53AE-D09E-D3C9-43F58C6F9C21}"/>
                  </a:ext>
                </a:extLst>
              </p:cNvPr>
              <p:cNvCxnSpPr>
                <a:cxnSpLocks/>
              </p:cNvCxnSpPr>
              <p:nvPr/>
            </p:nvCxnSpPr>
            <p:spPr bwMode="auto">
              <a:xfrm flipV="1">
                <a:off x="4750594" y="3293268"/>
                <a:ext cx="61913" cy="35719"/>
              </a:xfrm>
              <a:prstGeom prst="line">
                <a:avLst/>
              </a:prstGeom>
              <a:noFill/>
              <a:ln w="19050" cap="flat" cmpd="sng" algn="ctr">
                <a:solidFill>
                  <a:srgbClr val="000000"/>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41B30203-FFD9-EAAB-4B8B-97A16D373D49}"/>
                  </a:ext>
                </a:extLst>
              </p:cNvPr>
              <p:cNvCxnSpPr>
                <a:cxnSpLocks/>
              </p:cNvCxnSpPr>
              <p:nvPr/>
            </p:nvCxnSpPr>
            <p:spPr bwMode="auto">
              <a:xfrm flipV="1">
                <a:off x="4493419" y="3183730"/>
                <a:ext cx="61914" cy="16670"/>
              </a:xfrm>
              <a:prstGeom prst="line">
                <a:avLst/>
              </a:prstGeom>
              <a:noFill/>
              <a:ln w="19050" cap="flat" cmpd="sng" algn="ctr">
                <a:solidFill>
                  <a:srgbClr val="000000"/>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6265AF39-8728-FBFD-C3A6-38F6E65882A6}"/>
                  </a:ext>
                </a:extLst>
              </p:cNvPr>
              <p:cNvCxnSpPr>
                <a:cxnSpLocks/>
              </p:cNvCxnSpPr>
              <p:nvPr/>
            </p:nvCxnSpPr>
            <p:spPr bwMode="auto">
              <a:xfrm flipV="1">
                <a:off x="5486400" y="3307555"/>
                <a:ext cx="35721" cy="28576"/>
              </a:xfrm>
              <a:prstGeom prst="line">
                <a:avLst/>
              </a:prstGeom>
              <a:noFill/>
              <a:ln w="19050" cap="flat" cmpd="sng" algn="ctr">
                <a:solidFill>
                  <a:srgbClr val="000000"/>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E5747D2B-85C3-A711-1BC1-3A9068F07950}"/>
                  </a:ext>
                </a:extLst>
              </p:cNvPr>
              <p:cNvCxnSpPr>
                <a:cxnSpLocks/>
              </p:cNvCxnSpPr>
              <p:nvPr/>
            </p:nvCxnSpPr>
            <p:spPr bwMode="auto">
              <a:xfrm>
                <a:off x="6051947" y="3367087"/>
                <a:ext cx="88106" cy="38100"/>
              </a:xfrm>
              <a:prstGeom prst="line">
                <a:avLst/>
              </a:prstGeom>
              <a:noFill/>
              <a:ln w="19050" cap="flat" cmpd="sng" algn="ctr">
                <a:solidFill>
                  <a:srgbClr val="000000"/>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6DA4991A-890C-A054-4A03-C4A094DD9969}"/>
                  </a:ext>
                </a:extLst>
              </p:cNvPr>
              <p:cNvCxnSpPr>
                <a:cxnSpLocks/>
              </p:cNvCxnSpPr>
              <p:nvPr/>
            </p:nvCxnSpPr>
            <p:spPr bwMode="auto">
              <a:xfrm flipH="1">
                <a:off x="5903119" y="3248768"/>
                <a:ext cx="26193" cy="37357"/>
              </a:xfrm>
              <a:prstGeom prst="line">
                <a:avLst/>
              </a:prstGeom>
              <a:noFill/>
              <a:ln w="19050" cap="flat" cmpd="sng" algn="ctr">
                <a:solidFill>
                  <a:srgbClr val="000000"/>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id="{287D2954-0B71-8AE3-8D11-BE093E548CD2}"/>
                  </a:ext>
                </a:extLst>
              </p:cNvPr>
              <p:cNvCxnSpPr>
                <a:cxnSpLocks/>
              </p:cNvCxnSpPr>
              <p:nvPr/>
            </p:nvCxnSpPr>
            <p:spPr bwMode="auto">
              <a:xfrm flipH="1">
                <a:off x="5722144" y="3174949"/>
                <a:ext cx="26193" cy="37357"/>
              </a:xfrm>
              <a:prstGeom prst="line">
                <a:avLst/>
              </a:prstGeom>
              <a:noFill/>
              <a:ln w="19050" cap="flat" cmpd="sng" algn="ctr">
                <a:solidFill>
                  <a:srgbClr val="000000"/>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0D2D27C9-1A5F-8F06-452A-B3B215FB2437}"/>
                  </a:ext>
                </a:extLst>
              </p:cNvPr>
              <p:cNvCxnSpPr>
                <a:cxnSpLocks/>
              </p:cNvCxnSpPr>
              <p:nvPr/>
            </p:nvCxnSpPr>
            <p:spPr bwMode="auto">
              <a:xfrm flipH="1">
                <a:off x="4962525" y="3298031"/>
                <a:ext cx="57150" cy="30956"/>
              </a:xfrm>
              <a:prstGeom prst="line">
                <a:avLst/>
              </a:prstGeom>
              <a:noFill/>
              <a:ln w="19050" cap="flat" cmpd="sng" algn="ctr">
                <a:solidFill>
                  <a:srgbClr val="000000"/>
                </a:solidFill>
                <a:prstDash val="solid"/>
                <a:round/>
                <a:headEnd type="none" w="med" len="med"/>
                <a:tailEnd type="none" w="med" len="med"/>
              </a:ln>
              <a:effectLst/>
            </p:spPr>
          </p:cxnSp>
          <p:sp>
            <p:nvSpPr>
              <p:cNvPr id="283" name="Isosceles Triangle 282">
                <a:extLst>
                  <a:ext uri="{FF2B5EF4-FFF2-40B4-BE49-F238E27FC236}">
                    <a16:creationId xmlns:a16="http://schemas.microsoft.com/office/drawing/2014/main" id="{1243679B-C103-F6DB-C00A-69F9C299CF09}"/>
                  </a:ext>
                </a:extLst>
              </p:cNvPr>
              <p:cNvSpPr/>
              <p:nvPr/>
            </p:nvSpPr>
            <p:spPr bwMode="auto">
              <a:xfrm rot="13233660">
                <a:off x="5884213" y="3122611"/>
                <a:ext cx="45719" cy="50681"/>
              </a:xfrm>
              <a:prstGeom prst="triangle">
                <a:avLst/>
              </a:prstGeom>
              <a:solidFill>
                <a:srgbClr val="000000"/>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sp>
            <p:nvSpPr>
              <p:cNvPr id="284" name="Isosceles Triangle 283">
                <a:extLst>
                  <a:ext uri="{FF2B5EF4-FFF2-40B4-BE49-F238E27FC236}">
                    <a16:creationId xmlns:a16="http://schemas.microsoft.com/office/drawing/2014/main" id="{0E5E7381-DC94-D951-DCFD-44A5DE23BF6F}"/>
                  </a:ext>
                </a:extLst>
              </p:cNvPr>
              <p:cNvSpPr/>
              <p:nvPr/>
            </p:nvSpPr>
            <p:spPr bwMode="auto">
              <a:xfrm rot="13233660">
                <a:off x="5919931" y="3203573"/>
                <a:ext cx="45719" cy="50681"/>
              </a:xfrm>
              <a:prstGeom prst="triangle">
                <a:avLst/>
              </a:prstGeom>
              <a:solidFill>
                <a:srgbClr val="000000"/>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S PGothic" charset="0"/>
                  <a:cs typeface="Arial" panose="020B0604020202020204" pitchFamily="34" charset="0"/>
                </a:endParaRPr>
              </a:p>
            </p:txBody>
          </p:sp>
          <p:grpSp>
            <p:nvGrpSpPr>
              <p:cNvPr id="285" name="Group 284">
                <a:extLst>
                  <a:ext uri="{FF2B5EF4-FFF2-40B4-BE49-F238E27FC236}">
                    <a16:creationId xmlns:a16="http://schemas.microsoft.com/office/drawing/2014/main" id="{1275410B-02C6-1073-04C2-0138D9E8B8D9}"/>
                  </a:ext>
                </a:extLst>
              </p:cNvPr>
              <p:cNvGrpSpPr/>
              <p:nvPr/>
            </p:nvGrpSpPr>
            <p:grpSpPr>
              <a:xfrm rot="16200000" flipH="1">
                <a:off x="4899024" y="2818808"/>
                <a:ext cx="21906" cy="28222"/>
                <a:chOff x="2686632" y="3018593"/>
                <a:chExt cx="4180" cy="40868"/>
              </a:xfrm>
            </p:grpSpPr>
            <p:cxnSp>
              <p:nvCxnSpPr>
                <p:cNvPr id="293" name="Straight Connector 292">
                  <a:extLst>
                    <a:ext uri="{FF2B5EF4-FFF2-40B4-BE49-F238E27FC236}">
                      <a16:creationId xmlns:a16="http://schemas.microsoft.com/office/drawing/2014/main" id="{247B2915-7208-1356-33A0-A0952478572F}"/>
                    </a:ext>
                  </a:extLst>
                </p:cNvPr>
                <p:cNvCxnSpPr>
                  <a:cxnSpLocks/>
                </p:cNvCxnSpPr>
                <p:nvPr/>
              </p:nvCxnSpPr>
              <p:spPr bwMode="auto">
                <a:xfrm>
                  <a:off x="2686632" y="3019738"/>
                  <a:ext cx="0" cy="39723"/>
                </a:xfrm>
                <a:prstGeom prst="line">
                  <a:avLst/>
                </a:prstGeom>
                <a:noFill/>
                <a:ln w="9525" cap="flat" cmpd="sng" algn="ctr">
                  <a:solidFill>
                    <a:srgbClr val="000000"/>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79D6EF77-0FC7-CC62-4A4E-A4493C2B41AB}"/>
                    </a:ext>
                  </a:extLst>
                </p:cNvPr>
                <p:cNvCxnSpPr>
                  <a:cxnSpLocks/>
                </p:cNvCxnSpPr>
                <p:nvPr/>
              </p:nvCxnSpPr>
              <p:spPr bwMode="auto">
                <a:xfrm>
                  <a:off x="2690812" y="3018593"/>
                  <a:ext cx="0" cy="39724"/>
                </a:xfrm>
                <a:prstGeom prst="line">
                  <a:avLst/>
                </a:prstGeom>
                <a:noFill/>
                <a:ln w="9525" cap="flat" cmpd="sng" algn="ctr">
                  <a:solidFill>
                    <a:srgbClr val="000000"/>
                  </a:solidFill>
                  <a:prstDash val="solid"/>
                  <a:round/>
                  <a:headEnd type="none" w="med" len="med"/>
                  <a:tailEnd type="none" w="med" len="med"/>
                </a:ln>
                <a:effectLst/>
              </p:spPr>
            </p:cxnSp>
          </p:grpSp>
          <p:grpSp>
            <p:nvGrpSpPr>
              <p:cNvPr id="286" name="Group 285">
                <a:extLst>
                  <a:ext uri="{FF2B5EF4-FFF2-40B4-BE49-F238E27FC236}">
                    <a16:creationId xmlns:a16="http://schemas.microsoft.com/office/drawing/2014/main" id="{B0DFA27E-BE35-8208-E000-25F47BD3A1E0}"/>
                  </a:ext>
                </a:extLst>
              </p:cNvPr>
              <p:cNvGrpSpPr/>
              <p:nvPr/>
            </p:nvGrpSpPr>
            <p:grpSpPr>
              <a:xfrm rot="16200000" flipH="1">
                <a:off x="4898819" y="2785675"/>
                <a:ext cx="21906" cy="18288"/>
                <a:chOff x="2686632" y="3018593"/>
                <a:chExt cx="4180" cy="40868"/>
              </a:xfrm>
            </p:grpSpPr>
            <p:cxnSp>
              <p:nvCxnSpPr>
                <p:cNvPr id="291" name="Straight Connector 290">
                  <a:extLst>
                    <a:ext uri="{FF2B5EF4-FFF2-40B4-BE49-F238E27FC236}">
                      <a16:creationId xmlns:a16="http://schemas.microsoft.com/office/drawing/2014/main" id="{E45587DD-A977-A073-F8D1-09C37707DB67}"/>
                    </a:ext>
                  </a:extLst>
                </p:cNvPr>
                <p:cNvCxnSpPr>
                  <a:cxnSpLocks/>
                </p:cNvCxnSpPr>
                <p:nvPr/>
              </p:nvCxnSpPr>
              <p:spPr bwMode="auto">
                <a:xfrm>
                  <a:off x="2686632" y="3019738"/>
                  <a:ext cx="0" cy="39723"/>
                </a:xfrm>
                <a:prstGeom prst="line">
                  <a:avLst/>
                </a:prstGeom>
                <a:noFill/>
                <a:ln w="9525" cap="flat" cmpd="sng" algn="ctr">
                  <a:solidFill>
                    <a:srgbClr val="000000"/>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id="{B86E7548-B60F-6804-23F9-A96B9F21065D}"/>
                    </a:ext>
                  </a:extLst>
                </p:cNvPr>
                <p:cNvCxnSpPr>
                  <a:cxnSpLocks/>
                </p:cNvCxnSpPr>
                <p:nvPr/>
              </p:nvCxnSpPr>
              <p:spPr bwMode="auto">
                <a:xfrm>
                  <a:off x="2690812" y="3018593"/>
                  <a:ext cx="0" cy="39724"/>
                </a:xfrm>
                <a:prstGeom prst="line">
                  <a:avLst/>
                </a:prstGeom>
                <a:noFill/>
                <a:ln w="9525" cap="flat" cmpd="sng" algn="ctr">
                  <a:solidFill>
                    <a:srgbClr val="000000"/>
                  </a:solidFill>
                  <a:prstDash val="solid"/>
                  <a:round/>
                  <a:headEnd type="none" w="med" len="med"/>
                  <a:tailEnd type="none" w="med" len="med"/>
                </a:ln>
                <a:effectLst/>
              </p:spPr>
            </p:cxnSp>
          </p:grpSp>
          <p:grpSp>
            <p:nvGrpSpPr>
              <p:cNvPr id="287" name="Group 286">
                <a:extLst>
                  <a:ext uri="{FF2B5EF4-FFF2-40B4-BE49-F238E27FC236}">
                    <a16:creationId xmlns:a16="http://schemas.microsoft.com/office/drawing/2014/main" id="{489AE23B-520A-BED1-0BD0-1CF407DB5F8D}"/>
                  </a:ext>
                </a:extLst>
              </p:cNvPr>
              <p:cNvGrpSpPr/>
              <p:nvPr/>
            </p:nvGrpSpPr>
            <p:grpSpPr>
              <a:xfrm rot="13348774" flipH="1">
                <a:off x="4391612" y="3214300"/>
                <a:ext cx="21906" cy="18288"/>
                <a:chOff x="2686632" y="3018593"/>
                <a:chExt cx="4180" cy="40868"/>
              </a:xfrm>
            </p:grpSpPr>
            <p:cxnSp>
              <p:nvCxnSpPr>
                <p:cNvPr id="289" name="Straight Connector 288">
                  <a:extLst>
                    <a:ext uri="{FF2B5EF4-FFF2-40B4-BE49-F238E27FC236}">
                      <a16:creationId xmlns:a16="http://schemas.microsoft.com/office/drawing/2014/main" id="{ED37DDD2-DBB3-1741-79DF-B10FAD466CC1}"/>
                    </a:ext>
                  </a:extLst>
                </p:cNvPr>
                <p:cNvCxnSpPr>
                  <a:cxnSpLocks/>
                </p:cNvCxnSpPr>
                <p:nvPr/>
              </p:nvCxnSpPr>
              <p:spPr bwMode="auto">
                <a:xfrm>
                  <a:off x="2686632" y="3019738"/>
                  <a:ext cx="0" cy="39723"/>
                </a:xfrm>
                <a:prstGeom prst="line">
                  <a:avLst/>
                </a:prstGeom>
                <a:noFill/>
                <a:ln w="9525" cap="flat" cmpd="sng" algn="ctr">
                  <a:solidFill>
                    <a:srgbClr val="000000"/>
                  </a:solidFill>
                  <a:prstDash val="solid"/>
                  <a:round/>
                  <a:headEnd type="none" w="med" len="med"/>
                  <a:tailEnd type="none" w="med" len="med"/>
                </a:ln>
                <a:effectLst/>
              </p:spPr>
            </p:cxnSp>
            <p:cxnSp>
              <p:nvCxnSpPr>
                <p:cNvPr id="290" name="Straight Connector 289">
                  <a:extLst>
                    <a:ext uri="{FF2B5EF4-FFF2-40B4-BE49-F238E27FC236}">
                      <a16:creationId xmlns:a16="http://schemas.microsoft.com/office/drawing/2014/main" id="{8BBCCE49-0EBB-8600-4812-D5943739E6F0}"/>
                    </a:ext>
                  </a:extLst>
                </p:cNvPr>
                <p:cNvCxnSpPr>
                  <a:cxnSpLocks/>
                </p:cNvCxnSpPr>
                <p:nvPr/>
              </p:nvCxnSpPr>
              <p:spPr bwMode="auto">
                <a:xfrm>
                  <a:off x="2690812" y="3018593"/>
                  <a:ext cx="0" cy="39724"/>
                </a:xfrm>
                <a:prstGeom prst="line">
                  <a:avLst/>
                </a:prstGeom>
                <a:noFill/>
                <a:ln w="9525" cap="flat" cmpd="sng" algn="ctr">
                  <a:solidFill>
                    <a:srgbClr val="000000"/>
                  </a:solidFill>
                  <a:prstDash val="solid"/>
                  <a:round/>
                  <a:headEnd type="none" w="med" len="med"/>
                  <a:tailEnd type="none" w="med" len="med"/>
                </a:ln>
                <a:effectLst/>
              </p:spPr>
            </p:cxnSp>
          </p:grpSp>
          <p:cxnSp>
            <p:nvCxnSpPr>
              <p:cNvPr id="288" name="Straight Connector 287">
                <a:extLst>
                  <a:ext uri="{FF2B5EF4-FFF2-40B4-BE49-F238E27FC236}">
                    <a16:creationId xmlns:a16="http://schemas.microsoft.com/office/drawing/2014/main" id="{3F5A991E-F079-29AE-2258-1B6585CDCE17}"/>
                  </a:ext>
                </a:extLst>
              </p:cNvPr>
              <p:cNvCxnSpPr>
                <a:cxnSpLocks/>
              </p:cNvCxnSpPr>
              <p:nvPr/>
            </p:nvCxnSpPr>
            <p:spPr bwMode="auto">
              <a:xfrm rot="13348774" flipH="1">
                <a:off x="4377132" y="3193568"/>
                <a:ext cx="0" cy="17776"/>
              </a:xfrm>
              <a:prstGeom prst="line">
                <a:avLst/>
              </a:prstGeom>
              <a:noFill/>
              <a:ln w="9525" cap="flat" cmpd="sng" algn="ctr">
                <a:solidFill>
                  <a:srgbClr val="000000"/>
                </a:solidFill>
                <a:prstDash val="solid"/>
                <a:round/>
                <a:headEnd type="none" w="med" len="med"/>
                <a:tailEnd type="none" w="med" len="med"/>
              </a:ln>
              <a:effectLst/>
            </p:spPr>
          </p:cxnSp>
        </p:grpSp>
      </p:grpSp>
      <p:sp>
        <p:nvSpPr>
          <p:cNvPr id="319" name="Content Placeholder 9">
            <a:extLst>
              <a:ext uri="{FF2B5EF4-FFF2-40B4-BE49-F238E27FC236}">
                <a16:creationId xmlns:a16="http://schemas.microsoft.com/office/drawing/2014/main" id="{B04DD8E1-726C-EC10-0DB5-6B3BF1ACCD8F}"/>
              </a:ext>
            </a:extLst>
          </p:cNvPr>
          <p:cNvSpPr txBox="1">
            <a:spLocks/>
          </p:cNvSpPr>
          <p:nvPr/>
        </p:nvSpPr>
        <p:spPr>
          <a:xfrm>
            <a:off x="7056054" y="1881359"/>
            <a:ext cx="5051425" cy="467836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lang="en-US" sz="2400" kern="1200" dirty="0" smtClean="0">
                <a:solidFill>
                  <a:schemeClr val="tx1"/>
                </a:solidFill>
                <a:latin typeface="Poppins" pitchFamily="2" charset="77"/>
                <a:ea typeface="+mn-ea"/>
                <a:cs typeface="Poppins" pitchFamily="2" charset="77"/>
              </a:defRPr>
            </a:lvl1pPr>
            <a:lvl2pPr marL="231775" indent="-231775" algn="l" defTabSz="914400" rtl="0" eaLnBrk="1" latinLnBrk="0" hangingPunct="1">
              <a:lnSpc>
                <a:spcPct val="110000"/>
              </a:lnSpc>
              <a:spcBef>
                <a:spcPts val="500"/>
              </a:spcBef>
              <a:buFont typeface="Poppins" panose="00000500000000000000" pitchFamily="2" charset="0"/>
              <a:buChar char="•"/>
              <a:defRPr sz="2000" kern="1200">
                <a:solidFill>
                  <a:schemeClr val="tx1"/>
                </a:solidFill>
                <a:latin typeface="Poppins" pitchFamily="2" charset="77"/>
                <a:ea typeface="+mn-ea"/>
                <a:cs typeface="Poppins" pitchFamily="2" charset="77"/>
              </a:defRPr>
            </a:lvl2pPr>
            <a:lvl3pPr marL="457200" indent="-228600" algn="l" defTabSz="914400" rtl="0" eaLnBrk="1" latinLnBrk="0" hangingPunct="1">
              <a:lnSpc>
                <a:spcPct val="110000"/>
              </a:lnSpc>
              <a:spcBef>
                <a:spcPts val="500"/>
              </a:spcBef>
              <a:buFont typeface="Poppins" panose="00000500000000000000" pitchFamily="2" charset="0"/>
              <a:buChar char="–"/>
              <a:defRPr sz="1800" kern="1200">
                <a:solidFill>
                  <a:schemeClr val="tx1"/>
                </a:solidFill>
                <a:latin typeface="Poppins" pitchFamily="2" charset="77"/>
                <a:ea typeface="+mn-ea"/>
                <a:cs typeface="Poppins" pitchFamily="2" charset="77"/>
              </a:defRPr>
            </a:lvl3pPr>
            <a:lvl4pPr marL="685800" indent="-228600" algn="l" defTabSz="914400" rtl="0" eaLnBrk="1" latinLnBrk="0" hangingPunct="1">
              <a:lnSpc>
                <a:spcPct val="110000"/>
              </a:lnSpc>
              <a:spcBef>
                <a:spcPts val="500"/>
              </a:spcBef>
              <a:buFont typeface="Arial" panose="020B0604020202020204" pitchFamily="34" charset="0"/>
              <a:buChar char="•"/>
              <a:defRPr lang="en-US" sz="1600" kern="1200" dirty="0">
                <a:solidFill>
                  <a:schemeClr val="tx1"/>
                </a:solidFill>
                <a:latin typeface="Poppins" pitchFamily="2" charset="77"/>
                <a:ea typeface="+mn-ea"/>
                <a:cs typeface="Poppins" pitchFamily="2" charset="77"/>
              </a:defRPr>
            </a:lvl4pPr>
            <a:lvl5pPr marL="914400" indent="-228600" algn="l" defTabSz="914400" rtl="0" eaLnBrk="1" latinLnBrk="0" hangingPunct="1">
              <a:lnSpc>
                <a:spcPct val="110000"/>
              </a:lnSpc>
              <a:spcBef>
                <a:spcPts val="500"/>
              </a:spcBef>
              <a:buFont typeface="Poppins" panose="00000500000000000000" pitchFamily="2" charset="0"/>
              <a:buChar char="–"/>
              <a:defRPr sz="16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Antibody-drug conjugate targeting CD19 </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Payload: SG3199</a:t>
            </a:r>
          </a:p>
          <a:p>
            <a:pPr marL="457200" marR="0" lvl="2" indent="-228600" algn="l" defTabSz="914400" rtl="0" eaLnBrk="1" fontAlgn="auto" latinLnBrk="0" hangingPunct="1">
              <a:lnSpc>
                <a:spcPct val="110000"/>
              </a:lnSpc>
              <a:spcBef>
                <a:spcPts val="500"/>
              </a:spcBef>
              <a:spcAft>
                <a:spcPts val="0"/>
              </a:spcAft>
              <a:buClrTx/>
              <a:buSzTx/>
              <a:buFont typeface="Calibri" panose="020F050202020403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Pyrrolobenzodiazepine dimer cytotoxin causes interstrand DNA crosslinks</a:t>
            </a:r>
          </a:p>
          <a:p>
            <a:pPr marL="457200" marR="0" lvl="2" indent="-228600" algn="l" defTabSz="914400" rtl="0" eaLnBrk="1" fontAlgn="auto" latinLnBrk="0" hangingPunct="1">
              <a:lnSpc>
                <a:spcPct val="110000"/>
              </a:lnSpc>
              <a:spcBef>
                <a:spcPts val="500"/>
              </a:spcBef>
              <a:spcAft>
                <a:spcPts val="0"/>
              </a:spcAft>
              <a:buClrTx/>
              <a:buSzTx/>
              <a:buFont typeface="Calibri" panose="020F050202020403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14-day half-life</a:t>
            </a:r>
          </a:p>
        </p:txBody>
      </p:sp>
    </p:spTree>
    <p:extLst>
      <p:ext uri="{BB962C8B-B14F-4D97-AF65-F5344CB8AC3E}">
        <p14:creationId xmlns:p14="http://schemas.microsoft.com/office/powerpoint/2010/main" val="39584893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F8ADC2-AD38-73F6-33A7-D2C94B4FF4B8}"/>
              </a:ext>
            </a:extLst>
          </p:cNvPr>
          <p:cNvSpPr>
            <a:spLocks noGrp="1"/>
          </p:cNvSpPr>
          <p:nvPr>
            <p:ph type="title"/>
          </p:nvPr>
        </p:nvSpPr>
        <p:spPr/>
        <p:txBody>
          <a:bodyPr/>
          <a:lstStyle/>
          <a:p>
            <a:r>
              <a:rPr lang="en-US" dirty="0"/>
              <a:t>LOTIS-2: Loncastuximab </a:t>
            </a:r>
            <a:r>
              <a:rPr lang="en-US" dirty="0" err="1"/>
              <a:t>Tesirine</a:t>
            </a:r>
            <a:r>
              <a:rPr lang="en-US" dirty="0"/>
              <a:t> in R/R DLBCL</a:t>
            </a:r>
          </a:p>
        </p:txBody>
      </p:sp>
      <p:sp>
        <p:nvSpPr>
          <p:cNvPr id="2" name="Content Placeholder 1">
            <a:extLst>
              <a:ext uri="{FF2B5EF4-FFF2-40B4-BE49-F238E27FC236}">
                <a16:creationId xmlns:a16="http://schemas.microsoft.com/office/drawing/2014/main" id="{C2CFE9FE-4832-6283-ED5D-7110991A5221}"/>
              </a:ext>
            </a:extLst>
          </p:cNvPr>
          <p:cNvSpPr>
            <a:spLocks noGrp="1"/>
          </p:cNvSpPr>
          <p:nvPr>
            <p:ph idx="4294967295"/>
          </p:nvPr>
        </p:nvSpPr>
        <p:spPr>
          <a:xfrm>
            <a:off x="452438" y="1335088"/>
            <a:ext cx="11739562" cy="4754562"/>
          </a:xfrm>
          <a:prstGeom prst="rect">
            <a:avLst/>
          </a:prstGeom>
        </p:spPr>
        <p:txBody>
          <a:bodyPr/>
          <a:lstStyle/>
          <a:p>
            <a:pPr marL="0" indent="0">
              <a:buNone/>
            </a:pPr>
            <a:r>
              <a:rPr lang="en-US" dirty="0"/>
              <a:t>Single-arm, open-label, phase II study </a:t>
            </a:r>
          </a:p>
          <a:p>
            <a:pPr marL="0" indent="0">
              <a:buNone/>
            </a:pPr>
            <a:br>
              <a:rPr lang="en-US" dirty="0"/>
            </a:br>
            <a:br>
              <a:rPr lang="en-US" dirty="0"/>
            </a:b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Primary endpoint: ORR by ICR per Lugano 2014 (up to 21.5 months)</a:t>
            </a:r>
          </a:p>
          <a:p>
            <a:pPr marL="342900" indent="-342900">
              <a:buFont typeface="Arial" panose="020B0604020202020204" pitchFamily="34" charset="0"/>
              <a:buChar char="•"/>
            </a:pPr>
            <a:r>
              <a:rPr lang="en-US" dirty="0"/>
              <a:t>Key secondary endpoints: DoR, RFS, OS, safety</a:t>
            </a:r>
          </a:p>
        </p:txBody>
      </p:sp>
      <p:sp>
        <p:nvSpPr>
          <p:cNvPr id="9" name="Content Placeholder 3">
            <a:extLst>
              <a:ext uri="{FF2B5EF4-FFF2-40B4-BE49-F238E27FC236}">
                <a16:creationId xmlns:a16="http://schemas.microsoft.com/office/drawing/2014/main" id="{1A65714B-ECF3-FC09-5D31-B16F9E62E76C}"/>
              </a:ext>
            </a:extLst>
          </p:cNvPr>
          <p:cNvSpPr txBox="1">
            <a:spLocks/>
          </p:cNvSpPr>
          <p:nvPr/>
        </p:nvSpPr>
        <p:spPr>
          <a:xfrm>
            <a:off x="3559175" y="6302375"/>
            <a:ext cx="5732463" cy="3270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lang="en-US" sz="1000" kern="1200">
                <a:solidFill>
                  <a:schemeClr val="tx1"/>
                </a:solidFill>
                <a:latin typeface="Poppins" pitchFamily="2" charset="77"/>
                <a:ea typeface="+mn-ea"/>
                <a:cs typeface="Poppins" pitchFamily="2" charset="77"/>
              </a:defRPr>
            </a:lvl1pPr>
            <a:lvl2pPr marL="231775" indent="-231775" algn="l" defTabSz="914400" rtl="0" eaLnBrk="1" latinLnBrk="0" hangingPunct="1">
              <a:lnSpc>
                <a:spcPct val="110000"/>
              </a:lnSpc>
              <a:spcBef>
                <a:spcPts val="500"/>
              </a:spcBef>
              <a:buFont typeface="Poppins" panose="00000500000000000000" pitchFamily="2" charset="0"/>
              <a:buChar char="•"/>
              <a:defRPr sz="1000" kern="1200">
                <a:solidFill>
                  <a:schemeClr val="tx1"/>
                </a:solidFill>
                <a:latin typeface="Poppins" pitchFamily="2" charset="77"/>
                <a:ea typeface="+mn-ea"/>
                <a:cs typeface="Poppins" pitchFamily="2" charset="77"/>
              </a:defRPr>
            </a:lvl2pPr>
            <a:lvl3pPr marL="457200" indent="-228600" algn="l" defTabSz="914400" rtl="0" eaLnBrk="1" latinLnBrk="0" hangingPunct="1">
              <a:lnSpc>
                <a:spcPct val="110000"/>
              </a:lnSpc>
              <a:spcBef>
                <a:spcPts val="500"/>
              </a:spcBef>
              <a:buFont typeface="Poppins" panose="00000500000000000000" pitchFamily="2" charset="0"/>
              <a:buChar char="–"/>
              <a:defRPr sz="1000" kern="1200">
                <a:solidFill>
                  <a:schemeClr val="tx1"/>
                </a:solidFill>
                <a:latin typeface="Poppins" pitchFamily="2" charset="77"/>
                <a:ea typeface="+mn-ea"/>
                <a:cs typeface="Poppins" pitchFamily="2" charset="77"/>
              </a:defRPr>
            </a:lvl3pPr>
            <a:lvl4pPr marL="685800" indent="-228600" algn="l" defTabSz="914400" rtl="0" eaLnBrk="1" latinLnBrk="0" hangingPunct="1">
              <a:lnSpc>
                <a:spcPct val="110000"/>
              </a:lnSpc>
              <a:spcBef>
                <a:spcPts val="500"/>
              </a:spcBef>
              <a:buFont typeface="Arial" panose="020B0604020202020204" pitchFamily="34" charset="0"/>
              <a:buChar char="•"/>
              <a:defRPr lang="en-US" sz="1000" kern="1200">
                <a:solidFill>
                  <a:schemeClr val="tx1"/>
                </a:solidFill>
                <a:latin typeface="Poppins" pitchFamily="2" charset="77"/>
                <a:ea typeface="+mn-ea"/>
                <a:cs typeface="Poppins" pitchFamily="2" charset="77"/>
              </a:defRPr>
            </a:lvl4pPr>
            <a:lvl5pPr marL="914400" indent="-228600" algn="l" defTabSz="914400" rtl="0" eaLnBrk="1" latinLnBrk="0" hangingPunct="1">
              <a:lnSpc>
                <a:spcPct val="110000"/>
              </a:lnSpc>
              <a:spcBef>
                <a:spcPts val="500"/>
              </a:spcBef>
              <a:buFont typeface="Poppins" panose="00000500000000000000" pitchFamily="2"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0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NCT03589469. Caimi. Lancet Oncol. 2021;22:790. Caimi. Haematologica. 2024; 109:1184.</a:t>
            </a:r>
          </a:p>
        </p:txBody>
      </p:sp>
      <p:sp>
        <p:nvSpPr>
          <p:cNvPr id="18" name="Text Box 45">
            <a:extLst>
              <a:ext uri="{FF2B5EF4-FFF2-40B4-BE49-F238E27FC236}">
                <a16:creationId xmlns:a16="http://schemas.microsoft.com/office/drawing/2014/main" id="{59558622-32C1-422C-1F67-62BE02C8437C}"/>
              </a:ext>
            </a:extLst>
          </p:cNvPr>
          <p:cNvSpPr txBox="1">
            <a:spLocks noChangeArrowheads="1"/>
          </p:cNvSpPr>
          <p:nvPr/>
        </p:nvSpPr>
        <p:spPr bwMode="auto">
          <a:xfrm>
            <a:off x="197302" y="2524429"/>
            <a:ext cx="32929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Arial" panose="020B0604020202020204" pitchFamily="34" charset="0"/>
              </a:rPr>
              <a:t>Patients 18-years of age or older with relapsed/refractory DLBCL; (N = 145)</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Arial" panose="020B0604020202020204" pitchFamily="34" charset="0"/>
            </a:endParaRPr>
          </a:p>
        </p:txBody>
      </p:sp>
      <p:sp>
        <p:nvSpPr>
          <p:cNvPr id="19" name="Rectangle 49">
            <a:extLst>
              <a:ext uri="{FF2B5EF4-FFF2-40B4-BE49-F238E27FC236}">
                <a16:creationId xmlns:a16="http://schemas.microsoft.com/office/drawing/2014/main" id="{5552847A-8708-E7BD-0013-3D9B98827DDA}"/>
              </a:ext>
            </a:extLst>
          </p:cNvPr>
          <p:cNvSpPr>
            <a:spLocks noChangeArrowheads="1"/>
          </p:cNvSpPr>
          <p:nvPr/>
        </p:nvSpPr>
        <p:spPr bwMode="auto">
          <a:xfrm>
            <a:off x="3898600" y="2471887"/>
            <a:ext cx="4903835" cy="960249"/>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Loncastuximab Tesirine </a:t>
            </a:r>
            <a:r>
              <a:rPr kumimoji="0" lang="en-US" alt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150 </a:t>
            </a:r>
            <a:r>
              <a:rPr kumimoji="0" lang="el-GR" altLang="en-US" sz="1600" b="0" i="0" u="none" strike="noStrike" kern="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Poppins" panose="00000500000000000000" pitchFamily="2" charset="0"/>
              </a:rPr>
              <a:t>μ</a:t>
            </a:r>
            <a:r>
              <a:rPr kumimoji="0" lang="en-US" alt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g/kg Q3W (C1-2) </a:t>
            </a:r>
            <a:br>
              <a:rPr kumimoji="0" lang="en-US" alt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br>
            <a:r>
              <a:rPr kumimoji="0" lang="en-US" alt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then 75 </a:t>
            </a:r>
            <a:r>
              <a:rPr kumimoji="0" lang="el-GR" altLang="en-US" sz="1600" b="0" i="0" u="none" strike="noStrike" kern="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Poppins" panose="00000500000000000000" pitchFamily="2" charset="0"/>
              </a:rPr>
              <a:t>μ</a:t>
            </a:r>
            <a:r>
              <a:rPr kumimoji="0" lang="en-US" alt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g/kg (C3+); 30-min infusion</a:t>
            </a:r>
            <a:endParaRPr kumimoji="0" lang="en-US" altLang="en-US" sz="1600" b="1"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endParaRPr>
          </a:p>
        </p:txBody>
      </p:sp>
      <p:cxnSp>
        <p:nvCxnSpPr>
          <p:cNvPr id="20" name="Straight Arrow Connector 19">
            <a:extLst>
              <a:ext uri="{FF2B5EF4-FFF2-40B4-BE49-F238E27FC236}">
                <a16:creationId xmlns:a16="http://schemas.microsoft.com/office/drawing/2014/main" id="{37A3FCAF-E658-D621-DCF2-7C65E05CC2E0}"/>
              </a:ext>
            </a:extLst>
          </p:cNvPr>
          <p:cNvCxnSpPr>
            <a:cxnSpLocks/>
          </p:cNvCxnSpPr>
          <p:nvPr/>
        </p:nvCxnSpPr>
        <p:spPr bwMode="auto">
          <a:xfrm>
            <a:off x="8985870" y="2982770"/>
            <a:ext cx="516445" cy="0"/>
          </a:xfrm>
          <a:prstGeom prst="straightConnector1">
            <a:avLst/>
          </a:prstGeom>
          <a:noFill/>
          <a:ln w="28575" cap="flat" cmpd="sng" algn="ctr">
            <a:solidFill>
              <a:srgbClr val="000000"/>
            </a:solidFill>
            <a:prstDash val="solid"/>
            <a:round/>
            <a:headEnd type="none" w="med" len="med"/>
            <a:tailEnd type="triangle"/>
          </a:ln>
          <a:effectLst/>
        </p:spPr>
      </p:cxnSp>
      <p:sp>
        <p:nvSpPr>
          <p:cNvPr id="21" name="Rectangle 49">
            <a:extLst>
              <a:ext uri="{FF2B5EF4-FFF2-40B4-BE49-F238E27FC236}">
                <a16:creationId xmlns:a16="http://schemas.microsoft.com/office/drawing/2014/main" id="{5C8D680A-2854-771B-AEC0-43E8C63BEBA5}"/>
              </a:ext>
            </a:extLst>
          </p:cNvPr>
          <p:cNvSpPr>
            <a:spLocks noChangeArrowheads="1"/>
          </p:cNvSpPr>
          <p:nvPr/>
        </p:nvSpPr>
        <p:spPr bwMode="auto">
          <a:xfrm>
            <a:off x="9848705" y="2459804"/>
            <a:ext cx="1802427" cy="960249"/>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Loncastuximab </a:t>
            </a:r>
            <a:br>
              <a:rPr kumimoji="0" lang="en-US" altLang="en-US" sz="1600" b="1"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br>
            <a:r>
              <a:rPr kumimoji="0" lang="en-US" altLang="en-US" sz="1600" b="1"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Tesirine </a:t>
            </a:r>
            <a:br>
              <a:rPr kumimoji="0" lang="en-US" altLang="en-US" sz="1600" b="1"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br>
            <a:r>
              <a:rPr kumimoji="0" lang="en-US" alt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Q3W</a:t>
            </a:r>
            <a:endParaRPr kumimoji="0" lang="en-US" altLang="en-US" sz="1600" b="1"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endParaRPr>
          </a:p>
        </p:txBody>
      </p:sp>
      <p:sp>
        <p:nvSpPr>
          <p:cNvPr id="22" name="TextBox 21">
            <a:extLst>
              <a:ext uri="{FF2B5EF4-FFF2-40B4-BE49-F238E27FC236}">
                <a16:creationId xmlns:a16="http://schemas.microsoft.com/office/drawing/2014/main" id="{B90F4B16-D086-A0B3-BE9B-25F470766012}"/>
              </a:ext>
            </a:extLst>
          </p:cNvPr>
          <p:cNvSpPr txBox="1"/>
          <p:nvPr/>
        </p:nvSpPr>
        <p:spPr bwMode="auto">
          <a:xfrm>
            <a:off x="7858340" y="2197244"/>
            <a:ext cx="13922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ＭＳ Ｐゴシック" pitchFamily="34" charset="-128"/>
                <a:cs typeface="Poppins" panose="00000500000000000000" pitchFamily="2" charset="0"/>
              </a:rPr>
              <a:t>Treat for ≤1 yr</a:t>
            </a:r>
          </a:p>
        </p:txBody>
      </p:sp>
      <p:cxnSp>
        <p:nvCxnSpPr>
          <p:cNvPr id="23" name="Straight Arrow Connector 22">
            <a:extLst>
              <a:ext uri="{FF2B5EF4-FFF2-40B4-BE49-F238E27FC236}">
                <a16:creationId xmlns:a16="http://schemas.microsoft.com/office/drawing/2014/main" id="{F98F126E-0230-A180-D4D1-54D72E650DE4}"/>
              </a:ext>
            </a:extLst>
          </p:cNvPr>
          <p:cNvCxnSpPr>
            <a:cxnSpLocks/>
          </p:cNvCxnSpPr>
          <p:nvPr/>
        </p:nvCxnSpPr>
        <p:spPr bwMode="auto">
          <a:xfrm>
            <a:off x="3513583" y="2940015"/>
            <a:ext cx="338297" cy="0"/>
          </a:xfrm>
          <a:prstGeom prst="straightConnector1">
            <a:avLst/>
          </a:prstGeom>
          <a:noFill/>
          <a:ln w="28575" cap="flat" cmpd="sng" algn="ctr">
            <a:solidFill>
              <a:srgbClr val="000000"/>
            </a:solidFill>
            <a:prstDash val="solid"/>
            <a:round/>
            <a:headEnd type="none" w="med" len="med"/>
            <a:tailEnd type="triangle"/>
          </a:ln>
          <a:effectLst/>
        </p:spPr>
      </p:cxnSp>
      <p:sp>
        <p:nvSpPr>
          <p:cNvPr id="24" name="TextBox 23">
            <a:extLst>
              <a:ext uri="{FF2B5EF4-FFF2-40B4-BE49-F238E27FC236}">
                <a16:creationId xmlns:a16="http://schemas.microsoft.com/office/drawing/2014/main" id="{C6A8320F-5EDD-01C4-3BD1-8B2B66E3A124}"/>
              </a:ext>
            </a:extLst>
          </p:cNvPr>
          <p:cNvSpPr txBox="1"/>
          <p:nvPr/>
        </p:nvSpPr>
        <p:spPr bwMode="auto">
          <a:xfrm>
            <a:off x="10687416" y="2186945"/>
            <a:ext cx="13922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ＭＳ Ｐゴシック" pitchFamily="34" charset="-128"/>
                <a:cs typeface="Poppins" panose="00000500000000000000" pitchFamily="2" charset="0"/>
              </a:rPr>
              <a:t>Treat for ≤3 yr</a:t>
            </a:r>
          </a:p>
        </p:txBody>
      </p:sp>
      <p:sp>
        <p:nvSpPr>
          <p:cNvPr id="25" name="TextBox 24">
            <a:extLst>
              <a:ext uri="{FF2B5EF4-FFF2-40B4-BE49-F238E27FC236}">
                <a16:creationId xmlns:a16="http://schemas.microsoft.com/office/drawing/2014/main" id="{8DD08973-1092-3F0A-13F0-A1672DB521BE}"/>
              </a:ext>
            </a:extLst>
          </p:cNvPr>
          <p:cNvSpPr txBox="1"/>
          <p:nvPr/>
        </p:nvSpPr>
        <p:spPr bwMode="auto">
          <a:xfrm>
            <a:off x="8740320" y="2701179"/>
            <a:ext cx="1143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ＭＳ Ｐゴシック" pitchFamily="34" charset="-128"/>
                <a:cs typeface="Poppins" panose="00000500000000000000" pitchFamily="2" charset="0"/>
              </a:rPr>
              <a:t>Responders</a:t>
            </a:r>
          </a:p>
        </p:txBody>
      </p:sp>
    </p:spTree>
    <p:extLst>
      <p:ext uri="{BB962C8B-B14F-4D97-AF65-F5344CB8AC3E}">
        <p14:creationId xmlns:p14="http://schemas.microsoft.com/office/powerpoint/2010/main" val="4255549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Freeform: Shape 312">
            <a:extLst>
              <a:ext uri="{FF2B5EF4-FFF2-40B4-BE49-F238E27FC236}">
                <a16:creationId xmlns:a16="http://schemas.microsoft.com/office/drawing/2014/main" id="{291CD55D-AD37-9E92-3983-9AF05094A549}"/>
              </a:ext>
            </a:extLst>
          </p:cNvPr>
          <p:cNvSpPr/>
          <p:nvPr/>
        </p:nvSpPr>
        <p:spPr>
          <a:xfrm>
            <a:off x="6030770" y="2415494"/>
            <a:ext cx="5692763" cy="2010257"/>
          </a:xfrm>
          <a:custGeom>
            <a:avLst/>
            <a:gdLst>
              <a:gd name="csX0" fmla="*/ 0 w 5692763"/>
              <a:gd name="csY0" fmla="*/ 0 h 2010257"/>
              <a:gd name="csX1" fmla="*/ 60486 w 5692763"/>
              <a:gd name="csY1" fmla="*/ 0 h 2010257"/>
              <a:gd name="csX2" fmla="*/ 60486 w 5692763"/>
              <a:gd name="csY2" fmla="*/ 56928 h 2010257"/>
              <a:gd name="csX3" fmla="*/ 96066 w 5692763"/>
              <a:gd name="csY3" fmla="*/ 56928 h 2010257"/>
              <a:gd name="csX4" fmla="*/ 96066 w 5692763"/>
              <a:gd name="csY4" fmla="*/ 117414 h 2010257"/>
              <a:gd name="csX5" fmla="*/ 142319 w 5692763"/>
              <a:gd name="csY5" fmla="*/ 117414 h 2010257"/>
              <a:gd name="csX6" fmla="*/ 142319 w 5692763"/>
              <a:gd name="csY6" fmla="*/ 199247 h 2010257"/>
              <a:gd name="csX7" fmla="*/ 177899 w 5692763"/>
              <a:gd name="csY7" fmla="*/ 199247 h 2010257"/>
              <a:gd name="csX8" fmla="*/ 177899 w 5692763"/>
              <a:gd name="csY8" fmla="*/ 448306 h 2010257"/>
              <a:gd name="csX9" fmla="*/ 195689 w 5692763"/>
              <a:gd name="csY9" fmla="*/ 448306 h 2010257"/>
              <a:gd name="csX10" fmla="*/ 195689 w 5692763"/>
              <a:gd name="csY10" fmla="*/ 683132 h 2010257"/>
              <a:gd name="csX11" fmla="*/ 234827 w 5692763"/>
              <a:gd name="csY11" fmla="*/ 683132 h 2010257"/>
              <a:gd name="csX12" fmla="*/ 234827 w 5692763"/>
              <a:gd name="csY12" fmla="*/ 779197 h 2010257"/>
              <a:gd name="csX13" fmla="*/ 252617 w 5692763"/>
              <a:gd name="csY13" fmla="*/ 779197 h 2010257"/>
              <a:gd name="csX14" fmla="*/ 252617 w 5692763"/>
              <a:gd name="csY14" fmla="*/ 814777 h 2010257"/>
              <a:gd name="csX15" fmla="*/ 291755 w 5692763"/>
              <a:gd name="csY15" fmla="*/ 814777 h 2010257"/>
              <a:gd name="csX16" fmla="*/ 291755 w 5692763"/>
              <a:gd name="csY16" fmla="*/ 843241 h 2010257"/>
              <a:gd name="csX17" fmla="*/ 341566 w 5692763"/>
              <a:gd name="csY17" fmla="*/ 843241 h 2010257"/>
              <a:gd name="csX18" fmla="*/ 341566 w 5692763"/>
              <a:gd name="csY18" fmla="*/ 868147 h 2010257"/>
              <a:gd name="csX19" fmla="*/ 370030 w 5692763"/>
              <a:gd name="csY19" fmla="*/ 868147 h 2010257"/>
              <a:gd name="csX20" fmla="*/ 370030 w 5692763"/>
              <a:gd name="csY20" fmla="*/ 917958 h 2010257"/>
              <a:gd name="csX21" fmla="*/ 370030 w 5692763"/>
              <a:gd name="csY21" fmla="*/ 985560 h 2010257"/>
              <a:gd name="csX22" fmla="*/ 387820 w 5692763"/>
              <a:gd name="csY22" fmla="*/ 985560 h 2010257"/>
              <a:gd name="csX23" fmla="*/ 387820 w 5692763"/>
              <a:gd name="csY23" fmla="*/ 1085183 h 2010257"/>
              <a:gd name="csX24" fmla="*/ 412726 w 5692763"/>
              <a:gd name="csY24" fmla="*/ 1085183 h 2010257"/>
              <a:gd name="csX25" fmla="*/ 412726 w 5692763"/>
              <a:gd name="csY25" fmla="*/ 1163459 h 2010257"/>
              <a:gd name="csX26" fmla="*/ 430516 w 5692763"/>
              <a:gd name="csY26" fmla="*/ 1163459 h 2010257"/>
              <a:gd name="csX27" fmla="*/ 430516 w 5692763"/>
              <a:gd name="csY27" fmla="*/ 1216828 h 2010257"/>
              <a:gd name="csX28" fmla="*/ 523023 w 5692763"/>
              <a:gd name="csY28" fmla="*/ 1216828 h 2010257"/>
              <a:gd name="csX29" fmla="*/ 523023 w 5692763"/>
              <a:gd name="csY29" fmla="*/ 1277314 h 2010257"/>
              <a:gd name="csX30" fmla="*/ 547929 w 5692763"/>
              <a:gd name="csY30" fmla="*/ 1277314 h 2010257"/>
              <a:gd name="csX31" fmla="*/ 547929 w 5692763"/>
              <a:gd name="csY31" fmla="*/ 1312894 h 2010257"/>
              <a:gd name="csX32" fmla="*/ 629762 w 5692763"/>
              <a:gd name="csY32" fmla="*/ 1312894 h 2010257"/>
              <a:gd name="csX33" fmla="*/ 629762 w 5692763"/>
              <a:gd name="csY33" fmla="*/ 1344916 h 2010257"/>
              <a:gd name="csX34" fmla="*/ 711596 w 5692763"/>
              <a:gd name="csY34" fmla="*/ 1344916 h 2010257"/>
              <a:gd name="csX35" fmla="*/ 711596 w 5692763"/>
              <a:gd name="csY35" fmla="*/ 1373379 h 2010257"/>
              <a:gd name="csX36" fmla="*/ 725828 w 5692763"/>
              <a:gd name="csY36" fmla="*/ 1373379 h 2010257"/>
              <a:gd name="csX37" fmla="*/ 725828 w 5692763"/>
              <a:gd name="csY37" fmla="*/ 1412517 h 2010257"/>
              <a:gd name="csX38" fmla="*/ 839683 w 5692763"/>
              <a:gd name="csY38" fmla="*/ 1412517 h 2010257"/>
              <a:gd name="csX39" fmla="*/ 853915 w 5692763"/>
              <a:gd name="csY39" fmla="*/ 1412517 h 2010257"/>
              <a:gd name="csX40" fmla="*/ 853915 w 5692763"/>
              <a:gd name="csY40" fmla="*/ 1455213 h 2010257"/>
              <a:gd name="csX41" fmla="*/ 989118 w 5692763"/>
              <a:gd name="csY41" fmla="*/ 1455213 h 2010257"/>
              <a:gd name="csX42" fmla="*/ 989118 w 5692763"/>
              <a:gd name="csY42" fmla="*/ 1483677 h 2010257"/>
              <a:gd name="csX43" fmla="*/ 1003350 w 5692763"/>
              <a:gd name="csY43" fmla="*/ 1483677 h 2010257"/>
              <a:gd name="csX44" fmla="*/ 1003350 w 5692763"/>
              <a:gd name="csY44" fmla="*/ 1533488 h 2010257"/>
              <a:gd name="csX45" fmla="*/ 1049604 w 5692763"/>
              <a:gd name="csY45" fmla="*/ 1533488 h 2010257"/>
              <a:gd name="csX46" fmla="*/ 1049604 w 5692763"/>
              <a:gd name="csY46" fmla="*/ 1576184 h 2010257"/>
              <a:gd name="csX47" fmla="*/ 1149227 w 5692763"/>
              <a:gd name="csY47" fmla="*/ 1576184 h 2010257"/>
              <a:gd name="csX48" fmla="*/ 1149227 w 5692763"/>
              <a:gd name="csY48" fmla="*/ 1622438 h 2010257"/>
              <a:gd name="csX49" fmla="*/ 1191923 w 5692763"/>
              <a:gd name="csY49" fmla="*/ 1622438 h 2010257"/>
              <a:gd name="csX50" fmla="*/ 1191923 w 5692763"/>
              <a:gd name="csY50" fmla="*/ 1668692 h 2010257"/>
              <a:gd name="csX51" fmla="*/ 1515698 w 5692763"/>
              <a:gd name="csY51" fmla="*/ 1668692 h 2010257"/>
              <a:gd name="csX52" fmla="*/ 1515698 w 5692763"/>
              <a:gd name="csY52" fmla="*/ 1707829 h 2010257"/>
              <a:gd name="csX53" fmla="*/ 1597532 w 5692763"/>
              <a:gd name="csY53" fmla="*/ 1707829 h 2010257"/>
              <a:gd name="csX54" fmla="*/ 1597532 w 5692763"/>
              <a:gd name="csY54" fmla="*/ 1761199 h 2010257"/>
              <a:gd name="csX55" fmla="*/ 1633112 w 5692763"/>
              <a:gd name="csY55" fmla="*/ 1761199 h 2010257"/>
              <a:gd name="csX56" fmla="*/ 1633112 w 5692763"/>
              <a:gd name="csY56" fmla="*/ 1814569 h 2010257"/>
              <a:gd name="csX57" fmla="*/ 2031605 w 5692763"/>
              <a:gd name="csY57" fmla="*/ 1814569 h 2010257"/>
              <a:gd name="csX58" fmla="*/ 2031605 w 5692763"/>
              <a:gd name="csY58" fmla="*/ 1857264 h 2010257"/>
              <a:gd name="csX59" fmla="*/ 2074301 w 5692763"/>
              <a:gd name="csY59" fmla="*/ 1857264 h 2010257"/>
              <a:gd name="csX60" fmla="*/ 2074301 w 5692763"/>
              <a:gd name="csY60" fmla="*/ 1921308 h 2010257"/>
              <a:gd name="csX61" fmla="*/ 2255758 w 5692763"/>
              <a:gd name="csY61" fmla="*/ 1921308 h 2010257"/>
              <a:gd name="csX62" fmla="*/ 2262874 w 5692763"/>
              <a:gd name="csY62" fmla="*/ 1921308 h 2010257"/>
              <a:gd name="csX63" fmla="*/ 2262874 w 5692763"/>
              <a:gd name="csY63" fmla="*/ 1953330 h 2010257"/>
              <a:gd name="csX64" fmla="*/ 2739642 w 5692763"/>
              <a:gd name="csY64" fmla="*/ 1953330 h 2010257"/>
              <a:gd name="csX65" fmla="*/ 2739642 w 5692763"/>
              <a:gd name="csY65" fmla="*/ 2010257 h 2010257"/>
              <a:gd name="csX66" fmla="*/ 5692763 w 5692763"/>
              <a:gd name="csY66" fmla="*/ 2010257 h 20102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Lst>
            <a:rect l="l" t="t" r="r" b="b"/>
            <a:pathLst>
              <a:path w="5692763" h="2010257">
                <a:moveTo>
                  <a:pt x="0" y="0"/>
                </a:moveTo>
                <a:lnTo>
                  <a:pt x="60486" y="0"/>
                </a:lnTo>
                <a:lnTo>
                  <a:pt x="60486" y="56928"/>
                </a:lnTo>
                <a:lnTo>
                  <a:pt x="96066" y="56928"/>
                </a:lnTo>
                <a:lnTo>
                  <a:pt x="96066" y="117414"/>
                </a:lnTo>
                <a:lnTo>
                  <a:pt x="142319" y="117414"/>
                </a:lnTo>
                <a:lnTo>
                  <a:pt x="142319" y="199247"/>
                </a:lnTo>
                <a:lnTo>
                  <a:pt x="177899" y="199247"/>
                </a:lnTo>
                <a:lnTo>
                  <a:pt x="177899" y="448306"/>
                </a:lnTo>
                <a:lnTo>
                  <a:pt x="195689" y="448306"/>
                </a:lnTo>
                <a:lnTo>
                  <a:pt x="195689" y="683132"/>
                </a:lnTo>
                <a:lnTo>
                  <a:pt x="234827" y="683132"/>
                </a:lnTo>
                <a:lnTo>
                  <a:pt x="234827" y="779197"/>
                </a:lnTo>
                <a:lnTo>
                  <a:pt x="252617" y="779197"/>
                </a:lnTo>
                <a:lnTo>
                  <a:pt x="252617" y="814777"/>
                </a:lnTo>
                <a:lnTo>
                  <a:pt x="291755" y="814777"/>
                </a:lnTo>
                <a:lnTo>
                  <a:pt x="291755" y="843241"/>
                </a:lnTo>
                <a:lnTo>
                  <a:pt x="341566" y="843241"/>
                </a:lnTo>
                <a:lnTo>
                  <a:pt x="341566" y="868147"/>
                </a:lnTo>
                <a:lnTo>
                  <a:pt x="370030" y="868147"/>
                </a:lnTo>
                <a:lnTo>
                  <a:pt x="370030" y="917958"/>
                </a:lnTo>
                <a:lnTo>
                  <a:pt x="370030" y="985560"/>
                </a:lnTo>
                <a:lnTo>
                  <a:pt x="387820" y="985560"/>
                </a:lnTo>
                <a:lnTo>
                  <a:pt x="387820" y="1085183"/>
                </a:lnTo>
                <a:lnTo>
                  <a:pt x="412726" y="1085183"/>
                </a:lnTo>
                <a:lnTo>
                  <a:pt x="412726" y="1163459"/>
                </a:lnTo>
                <a:lnTo>
                  <a:pt x="430516" y="1163459"/>
                </a:lnTo>
                <a:lnTo>
                  <a:pt x="430516" y="1216828"/>
                </a:lnTo>
                <a:lnTo>
                  <a:pt x="523023" y="1216828"/>
                </a:lnTo>
                <a:lnTo>
                  <a:pt x="523023" y="1277314"/>
                </a:lnTo>
                <a:lnTo>
                  <a:pt x="547929" y="1277314"/>
                </a:lnTo>
                <a:lnTo>
                  <a:pt x="547929" y="1312894"/>
                </a:lnTo>
                <a:lnTo>
                  <a:pt x="629762" y="1312894"/>
                </a:lnTo>
                <a:lnTo>
                  <a:pt x="629762" y="1344916"/>
                </a:lnTo>
                <a:lnTo>
                  <a:pt x="711596" y="1344916"/>
                </a:lnTo>
                <a:lnTo>
                  <a:pt x="711596" y="1373379"/>
                </a:lnTo>
                <a:lnTo>
                  <a:pt x="725828" y="1373379"/>
                </a:lnTo>
                <a:lnTo>
                  <a:pt x="725828" y="1412517"/>
                </a:lnTo>
                <a:lnTo>
                  <a:pt x="839683" y="1412517"/>
                </a:lnTo>
                <a:lnTo>
                  <a:pt x="853915" y="1412517"/>
                </a:lnTo>
                <a:lnTo>
                  <a:pt x="853915" y="1455213"/>
                </a:lnTo>
                <a:lnTo>
                  <a:pt x="989118" y="1455213"/>
                </a:lnTo>
                <a:lnTo>
                  <a:pt x="989118" y="1483677"/>
                </a:lnTo>
                <a:lnTo>
                  <a:pt x="1003350" y="1483677"/>
                </a:lnTo>
                <a:lnTo>
                  <a:pt x="1003350" y="1533488"/>
                </a:lnTo>
                <a:lnTo>
                  <a:pt x="1049604" y="1533488"/>
                </a:lnTo>
                <a:lnTo>
                  <a:pt x="1049604" y="1576184"/>
                </a:lnTo>
                <a:lnTo>
                  <a:pt x="1149227" y="1576184"/>
                </a:lnTo>
                <a:lnTo>
                  <a:pt x="1149227" y="1622438"/>
                </a:lnTo>
                <a:lnTo>
                  <a:pt x="1191923" y="1622438"/>
                </a:lnTo>
                <a:lnTo>
                  <a:pt x="1191923" y="1668692"/>
                </a:lnTo>
                <a:lnTo>
                  <a:pt x="1515698" y="1668692"/>
                </a:lnTo>
                <a:lnTo>
                  <a:pt x="1515698" y="1707829"/>
                </a:lnTo>
                <a:lnTo>
                  <a:pt x="1597532" y="1707829"/>
                </a:lnTo>
                <a:lnTo>
                  <a:pt x="1597532" y="1761199"/>
                </a:lnTo>
                <a:lnTo>
                  <a:pt x="1633112" y="1761199"/>
                </a:lnTo>
                <a:lnTo>
                  <a:pt x="1633112" y="1814569"/>
                </a:lnTo>
                <a:lnTo>
                  <a:pt x="2031605" y="1814569"/>
                </a:lnTo>
                <a:lnTo>
                  <a:pt x="2031605" y="1857264"/>
                </a:lnTo>
                <a:lnTo>
                  <a:pt x="2074301" y="1857264"/>
                </a:lnTo>
                <a:lnTo>
                  <a:pt x="2074301" y="1921308"/>
                </a:lnTo>
                <a:lnTo>
                  <a:pt x="2255758" y="1921308"/>
                </a:lnTo>
                <a:lnTo>
                  <a:pt x="2262874" y="1921308"/>
                </a:lnTo>
                <a:lnTo>
                  <a:pt x="2262874" y="1953330"/>
                </a:lnTo>
                <a:lnTo>
                  <a:pt x="2739642" y="1953330"/>
                </a:lnTo>
                <a:lnTo>
                  <a:pt x="2739642" y="2010257"/>
                </a:lnTo>
                <a:lnTo>
                  <a:pt x="5692763" y="2010257"/>
                </a:ln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2" name="Group 3">
            <a:extLst>
              <a:ext uri="{FF2B5EF4-FFF2-40B4-BE49-F238E27FC236}">
                <a16:creationId xmlns:a16="http://schemas.microsoft.com/office/drawing/2014/main" id="{C0B09CD7-C637-B2BD-5677-3AC981BD2D69}"/>
              </a:ext>
            </a:extLst>
          </p:cNvPr>
          <p:cNvGraphicFramePr>
            <a:graphicFrameLocks/>
          </p:cNvGraphicFramePr>
          <p:nvPr/>
        </p:nvGraphicFramePr>
        <p:xfrm>
          <a:off x="220662" y="1751758"/>
          <a:ext cx="4394639" cy="3078592"/>
        </p:xfrm>
        <a:graphic>
          <a:graphicData uri="http://schemas.openxmlformats.org/drawingml/2006/table">
            <a:tbl>
              <a:tblPr/>
              <a:tblGrid>
                <a:gridCol w="2933008">
                  <a:extLst>
                    <a:ext uri="{9D8B030D-6E8A-4147-A177-3AD203B41FA5}">
                      <a16:colId xmlns:a16="http://schemas.microsoft.com/office/drawing/2014/main" val="20000"/>
                    </a:ext>
                  </a:extLst>
                </a:gridCol>
                <a:gridCol w="1461631">
                  <a:extLst>
                    <a:ext uri="{9D8B030D-6E8A-4147-A177-3AD203B41FA5}">
                      <a16:colId xmlns:a16="http://schemas.microsoft.com/office/drawing/2014/main" val="20001"/>
                    </a:ext>
                  </a:extLst>
                </a:gridCol>
              </a:tblGrid>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bg1"/>
                          </a:solidFill>
                          <a:effectLst/>
                          <a:latin typeface="Poppins" panose="00000500000000000000" pitchFamily="2" charset="0"/>
                          <a:cs typeface="Poppins" panose="00000500000000000000" pitchFamily="2" charset="0"/>
                        </a:rPr>
                        <a:t>Baseline Characteristic</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Poppins" panose="00000500000000000000" pitchFamily="2" charset="0"/>
                          <a:cs typeface="Poppins" panose="00000500000000000000" pitchFamily="2" charset="0"/>
                        </a:rPr>
                        <a:t>N = 145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Median age, yr (range)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66 (23-94)</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Histology, n (%)</a:t>
                      </a:r>
                    </a:p>
                    <a:p>
                      <a:pPr marL="285750" marR="0" lvl="0" indent="-285750" algn="l" defTabSz="914400" rtl="0" eaLnBrk="1" fontAlgn="base" latinLnBrk="0" hangingPunct="1">
                        <a:lnSpc>
                          <a:spcPct val="100000"/>
                        </a:lnSpc>
                        <a:spcBef>
                          <a:spcPct val="0"/>
                        </a:spcBef>
                        <a:spcAft>
                          <a:spcPct val="0"/>
                        </a:spcAft>
                        <a:buClr>
                          <a:schemeClr val="tx1"/>
                        </a:buClr>
                        <a:buSzTx/>
                        <a:buFont typeface="Arial" panose="020B0604020202020204" pitchFamily="34" charset="0"/>
                        <a:buChar char="•"/>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DLBCL NOS</a:t>
                      </a:r>
                    </a:p>
                    <a:p>
                      <a:pPr marL="285750" marR="0" lvl="0" indent="-285750" algn="l" defTabSz="914400" rtl="0" eaLnBrk="1" fontAlgn="base" latinLnBrk="0" hangingPunct="1">
                        <a:lnSpc>
                          <a:spcPct val="100000"/>
                        </a:lnSpc>
                        <a:spcBef>
                          <a:spcPct val="0"/>
                        </a:spcBef>
                        <a:spcAft>
                          <a:spcPct val="0"/>
                        </a:spcAft>
                        <a:buClr>
                          <a:schemeClr val="tx1"/>
                        </a:buClr>
                        <a:buSzTx/>
                        <a:buFont typeface="Arial" panose="020B0604020202020204" pitchFamily="34" charset="0"/>
                        <a:buChar char="•"/>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HGBCL</a:t>
                      </a:r>
                    </a:p>
                    <a:p>
                      <a:pPr marL="285750" marR="0" lvl="0" indent="-285750" algn="l" defTabSz="914400" rtl="0" eaLnBrk="1" fontAlgn="base" latinLnBrk="0" hangingPunct="1">
                        <a:lnSpc>
                          <a:spcPct val="100000"/>
                        </a:lnSpc>
                        <a:spcBef>
                          <a:spcPct val="0"/>
                        </a:spcBef>
                        <a:spcAft>
                          <a:spcPct val="0"/>
                        </a:spcAft>
                        <a:buClr>
                          <a:schemeClr val="tx1"/>
                        </a:buClr>
                        <a:buSzTx/>
                        <a:buFont typeface="Arial" panose="020B0604020202020204" pitchFamily="34" charset="0"/>
                        <a:buChar char="•"/>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PMBCL</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b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b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127 (88)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11 (8)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7 (5)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Median prior tx (IQR)</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3 (2-4)</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Relapsed to prior tx,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43 (30)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91252962"/>
                  </a:ext>
                </a:extLst>
              </a:tr>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Refractory to prior tx,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84 (58)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2064700427"/>
                  </a:ext>
                </a:extLst>
              </a:tr>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Prior CAR T-cells,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Poppins" panose="00000500000000000000" pitchFamily="2" charset="0"/>
                          <a:cs typeface="Poppins" panose="00000500000000000000" pitchFamily="2" charset="0"/>
                        </a:rPr>
                        <a:t>13 (9)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08265875"/>
                  </a:ext>
                </a:extLst>
              </a:tr>
            </a:tbl>
          </a:graphicData>
        </a:graphic>
      </p:graphicFrame>
      <p:sp>
        <p:nvSpPr>
          <p:cNvPr id="3" name="TextBox 2">
            <a:extLst>
              <a:ext uri="{FF2B5EF4-FFF2-40B4-BE49-F238E27FC236}">
                <a16:creationId xmlns:a16="http://schemas.microsoft.com/office/drawing/2014/main" id="{A203FF5C-07AD-3002-1CFF-9A858016441A}"/>
              </a:ext>
            </a:extLst>
          </p:cNvPr>
          <p:cNvSpPr txBox="1"/>
          <p:nvPr/>
        </p:nvSpPr>
        <p:spPr>
          <a:xfrm>
            <a:off x="231078" y="5124520"/>
            <a:ext cx="4262094" cy="1015663"/>
          </a:xfrm>
          <a:prstGeom prst="rect">
            <a:avLst/>
          </a:prstGeom>
          <a:solidFill>
            <a:schemeClr val="accent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FDA approved for R/R DLBCL who have received 2 prior lines of therapy</a:t>
            </a:r>
          </a:p>
        </p:txBody>
      </p:sp>
      <p:sp>
        <p:nvSpPr>
          <p:cNvPr id="144" name="Title 143">
            <a:extLst>
              <a:ext uri="{FF2B5EF4-FFF2-40B4-BE49-F238E27FC236}">
                <a16:creationId xmlns:a16="http://schemas.microsoft.com/office/drawing/2014/main" id="{4A0A2FCA-8525-BA5D-5057-5FFC742CDBE4}"/>
              </a:ext>
            </a:extLst>
          </p:cNvPr>
          <p:cNvSpPr>
            <a:spLocks noGrp="1"/>
          </p:cNvSpPr>
          <p:nvPr>
            <p:ph type="title"/>
          </p:nvPr>
        </p:nvSpPr>
        <p:spPr>
          <a:xfrm>
            <a:off x="231078" y="531006"/>
            <a:ext cx="11740260" cy="502445"/>
          </a:xfrm>
        </p:spPr>
        <p:txBody>
          <a:bodyPr/>
          <a:lstStyle/>
          <a:p>
            <a:r>
              <a:rPr lang="en-US" dirty="0"/>
              <a:t>LOTIS-2: Patient Characteristics and</a:t>
            </a:r>
            <a:br>
              <a:rPr lang="en-US" dirty="0"/>
            </a:br>
            <a:r>
              <a:rPr lang="en-US" dirty="0"/>
              <a:t>Efficacy/Safety Summary</a:t>
            </a:r>
          </a:p>
        </p:txBody>
      </p:sp>
      <p:sp>
        <p:nvSpPr>
          <p:cNvPr id="145" name="Content Placeholder 144">
            <a:extLst>
              <a:ext uri="{FF2B5EF4-FFF2-40B4-BE49-F238E27FC236}">
                <a16:creationId xmlns:a16="http://schemas.microsoft.com/office/drawing/2014/main" id="{DBFD65B5-8B91-8C13-C665-851D23903F85}"/>
              </a:ext>
            </a:extLst>
          </p:cNvPr>
          <p:cNvSpPr>
            <a:spLocks noGrp="1"/>
          </p:cNvSpPr>
          <p:nvPr>
            <p:ph sz="quarter" idx="10"/>
          </p:nvPr>
        </p:nvSpPr>
        <p:spPr>
          <a:xfrm>
            <a:off x="1693863" y="6302375"/>
            <a:ext cx="7861300" cy="327025"/>
          </a:xfrm>
        </p:spPr>
        <p:txBody>
          <a:bodyPr/>
          <a:lstStyle/>
          <a:p>
            <a:r>
              <a:rPr lang="en-US" dirty="0"/>
              <a:t>Caimi. Lancet Oncol. 2021;22:790. Caimi. Haematologica. 2024; 109:1184.</a:t>
            </a:r>
          </a:p>
        </p:txBody>
      </p:sp>
      <p:sp>
        <p:nvSpPr>
          <p:cNvPr id="147" name="Rectangle 146">
            <a:extLst>
              <a:ext uri="{FF2B5EF4-FFF2-40B4-BE49-F238E27FC236}">
                <a16:creationId xmlns:a16="http://schemas.microsoft.com/office/drawing/2014/main" id="{8AD21C62-C0BF-F957-4D55-815FD3679B3D}"/>
              </a:ext>
            </a:extLst>
          </p:cNvPr>
          <p:cNvSpPr/>
          <p:nvPr/>
        </p:nvSpPr>
        <p:spPr>
          <a:xfrm>
            <a:off x="8330774" y="5338371"/>
            <a:ext cx="1424172" cy="3812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Poppins Medium" panose="00000600000000000000" pitchFamily="2" charset="0"/>
                <a:ea typeface="+mn-ea"/>
                <a:cs typeface="Poppins Medium" panose="00000600000000000000" pitchFamily="2" charset="0"/>
              </a:rPr>
              <a:t>Mo</a:t>
            </a:r>
          </a:p>
        </p:txBody>
      </p:sp>
      <p:sp>
        <p:nvSpPr>
          <p:cNvPr id="148" name="Rectangle 147">
            <a:extLst>
              <a:ext uri="{FF2B5EF4-FFF2-40B4-BE49-F238E27FC236}">
                <a16:creationId xmlns:a16="http://schemas.microsoft.com/office/drawing/2014/main" id="{E51F0BF0-5FA8-CBC0-093D-AA884437D3A1}"/>
              </a:ext>
            </a:extLst>
          </p:cNvPr>
          <p:cNvSpPr/>
          <p:nvPr/>
        </p:nvSpPr>
        <p:spPr>
          <a:xfrm>
            <a:off x="8164219" y="1969935"/>
            <a:ext cx="1424172" cy="381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PFS</a:t>
            </a:r>
          </a:p>
        </p:txBody>
      </p:sp>
      <p:sp>
        <p:nvSpPr>
          <p:cNvPr id="149" name="TextBox 148">
            <a:extLst>
              <a:ext uri="{FF2B5EF4-FFF2-40B4-BE49-F238E27FC236}">
                <a16:creationId xmlns:a16="http://schemas.microsoft.com/office/drawing/2014/main" id="{53563F8B-9AEE-97D5-051C-A45FD9CC6D2E}"/>
              </a:ext>
            </a:extLst>
          </p:cNvPr>
          <p:cNvSpPr txBox="1"/>
          <p:nvPr/>
        </p:nvSpPr>
        <p:spPr bwMode="auto">
          <a:xfrm>
            <a:off x="8490927" y="523852"/>
            <a:ext cx="3471898" cy="1426031"/>
          </a:xfrm>
          <a:prstGeom prst="rect">
            <a:avLst/>
          </a:prstGeom>
          <a:solidFill>
            <a:schemeClr val="accent1"/>
          </a:solidFill>
          <a:ln w="12700" algn="ctr">
            <a:noFill/>
            <a:miter lim="800000"/>
            <a:headEnd/>
            <a:tailEnd/>
          </a:ln>
        </p:spPr>
        <p:txBody>
          <a:bodyPr wrap="square" rtlCol="0">
            <a:spAutoFit/>
          </a:bodyPr>
          <a:lstStyle/>
          <a:p>
            <a:pPr marL="0" marR="0" lvl="0" indent="0" algn="l" defTabSz="914400" rtl="0" eaLnBrk="0" fontAlgn="base" latinLnBrk="0" hangingPunct="0">
              <a:lnSpc>
                <a:spcPct val="100000"/>
              </a:lnSpc>
              <a:spcBef>
                <a:spcPts val="20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ORR: 48.3%</a:t>
            </a:r>
          </a:p>
          <a:p>
            <a:pPr marL="285750" marR="0" lvl="1" indent="-285750" algn="l" defTabSz="914400" rtl="0" eaLnBrk="0" fontAlgn="base" latinLnBrk="0" hangingPunct="0">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CR: 24.8%</a:t>
            </a:r>
          </a:p>
          <a:p>
            <a:pPr marL="285750" marR="0" lvl="1" indent="-285750" algn="l" defTabSz="914400" rtl="0" eaLnBrk="0" fontAlgn="base" latinLnBrk="0" hangingPunct="0">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PR: 23.5%</a:t>
            </a:r>
          </a:p>
          <a:p>
            <a:pPr marL="404813" marR="0" lvl="0" indent="-400050" algn="l" defTabSz="914400" rtl="0" eaLnBrk="0" fontAlgn="base" latinLnBrk="0" hangingPunct="0">
              <a:lnSpc>
                <a:spcPct val="100000"/>
              </a:lnSpc>
              <a:spcBef>
                <a:spcPts val="20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Median DoR (n = 145): 13.4 mo</a:t>
            </a:r>
          </a:p>
          <a:p>
            <a:pPr marL="290512" marR="0" lvl="1" indent="-285750" algn="l" defTabSz="914400" rtl="0" eaLnBrk="0" fontAlgn="base" latinLnBrk="0" hangingPunct="0">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Poppins" panose="00000500000000000000" pitchFamily="2" charset="0"/>
                <a:ea typeface="ＭＳ Ｐゴシック" pitchFamily="34" charset="-128"/>
                <a:cs typeface="Poppins" panose="00000500000000000000" pitchFamily="2" charset="0"/>
              </a:rPr>
              <a:t>95% CI: 6.9-NR</a:t>
            </a:r>
          </a:p>
        </p:txBody>
      </p:sp>
      <p:sp>
        <p:nvSpPr>
          <p:cNvPr id="9" name="TextBox 8">
            <a:extLst>
              <a:ext uri="{FF2B5EF4-FFF2-40B4-BE49-F238E27FC236}">
                <a16:creationId xmlns:a16="http://schemas.microsoft.com/office/drawing/2014/main" id="{A74B472D-2C62-9604-9FCB-87F8985FDCEE}"/>
              </a:ext>
            </a:extLst>
          </p:cNvPr>
          <p:cNvSpPr txBox="1"/>
          <p:nvPr/>
        </p:nvSpPr>
        <p:spPr bwMode="auto">
          <a:xfrm rot="16200000">
            <a:off x="4979306" y="3635795"/>
            <a:ext cx="10134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Poppins Medium" panose="00000600000000000000" pitchFamily="2" charset="0"/>
                <a:ea typeface="+mn-ea"/>
                <a:cs typeface="Poppins Medium" panose="00000600000000000000" pitchFamily="2" charset="0"/>
              </a:rPr>
              <a:t>Probability</a:t>
            </a:r>
          </a:p>
        </p:txBody>
      </p:sp>
      <p:sp>
        <p:nvSpPr>
          <p:cNvPr id="10" name="TextBox 9">
            <a:extLst>
              <a:ext uri="{FF2B5EF4-FFF2-40B4-BE49-F238E27FC236}">
                <a16:creationId xmlns:a16="http://schemas.microsoft.com/office/drawing/2014/main" id="{2389C234-A40F-301B-048E-1B8E5903EEF3}"/>
              </a:ext>
            </a:extLst>
          </p:cNvPr>
          <p:cNvSpPr txBox="1"/>
          <p:nvPr/>
        </p:nvSpPr>
        <p:spPr bwMode="auto">
          <a:xfrm>
            <a:off x="8876305" y="2657365"/>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Number of events: 6</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Median PFS: NR</a:t>
            </a:r>
          </a:p>
        </p:txBody>
      </p:sp>
      <p:sp>
        <p:nvSpPr>
          <p:cNvPr id="11" name="Freeform: Shape 10">
            <a:extLst>
              <a:ext uri="{FF2B5EF4-FFF2-40B4-BE49-F238E27FC236}">
                <a16:creationId xmlns:a16="http://schemas.microsoft.com/office/drawing/2014/main" id="{D20F79C1-B12B-0F29-F6F3-67947BB1C82A}"/>
              </a:ext>
            </a:extLst>
          </p:cNvPr>
          <p:cNvSpPr/>
          <p:nvPr/>
        </p:nvSpPr>
        <p:spPr bwMode="auto">
          <a:xfrm>
            <a:off x="6033505" y="2426296"/>
            <a:ext cx="5685601" cy="2695999"/>
          </a:xfrm>
          <a:custGeom>
            <a:avLst/>
            <a:gdLst>
              <a:gd name="connsiteX0" fmla="*/ 0 w 3842951"/>
              <a:gd name="connsiteY0" fmla="*/ 0 h 2594919"/>
              <a:gd name="connsiteX1" fmla="*/ 0 w 3842951"/>
              <a:gd name="connsiteY1" fmla="*/ 2594919 h 2594919"/>
              <a:gd name="connsiteX2" fmla="*/ 3842951 w 3842951"/>
              <a:gd name="connsiteY2" fmla="*/ 2594919 h 2594919"/>
            </a:gdLst>
            <a:ahLst/>
            <a:cxnLst>
              <a:cxn ang="0">
                <a:pos x="connsiteX0" y="connsiteY0"/>
              </a:cxn>
              <a:cxn ang="0">
                <a:pos x="connsiteX1" y="connsiteY1"/>
              </a:cxn>
              <a:cxn ang="0">
                <a:pos x="connsiteX2" y="connsiteY2"/>
              </a:cxn>
            </a:cxnLst>
            <a:rect l="l" t="t" r="r" b="b"/>
            <a:pathLst>
              <a:path w="3842951" h="2594919">
                <a:moveTo>
                  <a:pt x="0" y="0"/>
                </a:moveTo>
                <a:lnTo>
                  <a:pt x="0" y="2594919"/>
                </a:lnTo>
                <a:lnTo>
                  <a:pt x="3842951" y="2594919"/>
                </a:lnTo>
              </a:path>
            </a:pathLst>
          </a:custGeom>
          <a:noFill/>
          <a:ln w="12700">
            <a:solidFill>
              <a:srgbClr val="000000"/>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endParaRPr>
          </a:p>
        </p:txBody>
      </p:sp>
      <p:grpSp>
        <p:nvGrpSpPr>
          <p:cNvPr id="12" name="Group 11">
            <a:extLst>
              <a:ext uri="{FF2B5EF4-FFF2-40B4-BE49-F238E27FC236}">
                <a16:creationId xmlns:a16="http://schemas.microsoft.com/office/drawing/2014/main" id="{129BB532-4CC9-C1DB-BF47-A67BC3A8D237}"/>
              </a:ext>
            </a:extLst>
          </p:cNvPr>
          <p:cNvGrpSpPr/>
          <p:nvPr/>
        </p:nvGrpSpPr>
        <p:grpSpPr>
          <a:xfrm>
            <a:off x="5974285" y="2426296"/>
            <a:ext cx="63637" cy="2693955"/>
            <a:chOff x="1815533" y="1907060"/>
            <a:chExt cx="91527" cy="2582563"/>
          </a:xfrm>
        </p:grpSpPr>
        <p:cxnSp>
          <p:nvCxnSpPr>
            <p:cNvPr id="13" name="Straight Connector 12">
              <a:extLst>
                <a:ext uri="{FF2B5EF4-FFF2-40B4-BE49-F238E27FC236}">
                  <a16:creationId xmlns:a16="http://schemas.microsoft.com/office/drawing/2014/main" id="{138C474D-0E25-7470-0D0B-03FDB1ED9393}"/>
                </a:ext>
              </a:extLst>
            </p:cNvPr>
            <p:cNvCxnSpPr/>
            <p:nvPr/>
          </p:nvCxnSpPr>
          <p:spPr bwMode="auto">
            <a:xfrm>
              <a:off x="1819652" y="1907060"/>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1EAC5F2E-4A6C-2FA4-45D5-18B8EAC1A04A}"/>
                </a:ext>
              </a:extLst>
            </p:cNvPr>
            <p:cNvCxnSpPr/>
            <p:nvPr/>
          </p:nvCxnSpPr>
          <p:spPr bwMode="auto">
            <a:xfrm>
              <a:off x="1819652" y="2413687"/>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2EE4DB70-9004-23E7-289F-E92E5DAA2140}"/>
                </a:ext>
              </a:extLst>
            </p:cNvPr>
            <p:cNvCxnSpPr/>
            <p:nvPr/>
          </p:nvCxnSpPr>
          <p:spPr bwMode="auto">
            <a:xfrm>
              <a:off x="1815533" y="2928208"/>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C71D19A3-B6F5-A171-F30B-792ABB2554CB}"/>
                </a:ext>
              </a:extLst>
            </p:cNvPr>
            <p:cNvCxnSpPr/>
            <p:nvPr/>
          </p:nvCxnSpPr>
          <p:spPr bwMode="auto">
            <a:xfrm>
              <a:off x="1819652" y="3459892"/>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682D5B47-9EF3-DF34-3D9D-A4BB35298EDB}"/>
                </a:ext>
              </a:extLst>
            </p:cNvPr>
            <p:cNvCxnSpPr/>
            <p:nvPr/>
          </p:nvCxnSpPr>
          <p:spPr bwMode="auto">
            <a:xfrm>
              <a:off x="1815533" y="3974758"/>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3AF2F683-B6DB-A219-5A1F-2137B9FA225E}"/>
                </a:ext>
              </a:extLst>
            </p:cNvPr>
            <p:cNvCxnSpPr/>
            <p:nvPr/>
          </p:nvCxnSpPr>
          <p:spPr bwMode="auto">
            <a:xfrm>
              <a:off x="1815859" y="4489623"/>
              <a:ext cx="87408" cy="0"/>
            </a:xfrm>
            <a:prstGeom prst="line">
              <a:avLst/>
            </a:prstGeom>
            <a:noFill/>
            <a:ln w="12700" cap="flat" cmpd="sng" algn="ctr">
              <a:solidFill>
                <a:srgbClr val="000000"/>
              </a:solidFill>
              <a:prstDash val="solid"/>
              <a:round/>
              <a:headEnd type="none" w="med" len="med"/>
              <a:tailEnd type="none" w="med" len="med"/>
            </a:ln>
            <a:effectLst/>
          </p:spPr>
        </p:cxnSp>
      </p:grpSp>
      <p:grpSp>
        <p:nvGrpSpPr>
          <p:cNvPr id="243" name="Group 242">
            <a:extLst>
              <a:ext uri="{FF2B5EF4-FFF2-40B4-BE49-F238E27FC236}">
                <a16:creationId xmlns:a16="http://schemas.microsoft.com/office/drawing/2014/main" id="{3AAD09DB-D78C-E5CE-5EF5-F4F4C0F0136E}"/>
              </a:ext>
            </a:extLst>
          </p:cNvPr>
          <p:cNvGrpSpPr/>
          <p:nvPr/>
        </p:nvGrpSpPr>
        <p:grpSpPr>
          <a:xfrm>
            <a:off x="5605378" y="2301751"/>
            <a:ext cx="419541" cy="3044308"/>
            <a:chOff x="5605378" y="2481963"/>
            <a:chExt cx="419541" cy="2411212"/>
          </a:xfrm>
        </p:grpSpPr>
        <p:sp>
          <p:nvSpPr>
            <p:cNvPr id="19" name="TextBox 18">
              <a:extLst>
                <a:ext uri="{FF2B5EF4-FFF2-40B4-BE49-F238E27FC236}">
                  <a16:creationId xmlns:a16="http://schemas.microsoft.com/office/drawing/2014/main" id="{DFC49766-9731-944A-EE04-EF86CBE98674}"/>
                </a:ext>
              </a:extLst>
            </p:cNvPr>
            <p:cNvSpPr txBox="1"/>
            <p:nvPr/>
          </p:nvSpPr>
          <p:spPr bwMode="auto">
            <a:xfrm>
              <a:off x="5654815" y="2481963"/>
              <a:ext cx="362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1.0</a:t>
              </a:r>
            </a:p>
          </p:txBody>
        </p:sp>
        <p:sp>
          <p:nvSpPr>
            <p:cNvPr id="20" name="TextBox 19">
              <a:extLst>
                <a:ext uri="{FF2B5EF4-FFF2-40B4-BE49-F238E27FC236}">
                  <a16:creationId xmlns:a16="http://schemas.microsoft.com/office/drawing/2014/main" id="{463B5DF1-E435-CE34-CD9A-C53DE050B342}"/>
                </a:ext>
              </a:extLst>
            </p:cNvPr>
            <p:cNvSpPr txBox="1"/>
            <p:nvPr/>
          </p:nvSpPr>
          <p:spPr bwMode="auto">
            <a:xfrm>
              <a:off x="5605378" y="2897247"/>
              <a:ext cx="410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0.8</a:t>
              </a:r>
            </a:p>
          </p:txBody>
        </p:sp>
        <p:sp>
          <p:nvSpPr>
            <p:cNvPr id="21" name="TextBox 20">
              <a:extLst>
                <a:ext uri="{FF2B5EF4-FFF2-40B4-BE49-F238E27FC236}">
                  <a16:creationId xmlns:a16="http://schemas.microsoft.com/office/drawing/2014/main" id="{6215170D-8107-4BE9-4FD6-A165CC92F003}"/>
                </a:ext>
              </a:extLst>
            </p:cNvPr>
            <p:cNvSpPr txBox="1"/>
            <p:nvPr/>
          </p:nvSpPr>
          <p:spPr bwMode="auto">
            <a:xfrm>
              <a:off x="5614229" y="3331471"/>
              <a:ext cx="410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0.6</a:t>
              </a:r>
            </a:p>
          </p:txBody>
        </p:sp>
        <p:sp>
          <p:nvSpPr>
            <p:cNvPr id="22" name="TextBox 21">
              <a:extLst>
                <a:ext uri="{FF2B5EF4-FFF2-40B4-BE49-F238E27FC236}">
                  <a16:creationId xmlns:a16="http://schemas.microsoft.com/office/drawing/2014/main" id="{09EC4851-C0E4-EB17-BC02-FEB7E4D5E35F}"/>
                </a:ext>
              </a:extLst>
            </p:cNvPr>
            <p:cNvSpPr txBox="1"/>
            <p:nvPr/>
          </p:nvSpPr>
          <p:spPr bwMode="auto">
            <a:xfrm>
              <a:off x="5614485" y="3760405"/>
              <a:ext cx="4090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0.4</a:t>
              </a:r>
            </a:p>
          </p:txBody>
        </p:sp>
        <p:sp>
          <p:nvSpPr>
            <p:cNvPr id="23" name="TextBox 22">
              <a:extLst>
                <a:ext uri="{FF2B5EF4-FFF2-40B4-BE49-F238E27FC236}">
                  <a16:creationId xmlns:a16="http://schemas.microsoft.com/office/drawing/2014/main" id="{20BF0D69-A369-7C82-AD77-9C5A0CF7E6D4}"/>
                </a:ext>
              </a:extLst>
            </p:cNvPr>
            <p:cNvSpPr txBox="1"/>
            <p:nvPr/>
          </p:nvSpPr>
          <p:spPr bwMode="auto">
            <a:xfrm>
              <a:off x="5620777" y="4187242"/>
              <a:ext cx="4010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0.2</a:t>
              </a:r>
            </a:p>
          </p:txBody>
        </p:sp>
        <p:sp>
          <p:nvSpPr>
            <p:cNvPr id="24" name="TextBox 23">
              <a:extLst>
                <a:ext uri="{FF2B5EF4-FFF2-40B4-BE49-F238E27FC236}">
                  <a16:creationId xmlns:a16="http://schemas.microsoft.com/office/drawing/2014/main" id="{98A35D68-78CB-5382-1C94-687871E441B1}"/>
                </a:ext>
              </a:extLst>
            </p:cNvPr>
            <p:cNvSpPr txBox="1"/>
            <p:nvPr/>
          </p:nvSpPr>
          <p:spPr bwMode="auto">
            <a:xfrm>
              <a:off x="5739656" y="4616176"/>
              <a:ext cx="2808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0</a:t>
              </a:r>
            </a:p>
          </p:txBody>
        </p:sp>
      </p:grpSp>
      <p:grpSp>
        <p:nvGrpSpPr>
          <p:cNvPr id="53" name="Group 52">
            <a:extLst>
              <a:ext uri="{FF2B5EF4-FFF2-40B4-BE49-F238E27FC236}">
                <a16:creationId xmlns:a16="http://schemas.microsoft.com/office/drawing/2014/main" id="{D9901575-89D4-5435-4618-95AA502148F7}"/>
              </a:ext>
            </a:extLst>
          </p:cNvPr>
          <p:cNvGrpSpPr/>
          <p:nvPr/>
        </p:nvGrpSpPr>
        <p:grpSpPr>
          <a:xfrm>
            <a:off x="5927907" y="5156307"/>
            <a:ext cx="3714537" cy="276999"/>
            <a:chOff x="1186534" y="4061973"/>
            <a:chExt cx="4843886" cy="276999"/>
          </a:xfrm>
        </p:grpSpPr>
        <p:sp>
          <p:nvSpPr>
            <p:cNvPr id="54" name="TextBox 53">
              <a:extLst>
                <a:ext uri="{FF2B5EF4-FFF2-40B4-BE49-F238E27FC236}">
                  <a16:creationId xmlns:a16="http://schemas.microsoft.com/office/drawing/2014/main" id="{CC6420C8-43A6-7752-A88D-8FA1FC16A7AC}"/>
                </a:ext>
              </a:extLst>
            </p:cNvPr>
            <p:cNvSpPr txBox="1"/>
            <p:nvPr/>
          </p:nvSpPr>
          <p:spPr bwMode="auto">
            <a:xfrm>
              <a:off x="1186534" y="4061973"/>
              <a:ext cx="2808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0</a:t>
              </a:r>
            </a:p>
          </p:txBody>
        </p:sp>
        <p:sp>
          <p:nvSpPr>
            <p:cNvPr id="55" name="TextBox 54">
              <a:extLst>
                <a:ext uri="{FF2B5EF4-FFF2-40B4-BE49-F238E27FC236}">
                  <a16:creationId xmlns:a16="http://schemas.microsoft.com/office/drawing/2014/main" id="{1F088EB2-C2D8-B69D-0ECC-C9FE59C13C28}"/>
                </a:ext>
              </a:extLst>
            </p:cNvPr>
            <p:cNvSpPr txBox="1"/>
            <p:nvPr/>
          </p:nvSpPr>
          <p:spPr bwMode="auto">
            <a:xfrm>
              <a:off x="1523167" y="4061973"/>
              <a:ext cx="355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a:t>
              </a:r>
            </a:p>
          </p:txBody>
        </p:sp>
        <p:sp>
          <p:nvSpPr>
            <p:cNvPr id="56" name="TextBox 55">
              <a:extLst>
                <a:ext uri="{FF2B5EF4-FFF2-40B4-BE49-F238E27FC236}">
                  <a16:creationId xmlns:a16="http://schemas.microsoft.com/office/drawing/2014/main" id="{16080E61-8FCB-25D6-CA94-A8AE7EE87D36}"/>
                </a:ext>
              </a:extLst>
            </p:cNvPr>
            <p:cNvSpPr txBox="1"/>
            <p:nvPr/>
          </p:nvSpPr>
          <p:spPr bwMode="auto">
            <a:xfrm>
              <a:off x="1891558" y="4061973"/>
              <a:ext cx="3662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4</a:t>
              </a:r>
            </a:p>
          </p:txBody>
        </p:sp>
        <p:sp>
          <p:nvSpPr>
            <p:cNvPr id="57" name="TextBox 56">
              <a:extLst>
                <a:ext uri="{FF2B5EF4-FFF2-40B4-BE49-F238E27FC236}">
                  <a16:creationId xmlns:a16="http://schemas.microsoft.com/office/drawing/2014/main" id="{7394B8DF-996D-22AD-E59D-A2A37844CC14}"/>
                </a:ext>
              </a:extLst>
            </p:cNvPr>
            <p:cNvSpPr txBox="1"/>
            <p:nvPr/>
          </p:nvSpPr>
          <p:spPr bwMode="auto">
            <a:xfrm>
              <a:off x="2264611" y="4061973"/>
              <a:ext cx="368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6</a:t>
              </a:r>
            </a:p>
          </p:txBody>
        </p:sp>
        <p:sp>
          <p:nvSpPr>
            <p:cNvPr id="58" name="TextBox 57">
              <a:extLst>
                <a:ext uri="{FF2B5EF4-FFF2-40B4-BE49-F238E27FC236}">
                  <a16:creationId xmlns:a16="http://schemas.microsoft.com/office/drawing/2014/main" id="{2C59260F-E150-2EA5-F126-323412A85CE1}"/>
                </a:ext>
              </a:extLst>
            </p:cNvPr>
            <p:cNvSpPr txBox="1"/>
            <p:nvPr/>
          </p:nvSpPr>
          <p:spPr bwMode="auto">
            <a:xfrm>
              <a:off x="2630813" y="4061973"/>
              <a:ext cx="3690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8</a:t>
              </a:r>
            </a:p>
          </p:txBody>
        </p:sp>
        <p:sp>
          <p:nvSpPr>
            <p:cNvPr id="59" name="TextBox 58">
              <a:extLst>
                <a:ext uri="{FF2B5EF4-FFF2-40B4-BE49-F238E27FC236}">
                  <a16:creationId xmlns:a16="http://schemas.microsoft.com/office/drawing/2014/main" id="{77D6BFD0-0D7C-F4D0-DB94-28F1EC0D42E4}"/>
                </a:ext>
              </a:extLst>
            </p:cNvPr>
            <p:cNvSpPr txBox="1"/>
            <p:nvPr/>
          </p:nvSpPr>
          <p:spPr bwMode="auto">
            <a:xfrm>
              <a:off x="2973902" y="4061973"/>
              <a:ext cx="431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10</a:t>
              </a:r>
            </a:p>
          </p:txBody>
        </p:sp>
        <p:sp>
          <p:nvSpPr>
            <p:cNvPr id="60" name="TextBox 59">
              <a:extLst>
                <a:ext uri="{FF2B5EF4-FFF2-40B4-BE49-F238E27FC236}">
                  <a16:creationId xmlns:a16="http://schemas.microsoft.com/office/drawing/2014/main" id="{FAE30717-CB3C-6A8C-A5E2-FFC38589C8C4}"/>
                </a:ext>
              </a:extLst>
            </p:cNvPr>
            <p:cNvSpPr txBox="1"/>
            <p:nvPr/>
          </p:nvSpPr>
          <p:spPr bwMode="auto">
            <a:xfrm>
              <a:off x="3352743" y="4061973"/>
              <a:ext cx="420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12</a:t>
              </a:r>
            </a:p>
          </p:txBody>
        </p:sp>
        <p:sp>
          <p:nvSpPr>
            <p:cNvPr id="61" name="TextBox 60">
              <a:extLst>
                <a:ext uri="{FF2B5EF4-FFF2-40B4-BE49-F238E27FC236}">
                  <a16:creationId xmlns:a16="http://schemas.microsoft.com/office/drawing/2014/main" id="{951240DB-D7C5-D5B9-C1C2-55B1312A56EC}"/>
                </a:ext>
              </a:extLst>
            </p:cNvPr>
            <p:cNvSpPr txBox="1"/>
            <p:nvPr/>
          </p:nvSpPr>
          <p:spPr bwMode="auto">
            <a:xfrm>
              <a:off x="3721616" y="4061973"/>
              <a:ext cx="431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14</a:t>
              </a:r>
            </a:p>
          </p:txBody>
        </p:sp>
        <p:sp>
          <p:nvSpPr>
            <p:cNvPr id="62" name="TextBox 61">
              <a:extLst>
                <a:ext uri="{FF2B5EF4-FFF2-40B4-BE49-F238E27FC236}">
                  <a16:creationId xmlns:a16="http://schemas.microsoft.com/office/drawing/2014/main" id="{6BBE4ECC-F8B8-7035-9F16-B94999C95F9C}"/>
                </a:ext>
              </a:extLst>
            </p:cNvPr>
            <p:cNvSpPr txBox="1"/>
            <p:nvPr/>
          </p:nvSpPr>
          <p:spPr bwMode="auto">
            <a:xfrm>
              <a:off x="4084894" y="4061973"/>
              <a:ext cx="433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16</a:t>
              </a:r>
            </a:p>
          </p:txBody>
        </p:sp>
        <p:sp>
          <p:nvSpPr>
            <p:cNvPr id="63" name="TextBox 62">
              <a:extLst>
                <a:ext uri="{FF2B5EF4-FFF2-40B4-BE49-F238E27FC236}">
                  <a16:creationId xmlns:a16="http://schemas.microsoft.com/office/drawing/2014/main" id="{6170525F-458D-B6EF-D0E3-08566E069667}"/>
                </a:ext>
              </a:extLst>
            </p:cNvPr>
            <p:cNvSpPr txBox="1"/>
            <p:nvPr/>
          </p:nvSpPr>
          <p:spPr bwMode="auto">
            <a:xfrm>
              <a:off x="4451441" y="4061973"/>
              <a:ext cx="433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18</a:t>
              </a:r>
            </a:p>
          </p:txBody>
        </p:sp>
        <p:sp>
          <p:nvSpPr>
            <p:cNvPr id="128" name="TextBox 127">
              <a:extLst>
                <a:ext uri="{FF2B5EF4-FFF2-40B4-BE49-F238E27FC236}">
                  <a16:creationId xmlns:a16="http://schemas.microsoft.com/office/drawing/2014/main" id="{B060B1EC-D341-9875-A5EE-811FD25646C7}"/>
                </a:ext>
              </a:extLst>
            </p:cNvPr>
            <p:cNvSpPr txBox="1"/>
            <p:nvPr/>
          </p:nvSpPr>
          <p:spPr bwMode="auto">
            <a:xfrm>
              <a:off x="4801499" y="4061973"/>
              <a:ext cx="48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20</a:t>
              </a:r>
            </a:p>
          </p:txBody>
        </p:sp>
        <p:sp>
          <p:nvSpPr>
            <p:cNvPr id="129" name="TextBox 128">
              <a:extLst>
                <a:ext uri="{FF2B5EF4-FFF2-40B4-BE49-F238E27FC236}">
                  <a16:creationId xmlns:a16="http://schemas.microsoft.com/office/drawing/2014/main" id="{85AB95C1-357E-4594-7583-5EDAED8F45DC}"/>
                </a:ext>
              </a:extLst>
            </p:cNvPr>
            <p:cNvSpPr txBox="1"/>
            <p:nvPr/>
          </p:nvSpPr>
          <p:spPr bwMode="auto">
            <a:xfrm>
              <a:off x="5180343" y="4061973"/>
              <a:ext cx="4707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22</a:t>
              </a:r>
            </a:p>
          </p:txBody>
        </p:sp>
        <p:sp>
          <p:nvSpPr>
            <p:cNvPr id="130" name="TextBox 129">
              <a:extLst>
                <a:ext uri="{FF2B5EF4-FFF2-40B4-BE49-F238E27FC236}">
                  <a16:creationId xmlns:a16="http://schemas.microsoft.com/office/drawing/2014/main" id="{89C8A76B-46CA-9D7A-DC8B-94B0FB95CA35}"/>
                </a:ext>
              </a:extLst>
            </p:cNvPr>
            <p:cNvSpPr txBox="1"/>
            <p:nvPr/>
          </p:nvSpPr>
          <p:spPr bwMode="auto">
            <a:xfrm>
              <a:off x="5549215" y="4061973"/>
              <a:ext cx="48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24</a:t>
              </a:r>
            </a:p>
          </p:txBody>
        </p:sp>
      </p:grpSp>
      <p:grpSp>
        <p:nvGrpSpPr>
          <p:cNvPr id="263" name="Group 262">
            <a:extLst>
              <a:ext uri="{FF2B5EF4-FFF2-40B4-BE49-F238E27FC236}">
                <a16:creationId xmlns:a16="http://schemas.microsoft.com/office/drawing/2014/main" id="{6E7DE5FC-FBA8-9391-18A0-59F6DF8B47ED}"/>
              </a:ext>
            </a:extLst>
          </p:cNvPr>
          <p:cNvGrpSpPr/>
          <p:nvPr/>
        </p:nvGrpSpPr>
        <p:grpSpPr>
          <a:xfrm>
            <a:off x="6033504" y="5122255"/>
            <a:ext cx="5686611" cy="64100"/>
            <a:chOff x="6033504" y="4770387"/>
            <a:chExt cx="5686611" cy="64100"/>
          </a:xfrm>
        </p:grpSpPr>
        <p:grpSp>
          <p:nvGrpSpPr>
            <p:cNvPr id="25" name="Group 24">
              <a:extLst>
                <a:ext uri="{FF2B5EF4-FFF2-40B4-BE49-F238E27FC236}">
                  <a16:creationId xmlns:a16="http://schemas.microsoft.com/office/drawing/2014/main" id="{F090DE9A-D522-ED94-16F9-0D3931FE04A2}"/>
                </a:ext>
              </a:extLst>
            </p:cNvPr>
            <p:cNvGrpSpPr/>
            <p:nvPr/>
          </p:nvGrpSpPr>
          <p:grpSpPr>
            <a:xfrm>
              <a:off x="6033504" y="4770387"/>
              <a:ext cx="3409348" cy="64100"/>
              <a:chOff x="1326555" y="3934871"/>
              <a:chExt cx="4455032" cy="72901"/>
            </a:xfrm>
          </p:grpSpPr>
          <p:grpSp>
            <p:nvGrpSpPr>
              <p:cNvPr id="26" name="Group 25">
                <a:extLst>
                  <a:ext uri="{FF2B5EF4-FFF2-40B4-BE49-F238E27FC236}">
                    <a16:creationId xmlns:a16="http://schemas.microsoft.com/office/drawing/2014/main" id="{C5379B34-4019-FE8D-8744-B6DADAD1AE6D}"/>
                  </a:ext>
                </a:extLst>
              </p:cNvPr>
              <p:cNvGrpSpPr/>
              <p:nvPr/>
            </p:nvGrpSpPr>
            <p:grpSpPr>
              <a:xfrm>
                <a:off x="1326555" y="3935028"/>
                <a:ext cx="2603679" cy="72744"/>
                <a:chOff x="1902940" y="4488208"/>
                <a:chExt cx="3842951" cy="87803"/>
              </a:xfrm>
            </p:grpSpPr>
            <p:grpSp>
              <p:nvGrpSpPr>
                <p:cNvPr id="34" name="Group 33">
                  <a:extLst>
                    <a:ext uri="{FF2B5EF4-FFF2-40B4-BE49-F238E27FC236}">
                      <a16:creationId xmlns:a16="http://schemas.microsoft.com/office/drawing/2014/main" id="{53079D20-9EE0-1488-9A80-FD58450CD990}"/>
                    </a:ext>
                  </a:extLst>
                </p:cNvPr>
                <p:cNvGrpSpPr/>
                <p:nvPr/>
              </p:nvGrpSpPr>
              <p:grpSpPr>
                <a:xfrm rot="5400000">
                  <a:off x="3234756" y="3164627"/>
                  <a:ext cx="79568" cy="2743200"/>
                  <a:chOff x="1815533" y="1907060"/>
                  <a:chExt cx="91527" cy="2582563"/>
                </a:xfrm>
              </p:grpSpPr>
              <p:cxnSp>
                <p:nvCxnSpPr>
                  <p:cNvPr id="38" name="Straight Connector 37">
                    <a:extLst>
                      <a:ext uri="{FF2B5EF4-FFF2-40B4-BE49-F238E27FC236}">
                        <a16:creationId xmlns:a16="http://schemas.microsoft.com/office/drawing/2014/main" id="{ED8A9AC8-ADAD-7296-21BB-D0D59D87DBB5}"/>
                      </a:ext>
                    </a:extLst>
                  </p:cNvPr>
                  <p:cNvCxnSpPr/>
                  <p:nvPr/>
                </p:nvCxnSpPr>
                <p:spPr bwMode="auto">
                  <a:xfrm>
                    <a:off x="1819652" y="1907060"/>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C95C23C5-885C-09AC-904D-8F281B70A2EE}"/>
                      </a:ext>
                    </a:extLst>
                  </p:cNvPr>
                  <p:cNvCxnSpPr/>
                  <p:nvPr/>
                </p:nvCxnSpPr>
                <p:spPr bwMode="auto">
                  <a:xfrm>
                    <a:off x="1819652" y="2413687"/>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E1B2B265-FF55-7160-17C8-BDAD65048378}"/>
                      </a:ext>
                    </a:extLst>
                  </p:cNvPr>
                  <p:cNvCxnSpPr/>
                  <p:nvPr/>
                </p:nvCxnSpPr>
                <p:spPr bwMode="auto">
                  <a:xfrm>
                    <a:off x="1815533" y="2928208"/>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846EDD94-BD6F-C9C6-9719-2BBC26BDFF94}"/>
                      </a:ext>
                    </a:extLst>
                  </p:cNvPr>
                  <p:cNvCxnSpPr/>
                  <p:nvPr/>
                </p:nvCxnSpPr>
                <p:spPr bwMode="auto">
                  <a:xfrm>
                    <a:off x="1819652" y="3459892"/>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47FC3E1C-9F12-629E-29A7-ADA41CD193A0}"/>
                      </a:ext>
                    </a:extLst>
                  </p:cNvPr>
                  <p:cNvCxnSpPr/>
                  <p:nvPr/>
                </p:nvCxnSpPr>
                <p:spPr bwMode="auto">
                  <a:xfrm>
                    <a:off x="1815533" y="3974758"/>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208828A9-3034-9A1E-B33E-D329D494A724}"/>
                      </a:ext>
                    </a:extLst>
                  </p:cNvPr>
                  <p:cNvCxnSpPr/>
                  <p:nvPr/>
                </p:nvCxnSpPr>
                <p:spPr bwMode="auto">
                  <a:xfrm>
                    <a:off x="1815859" y="4489623"/>
                    <a:ext cx="87408" cy="0"/>
                  </a:xfrm>
                  <a:prstGeom prst="line">
                    <a:avLst/>
                  </a:prstGeom>
                  <a:noFill/>
                  <a:ln w="12700" cap="flat" cmpd="sng" algn="ctr">
                    <a:solidFill>
                      <a:srgbClr val="000000"/>
                    </a:solidFill>
                    <a:prstDash val="solid"/>
                    <a:round/>
                    <a:headEnd type="none" w="med" len="med"/>
                    <a:tailEnd type="none" w="med" len="med"/>
                  </a:ln>
                  <a:effectLst/>
                </p:spPr>
              </p:cxnSp>
            </p:grpSp>
            <p:grpSp>
              <p:nvGrpSpPr>
                <p:cNvPr id="35" name="Group 34">
                  <a:extLst>
                    <a:ext uri="{FF2B5EF4-FFF2-40B4-BE49-F238E27FC236}">
                      <a16:creationId xmlns:a16="http://schemas.microsoft.com/office/drawing/2014/main" id="{F54F37C3-221E-1282-6844-EBF2A7F4E871}"/>
                    </a:ext>
                  </a:extLst>
                </p:cNvPr>
                <p:cNvGrpSpPr/>
                <p:nvPr/>
              </p:nvGrpSpPr>
              <p:grpSpPr>
                <a:xfrm>
                  <a:off x="5207750" y="4488208"/>
                  <a:ext cx="538141" cy="75989"/>
                  <a:chOff x="4260400" y="4640177"/>
                  <a:chExt cx="538141" cy="75989"/>
                </a:xfrm>
              </p:grpSpPr>
              <p:cxnSp>
                <p:nvCxnSpPr>
                  <p:cNvPr id="36" name="Straight Connector 35">
                    <a:extLst>
                      <a:ext uri="{FF2B5EF4-FFF2-40B4-BE49-F238E27FC236}">
                        <a16:creationId xmlns:a16="http://schemas.microsoft.com/office/drawing/2014/main" id="{6A2C5DF5-7519-B0F0-E07F-C00872B59DCD}"/>
                      </a:ext>
                    </a:extLst>
                  </p:cNvPr>
                  <p:cNvCxnSpPr/>
                  <p:nvPr/>
                </p:nvCxnSpPr>
                <p:spPr bwMode="auto">
                  <a:xfrm rot="5400000">
                    <a:off x="4760547" y="4678171"/>
                    <a:ext cx="75987" cy="0"/>
                  </a:xfrm>
                  <a:prstGeom prst="line">
                    <a:avLst/>
                  </a:prstGeom>
                  <a:noFill/>
                  <a:ln w="12700"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39A7848A-96B3-297C-5F19-B7E359F0E020}"/>
                      </a:ext>
                    </a:extLst>
                  </p:cNvPr>
                  <p:cNvCxnSpPr/>
                  <p:nvPr/>
                </p:nvCxnSpPr>
                <p:spPr bwMode="auto">
                  <a:xfrm rot="5400000">
                    <a:off x="4222406" y="4678172"/>
                    <a:ext cx="75988" cy="0"/>
                  </a:xfrm>
                  <a:prstGeom prst="line">
                    <a:avLst/>
                  </a:prstGeom>
                  <a:noFill/>
                  <a:ln w="12700" cap="flat" cmpd="sng" algn="ctr">
                    <a:solidFill>
                      <a:srgbClr val="000000"/>
                    </a:solidFill>
                    <a:prstDash val="solid"/>
                    <a:round/>
                    <a:headEnd type="none" w="med" len="med"/>
                    <a:tailEnd type="none" w="med" len="med"/>
                  </a:ln>
                  <a:effectLst/>
                </p:spPr>
              </p:cxnSp>
            </p:grpSp>
          </p:grpSp>
          <p:grpSp>
            <p:nvGrpSpPr>
              <p:cNvPr id="27" name="Group 26">
                <a:extLst>
                  <a:ext uri="{FF2B5EF4-FFF2-40B4-BE49-F238E27FC236}">
                    <a16:creationId xmlns:a16="http://schemas.microsoft.com/office/drawing/2014/main" id="{83ED6464-C444-7E20-8FE6-18276593A728}"/>
                  </a:ext>
                </a:extLst>
              </p:cNvPr>
              <p:cNvGrpSpPr/>
              <p:nvPr/>
            </p:nvGrpSpPr>
            <p:grpSpPr>
              <a:xfrm rot="5400000">
                <a:off x="5004604" y="3223809"/>
                <a:ext cx="65922" cy="1488045"/>
                <a:chOff x="1815533" y="1907061"/>
                <a:chExt cx="91529" cy="2067697"/>
              </a:xfrm>
            </p:grpSpPr>
            <p:cxnSp>
              <p:nvCxnSpPr>
                <p:cNvPr id="28" name="Straight Connector 27">
                  <a:extLst>
                    <a:ext uri="{FF2B5EF4-FFF2-40B4-BE49-F238E27FC236}">
                      <a16:creationId xmlns:a16="http://schemas.microsoft.com/office/drawing/2014/main" id="{20B025A2-4596-326D-B1D6-4D0BE1EAF41D}"/>
                    </a:ext>
                  </a:extLst>
                </p:cNvPr>
                <p:cNvCxnSpPr/>
                <p:nvPr/>
              </p:nvCxnSpPr>
              <p:spPr bwMode="auto">
                <a:xfrm>
                  <a:off x="1819654" y="1907061"/>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81C96368-20B2-D46A-B915-46EA812804A2}"/>
                    </a:ext>
                  </a:extLst>
                </p:cNvPr>
                <p:cNvCxnSpPr/>
                <p:nvPr/>
              </p:nvCxnSpPr>
              <p:spPr bwMode="auto">
                <a:xfrm>
                  <a:off x="1819652" y="2413687"/>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DDC01243-DA4E-BE2D-4E0C-576A6BC9055F}"/>
                    </a:ext>
                  </a:extLst>
                </p:cNvPr>
                <p:cNvCxnSpPr/>
                <p:nvPr/>
              </p:nvCxnSpPr>
              <p:spPr bwMode="auto">
                <a:xfrm>
                  <a:off x="1815533" y="2928208"/>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F72AA41D-D216-9C1F-FC2F-831930BE149B}"/>
                    </a:ext>
                  </a:extLst>
                </p:cNvPr>
                <p:cNvCxnSpPr/>
                <p:nvPr/>
              </p:nvCxnSpPr>
              <p:spPr bwMode="auto">
                <a:xfrm>
                  <a:off x="1819652" y="3459892"/>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3C345488-DE18-B682-56FB-F5E398740B76}"/>
                    </a:ext>
                  </a:extLst>
                </p:cNvPr>
                <p:cNvCxnSpPr/>
                <p:nvPr/>
              </p:nvCxnSpPr>
              <p:spPr bwMode="auto">
                <a:xfrm>
                  <a:off x="1815533" y="3974758"/>
                  <a:ext cx="87408" cy="0"/>
                </a:xfrm>
                <a:prstGeom prst="line">
                  <a:avLst/>
                </a:prstGeom>
                <a:noFill/>
                <a:ln w="12700" cap="flat" cmpd="sng" algn="ctr">
                  <a:solidFill>
                    <a:srgbClr val="000000"/>
                  </a:solidFill>
                  <a:prstDash val="solid"/>
                  <a:round/>
                  <a:headEnd type="none" w="med" len="med"/>
                  <a:tailEnd type="none" w="med" len="med"/>
                </a:ln>
                <a:effectLst/>
              </p:spPr>
            </p:cxnSp>
          </p:grpSp>
        </p:grpSp>
        <p:grpSp>
          <p:nvGrpSpPr>
            <p:cNvPr id="245" name="Group 244">
              <a:extLst>
                <a:ext uri="{FF2B5EF4-FFF2-40B4-BE49-F238E27FC236}">
                  <a16:creationId xmlns:a16="http://schemas.microsoft.com/office/drawing/2014/main" id="{79EC1ABC-01FC-06AC-62F6-CDAD4432D866}"/>
                </a:ext>
              </a:extLst>
            </p:cNvPr>
            <p:cNvGrpSpPr/>
            <p:nvPr/>
          </p:nvGrpSpPr>
          <p:grpSpPr>
            <a:xfrm>
              <a:off x="9727572" y="4770738"/>
              <a:ext cx="1992543" cy="58276"/>
              <a:chOff x="1902940" y="4496443"/>
              <a:chExt cx="3842950" cy="79998"/>
            </a:xfrm>
          </p:grpSpPr>
          <p:grpSp>
            <p:nvGrpSpPr>
              <p:cNvPr id="253" name="Group 252">
                <a:extLst>
                  <a:ext uri="{FF2B5EF4-FFF2-40B4-BE49-F238E27FC236}">
                    <a16:creationId xmlns:a16="http://schemas.microsoft.com/office/drawing/2014/main" id="{B8B56518-7F78-EAEE-2710-B9757C3500BB}"/>
                  </a:ext>
                </a:extLst>
              </p:cNvPr>
              <p:cNvGrpSpPr/>
              <p:nvPr/>
            </p:nvGrpSpPr>
            <p:grpSpPr>
              <a:xfrm rot="5400000">
                <a:off x="3234756" y="3164627"/>
                <a:ext cx="79568" cy="2743200"/>
                <a:chOff x="1815533" y="1907060"/>
                <a:chExt cx="91527" cy="2582563"/>
              </a:xfrm>
            </p:grpSpPr>
            <p:cxnSp>
              <p:nvCxnSpPr>
                <p:cNvPr id="257" name="Straight Connector 256">
                  <a:extLst>
                    <a:ext uri="{FF2B5EF4-FFF2-40B4-BE49-F238E27FC236}">
                      <a16:creationId xmlns:a16="http://schemas.microsoft.com/office/drawing/2014/main" id="{D4A48710-86A3-50F9-4FB9-D7B43842A2B8}"/>
                    </a:ext>
                  </a:extLst>
                </p:cNvPr>
                <p:cNvCxnSpPr/>
                <p:nvPr/>
              </p:nvCxnSpPr>
              <p:spPr bwMode="auto">
                <a:xfrm>
                  <a:off x="1819652" y="1907060"/>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E5D89947-8AD2-535D-1183-90E2113054C0}"/>
                    </a:ext>
                  </a:extLst>
                </p:cNvPr>
                <p:cNvCxnSpPr/>
                <p:nvPr/>
              </p:nvCxnSpPr>
              <p:spPr bwMode="auto">
                <a:xfrm>
                  <a:off x="1819652" y="2413687"/>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A6A19699-8E59-4B83-AB24-6666793309DC}"/>
                    </a:ext>
                  </a:extLst>
                </p:cNvPr>
                <p:cNvCxnSpPr/>
                <p:nvPr/>
              </p:nvCxnSpPr>
              <p:spPr bwMode="auto">
                <a:xfrm>
                  <a:off x="1815533" y="2928208"/>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55E63BBB-8E00-0A75-4BFF-A8E8E788DA72}"/>
                    </a:ext>
                  </a:extLst>
                </p:cNvPr>
                <p:cNvCxnSpPr/>
                <p:nvPr/>
              </p:nvCxnSpPr>
              <p:spPr bwMode="auto">
                <a:xfrm>
                  <a:off x="1819652" y="3459892"/>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E226FCFA-FC3E-3586-012D-86DA13D0EE73}"/>
                    </a:ext>
                  </a:extLst>
                </p:cNvPr>
                <p:cNvCxnSpPr/>
                <p:nvPr/>
              </p:nvCxnSpPr>
              <p:spPr bwMode="auto">
                <a:xfrm>
                  <a:off x="1815533" y="3974758"/>
                  <a:ext cx="87408" cy="0"/>
                </a:xfrm>
                <a:prstGeom prst="line">
                  <a:avLst/>
                </a:prstGeom>
                <a:noFill/>
                <a:ln w="12700" cap="flat" cmpd="sng" algn="ctr">
                  <a:solidFill>
                    <a:srgbClr val="000000"/>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73FB4C61-847B-4B66-864B-418445D80BC6}"/>
                    </a:ext>
                  </a:extLst>
                </p:cNvPr>
                <p:cNvCxnSpPr/>
                <p:nvPr/>
              </p:nvCxnSpPr>
              <p:spPr bwMode="auto">
                <a:xfrm>
                  <a:off x="1815859" y="4489623"/>
                  <a:ext cx="87408" cy="0"/>
                </a:xfrm>
                <a:prstGeom prst="line">
                  <a:avLst/>
                </a:prstGeom>
                <a:noFill/>
                <a:ln w="12700" cap="flat" cmpd="sng" algn="ctr">
                  <a:solidFill>
                    <a:srgbClr val="000000"/>
                  </a:solidFill>
                  <a:prstDash val="solid"/>
                  <a:round/>
                  <a:headEnd type="none" w="med" len="med"/>
                  <a:tailEnd type="none" w="med" len="med"/>
                </a:ln>
                <a:effectLst/>
              </p:spPr>
            </p:cxnSp>
          </p:grpSp>
          <p:grpSp>
            <p:nvGrpSpPr>
              <p:cNvPr id="254" name="Group 253">
                <a:extLst>
                  <a:ext uri="{FF2B5EF4-FFF2-40B4-BE49-F238E27FC236}">
                    <a16:creationId xmlns:a16="http://schemas.microsoft.com/office/drawing/2014/main" id="{CB57D253-EDD4-1B1D-2B02-77104D131F50}"/>
                  </a:ext>
                </a:extLst>
              </p:cNvPr>
              <p:cNvGrpSpPr/>
              <p:nvPr/>
            </p:nvGrpSpPr>
            <p:grpSpPr>
              <a:xfrm>
                <a:off x="5207751" y="4500454"/>
                <a:ext cx="538139" cy="75987"/>
                <a:chOff x="4260401" y="4652423"/>
                <a:chExt cx="538139" cy="75987"/>
              </a:xfrm>
            </p:grpSpPr>
            <p:cxnSp>
              <p:nvCxnSpPr>
                <p:cNvPr id="255" name="Straight Connector 254">
                  <a:extLst>
                    <a:ext uri="{FF2B5EF4-FFF2-40B4-BE49-F238E27FC236}">
                      <a16:creationId xmlns:a16="http://schemas.microsoft.com/office/drawing/2014/main" id="{7DBF2B53-FF71-E01B-DAD3-3A00EFD16619}"/>
                    </a:ext>
                  </a:extLst>
                </p:cNvPr>
                <p:cNvCxnSpPr/>
                <p:nvPr/>
              </p:nvCxnSpPr>
              <p:spPr bwMode="auto">
                <a:xfrm rot="5400000">
                  <a:off x="4760546" y="4690417"/>
                  <a:ext cx="75987" cy="0"/>
                </a:xfrm>
                <a:prstGeom prst="line">
                  <a:avLst/>
                </a:prstGeom>
                <a:noFill/>
                <a:ln w="12700" cap="flat" cmpd="sng" algn="ctr">
                  <a:solidFill>
                    <a:srgbClr val="000000"/>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27A3133C-E4A6-41F3-BB3A-615B6631C93B}"/>
                    </a:ext>
                  </a:extLst>
                </p:cNvPr>
                <p:cNvCxnSpPr/>
                <p:nvPr/>
              </p:nvCxnSpPr>
              <p:spPr bwMode="auto">
                <a:xfrm rot="5400000">
                  <a:off x="4222407" y="4690417"/>
                  <a:ext cx="75987" cy="0"/>
                </a:xfrm>
                <a:prstGeom prst="line">
                  <a:avLst/>
                </a:prstGeom>
                <a:noFill/>
                <a:ln w="12700" cap="flat" cmpd="sng" algn="ctr">
                  <a:solidFill>
                    <a:srgbClr val="000000"/>
                  </a:solidFill>
                  <a:prstDash val="solid"/>
                  <a:round/>
                  <a:headEnd type="none" w="med" len="med"/>
                  <a:tailEnd type="none" w="med" len="med"/>
                </a:ln>
                <a:effectLst/>
              </p:spPr>
            </p:cxnSp>
          </p:grpSp>
        </p:grpSp>
      </p:grpSp>
      <p:grpSp>
        <p:nvGrpSpPr>
          <p:cNvPr id="264" name="Group 263">
            <a:extLst>
              <a:ext uri="{FF2B5EF4-FFF2-40B4-BE49-F238E27FC236}">
                <a16:creationId xmlns:a16="http://schemas.microsoft.com/office/drawing/2014/main" id="{2C81D2F2-85EC-5FCF-ACED-8CF8305D090A}"/>
              </a:ext>
            </a:extLst>
          </p:cNvPr>
          <p:cNvGrpSpPr/>
          <p:nvPr/>
        </p:nvGrpSpPr>
        <p:grpSpPr>
          <a:xfrm>
            <a:off x="9548771" y="5151847"/>
            <a:ext cx="2375436" cy="276999"/>
            <a:chOff x="1085310" y="4061973"/>
            <a:chExt cx="3097653" cy="276999"/>
          </a:xfrm>
        </p:grpSpPr>
        <p:sp>
          <p:nvSpPr>
            <p:cNvPr id="265" name="TextBox 264">
              <a:extLst>
                <a:ext uri="{FF2B5EF4-FFF2-40B4-BE49-F238E27FC236}">
                  <a16:creationId xmlns:a16="http://schemas.microsoft.com/office/drawing/2014/main" id="{C779EFBB-F586-BF09-398A-802EF88681DB}"/>
                </a:ext>
              </a:extLst>
            </p:cNvPr>
            <p:cNvSpPr txBox="1"/>
            <p:nvPr/>
          </p:nvSpPr>
          <p:spPr bwMode="auto">
            <a:xfrm>
              <a:off x="1085310" y="4061973"/>
              <a:ext cx="483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26</a:t>
              </a:r>
            </a:p>
          </p:txBody>
        </p:sp>
        <p:sp>
          <p:nvSpPr>
            <p:cNvPr id="266" name="TextBox 265">
              <a:extLst>
                <a:ext uri="{FF2B5EF4-FFF2-40B4-BE49-F238E27FC236}">
                  <a16:creationId xmlns:a16="http://schemas.microsoft.com/office/drawing/2014/main" id="{E7D70AD5-41A9-4FB8-ED05-7222B3687062}"/>
                </a:ext>
              </a:extLst>
            </p:cNvPr>
            <p:cNvSpPr txBox="1"/>
            <p:nvPr/>
          </p:nvSpPr>
          <p:spPr bwMode="auto">
            <a:xfrm>
              <a:off x="1459412" y="4061973"/>
              <a:ext cx="483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28</a:t>
              </a:r>
            </a:p>
          </p:txBody>
        </p:sp>
        <p:sp>
          <p:nvSpPr>
            <p:cNvPr id="267" name="TextBox 266">
              <a:extLst>
                <a:ext uri="{FF2B5EF4-FFF2-40B4-BE49-F238E27FC236}">
                  <a16:creationId xmlns:a16="http://schemas.microsoft.com/office/drawing/2014/main" id="{9E371FEB-2641-073A-C3C3-15C66CD9B3AE}"/>
                </a:ext>
              </a:extLst>
            </p:cNvPr>
            <p:cNvSpPr txBox="1"/>
            <p:nvPr/>
          </p:nvSpPr>
          <p:spPr bwMode="auto">
            <a:xfrm>
              <a:off x="1831981" y="4061973"/>
              <a:ext cx="485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30</a:t>
              </a:r>
            </a:p>
          </p:txBody>
        </p:sp>
        <p:sp>
          <p:nvSpPr>
            <p:cNvPr id="268" name="TextBox 267">
              <a:extLst>
                <a:ext uri="{FF2B5EF4-FFF2-40B4-BE49-F238E27FC236}">
                  <a16:creationId xmlns:a16="http://schemas.microsoft.com/office/drawing/2014/main" id="{2C487CF7-8BAF-4134-1F54-C6A05E15B1E0}"/>
                </a:ext>
              </a:extLst>
            </p:cNvPr>
            <p:cNvSpPr txBox="1"/>
            <p:nvPr/>
          </p:nvSpPr>
          <p:spPr bwMode="auto">
            <a:xfrm>
              <a:off x="2211307" y="4061973"/>
              <a:ext cx="4749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32</a:t>
              </a:r>
            </a:p>
          </p:txBody>
        </p:sp>
        <p:sp>
          <p:nvSpPr>
            <p:cNvPr id="269" name="TextBox 268">
              <a:extLst>
                <a:ext uri="{FF2B5EF4-FFF2-40B4-BE49-F238E27FC236}">
                  <a16:creationId xmlns:a16="http://schemas.microsoft.com/office/drawing/2014/main" id="{064CCC2F-FE2A-37A2-9480-046B7C3E24EC}"/>
                </a:ext>
              </a:extLst>
            </p:cNvPr>
            <p:cNvSpPr txBox="1"/>
            <p:nvPr/>
          </p:nvSpPr>
          <p:spPr bwMode="auto">
            <a:xfrm>
              <a:off x="2572626" y="4061973"/>
              <a:ext cx="485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34</a:t>
              </a:r>
            </a:p>
          </p:txBody>
        </p:sp>
        <p:sp>
          <p:nvSpPr>
            <p:cNvPr id="270" name="TextBox 269">
              <a:extLst>
                <a:ext uri="{FF2B5EF4-FFF2-40B4-BE49-F238E27FC236}">
                  <a16:creationId xmlns:a16="http://schemas.microsoft.com/office/drawing/2014/main" id="{FEAB912D-8C88-B390-1A22-7451AA10991A}"/>
                </a:ext>
              </a:extLst>
            </p:cNvPr>
            <p:cNvSpPr txBox="1"/>
            <p:nvPr/>
          </p:nvSpPr>
          <p:spPr bwMode="auto">
            <a:xfrm>
              <a:off x="2945682" y="4061973"/>
              <a:ext cx="487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36</a:t>
              </a:r>
            </a:p>
          </p:txBody>
        </p:sp>
        <p:sp>
          <p:nvSpPr>
            <p:cNvPr id="271" name="TextBox 270">
              <a:extLst>
                <a:ext uri="{FF2B5EF4-FFF2-40B4-BE49-F238E27FC236}">
                  <a16:creationId xmlns:a16="http://schemas.microsoft.com/office/drawing/2014/main" id="{12AC6A57-3EE0-1274-FB79-9AD601F332D9}"/>
                </a:ext>
              </a:extLst>
            </p:cNvPr>
            <p:cNvSpPr txBox="1"/>
            <p:nvPr/>
          </p:nvSpPr>
          <p:spPr bwMode="auto">
            <a:xfrm>
              <a:off x="3319299" y="4061973"/>
              <a:ext cx="487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38</a:t>
              </a:r>
            </a:p>
          </p:txBody>
        </p:sp>
        <p:sp>
          <p:nvSpPr>
            <p:cNvPr id="272" name="TextBox 271">
              <a:extLst>
                <a:ext uri="{FF2B5EF4-FFF2-40B4-BE49-F238E27FC236}">
                  <a16:creationId xmlns:a16="http://schemas.microsoft.com/office/drawing/2014/main" id="{C70F7018-D8C0-5BEE-BFDF-200EF0BCD2D1}"/>
                </a:ext>
              </a:extLst>
            </p:cNvPr>
            <p:cNvSpPr txBox="1"/>
            <p:nvPr/>
          </p:nvSpPr>
          <p:spPr bwMode="auto">
            <a:xfrm>
              <a:off x="3691306" y="4061973"/>
              <a:ext cx="491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40</a:t>
              </a:r>
            </a:p>
          </p:txBody>
        </p:sp>
      </p:grpSp>
      <p:sp>
        <p:nvSpPr>
          <p:cNvPr id="278" name="TextBox 277">
            <a:extLst>
              <a:ext uri="{FF2B5EF4-FFF2-40B4-BE49-F238E27FC236}">
                <a16:creationId xmlns:a16="http://schemas.microsoft.com/office/drawing/2014/main" id="{A6AEE2F2-7531-7C37-3950-09959E5EB948}"/>
              </a:ext>
            </a:extLst>
          </p:cNvPr>
          <p:cNvSpPr txBox="1"/>
          <p:nvPr/>
        </p:nvSpPr>
        <p:spPr bwMode="auto">
          <a:xfrm>
            <a:off x="8566004" y="3843089"/>
            <a:ext cx="3179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Number of events: 73</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Median PFS: 4.93 mo (95% CI: 2.89-8.31)</a:t>
            </a:r>
          </a:p>
        </p:txBody>
      </p:sp>
      <p:grpSp>
        <p:nvGrpSpPr>
          <p:cNvPr id="279" name="Group 278">
            <a:extLst>
              <a:ext uri="{FF2B5EF4-FFF2-40B4-BE49-F238E27FC236}">
                <a16:creationId xmlns:a16="http://schemas.microsoft.com/office/drawing/2014/main" id="{F1A1F1FB-4DA4-EC72-8CC7-DE431E28DB63}"/>
              </a:ext>
            </a:extLst>
          </p:cNvPr>
          <p:cNvGrpSpPr/>
          <p:nvPr/>
        </p:nvGrpSpPr>
        <p:grpSpPr>
          <a:xfrm>
            <a:off x="6192412" y="4405391"/>
            <a:ext cx="2505539" cy="647324"/>
            <a:chOff x="4191362" y="1523056"/>
            <a:chExt cx="2505539" cy="815938"/>
          </a:xfrm>
        </p:grpSpPr>
        <p:sp>
          <p:nvSpPr>
            <p:cNvPr id="280" name="TextBox 279">
              <a:extLst>
                <a:ext uri="{FF2B5EF4-FFF2-40B4-BE49-F238E27FC236}">
                  <a16:creationId xmlns:a16="http://schemas.microsoft.com/office/drawing/2014/main" id="{AD327F20-239C-C9C4-B231-5B426E6FE3A5}"/>
                </a:ext>
              </a:extLst>
            </p:cNvPr>
            <p:cNvSpPr txBox="1"/>
            <p:nvPr/>
          </p:nvSpPr>
          <p:spPr bwMode="auto">
            <a:xfrm>
              <a:off x="4484818" y="1523056"/>
              <a:ext cx="2167478" cy="34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All-treated population</a:t>
              </a:r>
            </a:p>
          </p:txBody>
        </p:sp>
        <p:sp>
          <p:nvSpPr>
            <p:cNvPr id="281" name="TextBox 280">
              <a:extLst>
                <a:ext uri="{FF2B5EF4-FFF2-40B4-BE49-F238E27FC236}">
                  <a16:creationId xmlns:a16="http://schemas.microsoft.com/office/drawing/2014/main" id="{C4D1DACB-B9DC-D8AD-9935-BB204D5F09B6}"/>
                </a:ext>
              </a:extLst>
            </p:cNvPr>
            <p:cNvSpPr txBox="1"/>
            <p:nvPr/>
          </p:nvSpPr>
          <p:spPr bwMode="auto">
            <a:xfrm>
              <a:off x="4492561" y="1786167"/>
              <a:ext cx="2204340" cy="34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Subset of patients with CR</a:t>
              </a:r>
            </a:p>
          </p:txBody>
        </p:sp>
        <p:sp>
          <p:nvSpPr>
            <p:cNvPr id="282" name="TextBox 281">
              <a:extLst>
                <a:ext uri="{FF2B5EF4-FFF2-40B4-BE49-F238E27FC236}">
                  <a16:creationId xmlns:a16="http://schemas.microsoft.com/office/drawing/2014/main" id="{936C825F-FE5F-E8D9-AC23-4B3558B7A34B}"/>
                </a:ext>
              </a:extLst>
            </p:cNvPr>
            <p:cNvSpPr txBox="1"/>
            <p:nvPr/>
          </p:nvSpPr>
          <p:spPr bwMode="auto">
            <a:xfrm>
              <a:off x="4491038" y="2061995"/>
              <a:ext cx="12068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Censored</a:t>
              </a:r>
            </a:p>
          </p:txBody>
        </p:sp>
        <p:cxnSp>
          <p:nvCxnSpPr>
            <p:cNvPr id="283" name="Straight Connector 282">
              <a:extLst>
                <a:ext uri="{FF2B5EF4-FFF2-40B4-BE49-F238E27FC236}">
                  <a16:creationId xmlns:a16="http://schemas.microsoft.com/office/drawing/2014/main" id="{67522CD2-DA80-1C6B-02FE-5F2A71FEB1F5}"/>
                </a:ext>
              </a:extLst>
            </p:cNvPr>
            <p:cNvCxnSpPr>
              <a:cxnSpLocks/>
            </p:cNvCxnSpPr>
            <p:nvPr/>
          </p:nvCxnSpPr>
          <p:spPr>
            <a:xfrm>
              <a:off x="4191362" y="1692049"/>
              <a:ext cx="29345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E4B9FF6F-2D01-82E4-67E4-53F323507C40}"/>
                </a:ext>
              </a:extLst>
            </p:cNvPr>
            <p:cNvCxnSpPr>
              <a:cxnSpLocks/>
            </p:cNvCxnSpPr>
            <p:nvPr/>
          </p:nvCxnSpPr>
          <p:spPr>
            <a:xfrm>
              <a:off x="4195610" y="1948401"/>
              <a:ext cx="293456"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85" name="Group 284">
              <a:extLst>
                <a:ext uri="{FF2B5EF4-FFF2-40B4-BE49-F238E27FC236}">
                  <a16:creationId xmlns:a16="http://schemas.microsoft.com/office/drawing/2014/main" id="{6BB6C17E-8FE8-F4F8-2F04-0B4061CDE021}"/>
                </a:ext>
              </a:extLst>
            </p:cNvPr>
            <p:cNvGrpSpPr/>
            <p:nvPr/>
          </p:nvGrpSpPr>
          <p:grpSpPr>
            <a:xfrm>
              <a:off x="4292082" y="2148473"/>
              <a:ext cx="118188" cy="142649"/>
              <a:chOff x="4304522" y="2148473"/>
              <a:chExt cx="118188" cy="142649"/>
            </a:xfrm>
          </p:grpSpPr>
          <p:cxnSp>
            <p:nvCxnSpPr>
              <p:cNvPr id="286" name="Straight Connector 285">
                <a:extLst>
                  <a:ext uri="{FF2B5EF4-FFF2-40B4-BE49-F238E27FC236}">
                    <a16:creationId xmlns:a16="http://schemas.microsoft.com/office/drawing/2014/main" id="{E59A1080-FCF1-2055-8ABE-6FDA6D3BA96F}"/>
                  </a:ext>
                </a:extLst>
              </p:cNvPr>
              <p:cNvCxnSpPr>
                <a:cxnSpLocks/>
              </p:cNvCxnSpPr>
              <p:nvPr/>
            </p:nvCxnSpPr>
            <p:spPr>
              <a:xfrm>
                <a:off x="4304522" y="2220784"/>
                <a:ext cx="11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20574AD1-6634-0899-A939-E9297D5CF7C7}"/>
                  </a:ext>
                </a:extLst>
              </p:cNvPr>
              <p:cNvCxnSpPr>
                <a:cxnSpLocks/>
              </p:cNvCxnSpPr>
              <p:nvPr/>
            </p:nvCxnSpPr>
            <p:spPr>
              <a:xfrm flipV="1">
                <a:off x="4362266" y="2148473"/>
                <a:ext cx="0" cy="1426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2" name="Group 411">
            <a:extLst>
              <a:ext uri="{FF2B5EF4-FFF2-40B4-BE49-F238E27FC236}">
                <a16:creationId xmlns:a16="http://schemas.microsoft.com/office/drawing/2014/main" id="{44A8FEB5-BF46-137A-6543-CE7F76E895BD}"/>
              </a:ext>
            </a:extLst>
          </p:cNvPr>
          <p:cNvGrpSpPr/>
          <p:nvPr/>
        </p:nvGrpSpPr>
        <p:grpSpPr>
          <a:xfrm>
            <a:off x="5832651" y="5633819"/>
            <a:ext cx="6039458" cy="430887"/>
            <a:chOff x="5832651" y="5633819"/>
            <a:chExt cx="6039458" cy="430887"/>
          </a:xfrm>
        </p:grpSpPr>
        <p:sp>
          <p:nvSpPr>
            <p:cNvPr id="290" name="TextBox 289">
              <a:extLst>
                <a:ext uri="{FF2B5EF4-FFF2-40B4-BE49-F238E27FC236}">
                  <a16:creationId xmlns:a16="http://schemas.microsoft.com/office/drawing/2014/main" id="{756D60A3-1FDA-97C6-0C64-55A63D406086}"/>
                </a:ext>
              </a:extLst>
            </p:cNvPr>
            <p:cNvSpPr txBox="1"/>
            <p:nvPr/>
          </p:nvSpPr>
          <p:spPr bwMode="auto">
            <a:xfrm>
              <a:off x="5832651" y="5633819"/>
              <a:ext cx="4058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145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36</a:t>
              </a:r>
            </a:p>
          </p:txBody>
        </p:sp>
        <p:sp>
          <p:nvSpPr>
            <p:cNvPr id="291" name="TextBox 290">
              <a:extLst>
                <a:ext uri="{FF2B5EF4-FFF2-40B4-BE49-F238E27FC236}">
                  <a16:creationId xmlns:a16="http://schemas.microsoft.com/office/drawing/2014/main" id="{B9781DC5-9CE5-21C7-DE96-0E4E74056DAE}"/>
                </a:ext>
              </a:extLst>
            </p:cNvPr>
            <p:cNvSpPr txBox="1"/>
            <p:nvPr/>
          </p:nvSpPr>
          <p:spPr bwMode="auto">
            <a:xfrm>
              <a:off x="6141170" y="5633819"/>
              <a:ext cx="362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85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35</a:t>
              </a:r>
            </a:p>
          </p:txBody>
        </p:sp>
        <p:sp>
          <p:nvSpPr>
            <p:cNvPr id="292" name="TextBox 291">
              <a:extLst>
                <a:ext uri="{FF2B5EF4-FFF2-40B4-BE49-F238E27FC236}">
                  <a16:creationId xmlns:a16="http://schemas.microsoft.com/office/drawing/2014/main" id="{F501E7B2-D9D4-E1E5-D50C-BFB3D4C602DF}"/>
                </a:ext>
              </a:extLst>
            </p:cNvPr>
            <p:cNvSpPr txBox="1"/>
            <p:nvPr/>
          </p:nvSpPr>
          <p:spPr bwMode="auto">
            <a:xfrm>
              <a:off x="6427678" y="5633819"/>
              <a:ext cx="362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46</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31</a:t>
              </a:r>
            </a:p>
          </p:txBody>
        </p:sp>
        <p:sp>
          <p:nvSpPr>
            <p:cNvPr id="293" name="TextBox 292">
              <a:extLst>
                <a:ext uri="{FF2B5EF4-FFF2-40B4-BE49-F238E27FC236}">
                  <a16:creationId xmlns:a16="http://schemas.microsoft.com/office/drawing/2014/main" id="{036F53DD-A672-A4F1-F0E6-DD0A7A2E9356}"/>
                </a:ext>
              </a:extLst>
            </p:cNvPr>
            <p:cNvSpPr txBox="1"/>
            <p:nvPr/>
          </p:nvSpPr>
          <p:spPr bwMode="auto">
            <a:xfrm>
              <a:off x="6717761" y="5633819"/>
              <a:ext cx="356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23</a:t>
              </a:r>
            </a:p>
          </p:txBody>
        </p:sp>
        <p:sp>
          <p:nvSpPr>
            <p:cNvPr id="294" name="TextBox 293">
              <a:extLst>
                <a:ext uri="{FF2B5EF4-FFF2-40B4-BE49-F238E27FC236}">
                  <a16:creationId xmlns:a16="http://schemas.microsoft.com/office/drawing/2014/main" id="{B23D44BF-BE84-0EC8-F568-B87DAA25379B}"/>
                </a:ext>
              </a:extLst>
            </p:cNvPr>
            <p:cNvSpPr txBox="1"/>
            <p:nvPr/>
          </p:nvSpPr>
          <p:spPr bwMode="auto">
            <a:xfrm>
              <a:off x="6999649" y="5633819"/>
              <a:ext cx="3545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27</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20</a:t>
              </a:r>
            </a:p>
          </p:txBody>
        </p:sp>
        <p:sp>
          <p:nvSpPr>
            <p:cNvPr id="295" name="TextBox 294">
              <a:extLst>
                <a:ext uri="{FF2B5EF4-FFF2-40B4-BE49-F238E27FC236}">
                  <a16:creationId xmlns:a16="http://schemas.microsoft.com/office/drawing/2014/main" id="{716E63CB-FB14-0AAA-649F-6E06EBB0FBC1}"/>
                </a:ext>
              </a:extLst>
            </p:cNvPr>
            <p:cNvSpPr txBox="1"/>
            <p:nvPr/>
          </p:nvSpPr>
          <p:spPr bwMode="auto">
            <a:xfrm>
              <a:off x="7308168" y="5633819"/>
              <a:ext cx="3113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21</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17</a:t>
              </a:r>
            </a:p>
          </p:txBody>
        </p:sp>
        <p:sp>
          <p:nvSpPr>
            <p:cNvPr id="296" name="TextBox 295">
              <a:extLst>
                <a:ext uri="{FF2B5EF4-FFF2-40B4-BE49-F238E27FC236}">
                  <a16:creationId xmlns:a16="http://schemas.microsoft.com/office/drawing/2014/main" id="{DB7BBEF8-7900-DC44-4176-5F2B8E354387}"/>
                </a:ext>
              </a:extLst>
            </p:cNvPr>
            <p:cNvSpPr txBox="1"/>
            <p:nvPr/>
          </p:nvSpPr>
          <p:spPr bwMode="auto">
            <a:xfrm>
              <a:off x="7590669" y="5633819"/>
              <a:ext cx="3193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18</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16</a:t>
              </a:r>
            </a:p>
          </p:txBody>
        </p:sp>
        <p:sp>
          <p:nvSpPr>
            <p:cNvPr id="297" name="TextBox 296">
              <a:extLst>
                <a:ext uri="{FF2B5EF4-FFF2-40B4-BE49-F238E27FC236}">
                  <a16:creationId xmlns:a16="http://schemas.microsoft.com/office/drawing/2014/main" id="{C8E25222-66AF-36F9-0FC7-27B3D29A28B6}"/>
                </a:ext>
              </a:extLst>
            </p:cNvPr>
            <p:cNvSpPr txBox="1"/>
            <p:nvPr/>
          </p:nvSpPr>
          <p:spPr bwMode="auto">
            <a:xfrm>
              <a:off x="7877546" y="5633819"/>
              <a:ext cx="3193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18</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16</a:t>
              </a:r>
            </a:p>
          </p:txBody>
        </p:sp>
        <p:sp>
          <p:nvSpPr>
            <p:cNvPr id="298" name="TextBox 297">
              <a:extLst>
                <a:ext uri="{FF2B5EF4-FFF2-40B4-BE49-F238E27FC236}">
                  <a16:creationId xmlns:a16="http://schemas.microsoft.com/office/drawing/2014/main" id="{5F08EB69-0433-68D8-1427-5BE02C2B7CC5}"/>
                </a:ext>
              </a:extLst>
            </p:cNvPr>
            <p:cNvSpPr txBox="1"/>
            <p:nvPr/>
          </p:nvSpPr>
          <p:spPr bwMode="auto">
            <a:xfrm>
              <a:off x="8157729" y="5633819"/>
              <a:ext cx="3177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14</a:t>
              </a:r>
            </a:p>
          </p:txBody>
        </p:sp>
        <p:sp>
          <p:nvSpPr>
            <p:cNvPr id="299" name="TextBox 298">
              <a:extLst>
                <a:ext uri="{FF2B5EF4-FFF2-40B4-BE49-F238E27FC236}">
                  <a16:creationId xmlns:a16="http://schemas.microsoft.com/office/drawing/2014/main" id="{BBF73E73-C31E-5ED4-476C-E0B3AA9E4C05}"/>
                </a:ext>
              </a:extLst>
            </p:cNvPr>
            <p:cNvSpPr txBox="1"/>
            <p:nvPr/>
          </p:nvSpPr>
          <p:spPr bwMode="auto">
            <a:xfrm>
              <a:off x="8438815" y="5633819"/>
              <a:ext cx="3177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14</a:t>
              </a:r>
            </a:p>
          </p:txBody>
        </p:sp>
        <p:sp>
          <p:nvSpPr>
            <p:cNvPr id="300" name="TextBox 299">
              <a:extLst>
                <a:ext uri="{FF2B5EF4-FFF2-40B4-BE49-F238E27FC236}">
                  <a16:creationId xmlns:a16="http://schemas.microsoft.com/office/drawing/2014/main" id="{9F16AF70-8D66-D98F-00D7-5CB139D6ACCB}"/>
                </a:ext>
              </a:extLst>
            </p:cNvPr>
            <p:cNvSpPr txBox="1"/>
            <p:nvPr/>
          </p:nvSpPr>
          <p:spPr bwMode="auto">
            <a:xfrm>
              <a:off x="8747334" y="5633819"/>
              <a:ext cx="2744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p:txBody>
        </p:sp>
        <p:sp>
          <p:nvSpPr>
            <p:cNvPr id="301" name="TextBox 300">
              <a:extLst>
                <a:ext uri="{FF2B5EF4-FFF2-40B4-BE49-F238E27FC236}">
                  <a16:creationId xmlns:a16="http://schemas.microsoft.com/office/drawing/2014/main" id="{7ACEC004-7687-58A0-DC0C-802283674A1F}"/>
                </a:ext>
              </a:extLst>
            </p:cNvPr>
            <p:cNvSpPr txBox="1"/>
            <p:nvPr/>
          </p:nvSpPr>
          <p:spPr bwMode="auto">
            <a:xfrm>
              <a:off x="9033842" y="5633819"/>
              <a:ext cx="2744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p:txBody>
        </p:sp>
        <p:sp>
          <p:nvSpPr>
            <p:cNvPr id="302" name="TextBox 301">
              <a:extLst>
                <a:ext uri="{FF2B5EF4-FFF2-40B4-BE49-F238E27FC236}">
                  <a16:creationId xmlns:a16="http://schemas.microsoft.com/office/drawing/2014/main" id="{D601B546-6913-17FB-91A0-3F165EDC797D}"/>
                </a:ext>
              </a:extLst>
            </p:cNvPr>
            <p:cNvSpPr txBox="1"/>
            <p:nvPr/>
          </p:nvSpPr>
          <p:spPr bwMode="auto">
            <a:xfrm>
              <a:off x="9320721" y="5633819"/>
              <a:ext cx="2744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p:txBody>
        </p:sp>
        <p:sp>
          <p:nvSpPr>
            <p:cNvPr id="304" name="TextBox 303">
              <a:extLst>
                <a:ext uri="{FF2B5EF4-FFF2-40B4-BE49-F238E27FC236}">
                  <a16:creationId xmlns:a16="http://schemas.microsoft.com/office/drawing/2014/main" id="{8622C456-611D-C129-1B6D-90E18B1AECFC}"/>
                </a:ext>
              </a:extLst>
            </p:cNvPr>
            <p:cNvSpPr txBox="1"/>
            <p:nvPr/>
          </p:nvSpPr>
          <p:spPr bwMode="auto">
            <a:xfrm>
              <a:off x="9596860" y="5633819"/>
              <a:ext cx="2744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p:txBody>
        </p:sp>
        <p:sp>
          <p:nvSpPr>
            <p:cNvPr id="305" name="TextBox 304">
              <a:extLst>
                <a:ext uri="{FF2B5EF4-FFF2-40B4-BE49-F238E27FC236}">
                  <a16:creationId xmlns:a16="http://schemas.microsoft.com/office/drawing/2014/main" id="{28641349-6EAF-C916-52B5-52096E2CCAE6}"/>
                </a:ext>
              </a:extLst>
            </p:cNvPr>
            <p:cNvSpPr txBox="1"/>
            <p:nvPr/>
          </p:nvSpPr>
          <p:spPr bwMode="auto">
            <a:xfrm>
              <a:off x="9883740" y="5633819"/>
              <a:ext cx="2744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a:t>
              </a:r>
            </a:p>
          </p:txBody>
        </p:sp>
        <p:sp>
          <p:nvSpPr>
            <p:cNvPr id="306" name="TextBox 305">
              <a:extLst>
                <a:ext uri="{FF2B5EF4-FFF2-40B4-BE49-F238E27FC236}">
                  <a16:creationId xmlns:a16="http://schemas.microsoft.com/office/drawing/2014/main" id="{5BCBAAB5-5FDA-D850-221F-6044270B9448}"/>
                </a:ext>
              </a:extLst>
            </p:cNvPr>
            <p:cNvSpPr txBox="1"/>
            <p:nvPr/>
          </p:nvSpPr>
          <p:spPr bwMode="auto">
            <a:xfrm>
              <a:off x="10176660" y="5633819"/>
              <a:ext cx="2616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7</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7</a:t>
              </a:r>
            </a:p>
          </p:txBody>
        </p:sp>
        <p:sp>
          <p:nvSpPr>
            <p:cNvPr id="307" name="TextBox 306">
              <a:extLst>
                <a:ext uri="{FF2B5EF4-FFF2-40B4-BE49-F238E27FC236}">
                  <a16:creationId xmlns:a16="http://schemas.microsoft.com/office/drawing/2014/main" id="{8A982949-E815-376F-5088-BC857C65BD3E}"/>
                </a:ext>
              </a:extLst>
            </p:cNvPr>
            <p:cNvSpPr txBox="1"/>
            <p:nvPr/>
          </p:nvSpPr>
          <p:spPr bwMode="auto">
            <a:xfrm>
              <a:off x="10457928" y="5633819"/>
              <a:ext cx="272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4</a:t>
              </a:r>
            </a:p>
          </p:txBody>
        </p:sp>
        <p:sp>
          <p:nvSpPr>
            <p:cNvPr id="308" name="TextBox 307">
              <a:extLst>
                <a:ext uri="{FF2B5EF4-FFF2-40B4-BE49-F238E27FC236}">
                  <a16:creationId xmlns:a16="http://schemas.microsoft.com/office/drawing/2014/main" id="{A4D00DA5-E5B1-9F34-4E20-98B4248967AF}"/>
                </a:ext>
              </a:extLst>
            </p:cNvPr>
            <p:cNvSpPr txBox="1"/>
            <p:nvPr/>
          </p:nvSpPr>
          <p:spPr bwMode="auto">
            <a:xfrm>
              <a:off x="10741418" y="5633819"/>
              <a:ext cx="2680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a:t>
              </a:r>
            </a:p>
          </p:txBody>
        </p:sp>
        <p:sp>
          <p:nvSpPr>
            <p:cNvPr id="309" name="TextBox 308">
              <a:extLst>
                <a:ext uri="{FF2B5EF4-FFF2-40B4-BE49-F238E27FC236}">
                  <a16:creationId xmlns:a16="http://schemas.microsoft.com/office/drawing/2014/main" id="{F36AB9E7-04FA-560B-AACD-E83A46EA880B}"/>
                </a:ext>
              </a:extLst>
            </p:cNvPr>
            <p:cNvSpPr txBox="1"/>
            <p:nvPr/>
          </p:nvSpPr>
          <p:spPr bwMode="auto">
            <a:xfrm>
              <a:off x="11028297" y="5633819"/>
              <a:ext cx="2680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3</a:t>
              </a:r>
            </a:p>
          </p:txBody>
        </p:sp>
        <p:sp>
          <p:nvSpPr>
            <p:cNvPr id="310" name="TextBox 309">
              <a:extLst>
                <a:ext uri="{FF2B5EF4-FFF2-40B4-BE49-F238E27FC236}">
                  <a16:creationId xmlns:a16="http://schemas.microsoft.com/office/drawing/2014/main" id="{E67046A0-2224-8754-CEE8-E955AF1676DD}"/>
                </a:ext>
              </a:extLst>
            </p:cNvPr>
            <p:cNvSpPr txBox="1"/>
            <p:nvPr/>
          </p:nvSpPr>
          <p:spPr bwMode="auto">
            <a:xfrm>
              <a:off x="11334041" y="5633819"/>
              <a:ext cx="2295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a:t>
              </a:r>
            </a:p>
          </p:txBody>
        </p:sp>
        <p:sp>
          <p:nvSpPr>
            <p:cNvPr id="311" name="TextBox 310">
              <a:extLst>
                <a:ext uri="{FF2B5EF4-FFF2-40B4-BE49-F238E27FC236}">
                  <a16:creationId xmlns:a16="http://schemas.microsoft.com/office/drawing/2014/main" id="{8BC4E95A-7975-2D29-0F9F-744407EF486A}"/>
                </a:ext>
              </a:extLst>
            </p:cNvPr>
            <p:cNvSpPr txBox="1"/>
            <p:nvPr/>
          </p:nvSpPr>
          <p:spPr bwMode="auto">
            <a:xfrm>
              <a:off x="11599277" y="5633819"/>
              <a:ext cx="272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0</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0</a:t>
              </a:r>
            </a:p>
          </p:txBody>
        </p:sp>
      </p:grpSp>
      <p:sp>
        <p:nvSpPr>
          <p:cNvPr id="312" name="Freeform: Shape 311">
            <a:extLst>
              <a:ext uri="{FF2B5EF4-FFF2-40B4-BE49-F238E27FC236}">
                <a16:creationId xmlns:a16="http://schemas.microsoft.com/office/drawing/2014/main" id="{88BB37B2-3D64-A1EA-9E54-018CED67D331}"/>
              </a:ext>
            </a:extLst>
          </p:cNvPr>
          <p:cNvSpPr/>
          <p:nvPr/>
        </p:nvSpPr>
        <p:spPr>
          <a:xfrm>
            <a:off x="6037886" y="2419052"/>
            <a:ext cx="5689205" cy="750734"/>
          </a:xfrm>
          <a:custGeom>
            <a:avLst/>
            <a:gdLst>
              <a:gd name="csX0" fmla="*/ 0 w 5689205"/>
              <a:gd name="csY0" fmla="*/ 0 h 750734"/>
              <a:gd name="csX1" fmla="*/ 619088 w 5689205"/>
              <a:gd name="csY1" fmla="*/ 0 h 750734"/>
              <a:gd name="csX2" fmla="*/ 619088 w 5689205"/>
              <a:gd name="csY2" fmla="*/ 92508 h 750734"/>
              <a:gd name="csX3" fmla="*/ 843241 w 5689205"/>
              <a:gd name="csY3" fmla="*/ 92508 h 750734"/>
              <a:gd name="csX4" fmla="*/ 843241 w 5689205"/>
              <a:gd name="csY4" fmla="*/ 206363 h 750734"/>
              <a:gd name="csX5" fmla="*/ 989118 w 5689205"/>
              <a:gd name="csY5" fmla="*/ 206363 h 750734"/>
              <a:gd name="csX6" fmla="*/ 989118 w 5689205"/>
              <a:gd name="csY6" fmla="*/ 327334 h 750734"/>
              <a:gd name="csX7" fmla="*/ 1622438 w 5689205"/>
              <a:gd name="csY7" fmla="*/ 327334 h 750734"/>
              <a:gd name="csX8" fmla="*/ 1622438 w 5689205"/>
              <a:gd name="csY8" fmla="*/ 469653 h 750734"/>
              <a:gd name="csX9" fmla="*/ 2013815 w 5689205"/>
              <a:gd name="csY9" fmla="*/ 469653 h 750734"/>
              <a:gd name="csX10" fmla="*/ 2013815 w 5689205"/>
              <a:gd name="csY10" fmla="*/ 611972 h 750734"/>
              <a:gd name="csX11" fmla="*/ 2067185 w 5689205"/>
              <a:gd name="csY11" fmla="*/ 611972 h 750734"/>
              <a:gd name="csX12" fmla="*/ 2067185 w 5689205"/>
              <a:gd name="csY12" fmla="*/ 750734 h 750734"/>
              <a:gd name="csX13" fmla="*/ 5689205 w 5689205"/>
              <a:gd name="csY13" fmla="*/ 750734 h 7507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5689205" h="750734">
                <a:moveTo>
                  <a:pt x="0" y="0"/>
                </a:moveTo>
                <a:lnTo>
                  <a:pt x="619088" y="0"/>
                </a:lnTo>
                <a:lnTo>
                  <a:pt x="619088" y="92508"/>
                </a:lnTo>
                <a:lnTo>
                  <a:pt x="843241" y="92508"/>
                </a:lnTo>
                <a:lnTo>
                  <a:pt x="843241" y="206363"/>
                </a:lnTo>
                <a:lnTo>
                  <a:pt x="989118" y="206363"/>
                </a:lnTo>
                <a:lnTo>
                  <a:pt x="989118" y="327334"/>
                </a:lnTo>
                <a:lnTo>
                  <a:pt x="1622438" y="327334"/>
                </a:lnTo>
                <a:lnTo>
                  <a:pt x="1622438" y="469653"/>
                </a:lnTo>
                <a:lnTo>
                  <a:pt x="2013815" y="469653"/>
                </a:lnTo>
                <a:lnTo>
                  <a:pt x="2013815" y="611972"/>
                </a:lnTo>
                <a:lnTo>
                  <a:pt x="2067185" y="611972"/>
                </a:lnTo>
                <a:lnTo>
                  <a:pt x="2067185" y="750734"/>
                </a:lnTo>
                <a:lnTo>
                  <a:pt x="5689205" y="750734"/>
                </a:lnTo>
              </a:path>
            </a:pathLst>
          </a:custGeom>
          <a:noFill/>
          <a:ln w="2857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67" name="Group 366">
            <a:extLst>
              <a:ext uri="{FF2B5EF4-FFF2-40B4-BE49-F238E27FC236}">
                <a16:creationId xmlns:a16="http://schemas.microsoft.com/office/drawing/2014/main" id="{5D143993-2C5C-8958-5BD4-264AB82C3414}"/>
              </a:ext>
            </a:extLst>
          </p:cNvPr>
          <p:cNvGrpSpPr/>
          <p:nvPr/>
        </p:nvGrpSpPr>
        <p:grpSpPr>
          <a:xfrm>
            <a:off x="6034328" y="2368204"/>
            <a:ext cx="5677662" cy="2128813"/>
            <a:chOff x="6034328" y="2016336"/>
            <a:chExt cx="5677662" cy="2128813"/>
          </a:xfrm>
        </p:grpSpPr>
        <p:cxnSp>
          <p:nvCxnSpPr>
            <p:cNvPr id="315" name="Straight Connector 314">
              <a:extLst>
                <a:ext uri="{FF2B5EF4-FFF2-40B4-BE49-F238E27FC236}">
                  <a16:creationId xmlns:a16="http://schemas.microsoft.com/office/drawing/2014/main" id="{A9A90090-EE09-BEDC-56FF-D7D6AE3F0446}"/>
                </a:ext>
              </a:extLst>
            </p:cNvPr>
            <p:cNvCxnSpPr>
              <a:cxnSpLocks/>
            </p:cNvCxnSpPr>
            <p:nvPr/>
          </p:nvCxnSpPr>
          <p:spPr bwMode="auto">
            <a:xfrm>
              <a:off x="6034328" y="2016336"/>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2B93F7F5-59EA-665C-1E58-FB799B209168}"/>
                </a:ext>
              </a:extLst>
            </p:cNvPr>
            <p:cNvCxnSpPr>
              <a:cxnSpLocks/>
            </p:cNvCxnSpPr>
            <p:nvPr/>
          </p:nvCxnSpPr>
          <p:spPr bwMode="auto">
            <a:xfrm>
              <a:off x="6099327" y="2056510"/>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17" name="Straight Connector 316">
              <a:extLst>
                <a:ext uri="{FF2B5EF4-FFF2-40B4-BE49-F238E27FC236}">
                  <a16:creationId xmlns:a16="http://schemas.microsoft.com/office/drawing/2014/main" id="{5BF36BCF-B6A1-6930-737A-57039074D440}"/>
                </a:ext>
              </a:extLst>
            </p:cNvPr>
            <p:cNvCxnSpPr>
              <a:cxnSpLocks/>
            </p:cNvCxnSpPr>
            <p:nvPr/>
          </p:nvCxnSpPr>
          <p:spPr bwMode="auto">
            <a:xfrm flipH="1">
              <a:off x="6141876" y="2367739"/>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18" name="Straight Connector 317">
              <a:extLst>
                <a:ext uri="{FF2B5EF4-FFF2-40B4-BE49-F238E27FC236}">
                  <a16:creationId xmlns:a16="http://schemas.microsoft.com/office/drawing/2014/main" id="{237FB5B1-E413-93BD-5BEA-B78DCD537A65}"/>
                </a:ext>
              </a:extLst>
            </p:cNvPr>
            <p:cNvCxnSpPr>
              <a:cxnSpLocks/>
            </p:cNvCxnSpPr>
            <p:nvPr/>
          </p:nvCxnSpPr>
          <p:spPr bwMode="auto">
            <a:xfrm>
              <a:off x="6159732" y="2136370"/>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82BCDCBB-3728-2C95-B0CE-E378BE20758B}"/>
                </a:ext>
              </a:extLst>
            </p:cNvPr>
            <p:cNvCxnSpPr>
              <a:cxnSpLocks/>
            </p:cNvCxnSpPr>
            <p:nvPr/>
          </p:nvCxnSpPr>
          <p:spPr bwMode="auto">
            <a:xfrm>
              <a:off x="7177528" y="3576637"/>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20" name="Straight Connector 319">
              <a:extLst>
                <a:ext uri="{FF2B5EF4-FFF2-40B4-BE49-F238E27FC236}">
                  <a16:creationId xmlns:a16="http://schemas.microsoft.com/office/drawing/2014/main" id="{AD22EFA2-39C5-3D96-8136-6CA254D7D6EF}"/>
                </a:ext>
              </a:extLst>
            </p:cNvPr>
            <p:cNvCxnSpPr>
              <a:cxnSpLocks/>
            </p:cNvCxnSpPr>
            <p:nvPr/>
          </p:nvCxnSpPr>
          <p:spPr bwMode="auto">
            <a:xfrm>
              <a:off x="6462472" y="3220684"/>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21" name="Straight Connector 320">
              <a:extLst>
                <a:ext uri="{FF2B5EF4-FFF2-40B4-BE49-F238E27FC236}">
                  <a16:creationId xmlns:a16="http://schemas.microsoft.com/office/drawing/2014/main" id="{E046FB0C-B634-A928-5475-B3421F0A38ED}"/>
                </a:ext>
              </a:extLst>
            </p:cNvPr>
            <p:cNvCxnSpPr>
              <a:cxnSpLocks/>
            </p:cNvCxnSpPr>
            <p:nvPr/>
          </p:nvCxnSpPr>
          <p:spPr bwMode="auto">
            <a:xfrm>
              <a:off x="6488375" y="3223680"/>
              <a:ext cx="0" cy="116476"/>
            </a:xfrm>
            <a:prstGeom prst="line">
              <a:avLst/>
            </a:prstGeom>
            <a:noFill/>
            <a:ln w="28575" cap="flat" cmpd="sng" algn="ctr">
              <a:solidFill>
                <a:schemeClr val="accent1"/>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D31EA80F-71B4-22FC-3949-07DC99696721}"/>
                </a:ext>
              </a:extLst>
            </p:cNvPr>
            <p:cNvCxnSpPr>
              <a:cxnSpLocks/>
            </p:cNvCxnSpPr>
            <p:nvPr/>
          </p:nvCxnSpPr>
          <p:spPr bwMode="auto">
            <a:xfrm>
              <a:off x="7344963" y="3667373"/>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23" name="Straight Connector 322">
              <a:extLst>
                <a:ext uri="{FF2B5EF4-FFF2-40B4-BE49-F238E27FC236}">
                  <a16:creationId xmlns:a16="http://schemas.microsoft.com/office/drawing/2014/main" id="{6FF906D9-A6D7-4F18-402B-B5FB9B91875A}"/>
                </a:ext>
              </a:extLst>
            </p:cNvPr>
            <p:cNvCxnSpPr>
              <a:cxnSpLocks/>
            </p:cNvCxnSpPr>
            <p:nvPr/>
          </p:nvCxnSpPr>
          <p:spPr bwMode="auto">
            <a:xfrm>
              <a:off x="6976325" y="3449487"/>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24" name="Straight Connector 323">
              <a:extLst>
                <a:ext uri="{FF2B5EF4-FFF2-40B4-BE49-F238E27FC236}">
                  <a16:creationId xmlns:a16="http://schemas.microsoft.com/office/drawing/2014/main" id="{1A41C70D-4FFE-8847-C119-6C041711633A}"/>
                </a:ext>
              </a:extLst>
            </p:cNvPr>
            <p:cNvCxnSpPr>
              <a:cxnSpLocks/>
            </p:cNvCxnSpPr>
            <p:nvPr/>
          </p:nvCxnSpPr>
          <p:spPr bwMode="auto">
            <a:xfrm>
              <a:off x="6517647" y="3220122"/>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9BE2943B-091E-4073-3247-B5281809F7EB}"/>
                </a:ext>
              </a:extLst>
            </p:cNvPr>
            <p:cNvCxnSpPr>
              <a:cxnSpLocks/>
            </p:cNvCxnSpPr>
            <p:nvPr/>
          </p:nvCxnSpPr>
          <p:spPr bwMode="auto">
            <a:xfrm>
              <a:off x="6907038" y="3451602"/>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26" name="Straight Connector 325">
              <a:extLst>
                <a:ext uri="{FF2B5EF4-FFF2-40B4-BE49-F238E27FC236}">
                  <a16:creationId xmlns:a16="http://schemas.microsoft.com/office/drawing/2014/main" id="{2FC33930-328D-0B35-AEAA-06BCE0E34BBC}"/>
                </a:ext>
              </a:extLst>
            </p:cNvPr>
            <p:cNvCxnSpPr>
              <a:cxnSpLocks/>
            </p:cNvCxnSpPr>
            <p:nvPr/>
          </p:nvCxnSpPr>
          <p:spPr bwMode="auto">
            <a:xfrm>
              <a:off x="6858139" y="3415310"/>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27" name="Straight Connector 326">
              <a:extLst>
                <a:ext uri="{FF2B5EF4-FFF2-40B4-BE49-F238E27FC236}">
                  <a16:creationId xmlns:a16="http://schemas.microsoft.com/office/drawing/2014/main" id="{B403AD52-1134-2189-794D-99EF68A73529}"/>
                </a:ext>
              </a:extLst>
            </p:cNvPr>
            <p:cNvCxnSpPr>
              <a:cxnSpLocks/>
            </p:cNvCxnSpPr>
            <p:nvPr/>
          </p:nvCxnSpPr>
          <p:spPr bwMode="auto">
            <a:xfrm>
              <a:off x="10255725" y="4025898"/>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28" name="Straight Connector 327">
              <a:extLst>
                <a:ext uri="{FF2B5EF4-FFF2-40B4-BE49-F238E27FC236}">
                  <a16:creationId xmlns:a16="http://schemas.microsoft.com/office/drawing/2014/main" id="{FDADD125-B79F-AE67-1E1F-6A4B3F3412DA}"/>
                </a:ext>
              </a:extLst>
            </p:cNvPr>
            <p:cNvCxnSpPr>
              <a:cxnSpLocks/>
            </p:cNvCxnSpPr>
            <p:nvPr/>
          </p:nvCxnSpPr>
          <p:spPr bwMode="auto">
            <a:xfrm>
              <a:off x="10098222" y="4026319"/>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30" name="Straight Connector 329">
              <a:extLst>
                <a:ext uri="{FF2B5EF4-FFF2-40B4-BE49-F238E27FC236}">
                  <a16:creationId xmlns:a16="http://schemas.microsoft.com/office/drawing/2014/main" id="{F13EFDD8-EB3F-FF8B-2B15-4CC774E0485F}"/>
                </a:ext>
              </a:extLst>
            </p:cNvPr>
            <p:cNvCxnSpPr>
              <a:cxnSpLocks/>
            </p:cNvCxnSpPr>
            <p:nvPr/>
          </p:nvCxnSpPr>
          <p:spPr bwMode="auto">
            <a:xfrm>
              <a:off x="8764338" y="3969391"/>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33" name="Straight Connector 332">
              <a:extLst>
                <a:ext uri="{FF2B5EF4-FFF2-40B4-BE49-F238E27FC236}">
                  <a16:creationId xmlns:a16="http://schemas.microsoft.com/office/drawing/2014/main" id="{40B36F43-964C-85A2-E0AD-74DE25D11D5D}"/>
                </a:ext>
              </a:extLst>
            </p:cNvPr>
            <p:cNvCxnSpPr>
              <a:cxnSpLocks/>
            </p:cNvCxnSpPr>
            <p:nvPr/>
          </p:nvCxnSpPr>
          <p:spPr bwMode="auto">
            <a:xfrm>
              <a:off x="8850472" y="4025898"/>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15F94E6B-578D-2961-E906-3E890D8F8096}"/>
                </a:ext>
              </a:extLst>
            </p:cNvPr>
            <p:cNvCxnSpPr>
              <a:cxnSpLocks/>
            </p:cNvCxnSpPr>
            <p:nvPr/>
          </p:nvCxnSpPr>
          <p:spPr bwMode="auto">
            <a:xfrm>
              <a:off x="6542584" y="3220122"/>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538008B9-E939-43D1-1944-100F5CA5B43A}"/>
                </a:ext>
              </a:extLst>
            </p:cNvPr>
            <p:cNvCxnSpPr>
              <a:cxnSpLocks/>
            </p:cNvCxnSpPr>
            <p:nvPr/>
          </p:nvCxnSpPr>
          <p:spPr bwMode="auto">
            <a:xfrm>
              <a:off x="10285057" y="4026967"/>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38" name="Straight Connector 337">
              <a:extLst>
                <a:ext uri="{FF2B5EF4-FFF2-40B4-BE49-F238E27FC236}">
                  <a16:creationId xmlns:a16="http://schemas.microsoft.com/office/drawing/2014/main" id="{5BD701C8-B60E-396E-8DC0-9DF0E65AE1F5}"/>
                </a:ext>
              </a:extLst>
            </p:cNvPr>
            <p:cNvCxnSpPr>
              <a:cxnSpLocks/>
            </p:cNvCxnSpPr>
            <p:nvPr/>
          </p:nvCxnSpPr>
          <p:spPr bwMode="auto">
            <a:xfrm>
              <a:off x="7318670" y="3667373"/>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39" name="Straight Connector 338">
              <a:extLst>
                <a:ext uri="{FF2B5EF4-FFF2-40B4-BE49-F238E27FC236}">
                  <a16:creationId xmlns:a16="http://schemas.microsoft.com/office/drawing/2014/main" id="{B13FEFAC-425D-0813-2C35-81140F1E4C89}"/>
                </a:ext>
              </a:extLst>
            </p:cNvPr>
            <p:cNvCxnSpPr>
              <a:cxnSpLocks/>
            </p:cNvCxnSpPr>
            <p:nvPr/>
          </p:nvCxnSpPr>
          <p:spPr bwMode="auto">
            <a:xfrm>
              <a:off x="10512145" y="4022340"/>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40" name="Straight Connector 339">
              <a:extLst>
                <a:ext uri="{FF2B5EF4-FFF2-40B4-BE49-F238E27FC236}">
                  <a16:creationId xmlns:a16="http://schemas.microsoft.com/office/drawing/2014/main" id="{503B4B43-0C04-0A77-CC72-A8DD34DD40E6}"/>
                </a:ext>
              </a:extLst>
            </p:cNvPr>
            <p:cNvCxnSpPr>
              <a:cxnSpLocks/>
            </p:cNvCxnSpPr>
            <p:nvPr/>
          </p:nvCxnSpPr>
          <p:spPr bwMode="auto">
            <a:xfrm>
              <a:off x="10753719" y="4022340"/>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41" name="Straight Connector 340">
              <a:extLst>
                <a:ext uri="{FF2B5EF4-FFF2-40B4-BE49-F238E27FC236}">
                  <a16:creationId xmlns:a16="http://schemas.microsoft.com/office/drawing/2014/main" id="{435C91D7-95CF-3168-6C55-63DDD83018ED}"/>
                </a:ext>
              </a:extLst>
            </p:cNvPr>
            <p:cNvCxnSpPr>
              <a:cxnSpLocks/>
            </p:cNvCxnSpPr>
            <p:nvPr/>
          </p:nvCxnSpPr>
          <p:spPr bwMode="auto">
            <a:xfrm>
              <a:off x="7009026" y="3449487"/>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42" name="Straight Connector 341">
              <a:extLst>
                <a:ext uri="{FF2B5EF4-FFF2-40B4-BE49-F238E27FC236}">
                  <a16:creationId xmlns:a16="http://schemas.microsoft.com/office/drawing/2014/main" id="{FFA5B3B2-FEBB-0FCB-6BF4-D70EFC13CEDC}"/>
                </a:ext>
              </a:extLst>
            </p:cNvPr>
            <p:cNvCxnSpPr>
              <a:cxnSpLocks/>
            </p:cNvCxnSpPr>
            <p:nvPr/>
          </p:nvCxnSpPr>
          <p:spPr bwMode="auto">
            <a:xfrm>
              <a:off x="7406315" y="3667373"/>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43" name="Straight Connector 342">
              <a:extLst>
                <a:ext uri="{FF2B5EF4-FFF2-40B4-BE49-F238E27FC236}">
                  <a16:creationId xmlns:a16="http://schemas.microsoft.com/office/drawing/2014/main" id="{68AACCA0-EB0A-6249-DEC2-6B6DE5513081}"/>
                </a:ext>
              </a:extLst>
            </p:cNvPr>
            <p:cNvCxnSpPr>
              <a:cxnSpLocks/>
            </p:cNvCxnSpPr>
            <p:nvPr/>
          </p:nvCxnSpPr>
          <p:spPr bwMode="auto">
            <a:xfrm>
              <a:off x="10575109" y="4022340"/>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44" name="Straight Connector 343">
              <a:extLst>
                <a:ext uri="{FF2B5EF4-FFF2-40B4-BE49-F238E27FC236}">
                  <a16:creationId xmlns:a16="http://schemas.microsoft.com/office/drawing/2014/main" id="{6F3D6656-AA6D-14F5-1D0D-6FF52D990981}"/>
                </a:ext>
              </a:extLst>
            </p:cNvPr>
            <p:cNvCxnSpPr>
              <a:cxnSpLocks/>
            </p:cNvCxnSpPr>
            <p:nvPr/>
          </p:nvCxnSpPr>
          <p:spPr bwMode="auto">
            <a:xfrm>
              <a:off x="11369560" y="4022340"/>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45" name="Straight Connector 344">
              <a:extLst>
                <a:ext uri="{FF2B5EF4-FFF2-40B4-BE49-F238E27FC236}">
                  <a16:creationId xmlns:a16="http://schemas.microsoft.com/office/drawing/2014/main" id="{44ECC848-F345-BAB1-5CF7-47A06F198826}"/>
                </a:ext>
              </a:extLst>
            </p:cNvPr>
            <p:cNvCxnSpPr>
              <a:cxnSpLocks/>
            </p:cNvCxnSpPr>
            <p:nvPr/>
          </p:nvCxnSpPr>
          <p:spPr bwMode="auto">
            <a:xfrm>
              <a:off x="11711990" y="4018782"/>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4B6C8B0D-19AF-368C-6F06-2BE4B0EADC57}"/>
                </a:ext>
              </a:extLst>
            </p:cNvPr>
            <p:cNvCxnSpPr>
              <a:cxnSpLocks/>
            </p:cNvCxnSpPr>
            <p:nvPr/>
          </p:nvCxnSpPr>
          <p:spPr bwMode="auto">
            <a:xfrm>
              <a:off x="11343050" y="4022340"/>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2DE2E166-1048-2AF9-4055-6BACF6C6E194}"/>
                </a:ext>
              </a:extLst>
            </p:cNvPr>
            <p:cNvCxnSpPr>
              <a:cxnSpLocks/>
            </p:cNvCxnSpPr>
            <p:nvPr/>
          </p:nvCxnSpPr>
          <p:spPr bwMode="auto">
            <a:xfrm>
              <a:off x="6795341" y="3412989"/>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50" name="Straight Connector 349">
              <a:extLst>
                <a:ext uri="{FF2B5EF4-FFF2-40B4-BE49-F238E27FC236}">
                  <a16:creationId xmlns:a16="http://schemas.microsoft.com/office/drawing/2014/main" id="{8F9F37D7-3645-76F6-AA99-5C5CE6BFFCCA}"/>
                </a:ext>
              </a:extLst>
            </p:cNvPr>
            <p:cNvCxnSpPr>
              <a:cxnSpLocks/>
            </p:cNvCxnSpPr>
            <p:nvPr/>
          </p:nvCxnSpPr>
          <p:spPr bwMode="auto">
            <a:xfrm>
              <a:off x="8780005" y="4025898"/>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51" name="Straight Connector 350">
              <a:extLst>
                <a:ext uri="{FF2B5EF4-FFF2-40B4-BE49-F238E27FC236}">
                  <a16:creationId xmlns:a16="http://schemas.microsoft.com/office/drawing/2014/main" id="{CE306720-D3C3-DBCA-FFC5-BBE4D857FCBE}"/>
                </a:ext>
              </a:extLst>
            </p:cNvPr>
            <p:cNvCxnSpPr>
              <a:cxnSpLocks/>
            </p:cNvCxnSpPr>
            <p:nvPr/>
          </p:nvCxnSpPr>
          <p:spPr bwMode="auto">
            <a:xfrm>
              <a:off x="10160509" y="4028673"/>
              <a:ext cx="0" cy="116476"/>
            </a:xfrm>
            <a:prstGeom prst="line">
              <a:avLst/>
            </a:prstGeom>
            <a:noFill/>
            <a:ln w="19050" cap="flat" cmpd="sng" algn="ctr">
              <a:solidFill>
                <a:schemeClr val="accent1"/>
              </a:solidFill>
              <a:prstDash val="solid"/>
              <a:round/>
              <a:headEnd type="none" w="med" len="med"/>
              <a:tailEnd type="none" w="med" len="med"/>
            </a:ln>
            <a:effectLst/>
          </p:spPr>
        </p:cxnSp>
        <p:cxnSp>
          <p:nvCxnSpPr>
            <p:cNvPr id="354" name="Straight Connector 353">
              <a:extLst>
                <a:ext uri="{FF2B5EF4-FFF2-40B4-BE49-F238E27FC236}">
                  <a16:creationId xmlns:a16="http://schemas.microsoft.com/office/drawing/2014/main" id="{A7A00ABE-6CE2-6D8F-1FEB-1B3285882608}"/>
                </a:ext>
              </a:extLst>
            </p:cNvPr>
            <p:cNvCxnSpPr>
              <a:cxnSpLocks/>
            </p:cNvCxnSpPr>
            <p:nvPr/>
          </p:nvCxnSpPr>
          <p:spPr bwMode="auto">
            <a:xfrm flipH="1">
              <a:off x="6152616" y="2473885"/>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B8915417-2503-1378-2273-FBE43C80D8AB}"/>
                </a:ext>
              </a:extLst>
            </p:cNvPr>
            <p:cNvCxnSpPr>
              <a:cxnSpLocks/>
            </p:cNvCxnSpPr>
            <p:nvPr/>
          </p:nvCxnSpPr>
          <p:spPr bwMode="auto">
            <a:xfrm flipH="1">
              <a:off x="6154988" y="2701003"/>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56" name="Straight Connector 355">
              <a:extLst>
                <a:ext uri="{FF2B5EF4-FFF2-40B4-BE49-F238E27FC236}">
                  <a16:creationId xmlns:a16="http://schemas.microsoft.com/office/drawing/2014/main" id="{B2D4E04F-BDC5-309A-3C54-116A550F49BB}"/>
                </a:ext>
              </a:extLst>
            </p:cNvPr>
            <p:cNvCxnSpPr>
              <a:cxnSpLocks/>
            </p:cNvCxnSpPr>
            <p:nvPr/>
          </p:nvCxnSpPr>
          <p:spPr bwMode="auto">
            <a:xfrm flipH="1">
              <a:off x="6163290" y="2728874"/>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57" name="Straight Connector 356">
              <a:extLst>
                <a:ext uri="{FF2B5EF4-FFF2-40B4-BE49-F238E27FC236}">
                  <a16:creationId xmlns:a16="http://schemas.microsoft.com/office/drawing/2014/main" id="{1594FE36-4C0A-952B-BA96-EAE3F34B7F09}"/>
                </a:ext>
              </a:extLst>
            </p:cNvPr>
            <p:cNvCxnSpPr>
              <a:cxnSpLocks/>
            </p:cNvCxnSpPr>
            <p:nvPr/>
          </p:nvCxnSpPr>
          <p:spPr bwMode="auto">
            <a:xfrm flipH="1">
              <a:off x="6338751" y="2954167"/>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58" name="Straight Connector 357">
              <a:extLst>
                <a:ext uri="{FF2B5EF4-FFF2-40B4-BE49-F238E27FC236}">
                  <a16:creationId xmlns:a16="http://schemas.microsoft.com/office/drawing/2014/main" id="{327C24DA-85CE-19F6-791A-6A036F3AE5A0}"/>
                </a:ext>
              </a:extLst>
            </p:cNvPr>
            <p:cNvCxnSpPr>
              <a:cxnSpLocks/>
            </p:cNvCxnSpPr>
            <p:nvPr/>
          </p:nvCxnSpPr>
          <p:spPr bwMode="auto">
            <a:xfrm flipH="1">
              <a:off x="6346864" y="2994536"/>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59" name="Straight Connector 358">
              <a:extLst>
                <a:ext uri="{FF2B5EF4-FFF2-40B4-BE49-F238E27FC236}">
                  <a16:creationId xmlns:a16="http://schemas.microsoft.com/office/drawing/2014/main" id="{4F16477B-DDD4-F311-8BE2-DF43836AF415}"/>
                </a:ext>
              </a:extLst>
            </p:cNvPr>
            <p:cNvCxnSpPr>
              <a:cxnSpLocks/>
            </p:cNvCxnSpPr>
            <p:nvPr/>
          </p:nvCxnSpPr>
          <p:spPr bwMode="auto">
            <a:xfrm flipH="1">
              <a:off x="6350422" y="3041929"/>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60" name="Straight Connector 359">
              <a:extLst>
                <a:ext uri="{FF2B5EF4-FFF2-40B4-BE49-F238E27FC236}">
                  <a16:creationId xmlns:a16="http://schemas.microsoft.com/office/drawing/2014/main" id="{780079F0-4501-5185-108F-EB28E0E604D0}"/>
                </a:ext>
              </a:extLst>
            </p:cNvPr>
            <p:cNvCxnSpPr>
              <a:cxnSpLocks/>
            </p:cNvCxnSpPr>
            <p:nvPr/>
          </p:nvCxnSpPr>
          <p:spPr bwMode="auto">
            <a:xfrm flipH="1">
              <a:off x="6354977" y="3071578"/>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14BC6E9C-23A3-C718-9941-C6007C535B16}"/>
                </a:ext>
              </a:extLst>
            </p:cNvPr>
            <p:cNvCxnSpPr>
              <a:cxnSpLocks/>
            </p:cNvCxnSpPr>
            <p:nvPr/>
          </p:nvCxnSpPr>
          <p:spPr bwMode="auto">
            <a:xfrm flipH="1">
              <a:off x="6375328" y="3141775"/>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77EADB7D-F652-4B01-0D16-3AC8ABB3F39D}"/>
                </a:ext>
              </a:extLst>
            </p:cNvPr>
            <p:cNvCxnSpPr>
              <a:cxnSpLocks/>
            </p:cNvCxnSpPr>
            <p:nvPr/>
          </p:nvCxnSpPr>
          <p:spPr bwMode="auto">
            <a:xfrm flipH="1">
              <a:off x="6383252" y="3220684"/>
              <a:ext cx="134395" cy="0"/>
            </a:xfrm>
            <a:prstGeom prst="line">
              <a:avLst/>
            </a:prstGeom>
            <a:noFill/>
            <a:ln w="19050" cap="flat" cmpd="sng" algn="ctr">
              <a:solidFill>
                <a:schemeClr val="accent1"/>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7F4804FE-7AAC-9112-554B-AD1DBA01C686}"/>
                </a:ext>
              </a:extLst>
            </p:cNvPr>
            <p:cNvCxnSpPr>
              <a:cxnSpLocks/>
            </p:cNvCxnSpPr>
            <p:nvPr/>
          </p:nvCxnSpPr>
          <p:spPr bwMode="auto">
            <a:xfrm>
              <a:off x="6689805" y="3340127"/>
              <a:ext cx="0" cy="116476"/>
            </a:xfrm>
            <a:prstGeom prst="line">
              <a:avLst/>
            </a:prstGeom>
            <a:noFill/>
            <a:ln w="28575" cap="flat" cmpd="sng" algn="ctr">
              <a:solidFill>
                <a:schemeClr val="accent1"/>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EAE4B0F8-FA09-C51C-0CDC-1674EEF7DF18}"/>
                </a:ext>
              </a:extLst>
            </p:cNvPr>
            <p:cNvCxnSpPr>
              <a:cxnSpLocks/>
            </p:cNvCxnSpPr>
            <p:nvPr/>
          </p:nvCxnSpPr>
          <p:spPr bwMode="auto">
            <a:xfrm>
              <a:off x="6604603" y="3311941"/>
              <a:ext cx="0" cy="116476"/>
            </a:xfrm>
            <a:prstGeom prst="line">
              <a:avLst/>
            </a:prstGeom>
            <a:noFill/>
            <a:ln w="28575" cap="flat" cmpd="sng" algn="ctr">
              <a:solidFill>
                <a:schemeClr val="accent1"/>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FB1A8EEA-8C15-52EB-032D-0D40C9CF700A}"/>
                </a:ext>
              </a:extLst>
            </p:cNvPr>
            <p:cNvCxnSpPr>
              <a:cxnSpLocks/>
            </p:cNvCxnSpPr>
            <p:nvPr/>
          </p:nvCxnSpPr>
          <p:spPr bwMode="auto">
            <a:xfrm>
              <a:off x="6721423" y="3340519"/>
              <a:ext cx="0" cy="116476"/>
            </a:xfrm>
            <a:prstGeom prst="line">
              <a:avLst/>
            </a:prstGeom>
            <a:noFill/>
            <a:ln w="28575" cap="flat" cmpd="sng" algn="ctr">
              <a:solidFill>
                <a:schemeClr val="accent1"/>
              </a:solidFill>
              <a:prstDash val="solid"/>
              <a:round/>
              <a:headEnd type="none" w="med" len="med"/>
              <a:tailEnd type="none" w="med" len="med"/>
            </a:ln>
            <a:effectLst/>
          </p:spPr>
        </p:cxnSp>
      </p:grpSp>
      <p:grpSp>
        <p:nvGrpSpPr>
          <p:cNvPr id="411" name="Group 410">
            <a:extLst>
              <a:ext uri="{FF2B5EF4-FFF2-40B4-BE49-F238E27FC236}">
                <a16:creationId xmlns:a16="http://schemas.microsoft.com/office/drawing/2014/main" id="{16EE3F64-64D1-BA50-3B6D-5258998FF466}"/>
              </a:ext>
            </a:extLst>
          </p:cNvPr>
          <p:cNvGrpSpPr/>
          <p:nvPr/>
        </p:nvGrpSpPr>
        <p:grpSpPr>
          <a:xfrm>
            <a:off x="6222482" y="2360942"/>
            <a:ext cx="5485950" cy="870149"/>
            <a:chOff x="6222482" y="2009074"/>
            <a:chExt cx="5485950" cy="870149"/>
          </a:xfrm>
        </p:grpSpPr>
        <p:cxnSp>
          <p:nvCxnSpPr>
            <p:cNvPr id="369" name="Straight Connector 368">
              <a:extLst>
                <a:ext uri="{FF2B5EF4-FFF2-40B4-BE49-F238E27FC236}">
                  <a16:creationId xmlns:a16="http://schemas.microsoft.com/office/drawing/2014/main" id="{817209B6-5749-2B65-FC03-1DCD77693464}"/>
                </a:ext>
              </a:extLst>
            </p:cNvPr>
            <p:cNvCxnSpPr>
              <a:cxnSpLocks/>
            </p:cNvCxnSpPr>
            <p:nvPr/>
          </p:nvCxnSpPr>
          <p:spPr bwMode="auto">
            <a:xfrm>
              <a:off x="6402984" y="2012632"/>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03C6C559-0F1F-CCB3-1146-FE6AE10B8DD9}"/>
                </a:ext>
              </a:extLst>
            </p:cNvPr>
            <p:cNvCxnSpPr>
              <a:cxnSpLocks/>
            </p:cNvCxnSpPr>
            <p:nvPr/>
          </p:nvCxnSpPr>
          <p:spPr bwMode="auto">
            <a:xfrm>
              <a:off x="6222482" y="2009074"/>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463C56F5-CFFC-DD5A-CAD0-DBE5E7E2F285}"/>
                </a:ext>
              </a:extLst>
            </p:cNvPr>
            <p:cNvCxnSpPr>
              <a:cxnSpLocks/>
            </p:cNvCxnSpPr>
            <p:nvPr/>
          </p:nvCxnSpPr>
          <p:spPr bwMode="auto">
            <a:xfrm>
              <a:off x="7336263" y="2343755"/>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75EABC44-D289-18F6-1A40-C46EEE250333}"/>
                </a:ext>
              </a:extLst>
            </p:cNvPr>
            <p:cNvCxnSpPr>
              <a:cxnSpLocks/>
            </p:cNvCxnSpPr>
            <p:nvPr/>
          </p:nvCxnSpPr>
          <p:spPr bwMode="auto">
            <a:xfrm>
              <a:off x="6429077" y="2014614"/>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A147D539-C5F5-E84A-B50F-991C0AB5AECD}"/>
                </a:ext>
              </a:extLst>
            </p:cNvPr>
            <p:cNvCxnSpPr>
              <a:cxnSpLocks/>
            </p:cNvCxnSpPr>
            <p:nvPr/>
          </p:nvCxnSpPr>
          <p:spPr bwMode="auto">
            <a:xfrm>
              <a:off x="6715520" y="2104202"/>
              <a:ext cx="0" cy="116476"/>
            </a:xfrm>
            <a:prstGeom prst="line">
              <a:avLst/>
            </a:prstGeom>
            <a:noFill/>
            <a:ln w="28575" cap="flat" cmpd="sng" algn="ctr">
              <a:solidFill>
                <a:schemeClr val="accent1">
                  <a:lumMod val="40000"/>
                  <a:lumOff val="60000"/>
                </a:schemeClr>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68C38AB9-FBCA-D7C5-77DA-57E8D9F9B427}"/>
                </a:ext>
              </a:extLst>
            </p:cNvPr>
            <p:cNvCxnSpPr>
              <a:cxnSpLocks/>
            </p:cNvCxnSpPr>
            <p:nvPr/>
          </p:nvCxnSpPr>
          <p:spPr bwMode="auto">
            <a:xfrm>
              <a:off x="8756106" y="2760046"/>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2FB53602-24BA-F3E4-57CA-5028140017D8}"/>
                </a:ext>
              </a:extLst>
            </p:cNvPr>
            <p:cNvCxnSpPr>
              <a:cxnSpLocks/>
            </p:cNvCxnSpPr>
            <p:nvPr/>
          </p:nvCxnSpPr>
          <p:spPr bwMode="auto">
            <a:xfrm>
              <a:off x="7002850" y="2220678"/>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7027A0FD-DEF0-B56D-1FCE-6D996FFF3487}"/>
                </a:ext>
              </a:extLst>
            </p:cNvPr>
            <p:cNvCxnSpPr>
              <a:cxnSpLocks/>
            </p:cNvCxnSpPr>
            <p:nvPr/>
          </p:nvCxnSpPr>
          <p:spPr bwMode="auto">
            <a:xfrm>
              <a:off x="6598107" y="2016190"/>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F9FC0D65-7FBE-9743-2802-6859FA224B71}"/>
                </a:ext>
              </a:extLst>
            </p:cNvPr>
            <p:cNvCxnSpPr>
              <a:cxnSpLocks/>
            </p:cNvCxnSpPr>
            <p:nvPr/>
          </p:nvCxnSpPr>
          <p:spPr bwMode="auto">
            <a:xfrm>
              <a:off x="6852294" y="2104202"/>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94BE7956-F512-218D-8A16-B30F4E349191}"/>
                </a:ext>
              </a:extLst>
            </p:cNvPr>
            <p:cNvCxnSpPr>
              <a:cxnSpLocks/>
            </p:cNvCxnSpPr>
            <p:nvPr/>
          </p:nvCxnSpPr>
          <p:spPr bwMode="auto">
            <a:xfrm>
              <a:off x="6792722" y="2104202"/>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EBEAC89E-262F-2049-1D3B-F096E1B9C766}"/>
                </a:ext>
              </a:extLst>
            </p:cNvPr>
            <p:cNvCxnSpPr>
              <a:cxnSpLocks/>
            </p:cNvCxnSpPr>
            <p:nvPr/>
          </p:nvCxnSpPr>
          <p:spPr bwMode="auto">
            <a:xfrm>
              <a:off x="10510525" y="2762747"/>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DC1530AB-17F1-E477-A4E1-C093A9FD37A8}"/>
                </a:ext>
              </a:extLst>
            </p:cNvPr>
            <p:cNvCxnSpPr>
              <a:cxnSpLocks/>
            </p:cNvCxnSpPr>
            <p:nvPr/>
          </p:nvCxnSpPr>
          <p:spPr bwMode="auto">
            <a:xfrm>
              <a:off x="10254649" y="2755657"/>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C2A5D6B9-FAE0-A408-7412-4B711801A64E}"/>
                </a:ext>
              </a:extLst>
            </p:cNvPr>
            <p:cNvCxnSpPr>
              <a:cxnSpLocks/>
            </p:cNvCxnSpPr>
            <p:nvPr/>
          </p:nvCxnSpPr>
          <p:spPr bwMode="auto">
            <a:xfrm>
              <a:off x="8847841" y="2759680"/>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63C4939B-2634-62FF-2E31-4CECB1A97886}"/>
                </a:ext>
              </a:extLst>
            </p:cNvPr>
            <p:cNvCxnSpPr>
              <a:cxnSpLocks/>
            </p:cNvCxnSpPr>
            <p:nvPr/>
          </p:nvCxnSpPr>
          <p:spPr bwMode="auto">
            <a:xfrm>
              <a:off x="10158433" y="2759215"/>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8D40B829-3A0E-BE40-26EF-1DAA879188BB}"/>
                </a:ext>
              </a:extLst>
            </p:cNvPr>
            <p:cNvCxnSpPr>
              <a:cxnSpLocks/>
            </p:cNvCxnSpPr>
            <p:nvPr/>
          </p:nvCxnSpPr>
          <p:spPr bwMode="auto">
            <a:xfrm>
              <a:off x="6480725" y="2012632"/>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38FAD639-05E1-FABB-DDAE-209A0A4CE39C}"/>
                </a:ext>
              </a:extLst>
            </p:cNvPr>
            <p:cNvCxnSpPr>
              <a:cxnSpLocks/>
            </p:cNvCxnSpPr>
            <p:nvPr/>
          </p:nvCxnSpPr>
          <p:spPr bwMode="auto">
            <a:xfrm>
              <a:off x="10575438" y="2755657"/>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7" name="Straight Connector 386">
              <a:extLst>
                <a:ext uri="{FF2B5EF4-FFF2-40B4-BE49-F238E27FC236}">
                  <a16:creationId xmlns:a16="http://schemas.microsoft.com/office/drawing/2014/main" id="{3EE200A4-F1C0-4E97-A517-3A2718E15771}"/>
                </a:ext>
              </a:extLst>
            </p:cNvPr>
            <p:cNvCxnSpPr>
              <a:cxnSpLocks/>
            </p:cNvCxnSpPr>
            <p:nvPr/>
          </p:nvCxnSpPr>
          <p:spPr bwMode="auto">
            <a:xfrm>
              <a:off x="7399129" y="2340712"/>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FF6057B2-BC05-F123-CCE0-C157EE27BEDC}"/>
                </a:ext>
              </a:extLst>
            </p:cNvPr>
            <p:cNvCxnSpPr>
              <a:cxnSpLocks/>
            </p:cNvCxnSpPr>
            <p:nvPr/>
          </p:nvCxnSpPr>
          <p:spPr bwMode="auto">
            <a:xfrm>
              <a:off x="10745597" y="2762747"/>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89" name="Straight Connector 388">
              <a:extLst>
                <a:ext uri="{FF2B5EF4-FFF2-40B4-BE49-F238E27FC236}">
                  <a16:creationId xmlns:a16="http://schemas.microsoft.com/office/drawing/2014/main" id="{3FCAA112-5F5C-25A4-4267-2905C12CB1BD}"/>
                </a:ext>
              </a:extLst>
            </p:cNvPr>
            <p:cNvCxnSpPr>
              <a:cxnSpLocks/>
            </p:cNvCxnSpPr>
            <p:nvPr/>
          </p:nvCxnSpPr>
          <p:spPr bwMode="auto">
            <a:xfrm>
              <a:off x="11371433" y="2758750"/>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90" name="Straight Connector 389">
              <a:extLst>
                <a:ext uri="{FF2B5EF4-FFF2-40B4-BE49-F238E27FC236}">
                  <a16:creationId xmlns:a16="http://schemas.microsoft.com/office/drawing/2014/main" id="{6BB669EF-5948-5615-689E-545BED6664B4}"/>
                </a:ext>
              </a:extLst>
            </p:cNvPr>
            <p:cNvCxnSpPr>
              <a:cxnSpLocks/>
            </p:cNvCxnSpPr>
            <p:nvPr/>
          </p:nvCxnSpPr>
          <p:spPr bwMode="auto">
            <a:xfrm>
              <a:off x="7171319" y="2337154"/>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91" name="Straight Connector 390">
              <a:extLst>
                <a:ext uri="{FF2B5EF4-FFF2-40B4-BE49-F238E27FC236}">
                  <a16:creationId xmlns:a16="http://schemas.microsoft.com/office/drawing/2014/main" id="{8A6C7561-11E7-9F7B-35D4-7BF442CC5F94}"/>
                </a:ext>
              </a:extLst>
            </p:cNvPr>
            <p:cNvCxnSpPr>
              <a:cxnSpLocks/>
            </p:cNvCxnSpPr>
            <p:nvPr/>
          </p:nvCxnSpPr>
          <p:spPr bwMode="auto">
            <a:xfrm>
              <a:off x="8781878" y="2762747"/>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92" name="Straight Connector 391">
              <a:extLst>
                <a:ext uri="{FF2B5EF4-FFF2-40B4-BE49-F238E27FC236}">
                  <a16:creationId xmlns:a16="http://schemas.microsoft.com/office/drawing/2014/main" id="{DF6BA93B-C7E0-8851-8C32-DDDCA4C84207}"/>
                </a:ext>
              </a:extLst>
            </p:cNvPr>
            <p:cNvCxnSpPr>
              <a:cxnSpLocks/>
            </p:cNvCxnSpPr>
            <p:nvPr/>
          </p:nvCxnSpPr>
          <p:spPr bwMode="auto">
            <a:xfrm>
              <a:off x="11342259" y="2759189"/>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95" name="Straight Connector 394">
              <a:extLst>
                <a:ext uri="{FF2B5EF4-FFF2-40B4-BE49-F238E27FC236}">
                  <a16:creationId xmlns:a16="http://schemas.microsoft.com/office/drawing/2014/main" id="{B80C452E-4E72-6925-A37F-5F7838B9790F}"/>
                </a:ext>
              </a:extLst>
            </p:cNvPr>
            <p:cNvCxnSpPr>
              <a:cxnSpLocks/>
            </p:cNvCxnSpPr>
            <p:nvPr/>
          </p:nvCxnSpPr>
          <p:spPr bwMode="auto">
            <a:xfrm>
              <a:off x="11708432" y="2759189"/>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96" name="Straight Connector 395">
              <a:extLst>
                <a:ext uri="{FF2B5EF4-FFF2-40B4-BE49-F238E27FC236}">
                  <a16:creationId xmlns:a16="http://schemas.microsoft.com/office/drawing/2014/main" id="{459EA2BA-0569-B65F-A94B-9C7DC1A73533}"/>
                </a:ext>
              </a:extLst>
            </p:cNvPr>
            <p:cNvCxnSpPr>
              <a:cxnSpLocks/>
            </p:cNvCxnSpPr>
            <p:nvPr/>
          </p:nvCxnSpPr>
          <p:spPr bwMode="auto">
            <a:xfrm>
              <a:off x="6680112" y="2104202"/>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97" name="Straight Connector 396">
              <a:extLst>
                <a:ext uri="{FF2B5EF4-FFF2-40B4-BE49-F238E27FC236}">
                  <a16:creationId xmlns:a16="http://schemas.microsoft.com/office/drawing/2014/main" id="{A9F5933B-7861-FFFF-C5F3-12E3FFDE0441}"/>
                </a:ext>
              </a:extLst>
            </p:cNvPr>
            <p:cNvCxnSpPr>
              <a:cxnSpLocks/>
            </p:cNvCxnSpPr>
            <p:nvPr/>
          </p:nvCxnSpPr>
          <p:spPr bwMode="auto">
            <a:xfrm>
              <a:off x="10098641" y="2759680"/>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cxnSp>
          <p:nvCxnSpPr>
            <p:cNvPr id="398" name="Straight Connector 397">
              <a:extLst>
                <a:ext uri="{FF2B5EF4-FFF2-40B4-BE49-F238E27FC236}">
                  <a16:creationId xmlns:a16="http://schemas.microsoft.com/office/drawing/2014/main" id="{6BB060F3-6081-BE5C-DEA5-D0FD5F784712}"/>
                </a:ext>
              </a:extLst>
            </p:cNvPr>
            <p:cNvCxnSpPr>
              <a:cxnSpLocks/>
            </p:cNvCxnSpPr>
            <p:nvPr/>
          </p:nvCxnSpPr>
          <p:spPr bwMode="auto">
            <a:xfrm>
              <a:off x="10280106" y="2755657"/>
              <a:ext cx="0" cy="116476"/>
            </a:xfrm>
            <a:prstGeom prst="line">
              <a:avLst/>
            </a:prstGeom>
            <a:noFill/>
            <a:ln w="19050" cap="flat" cmpd="sng" algn="ctr">
              <a:solidFill>
                <a:schemeClr val="accent1">
                  <a:lumMod val="40000"/>
                  <a:lumOff val="60000"/>
                </a:schemeClr>
              </a:solidFill>
              <a:prstDash val="solid"/>
              <a:round/>
              <a:headEnd type="none" w="med" len="med"/>
              <a:tailEnd type="none" w="med" len="med"/>
            </a:ln>
            <a:effectLst/>
          </p:spPr>
        </p:cxnSp>
      </p:grpSp>
    </p:spTree>
    <p:extLst>
      <p:ext uri="{BB962C8B-B14F-4D97-AF65-F5344CB8AC3E}">
        <p14:creationId xmlns:p14="http://schemas.microsoft.com/office/powerpoint/2010/main" val="20507556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A07AC7-B72E-7726-4501-21C8BF488B80}"/>
              </a:ext>
            </a:extLst>
          </p:cNvPr>
          <p:cNvSpPr>
            <a:spLocks noGrp="1"/>
          </p:cNvSpPr>
          <p:nvPr>
            <p:ph idx="10"/>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Updated safety run in results from Lotis-5: A phase III trial of </a:t>
            </a:r>
            <a:r>
              <a:rPr lang="en-US" b="1" dirty="0" err="1"/>
              <a:t>Lonca</a:t>
            </a:r>
            <a:r>
              <a:rPr lang="en-US" b="1" dirty="0"/>
              <a:t>-T plus rituximab vs. immunochemotherapy in patients with R/R DLBCL. </a:t>
            </a:r>
            <a:r>
              <a:rPr lang="en-US" dirty="0"/>
              <a:t>Carlo-Stella et al, EHA.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Initial Results from LOTIS-7: A phase 1B study of </a:t>
            </a:r>
            <a:r>
              <a:rPr lang="en-US" b="1" dirty="0" err="1"/>
              <a:t>Lonca</a:t>
            </a:r>
            <a:r>
              <a:rPr lang="en-US" b="1" dirty="0"/>
              <a:t>-T plus </a:t>
            </a:r>
            <a:r>
              <a:rPr lang="en-US" b="1" dirty="0" err="1"/>
              <a:t>Glofitamab</a:t>
            </a:r>
            <a:r>
              <a:rPr lang="en-US" b="1" dirty="0"/>
              <a:t> in patients with R/R DLBCL. </a:t>
            </a:r>
            <a:r>
              <a:rPr lang="en-US" dirty="0" err="1"/>
              <a:t>Alderuccio</a:t>
            </a:r>
            <a:r>
              <a:rPr lang="en-US" dirty="0"/>
              <a:t> et al, EHA. </a:t>
            </a: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5ECB9264-CD9C-C7DC-6D23-5225DD43D25B}"/>
              </a:ext>
            </a:extLst>
          </p:cNvPr>
          <p:cNvSpPr>
            <a:spLocks noGrp="1"/>
          </p:cNvSpPr>
          <p:nvPr>
            <p:ph type="title"/>
          </p:nvPr>
        </p:nvSpPr>
        <p:spPr/>
        <p:txBody>
          <a:bodyPr/>
          <a:lstStyle/>
          <a:p>
            <a:r>
              <a:rPr lang="en-US" dirty="0"/>
              <a:t>New ADC Data in R/R DLBCL</a:t>
            </a:r>
          </a:p>
        </p:txBody>
      </p:sp>
    </p:spTree>
    <p:extLst>
      <p:ext uri="{BB962C8B-B14F-4D97-AF65-F5344CB8AC3E}">
        <p14:creationId xmlns:p14="http://schemas.microsoft.com/office/powerpoint/2010/main" val="2904015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E25780F8-C384-48BD-ABEC-E8AAF33CEDD7}"/>
              </a:ext>
            </a:extLst>
          </p:cNvPr>
          <p:cNvSpPr>
            <a:spLocks noGrp="1"/>
          </p:cNvSpPr>
          <p:nvPr>
            <p:ph type="title"/>
          </p:nvPr>
        </p:nvSpPr>
        <p:spPr>
          <a:xfrm>
            <a:off x="548640" y="451959"/>
            <a:ext cx="9654571" cy="1325563"/>
          </a:xfrm>
        </p:spPr>
        <p:txBody>
          <a:bodyPr>
            <a:noAutofit/>
          </a:bodyPr>
          <a:lstStyle/>
          <a:p>
            <a:pPr>
              <a:lnSpc>
                <a:spcPts val="2580"/>
              </a:lnSpc>
            </a:pPr>
            <a:r>
              <a:rPr lang="en-US" dirty="0"/>
              <a:t>LOTIS-5 Safety Run-in: Efficacy Results</a:t>
            </a:r>
            <a:r>
              <a:rPr lang="en-US" baseline="30000" dirty="0"/>
              <a:t>1,a</a:t>
            </a:r>
            <a:endParaRPr lang="en-US" sz="1800" baseline="30000" dirty="0"/>
          </a:p>
        </p:txBody>
      </p:sp>
      <p:sp>
        <p:nvSpPr>
          <p:cNvPr id="5" name="Content Placeholder 4">
            <a:extLst>
              <a:ext uri="{FF2B5EF4-FFF2-40B4-BE49-F238E27FC236}">
                <a16:creationId xmlns:a16="http://schemas.microsoft.com/office/drawing/2014/main" id="{1BA00C2E-018A-127C-1B76-C45C81669C2E}"/>
              </a:ext>
            </a:extLst>
          </p:cNvPr>
          <p:cNvSpPr>
            <a:spLocks noGrp="1"/>
          </p:cNvSpPr>
          <p:nvPr>
            <p:ph idx="1"/>
          </p:nvPr>
        </p:nvSpPr>
        <p:spPr>
          <a:xfrm>
            <a:off x="533537" y="1777521"/>
            <a:ext cx="5876888" cy="4515111"/>
          </a:xfrm>
        </p:spPr>
        <p:txBody>
          <a:bodyPr lIns="0">
            <a:normAutofit/>
          </a:bodyPr>
          <a:lstStyle/>
          <a:p>
            <a:pPr>
              <a:spcBef>
                <a:spcPts val="600"/>
              </a:spcBef>
            </a:pPr>
            <a:r>
              <a:rPr lang="en-US" sz="2000" dirty="0"/>
              <a:t>The ORR by central review was 80% (16/20) </a:t>
            </a:r>
          </a:p>
          <a:p>
            <a:pPr>
              <a:spcBef>
                <a:spcPts val="600"/>
              </a:spcBef>
            </a:pPr>
            <a:r>
              <a:rPr lang="en-US" sz="2000" dirty="0"/>
              <a:t>A total of 50% (10/20) and 30% (6/20) of patients attained CR and PR, respectively</a:t>
            </a:r>
          </a:p>
          <a:p>
            <a:pPr>
              <a:spcBef>
                <a:spcPts val="600"/>
              </a:spcBef>
            </a:pPr>
            <a:r>
              <a:rPr lang="en-US" sz="2000" dirty="0"/>
              <a:t>The median DOR was 8.0 months (95% CI, 3.2-NE)</a:t>
            </a:r>
          </a:p>
          <a:p>
            <a:pPr>
              <a:spcBef>
                <a:spcPts val="600"/>
              </a:spcBef>
            </a:pPr>
            <a:r>
              <a:rPr lang="en-US" sz="2000" dirty="0"/>
              <a:t>The median PFS was 8.3 months (95% CI, 4.5-NE)</a:t>
            </a:r>
          </a:p>
          <a:p>
            <a:pPr>
              <a:spcBef>
                <a:spcPts val="600"/>
              </a:spcBef>
            </a:pPr>
            <a:r>
              <a:rPr lang="en-US" sz="2000" dirty="0"/>
              <a:t>No new safety signals were identified</a:t>
            </a:r>
          </a:p>
          <a:p>
            <a:pPr>
              <a:spcBef>
                <a:spcPts val="600"/>
              </a:spcBef>
            </a:pPr>
            <a:r>
              <a:rPr lang="en-US" sz="2000" dirty="0"/>
              <a:t>Trial has progressed to randomization</a:t>
            </a:r>
          </a:p>
        </p:txBody>
      </p:sp>
      <p:sp>
        <p:nvSpPr>
          <p:cNvPr id="137" name="Rectangle 136">
            <a:hlinkClick r:id="" action="ppaction://hlinkshowjump?jump=previousslide"/>
            <a:extLst>
              <a:ext uri="{FF2B5EF4-FFF2-40B4-BE49-F238E27FC236}">
                <a16:creationId xmlns:a16="http://schemas.microsoft.com/office/drawing/2014/main" id="{E962B200-7E50-B144-AD4B-758EB8AE0080}"/>
              </a:ext>
            </a:extLst>
          </p:cNvPr>
          <p:cNvSpPr/>
          <p:nvPr/>
        </p:nvSpPr>
        <p:spPr>
          <a:xfrm>
            <a:off x="10144432" y="6412675"/>
            <a:ext cx="462116" cy="457200"/>
          </a:xfrm>
          <a:prstGeom prst="rect">
            <a:avLst/>
          </a:prstGeom>
          <a:solidFill>
            <a:schemeClr val="accent6">
              <a:alpha val="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Rectangle 137">
            <a:hlinkClick r:id="" action="ppaction://hlinkshowjump?jump=nextslide"/>
            <a:extLst>
              <a:ext uri="{FF2B5EF4-FFF2-40B4-BE49-F238E27FC236}">
                <a16:creationId xmlns:a16="http://schemas.microsoft.com/office/drawing/2014/main" id="{43A4D0C0-4E78-4B4D-900E-6B7F9B3D568C}"/>
              </a:ext>
            </a:extLst>
          </p:cNvPr>
          <p:cNvSpPr/>
          <p:nvPr/>
        </p:nvSpPr>
        <p:spPr>
          <a:xfrm>
            <a:off x="10714704" y="6412675"/>
            <a:ext cx="462116" cy="457200"/>
          </a:xfrm>
          <a:prstGeom prst="rect">
            <a:avLst/>
          </a:prstGeom>
          <a:solidFill>
            <a:schemeClr val="accent6">
              <a:alpha val="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A7239277-63AB-D049-A8D0-565A03E4F4F2}"/>
              </a:ext>
            </a:extLst>
          </p:cNvPr>
          <p:cNvSpPr txBox="1"/>
          <p:nvPr/>
        </p:nvSpPr>
        <p:spPr>
          <a:xfrm>
            <a:off x="548640" y="6398668"/>
            <a:ext cx="7233285" cy="449418"/>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1. Carlo-Stella C</a:t>
            </a:r>
            <a:r>
              <a:rPr kumimoji="0" lang="en-GB" sz="9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 et al. Updated Safety Run-in Results From LOTIS-5: A Phase 3, Randomized Trial of </a:t>
            </a:r>
            <a:r>
              <a:rPr kumimoji="0" lang="en-GB" sz="900" b="0" i="0" u="none" strike="noStrike" kern="1200" cap="none" spc="0" normalizeH="0" baseline="0" noProof="0" dirty="0" err="1">
                <a:ln>
                  <a:noFill/>
                </a:ln>
                <a:solidFill>
                  <a:prstClr val="black">
                    <a:lumMod val="50000"/>
                    <a:lumOff val="50000"/>
                  </a:prstClr>
                </a:solidFill>
                <a:effectLst/>
                <a:uLnTx/>
                <a:uFillTx/>
                <a:latin typeface="Calibri"/>
                <a:ea typeface="+mn-ea"/>
                <a:cs typeface="Arial" panose="020B0604020202020204" pitchFamily="34" charset="0"/>
              </a:rPr>
              <a:t>Loncastuximab</a:t>
            </a:r>
            <a:r>
              <a:rPr kumimoji="0" lang="en-GB" sz="9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 </a:t>
            </a:r>
            <a:r>
              <a:rPr kumimoji="0" lang="en-GB" sz="900" b="0" i="0" u="none" strike="noStrike" kern="1200" cap="none" spc="0" normalizeH="0" baseline="0" noProof="0" dirty="0" err="1">
                <a:ln>
                  <a:noFill/>
                </a:ln>
                <a:solidFill>
                  <a:prstClr val="black">
                    <a:lumMod val="50000"/>
                    <a:lumOff val="50000"/>
                  </a:prstClr>
                </a:solidFill>
                <a:effectLst/>
                <a:uLnTx/>
                <a:uFillTx/>
                <a:latin typeface="Calibri"/>
                <a:ea typeface="+mn-ea"/>
                <a:cs typeface="Arial" panose="020B0604020202020204" pitchFamily="34" charset="0"/>
              </a:rPr>
              <a:t>Tesirine</a:t>
            </a:r>
            <a:r>
              <a:rPr kumimoji="0" lang="en-GB" sz="9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 With Rituximab Versus Immunochemotherapy in Patients With R/R DLBCL/HGBL. </a:t>
            </a: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Poster presented at the European Hematology Association 30</a:t>
            </a:r>
            <a:r>
              <a:rPr kumimoji="0" lang="en-US" sz="900" b="0" i="0" u="none" strike="noStrike" kern="1200" cap="none" spc="0" normalizeH="0" baseline="30000" noProof="0" dirty="0">
                <a:ln>
                  <a:noFill/>
                </a:ln>
                <a:solidFill>
                  <a:prstClr val="black">
                    <a:lumMod val="50000"/>
                    <a:lumOff val="50000"/>
                  </a:prstClr>
                </a:solidFill>
                <a:effectLst/>
                <a:uLnTx/>
                <a:uFillTx/>
                <a:latin typeface="Calibri"/>
                <a:ea typeface="+mn-ea"/>
                <a:cs typeface="+mn-cs"/>
              </a:rPr>
              <a:t>th</a:t>
            </a: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Annual Congress (EHA 2025). June 12-15, 2025. Milan, Italy.</a:t>
            </a: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 </a:t>
            </a:r>
          </a:p>
        </p:txBody>
      </p:sp>
      <p:sp>
        <p:nvSpPr>
          <p:cNvPr id="48" name="Graphic 29">
            <a:extLst>
              <a:ext uri="{FF2B5EF4-FFF2-40B4-BE49-F238E27FC236}">
                <a16:creationId xmlns:a16="http://schemas.microsoft.com/office/drawing/2014/main" id="{CB6F8FDE-9707-ED40-A607-EFC67AD451BB}"/>
              </a:ext>
            </a:extLst>
          </p:cNvPr>
          <p:cNvSpPr/>
          <p:nvPr/>
        </p:nvSpPr>
        <p:spPr>
          <a:xfrm rot="10800000">
            <a:off x="10133181" y="6409851"/>
            <a:ext cx="481844" cy="457201"/>
          </a:xfrm>
          <a:custGeom>
            <a:avLst/>
            <a:gdLst>
              <a:gd name="connsiteX0" fmla="*/ 610193 w 610193"/>
              <a:gd name="connsiteY0" fmla="*/ 0 h 578986"/>
              <a:gd name="connsiteX1" fmla="*/ 0 w 610193"/>
              <a:gd name="connsiteY1" fmla="*/ 0 h 578986"/>
              <a:gd name="connsiteX2" fmla="*/ 0 w 610193"/>
              <a:gd name="connsiteY2" fmla="*/ 389155 h 578986"/>
              <a:gd name="connsiteX3" fmla="*/ 189914 w 610193"/>
              <a:gd name="connsiteY3" fmla="*/ 578986 h 578986"/>
              <a:gd name="connsiteX4" fmla="*/ 420279 w 610193"/>
              <a:gd name="connsiteY4" fmla="*/ 578986 h 578986"/>
              <a:gd name="connsiteX5" fmla="*/ 610193 w 610193"/>
              <a:gd name="connsiteY5" fmla="*/ 389155 h 578986"/>
              <a:gd name="connsiteX6" fmla="*/ 610193 w 610193"/>
              <a:gd name="connsiteY6" fmla="*/ 0 h 57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193" h="578986">
                <a:moveTo>
                  <a:pt x="610193" y="0"/>
                </a:moveTo>
                <a:lnTo>
                  <a:pt x="0" y="0"/>
                </a:lnTo>
                <a:lnTo>
                  <a:pt x="0" y="389155"/>
                </a:lnTo>
                <a:cubicBezTo>
                  <a:pt x="0" y="494037"/>
                  <a:pt x="84986" y="578986"/>
                  <a:pt x="189914" y="578986"/>
                </a:cubicBezTo>
                <a:lnTo>
                  <a:pt x="420279" y="578986"/>
                </a:lnTo>
                <a:cubicBezTo>
                  <a:pt x="525207" y="578986"/>
                  <a:pt x="610193" y="494037"/>
                  <a:pt x="610193" y="389155"/>
                </a:cubicBezTo>
                <a:lnTo>
                  <a:pt x="610193" y="0"/>
                </a:lnTo>
                <a:close/>
              </a:path>
            </a:pathLst>
          </a:custGeom>
          <a:solidFill>
            <a:srgbClr val="EE7D31"/>
          </a:solidFill>
          <a:ln w="9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raphic 29">
            <a:extLst>
              <a:ext uri="{FF2B5EF4-FFF2-40B4-BE49-F238E27FC236}">
                <a16:creationId xmlns:a16="http://schemas.microsoft.com/office/drawing/2014/main" id="{0DC7DB9E-4937-1F4D-8D23-840694184E02}"/>
              </a:ext>
            </a:extLst>
          </p:cNvPr>
          <p:cNvSpPr/>
          <p:nvPr/>
        </p:nvSpPr>
        <p:spPr>
          <a:xfrm rot="10800000">
            <a:off x="10710179" y="6409851"/>
            <a:ext cx="481844" cy="457201"/>
          </a:xfrm>
          <a:custGeom>
            <a:avLst/>
            <a:gdLst>
              <a:gd name="connsiteX0" fmla="*/ 610193 w 610193"/>
              <a:gd name="connsiteY0" fmla="*/ 0 h 578986"/>
              <a:gd name="connsiteX1" fmla="*/ 0 w 610193"/>
              <a:gd name="connsiteY1" fmla="*/ 0 h 578986"/>
              <a:gd name="connsiteX2" fmla="*/ 0 w 610193"/>
              <a:gd name="connsiteY2" fmla="*/ 389155 h 578986"/>
              <a:gd name="connsiteX3" fmla="*/ 189914 w 610193"/>
              <a:gd name="connsiteY3" fmla="*/ 578986 h 578986"/>
              <a:gd name="connsiteX4" fmla="*/ 420279 w 610193"/>
              <a:gd name="connsiteY4" fmla="*/ 578986 h 578986"/>
              <a:gd name="connsiteX5" fmla="*/ 610193 w 610193"/>
              <a:gd name="connsiteY5" fmla="*/ 389155 h 578986"/>
              <a:gd name="connsiteX6" fmla="*/ 610193 w 610193"/>
              <a:gd name="connsiteY6" fmla="*/ 0 h 57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193" h="578986">
                <a:moveTo>
                  <a:pt x="610193" y="0"/>
                </a:moveTo>
                <a:lnTo>
                  <a:pt x="0" y="0"/>
                </a:lnTo>
                <a:lnTo>
                  <a:pt x="0" y="389155"/>
                </a:lnTo>
                <a:cubicBezTo>
                  <a:pt x="0" y="494037"/>
                  <a:pt x="84986" y="578986"/>
                  <a:pt x="189914" y="578986"/>
                </a:cubicBezTo>
                <a:lnTo>
                  <a:pt x="420279" y="578986"/>
                </a:lnTo>
                <a:cubicBezTo>
                  <a:pt x="525207" y="578986"/>
                  <a:pt x="610193" y="494037"/>
                  <a:pt x="610193" y="389155"/>
                </a:cubicBezTo>
                <a:lnTo>
                  <a:pt x="610193" y="0"/>
                </a:lnTo>
                <a:close/>
              </a:path>
            </a:pathLst>
          </a:custGeom>
          <a:solidFill>
            <a:srgbClr val="EE7D31"/>
          </a:solidFill>
          <a:ln w="9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0" name="Graphic 49" descr="Caret Down with solid fill">
            <a:extLst>
              <a:ext uri="{FF2B5EF4-FFF2-40B4-BE49-F238E27FC236}">
                <a16:creationId xmlns:a16="http://schemas.microsoft.com/office/drawing/2014/main" id="{5E4CE54E-3F56-444C-A84D-56D563B63E6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10793380" y="6495194"/>
            <a:ext cx="329698" cy="329698"/>
          </a:xfrm>
          <a:prstGeom prst="rect">
            <a:avLst/>
          </a:prstGeom>
        </p:spPr>
      </p:pic>
      <p:pic>
        <p:nvPicPr>
          <p:cNvPr id="51" name="Graphic 50" descr="Caret Down with solid fill">
            <a:extLst>
              <a:ext uri="{FF2B5EF4-FFF2-40B4-BE49-F238E27FC236}">
                <a16:creationId xmlns:a16="http://schemas.microsoft.com/office/drawing/2014/main" id="{D6B70CBB-4240-F54B-B72C-813BBEE3E80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5400000">
            <a:off x="10203211" y="6495194"/>
            <a:ext cx="329698" cy="329698"/>
          </a:xfrm>
          <a:prstGeom prst="rect">
            <a:avLst/>
          </a:prstGeom>
        </p:spPr>
      </p:pic>
      <p:sp>
        <p:nvSpPr>
          <p:cNvPr id="59" name="Rectangle 58">
            <a:hlinkClick r:id="rId4" action="ppaction://hlinksldjump"/>
            <a:extLst>
              <a:ext uri="{FF2B5EF4-FFF2-40B4-BE49-F238E27FC236}">
                <a16:creationId xmlns:a16="http://schemas.microsoft.com/office/drawing/2014/main" id="{EFACE2A1-E6FB-BEA8-5320-8962EDB9BF5B}"/>
              </a:ext>
            </a:extLst>
          </p:cNvPr>
          <p:cNvSpPr/>
          <p:nvPr/>
        </p:nvSpPr>
        <p:spPr>
          <a:xfrm>
            <a:off x="10120185" y="6400800"/>
            <a:ext cx="518984"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a:hlinkClick r:id="" action="ppaction://hlinkshowjump?jump=nextslide"/>
            <a:extLst>
              <a:ext uri="{FF2B5EF4-FFF2-40B4-BE49-F238E27FC236}">
                <a16:creationId xmlns:a16="http://schemas.microsoft.com/office/drawing/2014/main" id="{C22B44C2-BF7B-7E16-9CB1-B4E5EB3DAF32}"/>
              </a:ext>
            </a:extLst>
          </p:cNvPr>
          <p:cNvSpPr/>
          <p:nvPr/>
        </p:nvSpPr>
        <p:spPr>
          <a:xfrm>
            <a:off x="10692714" y="6400800"/>
            <a:ext cx="518984"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Table 7">
            <a:extLst>
              <a:ext uri="{FF2B5EF4-FFF2-40B4-BE49-F238E27FC236}">
                <a16:creationId xmlns:a16="http://schemas.microsoft.com/office/drawing/2014/main" id="{C5D617B8-FBE1-4BE4-45AD-2565EAD8B582}"/>
              </a:ext>
            </a:extLst>
          </p:cNvPr>
          <p:cNvGraphicFramePr>
            <a:graphicFrameLocks noGrp="1"/>
          </p:cNvGraphicFramePr>
          <p:nvPr/>
        </p:nvGraphicFramePr>
        <p:xfrm>
          <a:off x="6473788" y="1777521"/>
          <a:ext cx="5199780" cy="4267200"/>
        </p:xfrm>
        <a:graphic>
          <a:graphicData uri="http://schemas.openxmlformats.org/drawingml/2006/table">
            <a:tbl>
              <a:tblPr firstRow="1" bandRow="1">
                <a:tableStyleId>{5C22544A-7EE6-4342-B048-85BDC9FD1C3A}</a:tableStyleId>
              </a:tblPr>
              <a:tblGrid>
                <a:gridCol w="3276145">
                  <a:extLst>
                    <a:ext uri="{9D8B030D-6E8A-4147-A177-3AD203B41FA5}">
                      <a16:colId xmlns:a16="http://schemas.microsoft.com/office/drawing/2014/main" val="3116173618"/>
                    </a:ext>
                  </a:extLst>
                </a:gridCol>
                <a:gridCol w="1923635">
                  <a:extLst>
                    <a:ext uri="{9D8B030D-6E8A-4147-A177-3AD203B41FA5}">
                      <a16:colId xmlns:a16="http://schemas.microsoft.com/office/drawing/2014/main" val="2926806173"/>
                    </a:ext>
                  </a:extLst>
                </a:gridCol>
              </a:tblGrid>
              <a:tr h="219736">
                <a:tc gridSpan="2">
                  <a:txBody>
                    <a:bodyPr/>
                    <a:lstStyle/>
                    <a:p>
                      <a:r>
                        <a:rPr lang="en-US" sz="1400" dirty="0"/>
                        <a:t>Efficacy outcomes in safety run-in population (N=20)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tc hMerge="1">
                  <a:txBody>
                    <a:bodyPr/>
                    <a:lstStyle/>
                    <a:p>
                      <a:endParaRPr lang="en-US" sz="1500" dirty="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2998231405"/>
                  </a:ext>
                </a:extLst>
              </a:tr>
              <a:tr h="219736">
                <a:tc>
                  <a:txBody>
                    <a:bodyPr/>
                    <a:lstStyle/>
                    <a:p>
                      <a:r>
                        <a:rPr lang="en-US" sz="1400" b="0">
                          <a:solidFill>
                            <a:schemeClr val="tx1">
                              <a:lumMod val="50000"/>
                              <a:lumOff val="50000"/>
                            </a:schemeClr>
                          </a:solidFill>
                        </a:rPr>
                        <a:t>ORR (95%</a:t>
                      </a:r>
                      <a:r>
                        <a:rPr lang="en-US" sz="1400" b="0" baseline="30000">
                          <a:solidFill>
                            <a:schemeClr val="tx1">
                              <a:lumMod val="50000"/>
                              <a:lumOff val="50000"/>
                            </a:schemeClr>
                          </a:solidFill>
                        </a:rPr>
                        <a:t> </a:t>
                      </a:r>
                      <a:r>
                        <a:rPr lang="en-US" sz="1400" b="0" baseline="0">
                          <a:solidFill>
                            <a:schemeClr val="tx1">
                              <a:lumMod val="50000"/>
                              <a:lumOff val="50000"/>
                            </a:schemeClr>
                          </a:solidFill>
                        </a:rPr>
                        <a:t>CI), %</a:t>
                      </a:r>
                      <a:endParaRPr lang="en-US" sz="1400" b="0" baseline="3000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400" b="0">
                          <a:solidFill>
                            <a:schemeClr val="tx1">
                              <a:lumMod val="50000"/>
                              <a:lumOff val="50000"/>
                            </a:schemeClr>
                          </a:solidFill>
                        </a:rPr>
                        <a:t>80.0</a:t>
                      </a:r>
                      <a:r>
                        <a:rPr lang="en-US" sz="1400" b="1">
                          <a:solidFill>
                            <a:schemeClr val="tx1">
                              <a:lumMod val="50000"/>
                              <a:lumOff val="50000"/>
                            </a:schemeClr>
                          </a:solidFill>
                        </a:rPr>
                        <a:t> </a:t>
                      </a:r>
                      <a:r>
                        <a:rPr lang="en-US" sz="1400">
                          <a:solidFill>
                            <a:schemeClr val="tx1">
                              <a:lumMod val="50000"/>
                              <a:lumOff val="50000"/>
                            </a:schemeClr>
                          </a:solidFill>
                        </a:rPr>
                        <a:t>(56.3, 94.3)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25962431"/>
                  </a:ext>
                </a:extLst>
              </a:tr>
              <a:tr h="219736">
                <a:tc>
                  <a:txBody>
                    <a:bodyPr/>
                    <a:lstStyle/>
                    <a:p>
                      <a:r>
                        <a:rPr lang="en-US" sz="1400" dirty="0">
                          <a:solidFill>
                            <a:schemeClr val="tx1">
                              <a:lumMod val="50000"/>
                              <a:lumOff val="50000"/>
                            </a:schemeClr>
                          </a:solidFill>
                        </a:rPr>
                        <a:t>     CR rate (95% CI),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400">
                          <a:solidFill>
                            <a:schemeClr val="tx1">
                              <a:lumMod val="50000"/>
                              <a:lumOff val="50000"/>
                            </a:schemeClr>
                          </a:solidFill>
                        </a:rPr>
                        <a:t>50.0 (27.2-72.8)</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258259927"/>
                  </a:ext>
                </a:extLst>
              </a:tr>
              <a:tr h="219736">
                <a:tc>
                  <a:txBody>
                    <a:bodyPr/>
                    <a:lstStyle/>
                    <a:p>
                      <a:r>
                        <a:rPr lang="en-GB" sz="1400" b="0" dirty="0">
                          <a:solidFill>
                            <a:schemeClr val="tx1">
                              <a:lumMod val="50000"/>
                              <a:lumOff val="50000"/>
                            </a:schemeClr>
                          </a:solidFill>
                        </a:rPr>
                        <a:t>Median DOR (95% CI), months</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a:solidFill>
                            <a:schemeClr val="tx1">
                              <a:lumMod val="50000"/>
                              <a:lumOff val="50000"/>
                            </a:schemeClr>
                          </a:solidFill>
                        </a:rPr>
                        <a:t>8.0 (3.2-NE)</a:t>
                      </a:r>
                      <a:endParaRPr lang="en-US" sz="1400" b="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65701070"/>
                  </a:ext>
                </a:extLst>
              </a:tr>
              <a:tr h="219736">
                <a:tc>
                  <a:txBody>
                    <a:bodyPr/>
                    <a:lstStyle/>
                    <a:p>
                      <a:r>
                        <a:rPr lang="en-GB" sz="1400" b="0">
                          <a:solidFill>
                            <a:schemeClr val="tx1">
                              <a:lumMod val="50000"/>
                              <a:lumOff val="50000"/>
                            </a:schemeClr>
                          </a:solidFill>
                        </a:rPr>
                        <a:t>Median PFS (95% CI), months</a:t>
                      </a:r>
                      <a:endParaRPr lang="en-US" sz="1400" b="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dirty="0">
                          <a:solidFill>
                            <a:schemeClr val="tx1">
                              <a:lumMod val="50000"/>
                              <a:lumOff val="50000"/>
                            </a:schemeClr>
                          </a:solidFill>
                        </a:rPr>
                        <a:t>8.3 (4.5, NE)</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251731810"/>
                  </a:ext>
                </a:extLst>
              </a:tr>
              <a:tr h="219736">
                <a:tc gridSpan="2">
                  <a:txBody>
                    <a:bodyPr/>
                    <a:lstStyle/>
                    <a:p>
                      <a:r>
                        <a:rPr lang="en-US" sz="1400" b="1">
                          <a:solidFill>
                            <a:schemeClr val="bg1"/>
                          </a:solidFill>
                        </a:rPr>
                        <a:t>Efficacy outcomes in responders (n=16)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tc hMerge="1">
                  <a:txBody>
                    <a:bodyPr/>
                    <a:lstStyle/>
                    <a:p>
                      <a:endParaRPr lang="en-US" sz="1500" b="1">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2206161266"/>
                  </a:ext>
                </a:extLst>
              </a:tr>
              <a:tr h="219736">
                <a:tc>
                  <a:txBody>
                    <a:bodyPr/>
                    <a:lstStyle/>
                    <a:p>
                      <a:r>
                        <a:rPr lang="en-GB" sz="1400" b="0" dirty="0">
                          <a:solidFill>
                            <a:schemeClr val="tx1">
                              <a:lumMod val="50000"/>
                              <a:lumOff val="50000"/>
                            </a:schemeClr>
                          </a:solidFill>
                        </a:rPr>
                        <a:t>Median DOR (95% CI), months</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a:solidFill>
                            <a:schemeClr val="tx1">
                              <a:lumMod val="50000"/>
                              <a:lumOff val="50000"/>
                            </a:schemeClr>
                          </a:solidFill>
                        </a:rPr>
                        <a:t>8.0 (3.19-NE)</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997570557"/>
                  </a:ext>
                </a:extLst>
              </a:tr>
              <a:tr h="219736">
                <a:tc>
                  <a:txBody>
                    <a:bodyPr/>
                    <a:lstStyle/>
                    <a:p>
                      <a:r>
                        <a:rPr lang="en-GB" sz="1400" b="0">
                          <a:solidFill>
                            <a:schemeClr val="tx1">
                              <a:lumMod val="50000"/>
                              <a:lumOff val="50000"/>
                            </a:schemeClr>
                          </a:solidFill>
                        </a:rPr>
                        <a:t>Events (%), n</a:t>
                      </a:r>
                      <a:endParaRPr lang="en-US" sz="1400" b="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dirty="0">
                          <a:solidFill>
                            <a:schemeClr val="tx1">
                              <a:lumMod val="50000"/>
                              <a:lumOff val="50000"/>
                            </a:schemeClr>
                          </a:solidFill>
                        </a:rPr>
                        <a:t>5 (31.3)</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536902039"/>
                  </a:ext>
                </a:extLst>
              </a:tr>
              <a:tr h="219736">
                <a:tc gridSpan="2">
                  <a:txBody>
                    <a:bodyPr/>
                    <a:lstStyle/>
                    <a:p>
                      <a:r>
                        <a:rPr lang="en-US" sz="1400" b="1" dirty="0">
                          <a:solidFill>
                            <a:schemeClr val="bg1"/>
                          </a:solidFill>
                        </a:rPr>
                        <a:t>Efficacy outcomes in complete responders (n=10)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tc hMerge="1">
                  <a:txBody>
                    <a:bodyPr/>
                    <a:lstStyle/>
                    <a:p>
                      <a:endParaRPr lang="en-US" sz="1500" b="1"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3596091603"/>
                  </a:ext>
                </a:extLst>
              </a:tr>
              <a:tr h="219736">
                <a:tc>
                  <a:txBody>
                    <a:bodyPr/>
                    <a:lstStyle/>
                    <a:p>
                      <a:r>
                        <a:rPr lang="en-GB" sz="1400" b="0" dirty="0">
                          <a:solidFill>
                            <a:schemeClr val="tx1">
                              <a:lumMod val="50000"/>
                              <a:lumOff val="50000"/>
                            </a:schemeClr>
                          </a:solidFill>
                        </a:rPr>
                        <a:t>Median DOR (95% CI), months</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a:solidFill>
                            <a:schemeClr val="tx1">
                              <a:lumMod val="50000"/>
                              <a:lumOff val="50000"/>
                            </a:schemeClr>
                          </a:solidFill>
                        </a:rPr>
                        <a:t>NE (3.19-NE)</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94284324"/>
                  </a:ext>
                </a:extLst>
              </a:tr>
              <a:tr h="219736">
                <a:tc>
                  <a:txBody>
                    <a:bodyPr/>
                    <a:lstStyle/>
                    <a:p>
                      <a:r>
                        <a:rPr lang="en-GB" sz="1400" b="0">
                          <a:solidFill>
                            <a:schemeClr val="tx1">
                              <a:lumMod val="50000"/>
                              <a:lumOff val="50000"/>
                            </a:schemeClr>
                          </a:solidFill>
                        </a:rPr>
                        <a:t>Events (%), n</a:t>
                      </a:r>
                      <a:endParaRPr lang="en-US" sz="1400" b="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dirty="0">
                          <a:solidFill>
                            <a:schemeClr val="tx1">
                              <a:lumMod val="50000"/>
                              <a:lumOff val="50000"/>
                            </a:schemeClr>
                          </a:solidFill>
                        </a:rPr>
                        <a:t>3 (30.0)</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559684413"/>
                  </a:ext>
                </a:extLst>
              </a:tr>
              <a:tr h="219736">
                <a:tc gridSpan="2">
                  <a:txBody>
                    <a:bodyPr/>
                    <a:lstStyle/>
                    <a:p>
                      <a:r>
                        <a:rPr lang="en-US" sz="1400" b="1" dirty="0">
                          <a:solidFill>
                            <a:schemeClr val="bg1"/>
                          </a:solidFill>
                        </a:rPr>
                        <a:t>MRD results in patients with ctDNA measurements (n=8)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tc hMerge="1">
                  <a:txBody>
                    <a:bodyPr/>
                    <a:lstStyle/>
                    <a:p>
                      <a:endParaRPr lang="en-US" sz="1500" b="1"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2534256876"/>
                  </a:ext>
                </a:extLst>
              </a:tr>
              <a:tr h="219736">
                <a:tc>
                  <a:txBody>
                    <a:bodyPr/>
                    <a:lstStyle/>
                    <a:p>
                      <a:r>
                        <a:rPr lang="en-GB" sz="1400" b="0" dirty="0">
                          <a:solidFill>
                            <a:schemeClr val="tx1">
                              <a:lumMod val="50000"/>
                              <a:lumOff val="50000"/>
                            </a:schemeClr>
                          </a:solidFill>
                        </a:rPr>
                        <a:t>CR and MRD negative (%), n</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a:solidFill>
                            <a:schemeClr val="tx1">
                              <a:lumMod val="50000"/>
                              <a:lumOff val="50000"/>
                            </a:schemeClr>
                          </a:solidFill>
                        </a:rPr>
                        <a:t>4 (50.0)</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75080074"/>
                  </a:ext>
                </a:extLst>
              </a:tr>
              <a:tr h="219736">
                <a:tc>
                  <a:txBody>
                    <a:bodyPr/>
                    <a:lstStyle/>
                    <a:p>
                      <a:r>
                        <a:rPr lang="en-GB" sz="1400" b="0" dirty="0">
                          <a:solidFill>
                            <a:schemeClr val="tx1">
                              <a:lumMod val="50000"/>
                              <a:lumOff val="50000"/>
                            </a:schemeClr>
                          </a:solidFill>
                        </a:rPr>
                        <a:t>MRD negative at end of treatment (%), n</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dirty="0">
                          <a:solidFill>
                            <a:schemeClr val="tx1">
                              <a:lumMod val="50000"/>
                              <a:lumOff val="50000"/>
                            </a:schemeClr>
                          </a:solidFill>
                        </a:rPr>
                        <a:t>4 (50.0)</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10449793"/>
                  </a:ext>
                </a:extLst>
              </a:tr>
            </a:tbl>
          </a:graphicData>
        </a:graphic>
      </p:graphicFrame>
      <p:sp>
        <p:nvSpPr>
          <p:cNvPr id="12" name="TextBox 11">
            <a:extLst>
              <a:ext uri="{FF2B5EF4-FFF2-40B4-BE49-F238E27FC236}">
                <a16:creationId xmlns:a16="http://schemas.microsoft.com/office/drawing/2014/main" id="{E2262D22-26C3-2ED2-4AD2-D2A92E312510}"/>
              </a:ext>
            </a:extLst>
          </p:cNvPr>
          <p:cNvSpPr txBox="1"/>
          <p:nvPr/>
        </p:nvSpPr>
        <p:spPr>
          <a:xfrm>
            <a:off x="470175" y="5896073"/>
            <a:ext cx="11188288" cy="541751"/>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lumMod val="50000"/>
                    <a:lumOff val="50000"/>
                  </a:prstClr>
                </a:solidFill>
                <a:effectLst/>
                <a:uLnTx/>
                <a:uFillTx/>
                <a:latin typeface="Calibri"/>
                <a:ea typeface="+mn-ea"/>
                <a:cs typeface="Arial" panose="020B0604020202020204" pitchFamily="34" charset="0"/>
              </a:rPr>
              <a:t>a</a:t>
            </a:r>
            <a:r>
              <a:rPr kumimoji="0" lang="en-US" sz="900" b="0" i="0" u="none" strike="noStrike" kern="1200" cap="none" spc="0" normalizeH="0" baseline="0" noProof="0" dirty="0" err="1">
                <a:ln>
                  <a:noFill/>
                </a:ln>
                <a:solidFill>
                  <a:prstClr val="black">
                    <a:lumMod val="50000"/>
                    <a:lumOff val="50000"/>
                  </a:prstClr>
                </a:solidFill>
                <a:effectLst/>
                <a:uLnTx/>
                <a:uFillTx/>
                <a:latin typeface="Calibri"/>
                <a:ea typeface="+mn-ea"/>
                <a:cs typeface="Arial" panose="020B0604020202020204" pitchFamily="34" charset="0"/>
              </a:rPr>
              <a:t>October</a:t>
            </a: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 4, 2024, data cutoff.</a:t>
            </a:r>
            <a:r>
              <a:rPr kumimoji="0" lang="en-US" sz="900" b="0" i="0" u="none" strike="noStrike" kern="1200" cap="none" spc="0" normalizeH="0" baseline="30000" noProof="0" dirty="0">
                <a:ln>
                  <a:noFill/>
                </a:ln>
                <a:solidFill>
                  <a:prstClr val="black">
                    <a:lumMod val="50000"/>
                    <a:lumOff val="50000"/>
                  </a:prstClr>
                </a:solidFill>
                <a:effectLst/>
                <a:uLnTx/>
                <a:uFillTx/>
                <a:latin typeface="Calibri"/>
                <a:ea typeface="+mn-ea"/>
                <a:cs typeface="Arial" panose="020B0604020202020204" pitchFamily="34" charset="0"/>
              </a:rPr>
              <a:t> </a:t>
            </a:r>
            <a:endParaRPr kumimoji="0" lang="en-US" sz="9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Abbreviations: CR, complete response; ctDNA, circulating tumor DNA; DOR, duration of response; EOT, end of therapy; MRD, minimal residual disease; NE, not estimable; ORR, overall response rate; PFS, progression-free survival; PR, partial response; SCT, stem cell transplant.</a:t>
            </a:r>
          </a:p>
        </p:txBody>
      </p:sp>
    </p:spTree>
    <p:extLst>
      <p:ext uri="{BB962C8B-B14F-4D97-AF65-F5344CB8AC3E}">
        <p14:creationId xmlns:p14="http://schemas.microsoft.com/office/powerpoint/2010/main" val="28246105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BA8A3-5CDD-2C1F-3DB3-A1A8F9AC2C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7649731-A787-8824-36D6-44854A24A567}"/>
              </a:ext>
            </a:extLst>
          </p:cNvPr>
          <p:cNvSpPr/>
          <p:nvPr/>
        </p:nvSpPr>
        <p:spPr>
          <a:xfrm>
            <a:off x="318866" y="1364185"/>
            <a:ext cx="6372104" cy="4941526"/>
          </a:xfrm>
          <a:prstGeom prst="rect">
            <a:avLst/>
          </a:prstGeom>
          <a:solidFill>
            <a:srgbClr val="FFFFFF">
              <a:alpha val="7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6" name="Chart 15">
            <a:extLst>
              <a:ext uri="{FF2B5EF4-FFF2-40B4-BE49-F238E27FC236}">
                <a16:creationId xmlns:a16="http://schemas.microsoft.com/office/drawing/2014/main" id="{AD4DC4D0-7140-4698-CE60-951C5F76774A}"/>
              </a:ext>
            </a:extLst>
          </p:cNvPr>
          <p:cNvGraphicFramePr>
            <a:graphicFrameLocks/>
          </p:cNvGraphicFramePr>
          <p:nvPr/>
        </p:nvGraphicFramePr>
        <p:xfrm>
          <a:off x="397162" y="1830111"/>
          <a:ext cx="5999546" cy="39425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itle 1">
            <a:extLst>
              <a:ext uri="{FF2B5EF4-FFF2-40B4-BE49-F238E27FC236}">
                <a16:creationId xmlns:a16="http://schemas.microsoft.com/office/drawing/2014/main" id="{F374DC75-6BF4-DDB4-089C-8B6F43C54EE9}"/>
              </a:ext>
            </a:extLst>
          </p:cNvPr>
          <p:cNvSpPr>
            <a:spLocks noGrp="1"/>
          </p:cNvSpPr>
          <p:nvPr>
            <p:ph type="title"/>
          </p:nvPr>
        </p:nvSpPr>
        <p:spPr>
          <a:xfrm>
            <a:off x="609600" y="239971"/>
            <a:ext cx="11773546" cy="1128712"/>
          </a:xfrm>
        </p:spPr>
        <p:txBody>
          <a:bodyPr anchor="ctr">
            <a:normAutofit/>
          </a:bodyPr>
          <a:lstStyle/>
          <a:p>
            <a:r>
              <a:rPr lang="en-US" sz="2800" spc="-100" dirty="0"/>
              <a:t>Best Overall Response &amp; Duration of Response</a:t>
            </a:r>
          </a:p>
        </p:txBody>
      </p:sp>
      <p:sp>
        <p:nvSpPr>
          <p:cNvPr id="2" name="Title 1">
            <a:extLst>
              <a:ext uri="{FF2B5EF4-FFF2-40B4-BE49-F238E27FC236}">
                <a16:creationId xmlns:a16="http://schemas.microsoft.com/office/drawing/2014/main" id="{1E181A06-E117-2102-3480-C225FB8C1012}"/>
              </a:ext>
            </a:extLst>
          </p:cNvPr>
          <p:cNvSpPr txBox="1">
            <a:spLocks/>
          </p:cNvSpPr>
          <p:nvPr/>
        </p:nvSpPr>
        <p:spPr>
          <a:xfrm>
            <a:off x="609600" y="603552"/>
            <a:ext cx="10733590" cy="1128712"/>
          </a:xfrm>
          <a:prstGeom prst="rect">
            <a:avLst/>
          </a:prstGeom>
        </p:spPr>
        <p:txBody>
          <a:bodyPr vert="horz" lIns="0" tIns="0" rIns="0" bIns="0" rtlCol="0" anchor="ctr">
            <a:normAutofit/>
          </a:bodyPr>
          <a:lstStyle>
            <a:lvl1pPr marL="0" indent="0" algn="l" defTabSz="914318" rtl="0" eaLnBrk="1" latinLnBrk="0" hangingPunct="1">
              <a:lnSpc>
                <a:spcPct val="90000"/>
              </a:lnSpc>
              <a:spcBef>
                <a:spcPct val="0"/>
              </a:spcBef>
              <a:buNone/>
              <a:tabLst/>
              <a:defRPr lang="en-US" sz="4000" b="1" i="0" kern="1200" cap="all" spc="0" baseline="0">
                <a:solidFill>
                  <a:schemeClr val="accent1"/>
                </a:solidFill>
                <a:latin typeface="Arial" panose="020B0604020202020204" pitchFamily="34" charset="0"/>
                <a:ea typeface="+mn-ea"/>
                <a:cs typeface="+mn-cs"/>
              </a:defRPr>
            </a:lvl1pPr>
          </a:lstStyle>
          <a:p>
            <a:pPr marL="0" marR="0" lvl="0" indent="0" algn="l" defTabSz="914318" rtl="0" eaLnBrk="1" fontAlgn="auto" latinLnBrk="0" hangingPunct="1">
              <a:lnSpc>
                <a:spcPct val="90000"/>
              </a:lnSpc>
              <a:spcBef>
                <a:spcPct val="0"/>
              </a:spcBef>
              <a:spcAft>
                <a:spcPts val="0"/>
              </a:spcAft>
              <a:buClrTx/>
              <a:buSzTx/>
              <a:buFontTx/>
              <a:buNone/>
              <a:tabLst/>
              <a:defRPr/>
            </a:pPr>
            <a:r>
              <a:rPr kumimoji="0" lang="en-US" sz="1800" b="1" i="0" u="none" strike="noStrike" kern="1200" cap="all" spc="0" normalizeH="0" baseline="0" noProof="0" dirty="0">
                <a:ln>
                  <a:noFill/>
                </a:ln>
                <a:solidFill>
                  <a:srgbClr val="193E8E"/>
                </a:solidFill>
                <a:effectLst/>
                <a:uLnTx/>
                <a:uFillTx/>
                <a:latin typeface="Arial" panose="020B0604020202020204" pitchFamily="34" charset="0"/>
                <a:ea typeface="+mn-ea"/>
                <a:cs typeface="+mn-cs"/>
              </a:rPr>
              <a:t>Efficacy Evaluable Population (N=30)</a:t>
            </a:r>
            <a:r>
              <a:rPr kumimoji="0" lang="en-US" sz="1800" b="0" i="0" u="none" strike="noStrike" kern="1200" cap="none" spc="0" normalizeH="0" baseline="30000" noProof="0" dirty="0">
                <a:ln>
                  <a:noFill/>
                </a:ln>
                <a:solidFill>
                  <a:srgbClr val="193E8E"/>
                </a:solidFill>
                <a:effectLst/>
                <a:uLnTx/>
                <a:uFillTx/>
                <a:latin typeface="Arial" panose="020B0604020202020204" pitchFamily="34" charset="0"/>
                <a:ea typeface="+mn-ea"/>
                <a:cs typeface="+mn-cs"/>
              </a:rPr>
              <a:t>a</a:t>
            </a:r>
            <a:endParaRPr kumimoji="0" lang="en-US" sz="1800" b="0" i="0" u="none" strike="noStrike" kern="1200" cap="all" spc="0" normalizeH="0" baseline="30000" noProof="0" dirty="0">
              <a:ln>
                <a:noFill/>
              </a:ln>
              <a:solidFill>
                <a:srgbClr val="193E8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47B5A26-38DA-C7A9-74BC-49610F54AFDB}"/>
              </a:ext>
            </a:extLst>
          </p:cNvPr>
          <p:cNvSpPr txBox="1"/>
          <p:nvPr/>
        </p:nvSpPr>
        <p:spPr>
          <a:xfrm>
            <a:off x="65963" y="6174372"/>
            <a:ext cx="12091416" cy="815608"/>
          </a:xfrm>
          <a:prstGeom prst="rect">
            <a:avLst/>
          </a:prstGeom>
          <a:noFill/>
        </p:spPr>
        <p:txBody>
          <a:bodyPr wrap="square" lIns="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Data cutoff: April 14, 2025.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CR, complete response; DOR, duration of response; Glofit, glofitamab; Lonca, loncastuximab tesirine; NE, not estimable; ORR, overall response rate; PR, partial response.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0" b="0" i="0" u="none" strike="noStrike" kern="1200" cap="none" spc="0" normalizeH="0" baseline="3000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a</a:t>
            </a:r>
            <a:r>
              <a:rPr kumimoji="0" lang="en-US" sz="78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The</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efficacy evaluable population (N=30) included all patients who received ≥1 dose of the study drug with a valid baseline and ≥1 valid postbaseline disease assessment. Patients who did not have a postbaseline assessment owing to early clinical progression or death were also included. </a:t>
            </a:r>
            <a:r>
              <a:rPr kumimoji="0" lang="en-US" sz="780" b="0" i="0" u="none" strike="noStrike" kern="1200" cap="none" spc="0" normalizeH="0" baseline="3000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b</a:t>
            </a:r>
            <a:r>
              <a:rPr kumimoji="0" lang="en-US" sz="78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Percentages</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do not add up to total due to rounding. </a:t>
            </a:r>
            <a:r>
              <a:rPr kumimoji="0" lang="en-US" sz="780" b="0" i="0" u="none" strike="noStrike" kern="1200" cap="none" spc="0" normalizeH="0" baseline="3000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c</a:t>
            </a:r>
            <a:r>
              <a:rPr kumimoji="0" lang="en-US" sz="78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When</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the starting dose of Lonca is 120 </a:t>
            </a:r>
            <a:r>
              <a:rPr kumimoji="0" lang="el-GR"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μ</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g/kg or 150 </a:t>
            </a:r>
            <a:r>
              <a:rPr kumimoji="0" lang="el-GR"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μ</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g/kg, the dose will be reduced to 75 </a:t>
            </a:r>
            <a:r>
              <a:rPr kumimoji="0" lang="el-GR"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μ</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g/kg for Cycles ≥3. </a:t>
            </a:r>
            <a:r>
              <a:rPr kumimoji="0" lang="en-US" sz="780" b="0" i="0" u="none" strike="noStrike" kern="1200" cap="none" spc="0" normalizeH="0" baseline="3000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d</a:t>
            </a:r>
            <a:r>
              <a:rPr kumimoji="0" lang="en-US" sz="78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In</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the efficacy evaluable population, the DOR and probability of maintaining an event-free response were evaluated in responders (n=28), including all patients who had a best response of CR or PR.                                                                                                                                                                                                           </a:t>
            </a: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Alderuccio</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et al, EHA. 2025</a:t>
            </a:r>
            <a:endPar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aphicFrame>
        <p:nvGraphicFramePr>
          <p:cNvPr id="6" name="Content Placeholder 4">
            <a:extLst>
              <a:ext uri="{FF2B5EF4-FFF2-40B4-BE49-F238E27FC236}">
                <a16:creationId xmlns:a16="http://schemas.microsoft.com/office/drawing/2014/main" id="{E902DDC8-D89E-5234-FCD1-0119A9A17B26}"/>
              </a:ext>
            </a:extLst>
          </p:cNvPr>
          <p:cNvGraphicFramePr>
            <a:graphicFrameLocks/>
          </p:cNvGraphicFramePr>
          <p:nvPr/>
        </p:nvGraphicFramePr>
        <p:xfrm>
          <a:off x="6797418" y="2325731"/>
          <a:ext cx="5075717" cy="2769100"/>
        </p:xfrm>
        <a:graphic>
          <a:graphicData uri="http://schemas.openxmlformats.org/drawingml/2006/table">
            <a:tbl>
              <a:tblPr firstRow="1" firstCol="1" bandRow="1">
                <a:tableStyleId>{17292A2E-F333-43FB-9621-5CBBE7FDCDCB}</a:tableStyleId>
              </a:tblPr>
              <a:tblGrid>
                <a:gridCol w="1457732">
                  <a:extLst>
                    <a:ext uri="{9D8B030D-6E8A-4147-A177-3AD203B41FA5}">
                      <a16:colId xmlns:a16="http://schemas.microsoft.com/office/drawing/2014/main" val="3382028840"/>
                    </a:ext>
                  </a:extLst>
                </a:gridCol>
                <a:gridCol w="1384208">
                  <a:extLst>
                    <a:ext uri="{9D8B030D-6E8A-4147-A177-3AD203B41FA5}">
                      <a16:colId xmlns:a16="http://schemas.microsoft.com/office/drawing/2014/main" val="149005423"/>
                    </a:ext>
                  </a:extLst>
                </a:gridCol>
                <a:gridCol w="1329281">
                  <a:extLst>
                    <a:ext uri="{9D8B030D-6E8A-4147-A177-3AD203B41FA5}">
                      <a16:colId xmlns:a16="http://schemas.microsoft.com/office/drawing/2014/main" val="3340005807"/>
                    </a:ext>
                  </a:extLst>
                </a:gridCol>
                <a:gridCol w="904496">
                  <a:extLst>
                    <a:ext uri="{9D8B030D-6E8A-4147-A177-3AD203B41FA5}">
                      <a16:colId xmlns:a16="http://schemas.microsoft.com/office/drawing/2014/main" val="1850529013"/>
                    </a:ext>
                  </a:extLst>
                </a:gridCol>
              </a:tblGrid>
              <a:tr h="697986">
                <a:tc>
                  <a:txBody>
                    <a:bodyPr/>
                    <a:lstStyle/>
                    <a:p>
                      <a:pPr marL="0" marR="0">
                        <a:lnSpc>
                          <a:spcPct val="93000"/>
                        </a:lnSpc>
                        <a:spcBef>
                          <a:spcPts val="0"/>
                        </a:spcBef>
                        <a:spcAft>
                          <a:spcPts val="0"/>
                        </a:spcAft>
                      </a:pPr>
                      <a:r>
                        <a:rPr lang="en-US" sz="1250" b="1">
                          <a:effectLst/>
                          <a:latin typeface="Arial" panose="020B0604020202020204" pitchFamily="34" charset="0"/>
                          <a:cs typeface="Arial" panose="020B0604020202020204" pitchFamily="34" charset="0"/>
                        </a:rPr>
                        <a:t>Characteristic, </a:t>
                      </a:r>
                      <a:br>
                        <a:rPr lang="en-US" sz="1250" b="1">
                          <a:effectLst/>
                          <a:latin typeface="Arial" panose="020B0604020202020204" pitchFamily="34" charset="0"/>
                          <a:cs typeface="Arial" panose="020B0604020202020204" pitchFamily="34" charset="0"/>
                        </a:rPr>
                      </a:br>
                      <a:r>
                        <a:rPr lang="en-US" sz="1250" b="1">
                          <a:effectLst/>
                          <a:latin typeface="Arial" panose="020B0604020202020204" pitchFamily="34" charset="0"/>
                          <a:cs typeface="Arial" panose="020B0604020202020204" pitchFamily="34" charset="0"/>
                        </a:rPr>
                        <a:t>n (%)</a:t>
                      </a:r>
                      <a:endParaRPr lang="en-US" sz="1250" b="1">
                        <a:effectLst/>
                        <a:latin typeface="Arial" panose="020B0604020202020204" pitchFamily="34" charset="0"/>
                        <a:ea typeface="Calibri" panose="020F0502020204030204" pitchFamily="34" charset="0"/>
                        <a:cs typeface="Arial" panose="020B0604020202020204" pitchFamily="34" charset="0"/>
                      </a:endParaRPr>
                    </a:p>
                  </a:txBody>
                  <a:tcPr marL="57422" marR="57422" marT="0" marB="0"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algn="ctr">
                        <a:lnSpc>
                          <a:spcPct val="93000"/>
                        </a:lnSpc>
                        <a:spcBef>
                          <a:spcPts val="0"/>
                        </a:spcBef>
                        <a:spcAft>
                          <a:spcPts val="0"/>
                        </a:spcAft>
                      </a:pPr>
                      <a:r>
                        <a:rPr lang="en-US" sz="1250" dirty="0" err="1">
                          <a:effectLst/>
                          <a:latin typeface="Arial" panose="020B0604020202020204" pitchFamily="34" charset="0"/>
                          <a:cs typeface="Arial" panose="020B0604020202020204" pitchFamily="34" charset="0"/>
                        </a:rPr>
                        <a:t>Glofit</a:t>
                      </a:r>
                      <a:r>
                        <a:rPr lang="en-US" sz="1250" dirty="0">
                          <a:effectLst/>
                          <a:latin typeface="Arial" panose="020B0604020202020204" pitchFamily="34" charset="0"/>
                          <a:cs typeface="Arial" panose="020B0604020202020204" pitchFamily="34" charset="0"/>
                        </a:rPr>
                        <a:t> + </a:t>
                      </a:r>
                      <a:r>
                        <a:rPr lang="en-US" sz="1250" dirty="0" err="1">
                          <a:effectLst/>
                          <a:latin typeface="Arial" panose="020B0604020202020204" pitchFamily="34" charset="0"/>
                          <a:cs typeface="Arial" panose="020B0604020202020204" pitchFamily="34" charset="0"/>
                        </a:rPr>
                        <a:t>Lonca</a:t>
                      </a:r>
                      <a:r>
                        <a:rPr lang="en-US" sz="1250" dirty="0">
                          <a:effectLst/>
                          <a:latin typeface="Arial" panose="020B0604020202020204" pitchFamily="34" charset="0"/>
                          <a:cs typeface="Arial" panose="020B0604020202020204" pitchFamily="34" charset="0"/>
                        </a:rPr>
                        <a:t>, 120 </a:t>
                      </a:r>
                      <a:r>
                        <a:rPr lang="el-GR" sz="1250" dirty="0">
                          <a:effectLst/>
                          <a:latin typeface="Arial" panose="020B0604020202020204" pitchFamily="34" charset="0"/>
                          <a:cs typeface="Arial" panose="020B0604020202020204" pitchFamily="34" charset="0"/>
                        </a:rPr>
                        <a:t>μ</a:t>
                      </a:r>
                      <a:r>
                        <a:rPr lang="en-US" sz="1250" dirty="0">
                          <a:effectLst/>
                          <a:latin typeface="Arial" panose="020B0604020202020204" pitchFamily="34" charset="0"/>
                          <a:cs typeface="Arial" panose="020B0604020202020204" pitchFamily="34" charset="0"/>
                        </a:rPr>
                        <a:t>g/</a:t>
                      </a:r>
                      <a:r>
                        <a:rPr lang="en-US" sz="1250" dirty="0" err="1">
                          <a:effectLst/>
                          <a:latin typeface="Arial" panose="020B0604020202020204" pitchFamily="34" charset="0"/>
                          <a:cs typeface="Arial" panose="020B0604020202020204" pitchFamily="34" charset="0"/>
                        </a:rPr>
                        <a:t>kg</a:t>
                      </a:r>
                      <a:r>
                        <a:rPr lang="en-US" sz="1400" b="0" baseline="30000" dirty="0" err="1">
                          <a:effectLst/>
                          <a:latin typeface="Arial" panose="020B0604020202020204" pitchFamily="34" charset="0"/>
                          <a:cs typeface="Arial" panose="020B0604020202020204" pitchFamily="34" charset="0"/>
                        </a:rPr>
                        <a:t>c</a:t>
                      </a:r>
                      <a:br>
                        <a:rPr lang="en-US" sz="1250" dirty="0">
                          <a:effectLst/>
                          <a:latin typeface="Arial" panose="020B0604020202020204" pitchFamily="34" charset="0"/>
                          <a:cs typeface="Arial" panose="020B0604020202020204" pitchFamily="34" charset="0"/>
                        </a:rPr>
                      </a:br>
                      <a:r>
                        <a:rPr lang="en-US" sz="1250" dirty="0">
                          <a:effectLst/>
                          <a:latin typeface="Arial" panose="020B0604020202020204" pitchFamily="34" charset="0"/>
                          <a:cs typeface="Arial" panose="020B0604020202020204" pitchFamily="34" charset="0"/>
                        </a:rPr>
                        <a:t>(n=15)</a:t>
                      </a:r>
                      <a:endParaRPr lang="en-US" sz="1250" dirty="0">
                        <a:effectLst/>
                        <a:latin typeface="Arial" panose="020B0604020202020204" pitchFamily="34" charset="0"/>
                        <a:ea typeface="Calibri" panose="020F0502020204030204" pitchFamily="34" charset="0"/>
                        <a:cs typeface="Arial" panose="020B0604020202020204" pitchFamily="34" charset="0"/>
                      </a:endParaRPr>
                    </a:p>
                  </a:txBody>
                  <a:tcPr marL="57422" marR="57422" marT="0"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algn="ctr">
                        <a:lnSpc>
                          <a:spcPct val="93000"/>
                        </a:lnSpc>
                        <a:spcBef>
                          <a:spcPts val="0"/>
                        </a:spcBef>
                        <a:spcAft>
                          <a:spcPts val="0"/>
                        </a:spcAft>
                      </a:pPr>
                      <a:r>
                        <a:rPr lang="en-US" sz="1250" dirty="0" err="1">
                          <a:effectLst/>
                          <a:latin typeface="Arial" panose="020B0604020202020204" pitchFamily="34" charset="0"/>
                          <a:cs typeface="Arial" panose="020B0604020202020204" pitchFamily="34" charset="0"/>
                        </a:rPr>
                        <a:t>Glofit</a:t>
                      </a:r>
                      <a:r>
                        <a:rPr lang="en-US" sz="1250" dirty="0">
                          <a:effectLst/>
                          <a:latin typeface="Arial" panose="020B0604020202020204" pitchFamily="34" charset="0"/>
                          <a:cs typeface="Arial" panose="020B0604020202020204" pitchFamily="34" charset="0"/>
                        </a:rPr>
                        <a:t> + </a:t>
                      </a:r>
                      <a:r>
                        <a:rPr lang="en-US" sz="1250" dirty="0" err="1">
                          <a:effectLst/>
                          <a:latin typeface="Arial" panose="020B0604020202020204" pitchFamily="34" charset="0"/>
                          <a:cs typeface="Arial" panose="020B0604020202020204" pitchFamily="34" charset="0"/>
                        </a:rPr>
                        <a:t>Lonca</a:t>
                      </a:r>
                      <a:r>
                        <a:rPr lang="en-US" sz="1250" dirty="0">
                          <a:effectLst/>
                          <a:latin typeface="Arial" panose="020B0604020202020204" pitchFamily="34" charset="0"/>
                          <a:cs typeface="Arial" panose="020B0604020202020204" pitchFamily="34" charset="0"/>
                        </a:rPr>
                        <a:t>, 150 </a:t>
                      </a:r>
                      <a:r>
                        <a:rPr lang="el-GR" sz="1250" dirty="0">
                          <a:effectLst/>
                          <a:latin typeface="Arial" panose="020B0604020202020204" pitchFamily="34" charset="0"/>
                          <a:cs typeface="Arial" panose="020B0604020202020204" pitchFamily="34" charset="0"/>
                        </a:rPr>
                        <a:t>μ</a:t>
                      </a:r>
                      <a:r>
                        <a:rPr lang="en-US" sz="1250" dirty="0">
                          <a:effectLst/>
                          <a:latin typeface="Arial" panose="020B0604020202020204" pitchFamily="34" charset="0"/>
                          <a:cs typeface="Arial" panose="020B0604020202020204" pitchFamily="34" charset="0"/>
                        </a:rPr>
                        <a:t>g/</a:t>
                      </a:r>
                      <a:r>
                        <a:rPr lang="en-US" sz="1250" dirty="0" err="1">
                          <a:effectLst/>
                          <a:latin typeface="Arial" panose="020B0604020202020204" pitchFamily="34" charset="0"/>
                          <a:cs typeface="Arial" panose="020B0604020202020204" pitchFamily="34" charset="0"/>
                        </a:rPr>
                        <a:t>kg</a:t>
                      </a:r>
                      <a:r>
                        <a:rPr lang="en-US" sz="1400" b="0" baseline="30000" dirty="0" err="1">
                          <a:effectLst/>
                          <a:latin typeface="Arial" panose="020B0604020202020204" pitchFamily="34" charset="0"/>
                          <a:cs typeface="Arial" panose="020B0604020202020204" pitchFamily="34" charset="0"/>
                        </a:rPr>
                        <a:t>c</a:t>
                      </a:r>
                      <a:br>
                        <a:rPr lang="en-US" sz="1250" dirty="0">
                          <a:effectLst/>
                          <a:latin typeface="Arial" panose="020B0604020202020204" pitchFamily="34" charset="0"/>
                          <a:cs typeface="Arial" panose="020B0604020202020204" pitchFamily="34" charset="0"/>
                        </a:rPr>
                      </a:br>
                      <a:r>
                        <a:rPr lang="en-US" sz="1250" dirty="0">
                          <a:effectLst/>
                          <a:latin typeface="Arial" panose="020B0604020202020204" pitchFamily="34" charset="0"/>
                          <a:cs typeface="Arial" panose="020B0604020202020204" pitchFamily="34" charset="0"/>
                        </a:rPr>
                        <a:t>(n=15)</a:t>
                      </a:r>
                      <a:endParaRPr lang="en-US" sz="1250" dirty="0">
                        <a:effectLst/>
                        <a:latin typeface="Arial" panose="020B0604020202020204" pitchFamily="34" charset="0"/>
                        <a:ea typeface="Calibri" panose="020F0502020204030204" pitchFamily="34" charset="0"/>
                        <a:cs typeface="Arial" panose="020B0604020202020204" pitchFamily="34" charset="0"/>
                      </a:endParaRPr>
                    </a:p>
                  </a:txBody>
                  <a:tcPr marL="57422" marR="57422" marT="0"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algn="ctr">
                        <a:lnSpc>
                          <a:spcPct val="93000"/>
                        </a:lnSpc>
                        <a:spcBef>
                          <a:spcPts val="0"/>
                        </a:spcBef>
                        <a:spcAft>
                          <a:spcPts val="0"/>
                        </a:spcAft>
                      </a:pPr>
                      <a:r>
                        <a:rPr lang="en-US" sz="1250">
                          <a:effectLst/>
                          <a:latin typeface="Arial" panose="020B0604020202020204" pitchFamily="34" charset="0"/>
                          <a:cs typeface="Arial" panose="020B0604020202020204" pitchFamily="34" charset="0"/>
                        </a:rPr>
                        <a:t>All dose </a:t>
                      </a:r>
                      <a:br>
                        <a:rPr lang="en-US" sz="1250">
                          <a:effectLst/>
                          <a:latin typeface="Arial" panose="020B0604020202020204" pitchFamily="34" charset="0"/>
                          <a:cs typeface="Arial" panose="020B0604020202020204" pitchFamily="34" charset="0"/>
                        </a:rPr>
                      </a:br>
                      <a:r>
                        <a:rPr lang="en-US" sz="1250">
                          <a:effectLst/>
                          <a:latin typeface="Arial" panose="020B0604020202020204" pitchFamily="34" charset="0"/>
                          <a:cs typeface="Arial" panose="020B0604020202020204" pitchFamily="34" charset="0"/>
                        </a:rPr>
                        <a:t>levels </a:t>
                      </a:r>
                      <a:br>
                        <a:rPr lang="en-US" sz="1250">
                          <a:effectLst/>
                          <a:latin typeface="Arial" panose="020B0604020202020204" pitchFamily="34" charset="0"/>
                          <a:cs typeface="Arial" panose="020B0604020202020204" pitchFamily="34" charset="0"/>
                        </a:rPr>
                      </a:br>
                      <a:r>
                        <a:rPr lang="en-US" sz="1250">
                          <a:effectLst/>
                          <a:latin typeface="Arial" panose="020B0604020202020204" pitchFamily="34" charset="0"/>
                          <a:cs typeface="Arial" panose="020B0604020202020204" pitchFamily="34" charset="0"/>
                        </a:rPr>
                        <a:t>(N=30)</a:t>
                      </a:r>
                      <a:endParaRPr lang="en-US" sz="1250">
                        <a:effectLst/>
                        <a:latin typeface="Arial" panose="020B0604020202020204" pitchFamily="34" charset="0"/>
                        <a:ea typeface="Calibri" panose="020F0502020204030204" pitchFamily="34" charset="0"/>
                        <a:cs typeface="Arial" panose="020B0604020202020204" pitchFamily="34" charset="0"/>
                      </a:endParaRPr>
                    </a:p>
                  </a:txBody>
                  <a:tcPr marL="57422" marR="57422" marT="0" marB="0"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18265597"/>
                  </a:ext>
                </a:extLst>
              </a:tr>
              <a:tr h="572535">
                <a:tc>
                  <a:txBody>
                    <a:bodyPr/>
                    <a:lstStyle/>
                    <a:p>
                      <a:pPr marL="0" marR="0">
                        <a:lnSpc>
                          <a:spcPct val="93000"/>
                        </a:lnSpc>
                        <a:spcBef>
                          <a:spcPts val="0"/>
                        </a:spcBef>
                        <a:spcAft>
                          <a:spcPts val="0"/>
                        </a:spcAft>
                      </a:pPr>
                      <a:r>
                        <a:rPr lang="en-US" sz="1250" dirty="0" err="1">
                          <a:effectLst/>
                          <a:latin typeface="Arial" panose="020B0604020202020204" pitchFamily="34" charset="0"/>
                          <a:cs typeface="Arial" panose="020B0604020202020204" pitchFamily="34" charset="0"/>
                        </a:rPr>
                        <a:t>DOR</a:t>
                      </a:r>
                      <a:r>
                        <a:rPr lang="en-US" sz="1250" baseline="30000" dirty="0" err="1">
                          <a:effectLst/>
                          <a:latin typeface="Arial" panose="020B0604020202020204" pitchFamily="34" charset="0"/>
                          <a:cs typeface="Arial" panose="020B0604020202020204" pitchFamily="34" charset="0"/>
                        </a:rPr>
                        <a:t>d</a:t>
                      </a:r>
                      <a:endParaRPr lang="en-US" sz="1250" baseline="30000" dirty="0">
                        <a:effectLst/>
                        <a:latin typeface="Arial" panose="020B0604020202020204" pitchFamily="34" charset="0"/>
                        <a:cs typeface="Arial" panose="020B0604020202020204" pitchFamily="34" charset="0"/>
                      </a:endParaRPr>
                    </a:p>
                    <a:p>
                      <a:pPr marL="114300" marR="0" indent="0">
                        <a:lnSpc>
                          <a:spcPct val="93000"/>
                        </a:lnSpc>
                        <a:spcBef>
                          <a:spcPts val="0"/>
                        </a:spcBef>
                        <a:spcAft>
                          <a:spcPts val="0"/>
                        </a:spcAft>
                        <a:tabLst/>
                      </a:pPr>
                      <a:r>
                        <a:rPr lang="en-US" sz="1250" baseline="0" dirty="0">
                          <a:effectLst/>
                          <a:latin typeface="Arial" panose="020B0604020202020204" pitchFamily="34" charset="0"/>
                          <a:cs typeface="Arial" panose="020B0604020202020204" pitchFamily="34" charset="0"/>
                        </a:rPr>
                        <a:t>Median</a:t>
                      </a:r>
                    </a:p>
                  </a:txBody>
                  <a:tcPr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a:solidFill>
                            <a:schemeClr val="tx1"/>
                          </a:solidFill>
                          <a:effectLst/>
                          <a:latin typeface="Arial" panose="020B0604020202020204" pitchFamily="34" charset="0"/>
                          <a:cs typeface="Arial" panose="020B0604020202020204" pitchFamily="34" charset="0"/>
                        </a:rPr>
                        <a:t>(n=14)</a:t>
                      </a:r>
                      <a:br>
                        <a:rPr lang="en-US" sz="1250" b="0">
                          <a:solidFill>
                            <a:schemeClr val="tx1"/>
                          </a:solidFill>
                          <a:effectLst/>
                          <a:latin typeface="Arial" panose="020B0604020202020204" pitchFamily="34" charset="0"/>
                          <a:cs typeface="Arial" panose="020B0604020202020204" pitchFamily="34" charset="0"/>
                        </a:rPr>
                      </a:br>
                      <a:r>
                        <a:rPr lang="en-US" sz="1250" b="0">
                          <a:solidFill>
                            <a:schemeClr val="tx1"/>
                          </a:solidFill>
                          <a:effectLst/>
                          <a:latin typeface="Arial" panose="020B0604020202020204" pitchFamily="34" charset="0"/>
                          <a:cs typeface="Arial" panose="020B0604020202020204" pitchFamily="34" charset="0"/>
                        </a:rPr>
                        <a:t>NE</a:t>
                      </a:r>
                      <a:endParaRPr lang="en-US" sz="125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a:solidFill>
                            <a:schemeClr val="tx1"/>
                          </a:solidFill>
                          <a:effectLst/>
                          <a:latin typeface="Arial" panose="020B0604020202020204" pitchFamily="34" charset="0"/>
                          <a:cs typeface="Arial" panose="020B0604020202020204" pitchFamily="34" charset="0"/>
                        </a:rPr>
                        <a:t>(n=14)</a:t>
                      </a:r>
                      <a:br>
                        <a:rPr lang="en-US" sz="1250" b="0">
                          <a:solidFill>
                            <a:schemeClr val="tx1"/>
                          </a:solidFill>
                          <a:effectLst/>
                          <a:latin typeface="Arial" panose="020B0604020202020204" pitchFamily="34" charset="0"/>
                          <a:cs typeface="Arial" panose="020B0604020202020204" pitchFamily="34" charset="0"/>
                        </a:rPr>
                      </a:br>
                      <a:r>
                        <a:rPr lang="en-US" sz="1250" b="0">
                          <a:solidFill>
                            <a:schemeClr val="tx1"/>
                          </a:solidFill>
                          <a:effectLst/>
                          <a:latin typeface="Arial" panose="020B0604020202020204" pitchFamily="34" charset="0"/>
                          <a:cs typeface="Arial" panose="020B0604020202020204" pitchFamily="34" charset="0"/>
                        </a:rPr>
                        <a:t>NE</a:t>
                      </a:r>
                      <a:endParaRPr lang="en-US" sz="125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a:solidFill>
                            <a:schemeClr val="tx1"/>
                          </a:solidFill>
                          <a:effectLst/>
                          <a:latin typeface="Arial" panose="020B0604020202020204" pitchFamily="34" charset="0"/>
                          <a:cs typeface="Arial" panose="020B0604020202020204" pitchFamily="34" charset="0"/>
                        </a:rPr>
                        <a:t>(n=28)</a:t>
                      </a:r>
                      <a:br>
                        <a:rPr lang="en-US" sz="1250" b="0">
                          <a:solidFill>
                            <a:schemeClr val="tx1"/>
                          </a:solidFill>
                          <a:effectLst/>
                          <a:latin typeface="Arial" panose="020B0604020202020204" pitchFamily="34" charset="0"/>
                          <a:cs typeface="Arial" panose="020B0604020202020204" pitchFamily="34" charset="0"/>
                        </a:rPr>
                      </a:br>
                      <a:r>
                        <a:rPr lang="en-US" sz="1250" b="0">
                          <a:solidFill>
                            <a:schemeClr val="tx1"/>
                          </a:solidFill>
                          <a:effectLst/>
                          <a:latin typeface="Arial" panose="020B0604020202020204" pitchFamily="34" charset="0"/>
                          <a:cs typeface="Arial" panose="020B0604020202020204" pitchFamily="34" charset="0"/>
                        </a:rPr>
                        <a:t>NE</a:t>
                      </a:r>
                      <a:endParaRPr lang="en-US" sz="125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27789263"/>
                  </a:ext>
                </a:extLst>
              </a:tr>
              <a:tr h="926044">
                <a:tc>
                  <a:txBody>
                    <a:bodyPr/>
                    <a:lstStyle/>
                    <a:p>
                      <a:pPr marL="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latin typeface="Arial" panose="020B0604020202020204" pitchFamily="34" charset="0"/>
                          <a:cs typeface="Arial" panose="020B0604020202020204" pitchFamily="34" charset="0"/>
                        </a:rPr>
                        <a:t>Time to first response </a:t>
                      </a:r>
                      <a:br>
                        <a:rPr lang="en-US" sz="1250" dirty="0">
                          <a:effectLst/>
                          <a:latin typeface="Arial" panose="020B0604020202020204" pitchFamily="34" charset="0"/>
                          <a:cs typeface="Arial" panose="020B0604020202020204" pitchFamily="34" charset="0"/>
                        </a:rPr>
                      </a:br>
                      <a:r>
                        <a:rPr lang="en-US" sz="1250" dirty="0">
                          <a:effectLst/>
                          <a:latin typeface="Arial" panose="020B0604020202020204" pitchFamily="34" charset="0"/>
                          <a:cs typeface="Arial" panose="020B0604020202020204" pitchFamily="34" charset="0"/>
                        </a:rPr>
                        <a:t>(CR or PR)</a:t>
                      </a:r>
                    </a:p>
                    <a:p>
                      <a:pPr marL="11430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latin typeface="Arial" panose="020B0604020202020204" pitchFamily="34" charset="0"/>
                          <a:cs typeface="Arial" panose="020B0604020202020204" pitchFamily="34" charset="0"/>
                        </a:rPr>
                        <a:t>Median, days</a:t>
                      </a:r>
                      <a:endParaRPr lang="en-US" sz="125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lumMod val="20000"/>
                        <a:lumOff val="80000"/>
                      </a:schemeClr>
                    </a:solidFill>
                  </a:tcPr>
                </a:tc>
                <a:tc>
                  <a:txBody>
                    <a:bodyPr/>
                    <a:lstStyle/>
                    <a:p>
                      <a:pPr marL="0" marR="0" algn="ctr">
                        <a:lnSpc>
                          <a:spcPct val="93000"/>
                        </a:lnSpc>
                        <a:spcBef>
                          <a:spcPts val="0"/>
                        </a:spcBef>
                        <a:spcAft>
                          <a:spcPts val="0"/>
                        </a:spcAft>
                      </a:pPr>
                      <a:r>
                        <a:rPr lang="en-US" sz="1250" b="0" kern="1200" dirty="0">
                          <a:solidFill>
                            <a:schemeClr val="tx1"/>
                          </a:solidFill>
                          <a:effectLst/>
                          <a:latin typeface="Arial" panose="020B0604020202020204" pitchFamily="34" charset="0"/>
                          <a:cs typeface="Arial" panose="020B0604020202020204" pitchFamily="34" charset="0"/>
                        </a:rPr>
                        <a:t>(n=14)</a:t>
                      </a:r>
                      <a:br>
                        <a:rPr lang="en-US" sz="1250" b="0" kern="1200" dirty="0">
                          <a:solidFill>
                            <a:schemeClr val="tx1"/>
                          </a:solidFill>
                          <a:effectLst/>
                          <a:latin typeface="Arial" panose="020B0604020202020204" pitchFamily="34" charset="0"/>
                          <a:cs typeface="Arial" panose="020B0604020202020204" pitchFamily="34" charset="0"/>
                        </a:rPr>
                      </a:br>
                      <a:r>
                        <a:rPr lang="en-US" sz="1250" b="0" kern="1200" dirty="0">
                          <a:solidFill>
                            <a:schemeClr val="tx1"/>
                          </a:solidFill>
                          <a:effectLst/>
                          <a:latin typeface="Arial" panose="020B0604020202020204" pitchFamily="34" charset="0"/>
                          <a:cs typeface="Arial" panose="020B0604020202020204" pitchFamily="34" charset="0"/>
                        </a:rPr>
                        <a:t>42.0</a:t>
                      </a:r>
                      <a:endParaRPr lang="en-US" sz="1250" b="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93000"/>
                        </a:lnSpc>
                        <a:spcBef>
                          <a:spcPts val="0"/>
                        </a:spcBef>
                        <a:spcAft>
                          <a:spcPts val="0"/>
                        </a:spcAft>
                        <a:buClrTx/>
                        <a:buSzTx/>
                        <a:buFontTx/>
                        <a:buNone/>
                        <a:tabLst/>
                        <a:defRPr/>
                      </a:pPr>
                      <a:r>
                        <a:rPr lang="en-US" sz="1250" b="0" kern="1200" dirty="0">
                          <a:solidFill>
                            <a:schemeClr val="tx1"/>
                          </a:solidFill>
                          <a:effectLst/>
                          <a:latin typeface="Arial" panose="020B0604020202020204" pitchFamily="34" charset="0"/>
                          <a:cs typeface="Arial" panose="020B0604020202020204" pitchFamily="34" charset="0"/>
                        </a:rPr>
                        <a:t>(n=14)</a:t>
                      </a:r>
                    </a:p>
                    <a:p>
                      <a:pPr marL="0" marR="0" algn="ctr">
                        <a:lnSpc>
                          <a:spcPct val="93000"/>
                        </a:lnSpc>
                        <a:spcBef>
                          <a:spcPts val="0"/>
                        </a:spcBef>
                        <a:spcAft>
                          <a:spcPts val="0"/>
                        </a:spcAft>
                      </a:pPr>
                      <a:r>
                        <a:rPr lang="en-US" sz="1250" b="0" kern="1200" dirty="0">
                          <a:solidFill>
                            <a:schemeClr val="tx1"/>
                          </a:solidFill>
                          <a:effectLst/>
                          <a:latin typeface="Arial" panose="020B0604020202020204" pitchFamily="34" charset="0"/>
                          <a:cs typeface="Arial" panose="020B0604020202020204" pitchFamily="34" charset="0"/>
                        </a:rPr>
                        <a:t>42.0</a:t>
                      </a:r>
                      <a:endParaRPr lang="en-US" sz="125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93000"/>
                        </a:lnSpc>
                        <a:spcBef>
                          <a:spcPts val="0"/>
                        </a:spcBef>
                        <a:spcAft>
                          <a:spcPts val="0"/>
                        </a:spcAft>
                        <a:buClrTx/>
                        <a:buSzTx/>
                        <a:buFontTx/>
                        <a:buNone/>
                        <a:tabLst/>
                        <a:defRPr/>
                      </a:pPr>
                      <a:r>
                        <a:rPr lang="en-US" sz="1250" b="0" kern="1200" dirty="0">
                          <a:solidFill>
                            <a:schemeClr val="tx1"/>
                          </a:solidFill>
                          <a:effectLst/>
                          <a:latin typeface="Arial" panose="020B0604020202020204" pitchFamily="34" charset="0"/>
                          <a:cs typeface="Arial" panose="020B0604020202020204" pitchFamily="34" charset="0"/>
                        </a:rPr>
                        <a:t>(n=28)</a:t>
                      </a:r>
                    </a:p>
                    <a:p>
                      <a:pPr marL="0" marR="0" algn="ctr">
                        <a:lnSpc>
                          <a:spcPct val="93000"/>
                        </a:lnSpc>
                        <a:spcBef>
                          <a:spcPts val="0"/>
                        </a:spcBef>
                        <a:spcAft>
                          <a:spcPts val="0"/>
                        </a:spcAft>
                      </a:pPr>
                      <a:r>
                        <a:rPr lang="en-US" sz="1250" b="0" kern="1200" dirty="0">
                          <a:solidFill>
                            <a:schemeClr val="tx1"/>
                          </a:solidFill>
                          <a:effectLst/>
                          <a:latin typeface="Arial" panose="020B0604020202020204" pitchFamily="34" charset="0"/>
                          <a:cs typeface="Arial" panose="020B0604020202020204" pitchFamily="34" charset="0"/>
                        </a:rPr>
                        <a:t>42.0</a:t>
                      </a:r>
                      <a:endParaRPr lang="en-US" sz="125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20154856"/>
                  </a:ext>
                </a:extLst>
              </a:tr>
              <a:tr h="572535">
                <a:tc>
                  <a:txBody>
                    <a:bodyPr/>
                    <a:lstStyle/>
                    <a:p>
                      <a:pPr marL="0" marR="0" lvl="0" indent="0" algn="l" defTabSz="914400" rtl="0" eaLnBrk="1" fontAlgn="auto" latinLnBrk="0" hangingPunct="1">
                        <a:lnSpc>
                          <a:spcPct val="93000"/>
                        </a:lnSpc>
                        <a:spcBef>
                          <a:spcPts val="0"/>
                        </a:spcBef>
                        <a:spcAft>
                          <a:spcPts val="0"/>
                        </a:spcAft>
                        <a:buClrTx/>
                        <a:buSzTx/>
                        <a:buFontTx/>
                        <a:buNone/>
                        <a:tabLst/>
                        <a:defRPr/>
                      </a:pPr>
                      <a:r>
                        <a:rPr lang="en-US" sz="1250">
                          <a:effectLst/>
                          <a:latin typeface="Arial" panose="020B0604020202020204" pitchFamily="34" charset="0"/>
                          <a:cs typeface="Arial" panose="020B0604020202020204" pitchFamily="34" charset="0"/>
                        </a:rPr>
                        <a:t>Time to first CR</a:t>
                      </a:r>
                    </a:p>
                    <a:p>
                      <a:pPr marL="114300" marR="0" lvl="0" indent="0" algn="l" defTabSz="914400" rtl="0" eaLnBrk="1" fontAlgn="auto" latinLnBrk="0" hangingPunct="1">
                        <a:lnSpc>
                          <a:spcPct val="93000"/>
                        </a:lnSpc>
                        <a:spcBef>
                          <a:spcPts val="0"/>
                        </a:spcBef>
                        <a:spcAft>
                          <a:spcPts val="0"/>
                        </a:spcAft>
                        <a:buClrTx/>
                        <a:buSzTx/>
                        <a:buFontTx/>
                        <a:buNone/>
                        <a:tabLst/>
                        <a:defRPr/>
                      </a:pPr>
                      <a:r>
                        <a:rPr lang="en-US" sz="1250">
                          <a:effectLst/>
                          <a:latin typeface="Arial" panose="020B0604020202020204" pitchFamily="34" charset="0"/>
                          <a:cs typeface="Arial" panose="020B0604020202020204" pitchFamily="34" charset="0"/>
                        </a:rPr>
                        <a:t>Median, days</a:t>
                      </a:r>
                    </a:p>
                  </a:txBody>
                  <a:tcPr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kern="1200">
                          <a:solidFill>
                            <a:schemeClr val="tx1"/>
                          </a:solidFill>
                          <a:effectLst/>
                          <a:latin typeface="Arial" panose="020B0604020202020204" pitchFamily="34" charset="0"/>
                          <a:cs typeface="Arial" panose="020B0604020202020204" pitchFamily="34" charset="0"/>
                        </a:rPr>
                        <a:t>(n=13)</a:t>
                      </a:r>
                      <a:br>
                        <a:rPr lang="en-US" sz="1250" b="0" kern="1200">
                          <a:solidFill>
                            <a:schemeClr val="tx1"/>
                          </a:solidFill>
                          <a:effectLst/>
                          <a:latin typeface="Arial" panose="020B0604020202020204" pitchFamily="34" charset="0"/>
                          <a:cs typeface="Arial" panose="020B0604020202020204" pitchFamily="34" charset="0"/>
                        </a:rPr>
                      </a:br>
                      <a:r>
                        <a:rPr lang="en-US" sz="1250" b="0" kern="1200">
                          <a:solidFill>
                            <a:schemeClr val="tx1"/>
                          </a:solidFill>
                          <a:effectLst/>
                          <a:latin typeface="Arial" panose="020B0604020202020204" pitchFamily="34" charset="0"/>
                          <a:cs typeface="Arial" panose="020B0604020202020204" pitchFamily="34" charset="0"/>
                        </a:rPr>
                        <a:t>80.0</a:t>
                      </a:r>
                      <a:endParaRPr lang="en-US" sz="125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kern="1200">
                          <a:solidFill>
                            <a:schemeClr val="tx1"/>
                          </a:solidFill>
                          <a:effectLst/>
                          <a:latin typeface="Arial" panose="020B0604020202020204" pitchFamily="34" charset="0"/>
                          <a:cs typeface="Arial" panose="020B0604020202020204" pitchFamily="34" charset="0"/>
                        </a:rPr>
                        <a:t>(n=13)</a:t>
                      </a:r>
                      <a:br>
                        <a:rPr lang="en-US" sz="1250" b="0" kern="1200">
                          <a:solidFill>
                            <a:schemeClr val="tx1"/>
                          </a:solidFill>
                          <a:effectLst/>
                          <a:latin typeface="Arial" panose="020B0604020202020204" pitchFamily="34" charset="0"/>
                          <a:cs typeface="Arial" panose="020B0604020202020204" pitchFamily="34" charset="0"/>
                        </a:rPr>
                      </a:br>
                      <a:r>
                        <a:rPr lang="en-US" sz="1250" b="0" kern="1200">
                          <a:solidFill>
                            <a:schemeClr val="tx1"/>
                          </a:solidFill>
                          <a:effectLst/>
                          <a:latin typeface="Arial" panose="020B0604020202020204" pitchFamily="34" charset="0"/>
                          <a:cs typeface="Arial" panose="020B0604020202020204" pitchFamily="34" charset="0"/>
                        </a:rPr>
                        <a:t>42.0</a:t>
                      </a:r>
                      <a:endParaRPr lang="en-US" sz="1250" b="0">
                        <a:solidFill>
                          <a:schemeClr val="tx1"/>
                        </a:solidFill>
                        <a:effectLst/>
                        <a:latin typeface="Arial" panose="020B060402020202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kern="1200" dirty="0">
                          <a:solidFill>
                            <a:schemeClr val="tx1"/>
                          </a:solidFill>
                          <a:effectLst/>
                          <a:latin typeface="Arial" panose="020B0604020202020204" pitchFamily="34" charset="0"/>
                          <a:cs typeface="Arial" panose="020B0604020202020204" pitchFamily="34" charset="0"/>
                        </a:rPr>
                        <a:t>(n=26)</a:t>
                      </a:r>
                      <a:br>
                        <a:rPr lang="en-US" sz="1250" b="0" kern="1200" dirty="0">
                          <a:solidFill>
                            <a:schemeClr val="tx1"/>
                          </a:solidFill>
                          <a:effectLst/>
                          <a:latin typeface="Arial" panose="020B0604020202020204" pitchFamily="34" charset="0"/>
                          <a:cs typeface="Arial" panose="020B0604020202020204" pitchFamily="34" charset="0"/>
                        </a:rPr>
                      </a:br>
                      <a:r>
                        <a:rPr lang="en-US" sz="1250" b="0" kern="1200" dirty="0">
                          <a:solidFill>
                            <a:schemeClr val="tx1"/>
                          </a:solidFill>
                          <a:effectLst/>
                          <a:latin typeface="Arial" panose="020B0604020202020204" pitchFamily="34" charset="0"/>
                          <a:cs typeface="Arial" panose="020B0604020202020204" pitchFamily="34" charset="0"/>
                        </a:rPr>
                        <a:t>70.5</a:t>
                      </a:r>
                      <a:endParaRPr lang="en-US" sz="1250" b="0" dirty="0">
                        <a:solidFill>
                          <a:schemeClr val="tx1"/>
                        </a:solidFill>
                        <a:effectLst/>
                        <a:latin typeface="Arial" panose="020B0604020202020204" pitchFamily="34" charset="0"/>
                        <a:cs typeface="Arial" panose="020B0604020202020204" pitchFamily="34" charset="0"/>
                      </a:endParaRPr>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696269434"/>
                  </a:ext>
                </a:extLst>
              </a:tr>
            </a:tbl>
          </a:graphicData>
        </a:graphic>
      </p:graphicFrame>
      <p:sp>
        <p:nvSpPr>
          <p:cNvPr id="8" name="TextBox 7">
            <a:extLst>
              <a:ext uri="{FF2B5EF4-FFF2-40B4-BE49-F238E27FC236}">
                <a16:creationId xmlns:a16="http://schemas.microsoft.com/office/drawing/2014/main" id="{1C7C647D-66E7-C265-3F8A-7C82CD60D77F}"/>
              </a:ext>
            </a:extLst>
          </p:cNvPr>
          <p:cNvSpPr txBox="1"/>
          <p:nvPr/>
        </p:nvSpPr>
        <p:spPr>
          <a:xfrm>
            <a:off x="7915410" y="1896710"/>
            <a:ext cx="26443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Duration of response </a:t>
            </a:r>
          </a:p>
        </p:txBody>
      </p:sp>
      <p:sp>
        <p:nvSpPr>
          <p:cNvPr id="9" name="TextBox 8">
            <a:extLst>
              <a:ext uri="{FF2B5EF4-FFF2-40B4-BE49-F238E27FC236}">
                <a16:creationId xmlns:a16="http://schemas.microsoft.com/office/drawing/2014/main" id="{69AAD6F0-5574-1F51-FB48-687AE0782CAC}"/>
              </a:ext>
            </a:extLst>
          </p:cNvPr>
          <p:cNvSpPr txBox="1"/>
          <p:nvPr/>
        </p:nvSpPr>
        <p:spPr>
          <a:xfrm>
            <a:off x="2205461" y="1485751"/>
            <a:ext cx="27789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Best overall </a:t>
            </a:r>
            <a:r>
              <a:rPr kumimoji="0" lang="en-US" sz="1800" b="1" i="0" u="none" strike="noStrike" kern="1200" cap="none" spc="0" normalizeH="0" baseline="0" noProof="0" dirty="0" err="1">
                <a:ln>
                  <a:noFill/>
                </a:ln>
                <a:solidFill>
                  <a:srgbClr val="000000"/>
                </a:solidFill>
                <a:effectLst/>
                <a:uLnTx/>
                <a:uFillTx/>
                <a:latin typeface="Arial" panose="020B0604020202020204"/>
                <a:ea typeface="+mn-ea"/>
                <a:cs typeface="+mn-cs"/>
              </a:rPr>
              <a:t>response</a:t>
            </a:r>
            <a:r>
              <a:rPr kumimoji="0" lang="en-US" sz="1800" b="0" i="0" u="none" strike="noStrike" kern="1200" cap="none" spc="0" normalizeH="0" baseline="30000" noProof="0" dirty="0" err="1">
                <a:ln>
                  <a:noFill/>
                </a:ln>
                <a:solidFill>
                  <a:srgbClr val="000000"/>
                </a:solidFill>
                <a:effectLst/>
                <a:uLnTx/>
                <a:uFillTx/>
                <a:latin typeface="Arial" panose="020B0604020202020204"/>
                <a:ea typeface="+mn-ea"/>
                <a:cs typeface="+mn-cs"/>
              </a:rPr>
              <a:t>b</a:t>
            </a:r>
            <a:endParaRPr kumimoji="0" lang="en-US" sz="1800"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C37D38B-1A44-0B5D-1423-E9558B9880E3}"/>
              </a:ext>
            </a:extLst>
          </p:cNvPr>
          <p:cNvSpPr txBox="1"/>
          <p:nvPr/>
        </p:nvSpPr>
        <p:spPr>
          <a:xfrm>
            <a:off x="1632233" y="1910841"/>
            <a:ext cx="10406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ORR: 93.3</a:t>
            </a:r>
          </a:p>
        </p:txBody>
      </p:sp>
      <p:sp>
        <p:nvSpPr>
          <p:cNvPr id="11" name="TextBox 10">
            <a:extLst>
              <a:ext uri="{FF2B5EF4-FFF2-40B4-BE49-F238E27FC236}">
                <a16:creationId xmlns:a16="http://schemas.microsoft.com/office/drawing/2014/main" id="{23C1805B-852A-BFA5-9503-0193021BD815}"/>
              </a:ext>
            </a:extLst>
          </p:cNvPr>
          <p:cNvSpPr txBox="1"/>
          <p:nvPr/>
        </p:nvSpPr>
        <p:spPr>
          <a:xfrm>
            <a:off x="3284825" y="1910841"/>
            <a:ext cx="96051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ORR: 93.3 </a:t>
            </a:r>
          </a:p>
        </p:txBody>
      </p:sp>
      <p:sp>
        <p:nvSpPr>
          <p:cNvPr id="17" name="TextBox 16">
            <a:extLst>
              <a:ext uri="{FF2B5EF4-FFF2-40B4-BE49-F238E27FC236}">
                <a16:creationId xmlns:a16="http://schemas.microsoft.com/office/drawing/2014/main" id="{A7A51730-208A-122A-30AA-22B14F4AF107}"/>
              </a:ext>
            </a:extLst>
          </p:cNvPr>
          <p:cNvSpPr txBox="1"/>
          <p:nvPr/>
        </p:nvSpPr>
        <p:spPr>
          <a:xfrm>
            <a:off x="4868414" y="1910841"/>
            <a:ext cx="96051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ORR: 93.3 </a:t>
            </a:r>
          </a:p>
        </p:txBody>
      </p:sp>
      <p:grpSp>
        <p:nvGrpSpPr>
          <p:cNvPr id="12" name="Group 11">
            <a:extLst>
              <a:ext uri="{FF2B5EF4-FFF2-40B4-BE49-F238E27FC236}">
                <a16:creationId xmlns:a16="http://schemas.microsoft.com/office/drawing/2014/main" id="{430D3247-3027-1002-14E9-8A03E0EB8EC7}"/>
              </a:ext>
            </a:extLst>
          </p:cNvPr>
          <p:cNvGrpSpPr/>
          <p:nvPr/>
        </p:nvGrpSpPr>
        <p:grpSpPr>
          <a:xfrm>
            <a:off x="6120815" y="3117317"/>
            <a:ext cx="540658" cy="551174"/>
            <a:chOff x="6034270" y="3209633"/>
            <a:chExt cx="540658" cy="551174"/>
          </a:xfrm>
        </p:grpSpPr>
        <p:grpSp>
          <p:nvGrpSpPr>
            <p:cNvPr id="37" name="Group 36">
              <a:extLst>
                <a:ext uri="{FF2B5EF4-FFF2-40B4-BE49-F238E27FC236}">
                  <a16:creationId xmlns:a16="http://schemas.microsoft.com/office/drawing/2014/main" id="{7F2EB2D7-7FB6-8713-F304-D421FABE1B4C}"/>
                </a:ext>
              </a:extLst>
            </p:cNvPr>
            <p:cNvGrpSpPr/>
            <p:nvPr/>
          </p:nvGrpSpPr>
          <p:grpSpPr>
            <a:xfrm>
              <a:off x="6034270" y="3209633"/>
              <a:ext cx="540658" cy="231344"/>
              <a:chOff x="5389883" y="5090101"/>
              <a:chExt cx="540658" cy="231344"/>
            </a:xfrm>
          </p:grpSpPr>
          <p:sp>
            <p:nvSpPr>
              <p:cNvPr id="29" name="Rectangle 28">
                <a:extLst>
                  <a:ext uri="{FF2B5EF4-FFF2-40B4-BE49-F238E27FC236}">
                    <a16:creationId xmlns:a16="http://schemas.microsoft.com/office/drawing/2014/main" id="{A5342ADF-1E96-D1E3-9ADE-9F7C7ED3F89C}"/>
                  </a:ext>
                </a:extLst>
              </p:cNvPr>
              <p:cNvSpPr/>
              <p:nvPr/>
            </p:nvSpPr>
            <p:spPr>
              <a:xfrm>
                <a:off x="5389883" y="5176731"/>
                <a:ext cx="83457" cy="79479"/>
              </a:xfrm>
              <a:prstGeom prst="rect">
                <a:avLst/>
              </a:prstGeom>
              <a:solidFill>
                <a:srgbClr val="16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5">
                <a:extLst>
                  <a:ext uri="{FF2B5EF4-FFF2-40B4-BE49-F238E27FC236}">
                    <a16:creationId xmlns:a16="http://schemas.microsoft.com/office/drawing/2014/main" id="{8373AD13-2FD2-23B0-5990-ED865653FD0A}"/>
                  </a:ext>
                </a:extLst>
              </p:cNvPr>
              <p:cNvSpPr txBox="1"/>
              <p:nvPr/>
            </p:nvSpPr>
            <p:spPr>
              <a:xfrm>
                <a:off x="5422541" y="5090101"/>
                <a:ext cx="508000" cy="231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a:t>
                </a:r>
              </a:p>
            </p:txBody>
          </p:sp>
        </p:grpSp>
        <p:grpSp>
          <p:nvGrpSpPr>
            <p:cNvPr id="38" name="Group 37">
              <a:extLst>
                <a:ext uri="{FF2B5EF4-FFF2-40B4-BE49-F238E27FC236}">
                  <a16:creationId xmlns:a16="http://schemas.microsoft.com/office/drawing/2014/main" id="{45141C27-DE6A-45C8-35B3-DC734B59E582}"/>
                </a:ext>
              </a:extLst>
            </p:cNvPr>
            <p:cNvGrpSpPr/>
            <p:nvPr/>
          </p:nvGrpSpPr>
          <p:grpSpPr>
            <a:xfrm>
              <a:off x="6039124" y="3529463"/>
              <a:ext cx="535804" cy="231344"/>
              <a:chOff x="5339990" y="5409931"/>
              <a:chExt cx="535804" cy="231344"/>
            </a:xfrm>
          </p:grpSpPr>
          <p:sp>
            <p:nvSpPr>
              <p:cNvPr id="30" name="Rectangle 29">
                <a:extLst>
                  <a:ext uri="{FF2B5EF4-FFF2-40B4-BE49-F238E27FC236}">
                    <a16:creationId xmlns:a16="http://schemas.microsoft.com/office/drawing/2014/main" id="{2794148C-2DB3-605B-6EFA-3943CDFA572C}"/>
                  </a:ext>
                </a:extLst>
              </p:cNvPr>
              <p:cNvSpPr/>
              <p:nvPr/>
            </p:nvSpPr>
            <p:spPr>
              <a:xfrm>
                <a:off x="5339990" y="5513281"/>
                <a:ext cx="78603" cy="79479"/>
              </a:xfrm>
              <a:prstGeom prst="rect">
                <a:avLst/>
              </a:prstGeom>
              <a:solidFill>
                <a:srgbClr val="613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5">
                <a:extLst>
                  <a:ext uri="{FF2B5EF4-FFF2-40B4-BE49-F238E27FC236}">
                    <a16:creationId xmlns:a16="http://schemas.microsoft.com/office/drawing/2014/main" id="{87D9BE48-BF41-A705-A702-1A81AE71CAC7}"/>
                  </a:ext>
                </a:extLst>
              </p:cNvPr>
              <p:cNvSpPr txBox="1"/>
              <p:nvPr/>
            </p:nvSpPr>
            <p:spPr>
              <a:xfrm>
                <a:off x="5367794" y="5409931"/>
                <a:ext cx="508000" cy="231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a:t>
                </a:r>
              </a:p>
            </p:txBody>
          </p:sp>
        </p:grpSp>
      </p:grpSp>
      <p:sp>
        <p:nvSpPr>
          <p:cNvPr id="13" name="Rectangle 12">
            <a:extLst>
              <a:ext uri="{FF2B5EF4-FFF2-40B4-BE49-F238E27FC236}">
                <a16:creationId xmlns:a16="http://schemas.microsoft.com/office/drawing/2014/main" id="{9038AAA6-A0D0-09AC-0DB7-196AAD664F6B}"/>
              </a:ext>
            </a:extLst>
          </p:cNvPr>
          <p:cNvSpPr/>
          <p:nvPr/>
        </p:nvSpPr>
        <p:spPr>
          <a:xfrm>
            <a:off x="6797418" y="4516905"/>
            <a:ext cx="5075716" cy="577926"/>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5FC1ECF-91D6-D8A8-4888-2D78ED719126}"/>
              </a:ext>
            </a:extLst>
          </p:cNvPr>
          <p:cNvSpPr txBox="1"/>
          <p:nvPr/>
        </p:nvSpPr>
        <p:spPr>
          <a:xfrm>
            <a:off x="1270001" y="5653151"/>
            <a:ext cx="1651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Glofit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Lonca</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120 </a:t>
            </a:r>
            <a:r>
              <a:rPr kumimoji="0" lang="el-GR" sz="1400" b="0" i="0" u="none" strike="noStrike" kern="1200" cap="none" spc="0" normalizeH="0" baseline="0" noProof="0" dirty="0">
                <a:ln>
                  <a:noFill/>
                </a:ln>
                <a:solidFill>
                  <a:srgbClr val="000000"/>
                </a:solidFill>
                <a:effectLst/>
                <a:uLnTx/>
                <a:uFillTx/>
                <a:latin typeface="Arial" panose="020B0604020202020204"/>
                <a:ea typeface="+mn-ea"/>
                <a:cs typeface="+mn-cs"/>
              </a:rPr>
              <a:t>μ</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g/</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kg</a:t>
            </a:r>
            <a:r>
              <a:rPr kumimoji="0" lang="en-US" sz="1400" b="0" i="0" u="none" strike="noStrike" kern="1200" cap="none" spc="0" normalizeH="0" baseline="30000" noProof="0" dirty="0" err="1">
                <a:ln>
                  <a:noFill/>
                </a:ln>
                <a:solidFill>
                  <a:srgbClr val="000000"/>
                </a:solidFill>
                <a:effectLst/>
                <a:uLnTx/>
                <a:uFillTx/>
                <a:latin typeface="Arial" panose="020B0604020202020204"/>
                <a:ea typeface="+mn-ea"/>
                <a:cs typeface="+mn-cs"/>
              </a:rPr>
              <a:t>c</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(n=15)</a:t>
            </a:r>
          </a:p>
        </p:txBody>
      </p:sp>
      <p:cxnSp>
        <p:nvCxnSpPr>
          <p:cNvPr id="15" name="Straight Connector 14">
            <a:extLst>
              <a:ext uri="{FF2B5EF4-FFF2-40B4-BE49-F238E27FC236}">
                <a16:creationId xmlns:a16="http://schemas.microsoft.com/office/drawing/2014/main" id="{716F263F-D3BD-4663-2925-5074DD8C1D5F}"/>
              </a:ext>
            </a:extLst>
          </p:cNvPr>
          <p:cNvCxnSpPr/>
          <p:nvPr/>
        </p:nvCxnSpPr>
        <p:spPr>
          <a:xfrm>
            <a:off x="1279832" y="5618972"/>
            <a:ext cx="500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F07C1BA-4A7A-DC36-BE6D-5CA9255FB755}"/>
              </a:ext>
            </a:extLst>
          </p:cNvPr>
          <p:cNvSpPr txBox="1"/>
          <p:nvPr/>
        </p:nvSpPr>
        <p:spPr>
          <a:xfrm>
            <a:off x="2882373" y="5626118"/>
            <a:ext cx="1651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Glofit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Lonca</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150 </a:t>
            </a:r>
            <a:r>
              <a:rPr kumimoji="0" lang="el-GR" sz="1400" b="0" i="0" u="none" strike="noStrike" kern="1200" cap="none" spc="0" normalizeH="0" baseline="0" noProof="0" dirty="0">
                <a:ln>
                  <a:noFill/>
                </a:ln>
                <a:solidFill>
                  <a:srgbClr val="000000"/>
                </a:solidFill>
                <a:effectLst/>
                <a:uLnTx/>
                <a:uFillTx/>
                <a:latin typeface="Arial" panose="020B0604020202020204"/>
                <a:ea typeface="+mn-ea"/>
                <a:cs typeface="+mn-cs"/>
              </a:rPr>
              <a:t>μ</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g/</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kg</a:t>
            </a:r>
            <a:r>
              <a:rPr kumimoji="0" lang="en-US" sz="1400" b="0" i="0" u="none" strike="noStrike" kern="1200" cap="none" spc="0" normalizeH="0" baseline="30000" noProof="0" dirty="0" err="1">
                <a:ln>
                  <a:noFill/>
                </a:ln>
                <a:solidFill>
                  <a:srgbClr val="000000"/>
                </a:solidFill>
                <a:effectLst/>
                <a:uLnTx/>
                <a:uFillTx/>
                <a:latin typeface="Arial" panose="020B0604020202020204"/>
                <a:ea typeface="+mn-ea"/>
                <a:cs typeface="+mn-cs"/>
              </a:rPr>
              <a:t>c</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(n=15)</a:t>
            </a:r>
          </a:p>
        </p:txBody>
      </p:sp>
      <p:sp>
        <p:nvSpPr>
          <p:cNvPr id="20" name="TextBox 19">
            <a:extLst>
              <a:ext uri="{FF2B5EF4-FFF2-40B4-BE49-F238E27FC236}">
                <a16:creationId xmlns:a16="http://schemas.microsoft.com/office/drawing/2014/main" id="{F3ED3F1D-75D7-D277-41F4-F6B8053442C0}"/>
              </a:ext>
            </a:extLst>
          </p:cNvPr>
          <p:cNvSpPr txBox="1"/>
          <p:nvPr/>
        </p:nvSpPr>
        <p:spPr>
          <a:xfrm>
            <a:off x="4580711" y="5613056"/>
            <a:ext cx="1651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All dose levels (N=30)</a:t>
            </a:r>
          </a:p>
        </p:txBody>
      </p:sp>
    </p:spTree>
    <p:extLst>
      <p:ext uri="{BB962C8B-B14F-4D97-AF65-F5344CB8AC3E}">
        <p14:creationId xmlns:p14="http://schemas.microsoft.com/office/powerpoint/2010/main" val="40276060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591CDB-FF09-9FA3-99ED-49E60546253A}"/>
              </a:ext>
            </a:extLst>
          </p:cNvPr>
          <p:cNvSpPr>
            <a:spLocks noGrp="1"/>
          </p:cNvSpPr>
          <p:nvPr>
            <p:ph idx="1"/>
          </p:nvPr>
        </p:nvSpPr>
        <p:spPr>
          <a:xfrm>
            <a:off x="418327" y="2679700"/>
            <a:ext cx="11091407" cy="431800"/>
          </a:xfrm>
        </p:spPr>
        <p:txBody>
          <a:bodyPr/>
          <a:lstStyle/>
          <a:p>
            <a:pPr marR="4795" algn="ctr">
              <a:tabLst>
                <a:tab pos="4690126" algn="l"/>
              </a:tabLst>
            </a:pPr>
            <a:r>
              <a:rPr lang="en-US" kern="100" dirty="0">
                <a:solidFill>
                  <a:schemeClr val="tx1"/>
                </a:solidFill>
                <a:effectLst/>
                <a:ea typeface="Calibri" panose="020F0502020204030204" pitchFamily="34" charset="0"/>
                <a:cs typeface="Times New Roman" panose="02020603050405020304" pitchFamily="18" charset="0"/>
              </a:rPr>
              <a:t>Juan Alderuccio, Alvaro Alencar, Jonathan H. Schatz, Russ A. Kuker, David Sicre, Georgios Pongas, Isildinha M. Reis, Jay Spiegel, Laura Medina Andara, Lazaros J. Lekakis, Joseph S. Gyedu, Jose Sandoval-Sus, Amer Beitinjaneh, Michele Stanchina, Asaad Trabolsi, Izidore S. Lossos, Joseph D. Rosenblatt, David Lessen, Craig H. Moskowitz</a:t>
            </a:r>
            <a:endParaRPr lang="en-US" kern="100" baseline="30000" dirty="0">
              <a:solidFill>
                <a:schemeClr val="tx1"/>
              </a:solidFill>
              <a:effectLst/>
              <a:ea typeface="Calibri" panose="020F0502020204030204" pitchFamily="34" charset="0"/>
              <a:cs typeface="Times New Roman" panose="02020603050405020304" pitchFamily="18" charset="0"/>
            </a:endParaRPr>
          </a:p>
          <a:p>
            <a:pPr marR="4795" algn="ctr">
              <a:tabLst>
                <a:tab pos="4690126" algn="l"/>
              </a:tabLst>
            </a:pPr>
            <a:endParaRPr lang="en-US" sz="2400" kern="100" baseline="30000" dirty="0">
              <a:solidFill>
                <a:schemeClr val="tx1"/>
              </a:solidFill>
              <a:ea typeface="Calibri" panose="020F0502020204030204" pitchFamily="34" charset="0"/>
              <a:cs typeface="Times New Roman" panose="02020603050405020304" pitchFamily="18" charset="0"/>
            </a:endParaRPr>
          </a:p>
          <a:p>
            <a:pPr marR="4795" algn="ctr">
              <a:tabLst>
                <a:tab pos="4690126" algn="l"/>
              </a:tabLst>
            </a:pPr>
            <a:r>
              <a:rPr lang="en-US" sz="2400" b="1" i="1" dirty="0">
                <a:solidFill>
                  <a:schemeClr val="tx1"/>
                </a:solidFill>
              </a:rPr>
              <a:t>American Society of Hematology 2024, Abstract 337 </a:t>
            </a:r>
          </a:p>
          <a:p>
            <a:pPr marR="4795">
              <a:tabLst>
                <a:tab pos="4690126" algn="l"/>
              </a:tabLst>
            </a:pP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R="4795">
              <a:tabLst>
                <a:tab pos="4690126" algn="l"/>
              </a:tabLst>
            </a:pPr>
            <a:endParaRPr lang="en-US" sz="2800" b="0" spc="-37" dirty="0">
              <a:solidFill>
                <a:schemeClr val="tx1"/>
              </a:solidFill>
              <a:latin typeface="+mn-lt"/>
              <a:cs typeface="Arial" panose="020B0604020202020204" pitchFamily="34" charset="0"/>
            </a:endParaRPr>
          </a:p>
        </p:txBody>
      </p:sp>
      <p:sp>
        <p:nvSpPr>
          <p:cNvPr id="5" name="Title 1">
            <a:extLst>
              <a:ext uri="{FF2B5EF4-FFF2-40B4-BE49-F238E27FC236}">
                <a16:creationId xmlns:a16="http://schemas.microsoft.com/office/drawing/2014/main" id="{17A5261D-4C43-28A5-507D-A2F752DE3598}"/>
              </a:ext>
            </a:extLst>
          </p:cNvPr>
          <p:cNvSpPr>
            <a:spLocks noGrp="1"/>
          </p:cNvSpPr>
          <p:nvPr>
            <p:ph type="title" idx="4294967295"/>
          </p:nvPr>
        </p:nvSpPr>
        <p:spPr>
          <a:xfrm>
            <a:off x="418327" y="916510"/>
            <a:ext cx="11355346" cy="769940"/>
          </a:xfrm>
        </p:spPr>
        <p:txBody>
          <a:bodyPr>
            <a:noAutofit/>
          </a:bodyPr>
          <a:lstStyle/>
          <a:p>
            <a:pPr marR="4795">
              <a:tabLst>
                <a:tab pos="4690126" algn="l"/>
              </a:tabLst>
            </a:pPr>
            <a:br>
              <a:rPr lang="en-US" sz="1800" b="1" dirty="0">
                <a:effectLst/>
                <a:latin typeface="Arial" panose="020B0604020202020204" pitchFamily="34" charset="0"/>
                <a:ea typeface="Calibri" panose="020F0502020204030204" pitchFamily="34" charset="0"/>
              </a:rPr>
            </a:br>
            <a:br>
              <a:rPr lang="en-US" sz="1800" b="1" dirty="0">
                <a:effectLst/>
                <a:latin typeface="Arial" panose="020B0604020202020204" pitchFamily="34" charset="0"/>
                <a:ea typeface="Calibri" panose="020F0502020204030204" pitchFamily="34" charset="0"/>
              </a:rPr>
            </a:br>
            <a:br>
              <a:rPr lang="en-US" sz="1800" b="1" dirty="0">
                <a:effectLst/>
                <a:latin typeface="Arial" panose="020B0604020202020204" pitchFamily="34" charset="0"/>
                <a:ea typeface="Calibri" panose="020F0502020204030204" pitchFamily="34" charset="0"/>
              </a:rPr>
            </a:br>
            <a:br>
              <a:rPr lang="en-US" sz="2800" b="1" dirty="0">
                <a:effectLst/>
                <a:latin typeface="Arial" panose="020B0604020202020204" pitchFamily="34" charset="0"/>
                <a:ea typeface="Calibri" panose="020F0502020204030204" pitchFamily="34" charset="0"/>
              </a:rPr>
            </a:br>
            <a:r>
              <a:rPr lang="en-US" sz="4000" b="1" dirty="0">
                <a:effectLst/>
                <a:latin typeface="+mn-lt"/>
                <a:ea typeface="Calibri" panose="020F0502020204030204" pitchFamily="34" charset="0"/>
              </a:rPr>
              <a:t>Loncastuximab tesirine with rituximab induces robust and durable complete metabolic responses in high-risk relapsed/refractory follicular lymphoma</a:t>
            </a:r>
            <a:br>
              <a:rPr lang="en-US" sz="5400" b="1" i="0" dirty="0">
                <a:solidFill>
                  <a:srgbClr val="222222"/>
                </a:solidFill>
                <a:effectLst/>
                <a:latin typeface="+mn-lt"/>
                <a:cs typeface="Times New Roman" panose="02020603050405020304" pitchFamily="18" charset="0"/>
              </a:rPr>
            </a:br>
            <a:br>
              <a:rPr lang="en-US" sz="4000" kern="0" dirty="0">
                <a:solidFill>
                  <a:schemeClr val="tx1"/>
                </a:solidFill>
                <a:latin typeface="+mn-lt"/>
                <a:cs typeface="Times New Roman" panose="02020603050405020304" pitchFamily="18" charset="0"/>
              </a:rPr>
            </a:br>
            <a:r>
              <a:rPr lang="en-US" sz="4000" b="1" i="0" dirty="0">
                <a:solidFill>
                  <a:srgbClr val="222222"/>
                </a:solidFill>
                <a:effectLst/>
                <a:latin typeface="+mn-lt"/>
                <a:cs typeface="Times New Roman" panose="02020603050405020304" pitchFamily="18" charset="0"/>
              </a:rPr>
              <a:t> </a:t>
            </a:r>
            <a:endParaRPr lang="en-US" sz="4000" b="0" kern="0" dirty="0">
              <a:solidFill>
                <a:schemeClr val="bg1">
                  <a:lumMod val="50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633818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B0941-822A-292D-A17A-49785E977DB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F653A9-58E4-3C8C-B33D-D5BAF4400D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092" t="11669" r="2318" b="5810"/>
          <a:stretch/>
        </p:blipFill>
        <p:spPr>
          <a:xfrm>
            <a:off x="950408" y="764302"/>
            <a:ext cx="5145592" cy="4675916"/>
          </a:xfrm>
          <a:prstGeom prst="rect">
            <a:avLst/>
          </a:prstGeom>
        </p:spPr>
      </p:pic>
      <p:pic>
        <p:nvPicPr>
          <p:cNvPr id="8" name="Picture 7">
            <a:extLst>
              <a:ext uri="{FF2B5EF4-FFF2-40B4-BE49-F238E27FC236}">
                <a16:creationId xmlns:a16="http://schemas.microsoft.com/office/drawing/2014/main" id="{FC46F2DD-7292-AD79-DEA0-681372A1ACF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2677" t="10378" r="6424" b="7657"/>
          <a:stretch/>
        </p:blipFill>
        <p:spPr>
          <a:xfrm>
            <a:off x="6482903" y="764300"/>
            <a:ext cx="4998391" cy="4675917"/>
          </a:xfrm>
          <a:prstGeom prst="rect">
            <a:avLst/>
          </a:prstGeom>
        </p:spPr>
      </p:pic>
      <p:sp>
        <p:nvSpPr>
          <p:cNvPr id="3" name="TextBox 2">
            <a:extLst>
              <a:ext uri="{FF2B5EF4-FFF2-40B4-BE49-F238E27FC236}">
                <a16:creationId xmlns:a16="http://schemas.microsoft.com/office/drawing/2014/main" id="{31841FC5-BC98-0729-4AEF-1FC6759FD7E7}"/>
              </a:ext>
            </a:extLst>
          </p:cNvPr>
          <p:cNvSpPr txBox="1"/>
          <p:nvPr/>
        </p:nvSpPr>
        <p:spPr>
          <a:xfrm>
            <a:off x="868432" y="5632033"/>
            <a:ext cx="92642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Now listed on NCCN guidelines as option for </a:t>
            </a:r>
            <a:r>
              <a:rPr kumimoji="0" lang="en-US" sz="2400" b="1" i="0" u="sng" strike="noStrike" kern="1200" cap="none" spc="0" normalizeH="0" baseline="0" noProof="0" dirty="0">
                <a:ln>
                  <a:noFill/>
                </a:ln>
                <a:solidFill>
                  <a:srgbClr val="000000"/>
                </a:solidFill>
                <a:effectLst/>
                <a:uLnTx/>
                <a:uFillTx/>
                <a:latin typeface="Arial" panose="020B0604020202020204"/>
                <a:ea typeface="+mn-ea"/>
                <a:cs typeface="+mn-cs"/>
              </a:rPr>
              <a:t>&gt;</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3rd line R/R FL</a:t>
            </a:r>
          </a:p>
        </p:txBody>
      </p:sp>
    </p:spTree>
    <p:extLst>
      <p:ext uri="{BB962C8B-B14F-4D97-AF65-F5344CB8AC3E}">
        <p14:creationId xmlns:p14="http://schemas.microsoft.com/office/powerpoint/2010/main" val="7878098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659137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59347-15B5-6A5E-7324-F73A53DBB415}"/>
              </a:ext>
            </a:extLst>
          </p:cNvPr>
          <p:cNvSpPr>
            <a:spLocks noGrp="1"/>
          </p:cNvSpPr>
          <p:nvPr>
            <p:ph idx="10"/>
          </p:nvPr>
        </p:nvSpPr>
        <p:spPr>
          <a:xfrm>
            <a:off x="571500" y="1714500"/>
            <a:ext cx="11213132" cy="4462463"/>
          </a:xfrm>
        </p:spPr>
        <p:txBody>
          <a:bodyPr>
            <a:normAutofit/>
          </a:bodyPr>
          <a:lstStyle/>
          <a:p>
            <a:pPr marL="342900" indent="-342900">
              <a:buFont typeface="Arial" panose="020B0604020202020204" pitchFamily="34" charset="0"/>
              <a:buChar char="•"/>
            </a:pPr>
            <a:r>
              <a:rPr lang="en-US" b="1" dirty="0"/>
              <a:t>May 2012. </a:t>
            </a:r>
            <a:r>
              <a:rPr lang="en-US" dirty="0"/>
              <a:t>70 </a:t>
            </a:r>
            <a:r>
              <a:rPr lang="en-US" dirty="0" err="1"/>
              <a:t>yo</a:t>
            </a:r>
            <a:r>
              <a:rPr lang="en-US" dirty="0"/>
              <a:t> woman diagnosed with DLBCL. GCB subtype. Stage 3. IPI score 4. Treatment with </a:t>
            </a:r>
            <a:r>
              <a:rPr lang="en-US" b="1" dirty="0"/>
              <a:t>R-CHOP x 6</a:t>
            </a:r>
            <a:r>
              <a:rPr lang="en-US" dirty="0"/>
              <a:t>.  Achieves CR. </a:t>
            </a:r>
          </a:p>
          <a:p>
            <a:pPr marL="342900" indent="-342900">
              <a:buFont typeface="Arial" panose="020B0604020202020204" pitchFamily="34" charset="0"/>
              <a:buChar char="•"/>
            </a:pPr>
            <a:r>
              <a:rPr lang="en-US" b="1" dirty="0"/>
              <a:t>April 2018. </a:t>
            </a:r>
            <a:r>
              <a:rPr lang="en-US" dirty="0"/>
              <a:t>New RP mass. Bx shows DLBCL. Now age 76. Receives </a:t>
            </a:r>
            <a:r>
              <a:rPr lang="en-US" b="1" dirty="0"/>
              <a:t>R-</a:t>
            </a:r>
            <a:r>
              <a:rPr lang="en-US" b="1" dirty="0" err="1"/>
              <a:t>GemOx</a:t>
            </a:r>
            <a:r>
              <a:rPr lang="en-US" dirty="0"/>
              <a:t> for 8 cycles.  Achieves PR after cycle 4 but has PD by cycle 8.  </a:t>
            </a:r>
          </a:p>
          <a:p>
            <a:pPr marL="342900" indent="-342900">
              <a:buFont typeface="Arial" panose="020B0604020202020204" pitchFamily="34" charset="0"/>
              <a:buChar char="•"/>
            </a:pPr>
            <a:r>
              <a:rPr lang="en-US" b="1" dirty="0"/>
              <a:t>Nov 2018. </a:t>
            </a:r>
            <a:r>
              <a:rPr lang="en-US" dirty="0"/>
              <a:t>Referred to see me. I recommended </a:t>
            </a:r>
            <a:r>
              <a:rPr lang="en-US" b="1" dirty="0"/>
              <a:t>Axi-Cel </a:t>
            </a:r>
            <a:r>
              <a:rPr lang="en-US" dirty="0"/>
              <a:t>CART therapy.</a:t>
            </a:r>
            <a:br>
              <a:rPr lang="en-US" dirty="0"/>
            </a:br>
            <a:r>
              <a:rPr lang="en-US" dirty="0"/>
              <a:t>No bridging therapy required.  Day 30 PET shows CR. </a:t>
            </a:r>
          </a:p>
          <a:p>
            <a:pPr marL="342900" indent="-342900">
              <a:buFont typeface="Arial" panose="020B0604020202020204" pitchFamily="34" charset="0"/>
              <a:buChar char="•"/>
            </a:pPr>
            <a:r>
              <a:rPr lang="en-US" b="1" dirty="0"/>
              <a:t>June 2019. </a:t>
            </a:r>
            <a:r>
              <a:rPr lang="en-US" dirty="0"/>
              <a:t>New mesenteric mass detected by surveillance imaging. Biopsy shows DLBCL. She receives </a:t>
            </a:r>
            <a:r>
              <a:rPr lang="en-US" b="1" dirty="0" err="1"/>
              <a:t>Lonca</a:t>
            </a:r>
            <a:r>
              <a:rPr lang="en-US" b="1" dirty="0"/>
              <a:t>-T</a:t>
            </a:r>
            <a:r>
              <a:rPr lang="en-US" dirty="0"/>
              <a:t> (on a clinical trial) x 8 cycles. Achieves CR.  Therapy stopped due to 3</a:t>
            </a:r>
            <a:r>
              <a:rPr lang="en-US" baseline="30000" dirty="0"/>
              <a:t>rd</a:t>
            </a:r>
            <a:r>
              <a:rPr lang="en-US" dirty="0"/>
              <a:t> spacing. </a:t>
            </a:r>
          </a:p>
          <a:p>
            <a:pPr marL="342900" indent="-342900">
              <a:buFont typeface="Arial" panose="020B0604020202020204" pitchFamily="34" charset="0"/>
              <a:buChar char="•"/>
            </a:pPr>
            <a:r>
              <a:rPr lang="en-US" b="1" dirty="0"/>
              <a:t>Feb 2021. </a:t>
            </a:r>
            <a:r>
              <a:rPr lang="en-US" dirty="0"/>
              <a:t>New mesenteric mass detected by surveillance imaging. Biopsy shows DLBCL. Offered </a:t>
            </a:r>
            <a:r>
              <a:rPr lang="en-US" b="1" dirty="0" err="1"/>
              <a:t>glofitamab</a:t>
            </a:r>
            <a:r>
              <a:rPr lang="en-US" dirty="0"/>
              <a:t> (on a clinical trial) x 12 cycles.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664A88D4-6885-4A36-8462-1391CBC7530C}"/>
              </a:ext>
            </a:extLst>
          </p:cNvPr>
          <p:cNvSpPr>
            <a:spLocks noGrp="1"/>
          </p:cNvSpPr>
          <p:nvPr>
            <p:ph type="title"/>
          </p:nvPr>
        </p:nvSpPr>
        <p:spPr/>
        <p:txBody>
          <a:bodyPr/>
          <a:lstStyle/>
          <a:p>
            <a:r>
              <a:rPr lang="en-US" dirty="0"/>
              <a:t>A patient case</a:t>
            </a:r>
          </a:p>
        </p:txBody>
      </p:sp>
    </p:spTree>
    <p:extLst>
      <p:ext uri="{BB962C8B-B14F-4D97-AF65-F5344CB8AC3E}">
        <p14:creationId xmlns:p14="http://schemas.microsoft.com/office/powerpoint/2010/main" val="20968797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ED5D-A94C-F313-16E8-69C6BBF5BCCF}"/>
              </a:ext>
            </a:extLst>
          </p:cNvPr>
          <p:cNvSpPr>
            <a:spLocks noGrp="1"/>
          </p:cNvSpPr>
          <p:nvPr>
            <p:ph type="title"/>
          </p:nvPr>
        </p:nvSpPr>
        <p:spPr/>
        <p:txBody>
          <a:bodyPr/>
          <a:lstStyle/>
          <a:p>
            <a:r>
              <a:rPr lang="en-US" dirty="0"/>
              <a:t>Pre and Post </a:t>
            </a:r>
            <a:r>
              <a:rPr lang="en-US" dirty="0" err="1"/>
              <a:t>Lonca</a:t>
            </a:r>
            <a:r>
              <a:rPr lang="en-US" dirty="0"/>
              <a:t>-T PET images</a:t>
            </a:r>
          </a:p>
        </p:txBody>
      </p:sp>
      <p:sp>
        <p:nvSpPr>
          <p:cNvPr id="3" name="Text Placeholder 2">
            <a:extLst>
              <a:ext uri="{FF2B5EF4-FFF2-40B4-BE49-F238E27FC236}">
                <a16:creationId xmlns:a16="http://schemas.microsoft.com/office/drawing/2014/main" id="{8F22FA55-7E69-6B13-EE4F-25F1AB2DA44A}"/>
              </a:ext>
            </a:extLst>
          </p:cNvPr>
          <p:cNvSpPr>
            <a:spLocks noGrp="1"/>
          </p:cNvSpPr>
          <p:nvPr>
            <p:ph type="body" idx="1"/>
          </p:nvPr>
        </p:nvSpPr>
        <p:spPr>
          <a:xfrm>
            <a:off x="753035" y="1967153"/>
            <a:ext cx="5244540" cy="301256"/>
          </a:xfrm>
        </p:spPr>
        <p:txBody>
          <a:bodyPr/>
          <a:lstStyle/>
          <a:p>
            <a:r>
              <a:rPr lang="en-US" dirty="0"/>
              <a:t>June 2019 PET Scan </a:t>
            </a:r>
          </a:p>
        </p:txBody>
      </p:sp>
      <p:pic>
        <p:nvPicPr>
          <p:cNvPr id="8" name="Content Placeholder 7" descr="A close-up of a brain&#10;&#10;AI-generated content may be incorrect.">
            <a:extLst>
              <a:ext uri="{FF2B5EF4-FFF2-40B4-BE49-F238E27FC236}">
                <a16:creationId xmlns:a16="http://schemas.microsoft.com/office/drawing/2014/main" id="{8BC4C4B4-A955-4F25-227A-AB2A5DB16D48}"/>
              </a:ext>
            </a:extLst>
          </p:cNvPr>
          <p:cNvPicPr>
            <a:picLocks noGrp="1" noChangeAspect="1"/>
          </p:cNvPicPr>
          <p:nvPr>
            <p:ph sz="half" idx="2"/>
          </p:nvPr>
        </p:nvPicPr>
        <p:blipFill>
          <a:blip r:embed="rId2"/>
          <a:stretch>
            <a:fillRect/>
          </a:stretch>
        </p:blipFill>
        <p:spPr>
          <a:xfrm>
            <a:off x="753035" y="2532649"/>
            <a:ext cx="4948518" cy="3181190"/>
          </a:xfrm>
        </p:spPr>
      </p:pic>
      <p:sp>
        <p:nvSpPr>
          <p:cNvPr id="5" name="Text Placeholder 4">
            <a:extLst>
              <a:ext uri="{FF2B5EF4-FFF2-40B4-BE49-F238E27FC236}">
                <a16:creationId xmlns:a16="http://schemas.microsoft.com/office/drawing/2014/main" id="{F87C2E86-153F-F656-C852-EFFF93244C0E}"/>
              </a:ext>
            </a:extLst>
          </p:cNvPr>
          <p:cNvSpPr>
            <a:spLocks noGrp="1"/>
          </p:cNvSpPr>
          <p:nvPr>
            <p:ph type="body" sz="quarter" idx="3"/>
          </p:nvPr>
        </p:nvSpPr>
        <p:spPr>
          <a:xfrm>
            <a:off x="6172200" y="1967153"/>
            <a:ext cx="5410200" cy="301256"/>
          </a:xfrm>
        </p:spPr>
        <p:txBody>
          <a:bodyPr/>
          <a:lstStyle/>
          <a:p>
            <a:r>
              <a:rPr lang="en-US" dirty="0"/>
              <a:t>DEC 2019 PET SCAN</a:t>
            </a:r>
          </a:p>
        </p:txBody>
      </p:sp>
      <p:pic>
        <p:nvPicPr>
          <p:cNvPr id="10" name="Content Placeholder 9" descr="A close-up of a ct scan&#10;&#10;AI-generated content may be incorrect.">
            <a:extLst>
              <a:ext uri="{FF2B5EF4-FFF2-40B4-BE49-F238E27FC236}">
                <a16:creationId xmlns:a16="http://schemas.microsoft.com/office/drawing/2014/main" id="{38EF8CE0-8A8B-20C4-22A8-F1515170CA4E}"/>
              </a:ext>
            </a:extLst>
          </p:cNvPr>
          <p:cNvPicPr>
            <a:picLocks noGrp="1" noChangeAspect="1"/>
          </p:cNvPicPr>
          <p:nvPr>
            <p:ph sz="half" idx="13"/>
          </p:nvPr>
        </p:nvPicPr>
        <p:blipFill>
          <a:blip r:embed="rId3"/>
          <a:stretch>
            <a:fillRect/>
          </a:stretch>
        </p:blipFill>
        <p:spPr>
          <a:xfrm>
            <a:off x="6172200" y="2532649"/>
            <a:ext cx="5410200" cy="3181190"/>
          </a:xfrm>
        </p:spPr>
      </p:pic>
    </p:spTree>
    <p:extLst>
      <p:ext uri="{BB962C8B-B14F-4D97-AF65-F5344CB8AC3E}">
        <p14:creationId xmlns:p14="http://schemas.microsoft.com/office/powerpoint/2010/main" val="31434377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38852F-6365-AD5E-60A2-A0F6917346AF}"/>
              </a:ext>
            </a:extLst>
          </p:cNvPr>
          <p:cNvSpPr>
            <a:spLocks noGrp="1"/>
          </p:cNvSpPr>
          <p:nvPr>
            <p:ph idx="10"/>
          </p:nvPr>
        </p:nvSpPr>
        <p:spPr/>
        <p:txBody>
          <a:bodyPr/>
          <a:lstStyle/>
          <a:p>
            <a:pPr marL="342900" indent="-342900">
              <a:buFont typeface="Arial" panose="020B0604020202020204" pitchFamily="34" charset="0"/>
              <a:buChar char="•"/>
            </a:pPr>
            <a:r>
              <a:rPr lang="en-US" dirty="0"/>
              <a:t>Therapy complicated by hypogammaglobulinemia - on IVIg since 2021</a:t>
            </a:r>
          </a:p>
          <a:p>
            <a:pPr marL="342900" indent="-342900">
              <a:buFont typeface="Arial" panose="020B0604020202020204" pitchFamily="34" charset="0"/>
              <a:buChar char="•"/>
            </a:pPr>
            <a:r>
              <a:rPr lang="en-US" dirty="0"/>
              <a:t>MAI/MAC infection requiring Azithromycin/Rifampin/Ethambutol 2021 - 2022</a:t>
            </a:r>
          </a:p>
          <a:p>
            <a:pPr marL="342900" indent="-342900">
              <a:buFont typeface="Arial" panose="020B0604020202020204" pitchFamily="34" charset="0"/>
              <a:buChar char="•"/>
            </a:pPr>
            <a:r>
              <a:rPr lang="en-US" dirty="0"/>
              <a:t>Chronic neutropenia requiring filgrastim 3X/week 2022 – 2023</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Now age 82. Patient remains in CR. On IVIg every 6 weeks.  Looks fabulous.  She and daughter treat themselves to a nice lunch every trip to St. Louis. </a:t>
            </a:r>
          </a:p>
        </p:txBody>
      </p:sp>
      <p:sp>
        <p:nvSpPr>
          <p:cNvPr id="3" name="Title 2">
            <a:extLst>
              <a:ext uri="{FF2B5EF4-FFF2-40B4-BE49-F238E27FC236}">
                <a16:creationId xmlns:a16="http://schemas.microsoft.com/office/drawing/2014/main" id="{F744A012-C8CA-ED26-0236-FE967FF1B95D}"/>
              </a:ext>
            </a:extLst>
          </p:cNvPr>
          <p:cNvSpPr>
            <a:spLocks noGrp="1"/>
          </p:cNvSpPr>
          <p:nvPr>
            <p:ph type="title"/>
          </p:nvPr>
        </p:nvSpPr>
        <p:spPr/>
        <p:txBody>
          <a:bodyPr/>
          <a:lstStyle/>
          <a:p>
            <a:r>
              <a:rPr lang="en-US" dirty="0"/>
              <a:t>Patient Update</a:t>
            </a:r>
          </a:p>
        </p:txBody>
      </p:sp>
    </p:spTree>
    <p:extLst>
      <p:ext uri="{BB962C8B-B14F-4D97-AF65-F5344CB8AC3E}">
        <p14:creationId xmlns:p14="http://schemas.microsoft.com/office/powerpoint/2010/main" val="774373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8DE1A-C976-8DFB-315E-60B0DA3A1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E6E0F-2F12-719A-1246-126D70E471EB}"/>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01D13EF-EFBA-8093-4505-ECE2F4CDC908}"/>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What advantages and risks do you perceive in the use of loncastuximab tesirine versus other available regimens in R/R DLBCL? How do you typically sequence it relative to other options? </a:t>
            </a:r>
          </a:p>
          <a:p>
            <a:pPr marL="98425" indent="0">
              <a:buNone/>
            </a:pPr>
            <a:r>
              <a:rPr lang="en-US" sz="2800" dirty="0">
                <a:latin typeface="Arial" panose="020B0604020202020204" pitchFamily="34" charset="0"/>
                <a:cs typeface="Arial" panose="020B0604020202020204" pitchFamily="34" charset="0"/>
              </a:rPr>
              <a:t>In which specific situations can you envision yourself employing loncastuximab tesirine/rituximab for R/R FL, given its recent NCCN guideline inclusion? </a:t>
            </a: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0536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020-7708-64B0-930B-0250C5992FC2}"/>
              </a:ext>
            </a:extLst>
          </p:cNvPr>
          <p:cNvSpPr>
            <a:spLocks noGrp="1"/>
          </p:cNvSpPr>
          <p:nvPr>
            <p:ph type="ctrTitle"/>
          </p:nvPr>
        </p:nvSpPr>
        <p:spPr/>
        <p:txBody>
          <a:bodyPr anchor="ctr">
            <a:normAutofit/>
          </a:bodyPr>
          <a:lstStyle/>
          <a:p>
            <a:r>
              <a:rPr lang="en-US" sz="3600" b="1" dirty="0"/>
              <a:t>Tolerability Considerations with </a:t>
            </a:r>
            <a:r>
              <a:rPr lang="en-US" sz="3600" b="1" dirty="0" err="1"/>
              <a:t>Loncastuximab</a:t>
            </a:r>
            <a:r>
              <a:rPr lang="en-US" sz="3600" b="1" dirty="0"/>
              <a:t> </a:t>
            </a:r>
            <a:r>
              <a:rPr lang="en-US" sz="3600" b="1" dirty="0" err="1"/>
              <a:t>Tesirine</a:t>
            </a:r>
            <a:endParaRPr lang="en-US" sz="3600" dirty="0"/>
          </a:p>
        </p:txBody>
      </p:sp>
      <p:sp>
        <p:nvSpPr>
          <p:cNvPr id="3" name="Subtitle 2">
            <a:extLst>
              <a:ext uri="{FF2B5EF4-FFF2-40B4-BE49-F238E27FC236}">
                <a16:creationId xmlns:a16="http://schemas.microsoft.com/office/drawing/2014/main" id="{7F150D4C-1DB9-75FE-8094-205A6E6F5FEA}"/>
              </a:ext>
            </a:extLst>
          </p:cNvPr>
          <p:cNvSpPr>
            <a:spLocks noGrp="1"/>
          </p:cNvSpPr>
          <p:nvPr>
            <p:ph type="subTitle" idx="1"/>
          </p:nvPr>
        </p:nvSpPr>
        <p:spPr/>
        <p:txBody>
          <a:bodyPr/>
          <a:lstStyle/>
          <a:p>
            <a:r>
              <a:rPr lang="en-US" dirty="0"/>
              <a:t>Robin Klebig, APRN, CNP, AOCNP</a:t>
            </a:r>
          </a:p>
          <a:p>
            <a:r>
              <a:rPr lang="en-US" dirty="0"/>
              <a:t>May 15, 2026</a:t>
            </a:r>
          </a:p>
        </p:txBody>
      </p:sp>
    </p:spTree>
    <p:extLst>
      <p:ext uri="{BB962C8B-B14F-4D97-AF65-F5344CB8AC3E}">
        <p14:creationId xmlns:p14="http://schemas.microsoft.com/office/powerpoint/2010/main" val="2859828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161C9-3B92-5E6E-34E1-9A339335F0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B16BA8-5955-0E41-EE04-95EBB181A6ED}"/>
              </a:ext>
            </a:extLst>
          </p:cNvPr>
          <p:cNvSpPr>
            <a:spLocks noGrp="1"/>
          </p:cNvSpPr>
          <p:nvPr>
            <p:ph type="title"/>
          </p:nvPr>
        </p:nvSpPr>
        <p:spPr>
          <a:xfrm>
            <a:off x="838200" y="365126"/>
            <a:ext cx="10515600" cy="487282"/>
          </a:xfrm>
        </p:spPr>
        <p:txBody>
          <a:bodyPr>
            <a:normAutofit fontScale="90000"/>
          </a:bodyPr>
          <a:lstStyle/>
          <a:p>
            <a:r>
              <a:rPr lang="en-US" dirty="0" err="1"/>
              <a:t>Loncastuximab</a:t>
            </a:r>
            <a:r>
              <a:rPr lang="en-US" dirty="0"/>
              <a:t> </a:t>
            </a:r>
            <a:r>
              <a:rPr lang="en-US" dirty="0" err="1"/>
              <a:t>tesirine</a:t>
            </a:r>
            <a:endParaRPr lang="en-US" dirty="0"/>
          </a:p>
        </p:txBody>
      </p:sp>
      <p:pic>
        <p:nvPicPr>
          <p:cNvPr id="6" name="Content Placeholder 5">
            <a:extLst>
              <a:ext uri="{FF2B5EF4-FFF2-40B4-BE49-F238E27FC236}">
                <a16:creationId xmlns:a16="http://schemas.microsoft.com/office/drawing/2014/main" id="{C6127D95-311C-9AC5-D5EE-05DF63B18CF6}"/>
              </a:ext>
            </a:extLst>
          </p:cNvPr>
          <p:cNvPicPr>
            <a:picLocks noGrp="1" noChangeAspect="1"/>
          </p:cNvPicPr>
          <p:nvPr>
            <p:ph idx="1"/>
          </p:nvPr>
        </p:nvPicPr>
        <p:blipFill>
          <a:blip r:embed="rId2"/>
          <a:stretch>
            <a:fillRect/>
          </a:stretch>
        </p:blipFill>
        <p:spPr>
          <a:xfrm>
            <a:off x="2924554" y="963471"/>
            <a:ext cx="6342892" cy="1809064"/>
          </a:xfrm>
          <a:prstGeom prst="rect">
            <a:avLst/>
          </a:prstGeom>
          <a:ln w="38100">
            <a:solidFill>
              <a:srgbClr val="92D050"/>
            </a:solidFill>
          </a:ln>
        </p:spPr>
      </p:pic>
      <p:sp>
        <p:nvSpPr>
          <p:cNvPr id="7" name="Content Placeholder 2">
            <a:extLst>
              <a:ext uri="{FF2B5EF4-FFF2-40B4-BE49-F238E27FC236}">
                <a16:creationId xmlns:a16="http://schemas.microsoft.com/office/drawing/2014/main" id="{9A8FC651-2049-2285-14BE-5E3F61505F74}"/>
              </a:ext>
            </a:extLst>
          </p:cNvPr>
          <p:cNvSpPr txBox="1">
            <a:spLocks/>
          </p:cNvSpPr>
          <p:nvPr/>
        </p:nvSpPr>
        <p:spPr>
          <a:xfrm>
            <a:off x="892444" y="2962866"/>
            <a:ext cx="10188844" cy="3670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CD19 directed antibody and alkylating drug conjugate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LOTIS-2 (Caimi et al 2021)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Multicenter open label single arm phase 2 study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145 pts – ORR 48.3%; CR 24%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Most common grade 3+ adverse events: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Neutropenia (30%)</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Thrombocytopenia (17%)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Anemia (10%)</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Elevated GGT (21%)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Most common SAEs:  febrile neutropenia (3%), pneumonia, edema (3%), pleural effusion (2%), sepsis</a:t>
            </a:r>
          </a:p>
        </p:txBody>
      </p:sp>
      <p:sp>
        <p:nvSpPr>
          <p:cNvPr id="3" name="TextBox 2">
            <a:extLst>
              <a:ext uri="{FF2B5EF4-FFF2-40B4-BE49-F238E27FC236}">
                <a16:creationId xmlns:a16="http://schemas.microsoft.com/office/drawing/2014/main" id="{021F3194-A719-36F4-82F7-187446BDB5A4}"/>
              </a:ext>
            </a:extLst>
          </p:cNvPr>
          <p:cNvSpPr txBox="1"/>
          <p:nvPr/>
        </p:nvSpPr>
        <p:spPr>
          <a:xfrm>
            <a:off x="211873" y="6519446"/>
            <a:ext cx="3904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Robin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Klebig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APRN, CNP, AOCNP</a:t>
            </a:r>
          </a:p>
        </p:txBody>
      </p:sp>
    </p:spTree>
    <p:extLst>
      <p:ext uri="{BB962C8B-B14F-4D97-AF65-F5344CB8AC3E}">
        <p14:creationId xmlns:p14="http://schemas.microsoft.com/office/powerpoint/2010/main" val="42546939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76CCF-6948-C6AF-5A67-A042001BFC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27A16-A675-7332-DC04-B96D4EA585F4}"/>
              </a:ext>
            </a:extLst>
          </p:cNvPr>
          <p:cNvSpPr>
            <a:spLocks noGrp="1"/>
          </p:cNvSpPr>
          <p:nvPr>
            <p:ph type="title"/>
          </p:nvPr>
        </p:nvSpPr>
        <p:spPr>
          <a:xfrm>
            <a:off x="838200" y="365126"/>
            <a:ext cx="10515600" cy="611268"/>
          </a:xfrm>
        </p:spPr>
        <p:txBody>
          <a:bodyPr>
            <a:normAutofit fontScale="90000"/>
          </a:bodyPr>
          <a:lstStyle/>
          <a:p>
            <a:r>
              <a:rPr lang="en-US" dirty="0" err="1">
                <a:solidFill>
                  <a:srgbClr val="FF0000"/>
                </a:solidFill>
              </a:rPr>
              <a:t>Loncastuximab</a:t>
            </a:r>
            <a:r>
              <a:rPr lang="en-US" dirty="0">
                <a:solidFill>
                  <a:srgbClr val="FF0000"/>
                </a:solidFill>
              </a:rPr>
              <a:t> </a:t>
            </a:r>
            <a:r>
              <a:rPr lang="en-US" dirty="0" err="1">
                <a:solidFill>
                  <a:srgbClr val="FF0000"/>
                </a:solidFill>
              </a:rPr>
              <a:t>tesirine</a:t>
            </a:r>
            <a:r>
              <a:rPr lang="en-US" dirty="0">
                <a:solidFill>
                  <a:srgbClr val="FF0000"/>
                </a:solidFill>
              </a:rPr>
              <a:t> </a:t>
            </a:r>
            <a:r>
              <a:rPr lang="en-US" dirty="0"/>
              <a:t>– Edema/Effusions</a:t>
            </a:r>
          </a:p>
        </p:txBody>
      </p:sp>
      <p:sp>
        <p:nvSpPr>
          <p:cNvPr id="3" name="Content Placeholder 2">
            <a:extLst>
              <a:ext uri="{FF2B5EF4-FFF2-40B4-BE49-F238E27FC236}">
                <a16:creationId xmlns:a16="http://schemas.microsoft.com/office/drawing/2014/main" id="{DB61137D-00E0-C983-DF94-042354B338BA}"/>
              </a:ext>
            </a:extLst>
          </p:cNvPr>
          <p:cNvSpPr>
            <a:spLocks noGrp="1"/>
          </p:cNvSpPr>
          <p:nvPr>
            <p:ph idx="1"/>
          </p:nvPr>
        </p:nvSpPr>
        <p:spPr>
          <a:xfrm>
            <a:off x="838200" y="1046136"/>
            <a:ext cx="10515600" cy="5446738"/>
          </a:xfrm>
        </p:spPr>
        <p:txBody>
          <a:bodyPr>
            <a:normAutofit fontScale="92500" lnSpcReduction="10000"/>
          </a:bodyPr>
          <a:lstStyle/>
          <a:p>
            <a:r>
              <a:rPr lang="en-US" u="sng" dirty="0"/>
              <a:t>Edema/effusions</a:t>
            </a:r>
          </a:p>
          <a:p>
            <a:pPr lvl="1"/>
            <a:r>
              <a:rPr lang="en-US" dirty="0"/>
              <a:t>Edema (peripheral, facial, generalized, ascites) – 28% all grades; 3% grade 3-4</a:t>
            </a:r>
          </a:p>
          <a:p>
            <a:pPr lvl="1"/>
            <a:r>
              <a:rPr lang="en-US" dirty="0"/>
              <a:t>Pleural effusion (10% all grades; 2-3% grade 3-4)</a:t>
            </a:r>
          </a:p>
          <a:p>
            <a:pPr lvl="2"/>
            <a:r>
              <a:rPr lang="en-US" dirty="0"/>
              <a:t>HOLD for Grade ≥ 2 until ≤ Grade 1</a:t>
            </a:r>
          </a:p>
          <a:p>
            <a:pPr lvl="1"/>
            <a:r>
              <a:rPr lang="en-US" dirty="0"/>
              <a:t>Pericardial effusion (3% all grades; 1% grade 3-4)</a:t>
            </a:r>
          </a:p>
          <a:p>
            <a:pPr lvl="2"/>
            <a:r>
              <a:rPr lang="en-US" dirty="0"/>
              <a:t>Grade 2: HOLD until resolved; DISCONTINUE if recurs or if ≥ Grade 3</a:t>
            </a:r>
          </a:p>
          <a:p>
            <a:pPr lvl="2"/>
            <a:r>
              <a:rPr lang="en-US" dirty="0"/>
              <a:t>Rare cases of cardiac tamponade with grade 3-4</a:t>
            </a:r>
          </a:p>
          <a:p>
            <a:pPr lvl="1"/>
            <a:r>
              <a:rPr lang="en-US" dirty="0"/>
              <a:t>Capillary leak syndrome (0.6% grade 3-4)</a:t>
            </a:r>
          </a:p>
          <a:p>
            <a:pPr lvl="1"/>
            <a:r>
              <a:rPr lang="en-US" dirty="0"/>
              <a:t>Mitigate by administering dexamethasone 4 mg po/IV BID x 3 days </a:t>
            </a:r>
            <a:r>
              <a:rPr lang="en-US" i="1" u="sng" dirty="0"/>
              <a:t>beginning day prior to infusion</a:t>
            </a:r>
          </a:p>
          <a:p>
            <a:pPr lvl="2"/>
            <a:r>
              <a:rPr lang="en-US" dirty="0"/>
              <a:t>if not started the day before – begin at least 2 hours prior to infusion</a:t>
            </a:r>
          </a:p>
          <a:p>
            <a:pPr lvl="1"/>
            <a:r>
              <a:rPr lang="en-US" dirty="0"/>
              <a:t>Monitor for new/worsening swelling, rapid wt gain, dyspnea, chest pain, abdominal bloating</a:t>
            </a:r>
          </a:p>
          <a:p>
            <a:pPr lvl="1"/>
            <a:r>
              <a:rPr lang="en-US" dirty="0"/>
              <a:t>CXR, CT chest, echo to evaluate for pleural or pericardial effusion</a:t>
            </a:r>
          </a:p>
          <a:p>
            <a:pPr lvl="1"/>
            <a:r>
              <a:rPr lang="en-US" dirty="0"/>
              <a:t>Diuretic (e.g., spironolactone standard dose) for pts w/ wt gain &gt;1kg from baseline or with edema/effusions</a:t>
            </a:r>
          </a:p>
          <a:p>
            <a:endParaRPr lang="en-US" dirty="0"/>
          </a:p>
        </p:txBody>
      </p:sp>
      <p:sp>
        <p:nvSpPr>
          <p:cNvPr id="4" name="TextBox 3">
            <a:extLst>
              <a:ext uri="{FF2B5EF4-FFF2-40B4-BE49-F238E27FC236}">
                <a16:creationId xmlns:a16="http://schemas.microsoft.com/office/drawing/2014/main" id="{861BFF81-DCA8-9EDE-49A0-E93E4AA11783}"/>
              </a:ext>
            </a:extLst>
          </p:cNvPr>
          <p:cNvSpPr txBox="1"/>
          <p:nvPr/>
        </p:nvSpPr>
        <p:spPr>
          <a:xfrm>
            <a:off x="211873" y="6519446"/>
            <a:ext cx="3904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Robin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Klebig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APRN, CNP, AOCNP</a:t>
            </a:r>
          </a:p>
        </p:txBody>
      </p:sp>
    </p:spTree>
    <p:extLst>
      <p:ext uri="{BB962C8B-B14F-4D97-AF65-F5344CB8AC3E}">
        <p14:creationId xmlns:p14="http://schemas.microsoft.com/office/powerpoint/2010/main" val="36585823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13282-1ECB-7B41-879C-5E34C21908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936C0-6545-AB49-AB8B-9370CE04EA97}"/>
              </a:ext>
            </a:extLst>
          </p:cNvPr>
          <p:cNvSpPr>
            <a:spLocks noGrp="1"/>
          </p:cNvSpPr>
          <p:nvPr>
            <p:ph type="title"/>
          </p:nvPr>
        </p:nvSpPr>
        <p:spPr>
          <a:xfrm>
            <a:off x="838200" y="365126"/>
            <a:ext cx="10515600" cy="425288"/>
          </a:xfrm>
        </p:spPr>
        <p:txBody>
          <a:bodyPr>
            <a:normAutofit fontScale="90000"/>
          </a:bodyPr>
          <a:lstStyle/>
          <a:p>
            <a:r>
              <a:rPr lang="en-US" dirty="0" err="1">
                <a:solidFill>
                  <a:srgbClr val="FF0000"/>
                </a:solidFill>
              </a:rPr>
              <a:t>Loncastuximab</a:t>
            </a:r>
            <a:r>
              <a:rPr lang="en-US" dirty="0">
                <a:solidFill>
                  <a:srgbClr val="FF0000"/>
                </a:solidFill>
              </a:rPr>
              <a:t> </a:t>
            </a:r>
            <a:r>
              <a:rPr lang="en-US" dirty="0" err="1">
                <a:solidFill>
                  <a:srgbClr val="FF0000"/>
                </a:solidFill>
              </a:rPr>
              <a:t>tesirine</a:t>
            </a:r>
            <a:r>
              <a:rPr lang="en-US" dirty="0">
                <a:solidFill>
                  <a:srgbClr val="FF0000"/>
                </a:solidFill>
              </a:rPr>
              <a:t> </a:t>
            </a:r>
            <a:r>
              <a:rPr lang="en-US" dirty="0"/>
              <a:t>– Cutaneous reactions</a:t>
            </a:r>
          </a:p>
        </p:txBody>
      </p:sp>
      <p:sp>
        <p:nvSpPr>
          <p:cNvPr id="3" name="Content Placeholder 2">
            <a:extLst>
              <a:ext uri="{FF2B5EF4-FFF2-40B4-BE49-F238E27FC236}">
                <a16:creationId xmlns:a16="http://schemas.microsoft.com/office/drawing/2014/main" id="{56FE1805-9184-D4ED-AC28-009E844B22DB}"/>
              </a:ext>
            </a:extLst>
          </p:cNvPr>
          <p:cNvSpPr>
            <a:spLocks noGrp="1"/>
          </p:cNvSpPr>
          <p:nvPr>
            <p:ph idx="1"/>
          </p:nvPr>
        </p:nvSpPr>
        <p:spPr>
          <a:xfrm>
            <a:off x="838200" y="1046135"/>
            <a:ext cx="10515600" cy="5695627"/>
          </a:xfrm>
        </p:spPr>
        <p:txBody>
          <a:bodyPr>
            <a:normAutofit fontScale="77500" lnSpcReduction="20000"/>
          </a:bodyPr>
          <a:lstStyle/>
          <a:p>
            <a:endParaRPr lang="en-US" u="sng" dirty="0"/>
          </a:p>
          <a:p>
            <a:endParaRPr lang="en-US" u="sng" dirty="0"/>
          </a:p>
          <a:p>
            <a:endParaRPr lang="en-US" u="sng" dirty="0"/>
          </a:p>
          <a:p>
            <a:endParaRPr lang="en-US" u="sng" dirty="0"/>
          </a:p>
          <a:p>
            <a:endParaRPr lang="en-US" b="1" dirty="0"/>
          </a:p>
          <a:p>
            <a:endParaRPr lang="en-US" b="1" dirty="0"/>
          </a:p>
          <a:p>
            <a:endParaRPr lang="en-US" b="1" dirty="0"/>
          </a:p>
          <a:p>
            <a:r>
              <a:rPr lang="en-US" b="1" dirty="0"/>
              <a:t>Prevention:</a:t>
            </a:r>
            <a:endParaRPr lang="en-US" dirty="0"/>
          </a:p>
          <a:p>
            <a:pPr lvl="1"/>
            <a:r>
              <a:rPr lang="en-US" dirty="0"/>
              <a:t>Minimize or AVOID exposure to direct natural or artificial sunlight — including through glass windows</a:t>
            </a:r>
          </a:p>
          <a:p>
            <a:pPr lvl="1"/>
            <a:r>
              <a:rPr lang="en-US" dirty="0"/>
              <a:t>Wear sun-protective clothing at all times</a:t>
            </a:r>
          </a:p>
          <a:p>
            <a:pPr lvl="1"/>
            <a:r>
              <a:rPr lang="en-US" dirty="0"/>
              <a:t>Apply broad-spectrum sunscreen regularly</a:t>
            </a:r>
          </a:p>
          <a:p>
            <a:pPr lvl="1"/>
            <a:r>
              <a:rPr lang="en-US" dirty="0"/>
              <a:t>Avoid tanning beds and prolonged outdoor exposure</a:t>
            </a:r>
          </a:p>
          <a:p>
            <a:r>
              <a:rPr lang="en-US" b="1" dirty="0"/>
              <a:t>Management:</a:t>
            </a:r>
            <a:endParaRPr lang="en-US" dirty="0"/>
          </a:p>
          <a:p>
            <a:pPr lvl="1"/>
            <a:r>
              <a:rPr lang="en-US" dirty="0"/>
              <a:t>Monitor for new or worsening rash, erythema, blistering, or photosensitivity at each visit</a:t>
            </a:r>
          </a:p>
          <a:p>
            <a:pPr lvl="1"/>
            <a:r>
              <a:rPr lang="en-US" dirty="0"/>
              <a:t>Grade 3 cutaneous reactions: HOLD until resolution to ≤ Grade 1</a:t>
            </a:r>
          </a:p>
          <a:p>
            <a:pPr lvl="1"/>
            <a:r>
              <a:rPr lang="en-US" dirty="0"/>
              <a:t>Consider dermatology referral for persistent or severe skin reactions</a:t>
            </a:r>
          </a:p>
          <a:p>
            <a:pPr lvl="1"/>
            <a:r>
              <a:rPr lang="en-US" dirty="0"/>
              <a:t>Topical corticosteroids and emollients may be used for symptomatic relief</a:t>
            </a:r>
            <a:endParaRPr lang="en-US" u="sng" dirty="0"/>
          </a:p>
          <a:p>
            <a:pPr lvl="1"/>
            <a:endParaRPr lang="en-US" dirty="0"/>
          </a:p>
          <a:p>
            <a:endParaRPr lang="en-US" dirty="0"/>
          </a:p>
        </p:txBody>
      </p:sp>
      <p:graphicFrame>
        <p:nvGraphicFramePr>
          <p:cNvPr id="6" name="Table 5">
            <a:extLst>
              <a:ext uri="{FF2B5EF4-FFF2-40B4-BE49-F238E27FC236}">
                <a16:creationId xmlns:a16="http://schemas.microsoft.com/office/drawing/2014/main" id="{3D4065AC-EE59-18ED-9602-EDE7FFFAEE99}"/>
              </a:ext>
            </a:extLst>
          </p:cNvPr>
          <p:cNvGraphicFramePr>
            <a:graphicFrameLocks noGrp="1"/>
          </p:cNvGraphicFramePr>
          <p:nvPr/>
        </p:nvGraphicFramePr>
        <p:xfrm>
          <a:off x="2032000" y="1015801"/>
          <a:ext cx="8127999" cy="2413199"/>
        </p:xfrm>
        <a:graphic>
          <a:graphicData uri="http://schemas.openxmlformats.org/drawingml/2006/table">
            <a:tbl>
              <a:tblPr firstRow="1" bandRow="1">
                <a:tableStyleId>{5C22544A-7EE6-4342-B048-85BDC9FD1C3A}</a:tableStyleId>
              </a:tblPr>
              <a:tblGrid>
                <a:gridCol w="3834108">
                  <a:extLst>
                    <a:ext uri="{9D8B030D-6E8A-4147-A177-3AD203B41FA5}">
                      <a16:colId xmlns:a16="http://schemas.microsoft.com/office/drawing/2014/main" val="4229282755"/>
                    </a:ext>
                  </a:extLst>
                </a:gridCol>
                <a:gridCol w="2107770">
                  <a:extLst>
                    <a:ext uri="{9D8B030D-6E8A-4147-A177-3AD203B41FA5}">
                      <a16:colId xmlns:a16="http://schemas.microsoft.com/office/drawing/2014/main" val="2014477869"/>
                    </a:ext>
                  </a:extLst>
                </a:gridCol>
                <a:gridCol w="2186121">
                  <a:extLst>
                    <a:ext uri="{9D8B030D-6E8A-4147-A177-3AD203B41FA5}">
                      <a16:colId xmlns:a16="http://schemas.microsoft.com/office/drawing/2014/main" val="1587776617"/>
                    </a:ext>
                  </a:extLst>
                </a:gridCol>
              </a:tblGrid>
              <a:tr h="368897">
                <a:tc>
                  <a:txBody>
                    <a:bodyPr/>
                    <a:lstStyle/>
                    <a:p>
                      <a:pPr algn="ctr"/>
                      <a:r>
                        <a:rPr lang="en-US" dirty="0"/>
                        <a:t>Reaction</a:t>
                      </a:r>
                    </a:p>
                  </a:txBody>
                  <a:tcPr/>
                </a:tc>
                <a:tc>
                  <a:txBody>
                    <a:bodyPr/>
                    <a:lstStyle/>
                    <a:p>
                      <a:pPr algn="ctr"/>
                      <a:r>
                        <a:rPr lang="en-US" dirty="0"/>
                        <a:t>All Grades</a:t>
                      </a:r>
                    </a:p>
                  </a:txBody>
                  <a:tcPr/>
                </a:tc>
                <a:tc>
                  <a:txBody>
                    <a:bodyPr/>
                    <a:lstStyle/>
                    <a:p>
                      <a:pPr algn="ctr"/>
                      <a:r>
                        <a:rPr lang="en-US" dirty="0"/>
                        <a:t>Grade 3/4</a:t>
                      </a:r>
                    </a:p>
                  </a:txBody>
                  <a:tcPr/>
                </a:tc>
                <a:extLst>
                  <a:ext uri="{0D108BD9-81ED-4DB2-BD59-A6C34878D82A}">
                    <a16:rowId xmlns:a16="http://schemas.microsoft.com/office/drawing/2014/main" val="2243642350"/>
                  </a:ext>
                </a:extLst>
              </a:tr>
              <a:tr h="922242">
                <a:tc>
                  <a:txBody>
                    <a:bodyPr/>
                    <a:lstStyle/>
                    <a:p>
                      <a:r>
                        <a:rPr lang="en-US" sz="1800" b="0" i="0" kern="1200" dirty="0">
                          <a:solidFill>
                            <a:schemeClr val="dk1"/>
                          </a:solidFill>
                          <a:effectLst/>
                          <a:latin typeface="+mn-lt"/>
                          <a:ea typeface="+mn-ea"/>
                          <a:cs typeface="+mn-cs"/>
                        </a:rPr>
                        <a:t>Rash (erythematous, maculopapular, pruritic, pustular, exfoliative, dermatitis, PPE) </a:t>
                      </a:r>
                      <a:endParaRPr lang="en-US" dirty="0"/>
                    </a:p>
                  </a:txBody>
                  <a:tcPr/>
                </a:tc>
                <a:tc>
                  <a:txBody>
                    <a:bodyPr/>
                    <a:lstStyle/>
                    <a:p>
                      <a:pPr algn="ctr"/>
                      <a:endParaRPr lang="en-US" sz="1800" b="0" i="0" kern="1200" dirty="0">
                        <a:solidFill>
                          <a:schemeClr val="dk1"/>
                        </a:solidFill>
                        <a:effectLst/>
                        <a:latin typeface="+mn-lt"/>
                        <a:ea typeface="+mn-ea"/>
                        <a:cs typeface="+mn-cs"/>
                      </a:endParaRPr>
                    </a:p>
                    <a:p>
                      <a:pPr algn="ctr"/>
                      <a:r>
                        <a:rPr lang="en-US" sz="1800" b="0" i="0" kern="1200" dirty="0">
                          <a:solidFill>
                            <a:schemeClr val="dk1"/>
                          </a:solidFill>
                          <a:effectLst/>
                          <a:latin typeface="+mn-lt"/>
                          <a:ea typeface="+mn-ea"/>
                          <a:cs typeface="+mn-cs"/>
                        </a:rPr>
                        <a:t>30%</a:t>
                      </a:r>
                      <a:endParaRPr lang="en-US" dirty="0"/>
                    </a:p>
                  </a:txBody>
                  <a:tcPr/>
                </a:tc>
                <a:tc>
                  <a:txBody>
                    <a:bodyPr/>
                    <a:lstStyle/>
                    <a:p>
                      <a:pPr algn="ctr"/>
                      <a:endParaRPr lang="en-US" sz="1800" b="0" i="0" kern="1200" dirty="0">
                        <a:solidFill>
                          <a:schemeClr val="dk1"/>
                        </a:solidFill>
                        <a:effectLst/>
                        <a:latin typeface="+mn-lt"/>
                        <a:ea typeface="+mn-ea"/>
                        <a:cs typeface="+mn-cs"/>
                      </a:endParaRPr>
                    </a:p>
                    <a:p>
                      <a:pPr algn="ctr"/>
                      <a:r>
                        <a:rPr lang="en-US" sz="1800" b="0" i="0" kern="1200" dirty="0">
                          <a:solidFill>
                            <a:schemeClr val="dk1"/>
                          </a:solidFill>
                          <a:effectLst/>
                          <a:latin typeface="+mn-lt"/>
                          <a:ea typeface="+mn-ea"/>
                          <a:cs typeface="+mn-cs"/>
                        </a:rPr>
                        <a:t>2%</a:t>
                      </a:r>
                      <a:endParaRPr lang="en-US" dirty="0"/>
                    </a:p>
                  </a:txBody>
                  <a:tcPr/>
                </a:tc>
                <a:extLst>
                  <a:ext uri="{0D108BD9-81ED-4DB2-BD59-A6C34878D82A}">
                    <a16:rowId xmlns:a16="http://schemas.microsoft.com/office/drawing/2014/main" val="530688799"/>
                  </a:ext>
                </a:extLst>
              </a:tr>
              <a:tr h="374020">
                <a:tc>
                  <a:txBody>
                    <a:bodyPr/>
                    <a:lstStyle/>
                    <a:p>
                      <a:r>
                        <a:rPr lang="en-US" sz="1800" b="0" i="0" kern="1200" dirty="0">
                          <a:solidFill>
                            <a:schemeClr val="dk1"/>
                          </a:solidFill>
                          <a:effectLst/>
                          <a:latin typeface="+mn-lt"/>
                          <a:ea typeface="+mn-ea"/>
                          <a:cs typeface="+mn-cs"/>
                        </a:rPr>
                        <a:t>Pruritus</a:t>
                      </a:r>
                      <a:endParaRPr lang="en-US" dirty="0"/>
                    </a:p>
                  </a:txBody>
                  <a:tcPr/>
                </a:tc>
                <a:tc>
                  <a:txBody>
                    <a:bodyPr/>
                    <a:lstStyle/>
                    <a:p>
                      <a:pPr algn="ctr"/>
                      <a:r>
                        <a:rPr lang="en-US" sz="1800" b="0" i="0" kern="1200" dirty="0">
                          <a:solidFill>
                            <a:schemeClr val="dk1"/>
                          </a:solidFill>
                          <a:effectLst/>
                          <a:latin typeface="+mn-lt"/>
                          <a:ea typeface="+mn-ea"/>
                          <a:cs typeface="+mn-cs"/>
                        </a:rPr>
                        <a:t>12%</a:t>
                      </a:r>
                      <a:endParaRPr lang="en-US" dirty="0"/>
                    </a:p>
                  </a:txBody>
                  <a:tcPr/>
                </a:tc>
                <a:tc>
                  <a:txBody>
                    <a:bodyPr/>
                    <a:lstStyle/>
                    <a:p>
                      <a:pPr algn="ctr"/>
                      <a:r>
                        <a:rPr lang="en-US" sz="1800" b="0" i="0" kern="1200" dirty="0">
                          <a:solidFill>
                            <a:schemeClr val="dk1"/>
                          </a:solidFill>
                          <a:effectLst/>
                          <a:latin typeface="+mn-lt"/>
                          <a:ea typeface="+mn-ea"/>
                          <a:cs typeface="+mn-cs"/>
                        </a:rPr>
                        <a:t>0%</a:t>
                      </a:r>
                      <a:endParaRPr lang="en-US" dirty="0"/>
                    </a:p>
                  </a:txBody>
                  <a:tcPr/>
                </a:tc>
                <a:extLst>
                  <a:ext uri="{0D108BD9-81ED-4DB2-BD59-A6C34878D82A}">
                    <a16:rowId xmlns:a16="http://schemas.microsoft.com/office/drawing/2014/main" val="1219969849"/>
                  </a:ext>
                </a:extLst>
              </a:tr>
              <a:tr h="374020">
                <a:tc>
                  <a:txBody>
                    <a:bodyPr/>
                    <a:lstStyle/>
                    <a:p>
                      <a:r>
                        <a:rPr lang="en-US" sz="1800" b="0" i="0" kern="1200" dirty="0">
                          <a:solidFill>
                            <a:schemeClr val="dk1"/>
                          </a:solidFill>
                          <a:effectLst/>
                          <a:latin typeface="+mn-lt"/>
                          <a:ea typeface="+mn-ea"/>
                          <a:cs typeface="+mn-cs"/>
                        </a:rPr>
                        <a:t>Photosensitivity reaction</a:t>
                      </a:r>
                      <a:endParaRPr lang="en-US" dirty="0"/>
                    </a:p>
                  </a:txBody>
                  <a:tcPr/>
                </a:tc>
                <a:tc>
                  <a:txBody>
                    <a:bodyPr/>
                    <a:lstStyle/>
                    <a:p>
                      <a:pPr algn="ctr"/>
                      <a:r>
                        <a:rPr lang="en-US" sz="1800" b="0" i="0" kern="1200" dirty="0">
                          <a:solidFill>
                            <a:schemeClr val="dk1"/>
                          </a:solidFill>
                          <a:effectLst/>
                          <a:latin typeface="+mn-lt"/>
                          <a:ea typeface="+mn-ea"/>
                          <a:cs typeface="+mn-cs"/>
                        </a:rPr>
                        <a:t>10%</a:t>
                      </a:r>
                      <a:endParaRPr lang="en-US" dirty="0"/>
                    </a:p>
                  </a:txBody>
                  <a:tcPr/>
                </a:tc>
                <a:tc>
                  <a:txBody>
                    <a:bodyPr/>
                    <a:lstStyle/>
                    <a:p>
                      <a:pPr algn="ctr"/>
                      <a:r>
                        <a:rPr lang="en-US" sz="1800" b="0" i="0" kern="1200" dirty="0">
                          <a:solidFill>
                            <a:schemeClr val="dk1"/>
                          </a:solidFill>
                          <a:effectLst/>
                          <a:latin typeface="+mn-lt"/>
                          <a:ea typeface="+mn-ea"/>
                          <a:cs typeface="+mn-cs"/>
                        </a:rPr>
                        <a:t>2%</a:t>
                      </a:r>
                      <a:endParaRPr lang="en-US" dirty="0"/>
                    </a:p>
                  </a:txBody>
                  <a:tcPr/>
                </a:tc>
                <a:extLst>
                  <a:ext uri="{0D108BD9-81ED-4DB2-BD59-A6C34878D82A}">
                    <a16:rowId xmlns:a16="http://schemas.microsoft.com/office/drawing/2014/main" val="1941846445"/>
                  </a:ext>
                </a:extLst>
              </a:tr>
              <a:tr h="374020">
                <a:tc>
                  <a:txBody>
                    <a:bodyPr/>
                    <a:lstStyle/>
                    <a:p>
                      <a:r>
                        <a:rPr lang="en-US" sz="1800" b="0" i="0" kern="1200" dirty="0">
                          <a:solidFill>
                            <a:schemeClr val="dk1"/>
                          </a:solidFill>
                          <a:effectLst/>
                          <a:latin typeface="+mn-lt"/>
                          <a:ea typeface="+mn-ea"/>
                          <a:cs typeface="+mn-cs"/>
                        </a:rPr>
                        <a:t>Hyperpigmentation</a:t>
                      </a:r>
                      <a:endParaRPr lang="en-US" dirty="0"/>
                    </a:p>
                  </a:txBody>
                  <a:tcPr/>
                </a:tc>
                <a:tc>
                  <a:txBody>
                    <a:bodyPr/>
                    <a:lstStyle/>
                    <a:p>
                      <a:pPr algn="ctr"/>
                      <a:r>
                        <a:rPr lang="en-US" sz="1800" b="0" i="0" kern="1200" dirty="0">
                          <a:solidFill>
                            <a:schemeClr val="dk1"/>
                          </a:solidFill>
                          <a:effectLst/>
                          <a:latin typeface="+mn-lt"/>
                          <a:ea typeface="+mn-ea"/>
                          <a:cs typeface="+mn-cs"/>
                        </a:rPr>
                        <a:t>4%</a:t>
                      </a:r>
                      <a:endParaRPr lang="en-US" dirty="0"/>
                    </a:p>
                  </a:txBody>
                  <a:tcPr/>
                </a:tc>
                <a:tc>
                  <a:txBody>
                    <a:bodyPr/>
                    <a:lstStyle/>
                    <a:p>
                      <a:pPr algn="ctr"/>
                      <a:r>
                        <a:rPr lang="en-US" sz="1800" b="0" i="0" kern="1200" dirty="0">
                          <a:solidFill>
                            <a:schemeClr val="dk1"/>
                          </a:solidFill>
                          <a:effectLst/>
                          <a:latin typeface="+mn-lt"/>
                          <a:ea typeface="+mn-ea"/>
                          <a:cs typeface="+mn-cs"/>
                        </a:rPr>
                        <a:t>—</a:t>
                      </a:r>
                      <a:endParaRPr lang="en-US" dirty="0"/>
                    </a:p>
                  </a:txBody>
                  <a:tcPr/>
                </a:tc>
                <a:extLst>
                  <a:ext uri="{0D108BD9-81ED-4DB2-BD59-A6C34878D82A}">
                    <a16:rowId xmlns:a16="http://schemas.microsoft.com/office/drawing/2014/main" val="3906717025"/>
                  </a:ext>
                </a:extLst>
              </a:tr>
            </a:tbl>
          </a:graphicData>
        </a:graphic>
      </p:graphicFrame>
      <p:sp>
        <p:nvSpPr>
          <p:cNvPr id="4" name="TextBox 3">
            <a:extLst>
              <a:ext uri="{FF2B5EF4-FFF2-40B4-BE49-F238E27FC236}">
                <a16:creationId xmlns:a16="http://schemas.microsoft.com/office/drawing/2014/main" id="{C202D6E0-F06F-0A4F-FF15-5FFD42B993CD}"/>
              </a:ext>
            </a:extLst>
          </p:cNvPr>
          <p:cNvSpPr txBox="1"/>
          <p:nvPr/>
        </p:nvSpPr>
        <p:spPr>
          <a:xfrm>
            <a:off x="8118087" y="6572485"/>
            <a:ext cx="3904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Robin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Klebig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APRN, CNP, AOCNP</a:t>
            </a:r>
          </a:p>
        </p:txBody>
      </p:sp>
    </p:spTree>
    <p:extLst>
      <p:ext uri="{BB962C8B-B14F-4D97-AF65-F5344CB8AC3E}">
        <p14:creationId xmlns:p14="http://schemas.microsoft.com/office/powerpoint/2010/main" val="21537870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6C585-56AE-D2BF-8950-3C9B34ADA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0077F-EEAA-03F7-343C-C1B96D3A1302}"/>
              </a:ext>
            </a:extLst>
          </p:cNvPr>
          <p:cNvSpPr>
            <a:spLocks noGrp="1"/>
          </p:cNvSpPr>
          <p:nvPr>
            <p:ph type="title"/>
          </p:nvPr>
        </p:nvSpPr>
        <p:spPr>
          <a:xfrm>
            <a:off x="838200" y="365126"/>
            <a:ext cx="10515600" cy="510528"/>
          </a:xfrm>
        </p:spPr>
        <p:txBody>
          <a:bodyPr>
            <a:normAutofit fontScale="90000"/>
          </a:bodyPr>
          <a:lstStyle/>
          <a:p>
            <a:r>
              <a:rPr lang="en-US" dirty="0" err="1">
                <a:solidFill>
                  <a:srgbClr val="FF0000"/>
                </a:solidFill>
              </a:rPr>
              <a:t>Loncastuximab</a:t>
            </a:r>
            <a:r>
              <a:rPr lang="en-US" dirty="0">
                <a:solidFill>
                  <a:srgbClr val="FF0000"/>
                </a:solidFill>
              </a:rPr>
              <a:t> </a:t>
            </a:r>
            <a:r>
              <a:rPr lang="en-US" dirty="0" err="1">
                <a:solidFill>
                  <a:srgbClr val="FF0000"/>
                </a:solidFill>
              </a:rPr>
              <a:t>tesirine</a:t>
            </a:r>
            <a:r>
              <a:rPr lang="en-US" dirty="0">
                <a:solidFill>
                  <a:srgbClr val="FF0000"/>
                </a:solidFill>
              </a:rPr>
              <a:t> </a:t>
            </a:r>
            <a:r>
              <a:rPr lang="en-US" dirty="0"/>
              <a:t>– Lab abnormalities</a:t>
            </a:r>
          </a:p>
        </p:txBody>
      </p:sp>
      <p:sp>
        <p:nvSpPr>
          <p:cNvPr id="3" name="Content Placeholder 2">
            <a:extLst>
              <a:ext uri="{FF2B5EF4-FFF2-40B4-BE49-F238E27FC236}">
                <a16:creationId xmlns:a16="http://schemas.microsoft.com/office/drawing/2014/main" id="{A40477D3-FDD5-3EF7-7A17-CD3D700EA707}"/>
              </a:ext>
            </a:extLst>
          </p:cNvPr>
          <p:cNvSpPr>
            <a:spLocks noGrp="1"/>
          </p:cNvSpPr>
          <p:nvPr>
            <p:ph idx="1"/>
          </p:nvPr>
        </p:nvSpPr>
        <p:spPr>
          <a:xfrm>
            <a:off x="838200" y="953146"/>
            <a:ext cx="10515600" cy="5811864"/>
          </a:xfrm>
        </p:spPr>
        <p:txBody>
          <a:bodyPr>
            <a:normAutofit fontScale="85000" lnSpcReduction="20000"/>
          </a:bodyPr>
          <a:lstStyle/>
          <a:p>
            <a:r>
              <a:rPr lang="en-US" u="sng" dirty="0"/>
              <a:t>Neutropenia</a:t>
            </a:r>
            <a:r>
              <a:rPr lang="en-US" dirty="0"/>
              <a:t> (32% grade 3-4; 21% grade 4)</a:t>
            </a:r>
          </a:p>
          <a:p>
            <a:pPr lvl="1"/>
            <a:r>
              <a:rPr lang="en-US" dirty="0"/>
              <a:t>HOLD until ANC ≥1 × 10⁹/L</a:t>
            </a:r>
          </a:p>
          <a:p>
            <a:pPr lvl="1"/>
            <a:r>
              <a:rPr lang="en-US" dirty="0"/>
              <a:t>Consider G-CSF</a:t>
            </a:r>
          </a:p>
          <a:p>
            <a:pPr lvl="1"/>
            <a:r>
              <a:rPr lang="en-US" dirty="0"/>
              <a:t>Febrile neutropenia – 3% all grades; 3% grade 3-4</a:t>
            </a:r>
          </a:p>
          <a:p>
            <a:pPr lvl="2"/>
            <a:r>
              <a:rPr lang="en-US" dirty="0"/>
              <a:t>Monitor for fevers</a:t>
            </a:r>
          </a:p>
          <a:p>
            <a:pPr lvl="1"/>
            <a:r>
              <a:rPr lang="en-US" dirty="0"/>
              <a:t>Infections – 10% grade 3-4</a:t>
            </a:r>
          </a:p>
          <a:p>
            <a:r>
              <a:rPr lang="en-US" u="sng" dirty="0"/>
              <a:t>Thrombocytopenia</a:t>
            </a:r>
            <a:r>
              <a:rPr lang="en-US" dirty="0"/>
              <a:t> (20% grade 3-4; 7% grade 4)</a:t>
            </a:r>
          </a:p>
          <a:p>
            <a:pPr lvl="1"/>
            <a:r>
              <a:rPr lang="en-US" dirty="0"/>
              <a:t>HOLD until ≥50,000/</a:t>
            </a:r>
            <a:r>
              <a:rPr lang="en-US" dirty="0" err="1"/>
              <a:t>mcL</a:t>
            </a:r>
            <a:endParaRPr lang="en-US" dirty="0"/>
          </a:p>
          <a:p>
            <a:r>
              <a:rPr lang="en-US" u="sng" dirty="0"/>
              <a:t>Anemia</a:t>
            </a:r>
            <a:r>
              <a:rPr lang="en-US" dirty="0"/>
              <a:t> (12% grade 3-4)</a:t>
            </a:r>
          </a:p>
          <a:p>
            <a:r>
              <a:rPr lang="en-US" u="sng" dirty="0"/>
              <a:t>Hepatotoxicity</a:t>
            </a:r>
          </a:p>
          <a:p>
            <a:pPr lvl="1"/>
            <a:r>
              <a:rPr lang="en-US" dirty="0"/>
              <a:t>Elevated GGT (and other LFTs) </a:t>
            </a:r>
          </a:p>
          <a:p>
            <a:pPr lvl="2"/>
            <a:r>
              <a:rPr lang="en-US" dirty="0"/>
              <a:t>HOLD if ≥ Grade 3 until ≤ Grade 1; DISCONTINUE if DILI confirmed</a:t>
            </a:r>
          </a:p>
          <a:p>
            <a:pPr lvl="3"/>
            <a:r>
              <a:rPr lang="en-US" dirty="0"/>
              <a:t>Grade 3 (&gt;5.0-20.0 ULN)</a:t>
            </a:r>
          </a:p>
          <a:p>
            <a:pPr lvl="1"/>
            <a:r>
              <a:rPr lang="en-US" dirty="0"/>
              <a:t>Monitor for dark urine, jaundice; monitor LFTs</a:t>
            </a:r>
          </a:p>
          <a:p>
            <a:pPr lvl="1"/>
            <a:r>
              <a:rPr lang="en-US" dirty="0"/>
              <a:t>Generally mild-moderate and reversible with dose delays</a:t>
            </a:r>
          </a:p>
          <a:p>
            <a:pPr marL="457200" lvl="1" indent="0">
              <a:buNone/>
            </a:pPr>
            <a:endParaRPr lang="en-US" dirty="0"/>
          </a:p>
          <a:p>
            <a:r>
              <a:rPr lang="en-US" dirty="0"/>
              <a:t>If treatment is delayed by &gt;3 weeks for any toxicity, decrease dose by 50%</a:t>
            </a:r>
          </a:p>
          <a:p>
            <a:r>
              <a:rPr lang="en-US" dirty="0"/>
              <a:t>If toxicity recurs following dose reduction, consider discontinuation</a:t>
            </a:r>
          </a:p>
        </p:txBody>
      </p:sp>
      <p:sp>
        <p:nvSpPr>
          <p:cNvPr id="4" name="TextBox 3">
            <a:extLst>
              <a:ext uri="{FF2B5EF4-FFF2-40B4-BE49-F238E27FC236}">
                <a16:creationId xmlns:a16="http://schemas.microsoft.com/office/drawing/2014/main" id="{0E2BD4D8-0837-3910-E7E7-03A38906EF64}"/>
              </a:ext>
            </a:extLst>
          </p:cNvPr>
          <p:cNvSpPr txBox="1"/>
          <p:nvPr/>
        </p:nvSpPr>
        <p:spPr>
          <a:xfrm>
            <a:off x="8558939" y="1256417"/>
            <a:ext cx="249910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Aptos" panose="02110004020202020204"/>
                <a:ea typeface="+mn-ea"/>
                <a:cs typeface="+mn-cs"/>
              </a:rPr>
              <a:t>Monitor weekly CBC/</a:t>
            </a:r>
            <a:r>
              <a:rPr kumimoji="0" lang="en-US" sz="1800" b="1" i="1" u="none" strike="noStrike" kern="1200" cap="none" spc="0" normalizeH="0" baseline="0" noProof="0" dirty="0" err="1">
                <a:ln>
                  <a:noFill/>
                </a:ln>
                <a:solidFill>
                  <a:srgbClr val="FF0000"/>
                </a:solidFill>
                <a:effectLst/>
                <a:uLnTx/>
                <a:uFillTx/>
                <a:latin typeface="Aptos" panose="02110004020202020204"/>
                <a:ea typeface="+mn-ea"/>
                <a:cs typeface="+mn-cs"/>
              </a:rPr>
              <a:t>dif</a:t>
            </a:r>
            <a:r>
              <a:rPr kumimoji="0" lang="en-US" sz="1800" b="1" i="1" u="none" strike="noStrike" kern="1200" cap="none" spc="0" normalizeH="0" baseline="0" noProof="0" dirty="0">
                <a:ln>
                  <a:noFill/>
                </a:ln>
                <a:solidFill>
                  <a:srgbClr val="FF0000"/>
                </a:solidFill>
                <a:effectLst/>
                <a:uLnTx/>
                <a:uFillTx/>
                <a:latin typeface="Aptos" panose="02110004020202020204"/>
                <a:ea typeface="+mn-ea"/>
                <a:cs typeface="+mn-cs"/>
              </a:rPr>
              <a:t> in cycles 1-2, then q3w</a:t>
            </a:r>
          </a:p>
        </p:txBody>
      </p:sp>
      <p:sp>
        <p:nvSpPr>
          <p:cNvPr id="5" name="Rectangle 4">
            <a:extLst>
              <a:ext uri="{FF2B5EF4-FFF2-40B4-BE49-F238E27FC236}">
                <a16:creationId xmlns:a16="http://schemas.microsoft.com/office/drawing/2014/main" id="{1F86EA28-5D67-C79D-2519-75D77CEC7383}"/>
              </a:ext>
            </a:extLst>
          </p:cNvPr>
          <p:cNvSpPr/>
          <p:nvPr/>
        </p:nvSpPr>
        <p:spPr>
          <a:xfrm>
            <a:off x="8526005" y="1256417"/>
            <a:ext cx="2564969" cy="9841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4CFD6CF-84B2-9254-0840-17B614AD47E5}"/>
              </a:ext>
            </a:extLst>
          </p:cNvPr>
          <p:cNvSpPr txBox="1"/>
          <p:nvPr/>
        </p:nvSpPr>
        <p:spPr>
          <a:xfrm>
            <a:off x="211873" y="6519446"/>
            <a:ext cx="3904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Robin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Klebig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APRN, CNP, AOCNP</a:t>
            </a:r>
          </a:p>
        </p:txBody>
      </p:sp>
    </p:spTree>
    <p:extLst>
      <p:ext uri="{BB962C8B-B14F-4D97-AF65-F5344CB8AC3E}">
        <p14:creationId xmlns:p14="http://schemas.microsoft.com/office/powerpoint/2010/main" val="11996332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10881903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PREVIOUSTEXTLENGTH" val="5"/>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Avaglio template">
  <a:themeElements>
    <a:clrScheme name="Custom 14">
      <a:dk1>
        <a:srgbClr val="000000"/>
      </a:dk1>
      <a:lt1>
        <a:srgbClr val="FFFFFF"/>
      </a:lt1>
      <a:dk2>
        <a:srgbClr val="0B41CD"/>
      </a:dk2>
      <a:lt2>
        <a:srgbClr val="544F4F"/>
      </a:lt2>
      <a:accent1>
        <a:srgbClr val="FF1F26"/>
      </a:accent1>
      <a:accent2>
        <a:srgbClr val="BC36F0"/>
      </a:accent2>
      <a:accent3>
        <a:srgbClr val="1482FA"/>
      </a:accent3>
      <a:accent4>
        <a:srgbClr val="BDE3FF"/>
      </a:accent4>
      <a:accent5>
        <a:srgbClr val="FAC9B5"/>
      </a:accent5>
      <a:accent6>
        <a:srgbClr val="ED4A0D"/>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60000"/>
            <a:lumOff val="40000"/>
          </a:schemeClr>
        </a:solidFill>
        <a:ln>
          <a:noFill/>
        </a:ln>
      </a:spPr>
      <a:bodyPr rtlCol="0" anchor="ctr"/>
      <a:lstStyle>
        <a:defPPr algn="ctr">
          <a:defRPr sz="1600" i="1"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solidFill>
              <a:schemeClr val="bg2">
                <a:lumMod val="50000"/>
              </a:schemeClr>
            </a:solidFill>
            <a:latin typeface="+mn-lt"/>
          </a:defRPr>
        </a:defPPr>
      </a:lstStyle>
    </a:tx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Custom 6">
      <a:dk1>
        <a:srgbClr val="000000"/>
      </a:dk1>
      <a:lt1>
        <a:srgbClr val="FFFFFF"/>
      </a:lt1>
      <a:dk2>
        <a:srgbClr val="4C4C4F"/>
      </a:dk2>
      <a:lt2>
        <a:srgbClr val="A6A8AC"/>
      </a:lt2>
      <a:accent1>
        <a:srgbClr val="0066B3"/>
      </a:accent1>
      <a:accent2>
        <a:srgbClr val="F7C401"/>
      </a:accent2>
      <a:accent3>
        <a:srgbClr val="1F3157"/>
      </a:accent3>
      <a:accent4>
        <a:srgbClr val="008696"/>
      </a:accent4>
      <a:accent5>
        <a:srgbClr val="CB7620"/>
      </a:accent5>
      <a:accent6>
        <a:srgbClr val="C63726"/>
      </a:accent6>
      <a:hlink>
        <a:srgbClr val="900080"/>
      </a:hlink>
      <a:folHlink>
        <a:srgbClr val="6396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range">
  <a:themeElements>
    <a:clrScheme name="ADCT">
      <a:dk1>
        <a:srgbClr val="000000"/>
      </a:dk1>
      <a:lt1>
        <a:srgbClr val="FFFFFF"/>
      </a:lt1>
      <a:dk2>
        <a:srgbClr val="9D9D9C"/>
      </a:dk2>
      <a:lt2>
        <a:srgbClr val="C6C6C6"/>
      </a:lt2>
      <a:accent1>
        <a:srgbClr val="0074AA"/>
      </a:accent1>
      <a:accent2>
        <a:srgbClr val="009FD6"/>
      </a:accent2>
      <a:accent3>
        <a:srgbClr val="F4680D"/>
      </a:accent3>
      <a:accent4>
        <a:srgbClr val="193E8E"/>
      </a:accent4>
      <a:accent5>
        <a:srgbClr val="FABC13"/>
      </a:accent5>
      <a:accent6>
        <a:srgbClr val="9D9D9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Override1.xml><?xml version="1.0" encoding="utf-8"?>
<a:themeOverride xmlns:a="http://schemas.openxmlformats.org/drawingml/2006/main">
  <a:clrScheme name="Custom 14">
    <a:dk1>
      <a:srgbClr val="000000"/>
    </a:dk1>
    <a:lt1>
      <a:srgbClr val="FFFFFF"/>
    </a:lt1>
    <a:dk2>
      <a:srgbClr val="0B41CD"/>
    </a:dk2>
    <a:lt2>
      <a:srgbClr val="544F4F"/>
    </a:lt2>
    <a:accent1>
      <a:srgbClr val="FF1F26"/>
    </a:accent1>
    <a:accent2>
      <a:srgbClr val="BC36F0"/>
    </a:accent2>
    <a:accent3>
      <a:srgbClr val="1482FA"/>
    </a:accent3>
    <a:accent4>
      <a:srgbClr val="BDE3FF"/>
    </a:accent4>
    <a:accent5>
      <a:srgbClr val="FAC9B5"/>
    </a:accent5>
    <a:accent6>
      <a:srgbClr val="ED4A0D"/>
    </a:accent6>
    <a:hlink>
      <a:srgbClr val="464646"/>
    </a:hlink>
    <a:folHlink>
      <a:srgbClr val="464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85379</TotalTime>
  <Words>14301</Words>
  <Application>Microsoft Macintosh PowerPoint</Application>
  <PresentationFormat>Widescreen</PresentationFormat>
  <Paragraphs>2351</Paragraphs>
  <Slides>191</Slides>
  <Notes>65</Notes>
  <HiddenSlides>0</HiddenSlides>
  <MMClips>0</MMClips>
  <ScaleCrop>false</ScaleCrop>
  <HeadingPairs>
    <vt:vector size="6" baseType="variant">
      <vt:variant>
        <vt:lpstr>Fonts Used</vt:lpstr>
      </vt:variant>
      <vt:variant>
        <vt:i4>22</vt:i4>
      </vt:variant>
      <vt:variant>
        <vt:lpstr>Theme</vt:lpstr>
      </vt:variant>
      <vt:variant>
        <vt:i4>10</vt:i4>
      </vt:variant>
      <vt:variant>
        <vt:lpstr>Slide Titles</vt:lpstr>
      </vt:variant>
      <vt:variant>
        <vt:i4>191</vt:i4>
      </vt:variant>
    </vt:vector>
  </HeadingPairs>
  <TitlesOfParts>
    <vt:vector size="223" baseType="lpstr">
      <vt:lpstr>ＭＳ Ｐゴシック</vt:lpstr>
      <vt:lpstr> calibri</vt:lpstr>
      <vt:lpstr>Aptos</vt:lpstr>
      <vt:lpstr>Aptos Display</vt:lpstr>
      <vt:lpstr>Arial</vt:lpstr>
      <vt:lpstr>Arial Narrow</vt:lpstr>
      <vt:lpstr>Calibri</vt:lpstr>
      <vt:lpstr>Calibri Light</vt:lpstr>
      <vt:lpstr>Franklin Gothic Book</vt:lpstr>
      <vt:lpstr>Helvetica</vt:lpstr>
      <vt:lpstr>Lucida Grande</vt:lpstr>
      <vt:lpstr>Monaco</vt:lpstr>
      <vt:lpstr>Poppins</vt:lpstr>
      <vt:lpstr>Poppins Medium</vt:lpstr>
      <vt:lpstr>Segoe UI Symbol</vt:lpstr>
      <vt:lpstr>StarSymbol</vt:lpstr>
      <vt:lpstr>Symbol</vt:lpstr>
      <vt:lpstr>System Font Regular</vt:lpstr>
      <vt:lpstr>Times</vt:lpstr>
      <vt:lpstr>Times New Roman</vt:lpstr>
      <vt:lpstr>Wingdings</vt:lpstr>
      <vt:lpstr>ヒラギノ角ゴ Pro W3</vt:lpstr>
      <vt:lpstr>1_Default Design</vt:lpstr>
      <vt:lpstr>2_Default Design</vt:lpstr>
      <vt:lpstr>Custom Design</vt:lpstr>
      <vt:lpstr>Office Theme</vt:lpstr>
      <vt:lpstr>1_Office Theme</vt:lpstr>
      <vt:lpstr>1_Custom Design</vt:lpstr>
      <vt:lpstr>2_Orange</vt:lpstr>
      <vt:lpstr>2_Office Theme</vt:lpstr>
      <vt:lpstr>1_2022_CCO_Template</vt:lpstr>
      <vt:lpstr>1_Avaglio template</vt:lpstr>
      <vt:lpstr>Bispecific Antibodies and Antibody-Drug Conjugates for  Non-Hodgkin Lymphoma and Chronic Lymphocytic Leukemia</vt:lpstr>
      <vt:lpstr>Faculty</vt:lpstr>
      <vt:lpstr>Dr Awan — Disclosures</vt:lpstr>
      <vt:lpstr>Ms Klebig — Disclosures</vt:lpstr>
      <vt:lpstr>Ms Moran — Disclosures</vt:lpstr>
      <vt:lpstr>Dr Kahl — Disclosures</vt:lpstr>
      <vt:lpstr>Commercial Support</vt:lpstr>
      <vt:lpstr>PowerPoint Presentation</vt:lpstr>
      <vt:lpstr>Clinicians in the Meeting Room</vt:lpstr>
      <vt:lpstr>Clinicians Attending via Zoom</vt:lpstr>
      <vt:lpstr>About the Enduring Program</vt:lpstr>
      <vt:lpstr>PowerPoint Presentation</vt:lpstr>
      <vt:lpstr>“Recent Advances in Cancer Care — New Paradigms,  Novel Agents and What It Means for the Oncology Nurse” Eighteenth Annual RTP-ONS NCPD Symposium Series</vt:lpstr>
      <vt:lpstr>New Agents, Therapies and Regimens </vt:lpstr>
      <vt:lpstr>Bispecific Antibodies and Antibody-Drug Conjugates for  Non-Hodgkin Lymphoma and Chronic Lymphocytic Leukemia</vt:lpstr>
      <vt:lpstr>Agenda</vt:lpstr>
      <vt:lpstr>Agenda</vt:lpstr>
      <vt:lpstr>Discussion Questions</vt:lpstr>
      <vt:lpstr>Agenda</vt:lpstr>
      <vt:lpstr>PowerPoint Presentation</vt:lpstr>
      <vt:lpstr>New and Emerging Bispecific Antibodies in Non-Hodgkin Lymphomas</vt:lpstr>
      <vt:lpstr>Approved or Late-Stage Development Bispecifics: Administration Schedules</vt:lpstr>
      <vt:lpstr>Efficacy of mosunetuzumab in R/R FL </vt:lpstr>
      <vt:lpstr>Efficacy of Epcoritamab in R/R FL </vt:lpstr>
      <vt:lpstr>Summary of CD20-Directed Bispecifics for R/R FL</vt:lpstr>
      <vt:lpstr>Glofitamab Monotherapy at RP2D  Induces Durable Complete Responses</vt:lpstr>
      <vt:lpstr>Glofitamab: Remission at 12-Month Post-EOT in Patients With CR at EOT</vt:lpstr>
      <vt:lpstr>EPCORE NHL-1 Trial: Efficacy</vt:lpstr>
      <vt:lpstr>Mosunetuzumab + polatuzumab vedotin for R/R DLBCL</vt:lpstr>
      <vt:lpstr>Mosunetuzumab + polatuzumab vedotin for R/R DLBCL</vt:lpstr>
      <vt:lpstr>Case Presentation</vt:lpstr>
      <vt:lpstr>CASE PRESENTATION</vt:lpstr>
      <vt:lpstr>CASE PRESENTATION..cntd</vt:lpstr>
      <vt:lpstr>Discussion Questions</vt:lpstr>
      <vt:lpstr>Cytokine Release Syndrome (CRS), Neurotoxicity and Other Tolerability Concerns with Bispecific Antibodies in NHL</vt:lpstr>
      <vt:lpstr>Cytokine Release Syndrome (CRS), Neurotoxicity and Other Tolerability Concerns with Bispecific Antibodies in NHL </vt:lpstr>
      <vt:lpstr>PowerPoint Presentation</vt:lpstr>
      <vt:lpstr>PowerPoint Presentation</vt:lpstr>
      <vt:lpstr>PowerPoint Presentation</vt:lpstr>
      <vt:lpstr>ICANS/Neurotoxicity presentations</vt:lpstr>
      <vt:lpstr>PowerPoint Presentation</vt:lpstr>
      <vt:lpstr>PowerPoint Presentation</vt:lpstr>
      <vt:lpstr>Other Tolerability Concerns with Bispecific Antibodies in NHL </vt:lpstr>
      <vt:lpstr>Other Tolerability Concerns with Bispecific Antibodies in NHL </vt:lpstr>
      <vt:lpstr>Other Tolerability Concerns with Bispecific Antibodies in NHL</vt:lpstr>
      <vt:lpstr>Case Presentation</vt:lpstr>
      <vt:lpstr>A patient with NHL who received a bispecific antibody</vt:lpstr>
      <vt:lpstr>Diagnosis</vt:lpstr>
      <vt:lpstr>A patient with NHL who received a bispecific antibody</vt:lpstr>
      <vt:lpstr>Treatment course</vt:lpstr>
      <vt:lpstr>Treatment course</vt:lpstr>
      <vt:lpstr>Treatment course</vt:lpstr>
      <vt:lpstr>Discussion Questions</vt:lpstr>
      <vt:lpstr>Agenda</vt:lpstr>
      <vt:lpstr>Polatuzumab Vedotin in DLBCL</vt:lpstr>
      <vt:lpstr>PowerPoint Presentation</vt:lpstr>
      <vt:lpstr>Polatuzumab Vedotin: Mechanism of Action</vt:lpstr>
      <vt:lpstr>Phase III POLARIX Study Design</vt:lpstr>
      <vt:lpstr>PowerPoint Presentation</vt:lpstr>
      <vt:lpstr>Pola in the relapsed DLBCL setting</vt:lpstr>
      <vt:lpstr>PowerPoint Presentation</vt:lpstr>
      <vt:lpstr>Pola-R-GO</vt:lpstr>
      <vt:lpstr>SUNMO Study design</vt:lpstr>
      <vt:lpstr>Mosun-Pola significantly prolonged  progression-free survival versus R-GemOx </vt:lpstr>
      <vt:lpstr>Three new combinations vs. R-GemOx</vt:lpstr>
      <vt:lpstr>Case Presentation</vt:lpstr>
      <vt:lpstr>Case Presentation</vt:lpstr>
      <vt:lpstr>PET images 12/25, 2/26, 4/26</vt:lpstr>
      <vt:lpstr>Discussion Questions</vt:lpstr>
      <vt:lpstr>Tolerability Considerations with Polatuzumab Vedotin</vt:lpstr>
      <vt:lpstr>PowerPoint Presentation</vt:lpstr>
      <vt:lpstr>Grading of Common Polatuzumab Vedotin-Associated Adverse Events</vt:lpstr>
      <vt:lpstr>Management of Peripheral Neuropathy</vt:lpstr>
      <vt:lpstr>Management of Myelosuppression</vt:lpstr>
      <vt:lpstr>Management of Infusion-Related Reactions</vt:lpstr>
      <vt:lpstr>Case Presentation</vt:lpstr>
      <vt:lpstr>Case study: Polatuzumab vedotin</vt:lpstr>
      <vt:lpstr>Case Study Continued</vt:lpstr>
      <vt:lpstr>Agenda</vt:lpstr>
      <vt:lpstr>Loncastuximab Tesirine in DLBCL and FL</vt:lpstr>
      <vt:lpstr>Loncastuximab Tesirine: Mechanism of Action</vt:lpstr>
      <vt:lpstr>LOTIS-2: Loncastuximab Tesirine in R/R DLBCL</vt:lpstr>
      <vt:lpstr>LOTIS-2: Patient Characteristics and Efficacy/Safety Summary</vt:lpstr>
      <vt:lpstr>New ADC Data in R/R DLBCL</vt:lpstr>
      <vt:lpstr>LOTIS-5 Safety Run-in: Efficacy Results1,a</vt:lpstr>
      <vt:lpstr>Best Overall Response &amp; Duration of Response</vt:lpstr>
      <vt:lpstr>    Loncastuximab tesirine with rituximab induces robust and durable complete metabolic responses in high-risk relapsed/refractory follicular lymphoma   </vt:lpstr>
      <vt:lpstr>PowerPoint Presentation</vt:lpstr>
      <vt:lpstr>Case Presentation</vt:lpstr>
      <vt:lpstr>A patient case</vt:lpstr>
      <vt:lpstr>Pre and Post Lonca-T PET images</vt:lpstr>
      <vt:lpstr>Patient Update</vt:lpstr>
      <vt:lpstr>Discussion Questions</vt:lpstr>
      <vt:lpstr>Tolerability Considerations with Loncastuximab Tesirine</vt:lpstr>
      <vt:lpstr>Loncastuximab tesirine</vt:lpstr>
      <vt:lpstr>Loncastuximab tesirine – Edema/Effusions</vt:lpstr>
      <vt:lpstr>Loncastuximab tesirine – Cutaneous reactions</vt:lpstr>
      <vt:lpstr>Loncastuximab tesirine – Lab abnormalities</vt:lpstr>
      <vt:lpstr>Case Presentation</vt:lpstr>
      <vt:lpstr>A patient with DLBCL treated with  loncastuximab tesirine</vt:lpstr>
      <vt:lpstr>A patient with DLBCL treated with  loncastuximab tesirine</vt:lpstr>
      <vt:lpstr>A patient with DLBCL treated with  loncastuximab tesirine</vt:lpstr>
      <vt:lpstr>A patient with DLBCL treated with loncastuximab tesirine</vt:lpstr>
      <vt:lpstr>A patient with DLBCL treated with loncastuximab tesirine</vt:lpstr>
      <vt:lpstr>A patient with DLBCL treated with loncastuximab tesirine</vt:lpstr>
      <vt:lpstr>Agenda</vt:lpstr>
      <vt:lpstr>Discussion Questions</vt:lpstr>
      <vt:lpstr>PowerPoint Presentation</vt:lpstr>
      <vt:lpstr>Myth: Doc, I’ve got CLL! I need treatment</vt:lpstr>
      <vt:lpstr>Signs and Symptoms</vt:lpstr>
      <vt:lpstr>Timing of Therapy</vt:lpstr>
      <vt:lpstr>Don’t Treat</vt:lpstr>
      <vt:lpstr>Phase III ELEVATE TN Study Design (ACE-CL-007) </vt:lpstr>
      <vt:lpstr>ELEVATE-TN: Investigator-Assessed PFS (ITT) (Median follow-up 58.2 mo)</vt:lpstr>
      <vt:lpstr>ELEVATE TN: Safety </vt:lpstr>
      <vt:lpstr>Phase 3 SEQUOIA Study</vt:lpstr>
      <vt:lpstr>Phase 3 SEQUOIA: PFS (IRC) —Cohort 1 (Without del[17p]) Median follow-up, 26.2 mo </vt:lpstr>
      <vt:lpstr>Phase 3 SEQUOIA: AEs of Interest—Cohort 1 (Without del[17p]) </vt:lpstr>
      <vt:lpstr>Phase 3 GAIA/CLL13: Study Design</vt:lpstr>
      <vt:lpstr>Phase 3 GAIA/CLL13 Study Design: PFS  (Co-Primary Endpoint)</vt:lpstr>
      <vt:lpstr>Phase 3 GAIA/CLL13 Study Design: Overview of AEs ≥ Grade 3</vt:lpstr>
      <vt:lpstr>My Algorithm for Frontline Therapy</vt:lpstr>
      <vt:lpstr>Case Presentation</vt:lpstr>
      <vt:lpstr>CASE PRESENTATION</vt:lpstr>
      <vt:lpstr>CASE PRESENTATION..cntd</vt:lpstr>
      <vt:lpstr>Discussion Questions</vt:lpstr>
      <vt:lpstr>Impact of Comorbid Conditions and Other Practical Considerations on the Choice of First-Line Therapy for Newly Diagnosed CLL </vt:lpstr>
      <vt:lpstr>Case Study: First line therapy for CLL</vt:lpstr>
      <vt:lpstr>NCCN Guidelines for 1L Treatment of CLL/SLL </vt:lpstr>
      <vt:lpstr>BTK Inhibitors for CLL/SLL</vt:lpstr>
      <vt:lpstr>Common and Important BTK Inhibitor Toxicities in CLL</vt:lpstr>
      <vt:lpstr>BCL-2 Inhibitors for CLL/SLL</vt:lpstr>
      <vt:lpstr>Venetoclax for CLL: TLS Risk Stratification and Prophylaxis</vt:lpstr>
      <vt:lpstr>Case Study: Treatment Begins </vt:lpstr>
      <vt:lpstr>Case Study: 12-month visit</vt:lpstr>
      <vt:lpstr>Discussion Questions</vt:lpstr>
      <vt:lpstr>Tolerability of Covalent BTK Inhibitors</vt:lpstr>
      <vt:lpstr>Tolerability of Covalent BTK Inhibitors —  Cardiovascular Events</vt:lpstr>
      <vt:lpstr>Monitoring and management of treatment-related cardiovascular events in patients receiving covalent BTK inhibitors </vt:lpstr>
      <vt:lpstr>Tolerability of Covalent BTK Inhibitors —  Noncardiovascular Events</vt:lpstr>
      <vt:lpstr>Case Presentation</vt:lpstr>
      <vt:lpstr>A patient with CLL treated with a covalent BTK inhibitor</vt:lpstr>
      <vt:lpstr>Initial treatment</vt:lpstr>
      <vt:lpstr>Response to obinutuzumab/ibrutinib</vt:lpstr>
      <vt:lpstr>Discussion Questions</vt:lpstr>
      <vt:lpstr>Agenda</vt:lpstr>
      <vt:lpstr>Combining BTK inhibitors with BCL-2 inhibitors</vt:lpstr>
      <vt:lpstr>My Thoughts on First-line Treatment: 4 Primary Options</vt:lpstr>
      <vt:lpstr>Factors guiding therapy</vt:lpstr>
      <vt:lpstr>Venetoclax</vt:lpstr>
      <vt:lpstr>Venetoclax</vt:lpstr>
      <vt:lpstr>AMPLIFY: Study Design</vt:lpstr>
      <vt:lpstr>AMPLIFY: PFS per IRC</vt:lpstr>
      <vt:lpstr>AMPLIFY: OS</vt:lpstr>
      <vt:lpstr>What to do with all of these great options?</vt:lpstr>
      <vt:lpstr>PowerPoint Presentation</vt:lpstr>
      <vt:lpstr>PowerPoint Presentation</vt:lpstr>
      <vt:lpstr>Studies that could influence practice</vt:lpstr>
      <vt:lpstr>Case Presentation</vt:lpstr>
      <vt:lpstr>CLL Case: 63 yo female</vt:lpstr>
      <vt:lpstr>Discussion Questions</vt:lpstr>
      <vt:lpstr>Agenda</vt:lpstr>
      <vt:lpstr>PowerPoint Presentation</vt:lpstr>
      <vt:lpstr>PowerPoint Presentation</vt:lpstr>
      <vt:lpstr>PowerPoint Presentation</vt:lpstr>
      <vt:lpstr>PowerPoint Presentation</vt:lpstr>
      <vt:lpstr>BRUIN: Pirtobrutinib Safety Profile in the Overall Population</vt:lpstr>
      <vt:lpstr>BRUIN CLL-314 Study Design</vt:lpstr>
      <vt:lpstr>BRUIN CLL-314: Response Data</vt:lpstr>
      <vt:lpstr>BRUIN CLL-314: PFS in ITT Population</vt:lpstr>
      <vt:lpstr>BRUIN CLL-314: PFS by Prior Treatment Status</vt:lpstr>
      <vt:lpstr>BRUIN CLL-314: Safety Profile</vt:lpstr>
      <vt:lpstr>BRUIN CLL-314: Adverse Events of Special Interest (AESI)</vt:lpstr>
      <vt:lpstr>BRUIN CLL-322: Phase III Trial of Pirtobrutinib and Venetoclax/Rituximab for Relapsed/Refractory CLL</vt:lpstr>
      <vt:lpstr>Case Presentation</vt:lpstr>
      <vt:lpstr>CASE PRESENTATION</vt:lpstr>
      <vt:lpstr>CASE PRESENTATION..cntd</vt:lpstr>
      <vt:lpstr>Discussion Questions</vt:lpstr>
      <vt:lpstr>Tolerability of Noncovalent BTK Inhibitors</vt:lpstr>
      <vt:lpstr>BRUIN: Pirtobrutinib Safety Profile</vt:lpstr>
      <vt:lpstr>Pirtobrutinib Tolerability Compared to Ibrutinib (BRUIN CLL-314) Trial: Overall Safety</vt:lpstr>
      <vt:lpstr>Pirtobrutinib Tolerability Compared to Ibrutinib (BRUIN CLL-314): AEs of Special Interest</vt:lpstr>
      <vt:lpstr>Management of Pirtobrutinib-Related Side Effects</vt:lpstr>
      <vt:lpstr>Management of Pirtobrutinib-Related Side Effects</vt:lpstr>
      <vt:lpstr>Pirtobrutinib Dose-Modification Strategies</vt:lpstr>
      <vt:lpstr>Case Presentation</vt:lpstr>
      <vt:lpstr>Case Study: Noncovalent BTK</vt:lpstr>
      <vt:lpstr> </vt:lpstr>
      <vt:lpstr>Discussion Questions</vt:lpstr>
      <vt:lpstr>CDK4/6 Inhibitors in the Management of HR-Positive Breast Cancer</vt:lpstr>
      <vt:lpstr>Thank you for joining us! Please take a moment to complete the survey currently up on Zoom. Your feedback is very important to us. The survey will remain open up to 5 minutes after the meeting ends.   To Claim NCPD Credit In-person attendees: Please refer to the program syllabus for the NCPD credit link or QR code.  Virtual attendees: The NCPD credit link is posted in the chat room.  NCPD/ONCC credit information will be emailed  to each participant within 1 to 2 business days.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Fernando Rendina</cp:lastModifiedBy>
  <cp:revision>8101</cp:revision>
  <cp:lastPrinted>2020-10-06T19:03:59Z</cp:lastPrinted>
  <dcterms:created xsi:type="dcterms:W3CDTF">2013-03-19T19:50:02Z</dcterms:created>
  <dcterms:modified xsi:type="dcterms:W3CDTF">2026-05-15T00:27:53Z</dcterms:modified>
  <cp:category/>
</cp:coreProperties>
</file>