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tags/tag4.xml" ContentType="application/vnd.openxmlformats-officedocument.presentationml.tags+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6.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7.xml" ContentType="application/vnd.openxmlformats-officedocument.theme+xml"/>
  <Override PartName="/ppt/tags/tag7.xml" ContentType="application/vnd.openxmlformats-officedocument.presentationml.tags+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8.xml" ContentType="application/vnd.openxmlformats-officedocument.theme+xml"/>
  <Override PartName="/ppt/tags/tag8.xml" ContentType="application/vnd.openxmlformats-officedocument.presentationml.tags+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ags/tag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notesSlides/notesSlide12.xml" ContentType="application/vnd.openxmlformats-officedocument.presentationml.notesSlide+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3.xml" ContentType="application/vnd.openxmlformats-officedocument.presentationml.tags+xml"/>
  <Override PartName="/ppt/notesSlides/notesSlide16.xml" ContentType="application/vnd.openxmlformats-officedocument.presentationml.notesSlide+xml"/>
  <Override PartName="/ppt/tags/tag24.xml" ContentType="application/vnd.openxmlformats-officedocument.presentationml.tags+xml"/>
  <Override PartName="/ppt/notesSlides/notesSlide17.xml" ContentType="application/vnd.openxmlformats-officedocument.presentationml.notesSlide+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notesSlides/notesSlide19.xml" ContentType="application/vnd.openxmlformats-officedocument.presentationml.notesSlide+xml"/>
  <Override PartName="/ppt/tags/tag27.xml" ContentType="application/vnd.openxmlformats-officedocument.presentationml.tags+xml"/>
  <Override PartName="/ppt/notesSlides/notesSlide20.xml" ContentType="application/vnd.openxmlformats-officedocument.presentationml.notesSlide+xml"/>
  <Override PartName="/ppt/tags/tag28.xml" ContentType="application/vnd.openxmlformats-officedocument.presentationml.tags+xml"/>
  <Override PartName="/ppt/notesSlides/notesSlide21.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36.xml" ContentType="application/vnd.openxmlformats-officedocument.presentationml.tags+xml"/>
  <Override PartName="/ppt/notesSlides/notesSlide25.xml" ContentType="application/vnd.openxmlformats-officedocument.presentationml.notesSlide+xml"/>
  <Override PartName="/ppt/tags/tag37.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38.xml" ContentType="application/vnd.openxmlformats-officedocument.presentationml.tags+xml"/>
  <Override PartName="/ppt/notesSlides/notesSlide30.xml" ContentType="application/vnd.openxmlformats-officedocument.presentationml.notesSlide+xml"/>
  <Override PartName="/ppt/tags/tag39.xml" ContentType="application/vnd.openxmlformats-officedocument.presentationml.tags+xml"/>
  <Override PartName="/ppt/notesSlides/notesSlide31.xml" ContentType="application/vnd.openxmlformats-officedocument.presentationml.notesSlide+xml"/>
  <Override PartName="/ppt/tags/tag40.xml" ContentType="application/vnd.openxmlformats-officedocument.presentationml.tags+xml"/>
  <Override PartName="/ppt/notesSlides/notesSlide32.xml" ContentType="application/vnd.openxmlformats-officedocument.presentationml.notesSlide+xml"/>
  <Override PartName="/ppt/tags/tag41.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5.xml" ContentType="application/vnd.openxmlformats-officedocument.presentationml.notesSlide+xml"/>
  <Override PartName="/ppt/tags/tag42.xml" ContentType="application/vnd.openxmlformats-officedocument.presentationml.tags+xml"/>
  <Override PartName="/ppt/notesSlides/notesSlide36.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37.xml" ContentType="application/vnd.openxmlformats-officedocument.presentationml.notesSlide+xml"/>
  <Override PartName="/ppt/tags/tag45.xml" ContentType="application/vnd.openxmlformats-officedocument.presentationml.tags+xml"/>
  <Override PartName="/ppt/notesSlides/notesSlide38.xml" ContentType="application/vnd.openxmlformats-officedocument.presentationml.notesSlide+xml"/>
  <Override PartName="/ppt/tags/tag46.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41.xml" ContentType="application/vnd.openxmlformats-officedocument.presentationml.notesSlide+xml"/>
  <Override PartName="/ppt/tags/tag51.xml" ContentType="application/vnd.openxmlformats-officedocument.presentationml.tags+xml"/>
  <Override PartName="/ppt/notesSlides/notesSlide42.xml" ContentType="application/vnd.openxmlformats-officedocument.presentationml.notesSlide+xml"/>
  <Override PartName="/ppt/tags/tag52.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53.xml" ContentType="application/vnd.openxmlformats-officedocument.presentationml.tags+xml"/>
  <Override PartName="/ppt/notesSlides/notesSlide45.xml" ContentType="application/vnd.openxmlformats-officedocument.presentationml.notesSlide+xml"/>
  <Override PartName="/ppt/tags/tag54.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55.xml" ContentType="application/vnd.openxmlformats-officedocument.presentationml.tags+xml"/>
  <Override PartName="/ppt/notesSlides/notesSlide52.xml" ContentType="application/vnd.openxmlformats-officedocument.presentationml.notesSlide+xml"/>
  <Override PartName="/ppt/tags/tag56.xml" ContentType="application/vnd.openxmlformats-officedocument.presentationml.tags+xml"/>
  <Override PartName="/ppt/notesSlides/notesSlide53.xml" ContentType="application/vnd.openxmlformats-officedocument.presentationml.notesSlide+xml"/>
  <Override PartName="/ppt/tags/tag57.xml" ContentType="application/vnd.openxmlformats-officedocument.presentationml.tags+xml"/>
  <Override PartName="/ppt/notesSlides/notesSlide54.xml" ContentType="application/vnd.openxmlformats-officedocument.presentationml.notesSlide+xml"/>
  <Override PartName="/ppt/tags/tag58.xml" ContentType="application/vnd.openxmlformats-officedocument.presentationml.tags+xml"/>
  <Override PartName="/ppt/notesSlides/notesSlide55.xml" ContentType="application/vnd.openxmlformats-officedocument.presentationml.notesSlide+xml"/>
  <Override PartName="/ppt/tags/tag59.xml" ContentType="application/vnd.openxmlformats-officedocument.presentationml.tags+xml"/>
  <Override PartName="/ppt/notesSlides/notesSlide56.xml" ContentType="application/vnd.openxmlformats-officedocument.presentationml.notesSlide+xml"/>
  <Override PartName="/ppt/tags/tag60.xml" ContentType="application/vnd.openxmlformats-officedocument.presentationml.tags+xml"/>
  <Override PartName="/ppt/notesSlides/notesSlide57.xml" ContentType="application/vnd.openxmlformats-officedocument.presentationml.notesSlide+xml"/>
  <Override PartName="/ppt/tags/tag61.xml" ContentType="application/vnd.openxmlformats-officedocument.presentationml.tags+xml"/>
  <Override PartName="/ppt/notesSlides/notesSlide58.xml" ContentType="application/vnd.openxmlformats-officedocument.presentationml.notesSlide+xml"/>
  <Override PartName="/ppt/tags/tag62.xml" ContentType="application/vnd.openxmlformats-officedocument.presentationml.tags+xml"/>
  <Override PartName="/ppt/notesSlides/notesSlide59.xml" ContentType="application/vnd.openxmlformats-officedocument.presentationml.notesSlide+xml"/>
  <Override PartName="/ppt/tags/tag63.xml" ContentType="application/vnd.openxmlformats-officedocument.presentationml.tags+xml"/>
  <Override PartName="/ppt/notesSlides/notesSlide60.xml" ContentType="application/vnd.openxmlformats-officedocument.presentationml.notesSlide+xml"/>
  <Override PartName="/ppt/tags/tag64.xml" ContentType="application/vnd.openxmlformats-officedocument.presentationml.tags+xml"/>
  <Override PartName="/ppt/notesSlides/notesSlide61.xml" ContentType="application/vnd.openxmlformats-officedocument.presentationml.notesSlide+xml"/>
  <Override PartName="/ppt/tags/tag65.xml" ContentType="application/vnd.openxmlformats-officedocument.presentationml.tags+xml"/>
  <Override PartName="/ppt/notesSlides/notesSlide62.xml" ContentType="application/vnd.openxmlformats-officedocument.presentationml.notesSlide+xml"/>
  <Override PartName="/ppt/tags/tag66.xml" ContentType="application/vnd.openxmlformats-officedocument.presentationml.tags+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4"/>
    <p:sldMasterId id="2147485271" r:id="rId5"/>
    <p:sldMasterId id="2147485350" r:id="rId6"/>
    <p:sldMasterId id="2147485404" r:id="rId7"/>
    <p:sldMasterId id="2147485481" r:id="rId8"/>
    <p:sldMasterId id="2147485502" r:id="rId9"/>
    <p:sldMasterId id="2147485528" r:id="rId10"/>
    <p:sldMasterId id="2147485569" r:id="rId11"/>
    <p:sldMasterId id="2147485578" r:id="rId12"/>
  </p:sldMasterIdLst>
  <p:notesMasterIdLst>
    <p:notesMasterId r:id="rId142"/>
  </p:notesMasterIdLst>
  <p:handoutMasterIdLst>
    <p:handoutMasterId r:id="rId143"/>
  </p:handoutMasterIdLst>
  <p:sldIdLst>
    <p:sldId id="309" r:id="rId13"/>
    <p:sldId id="312" r:id="rId14"/>
    <p:sldId id="314" r:id="rId15"/>
    <p:sldId id="2147483646" r:id="rId16"/>
    <p:sldId id="315" r:id="rId17"/>
    <p:sldId id="316" r:id="rId18"/>
    <p:sldId id="13408" r:id="rId19"/>
    <p:sldId id="328" r:id="rId20"/>
    <p:sldId id="330" r:id="rId21"/>
    <p:sldId id="331" r:id="rId22"/>
    <p:sldId id="332" r:id="rId23"/>
    <p:sldId id="333" r:id="rId24"/>
    <p:sldId id="334" r:id="rId25"/>
    <p:sldId id="317" r:id="rId26"/>
    <p:sldId id="2147480704" r:id="rId27"/>
    <p:sldId id="318" r:id="rId28"/>
    <p:sldId id="2147470659" r:id="rId29"/>
    <p:sldId id="13108" r:id="rId30"/>
    <p:sldId id="319" r:id="rId31"/>
    <p:sldId id="320" r:id="rId32"/>
    <p:sldId id="321" r:id="rId33"/>
    <p:sldId id="322" r:id="rId34"/>
    <p:sldId id="323" r:id="rId35"/>
    <p:sldId id="324" r:id="rId36"/>
    <p:sldId id="325" r:id="rId37"/>
    <p:sldId id="327" r:id="rId38"/>
    <p:sldId id="286" r:id="rId39"/>
    <p:sldId id="287" r:id="rId40"/>
    <p:sldId id="2147471838" r:id="rId41"/>
    <p:sldId id="2147471837" r:id="rId42"/>
    <p:sldId id="289" r:id="rId43"/>
    <p:sldId id="284" r:id="rId44"/>
    <p:sldId id="288" r:id="rId45"/>
    <p:sldId id="290" r:id="rId46"/>
    <p:sldId id="291" r:id="rId47"/>
    <p:sldId id="313" r:id="rId48"/>
    <p:sldId id="301" r:id="rId49"/>
    <p:sldId id="305" r:id="rId50"/>
    <p:sldId id="306" r:id="rId51"/>
    <p:sldId id="292" r:id="rId52"/>
    <p:sldId id="256" r:id="rId53"/>
    <p:sldId id="335" r:id="rId54"/>
    <p:sldId id="336" r:id="rId55"/>
    <p:sldId id="337" r:id="rId56"/>
    <p:sldId id="338" r:id="rId57"/>
    <p:sldId id="339" r:id="rId58"/>
    <p:sldId id="340" r:id="rId59"/>
    <p:sldId id="2147483645" r:id="rId60"/>
    <p:sldId id="13407" r:id="rId61"/>
    <p:sldId id="2147483567" r:id="rId62"/>
    <p:sldId id="326" r:id="rId63"/>
    <p:sldId id="265" r:id="rId64"/>
    <p:sldId id="276" r:id="rId65"/>
    <p:sldId id="277" r:id="rId66"/>
    <p:sldId id="310" r:id="rId67"/>
    <p:sldId id="274" r:id="rId68"/>
    <p:sldId id="2147483611" r:id="rId69"/>
    <p:sldId id="2147483522" r:id="rId70"/>
    <p:sldId id="264" r:id="rId71"/>
    <p:sldId id="329" r:id="rId72"/>
    <p:sldId id="2147483272" r:id="rId73"/>
    <p:sldId id="2147478894" r:id="rId74"/>
    <p:sldId id="2147478899" r:id="rId75"/>
    <p:sldId id="2147480765" r:id="rId76"/>
    <p:sldId id="262" r:id="rId77"/>
    <p:sldId id="2147480763" r:id="rId78"/>
    <p:sldId id="308" r:id="rId79"/>
    <p:sldId id="2147483483" r:id="rId80"/>
    <p:sldId id="2147480817" r:id="rId81"/>
    <p:sldId id="285" r:id="rId82"/>
    <p:sldId id="267" r:id="rId83"/>
    <p:sldId id="2147483610" r:id="rId84"/>
    <p:sldId id="2147473783" r:id="rId85"/>
    <p:sldId id="2147480790" r:id="rId86"/>
    <p:sldId id="2147480257" r:id="rId87"/>
    <p:sldId id="2147480804" r:id="rId88"/>
    <p:sldId id="2147480762" r:id="rId89"/>
    <p:sldId id="2147480805" r:id="rId90"/>
    <p:sldId id="2147480808" r:id="rId91"/>
    <p:sldId id="2147483647" r:id="rId92"/>
    <p:sldId id="260" r:id="rId93"/>
    <p:sldId id="258" r:id="rId94"/>
    <p:sldId id="261" r:id="rId95"/>
    <p:sldId id="273" r:id="rId96"/>
    <p:sldId id="275" r:id="rId97"/>
    <p:sldId id="279" r:id="rId98"/>
    <p:sldId id="307" r:id="rId99"/>
    <p:sldId id="302" r:id="rId100"/>
    <p:sldId id="2135715284" r:id="rId101"/>
    <p:sldId id="2147483538" r:id="rId102"/>
    <p:sldId id="2147483555" r:id="rId103"/>
    <p:sldId id="297" r:id="rId104"/>
    <p:sldId id="298" r:id="rId105"/>
    <p:sldId id="2147483537" r:id="rId106"/>
    <p:sldId id="2147483546" r:id="rId107"/>
    <p:sldId id="294" r:id="rId108"/>
    <p:sldId id="303" r:id="rId109"/>
    <p:sldId id="2147483612" r:id="rId110"/>
    <p:sldId id="2147480809" r:id="rId111"/>
    <p:sldId id="2147480277" r:id="rId112"/>
    <p:sldId id="2147480275" r:id="rId113"/>
    <p:sldId id="259" r:id="rId114"/>
    <p:sldId id="2147480811" r:id="rId115"/>
    <p:sldId id="2147480812" r:id="rId116"/>
    <p:sldId id="304" r:id="rId117"/>
    <p:sldId id="2147483613" r:id="rId118"/>
    <p:sldId id="2147480797" r:id="rId119"/>
    <p:sldId id="2147480798" r:id="rId120"/>
    <p:sldId id="295" r:id="rId121"/>
    <p:sldId id="296" r:id="rId122"/>
    <p:sldId id="2147480767" r:id="rId123"/>
    <p:sldId id="266" r:id="rId124"/>
    <p:sldId id="263" r:id="rId125"/>
    <p:sldId id="268" r:id="rId126"/>
    <p:sldId id="257" r:id="rId127"/>
    <p:sldId id="269" r:id="rId128"/>
    <p:sldId id="270" r:id="rId129"/>
    <p:sldId id="299" r:id="rId130"/>
    <p:sldId id="300" r:id="rId131"/>
    <p:sldId id="311" r:id="rId132"/>
    <p:sldId id="271" r:id="rId133"/>
    <p:sldId id="272" r:id="rId134"/>
    <p:sldId id="282" r:id="rId135"/>
    <p:sldId id="278" r:id="rId136"/>
    <p:sldId id="280" r:id="rId137"/>
    <p:sldId id="281" r:id="rId138"/>
    <p:sldId id="283" r:id="rId139"/>
    <p:sldId id="293" r:id="rId140"/>
    <p:sldId id="2147480083" r:id="rId141"/>
  </p:sldIdLst>
  <p:sldSz cx="12192000" cy="6858000"/>
  <p:notesSz cx="7772400" cy="10058400"/>
  <p:custDataLst>
    <p:tags r:id="rId144"/>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2" pos="3719" userDrawn="1">
          <p15:clr>
            <a:srgbClr val="A4A3A4"/>
          </p15:clr>
        </p15:guide>
        <p15:guide id="4" pos="6208" userDrawn="1">
          <p15:clr>
            <a:srgbClr val="A4A3A4"/>
          </p15:clr>
        </p15:guide>
        <p15:guide id="5" orient="horz" pos="21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DBEFF5"/>
    <a:srgbClr val="DFF2F5"/>
    <a:srgbClr val="ECFEFF"/>
    <a:srgbClr val="DFEFFF"/>
    <a:srgbClr val="D2EEFD"/>
    <a:srgbClr val="CBEAF0"/>
    <a:srgbClr val="9AC2CC"/>
    <a:srgbClr val="EEEEEE"/>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44" autoAdjust="0"/>
    <p:restoredTop sz="93836" autoAdjust="0"/>
  </p:normalViewPr>
  <p:slideViewPr>
    <p:cSldViewPr snapToGrid="0">
      <p:cViewPr varScale="1">
        <p:scale>
          <a:sx n="115" d="100"/>
          <a:sy n="115" d="100"/>
        </p:scale>
        <p:origin x="248" y="184"/>
      </p:cViewPr>
      <p:guideLst>
        <p:guide pos="3719"/>
        <p:guide pos="6208"/>
        <p:guide orient="horz" pos="2160"/>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31" d="100"/>
        <a:sy n="131" d="100"/>
      </p:scale>
      <p:origin x="0" y="0"/>
    </p:cViewPr>
  </p:sorterViewPr>
  <p:notesViewPr>
    <p:cSldViewPr snapToGrid="0">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slide" Target="slides/slide126.xml"/><Relationship Id="rId107" Type="http://schemas.openxmlformats.org/officeDocument/2006/relationships/slide" Target="slides/slide95.xml"/><Relationship Id="rId11" Type="http://schemas.openxmlformats.org/officeDocument/2006/relationships/slideMaster" Target="slideMasters/slideMaster8.xml"/><Relationship Id="rId32" Type="http://schemas.openxmlformats.org/officeDocument/2006/relationships/slide" Target="slides/slide20.xml"/><Relationship Id="rId53" Type="http://schemas.openxmlformats.org/officeDocument/2006/relationships/slide" Target="slides/slide41.xml"/><Relationship Id="rId74" Type="http://schemas.openxmlformats.org/officeDocument/2006/relationships/slide" Target="slides/slide62.xml"/><Relationship Id="rId128" Type="http://schemas.openxmlformats.org/officeDocument/2006/relationships/slide" Target="slides/slide116.xml"/><Relationship Id="rId149" Type="http://schemas.openxmlformats.org/officeDocument/2006/relationships/tableStyles" Target="tableStyles.xml"/><Relationship Id="rId5" Type="http://schemas.openxmlformats.org/officeDocument/2006/relationships/slideMaster" Target="slideMasters/slideMaster2.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134" Type="http://schemas.openxmlformats.org/officeDocument/2006/relationships/slide" Target="slides/slide122.xml"/><Relationship Id="rId139" Type="http://schemas.openxmlformats.org/officeDocument/2006/relationships/slide" Target="slides/slide127.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9.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slide" Target="slides/slide112.xml"/><Relationship Id="rId129" Type="http://schemas.openxmlformats.org/officeDocument/2006/relationships/slide" Target="slides/slide117.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40" Type="http://schemas.openxmlformats.org/officeDocument/2006/relationships/slide" Target="slides/slide128.xml"/><Relationship Id="rId14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119" Type="http://schemas.openxmlformats.org/officeDocument/2006/relationships/slide" Target="slides/slide107.xml"/><Relationship Id="rId44" Type="http://schemas.openxmlformats.org/officeDocument/2006/relationships/slide" Target="slides/slide32.xml"/><Relationship Id="rId60" Type="http://schemas.openxmlformats.org/officeDocument/2006/relationships/slide" Target="slides/slide48.xml"/><Relationship Id="rId65" Type="http://schemas.openxmlformats.org/officeDocument/2006/relationships/slide" Target="slides/slide53.xml"/><Relationship Id="rId81" Type="http://schemas.openxmlformats.org/officeDocument/2006/relationships/slide" Target="slides/slide69.xml"/><Relationship Id="rId86" Type="http://schemas.openxmlformats.org/officeDocument/2006/relationships/slide" Target="slides/slide74.xml"/><Relationship Id="rId130" Type="http://schemas.openxmlformats.org/officeDocument/2006/relationships/slide" Target="slides/slide118.xml"/><Relationship Id="rId135" Type="http://schemas.openxmlformats.org/officeDocument/2006/relationships/slide" Target="slides/slide123.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slide" Target="slides/slide129.xml"/><Relationship Id="rId14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slide" Target="slides/slide124.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slide" Target="slides/slide125.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10" Type="http://schemas.openxmlformats.org/officeDocument/2006/relationships/slideMaster" Target="slideMasters/slideMaster7.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handoutMaster" Target="handoutMasters/handoutMaster1.xml"/><Relationship Id="rId14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4.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6" Type="http://schemas.openxmlformats.org/officeDocument/2006/relationships/slide" Target="slides/slide4.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44" Type="http://schemas.openxmlformats.org/officeDocument/2006/relationships/tags" Target="tags/tag1.xml"/><Relationship Id="rId90" Type="http://schemas.openxmlformats.org/officeDocument/2006/relationships/slide" Target="slides/slide7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94411697183194"/>
          <c:y val="7.1637190443655421E-2"/>
          <c:w val="0.80509281149892586"/>
          <c:h val="0.79641715482577491"/>
        </c:manualLayout>
      </c:layout>
      <c:barChart>
        <c:barDir val="col"/>
        <c:grouping val="clustered"/>
        <c:varyColors val="0"/>
        <c:ser>
          <c:idx val="0"/>
          <c:order val="0"/>
          <c:tx>
            <c:strRef>
              <c:f>Sheet1!$B$1</c:f>
              <c:strCache>
                <c:ptCount val="1"/>
                <c:pt idx="0">
                  <c:v>SVR35</c:v>
                </c:pt>
              </c:strCache>
            </c:strRef>
          </c:tx>
          <c:spPr>
            <a:solidFill>
              <a:schemeClr val="accent1"/>
            </a:solidFill>
            <a:ln>
              <a:noFill/>
            </a:ln>
            <a:effectLst/>
          </c:spPr>
          <c:invertIfNegative val="0"/>
          <c:dPt>
            <c:idx val="0"/>
            <c:invertIfNegative val="0"/>
            <c:bubble3D val="0"/>
            <c:spPr>
              <a:solidFill>
                <a:srgbClr val="4BACC5"/>
              </a:solidFill>
              <a:ln>
                <a:noFill/>
              </a:ln>
              <a:effectLst/>
            </c:spPr>
            <c:extLst>
              <c:ext xmlns:c16="http://schemas.microsoft.com/office/drawing/2014/chart" uri="{C3380CC4-5D6E-409C-BE32-E72D297353CC}">
                <c16:uniqueId val="{00000001-24DE-4A47-9A81-DD80DC1887D3}"/>
              </c:ext>
            </c:extLst>
          </c:dPt>
          <c:dPt>
            <c:idx val="1"/>
            <c:invertIfNegative val="0"/>
            <c:bubble3D val="0"/>
            <c:spPr>
              <a:solidFill>
                <a:srgbClr val="F89748"/>
              </a:solidFill>
              <a:ln>
                <a:noFill/>
              </a:ln>
              <a:effectLst/>
            </c:spPr>
            <c:extLst>
              <c:ext xmlns:c16="http://schemas.microsoft.com/office/drawing/2014/chart" uri="{C3380CC4-5D6E-409C-BE32-E72D297353CC}">
                <c16:uniqueId val="{00000003-24DE-4A47-9A81-DD80DC1887D3}"/>
              </c:ext>
            </c:extLst>
          </c:dPt>
          <c:dLbls>
            <c:dLbl>
              <c:idx val="0"/>
              <c:layout>
                <c:manualLayout>
                  <c:x val="4.7844979072813824E-3"/>
                  <c:y val="-0.16511777421847873"/>
                </c:manualLayout>
              </c:layout>
              <c:tx>
                <c:rich>
                  <a:bodyPr rot="0" spcFirstLastPara="1" vertOverflow="ellipsis" vert="horz" wrap="square" anchor="ctr" anchorCtr="1"/>
                  <a:lstStyle/>
                  <a:p>
                    <a:pPr>
                      <a:defRPr sz="1400" b="1" i="0" u="none" strike="noStrike" kern="1200" baseline="0">
                        <a:solidFill>
                          <a:schemeClr val="accent3"/>
                        </a:solidFill>
                        <a:latin typeface="+mn-lt"/>
                        <a:ea typeface="+mn-ea"/>
                        <a:cs typeface="+mn-cs"/>
                      </a:defRPr>
                    </a:pPr>
                    <a:fld id="{EEE1117F-BB9A-4134-A106-821A35F69BD7}" type="VALUE">
                      <a:rPr lang="en-US" smtClean="0">
                        <a:solidFill>
                          <a:schemeClr val="accent3"/>
                        </a:solidFill>
                      </a:rPr>
                      <a:pPr>
                        <a:defRPr sz="1400" b="1">
                          <a:solidFill>
                            <a:schemeClr val="accent3"/>
                          </a:solidFill>
                        </a:defRPr>
                      </a:pPr>
                      <a:t>[VALUE]</a:t>
                    </a:fld>
                    <a:r>
                      <a:rPr lang="en-US">
                        <a:solidFill>
                          <a:schemeClr val="accent3"/>
                        </a:solidFill>
                      </a:rPr>
                      <a:t>%</a:t>
                    </a:r>
                  </a:p>
                </c:rich>
              </c:tx>
              <c:spPr>
                <a:noFill/>
                <a:ln>
                  <a:noFill/>
                </a:ln>
                <a:effectLst/>
              </c:spPr>
              <c:txPr>
                <a:bodyPr rot="0" spcFirstLastPara="1" vertOverflow="ellipsis" vert="horz" wrap="square" anchor="ctr" anchorCtr="1"/>
                <a:lstStyle/>
                <a:p>
                  <a:pPr>
                    <a:defRPr sz="14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4DE-4A47-9A81-DD80DC1887D3}"/>
                </c:ext>
              </c:extLst>
            </c:dLbl>
            <c:dLbl>
              <c:idx val="1"/>
              <c:layout>
                <c:manualLayout>
                  <c:x val="-8.6773030796801528E-5"/>
                  <c:y val="-0.20567690774072872"/>
                </c:manualLayout>
              </c:layout>
              <c:tx>
                <c:rich>
                  <a:bodyPr rot="0" spcFirstLastPara="1" vertOverflow="ellipsis" vert="horz" wrap="square" anchor="ctr" anchorCtr="1"/>
                  <a:lstStyle/>
                  <a:p>
                    <a:pPr>
                      <a:defRPr sz="1400" b="1" i="0" u="none" strike="noStrike" kern="1200" baseline="0">
                        <a:solidFill>
                          <a:schemeClr val="accent6"/>
                        </a:solidFill>
                        <a:latin typeface="+mn-lt"/>
                        <a:ea typeface="+mn-ea"/>
                        <a:cs typeface="+mn-cs"/>
                      </a:defRPr>
                    </a:pPr>
                    <a:fld id="{2B655F86-CC7C-40CF-A225-6DAE71C389DA}" type="VALUE">
                      <a:rPr lang="en-US" smtClean="0">
                        <a:solidFill>
                          <a:schemeClr val="accent6"/>
                        </a:solidFill>
                      </a:rPr>
                      <a:pPr>
                        <a:defRPr sz="1400" b="1">
                          <a:solidFill>
                            <a:schemeClr val="accent6"/>
                          </a:solidFill>
                        </a:defRPr>
                      </a:pPr>
                      <a:t>[VALUE]</a:t>
                    </a:fld>
                    <a:r>
                      <a:rPr lang="en-US">
                        <a:solidFill>
                          <a:schemeClr val="accent6"/>
                        </a:solidFill>
                      </a:rPr>
                      <a:t>%</a:t>
                    </a:r>
                  </a:p>
                </c:rich>
              </c:tx>
              <c:spPr>
                <a:noFill/>
                <a:ln>
                  <a:noFill/>
                </a:ln>
                <a:effectLst/>
              </c:spPr>
              <c:txPr>
                <a:bodyPr rot="0" spcFirstLastPara="1" vertOverflow="ellipsis" vert="horz" wrap="square" anchor="ctr" anchorCtr="1"/>
                <a:lstStyle/>
                <a:p>
                  <a:pPr>
                    <a:defRPr sz="1400" b="1"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4DE-4A47-9A81-DD80DC1887D3}"/>
                </c:ext>
              </c:extLst>
            </c:dLbl>
            <c:spPr>
              <a:noFill/>
              <a:ln>
                <a:noFill/>
              </a:ln>
              <a:effectLst/>
            </c:spPr>
            <c:txPr>
              <a:bodyPr rot="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Sheet1!$F$2:$F$3</c:f>
                <c:numCache>
                  <c:formatCode>General</c:formatCode>
                  <c:ptCount val="2"/>
                  <c:pt idx="0">
                    <c:v>13.199999999999996</c:v>
                  </c:pt>
                  <c:pt idx="1">
                    <c:v>16.899999999999999</c:v>
                  </c:pt>
                </c:numCache>
              </c:numRef>
            </c:plus>
            <c:minus>
              <c:numRef>
                <c:f>Sheet1!$E$2:$E$3</c:f>
                <c:numCache>
                  <c:formatCode>General</c:formatCode>
                  <c:ptCount val="2"/>
                  <c:pt idx="0">
                    <c:v>6.5999999999999943</c:v>
                  </c:pt>
                  <c:pt idx="1">
                    <c:v>7.8999999999999986</c:v>
                  </c:pt>
                </c:numCache>
              </c:numRef>
            </c:minus>
            <c:spPr>
              <a:noFill/>
              <a:ln w="12700" cap="flat" cmpd="sng" algn="ctr">
                <a:solidFill>
                  <a:schemeClr val="tx1"/>
                </a:solidFill>
                <a:round/>
              </a:ln>
              <a:effectLst/>
            </c:spPr>
          </c:errBars>
          <c:cat>
            <c:strRef>
              <c:f>Sheet1!$A$2:$A$3</c:f>
              <c:strCache>
                <c:ptCount val="2"/>
                <c:pt idx="0">
                  <c:v>Selinexor + ruxolitinib 
(N = 235)</c:v>
                </c:pt>
                <c:pt idx="1">
                  <c:v>Placebo + ruxolitinib
(N = 118)</c:v>
                </c:pt>
              </c:strCache>
            </c:strRef>
          </c:cat>
          <c:val>
            <c:numRef>
              <c:f>Sheet1!$B$2:$B$3</c:f>
              <c:numCache>
                <c:formatCode>0.0</c:formatCode>
                <c:ptCount val="2"/>
                <c:pt idx="0">
                  <c:v>49.8</c:v>
                </c:pt>
                <c:pt idx="1">
                  <c:v>28</c:v>
                </c:pt>
              </c:numCache>
            </c:numRef>
          </c:val>
          <c:extLst>
            <c:ext xmlns:c16="http://schemas.microsoft.com/office/drawing/2014/chart" uri="{C3380CC4-5D6E-409C-BE32-E72D297353CC}">
              <c16:uniqueId val="{00000004-24DE-4A47-9A81-DD80DC1887D3}"/>
            </c:ext>
          </c:extLst>
        </c:ser>
        <c:dLbls>
          <c:showLegendKey val="0"/>
          <c:showVal val="0"/>
          <c:showCatName val="0"/>
          <c:showSerName val="0"/>
          <c:showPercent val="0"/>
          <c:showBubbleSize val="0"/>
        </c:dLbls>
        <c:gapWidth val="100"/>
        <c:overlap val="-100"/>
        <c:axId val="802503775"/>
        <c:axId val="802510495"/>
      </c:barChart>
      <c:catAx>
        <c:axId val="802503775"/>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02510495"/>
        <c:crosses val="autoZero"/>
        <c:auto val="1"/>
        <c:lblAlgn val="ctr"/>
        <c:lblOffset val="100"/>
        <c:noMultiLvlLbl val="0"/>
      </c:catAx>
      <c:valAx>
        <c:axId val="802510495"/>
        <c:scaling>
          <c:orientation val="minMax"/>
        </c:scaling>
        <c:delete val="0"/>
        <c:axPos val="l"/>
        <c:numFmt formatCode="0" sourceLinked="0"/>
        <c:majorTickMark val="out"/>
        <c:minorTickMark val="none"/>
        <c:tickLblPos val="nextTo"/>
        <c:spPr>
          <a:noFill/>
          <a:ln w="9525">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80250377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rgbClr val="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6/12/26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07EA-B98A-8788-3373-F4CFA106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96C1AAE-1A40-6D91-EB09-C4648F30466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B45750-88C3-27C5-DDCE-21CB3920532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8A6CA44-7BA5-398B-E63A-FA6775F48A5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716760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07EA-B98A-8788-3373-F4CFA106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96C1AAE-1A40-6D91-EB09-C4648F30466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B45750-88C3-27C5-DDCE-21CB3920532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8A6CA44-7BA5-398B-E63A-FA6775F48A5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780315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07EA-B98A-8788-3373-F4CFA106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96C1AAE-1A40-6D91-EB09-C4648F30466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B45750-88C3-27C5-DDCE-21CB3920532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8A6CA44-7BA5-398B-E63A-FA6775F48A5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42333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85469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07EA-B98A-8788-3373-F4CFA106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96C1AAE-1A40-6D91-EB09-C4648F30466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B45750-88C3-27C5-DDCE-21CB3920532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8A6CA44-7BA5-398B-E63A-FA6775F48A5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533592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07EA-B98A-8788-3373-F4CFA106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96C1AAE-1A40-6D91-EB09-C4648F30466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B45750-88C3-27C5-DDCE-21CB3920532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8A6CA44-7BA5-398B-E63A-FA6775F48A5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716760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07EA-B98A-8788-3373-F4CFA106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96C1AAE-1A40-6D91-EB09-C4648F30466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B45750-88C3-27C5-DDCE-21CB3920532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8A6CA44-7BA5-398B-E63A-FA6775F48A5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780315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07EA-B98A-8788-3373-F4CFA106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96C1AAE-1A40-6D91-EB09-C4648F30466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B45750-88C3-27C5-DDCE-21CB3920532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8A6CA44-7BA5-398B-E63A-FA6775F48A5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42333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85469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F2179-7AC0-40D6-7B3D-54CC117C939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9324EBF-B671-D311-9C4D-677C2E73416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40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41A3BBB1-8F34-D6E0-A38B-190AB3AEB8B5}"/>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EB6D31FE-A9DE-5FF3-F474-7B0766719694}"/>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189230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448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18470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AC3BE-C6F6-3EE7-469E-7150B1CFF6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6E4723-5B39-009B-42DA-844C6C77D6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011420-A506-9B66-0203-D67D2AE32D9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608631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74486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1C173-1A85-1F66-ED17-C75E8B72A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CDB6DC-22BF-E154-9C71-34631F539B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FCCA6C-FFC3-B52C-1AEB-C2E820254AC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8955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038CB-3744-0D9A-A28B-088C2DA57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C3201D-CA54-5432-7A1B-1F948CA300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E91F9-AE27-A398-0321-BC668502425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87247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3F2A0-0BB3-49F5-3919-1BF4B75844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B2D310-B794-D313-E2FB-D8E7917479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B4C8D9-4B79-4A7E-598B-5916A5706D7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48930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61669-B62C-66AA-2EE7-604D09BE8073}"/>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54A240E8-B43B-D20C-C805-111454F8C9DE}"/>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59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DDD0F515-D683-8290-DA9C-7727CC1C9EDC}"/>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EBEE967C-F180-5C2B-1652-15C152167A0D}"/>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0751855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2AEE9-FF2B-6309-6F80-C78E266491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D48A9E-9F59-3A52-0A81-4574671BB3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E139C6-8495-927C-F878-C0DCA3306AD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221768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051F4-06D8-4074-A9A1-9E8D8B5906A4}" type="slidenum">
              <a:rPr kumimoji="0" lang="en-US" sz="1000" b="0" i="0" u="none" strike="noStrike" kern="1200" cap="none" spc="0" normalizeH="0" baseline="0" noProof="0" smtClean="0">
                <a:ln>
                  <a:noFill/>
                </a:ln>
                <a:solidFill>
                  <a:srgbClr val="002068"/>
                </a:solidFill>
                <a:effectLst/>
                <a:uLnTx/>
                <a:uFillTx/>
                <a:latin typeface="Arial" panose="020B0604020202020204" pitchFamily="34" charset="0"/>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000" b="0" i="0" u="none" strike="noStrike" kern="1200" cap="none" spc="0" normalizeH="0" baseline="0" noProof="0">
              <a:ln>
                <a:noFill/>
              </a:ln>
              <a:solidFill>
                <a:srgbClr val="002068"/>
              </a:solidFill>
              <a:effectLst/>
              <a:uLnTx/>
              <a:uFillTx/>
              <a:latin typeface="Arial" panose="020B0604020202020204" pitchFamily="34" charset="0"/>
              <a:ea typeface="MS PGothic" charset="0"/>
              <a:cs typeface="+mn-cs"/>
            </a:endParaRPr>
          </a:p>
        </p:txBody>
      </p:sp>
    </p:spTree>
    <p:extLst>
      <p:ext uri="{BB962C8B-B14F-4D97-AF65-F5344CB8AC3E}">
        <p14:creationId xmlns:p14="http://schemas.microsoft.com/office/powerpoint/2010/main" val="5934634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EFC75-C4C8-695D-FFE2-C7B7AA9253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497DE-819E-DA81-7AC2-ED5E8100D09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4C527D5-39A3-A80E-32E7-975898B118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6E5592-4E28-24CE-B4AB-65FB685D37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F0A896-29FE-4548-83B4-5EEF6D0F46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28495739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6C331-5291-2FB9-0CA2-0476E882DB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6424A-0E25-978D-95FE-BB91714BE5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6A1FF5-7D3F-F734-B9FC-F68AF563F3C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125135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4D3F8-0D02-6598-0703-957E83504D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FCB284-2291-7E9C-A43E-B3FECA6691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F54E5C-2E8A-A201-D284-F2CC551923D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518270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EB7F7-8D9D-3F9B-A665-46CC057D0F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15574F-CF30-D5FA-7AA2-E90310845E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F1851E-91F9-1A6E-5DA9-BEC32CEE343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180352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54EE1-5BD3-DCB6-26E1-2618F1210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D2C18-1638-9465-8D21-ED1F76DA54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067041-B89D-8529-8262-2E94546DFD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897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74486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12B566-A52C-F043-967F-3B011F4F22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5624889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7312E-5FC4-7063-1655-0278C462FB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333D45-FB1A-FBC4-304D-043E273316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B854C9-438C-B477-6011-1A17E5C3635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28191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CE3FC-DC50-63EB-3E55-4275EDC512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B26C70-7CAC-7AED-49FE-B2EBD42398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BD2ED0-CBB9-A3AC-BE5E-AEAF8FE2A36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06556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C9FFF-8738-1548-DACE-89D79B85E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3E2B6-7189-E869-CAB9-7296E84A9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1D64C-97C2-CA9B-1EB5-DE024C32BFC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71620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8C6A62D3-769D-F349-A3F8-B6F214D63D0D}"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rPr>
              <a:pPr marL="0" marR="0" lvl="0" indent="0" algn="l" defTabSz="455613" rtl="0" eaLnBrk="1" fontAlgn="base" latinLnBrk="0" hangingPunct="1">
                <a:lnSpc>
                  <a:spcPct val="100000"/>
                </a:lnSpc>
                <a:spcBef>
                  <a:spcPct val="0"/>
                </a:spcBef>
                <a:spcAft>
                  <a:spcPct val="0"/>
                </a:spcAft>
                <a:buClrTx/>
                <a:buSzTx/>
                <a:buFontTx/>
                <a:buNone/>
                <a:tabLst/>
                <a:defRPr/>
              </a:pPr>
              <a:t>100</a:t>
            </a:fld>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38840332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42B5C-00A9-831A-A792-D93937CBFB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F80E5E-A7D6-D182-022C-4AB7843A83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FB9AC4-EB52-32AD-7740-BF67833656D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03711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81EA0-A89F-1E32-3FC8-DF2C657612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AA0907-C673-C18F-A270-759CF85606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DD657F-83BC-42A3-0D61-7F51C930AE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82269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00153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0686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0015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0686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8234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19EBA-BCEE-08DA-1B73-8C72C8F3E8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3464C5-D57D-F4D3-E5A8-1C64E57481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93D729-8B33-3CC7-4A9A-0F73768A300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12514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4340F-4D00-F4D1-BBD7-F1E97AC868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8544A8-9363-85CA-2F27-3D39081E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E1DFA9-7C02-9CEA-5312-E2CF2DCA3FA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913149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7A511-F14A-4A7C-2950-B5024007E5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EEE7A9-013A-026D-430F-084D17C82D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D2A79E-B5F8-B063-6065-E769B745AF0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400841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B6828-1F3E-5CE6-DEE4-E3681959CA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3E491C-377A-4D6C-4AF5-F8068D3D68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370E57-282E-14CF-DEB6-9A72C2E55BE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92081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68581-2FD7-0574-D129-4A0D8F99FD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987F07-A775-81DB-AD51-3A161A2D93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E7B4F3-13AB-0287-177A-FEF6D69D9BF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05171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91F3D-5227-4713-4EC8-AF26393B1F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0CFFC7-72BB-C0BC-4AB9-45BA22CB74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28747C-1B5E-1F3C-677E-466ECA19950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55348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ED408-6D2A-39C7-D4F9-E2D313D801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DF9B55-D34E-BDB9-9A15-2830E28C47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B576C4-FF43-1C15-7BDA-E9F17EA8AB3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81166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FFFD1-05F1-6901-F16A-8A9DE34EBA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5690E9-DEFA-E98A-C93F-1DBF7CE9DE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91FE17-5127-7A02-EF4E-3E18830C1B8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17305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5AC22-6DB0-0CD4-3E40-6EFB34B265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CA9BF8-1776-4C29-8E16-E20A46E34F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0E3D66-C8BE-875C-3179-007153CCF89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949592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6158F-B4B0-44FD-A891-8B18EA4A71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ED8EB1-E6E7-7A35-5B70-AD4069BCAF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2381F7-4255-B602-60DE-350A0F4FC16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10711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CA6B0-8365-EE54-7849-7877EA3574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4D3AE2-38CB-9D8B-2756-EF063F1F77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DF4D05-5B0A-397B-1A1B-B7E18D982FC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13835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81C2-CF01-54FD-57B6-FDF8C55732E3}"/>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E72E23F-6901-D23C-6505-79DF6252C6F5}"/>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128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F287E686-E79F-C3A9-A083-24DEE1E2390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15B4C69-DA9F-A324-A8CA-2060C0495379}"/>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4094784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07EA-B98A-8788-3373-F4CFA106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96C1AAE-1A40-6D91-EB09-C4648F30466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B45750-88C3-27C5-DDCE-21CB3920532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8A6CA44-7BA5-398B-E63A-FA6775F48A5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533592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8.xml"/><Relationship Id="rId4" Type="http://schemas.openxmlformats.org/officeDocument/2006/relationships/image" Target="../media/image24.sv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8.xml"/><Relationship Id="rId4" Type="http://schemas.openxmlformats.org/officeDocument/2006/relationships/image" Target="../media/image24.sv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8.xml"/><Relationship Id="rId4" Type="http://schemas.openxmlformats.org/officeDocument/2006/relationships/image" Target="../media/image24.sv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8.xml"/><Relationship Id="rId4" Type="http://schemas.openxmlformats.org/officeDocument/2006/relationships/image" Target="../media/image24.svg"/></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7.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4434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3565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4858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064309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7399303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80626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889799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39095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6/12/26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345805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062262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7037857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992923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59796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26666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653284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422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966368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4418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553956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51953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4990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72649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650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3149965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49419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7820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9490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9071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308742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783890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77006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51388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12329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1369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183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1_ Title slide, small image 0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B5731E-76F1-3DD8-6FF3-C4CD28D91BDF}"/>
              </a:ext>
            </a:extLst>
          </p:cNvPr>
          <p:cNvPicPr>
            <a:picLocks noChangeAspect="1"/>
          </p:cNvPicPr>
          <p:nvPr userDrawn="1"/>
        </p:nvPicPr>
        <p:blipFill>
          <a:blip r:embed="rId2"/>
          <a:srcRect l="21312" r="9577" b="30920"/>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304B24E-D992-5401-CB6C-198F276AA865}"/>
              </a:ext>
            </a:extLst>
          </p:cNvPr>
          <p:cNvSpPr>
            <a:spLocks noGrp="1"/>
          </p:cNvSpPr>
          <p:nvPr>
            <p:ph type="ctrTitle" hasCustomPrompt="1"/>
          </p:nvPr>
        </p:nvSpPr>
        <p:spPr bwMode="gray">
          <a:xfrm>
            <a:off x="642938" y="2372931"/>
            <a:ext cx="5614987" cy="1495795"/>
          </a:xfrm>
        </p:spPr>
        <p:txBody>
          <a:bodyPr anchor="b" anchorCtr="0"/>
          <a:lstStyle>
            <a:lvl1pPr algn="l">
              <a:lnSpc>
                <a:spcPct val="90000"/>
              </a:lnSpc>
              <a:defRPr sz="5400">
                <a:solidFill>
                  <a:srgbClr val="00A8CC"/>
                </a:solidFill>
              </a:defRPr>
            </a:lvl1pPr>
          </a:lstStyle>
          <a:p>
            <a:r>
              <a:rPr lang="en-US" noProof="0"/>
              <a:t>Click to edit presentation title</a:t>
            </a:r>
          </a:p>
        </p:txBody>
      </p:sp>
      <p:sp>
        <p:nvSpPr>
          <p:cNvPr id="8" name="Textplatzhalter 13">
            <a:extLst>
              <a:ext uri="{FF2B5EF4-FFF2-40B4-BE49-F238E27FC236}">
                <a16:creationId xmlns:a16="http://schemas.microsoft.com/office/drawing/2014/main" id="{1D28945A-C404-7787-A5E8-9697B640B804}"/>
              </a:ext>
            </a:extLst>
          </p:cNvPr>
          <p:cNvSpPr>
            <a:spLocks noGrp="1" noChangeAspect="1"/>
          </p:cNvSpPr>
          <p:nvPr>
            <p:ph type="body" sz="quarter" idx="14"/>
          </p:nvPr>
        </p:nvSpPr>
        <p:spPr bwMode="gray">
          <a:xfrm>
            <a:off x="352800" y="100800"/>
            <a:ext cx="2412000" cy="860400"/>
          </a:xfrm>
          <a:blipFill>
            <a:blip r:embed="rId3">
              <a:extLst>
                <a:ext uri="{96DAC541-7B7A-43D3-8B79-37D633B846F1}">
                  <asvg:svgBlip xmlns:asvg="http://schemas.microsoft.com/office/drawing/2016/SVG/main" r:embed="rId4"/>
                </a:ext>
              </a:extLst>
            </a:blip>
            <a:stretch>
              <a:fillRect/>
            </a:stretch>
          </a:blipFill>
          <a:ln w="0">
            <a:solidFill>
              <a:schemeClr val="bg1">
                <a:alpha val="0"/>
              </a:schemeClr>
            </a:solidFill>
          </a:ln>
        </p:spPr>
        <p:txBody>
          <a:bodyPr anchor="t" anchorCtr="0"/>
          <a:lstStyle>
            <a:lvl1pPr>
              <a:spcBef>
                <a:spcPts val="0"/>
              </a:spcBef>
              <a:defRPr sz="133" b="0">
                <a:noFill/>
              </a:defRPr>
            </a:lvl1pPr>
            <a:lvl2pPr marL="0" indent="0">
              <a:buFont typeface="Arial" panose="020B0604020202020204" pitchFamily="34" charset="0"/>
              <a:buNone/>
              <a:defRPr sz="2000"/>
            </a:lvl2pPr>
            <a:lvl3pPr marL="0" indent="0">
              <a:buNone/>
              <a:defRPr sz="2000"/>
            </a:lvl3pPr>
            <a:lvl4pPr marL="0" indent="0">
              <a:buNone/>
              <a:defRPr sz="2000"/>
            </a:lvl4pPr>
            <a:lvl5pPr marL="0" indent="0">
              <a:buNone/>
              <a:defRPr sz="2000"/>
            </a:lvl5pPr>
          </a:lstStyle>
          <a:p>
            <a:pPr lvl="0"/>
            <a:r>
              <a:rPr lang="en-GB" noProof="0"/>
              <a:t>Click to edit Master text styles</a:t>
            </a:r>
          </a:p>
        </p:txBody>
      </p:sp>
      <p:sp>
        <p:nvSpPr>
          <p:cNvPr id="10" name="Textplatzhalter 13">
            <a:extLst>
              <a:ext uri="{FF2B5EF4-FFF2-40B4-BE49-F238E27FC236}">
                <a16:creationId xmlns:a16="http://schemas.microsoft.com/office/drawing/2014/main" id="{70BA4758-FA81-2BD8-290D-566AD08DFD7E}"/>
              </a:ext>
            </a:extLst>
          </p:cNvPr>
          <p:cNvSpPr>
            <a:spLocks noGrp="1"/>
          </p:cNvSpPr>
          <p:nvPr>
            <p:ph type="body" sz="quarter" idx="12" hasCustomPrompt="1"/>
          </p:nvPr>
        </p:nvSpPr>
        <p:spPr bwMode="gray">
          <a:xfrm>
            <a:off x="642937" y="4138066"/>
            <a:ext cx="5614987" cy="467820"/>
          </a:xfrm>
        </p:spPr>
        <p:txBody>
          <a:bodyPr wrap="square" anchor="t" anchorCtr="0">
            <a:spAutoFit/>
          </a:bodyPr>
          <a:lstStyle>
            <a:lvl1pPr algn="l">
              <a:spcBef>
                <a:spcPts val="0"/>
              </a:spcBef>
              <a:defRPr sz="3200" b="0">
                <a:solidFill>
                  <a:srgbClr val="00A8CC"/>
                </a:solidFill>
              </a:defRPr>
            </a:lvl1pPr>
            <a:lvl2pPr marL="0" indent="0">
              <a:buFont typeface="Arial" panose="020B0604020202020204" pitchFamily="34" charset="0"/>
              <a:buNone/>
              <a:defRPr sz="2000"/>
            </a:lvl2pPr>
            <a:lvl3pPr marL="0" indent="0">
              <a:buNone/>
              <a:defRPr sz="2000"/>
            </a:lvl3pPr>
            <a:lvl4pPr marL="0" indent="0">
              <a:buNone/>
              <a:defRPr sz="2000"/>
            </a:lvl4pPr>
            <a:lvl5pPr marL="0" indent="0">
              <a:buNone/>
              <a:defRPr sz="2000"/>
            </a:lvl5pPr>
          </a:lstStyle>
          <a:p>
            <a:pPr lvl="0"/>
            <a:r>
              <a:rPr lang="en-US" noProof="0"/>
              <a:t>Click to edit presenter</a:t>
            </a:r>
          </a:p>
        </p:txBody>
      </p:sp>
    </p:spTree>
    <p:extLst>
      <p:ext uri="{BB962C8B-B14F-4D97-AF65-F5344CB8AC3E}">
        <p14:creationId xmlns:p14="http://schemas.microsoft.com/office/powerpoint/2010/main" val="2047320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 Title slide, small image 0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B5731E-76F1-3DD8-6FF3-C4CD28D91BDF}"/>
              </a:ext>
            </a:extLst>
          </p:cNvPr>
          <p:cNvPicPr>
            <a:picLocks noChangeAspect="1"/>
          </p:cNvPicPr>
          <p:nvPr userDrawn="1"/>
        </p:nvPicPr>
        <p:blipFill>
          <a:blip r:embed="rId2"/>
          <a:stretch>
            <a:fillRect/>
          </a:stretch>
        </p:blipFill>
        <p:spPr>
          <a:xfrm>
            <a:off x="0" y="1"/>
            <a:ext cx="12192000" cy="6861111"/>
          </a:xfrm>
          <a:prstGeom prst="rect">
            <a:avLst/>
          </a:prstGeom>
        </p:spPr>
      </p:pic>
      <p:sp>
        <p:nvSpPr>
          <p:cNvPr id="8" name="Textplatzhalter 13">
            <a:extLst>
              <a:ext uri="{FF2B5EF4-FFF2-40B4-BE49-F238E27FC236}">
                <a16:creationId xmlns:a16="http://schemas.microsoft.com/office/drawing/2014/main" id="{1D28945A-C404-7787-A5E8-9697B640B804}"/>
              </a:ext>
            </a:extLst>
          </p:cNvPr>
          <p:cNvSpPr>
            <a:spLocks noGrp="1" noChangeAspect="1"/>
          </p:cNvSpPr>
          <p:nvPr>
            <p:ph type="body" sz="quarter" idx="14"/>
          </p:nvPr>
        </p:nvSpPr>
        <p:spPr bwMode="gray">
          <a:xfrm>
            <a:off x="352800" y="100800"/>
            <a:ext cx="2412000" cy="860400"/>
          </a:xfrm>
          <a:blipFill>
            <a:blip r:embed="rId3">
              <a:extLst>
                <a:ext uri="{96DAC541-7B7A-43D3-8B79-37D633B846F1}">
                  <asvg:svgBlip xmlns:asvg="http://schemas.microsoft.com/office/drawing/2016/SVG/main" r:embed="rId4"/>
                </a:ext>
              </a:extLst>
            </a:blip>
            <a:stretch>
              <a:fillRect/>
            </a:stretch>
          </a:blipFill>
          <a:ln w="0">
            <a:solidFill>
              <a:schemeClr val="bg1">
                <a:alpha val="0"/>
              </a:schemeClr>
            </a:solidFill>
          </a:ln>
        </p:spPr>
        <p:txBody>
          <a:bodyPr anchor="t" anchorCtr="0"/>
          <a:lstStyle>
            <a:lvl1pPr>
              <a:spcBef>
                <a:spcPts val="0"/>
              </a:spcBef>
              <a:defRPr sz="133" b="0">
                <a:noFill/>
              </a:defRPr>
            </a:lvl1pPr>
            <a:lvl2pPr marL="0" indent="0">
              <a:buFont typeface="Arial" panose="020B0604020202020204" pitchFamily="34" charset="0"/>
              <a:buNone/>
              <a:defRPr sz="2000"/>
            </a:lvl2pPr>
            <a:lvl3pPr marL="0" indent="0">
              <a:buNone/>
              <a:defRPr sz="2000"/>
            </a:lvl3pPr>
            <a:lvl4pPr marL="0" indent="0">
              <a:buNone/>
              <a:defRPr sz="2000"/>
            </a:lvl4pPr>
            <a:lvl5pPr marL="0" indent="0">
              <a:buNone/>
              <a:defRPr sz="2000"/>
            </a:lvl5pPr>
          </a:lstStyle>
          <a:p>
            <a:pPr lvl="0"/>
            <a:r>
              <a:rPr lang="en-GB" noProof="0"/>
              <a:t>Click to edit Master text styles</a:t>
            </a:r>
          </a:p>
        </p:txBody>
      </p:sp>
      <p:sp>
        <p:nvSpPr>
          <p:cNvPr id="12" name="Titel 1">
            <a:extLst>
              <a:ext uri="{FF2B5EF4-FFF2-40B4-BE49-F238E27FC236}">
                <a16:creationId xmlns:a16="http://schemas.microsoft.com/office/drawing/2014/main" id="{BCB4FD9E-C30C-4D94-24CB-792B1C6DE8E5}"/>
              </a:ext>
            </a:extLst>
          </p:cNvPr>
          <p:cNvSpPr>
            <a:spLocks noGrp="1"/>
          </p:cNvSpPr>
          <p:nvPr>
            <p:ph type="ctrTitle" hasCustomPrompt="1"/>
          </p:nvPr>
        </p:nvSpPr>
        <p:spPr bwMode="gray">
          <a:xfrm>
            <a:off x="642938" y="2372931"/>
            <a:ext cx="5614987" cy="1495795"/>
          </a:xfrm>
        </p:spPr>
        <p:txBody>
          <a:bodyPr anchor="b" anchorCtr="0"/>
          <a:lstStyle>
            <a:lvl1pPr algn="l">
              <a:lnSpc>
                <a:spcPct val="90000"/>
              </a:lnSpc>
              <a:defRPr sz="5400">
                <a:solidFill>
                  <a:srgbClr val="00A8CC"/>
                </a:solidFill>
              </a:defRPr>
            </a:lvl1pPr>
          </a:lstStyle>
          <a:p>
            <a:r>
              <a:rPr lang="en-US" noProof="0"/>
              <a:t>Click to edit presentation title</a:t>
            </a:r>
          </a:p>
        </p:txBody>
      </p:sp>
      <p:sp>
        <p:nvSpPr>
          <p:cNvPr id="13" name="Textplatzhalter 13">
            <a:extLst>
              <a:ext uri="{FF2B5EF4-FFF2-40B4-BE49-F238E27FC236}">
                <a16:creationId xmlns:a16="http://schemas.microsoft.com/office/drawing/2014/main" id="{AF907D8B-D030-F6E2-C472-D06BB198124F}"/>
              </a:ext>
            </a:extLst>
          </p:cNvPr>
          <p:cNvSpPr>
            <a:spLocks noGrp="1"/>
          </p:cNvSpPr>
          <p:nvPr>
            <p:ph type="body" sz="quarter" idx="12" hasCustomPrompt="1"/>
          </p:nvPr>
        </p:nvSpPr>
        <p:spPr bwMode="gray">
          <a:xfrm>
            <a:off x="642937" y="4138066"/>
            <a:ext cx="5614987" cy="467820"/>
          </a:xfrm>
        </p:spPr>
        <p:txBody>
          <a:bodyPr wrap="square" anchor="t" anchorCtr="0">
            <a:spAutoFit/>
          </a:bodyPr>
          <a:lstStyle>
            <a:lvl1pPr algn="l">
              <a:spcBef>
                <a:spcPts val="0"/>
              </a:spcBef>
              <a:defRPr sz="3200" b="0">
                <a:solidFill>
                  <a:srgbClr val="00A8CC"/>
                </a:solidFill>
              </a:defRPr>
            </a:lvl1pPr>
            <a:lvl2pPr marL="0" indent="0">
              <a:buFont typeface="Arial" panose="020B0604020202020204" pitchFamily="34" charset="0"/>
              <a:buNone/>
              <a:defRPr sz="2000"/>
            </a:lvl2pPr>
            <a:lvl3pPr marL="0" indent="0">
              <a:buNone/>
              <a:defRPr sz="2000"/>
            </a:lvl3pPr>
            <a:lvl4pPr marL="0" indent="0">
              <a:buNone/>
              <a:defRPr sz="2000"/>
            </a:lvl4pPr>
            <a:lvl5pPr marL="0" indent="0">
              <a:buNone/>
              <a:defRPr sz="2000"/>
            </a:lvl5pPr>
          </a:lstStyle>
          <a:p>
            <a:pPr lvl="0"/>
            <a:r>
              <a:rPr lang="en-US" noProof="0"/>
              <a:t>Click to edit presenter</a:t>
            </a:r>
          </a:p>
        </p:txBody>
      </p:sp>
    </p:spTree>
    <p:extLst>
      <p:ext uri="{BB962C8B-B14F-4D97-AF65-F5344CB8AC3E}">
        <p14:creationId xmlns:p14="http://schemas.microsoft.com/office/powerpoint/2010/main" val="2590473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5B691B-F1B6-D071-3899-24E95E304E98}"/>
              </a:ext>
            </a:extLst>
          </p:cNvPr>
          <p:cNvPicPr>
            <a:picLocks noChangeAspect="1"/>
          </p:cNvPicPr>
          <p:nvPr userDrawn="1"/>
        </p:nvPicPr>
        <p:blipFill>
          <a:blip r:embed="rId2"/>
          <a:srcRect l="21" r="48770" b="48750"/>
          <a:stretch>
            <a:fillRect/>
          </a:stretch>
        </p:blipFill>
        <p:spPr>
          <a:xfrm>
            <a:off x="0" y="0"/>
            <a:ext cx="12192000" cy="6866943"/>
          </a:xfrm>
          <a:prstGeom prst="rect">
            <a:avLst/>
          </a:prstGeom>
        </p:spPr>
      </p:pic>
      <p:sp>
        <p:nvSpPr>
          <p:cNvPr id="8" name="Titel 1">
            <a:extLst>
              <a:ext uri="{FF2B5EF4-FFF2-40B4-BE49-F238E27FC236}">
                <a16:creationId xmlns:a16="http://schemas.microsoft.com/office/drawing/2014/main" id="{22F2580D-D7D7-853D-887A-57A84B1C43EC}"/>
              </a:ext>
            </a:extLst>
          </p:cNvPr>
          <p:cNvSpPr>
            <a:spLocks noGrp="1"/>
          </p:cNvSpPr>
          <p:nvPr>
            <p:ph type="ctrTitle" hasCustomPrompt="1"/>
          </p:nvPr>
        </p:nvSpPr>
        <p:spPr bwMode="gray">
          <a:xfrm>
            <a:off x="642937" y="3120829"/>
            <a:ext cx="10748963" cy="747897"/>
          </a:xfrm>
        </p:spPr>
        <p:txBody>
          <a:bodyPr anchor="b" anchorCtr="0"/>
          <a:lstStyle>
            <a:lvl1pPr algn="l">
              <a:lnSpc>
                <a:spcPct val="90000"/>
              </a:lnSpc>
              <a:defRPr sz="5400">
                <a:solidFill>
                  <a:srgbClr val="00A8CC"/>
                </a:solidFill>
              </a:defRPr>
            </a:lvl1pPr>
          </a:lstStyle>
          <a:p>
            <a:r>
              <a:rPr lang="en-US" noProof="0"/>
              <a:t>Click to edit section title</a:t>
            </a:r>
          </a:p>
        </p:txBody>
      </p:sp>
      <p:sp>
        <p:nvSpPr>
          <p:cNvPr id="9" name="Textplatzhalter 13">
            <a:extLst>
              <a:ext uri="{FF2B5EF4-FFF2-40B4-BE49-F238E27FC236}">
                <a16:creationId xmlns:a16="http://schemas.microsoft.com/office/drawing/2014/main" id="{E81C39A7-4154-6FDF-81D0-FDEEA1E0B630}"/>
              </a:ext>
            </a:extLst>
          </p:cNvPr>
          <p:cNvSpPr>
            <a:spLocks noGrp="1"/>
          </p:cNvSpPr>
          <p:nvPr>
            <p:ph type="body" sz="quarter" idx="12" hasCustomPrompt="1"/>
          </p:nvPr>
        </p:nvSpPr>
        <p:spPr bwMode="gray">
          <a:xfrm>
            <a:off x="642939" y="4138066"/>
            <a:ext cx="10748960" cy="467820"/>
          </a:xfrm>
        </p:spPr>
        <p:txBody>
          <a:bodyPr wrap="square" anchor="t" anchorCtr="0">
            <a:spAutoFit/>
          </a:bodyPr>
          <a:lstStyle>
            <a:lvl1pPr algn="l">
              <a:spcBef>
                <a:spcPts val="0"/>
              </a:spcBef>
              <a:defRPr sz="3200" b="0">
                <a:solidFill>
                  <a:srgbClr val="00A8CC"/>
                </a:solidFill>
              </a:defRPr>
            </a:lvl1pPr>
            <a:lvl2pPr marL="0" indent="0">
              <a:buFont typeface="Arial" panose="020B0604020202020204" pitchFamily="34" charset="0"/>
              <a:buNone/>
              <a:defRPr sz="2000"/>
            </a:lvl2pPr>
            <a:lvl3pPr marL="0" indent="0">
              <a:buNone/>
              <a:defRPr sz="2000"/>
            </a:lvl3pPr>
            <a:lvl4pPr marL="0" indent="0">
              <a:buNone/>
              <a:defRPr sz="2000"/>
            </a:lvl4pPr>
            <a:lvl5pPr marL="0" indent="0">
              <a:buNone/>
              <a:defRPr sz="2000"/>
            </a:lvl5pPr>
          </a:lstStyle>
          <a:p>
            <a:pPr lvl="0"/>
            <a:r>
              <a:rPr lang="en-US" noProof="0"/>
              <a:t>Click to edit presenter</a:t>
            </a:r>
          </a:p>
        </p:txBody>
      </p:sp>
      <p:sp>
        <p:nvSpPr>
          <p:cNvPr id="12" name="Textplatzhalter 13">
            <a:extLst>
              <a:ext uri="{FF2B5EF4-FFF2-40B4-BE49-F238E27FC236}">
                <a16:creationId xmlns:a16="http://schemas.microsoft.com/office/drawing/2014/main" id="{A08E56AE-9850-C72F-C90E-5BED05550CC0}"/>
              </a:ext>
            </a:extLst>
          </p:cNvPr>
          <p:cNvSpPr>
            <a:spLocks noGrp="1" noChangeAspect="1"/>
          </p:cNvSpPr>
          <p:nvPr>
            <p:ph type="body" sz="quarter" idx="14"/>
          </p:nvPr>
        </p:nvSpPr>
        <p:spPr bwMode="gray">
          <a:xfrm>
            <a:off x="352800" y="100800"/>
            <a:ext cx="2412000" cy="860400"/>
          </a:xfrm>
          <a:blipFill>
            <a:blip r:embed="rId3">
              <a:extLst>
                <a:ext uri="{96DAC541-7B7A-43D3-8B79-37D633B846F1}">
                  <asvg:svgBlip xmlns:asvg="http://schemas.microsoft.com/office/drawing/2016/SVG/main" r:embed="rId4"/>
                </a:ext>
              </a:extLst>
            </a:blip>
            <a:stretch>
              <a:fillRect/>
            </a:stretch>
          </a:blipFill>
          <a:ln w="0">
            <a:solidFill>
              <a:schemeClr val="bg1">
                <a:alpha val="0"/>
              </a:schemeClr>
            </a:solidFill>
          </a:ln>
        </p:spPr>
        <p:txBody>
          <a:bodyPr anchor="t" anchorCtr="0"/>
          <a:lstStyle>
            <a:lvl1pPr>
              <a:spcBef>
                <a:spcPts val="0"/>
              </a:spcBef>
              <a:defRPr sz="133" b="0">
                <a:noFill/>
              </a:defRPr>
            </a:lvl1pPr>
            <a:lvl2pPr marL="0" indent="0">
              <a:buFont typeface="Arial" panose="020B0604020202020204" pitchFamily="34" charset="0"/>
              <a:buNone/>
              <a:defRPr sz="2000"/>
            </a:lvl2pPr>
            <a:lvl3pPr marL="0" indent="0">
              <a:buNone/>
              <a:defRPr sz="2000"/>
            </a:lvl3pPr>
            <a:lvl4pPr marL="0" indent="0">
              <a:buNone/>
              <a:defRPr sz="2000"/>
            </a:lvl4pPr>
            <a:lvl5pPr marL="0" indent="0">
              <a:buNone/>
              <a:defRPr sz="2000"/>
            </a:lvl5pPr>
          </a:lstStyle>
          <a:p>
            <a:pPr lvl="0"/>
            <a:r>
              <a:rPr lang="en-GB" noProof="0"/>
              <a:t>Click to edit Master text styles</a:t>
            </a:r>
          </a:p>
        </p:txBody>
      </p:sp>
    </p:spTree>
    <p:extLst>
      <p:ext uri="{BB962C8B-B14F-4D97-AF65-F5344CB8AC3E}">
        <p14:creationId xmlns:p14="http://schemas.microsoft.com/office/powerpoint/2010/main" val="3706635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93B9719-54A8-15E1-6D79-5140AE271213}"/>
              </a:ext>
            </a:extLst>
          </p:cNvPr>
          <p:cNvPicPr>
            <a:picLocks noChangeAspect="1"/>
          </p:cNvPicPr>
          <p:nvPr userDrawn="1"/>
        </p:nvPicPr>
        <p:blipFill>
          <a:blip r:embed="rId2"/>
          <a:srcRect l="21312" r="9577" b="30920"/>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1CC4C25-9ECA-3A35-57AC-229B4C112D5F}"/>
              </a:ext>
            </a:extLst>
          </p:cNvPr>
          <p:cNvSpPr/>
          <p:nvPr userDrawn="1"/>
        </p:nvSpPr>
        <p:spPr>
          <a:xfrm rot="16200000" flipH="1">
            <a:off x="-378235" y="378236"/>
            <a:ext cx="6858000" cy="61015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108000" rIns="108000" bIns="108000" rtlCol="0" anchor="t" anchorCtr="0"/>
          <a:lstStyle/>
          <a:p>
            <a:pPr marL="179996" indent="-179996" algn="l">
              <a:lnSpc>
                <a:spcPct val="95000"/>
              </a:lnSpc>
              <a:spcBef>
                <a:spcPts val="600"/>
              </a:spcBef>
              <a:buFont typeface="Arial" panose="020B0604020202020204" pitchFamily="34" charset="0"/>
              <a:buChar char="•"/>
            </a:pPr>
            <a:endParaRPr lang="en-GB" sz="1800" err="1"/>
          </a:p>
        </p:txBody>
      </p:sp>
      <p:sp>
        <p:nvSpPr>
          <p:cNvPr id="5" name="Rectangle 4">
            <a:extLst>
              <a:ext uri="{FF2B5EF4-FFF2-40B4-BE49-F238E27FC236}">
                <a16:creationId xmlns:a16="http://schemas.microsoft.com/office/drawing/2014/main" id="{3B338882-18FB-2452-167A-B4D5F18CF16C}"/>
              </a:ext>
            </a:extLst>
          </p:cNvPr>
          <p:cNvSpPr/>
          <p:nvPr userDrawn="1"/>
        </p:nvSpPr>
        <p:spPr>
          <a:xfrm rot="16200000" flipH="1">
            <a:off x="2871979" y="3147822"/>
            <a:ext cx="6858000" cy="562359"/>
          </a:xfrm>
          <a:prstGeom prst="rect">
            <a:avLst/>
          </a:prstGeom>
          <a:gradFill flip="none" rotWithShape="1">
            <a:gsLst>
              <a:gs pos="0">
                <a:srgbClr val="1B3A6B">
                  <a:alpha val="0"/>
                </a:srgbClr>
              </a:gs>
              <a:gs pos="100000">
                <a:schemeClr val="tx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108000" rIns="108000" bIns="108000" rtlCol="0" anchor="t" anchorCtr="0"/>
          <a:lstStyle/>
          <a:p>
            <a:pPr marL="179996" indent="-179996" algn="l">
              <a:lnSpc>
                <a:spcPct val="95000"/>
              </a:lnSpc>
              <a:spcBef>
                <a:spcPts val="600"/>
              </a:spcBef>
              <a:buFont typeface="Arial" panose="020B0604020202020204" pitchFamily="34" charset="0"/>
              <a:buChar char="•"/>
            </a:pPr>
            <a:endParaRPr lang="en-GB" sz="1800" err="1"/>
          </a:p>
        </p:txBody>
      </p:sp>
      <p:sp>
        <p:nvSpPr>
          <p:cNvPr id="8" name="Titel 1">
            <a:extLst>
              <a:ext uri="{FF2B5EF4-FFF2-40B4-BE49-F238E27FC236}">
                <a16:creationId xmlns:a16="http://schemas.microsoft.com/office/drawing/2014/main" id="{22F2580D-D7D7-853D-887A-57A84B1C43EC}"/>
              </a:ext>
            </a:extLst>
          </p:cNvPr>
          <p:cNvSpPr>
            <a:spLocks noGrp="1"/>
          </p:cNvSpPr>
          <p:nvPr>
            <p:ph type="ctrTitle" hasCustomPrompt="1"/>
          </p:nvPr>
        </p:nvSpPr>
        <p:spPr bwMode="gray">
          <a:xfrm>
            <a:off x="642939" y="2372931"/>
            <a:ext cx="5357813" cy="1495795"/>
          </a:xfrm>
        </p:spPr>
        <p:txBody>
          <a:bodyPr anchor="b" anchorCtr="0"/>
          <a:lstStyle>
            <a:lvl1pPr algn="l">
              <a:lnSpc>
                <a:spcPct val="90000"/>
              </a:lnSpc>
              <a:defRPr sz="5400">
                <a:solidFill>
                  <a:srgbClr val="00A8CC"/>
                </a:solidFill>
              </a:defRPr>
            </a:lvl1pPr>
          </a:lstStyle>
          <a:p>
            <a:r>
              <a:rPr lang="en-US" noProof="0"/>
              <a:t>Click to edit section title</a:t>
            </a:r>
          </a:p>
        </p:txBody>
      </p:sp>
      <p:sp>
        <p:nvSpPr>
          <p:cNvPr id="9" name="Textplatzhalter 13">
            <a:extLst>
              <a:ext uri="{FF2B5EF4-FFF2-40B4-BE49-F238E27FC236}">
                <a16:creationId xmlns:a16="http://schemas.microsoft.com/office/drawing/2014/main" id="{E81C39A7-4154-6FDF-81D0-FDEEA1E0B630}"/>
              </a:ext>
            </a:extLst>
          </p:cNvPr>
          <p:cNvSpPr>
            <a:spLocks noGrp="1"/>
          </p:cNvSpPr>
          <p:nvPr>
            <p:ph type="body" sz="quarter" idx="12" hasCustomPrompt="1"/>
          </p:nvPr>
        </p:nvSpPr>
        <p:spPr bwMode="gray">
          <a:xfrm>
            <a:off x="642939" y="4138066"/>
            <a:ext cx="5357812" cy="467820"/>
          </a:xfrm>
        </p:spPr>
        <p:txBody>
          <a:bodyPr wrap="square" anchor="t" anchorCtr="0">
            <a:spAutoFit/>
          </a:bodyPr>
          <a:lstStyle>
            <a:lvl1pPr algn="l">
              <a:spcBef>
                <a:spcPts val="0"/>
              </a:spcBef>
              <a:defRPr sz="3200" b="0">
                <a:solidFill>
                  <a:srgbClr val="00A8CC"/>
                </a:solidFill>
              </a:defRPr>
            </a:lvl1pPr>
            <a:lvl2pPr marL="0" indent="0">
              <a:buFont typeface="Arial" panose="020B0604020202020204" pitchFamily="34" charset="0"/>
              <a:buNone/>
              <a:defRPr sz="2000"/>
            </a:lvl2pPr>
            <a:lvl3pPr marL="0" indent="0">
              <a:buNone/>
              <a:defRPr sz="2000"/>
            </a:lvl3pPr>
            <a:lvl4pPr marL="0" indent="0">
              <a:buNone/>
              <a:defRPr sz="2000"/>
            </a:lvl4pPr>
            <a:lvl5pPr marL="0" indent="0">
              <a:buNone/>
              <a:defRPr sz="2000"/>
            </a:lvl5pPr>
          </a:lstStyle>
          <a:p>
            <a:pPr lvl="0"/>
            <a:r>
              <a:rPr lang="en-US" noProof="0"/>
              <a:t>Click to edit presenter</a:t>
            </a:r>
          </a:p>
        </p:txBody>
      </p:sp>
      <p:sp>
        <p:nvSpPr>
          <p:cNvPr id="6" name="Textplatzhalter 13">
            <a:extLst>
              <a:ext uri="{FF2B5EF4-FFF2-40B4-BE49-F238E27FC236}">
                <a16:creationId xmlns:a16="http://schemas.microsoft.com/office/drawing/2014/main" id="{67BBFEC0-E46A-C4B0-FB82-640DEDE9BC44}"/>
              </a:ext>
            </a:extLst>
          </p:cNvPr>
          <p:cNvSpPr>
            <a:spLocks noGrp="1" noChangeAspect="1"/>
          </p:cNvSpPr>
          <p:nvPr>
            <p:ph type="body" sz="quarter" idx="14"/>
          </p:nvPr>
        </p:nvSpPr>
        <p:spPr bwMode="gray">
          <a:xfrm>
            <a:off x="352800" y="100800"/>
            <a:ext cx="2412000" cy="860400"/>
          </a:xfrm>
          <a:blipFill>
            <a:blip r:embed="rId3">
              <a:extLst>
                <a:ext uri="{96DAC541-7B7A-43D3-8B79-37D633B846F1}">
                  <asvg:svgBlip xmlns:asvg="http://schemas.microsoft.com/office/drawing/2016/SVG/main" r:embed="rId4"/>
                </a:ext>
              </a:extLst>
            </a:blip>
            <a:stretch>
              <a:fillRect/>
            </a:stretch>
          </a:blipFill>
          <a:ln w="0">
            <a:solidFill>
              <a:schemeClr val="bg1">
                <a:alpha val="0"/>
              </a:schemeClr>
            </a:solidFill>
          </a:ln>
        </p:spPr>
        <p:txBody>
          <a:bodyPr anchor="t" anchorCtr="0"/>
          <a:lstStyle>
            <a:lvl1pPr>
              <a:spcBef>
                <a:spcPts val="0"/>
              </a:spcBef>
              <a:defRPr sz="133" b="0">
                <a:noFill/>
              </a:defRPr>
            </a:lvl1pPr>
            <a:lvl2pPr marL="0" indent="0">
              <a:buFont typeface="Arial" panose="020B0604020202020204" pitchFamily="34" charset="0"/>
              <a:buNone/>
              <a:defRPr sz="2000"/>
            </a:lvl2pPr>
            <a:lvl3pPr marL="0" indent="0">
              <a:buNone/>
              <a:defRPr sz="2000"/>
            </a:lvl3pPr>
            <a:lvl4pPr marL="0" indent="0">
              <a:buNone/>
              <a:defRPr sz="2000"/>
            </a:lvl4pPr>
            <a:lvl5pPr marL="0" indent="0">
              <a:buNone/>
              <a:defRPr sz="2000"/>
            </a:lvl5pPr>
          </a:lstStyle>
          <a:p>
            <a:pPr lvl="0"/>
            <a:r>
              <a:rPr lang="en-GB" noProof="0"/>
              <a:t>Click to edit Master text styles</a:t>
            </a:r>
          </a:p>
        </p:txBody>
      </p:sp>
    </p:spTree>
    <p:extLst>
      <p:ext uri="{BB962C8B-B14F-4D97-AF65-F5344CB8AC3E}">
        <p14:creationId xmlns:p14="http://schemas.microsoft.com/office/powerpoint/2010/main" val="20785832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 Title onl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EF49D7-F855-A5C5-D281-814E0BACBD72}"/>
              </a:ext>
            </a:extLst>
          </p:cNvPr>
          <p:cNvSpPr>
            <a:spLocks noGrp="1"/>
          </p:cNvSpPr>
          <p:nvPr>
            <p:ph type="title" hasCustomPrompt="1"/>
          </p:nvPr>
        </p:nvSpPr>
        <p:spPr bwMode="gray">
          <a:xfrm>
            <a:off x="604838" y="388939"/>
            <a:ext cx="11168063" cy="941796"/>
          </a:xfrm>
        </p:spPr>
        <p:txBody>
          <a:bodyPr anchor="ctr"/>
          <a:lstStyle>
            <a:lvl1pPr>
              <a:defRPr sz="3400">
                <a:solidFill>
                  <a:schemeClr val="tx1"/>
                </a:solidFill>
              </a:defRPr>
            </a:lvl1pPr>
          </a:lstStyle>
          <a:p>
            <a:r>
              <a:rPr lang="en-US" noProof="0"/>
              <a:t>Click to edit slide title </a:t>
            </a:r>
            <a:br>
              <a:rPr lang="en-US" noProof="0"/>
            </a:br>
            <a:r>
              <a:rPr lang="en-US" noProof="0"/>
              <a:t>(maximum two lines)</a:t>
            </a:r>
          </a:p>
        </p:txBody>
      </p:sp>
      <p:sp>
        <p:nvSpPr>
          <p:cNvPr id="4" name="Fußzeilenplatzhalter 3">
            <a:extLst>
              <a:ext uri="{FF2B5EF4-FFF2-40B4-BE49-F238E27FC236}">
                <a16:creationId xmlns:a16="http://schemas.microsoft.com/office/drawing/2014/main" id="{7708C9AA-4142-C6C8-34DC-BB929E88F89B}"/>
              </a:ext>
            </a:extLst>
          </p:cNvPr>
          <p:cNvSpPr>
            <a:spLocks noGrp="1"/>
          </p:cNvSpPr>
          <p:nvPr>
            <p:ph type="ftr" sz="quarter" idx="11"/>
          </p:nvPr>
        </p:nvSpPr>
        <p:spPr bwMode="gray">
          <a:xfrm>
            <a:off x="2190751" y="6420545"/>
            <a:ext cx="8986575" cy="124649"/>
          </a:xfrm>
        </p:spPr>
        <p:txBody>
          <a:bodyPr/>
          <a:lstStyle>
            <a:lvl1pPr>
              <a:lnSpc>
                <a:spcPct val="90000"/>
              </a:lnSpc>
              <a:defRPr/>
            </a:lvl1pPr>
          </a:lstStyle>
          <a:p>
            <a:pPr>
              <a:lnSpc>
                <a:spcPct val="90000"/>
              </a:lnSpc>
            </a:pPr>
            <a:endParaRPr lang="en-US"/>
          </a:p>
        </p:txBody>
      </p:sp>
      <p:sp>
        <p:nvSpPr>
          <p:cNvPr id="5" name="Foliennummernplatzhalter 4">
            <a:extLst>
              <a:ext uri="{FF2B5EF4-FFF2-40B4-BE49-F238E27FC236}">
                <a16:creationId xmlns:a16="http://schemas.microsoft.com/office/drawing/2014/main" id="{446D25B8-4FE3-EFAD-4A01-D404A2103CE3}"/>
              </a:ext>
            </a:extLst>
          </p:cNvPr>
          <p:cNvSpPr>
            <a:spLocks noGrp="1"/>
          </p:cNvSpPr>
          <p:nvPr>
            <p:ph type="sldNum" sz="quarter" idx="12"/>
          </p:nvPr>
        </p:nvSpPr>
        <p:spPr bwMode="gray"/>
        <p:txBody>
          <a:bodyPr/>
          <a:lstStyle/>
          <a:p>
            <a:fld id="{281AD38D-479A-4EBF-AD97-60167C408FF2}" type="slidenum">
              <a:rPr lang="en-US" noProof="0" smtClean="0"/>
              <a:t>‹#›</a:t>
            </a:fld>
            <a:endParaRPr lang="en-US" noProof="0"/>
          </a:p>
        </p:txBody>
      </p:sp>
      <p:pic>
        <p:nvPicPr>
          <p:cNvPr id="7" name="Picture 6">
            <a:extLst>
              <a:ext uri="{FF2B5EF4-FFF2-40B4-BE49-F238E27FC236}">
                <a16:creationId xmlns:a16="http://schemas.microsoft.com/office/drawing/2014/main" id="{21D8C639-0FBE-2DB7-F6CC-E37260F3E599}"/>
              </a:ext>
            </a:extLst>
          </p:cNvPr>
          <p:cNvPicPr>
            <a:picLocks noChangeAspect="1"/>
          </p:cNvPicPr>
          <p:nvPr userDrawn="1"/>
        </p:nvPicPr>
        <p:blipFill rotWithShape="1">
          <a:blip r:embed="rId2"/>
          <a:srcRect l="62036" t="6693" r="10584" b="44655"/>
          <a:stretch>
            <a:fillRect/>
          </a:stretch>
        </p:blipFill>
        <p:spPr>
          <a:xfrm>
            <a:off x="10806114" y="1"/>
            <a:ext cx="1385887" cy="1385887"/>
          </a:xfrm>
          <a:prstGeom prst="ellipse">
            <a:avLst/>
          </a:prstGeom>
        </p:spPr>
      </p:pic>
      <p:sp>
        <p:nvSpPr>
          <p:cNvPr id="12" name="Content Placeholder 11">
            <a:extLst>
              <a:ext uri="{FF2B5EF4-FFF2-40B4-BE49-F238E27FC236}">
                <a16:creationId xmlns:a16="http://schemas.microsoft.com/office/drawing/2014/main" id="{77375AE9-879E-24AC-AFF6-096321B7BE56}"/>
              </a:ext>
            </a:extLst>
          </p:cNvPr>
          <p:cNvSpPr>
            <a:spLocks noGrp="1"/>
          </p:cNvSpPr>
          <p:nvPr>
            <p:ph sz="quarter" idx="14"/>
          </p:nvPr>
        </p:nvSpPr>
        <p:spPr>
          <a:xfrm>
            <a:off x="604838" y="1622425"/>
            <a:ext cx="11168063" cy="4429124"/>
          </a:xfrm>
        </p:spPr>
        <p:txBody>
          <a:bodyPr/>
          <a:lstStyle>
            <a:lvl1pPr>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94447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p:transition spd="slow" advClick="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 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216371-DEEA-3C5F-5DD8-17CD093303CC}"/>
              </a:ext>
            </a:extLst>
          </p:cNvPr>
          <p:cNvPicPr>
            <a:picLocks noChangeAspect="1"/>
          </p:cNvPicPr>
          <p:nvPr userDrawn="1"/>
        </p:nvPicPr>
        <p:blipFill>
          <a:blip r:embed="rId2"/>
          <a:srcRect l="21312" t="55888" r="9577" b="30919"/>
          <a:stretch>
            <a:fillRect/>
          </a:stretch>
        </p:blipFill>
        <p:spPr>
          <a:xfrm>
            <a:off x="0" y="1"/>
            <a:ext cx="12192000" cy="1309689"/>
          </a:xfrm>
          <a:prstGeom prst="rect">
            <a:avLst/>
          </a:prstGeom>
        </p:spPr>
      </p:pic>
      <p:sp>
        <p:nvSpPr>
          <p:cNvPr id="2" name="Titel 1">
            <a:extLst>
              <a:ext uri="{FF2B5EF4-FFF2-40B4-BE49-F238E27FC236}">
                <a16:creationId xmlns:a16="http://schemas.microsoft.com/office/drawing/2014/main" id="{97EF49D7-F855-A5C5-D281-814E0BACBD72}"/>
              </a:ext>
            </a:extLst>
          </p:cNvPr>
          <p:cNvSpPr>
            <a:spLocks noGrp="1"/>
          </p:cNvSpPr>
          <p:nvPr>
            <p:ph type="title" hasCustomPrompt="1"/>
          </p:nvPr>
        </p:nvSpPr>
        <p:spPr bwMode="gray">
          <a:xfrm>
            <a:off x="604838" y="203871"/>
            <a:ext cx="11168063" cy="941796"/>
          </a:xfrm>
        </p:spPr>
        <p:txBody>
          <a:bodyPr anchor="ctr"/>
          <a:lstStyle>
            <a:lvl1pPr>
              <a:defRPr sz="3400">
                <a:solidFill>
                  <a:srgbClr val="00A8CC"/>
                </a:solidFill>
              </a:defRPr>
            </a:lvl1pPr>
          </a:lstStyle>
          <a:p>
            <a:r>
              <a:rPr lang="en-US" noProof="0"/>
              <a:t>Click to edit slide title </a:t>
            </a:r>
            <a:br>
              <a:rPr lang="en-US" noProof="0"/>
            </a:br>
            <a:r>
              <a:rPr lang="en-US" noProof="0"/>
              <a:t>(maximum two lines)</a:t>
            </a:r>
          </a:p>
        </p:txBody>
      </p:sp>
      <p:sp>
        <p:nvSpPr>
          <p:cNvPr id="4" name="Fußzeilenplatzhalter 3">
            <a:extLst>
              <a:ext uri="{FF2B5EF4-FFF2-40B4-BE49-F238E27FC236}">
                <a16:creationId xmlns:a16="http://schemas.microsoft.com/office/drawing/2014/main" id="{7708C9AA-4142-C6C8-34DC-BB929E88F89B}"/>
              </a:ext>
            </a:extLst>
          </p:cNvPr>
          <p:cNvSpPr>
            <a:spLocks noGrp="1"/>
          </p:cNvSpPr>
          <p:nvPr>
            <p:ph type="ftr" sz="quarter" idx="11"/>
          </p:nvPr>
        </p:nvSpPr>
        <p:spPr bwMode="gray">
          <a:xfrm>
            <a:off x="2190751" y="6420545"/>
            <a:ext cx="8986575" cy="124649"/>
          </a:xfrm>
        </p:spPr>
        <p:txBody>
          <a:bodyPr/>
          <a:lstStyle>
            <a:lvl1pPr>
              <a:lnSpc>
                <a:spcPct val="90000"/>
              </a:lnSpc>
              <a:defRPr/>
            </a:lvl1pPr>
          </a:lstStyle>
          <a:p>
            <a:pPr>
              <a:lnSpc>
                <a:spcPct val="90000"/>
              </a:lnSpc>
            </a:pPr>
            <a:endParaRPr lang="en-US"/>
          </a:p>
        </p:txBody>
      </p:sp>
      <p:sp>
        <p:nvSpPr>
          <p:cNvPr id="5" name="Foliennummernplatzhalter 4">
            <a:extLst>
              <a:ext uri="{FF2B5EF4-FFF2-40B4-BE49-F238E27FC236}">
                <a16:creationId xmlns:a16="http://schemas.microsoft.com/office/drawing/2014/main" id="{446D25B8-4FE3-EFAD-4A01-D404A2103CE3}"/>
              </a:ext>
            </a:extLst>
          </p:cNvPr>
          <p:cNvSpPr>
            <a:spLocks noGrp="1"/>
          </p:cNvSpPr>
          <p:nvPr>
            <p:ph type="sldNum" sz="quarter" idx="12"/>
          </p:nvPr>
        </p:nvSpPr>
        <p:spPr bwMode="gray"/>
        <p:txBody>
          <a:bodyPr/>
          <a:lstStyle/>
          <a:p>
            <a:fld id="{281AD38D-479A-4EBF-AD97-60167C408FF2}" type="slidenum">
              <a:rPr lang="en-US" noProof="0" smtClean="0"/>
              <a:t>‹#›</a:t>
            </a:fld>
            <a:endParaRPr lang="en-US" noProof="0"/>
          </a:p>
        </p:txBody>
      </p:sp>
      <p:sp>
        <p:nvSpPr>
          <p:cNvPr id="9" name="Content Placeholder 11">
            <a:extLst>
              <a:ext uri="{FF2B5EF4-FFF2-40B4-BE49-F238E27FC236}">
                <a16:creationId xmlns:a16="http://schemas.microsoft.com/office/drawing/2014/main" id="{B51D609F-C7AF-0D8D-CFBA-CCE85B939B42}"/>
              </a:ext>
            </a:extLst>
          </p:cNvPr>
          <p:cNvSpPr>
            <a:spLocks noGrp="1"/>
          </p:cNvSpPr>
          <p:nvPr>
            <p:ph sz="quarter" idx="14"/>
          </p:nvPr>
        </p:nvSpPr>
        <p:spPr>
          <a:xfrm>
            <a:off x="604838" y="1622425"/>
            <a:ext cx="11168063" cy="4429124"/>
          </a:xfrm>
        </p:spPr>
        <p:txBody>
          <a:bodyPr/>
          <a:lstStyle>
            <a:lvl1pPr>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8369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289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6AABE-273B-F043-2343-4F08C7E43A67}"/>
              </a:ext>
            </a:extLst>
          </p:cNvPr>
          <p:cNvSpPr>
            <a:spLocks noGrp="1"/>
          </p:cNvSpPr>
          <p:nvPr>
            <p:ph type="title"/>
          </p:nvPr>
        </p:nvSpPr>
        <p:spPr>
          <a:xfrm>
            <a:off x="604837" y="388939"/>
            <a:ext cx="9496163" cy="553997"/>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7928B8E-F3E2-D9B6-0955-C8DFC24156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EFB0B1-A8B2-0910-ACD6-B476346C9425}"/>
              </a:ext>
            </a:extLst>
          </p:cNvPr>
          <p:cNvSpPr>
            <a:spLocks noGrp="1"/>
          </p:cNvSpPr>
          <p:nvPr>
            <p:ph type="dt" sz="half" idx="10"/>
          </p:nvPr>
        </p:nvSpPr>
        <p:spPr/>
        <p:txBody>
          <a:bodyPr/>
          <a:lstStyle/>
          <a:p>
            <a:fld id="{6DA18AE1-345B-4373-A988-863289665999}" type="datetimeFigureOut">
              <a:rPr lang="en-US" smtClean="0"/>
              <a:t>6/12/26</a:t>
            </a:fld>
            <a:endParaRPr lang="en-US"/>
          </a:p>
        </p:txBody>
      </p:sp>
      <p:sp>
        <p:nvSpPr>
          <p:cNvPr id="5" name="Footer Placeholder 4">
            <a:extLst>
              <a:ext uri="{FF2B5EF4-FFF2-40B4-BE49-F238E27FC236}">
                <a16:creationId xmlns:a16="http://schemas.microsoft.com/office/drawing/2014/main" id="{D431D550-59A6-7BCD-820F-F03B9F1B92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8539B5-ACD4-BCBA-4615-C8C56F835AC0}"/>
              </a:ext>
            </a:extLst>
          </p:cNvPr>
          <p:cNvSpPr>
            <a:spLocks noGrp="1"/>
          </p:cNvSpPr>
          <p:nvPr>
            <p:ph type="sldNum" sz="quarter" idx="12"/>
          </p:nvPr>
        </p:nvSpPr>
        <p:spPr/>
        <p:txBody>
          <a:bodyPr/>
          <a:lstStyle/>
          <a:p>
            <a:fld id="{10F8CCE4-CDA5-4121-96DD-F659569A979C}" type="slidenum">
              <a:rPr lang="en-US" smtClean="0"/>
              <a:t>‹#›</a:t>
            </a:fld>
            <a:endParaRPr lang="en-US"/>
          </a:p>
        </p:txBody>
      </p:sp>
    </p:spTree>
    <p:extLst>
      <p:ext uri="{BB962C8B-B14F-4D97-AF65-F5344CB8AC3E}">
        <p14:creationId xmlns:p14="http://schemas.microsoft.com/office/powerpoint/2010/main" val="2066912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5D1E01-2D74-5CEC-60EF-81020DE07A6C}"/>
              </a:ext>
            </a:extLst>
          </p:cNvPr>
          <p:cNvSpPr/>
          <p:nvPr userDrawn="1"/>
        </p:nvSpPr>
        <p:spPr>
          <a:xfrm>
            <a:off x="0" y="1"/>
            <a:ext cx="12192000" cy="339617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6E263440-3295-99C8-4F46-526618656358}"/>
              </a:ext>
            </a:extLst>
          </p:cNvPr>
          <p:cNvSpPr/>
          <p:nvPr userDrawn="1"/>
        </p:nvSpPr>
        <p:spPr>
          <a:xfrm rot="10800000">
            <a:off x="-1" y="0"/>
            <a:ext cx="12192000" cy="6858000"/>
          </a:xfrm>
          <a:custGeom>
            <a:avLst/>
            <a:gdLst>
              <a:gd name="connsiteX0" fmla="*/ 10210201 w 12192000"/>
              <a:gd name="connsiteY0" fmla="*/ 6858000 h 6858000"/>
              <a:gd name="connsiteX1" fmla="*/ 296281 w 12192000"/>
              <a:gd name="connsiteY1" fmla="*/ 6858000 h 6858000"/>
              <a:gd name="connsiteX2" fmla="*/ 223166 w 12192000"/>
              <a:gd name="connsiteY2" fmla="*/ 6727404 h 6858000"/>
              <a:gd name="connsiteX3" fmla="*/ 2175 w 12192000"/>
              <a:gd name="connsiteY3" fmla="*/ 5619058 h 6858000"/>
              <a:gd name="connsiteX4" fmla="*/ 4313987 w 12192000"/>
              <a:gd name="connsiteY4" fmla="*/ 133291 h 6858000"/>
              <a:gd name="connsiteX5" fmla="*/ 4524126 w 12192000"/>
              <a:gd name="connsiteY5" fmla="*/ 0 h 6858000"/>
              <a:gd name="connsiteX6" fmla="*/ 5258766 w 12192000"/>
              <a:gd name="connsiteY6" fmla="*/ 0 h 6858000"/>
              <a:gd name="connsiteX7" fmla="*/ 5152001 w 12192000"/>
              <a:gd name="connsiteY7" fmla="*/ 77432 h 6858000"/>
              <a:gd name="connsiteX8" fmla="*/ 2531224 w 12192000"/>
              <a:gd name="connsiteY8" fmla="*/ 3675471 h 6858000"/>
              <a:gd name="connsiteX9" fmla="*/ 9251942 w 12192000"/>
              <a:gd name="connsiteY9" fmla="*/ 4986805 h 6858000"/>
              <a:gd name="connsiteX10" fmla="*/ 12014148 w 12192000"/>
              <a:gd name="connsiteY10" fmla="*/ 3778985 h 6858000"/>
              <a:gd name="connsiteX11" fmla="*/ 12192000 w 12192000"/>
              <a:gd name="connsiteY11" fmla="*/ 3676790 h 6858000"/>
              <a:gd name="connsiteX12" fmla="*/ 12192000 w 12192000"/>
              <a:gd name="connsiteY12" fmla="*/ 5812929 h 6858000"/>
              <a:gd name="connsiteX13" fmla="*/ 11811439 w 12192000"/>
              <a:gd name="connsiteY13" fmla="*/ 6041871 h 6858000"/>
              <a:gd name="connsiteX14" fmla="*/ 10388403 w 12192000"/>
              <a:gd name="connsiteY14" fmla="*/ 67782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10210201" y="6858000"/>
                </a:moveTo>
                <a:lnTo>
                  <a:pt x="296281" y="6858000"/>
                </a:lnTo>
                <a:lnTo>
                  <a:pt x="223166" y="6727404"/>
                </a:lnTo>
                <a:cubicBezTo>
                  <a:pt x="63008" y="6402817"/>
                  <a:pt x="-14288" y="6032520"/>
                  <a:pt x="2175" y="5619058"/>
                </a:cubicBezTo>
                <a:cubicBezTo>
                  <a:pt x="74201" y="3869638"/>
                  <a:pt x="1792353" y="1794627"/>
                  <a:pt x="4313987" y="133291"/>
                </a:cubicBezTo>
                <a:lnTo>
                  <a:pt x="4524126" y="0"/>
                </a:lnTo>
                <a:lnTo>
                  <a:pt x="5258766" y="0"/>
                </a:lnTo>
                <a:lnTo>
                  <a:pt x="5152001" y="77432"/>
                </a:lnTo>
                <a:cubicBezTo>
                  <a:pt x="3596648" y="1242032"/>
                  <a:pt x="2575125" y="2566790"/>
                  <a:pt x="2531224" y="3675471"/>
                </a:cubicBezTo>
                <a:cubicBezTo>
                  <a:pt x="2449274" y="5654216"/>
                  <a:pt x="5458350" y="6239641"/>
                  <a:pt x="9251942" y="4986805"/>
                </a:cubicBezTo>
                <a:cubicBezTo>
                  <a:pt x="10229968" y="4663818"/>
                  <a:pt x="11164413" y="4249774"/>
                  <a:pt x="12014148" y="3778985"/>
                </a:cubicBezTo>
                <a:lnTo>
                  <a:pt x="12192000" y="3676790"/>
                </a:lnTo>
                <a:lnTo>
                  <a:pt x="12192000" y="5812929"/>
                </a:lnTo>
                <a:lnTo>
                  <a:pt x="11811439" y="6041871"/>
                </a:lnTo>
                <a:cubicBezTo>
                  <a:pt x="11355378" y="6303119"/>
                  <a:pt x="10879654" y="6549776"/>
                  <a:pt x="10388403" y="6778205"/>
                </a:cubicBezTo>
                <a:close/>
              </a:path>
            </a:pathLst>
          </a:custGeom>
          <a:solidFill>
            <a:schemeClr val="bg1">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solidFill>
                <a:schemeClr val="lt1"/>
              </a:solidFill>
            </a:endParaRPr>
          </a:p>
        </p:txBody>
      </p:sp>
      <p:sp>
        <p:nvSpPr>
          <p:cNvPr id="2" name="Title 1">
            <a:extLst>
              <a:ext uri="{FF2B5EF4-FFF2-40B4-BE49-F238E27FC236}">
                <a16:creationId xmlns:a16="http://schemas.microsoft.com/office/drawing/2014/main" id="{B6891648-D530-CA42-C291-D12173666119}"/>
              </a:ext>
            </a:extLst>
          </p:cNvPr>
          <p:cNvSpPr>
            <a:spLocks noGrp="1"/>
          </p:cNvSpPr>
          <p:nvPr>
            <p:ph type="ctrTitle" hasCustomPrompt="1"/>
          </p:nvPr>
        </p:nvSpPr>
        <p:spPr>
          <a:xfrm>
            <a:off x="590857" y="1801018"/>
            <a:ext cx="6732000" cy="1249363"/>
          </a:xfrm>
        </p:spPr>
        <p:txBody>
          <a:bodyPr anchor="b">
            <a:normAutofit/>
          </a:bodyPr>
          <a:lstStyle>
            <a:lvl1pPr algn="l">
              <a:defRPr sz="36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8FF81DD7-41D9-0EF6-29DB-1B77A7A7CE4A}"/>
              </a:ext>
            </a:extLst>
          </p:cNvPr>
          <p:cNvSpPr>
            <a:spLocks noGrp="1"/>
          </p:cNvSpPr>
          <p:nvPr>
            <p:ph type="subTitle" idx="1" hasCustomPrompt="1"/>
          </p:nvPr>
        </p:nvSpPr>
        <p:spPr>
          <a:xfrm>
            <a:off x="590857" y="4598183"/>
            <a:ext cx="6732000" cy="369332"/>
          </a:xfrm>
        </p:spPr>
        <p:txBody>
          <a:bodyPr wrap="square" anchor="ctr">
            <a:spAutoFit/>
          </a:bodyPr>
          <a:lstStyle>
            <a:lvl1pPr marL="0" indent="0" algn="l">
              <a:buNone/>
              <a:defRPr sz="2400" b="1">
                <a:solidFill>
                  <a:srgbClr val="54565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ext Placeholder 10">
            <a:extLst>
              <a:ext uri="{FF2B5EF4-FFF2-40B4-BE49-F238E27FC236}">
                <a16:creationId xmlns:a16="http://schemas.microsoft.com/office/drawing/2014/main" id="{B457FC0F-F7DD-1106-467B-A66BDA284EBB}"/>
              </a:ext>
            </a:extLst>
          </p:cNvPr>
          <p:cNvSpPr>
            <a:spLocks noGrp="1"/>
          </p:cNvSpPr>
          <p:nvPr>
            <p:ph type="body" sz="quarter" idx="10" hasCustomPrompt="1"/>
          </p:nvPr>
        </p:nvSpPr>
        <p:spPr>
          <a:xfrm>
            <a:off x="590857" y="5080033"/>
            <a:ext cx="6732000" cy="307777"/>
          </a:xfrm>
        </p:spPr>
        <p:txBody>
          <a:bodyPr vert="horz" wrap="square" lIns="0" tIns="0" rIns="0" bIns="0" rtlCol="0" anchor="ctr">
            <a:spAutoFit/>
          </a:bodyPr>
          <a:lstStyle>
            <a:lvl1pPr marL="0" indent="0">
              <a:buNone/>
              <a:defRPr lang="en-US" sz="2000" smtClean="0">
                <a:solidFill>
                  <a:srgbClr val="545659"/>
                </a:solidFill>
              </a:defRPr>
            </a:lvl1pPr>
            <a:lvl2pPr>
              <a:defRPr lang="en-US" sz="2000" smtClean="0"/>
            </a:lvl2pPr>
            <a:lvl3pPr>
              <a:defRPr lang="en-US" sz="1800" smtClean="0"/>
            </a:lvl3pPr>
            <a:lvl4pPr>
              <a:defRPr lang="en-US" sz="1600" smtClean="0"/>
            </a:lvl4pPr>
            <a:lvl5pPr>
              <a:defRPr lang="en-GB" sz="1600"/>
            </a:lvl5pPr>
          </a:lstStyle>
          <a:p>
            <a:pPr marL="180000" lvl="0" indent="-180000"/>
            <a:r>
              <a:rPr lang="en-US"/>
              <a:t>Click to Edit Master Text Styles</a:t>
            </a:r>
          </a:p>
        </p:txBody>
      </p:sp>
      <p:cxnSp>
        <p:nvCxnSpPr>
          <p:cNvPr id="5" name="Straight Connector 4">
            <a:extLst>
              <a:ext uri="{FF2B5EF4-FFF2-40B4-BE49-F238E27FC236}">
                <a16:creationId xmlns:a16="http://schemas.microsoft.com/office/drawing/2014/main" id="{47CA67FB-97F3-D0C0-55FA-1857D8B521E0}"/>
              </a:ext>
            </a:extLst>
          </p:cNvPr>
          <p:cNvCxnSpPr>
            <a:cxnSpLocks/>
          </p:cNvCxnSpPr>
          <p:nvPr userDrawn="1"/>
        </p:nvCxnSpPr>
        <p:spPr>
          <a:xfrm>
            <a:off x="-1" y="3396171"/>
            <a:ext cx="12192000"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CC985254-D120-5818-D60F-907AF79AB19E}"/>
              </a:ext>
            </a:extLst>
          </p:cNvPr>
          <p:cNvGrpSpPr/>
          <p:nvPr userDrawn="1"/>
        </p:nvGrpSpPr>
        <p:grpSpPr>
          <a:xfrm>
            <a:off x="1" y="-518019"/>
            <a:ext cx="2226132" cy="291270"/>
            <a:chOff x="854533" y="2743200"/>
            <a:chExt cx="10482934" cy="1371600"/>
          </a:xfrm>
        </p:grpSpPr>
        <p:sp>
          <p:nvSpPr>
            <p:cNvPr id="14" name="Rectangle: Rounded Corners 13">
              <a:extLst>
                <a:ext uri="{FF2B5EF4-FFF2-40B4-BE49-F238E27FC236}">
                  <a16:creationId xmlns:a16="http://schemas.microsoft.com/office/drawing/2014/main" id="{8C194DC9-4739-26EF-31D7-608BA1C61280}"/>
                </a:ext>
              </a:extLst>
            </p:cNvPr>
            <p:cNvSpPr/>
            <p:nvPr/>
          </p:nvSpPr>
          <p:spPr>
            <a:xfrm>
              <a:off x="854533" y="2743200"/>
              <a:ext cx="1371599" cy="137160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F6D1F556-71E0-B87D-9290-610213DD9313}"/>
                </a:ext>
              </a:extLst>
            </p:cNvPr>
            <p:cNvSpPr/>
            <p:nvPr/>
          </p:nvSpPr>
          <p:spPr>
            <a:xfrm>
              <a:off x="8143601" y="2743200"/>
              <a:ext cx="1371599" cy="137160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831E0E56-5CCF-A475-1C8B-3A002E962BF9}"/>
                </a:ext>
              </a:extLst>
            </p:cNvPr>
            <p:cNvSpPr/>
            <p:nvPr/>
          </p:nvSpPr>
          <p:spPr>
            <a:xfrm>
              <a:off x="2676800" y="2743200"/>
              <a:ext cx="1371599" cy="137160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79816A82-33F0-093A-B071-34DEFEAF8576}"/>
                </a:ext>
              </a:extLst>
            </p:cNvPr>
            <p:cNvSpPr/>
            <p:nvPr/>
          </p:nvSpPr>
          <p:spPr>
            <a:xfrm>
              <a:off x="4499067" y="2743200"/>
              <a:ext cx="1371599" cy="1371600"/>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E0440B2-B685-3C65-98A7-325984F1EC34}"/>
                </a:ext>
              </a:extLst>
            </p:cNvPr>
            <p:cNvSpPr/>
            <p:nvPr/>
          </p:nvSpPr>
          <p:spPr>
            <a:xfrm>
              <a:off x="9965868" y="2743200"/>
              <a:ext cx="1371599" cy="137160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Rounded Corners 18">
              <a:extLst>
                <a:ext uri="{FF2B5EF4-FFF2-40B4-BE49-F238E27FC236}">
                  <a16:creationId xmlns:a16="http://schemas.microsoft.com/office/drawing/2014/main" id="{3142EB72-88B5-39BB-2883-B7F6B9EE616B}"/>
                </a:ext>
              </a:extLst>
            </p:cNvPr>
            <p:cNvSpPr/>
            <p:nvPr/>
          </p:nvSpPr>
          <p:spPr>
            <a:xfrm>
              <a:off x="6321334" y="2743200"/>
              <a:ext cx="1371599" cy="1371600"/>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17460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2014F9-C223-8408-59BF-DCEDD7FC41B8}"/>
              </a:ext>
            </a:extLst>
          </p:cNvPr>
          <p:cNvSpPr/>
          <p:nvPr userDrawn="1"/>
        </p:nvSpPr>
        <p:spPr>
          <a:xfrm>
            <a:off x="0" y="1764033"/>
            <a:ext cx="12192000" cy="332993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70780373-C1FB-5D1D-B304-7E1CAF99222E}"/>
              </a:ext>
            </a:extLst>
          </p:cNvPr>
          <p:cNvSpPr/>
          <p:nvPr userDrawn="1"/>
        </p:nvSpPr>
        <p:spPr>
          <a:xfrm rot="9942847" flipV="1">
            <a:off x="81512" y="1468905"/>
            <a:ext cx="12210468" cy="4907606"/>
          </a:xfrm>
          <a:custGeom>
            <a:avLst/>
            <a:gdLst>
              <a:gd name="connsiteX0" fmla="*/ 419045 w 12210468"/>
              <a:gd name="connsiteY0" fmla="*/ 1727872 h 4907606"/>
              <a:gd name="connsiteX1" fmla="*/ 325787 w 12210468"/>
              <a:gd name="connsiteY1" fmla="*/ 1890428 h 4907606"/>
              <a:gd name="connsiteX2" fmla="*/ 28601 w 12210468"/>
              <a:gd name="connsiteY2" fmla="*/ 2668021 h 4907606"/>
              <a:gd name="connsiteX3" fmla="*/ 0 w 12210468"/>
              <a:gd name="connsiteY3" fmla="*/ 2813734 h 4907606"/>
              <a:gd name="connsiteX4" fmla="*/ 421248 w 12210468"/>
              <a:gd name="connsiteY4" fmla="*/ 4468058 h 4907606"/>
              <a:gd name="connsiteX5" fmla="*/ 433240 w 12210468"/>
              <a:gd name="connsiteY5" fmla="*/ 4483417 h 4907606"/>
              <a:gd name="connsiteX6" fmla="*/ 865871 w 12210468"/>
              <a:gd name="connsiteY6" fmla="*/ 4829588 h 4907606"/>
              <a:gd name="connsiteX7" fmla="*/ 1004202 w 12210468"/>
              <a:gd name="connsiteY7" fmla="*/ 4907606 h 4907606"/>
              <a:gd name="connsiteX8" fmla="*/ 11154877 w 12210468"/>
              <a:gd name="connsiteY8" fmla="*/ 2322895 h 4907606"/>
              <a:gd name="connsiteX9" fmla="*/ 11241381 w 12210468"/>
              <a:gd name="connsiteY9" fmla="*/ 2256136 h 4907606"/>
              <a:gd name="connsiteX10" fmla="*/ 12184192 w 12210468"/>
              <a:gd name="connsiteY10" fmla="*/ 1386939 h 4907606"/>
              <a:gd name="connsiteX11" fmla="*/ 12210468 w 12210468"/>
              <a:gd name="connsiteY11" fmla="*/ 1358387 h 4907606"/>
              <a:gd name="connsiteX12" fmla="*/ 11864576 w 12210468"/>
              <a:gd name="connsiteY12" fmla="*/ 0 h 4907606"/>
              <a:gd name="connsiteX13" fmla="*/ 11856180 w 12210468"/>
              <a:gd name="connsiteY13" fmla="*/ 9412 h 4907606"/>
              <a:gd name="connsiteX14" fmla="*/ 7362458 w 12210468"/>
              <a:gd name="connsiteY14" fmla="*/ 2661748 h 4907606"/>
              <a:gd name="connsiteX15" fmla="*/ 1980810 w 12210468"/>
              <a:gd name="connsiteY15" fmla="*/ 1611691 h 4907606"/>
              <a:gd name="connsiteX16" fmla="*/ 2005702 w 12210468"/>
              <a:gd name="connsiteY16" fmla="*/ 1386315 h 4907606"/>
              <a:gd name="connsiteX17" fmla="*/ 2021885 w 12210468"/>
              <a:gd name="connsiteY17" fmla="*/ 1319734 h 490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10468" h="4907606">
                <a:moveTo>
                  <a:pt x="419045" y="1727872"/>
                </a:moveTo>
                <a:lnTo>
                  <a:pt x="325787" y="1890428"/>
                </a:lnTo>
                <a:cubicBezTo>
                  <a:pt x="191178" y="2153380"/>
                  <a:pt x="90910" y="2413635"/>
                  <a:pt x="28601" y="2668021"/>
                </a:cubicBezTo>
                <a:lnTo>
                  <a:pt x="0" y="2813734"/>
                </a:lnTo>
                <a:lnTo>
                  <a:pt x="421248" y="4468058"/>
                </a:lnTo>
                <a:lnTo>
                  <a:pt x="433240" y="4483417"/>
                </a:lnTo>
                <a:cubicBezTo>
                  <a:pt x="556078" y="4612571"/>
                  <a:pt x="700916" y="4728108"/>
                  <a:pt x="865871" y="4829588"/>
                </a:cubicBezTo>
                <a:lnTo>
                  <a:pt x="1004202" y="4907606"/>
                </a:lnTo>
                <a:lnTo>
                  <a:pt x="11154877" y="2322895"/>
                </a:lnTo>
                <a:lnTo>
                  <a:pt x="11241381" y="2256136"/>
                </a:lnTo>
                <a:cubicBezTo>
                  <a:pt x="11587100" y="1973503"/>
                  <a:pt x="11903123" y="1682231"/>
                  <a:pt x="12184192" y="1386939"/>
                </a:cubicBezTo>
                <a:lnTo>
                  <a:pt x="12210468" y="1358387"/>
                </a:lnTo>
                <a:lnTo>
                  <a:pt x="11864576" y="0"/>
                </a:lnTo>
                <a:lnTo>
                  <a:pt x="11856180" y="9412"/>
                </a:lnTo>
                <a:cubicBezTo>
                  <a:pt x="10827205" y="1057816"/>
                  <a:pt x="9189830" y="2058269"/>
                  <a:pt x="7362458" y="2661748"/>
                </a:cubicBezTo>
                <a:cubicBezTo>
                  <a:pt x="4324720" y="3664962"/>
                  <a:pt x="1915189" y="3196180"/>
                  <a:pt x="1980810" y="1611691"/>
                </a:cubicBezTo>
                <a:cubicBezTo>
                  <a:pt x="1983740" y="1537709"/>
                  <a:pt x="1992106" y="1462526"/>
                  <a:pt x="2005702" y="1386315"/>
                </a:cubicBezTo>
                <a:lnTo>
                  <a:pt x="2021885" y="1319734"/>
                </a:lnTo>
                <a:close/>
              </a:path>
            </a:pathLst>
          </a:custGeom>
          <a:solidFill>
            <a:schemeClr val="bg1">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 name="Title 1">
            <a:extLst>
              <a:ext uri="{FF2B5EF4-FFF2-40B4-BE49-F238E27FC236}">
                <a16:creationId xmlns:a16="http://schemas.microsoft.com/office/drawing/2014/main" id="{F67E0F9F-1025-E64F-72BE-C44C9A3D36A4}"/>
              </a:ext>
            </a:extLst>
          </p:cNvPr>
          <p:cNvSpPr>
            <a:spLocks noGrp="1"/>
          </p:cNvSpPr>
          <p:nvPr>
            <p:ph type="title" hasCustomPrompt="1"/>
          </p:nvPr>
        </p:nvSpPr>
        <p:spPr>
          <a:xfrm>
            <a:off x="587374" y="2867849"/>
            <a:ext cx="6732000" cy="646331"/>
          </a:xfrm>
        </p:spPr>
        <p:txBody>
          <a:bodyPr vert="horz" lIns="0" tIns="45720" rIns="0" bIns="45720" rtlCol="0" anchor="b">
            <a:spAutoFit/>
          </a:bodyPr>
          <a:lstStyle>
            <a:lvl1pPr>
              <a:defRPr lang="en-GB" sz="3600"/>
            </a:lvl1pPr>
          </a:lstStyle>
          <a:p>
            <a:pPr lvl="0"/>
            <a:r>
              <a:rPr lang="en-US"/>
              <a:t>Click to Edit Master Title Style</a:t>
            </a:r>
          </a:p>
        </p:txBody>
      </p:sp>
      <p:sp>
        <p:nvSpPr>
          <p:cNvPr id="3" name="Text Placeholder 2">
            <a:extLst>
              <a:ext uri="{FF2B5EF4-FFF2-40B4-BE49-F238E27FC236}">
                <a16:creationId xmlns:a16="http://schemas.microsoft.com/office/drawing/2014/main" id="{4626E81D-62C8-EC3A-7CE8-D0CD8ABC9D9C}"/>
              </a:ext>
            </a:extLst>
          </p:cNvPr>
          <p:cNvSpPr>
            <a:spLocks noGrp="1"/>
          </p:cNvSpPr>
          <p:nvPr>
            <p:ph type="body" idx="1" hasCustomPrompt="1"/>
          </p:nvPr>
        </p:nvSpPr>
        <p:spPr>
          <a:xfrm>
            <a:off x="587374" y="3620820"/>
            <a:ext cx="6732000" cy="369332"/>
          </a:xfrm>
        </p:spPr>
        <p:txBody>
          <a:bodyPr vert="horz" wrap="square" lIns="0" tIns="0" rIns="0" bIns="0" rtlCol="0" anchor="ctr">
            <a:spAutoFit/>
          </a:bodyPr>
          <a:lstStyle>
            <a:lvl1pPr marL="0" indent="0">
              <a:buNone/>
              <a:defRPr lang="en-US" sz="2400" b="0">
                <a:solidFill>
                  <a:schemeClr val="bg1"/>
                </a:solidFill>
              </a:defRPr>
            </a:lvl1pPr>
          </a:lstStyle>
          <a:p>
            <a:pPr marL="180000" lvl="0" indent="-180000"/>
            <a:r>
              <a:rPr lang="en-US"/>
              <a:t>Click to Edit Master Text Styles</a:t>
            </a:r>
          </a:p>
        </p:txBody>
      </p:sp>
      <p:cxnSp>
        <p:nvCxnSpPr>
          <p:cNvPr id="6" name="Straight Connector 5">
            <a:extLst>
              <a:ext uri="{FF2B5EF4-FFF2-40B4-BE49-F238E27FC236}">
                <a16:creationId xmlns:a16="http://schemas.microsoft.com/office/drawing/2014/main" id="{88607FDA-A153-4914-C10B-E4DBB65C563B}"/>
              </a:ext>
            </a:extLst>
          </p:cNvPr>
          <p:cNvCxnSpPr>
            <a:cxnSpLocks/>
          </p:cNvCxnSpPr>
          <p:nvPr userDrawn="1"/>
        </p:nvCxnSpPr>
        <p:spPr>
          <a:xfrm>
            <a:off x="0" y="5093970"/>
            <a:ext cx="12192000"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5C646EDE-C420-B668-663C-18E3FA16E342}"/>
              </a:ext>
            </a:extLst>
          </p:cNvPr>
          <p:cNvGrpSpPr/>
          <p:nvPr userDrawn="1"/>
        </p:nvGrpSpPr>
        <p:grpSpPr>
          <a:xfrm>
            <a:off x="1" y="-518019"/>
            <a:ext cx="2226132" cy="291270"/>
            <a:chOff x="854533" y="2743200"/>
            <a:chExt cx="10482934" cy="1371600"/>
          </a:xfrm>
        </p:grpSpPr>
        <p:sp>
          <p:nvSpPr>
            <p:cNvPr id="9" name="Rectangle: Rounded Corners 8">
              <a:extLst>
                <a:ext uri="{FF2B5EF4-FFF2-40B4-BE49-F238E27FC236}">
                  <a16:creationId xmlns:a16="http://schemas.microsoft.com/office/drawing/2014/main" id="{46477592-2086-3603-202E-6E969CC2756E}"/>
                </a:ext>
              </a:extLst>
            </p:cNvPr>
            <p:cNvSpPr/>
            <p:nvPr/>
          </p:nvSpPr>
          <p:spPr>
            <a:xfrm>
              <a:off x="854533" y="2743200"/>
              <a:ext cx="1371599" cy="137160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85CA0539-ED72-319C-A7B5-45D67F155782}"/>
                </a:ext>
              </a:extLst>
            </p:cNvPr>
            <p:cNvSpPr/>
            <p:nvPr/>
          </p:nvSpPr>
          <p:spPr>
            <a:xfrm>
              <a:off x="8143601" y="2743200"/>
              <a:ext cx="1371599" cy="137160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88D0FA52-4D79-42C7-9BBE-5BC4E27FC543}"/>
                </a:ext>
              </a:extLst>
            </p:cNvPr>
            <p:cNvSpPr/>
            <p:nvPr/>
          </p:nvSpPr>
          <p:spPr>
            <a:xfrm>
              <a:off x="2676800" y="2743200"/>
              <a:ext cx="1371599" cy="137160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C6D713FA-D970-3297-F4F1-FDF750C6DDF2}"/>
                </a:ext>
              </a:extLst>
            </p:cNvPr>
            <p:cNvSpPr/>
            <p:nvPr/>
          </p:nvSpPr>
          <p:spPr>
            <a:xfrm>
              <a:off x="4499067" y="2743200"/>
              <a:ext cx="1371599" cy="1371600"/>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834C45FB-1E62-C8C3-3A45-3A6C3CB047FF}"/>
                </a:ext>
              </a:extLst>
            </p:cNvPr>
            <p:cNvSpPr/>
            <p:nvPr/>
          </p:nvSpPr>
          <p:spPr>
            <a:xfrm>
              <a:off x="9965868" y="2743200"/>
              <a:ext cx="1371599" cy="137160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Rounded Corners 13">
              <a:extLst>
                <a:ext uri="{FF2B5EF4-FFF2-40B4-BE49-F238E27FC236}">
                  <a16:creationId xmlns:a16="http://schemas.microsoft.com/office/drawing/2014/main" id="{7FACF0EE-ADB2-39FA-03BC-1EFBF5554465}"/>
                </a:ext>
              </a:extLst>
            </p:cNvPr>
            <p:cNvSpPr/>
            <p:nvPr/>
          </p:nvSpPr>
          <p:spPr>
            <a:xfrm>
              <a:off x="6321334" y="2743200"/>
              <a:ext cx="1371599" cy="1371600"/>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32243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A8445-4BB7-6394-E78C-E1B887A2A7AB}"/>
              </a:ext>
            </a:extLst>
          </p:cNvPr>
          <p:cNvSpPr>
            <a:spLocks noGrp="1"/>
          </p:cNvSpPr>
          <p:nvPr>
            <p:ph type="title" hasCustomPrompt="1"/>
          </p:nvPr>
        </p:nvSpPr>
        <p:spPr/>
        <p:txBody>
          <a:bodyPr/>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3219477C-31C7-F1B9-836D-22DDBE5AAB05}"/>
              </a:ext>
            </a:extLst>
          </p:cNvPr>
          <p:cNvSpPr>
            <a:spLocks noGrp="1"/>
          </p:cNvSpPr>
          <p:nvPr>
            <p:ph idx="1"/>
          </p:nvPr>
        </p:nvSpPr>
        <p:spPr/>
        <p:txBody>
          <a:bodyPr/>
          <a:lstStyle>
            <a:lvl1pPr>
              <a:defRPr>
                <a:solidFill>
                  <a:srgbClr val="545659"/>
                </a:solidFill>
              </a:defRPr>
            </a:lvl1pPr>
            <a:lvl2pPr>
              <a:defRPr>
                <a:solidFill>
                  <a:srgbClr val="545659"/>
                </a:solidFill>
              </a:defRPr>
            </a:lvl2pPr>
            <a:lvl3pPr>
              <a:defRPr>
                <a:solidFill>
                  <a:srgbClr val="545659"/>
                </a:solidFill>
              </a:defRPr>
            </a:lvl3pPr>
            <a:lvl4pPr>
              <a:defRPr>
                <a:solidFill>
                  <a:srgbClr val="545659"/>
                </a:solidFill>
              </a:defRPr>
            </a:lvl4pPr>
            <a:lvl5pPr>
              <a:defRPr>
                <a:solidFill>
                  <a:srgbClr val="5456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769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04C93-EAD9-5F2B-B0EA-0210391F877A}"/>
              </a:ext>
            </a:extLst>
          </p:cNvPr>
          <p:cNvSpPr>
            <a:spLocks noGrp="1"/>
          </p:cNvSpPr>
          <p:nvPr>
            <p:ph type="title" hasCustomPrompt="1"/>
          </p:nvPr>
        </p:nvSpPr>
        <p:spPr/>
        <p:txBody>
          <a:bodyPr/>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26E4B9FA-565C-4193-5F59-F534CB295902}"/>
              </a:ext>
            </a:extLst>
          </p:cNvPr>
          <p:cNvSpPr>
            <a:spLocks noGrp="1"/>
          </p:cNvSpPr>
          <p:nvPr>
            <p:ph sz="half" idx="1"/>
          </p:nvPr>
        </p:nvSpPr>
        <p:spPr>
          <a:xfrm>
            <a:off x="587376" y="1449388"/>
            <a:ext cx="5329238" cy="4464000"/>
          </a:xfrm>
        </p:spPr>
        <p:txBody>
          <a:bodyPr/>
          <a:lstStyle>
            <a:lvl1pPr>
              <a:defRPr>
                <a:solidFill>
                  <a:srgbClr val="545659"/>
                </a:solidFill>
              </a:defRPr>
            </a:lvl1pPr>
            <a:lvl2pPr>
              <a:defRPr>
                <a:solidFill>
                  <a:srgbClr val="545659"/>
                </a:solidFill>
              </a:defRPr>
            </a:lvl2pPr>
            <a:lvl3pPr>
              <a:defRPr>
                <a:solidFill>
                  <a:srgbClr val="545659"/>
                </a:solidFill>
              </a:defRPr>
            </a:lvl3pPr>
            <a:lvl4pPr>
              <a:defRPr>
                <a:solidFill>
                  <a:srgbClr val="545659"/>
                </a:solidFill>
              </a:defRPr>
            </a:lvl4pPr>
            <a:lvl5pPr>
              <a:defRPr>
                <a:solidFill>
                  <a:srgbClr val="5456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70B1F3-2465-DA84-1A7B-9DF01095B809}"/>
              </a:ext>
            </a:extLst>
          </p:cNvPr>
          <p:cNvSpPr>
            <a:spLocks noGrp="1"/>
          </p:cNvSpPr>
          <p:nvPr>
            <p:ph sz="half" idx="2"/>
          </p:nvPr>
        </p:nvSpPr>
        <p:spPr>
          <a:xfrm>
            <a:off x="6275386" y="1449388"/>
            <a:ext cx="5329238" cy="4464000"/>
          </a:xfrm>
        </p:spPr>
        <p:txBody>
          <a:bodyPr/>
          <a:lstStyle>
            <a:lvl1pPr>
              <a:defRPr>
                <a:solidFill>
                  <a:srgbClr val="545659"/>
                </a:solidFill>
              </a:defRPr>
            </a:lvl1pPr>
            <a:lvl2pPr>
              <a:defRPr>
                <a:solidFill>
                  <a:srgbClr val="545659"/>
                </a:solidFill>
              </a:defRPr>
            </a:lvl2pPr>
            <a:lvl3pPr>
              <a:defRPr>
                <a:solidFill>
                  <a:srgbClr val="545659"/>
                </a:solidFill>
              </a:defRPr>
            </a:lvl3pPr>
            <a:lvl4pPr>
              <a:defRPr>
                <a:solidFill>
                  <a:srgbClr val="545659"/>
                </a:solidFill>
              </a:defRPr>
            </a:lvl4pPr>
            <a:lvl5pPr>
              <a:defRPr>
                <a:solidFill>
                  <a:srgbClr val="5456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8094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2624C-99D3-CAD7-5546-9C0F52FE4C1E}"/>
              </a:ext>
            </a:extLst>
          </p:cNvPr>
          <p:cNvSpPr>
            <a:spLocks noGrp="1"/>
          </p:cNvSpPr>
          <p:nvPr>
            <p:ph type="title" hasCustomPrompt="1"/>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4213082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9432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3125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2225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9926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110675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65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431699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0003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52223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98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1521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4523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702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45617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885741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608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207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39164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86018889"/>
      </p:ext>
    </p:extLst>
  </p:cSld>
  <p:clrMapOvr>
    <a:masterClrMapping/>
  </p:clrMapOvr>
  <p:transition spd="slow"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97387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033986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758768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000090"/>
                </a:solidFill>
              </a:defRPr>
            </a:lvl1pPr>
          </a:lstStyle>
          <a:p>
            <a:fld id="{C4BB1E43-7F36-4373-9BBD-5ABBB5DDA586}" type="slidenum">
              <a:rPr lang="en-US" smtClean="0"/>
              <a:pPr/>
              <a:t>‹#›</a:t>
            </a:fld>
            <a:endParaRPr lang="en-US" dirty="0"/>
          </a:p>
        </p:txBody>
      </p:sp>
      <p:sp>
        <p:nvSpPr>
          <p:cNvPr id="6" name="Content Placeholder 8">
            <a:extLst>
              <a:ext uri="{FF2B5EF4-FFF2-40B4-BE49-F238E27FC236}">
                <a16:creationId xmlns:a16="http://schemas.microsoft.com/office/drawing/2014/main" id="{5A78DCB1-9AA3-47F7-A1AC-54B002CF8867}"/>
              </a:ext>
            </a:extLst>
          </p:cNvPr>
          <p:cNvSpPr>
            <a:spLocks noGrp="1"/>
          </p:cNvSpPr>
          <p:nvPr>
            <p:ph sz="quarter" idx="13" hasCustomPrompt="1"/>
          </p:nvPr>
        </p:nvSpPr>
        <p:spPr>
          <a:xfrm>
            <a:off x="-1" y="6599557"/>
            <a:ext cx="4341181" cy="258443"/>
          </a:xfrm>
        </p:spPr>
        <p:txBody>
          <a:bodyPr>
            <a:noAutofit/>
          </a:bodyPr>
          <a:lstStyle>
            <a:lvl1pPr marL="0" indent="0">
              <a:buNone/>
              <a:defRPr sz="1000">
                <a:solidFill>
                  <a:schemeClr val="tx1">
                    <a:lumMod val="50000"/>
                    <a:lumOff val="50000"/>
                  </a:schemeClr>
                </a:solidFill>
              </a:defRPr>
            </a:lvl1pPr>
            <a:lvl2pPr marL="457200" indent="0">
              <a:buNone/>
              <a:defRPr sz="1000">
                <a:solidFill>
                  <a:schemeClr val="tx1">
                    <a:lumMod val="50000"/>
                    <a:lumOff val="50000"/>
                  </a:schemeClr>
                </a:solidFill>
              </a:defRPr>
            </a:lvl2pPr>
          </a:lstStyle>
          <a:p>
            <a:pPr lvl="0"/>
            <a:r>
              <a:rPr lang="en-US" dirty="0"/>
              <a:t>References</a:t>
            </a:r>
          </a:p>
        </p:txBody>
      </p:sp>
    </p:spTree>
    <p:extLst>
      <p:ext uri="{BB962C8B-B14F-4D97-AF65-F5344CB8AC3E}">
        <p14:creationId xmlns:p14="http://schemas.microsoft.com/office/powerpoint/2010/main" val="1812545731"/>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evox 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6/12/26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Tree>
    <p:extLst>
      <p:ext uri="{BB962C8B-B14F-4D97-AF65-F5344CB8AC3E}">
        <p14:creationId xmlns:p14="http://schemas.microsoft.com/office/powerpoint/2010/main" val="3242570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106F-A246-2E48-9544-E8146AB80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29C53-2CA9-764A-93AB-ECAD546B0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C782C-8745-7347-B6AC-4D8772289B98}"/>
              </a:ext>
            </a:extLst>
          </p:cNvPr>
          <p:cNvSpPr>
            <a:spLocks noGrp="1"/>
          </p:cNvSpPr>
          <p:nvPr>
            <p:ph type="dt" sz="half" idx="10"/>
          </p:nvPr>
        </p:nvSpPr>
        <p:spPr/>
        <p:txBody>
          <a:bodyPr/>
          <a:lstStyle/>
          <a:p>
            <a:fld id="{37A2730A-859E-B540-ADF3-E97069AD1FDB}" type="datetimeFigureOut">
              <a:rPr lang="en-US" smtClean="0"/>
              <a:t>6/12/26</a:t>
            </a:fld>
            <a:endParaRPr lang="en-US"/>
          </a:p>
        </p:txBody>
      </p:sp>
      <p:sp>
        <p:nvSpPr>
          <p:cNvPr id="5" name="Footer Placeholder 4">
            <a:extLst>
              <a:ext uri="{FF2B5EF4-FFF2-40B4-BE49-F238E27FC236}">
                <a16:creationId xmlns:a16="http://schemas.microsoft.com/office/drawing/2014/main" id="{0A1CFD0D-118D-4441-A91C-1B836A28A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B8388-0632-6942-96AC-2D619404EDC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9302654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EA2F-4473-0948-AB43-EBE335118A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8B151-747D-604F-903D-9A920F3178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47E0C-8A67-AE45-9E33-B90E65F82661}"/>
              </a:ext>
            </a:extLst>
          </p:cNvPr>
          <p:cNvSpPr>
            <a:spLocks noGrp="1"/>
          </p:cNvSpPr>
          <p:nvPr>
            <p:ph type="dt" sz="half" idx="10"/>
          </p:nvPr>
        </p:nvSpPr>
        <p:spPr/>
        <p:txBody>
          <a:bodyPr/>
          <a:lstStyle/>
          <a:p>
            <a:fld id="{37A2730A-859E-B540-ADF3-E97069AD1FDB}" type="datetimeFigureOut">
              <a:rPr lang="en-US" smtClean="0"/>
              <a:t>6/12/26</a:t>
            </a:fld>
            <a:endParaRPr lang="en-US"/>
          </a:p>
        </p:txBody>
      </p:sp>
      <p:sp>
        <p:nvSpPr>
          <p:cNvPr id="5" name="Footer Placeholder 4">
            <a:extLst>
              <a:ext uri="{FF2B5EF4-FFF2-40B4-BE49-F238E27FC236}">
                <a16:creationId xmlns:a16="http://schemas.microsoft.com/office/drawing/2014/main" id="{702C27D1-B1FA-884E-BB86-6AA912AD2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0875C-8A74-6B43-8AF6-63659F8EC74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0106512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3F97-6513-314A-BEB3-8AC3A43CE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C1008-6364-A640-BA0B-D8775884B5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5AB27E-7D19-9148-AFBE-D10DF7C15B9E}"/>
              </a:ext>
            </a:extLst>
          </p:cNvPr>
          <p:cNvSpPr>
            <a:spLocks noGrp="1"/>
          </p:cNvSpPr>
          <p:nvPr>
            <p:ph type="dt" sz="half" idx="10"/>
          </p:nvPr>
        </p:nvSpPr>
        <p:spPr/>
        <p:txBody>
          <a:bodyPr/>
          <a:lstStyle/>
          <a:p>
            <a:fld id="{37A2730A-859E-B540-ADF3-E97069AD1FDB}" type="datetimeFigureOut">
              <a:rPr lang="en-US" smtClean="0"/>
              <a:t>6/12/26</a:t>
            </a:fld>
            <a:endParaRPr lang="en-US"/>
          </a:p>
        </p:txBody>
      </p:sp>
      <p:sp>
        <p:nvSpPr>
          <p:cNvPr id="5" name="Footer Placeholder 4">
            <a:extLst>
              <a:ext uri="{FF2B5EF4-FFF2-40B4-BE49-F238E27FC236}">
                <a16:creationId xmlns:a16="http://schemas.microsoft.com/office/drawing/2014/main" id="{FF17AB2F-DBDD-3343-AB56-539EF251B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2543B-D933-004D-99FF-224DE8B9700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52404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E5657-C487-1D4B-9C65-4DD0F323D1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BF2E6E-20E6-9043-A03F-A481416CA8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CB42E3-D2BE-6F4D-92FC-1494FD65C1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A5245B-18BD-FF4F-92B6-242006FB81F1}"/>
              </a:ext>
            </a:extLst>
          </p:cNvPr>
          <p:cNvSpPr>
            <a:spLocks noGrp="1"/>
          </p:cNvSpPr>
          <p:nvPr>
            <p:ph type="dt" sz="half" idx="10"/>
          </p:nvPr>
        </p:nvSpPr>
        <p:spPr/>
        <p:txBody>
          <a:bodyPr/>
          <a:lstStyle/>
          <a:p>
            <a:fld id="{37A2730A-859E-B540-ADF3-E97069AD1FDB}" type="datetimeFigureOut">
              <a:rPr lang="en-US" smtClean="0"/>
              <a:t>6/12/26</a:t>
            </a:fld>
            <a:endParaRPr lang="en-US"/>
          </a:p>
        </p:txBody>
      </p:sp>
      <p:sp>
        <p:nvSpPr>
          <p:cNvPr id="6" name="Footer Placeholder 5">
            <a:extLst>
              <a:ext uri="{FF2B5EF4-FFF2-40B4-BE49-F238E27FC236}">
                <a16:creationId xmlns:a16="http://schemas.microsoft.com/office/drawing/2014/main" id="{BE081255-874F-754B-A47E-861DA0CD1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19D76-7CF9-AC46-8DF1-89FFCD7B2D7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3509072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E17C-5F89-8D43-BA72-7627FFCB12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969009-5908-0446-A2D3-27CA7612D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A4F87B-6AD1-4F41-B65A-1712AF5CC5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9BD845-9E91-C744-AC94-1F3B0763A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5476AE-7625-BD41-9CA9-51364370D38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E53358-AC69-5B4B-A141-FBCF7AC85089}"/>
              </a:ext>
            </a:extLst>
          </p:cNvPr>
          <p:cNvSpPr>
            <a:spLocks noGrp="1"/>
          </p:cNvSpPr>
          <p:nvPr>
            <p:ph type="dt" sz="half" idx="10"/>
          </p:nvPr>
        </p:nvSpPr>
        <p:spPr/>
        <p:txBody>
          <a:bodyPr/>
          <a:lstStyle/>
          <a:p>
            <a:fld id="{37A2730A-859E-B540-ADF3-E97069AD1FDB}" type="datetimeFigureOut">
              <a:rPr lang="en-US" smtClean="0"/>
              <a:t>6/12/26</a:t>
            </a:fld>
            <a:endParaRPr lang="en-US"/>
          </a:p>
        </p:txBody>
      </p:sp>
      <p:sp>
        <p:nvSpPr>
          <p:cNvPr id="8" name="Footer Placeholder 7">
            <a:extLst>
              <a:ext uri="{FF2B5EF4-FFF2-40B4-BE49-F238E27FC236}">
                <a16:creationId xmlns:a16="http://schemas.microsoft.com/office/drawing/2014/main" id="{D9FCEA71-D074-9149-9053-65C6E547F0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C57ED6-3E53-184B-96E1-A81C0B366A20}"/>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5327773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7104-1EED-AC46-9BFE-74C4C89738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CA8C08-9E8C-6741-A2F0-5FAB6AE5E4F9}"/>
              </a:ext>
            </a:extLst>
          </p:cNvPr>
          <p:cNvSpPr>
            <a:spLocks noGrp="1"/>
          </p:cNvSpPr>
          <p:nvPr>
            <p:ph type="dt" sz="half" idx="10"/>
          </p:nvPr>
        </p:nvSpPr>
        <p:spPr/>
        <p:txBody>
          <a:bodyPr/>
          <a:lstStyle/>
          <a:p>
            <a:fld id="{37A2730A-859E-B540-ADF3-E97069AD1FDB}" type="datetimeFigureOut">
              <a:rPr lang="en-US" smtClean="0"/>
              <a:t>6/12/26</a:t>
            </a:fld>
            <a:endParaRPr lang="en-US"/>
          </a:p>
        </p:txBody>
      </p:sp>
      <p:sp>
        <p:nvSpPr>
          <p:cNvPr id="4" name="Footer Placeholder 3">
            <a:extLst>
              <a:ext uri="{FF2B5EF4-FFF2-40B4-BE49-F238E27FC236}">
                <a16:creationId xmlns:a16="http://schemas.microsoft.com/office/drawing/2014/main" id="{2AD7E1B8-2D7B-4548-B1EC-8C766C92D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E0B748-F1C5-8749-8C42-DAC929DFFC5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5833090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FE7249-F53D-4B4D-A448-22699C3D26CB}"/>
              </a:ext>
            </a:extLst>
          </p:cNvPr>
          <p:cNvSpPr>
            <a:spLocks noGrp="1"/>
          </p:cNvSpPr>
          <p:nvPr>
            <p:ph type="dt" sz="half" idx="10"/>
          </p:nvPr>
        </p:nvSpPr>
        <p:spPr/>
        <p:txBody>
          <a:bodyPr/>
          <a:lstStyle/>
          <a:p>
            <a:fld id="{37A2730A-859E-B540-ADF3-E97069AD1FDB}" type="datetimeFigureOut">
              <a:rPr lang="en-US" smtClean="0"/>
              <a:t>6/12/26</a:t>
            </a:fld>
            <a:endParaRPr lang="en-US"/>
          </a:p>
        </p:txBody>
      </p:sp>
      <p:sp>
        <p:nvSpPr>
          <p:cNvPr id="3" name="Footer Placeholder 2">
            <a:extLst>
              <a:ext uri="{FF2B5EF4-FFF2-40B4-BE49-F238E27FC236}">
                <a16:creationId xmlns:a16="http://schemas.microsoft.com/office/drawing/2014/main" id="{54682F3B-F381-C642-956B-8B897A4E6B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599A17-3A94-2D4B-863A-D140FD43EA0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329256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8CEF-1C51-8C45-A4DD-823EF2ED1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E374CA-1122-FA4B-B960-C80ADBD8CF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EA1D2F-31D9-944B-9E05-A6DF632D8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38C1F2-E75A-7847-BE97-4BAFD26A3C17}"/>
              </a:ext>
            </a:extLst>
          </p:cNvPr>
          <p:cNvSpPr>
            <a:spLocks noGrp="1"/>
          </p:cNvSpPr>
          <p:nvPr>
            <p:ph type="dt" sz="half" idx="10"/>
          </p:nvPr>
        </p:nvSpPr>
        <p:spPr/>
        <p:txBody>
          <a:bodyPr/>
          <a:lstStyle/>
          <a:p>
            <a:fld id="{37A2730A-859E-B540-ADF3-E97069AD1FDB}" type="datetimeFigureOut">
              <a:rPr lang="en-US" smtClean="0"/>
              <a:t>6/12/26</a:t>
            </a:fld>
            <a:endParaRPr lang="en-US"/>
          </a:p>
        </p:txBody>
      </p:sp>
      <p:sp>
        <p:nvSpPr>
          <p:cNvPr id="6" name="Footer Placeholder 5">
            <a:extLst>
              <a:ext uri="{FF2B5EF4-FFF2-40B4-BE49-F238E27FC236}">
                <a16:creationId xmlns:a16="http://schemas.microsoft.com/office/drawing/2014/main" id="{87989FF9-DBBA-CD42-95A8-C1446B0102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18F56-7D9A-9D48-8FD1-C96B13CCAF54}"/>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6225935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87D9-2240-8D42-BF6D-3237D5EF1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33825A-5AFC-8A42-93C4-F00E40A0FD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F956E5-5DA8-AB49-9E03-65283DF2A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8163D5-4687-C243-A8A2-0650A7887076}"/>
              </a:ext>
            </a:extLst>
          </p:cNvPr>
          <p:cNvSpPr>
            <a:spLocks noGrp="1"/>
          </p:cNvSpPr>
          <p:nvPr>
            <p:ph type="dt" sz="half" idx="10"/>
          </p:nvPr>
        </p:nvSpPr>
        <p:spPr/>
        <p:txBody>
          <a:bodyPr/>
          <a:lstStyle/>
          <a:p>
            <a:fld id="{37A2730A-859E-B540-ADF3-E97069AD1FDB}" type="datetimeFigureOut">
              <a:rPr lang="en-US" smtClean="0"/>
              <a:t>6/12/26</a:t>
            </a:fld>
            <a:endParaRPr lang="en-US"/>
          </a:p>
        </p:txBody>
      </p:sp>
      <p:sp>
        <p:nvSpPr>
          <p:cNvPr id="6" name="Footer Placeholder 5">
            <a:extLst>
              <a:ext uri="{FF2B5EF4-FFF2-40B4-BE49-F238E27FC236}">
                <a16:creationId xmlns:a16="http://schemas.microsoft.com/office/drawing/2014/main" id="{38300BF0-29B6-B343-A484-59353A8ACA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48E5C9-1065-5147-B725-91FB99153EC6}"/>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2114881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9CC8-54DA-0A42-9DA3-C9E7FB11FD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DD596-2259-614F-A986-3F25CF600F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5B1C8-F927-B147-8326-E3862924A8F1}"/>
              </a:ext>
            </a:extLst>
          </p:cNvPr>
          <p:cNvSpPr>
            <a:spLocks noGrp="1"/>
          </p:cNvSpPr>
          <p:nvPr>
            <p:ph type="dt" sz="half" idx="10"/>
          </p:nvPr>
        </p:nvSpPr>
        <p:spPr/>
        <p:txBody>
          <a:bodyPr/>
          <a:lstStyle/>
          <a:p>
            <a:fld id="{37A2730A-859E-B540-ADF3-E97069AD1FDB}" type="datetimeFigureOut">
              <a:rPr lang="en-US" smtClean="0"/>
              <a:t>6/12/26</a:t>
            </a:fld>
            <a:endParaRPr lang="en-US"/>
          </a:p>
        </p:txBody>
      </p:sp>
      <p:sp>
        <p:nvSpPr>
          <p:cNvPr id="5" name="Footer Placeholder 4">
            <a:extLst>
              <a:ext uri="{FF2B5EF4-FFF2-40B4-BE49-F238E27FC236}">
                <a16:creationId xmlns:a16="http://schemas.microsoft.com/office/drawing/2014/main" id="{EC0B53A9-157A-9941-B952-607DAB5FA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F697C-66DE-734A-9CA9-579BCEA17025}"/>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42275787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FAABD5-DA08-A547-B641-D0E0889172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B8267B-68DB-BD49-A9B4-434AE7BB23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D5EC-A445-FF43-82E6-1E7554A5DCB3}"/>
              </a:ext>
            </a:extLst>
          </p:cNvPr>
          <p:cNvSpPr>
            <a:spLocks noGrp="1"/>
          </p:cNvSpPr>
          <p:nvPr>
            <p:ph type="dt" sz="half" idx="10"/>
          </p:nvPr>
        </p:nvSpPr>
        <p:spPr/>
        <p:txBody>
          <a:bodyPr/>
          <a:lstStyle/>
          <a:p>
            <a:fld id="{37A2730A-859E-B540-ADF3-E97069AD1FDB}" type="datetimeFigureOut">
              <a:rPr lang="en-US" smtClean="0"/>
              <a:t>6/12/26</a:t>
            </a:fld>
            <a:endParaRPr lang="en-US"/>
          </a:p>
        </p:txBody>
      </p:sp>
      <p:sp>
        <p:nvSpPr>
          <p:cNvPr id="5" name="Footer Placeholder 4">
            <a:extLst>
              <a:ext uri="{FF2B5EF4-FFF2-40B4-BE49-F238E27FC236}">
                <a16:creationId xmlns:a16="http://schemas.microsoft.com/office/drawing/2014/main" id="{5A76C67B-5186-6A4F-8CC0-6CBFEB118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F1686-2B7E-F34D-B970-CC7FA2D3BC5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5952418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evox basic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6/12/26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
        <p:nvSpPr>
          <p:cNvPr id="9" name="TextBox 8">
            <a:extLst>
              <a:ext uri="{FF2B5EF4-FFF2-40B4-BE49-F238E27FC236}">
                <a16:creationId xmlns:a16="http://schemas.microsoft.com/office/drawing/2014/main" id="{6348DD76-BDDF-5B79-378D-B6F17257B54B}"/>
              </a:ext>
            </a:extLst>
          </p:cNvPr>
          <p:cNvSpPr txBox="1"/>
          <p:nvPr userDrawn="1"/>
        </p:nvSpPr>
        <p:spPr>
          <a:xfrm>
            <a:off x="9982200" y="6156880"/>
            <a:ext cx="1238655" cy="548640"/>
          </a:xfrm>
          <a:prstGeom prst="rect">
            <a:avLst/>
          </a:prstGeom>
          <a:noFill/>
        </p:spPr>
        <p:txBody>
          <a:bodyPr wrap="none" rtlCol="0" anchor="ctr" anchorCtr="0">
            <a:noAutofit/>
          </a:bodyPr>
          <a:lstStyle/>
          <a:p>
            <a:pPr>
              <a:lnSpc>
                <a:spcPts val="1380"/>
              </a:lnSpc>
            </a:pPr>
            <a:r>
              <a:rPr lang="en-US" sz="1400" b="1" dirty="0">
                <a:solidFill>
                  <a:schemeClr val="bg1">
                    <a:lumMod val="50000"/>
                  </a:schemeClr>
                </a:solidFill>
              </a:rPr>
              <a:t>Scan for </a:t>
            </a:r>
            <a:br>
              <a:rPr lang="en-US" sz="1400" b="1" dirty="0">
                <a:solidFill>
                  <a:schemeClr val="bg1">
                    <a:lumMod val="50000"/>
                  </a:schemeClr>
                </a:solidFill>
              </a:rPr>
            </a:br>
            <a:r>
              <a:rPr lang="en-US" sz="1400" b="1" dirty="0">
                <a:solidFill>
                  <a:schemeClr val="bg1">
                    <a:lumMod val="50000"/>
                  </a:schemeClr>
                </a:solidFill>
              </a:rPr>
              <a:t>live polling</a:t>
            </a:r>
          </a:p>
        </p:txBody>
      </p:sp>
      <p:pic>
        <p:nvPicPr>
          <p:cNvPr id="10" name="Picture 9">
            <a:extLst>
              <a:ext uri="{FF2B5EF4-FFF2-40B4-BE49-F238E27FC236}">
                <a16:creationId xmlns:a16="http://schemas.microsoft.com/office/drawing/2014/main" id="{40A7D60C-B350-6849-6584-6997ECE74C2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433560" y="6156880"/>
            <a:ext cx="548640" cy="548640"/>
          </a:xfrm>
          <a:prstGeom prst="rect">
            <a:avLst/>
          </a:prstGeom>
        </p:spPr>
      </p:pic>
    </p:spTree>
    <p:extLst>
      <p:ext uri="{BB962C8B-B14F-4D97-AF65-F5344CB8AC3E}">
        <p14:creationId xmlns:p14="http://schemas.microsoft.com/office/powerpoint/2010/main" val="39442092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Vevox results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6/12/26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565391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 Genome Wheel">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4"/>
            <a:ext cx="12191997" cy="6857997"/>
          </a:xfrm>
          <a:prstGeom prst="rect">
            <a:avLst/>
          </a:prstGeom>
          <a:noFill/>
          <a:extLst>
            <a:ext uri="{909E8E84-426E-40DD-AFC4-6F175D3DCCD1}">
              <a14:hiddenFill xmlns:a14="http://schemas.microsoft.com/office/drawing/2010/main">
                <a:solidFill>
                  <a:srgbClr val="FFFFFF"/>
                </a:solidFill>
              </a14:hiddenFill>
            </a:ext>
          </a:extLst>
        </p:spPr>
      </p:pic>
      <p:sp>
        <p:nvSpPr>
          <p:cNvPr id="20502" name="Rectangle 22"/>
          <p:cNvSpPr>
            <a:spLocks noGrp="1" noChangeArrowheads="1"/>
          </p:cNvSpPr>
          <p:nvPr>
            <p:ph type="ctrTitle" sz="quarter"/>
          </p:nvPr>
        </p:nvSpPr>
        <p:spPr>
          <a:xfrm>
            <a:off x="648395" y="92981"/>
            <a:ext cx="5435037" cy="1572608"/>
          </a:xfrm>
          <a:ln algn="ctr"/>
        </p:spPr>
        <p:txBody>
          <a:bodyPr lIns="91440" tIns="457200" anchor="b"/>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472389" y="6464136"/>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4421" y="3008079"/>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hasCustomPrompt="1"/>
          </p:nvPr>
        </p:nvSpPr>
        <p:spPr>
          <a:xfrm>
            <a:off x="648395" y="1772989"/>
            <a:ext cx="4485216" cy="836084"/>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Tree>
    <p:extLst>
      <p:ext uri="{BB962C8B-B14F-4D97-AF65-F5344CB8AC3E}">
        <p14:creationId xmlns:p14="http://schemas.microsoft.com/office/powerpoint/2010/main" val="192524690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6"/>
            <a:ext cx="11411163" cy="825729"/>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30288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 5 research program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263126"/>
            <a:ext cx="12191999" cy="4448175"/>
          </a:xfrm>
          <a:prstGeom prst="rect">
            <a:avLst/>
          </a:prstGeom>
        </p:spPr>
      </p:pic>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33915" y="977047"/>
            <a:ext cx="2733229" cy="94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2" name="Rectangle 22"/>
          <p:cNvSpPr>
            <a:spLocks noGrp="1" noChangeArrowheads="1"/>
          </p:cNvSpPr>
          <p:nvPr>
            <p:ph type="ctrTitle" sz="quarter"/>
          </p:nvPr>
        </p:nvSpPr>
        <p:spPr>
          <a:xfrm>
            <a:off x="648395" y="92982"/>
            <a:ext cx="5435037" cy="1234743"/>
          </a:xfrm>
          <a:ln algn="ctr"/>
        </p:spPr>
        <p:txBody>
          <a:bodyPr lIns="91440" tIns="457200" anchor="b"/>
          <a:lstStyle>
            <a:lvl1pPr algn="l">
              <a:defRPr sz="2933" b="1">
                <a:solidFill>
                  <a:schemeClr val="accent1"/>
                </a:solidFill>
                <a:latin typeface="+mn-lt"/>
              </a:defRPr>
            </a:lvl1pPr>
          </a:lstStyle>
          <a:p>
            <a:r>
              <a:rPr lang="en-US" dirty="0"/>
              <a:t>Click to edit Master title style</a:t>
            </a:r>
          </a:p>
        </p:txBody>
      </p:sp>
      <p:sp>
        <p:nvSpPr>
          <p:cNvPr id="3" name="Text Placeholder 2"/>
          <p:cNvSpPr>
            <a:spLocks noGrp="1"/>
          </p:cNvSpPr>
          <p:nvPr>
            <p:ph type="body" sz="quarter" idx="10" hasCustomPrompt="1"/>
          </p:nvPr>
        </p:nvSpPr>
        <p:spPr>
          <a:xfrm>
            <a:off x="648395" y="1415752"/>
            <a:ext cx="4485216" cy="717849"/>
          </a:xfrm>
        </p:spPr>
        <p:txBody>
          <a:bodyPr lIns="91440" tIns="45720" rIns="91440" bIns="45720"/>
          <a:lstStyle>
            <a:lvl1pPr marL="0" indent="0" algn="l">
              <a:spcBef>
                <a:spcPts val="267"/>
              </a:spcBef>
              <a:buNone/>
              <a:defRPr sz="1867" baseline="0">
                <a:solidFill>
                  <a:schemeClr val="tx1"/>
                </a:solidFill>
              </a:defRPr>
            </a:lvl1pPr>
          </a:lstStyle>
          <a:p>
            <a:pPr lvl="0"/>
            <a:r>
              <a:rPr lang="en-US" dirty="0"/>
              <a:t>Click to edit subtitle style</a:t>
            </a:r>
          </a:p>
        </p:txBody>
      </p:sp>
      <p:sp>
        <p:nvSpPr>
          <p:cNvPr id="22" name="Rectangle 17"/>
          <p:cNvSpPr>
            <a:spLocks noChangeArrowheads="1"/>
          </p:cNvSpPr>
          <p:nvPr userDrawn="1"/>
        </p:nvSpPr>
        <p:spPr bwMode="auto">
          <a:xfrm>
            <a:off x="550005" y="6547500"/>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80703181"/>
      </p:ext>
    </p:extLst>
  </p:cSld>
  <p:clrMapOvr>
    <a:masterClrMapping/>
  </p:clrMapOvr>
  <p:transition>
    <p:fade/>
  </p:transition>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 genome wheel">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933454"/>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 plain">
    <p:spTree>
      <p:nvGrpSpPr>
        <p:cNvPr id="1" name=""/>
        <p:cNvGrpSpPr/>
        <p:nvPr/>
      </p:nvGrpSpPr>
      <p:grpSpPr>
        <a:xfrm>
          <a:off x="0" y="0"/>
          <a:ext cx="0" cy="0"/>
          <a:chOff x="0" y="0"/>
          <a:chExt cx="0" cy="0"/>
        </a:xfrm>
      </p:grpSpPr>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1763658" y="6495201"/>
            <a:ext cx="393301" cy="366183"/>
          </a:xfrm>
          <a:prstGeom prst="rect">
            <a:avLst/>
          </a:prstGeom>
        </p:spPr>
        <p:txBody>
          <a:bodyPr vert="horz" lIns="68579" tIns="34289" rIns="68579" bIns="34289" rtlCol="0" anchor="b" anchorCtr="0"/>
          <a:lstStyle>
            <a:lvl1pPr algn="r">
              <a:defRPr sz="933" b="0">
                <a:solidFill>
                  <a:srgbClr val="717070"/>
                </a:solidFill>
              </a:defRPr>
            </a:lvl1pPr>
          </a:lstStyle>
          <a:p>
            <a:fld id="{3C956E73-2E7A-40C4-98E5-5009DBC8D49F}" type="slidenum">
              <a:rPr lang="en-US" smtClean="0"/>
              <a:pPr/>
              <a:t>‹#›</a:t>
            </a:fld>
            <a:endParaRPr lang="en-US" dirty="0"/>
          </a:p>
        </p:txBody>
      </p:sp>
      <p:grpSp>
        <p:nvGrpSpPr>
          <p:cNvPr id="11" name="Group 10"/>
          <p:cNvGrpSpPr/>
          <p:nvPr userDrawn="1"/>
        </p:nvGrpSpPr>
        <p:grpSpPr>
          <a:xfrm>
            <a:off x="1" y="0"/>
            <a:ext cx="12192001" cy="333243"/>
            <a:chOff x="0" y="0"/>
            <a:chExt cx="9144001" cy="249932"/>
          </a:xfrm>
        </p:grpSpPr>
        <p:sp>
          <p:nvSpPr>
            <p:cNvPr id="12" name="Rectangle 11"/>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userDrawn="1"/>
        </p:nvGrpSpPr>
        <p:grpSpPr>
          <a:xfrm>
            <a:off x="-13252" y="6321287"/>
            <a:ext cx="7593496" cy="553347"/>
            <a:chOff x="-9424" y="-235523"/>
            <a:chExt cx="11413748" cy="544218"/>
          </a:xfrm>
        </p:grpSpPr>
        <p:sp>
          <p:nvSpPr>
            <p:cNvPr id="15" name="Rectangle 14"/>
            <p:cNvSpPr/>
            <p:nvPr userDrawn="1"/>
          </p:nvSpPr>
          <p:spPr>
            <a:xfrm>
              <a:off x="-9424" y="-235523"/>
              <a:ext cx="9153425" cy="485455"/>
            </a:xfrm>
            <a:prstGeom prst="rect">
              <a:avLst/>
            </a:prstGeom>
            <a:gradFill>
              <a:gsLst>
                <a:gs pos="100000">
                  <a:srgbClr val="E8E8E8"/>
                </a:gs>
                <a:gs pos="0">
                  <a:srgbClr val="E8E8E8">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9424" y="7204"/>
              <a:ext cx="11413748" cy="301491"/>
            </a:xfrm>
            <a:prstGeom prst="rect">
              <a:avLst/>
            </a:prstGeom>
            <a:gradFill flip="none" rotWithShape="1">
              <a:gsLst>
                <a:gs pos="100000">
                  <a:srgbClr val="6B6B6B"/>
                </a:gs>
                <a:gs pos="0">
                  <a:srgbClr val="6B6B6B">
                    <a:shade val="67500"/>
                    <a:satMod val="115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1"/>
          <p:cNvSpPr txBox="1">
            <a:spLocks/>
          </p:cNvSpPr>
          <p:nvPr userDrawn="1"/>
        </p:nvSpPr>
        <p:spPr>
          <a:xfrm>
            <a:off x="-1" y="6431701"/>
            <a:ext cx="963041" cy="366183"/>
          </a:xfrm>
          <a:prstGeom prst="rect">
            <a:avLst/>
          </a:prstGeom>
        </p:spPr>
        <p:txBody>
          <a:bodyPr vert="horz" lIns="91439" tIns="45719" rIns="91439" bIns="45719" rtlCol="0" anchor="b" anchorCtr="0"/>
          <a:lstStyle>
            <a:defPPr>
              <a:defRPr lang="en-US"/>
            </a:defPPr>
            <a:lvl1pPr algn="l" rtl="0" fontAlgn="base">
              <a:spcBef>
                <a:spcPct val="0"/>
              </a:spcBef>
              <a:spcAft>
                <a:spcPct val="0"/>
              </a:spcAft>
              <a:defRPr sz="700" b="0" kern="1200">
                <a:solidFill>
                  <a:schemeClr val="tx2">
                    <a:lumMod val="20000"/>
                    <a:lumOff val="80000"/>
                  </a:schemeClr>
                </a:solidFill>
                <a:latin typeface="Arial" charset="0"/>
                <a:ea typeface="+mn-ea"/>
                <a:cs typeface="+mn-cs"/>
              </a:defRPr>
            </a:lvl1pPr>
            <a:lvl2pPr marL="342892" algn="l" rtl="0" fontAlgn="base">
              <a:spcBef>
                <a:spcPct val="0"/>
              </a:spcBef>
              <a:spcAft>
                <a:spcPct val="0"/>
              </a:spcAft>
              <a:defRPr kern="1200">
                <a:solidFill>
                  <a:schemeClr val="tx1"/>
                </a:solidFill>
                <a:latin typeface="Arial" charset="0"/>
                <a:ea typeface="+mn-ea"/>
                <a:cs typeface="+mn-cs"/>
              </a:defRPr>
            </a:lvl2pPr>
            <a:lvl3pPr marL="685783" algn="l" rtl="0" fontAlgn="base">
              <a:spcBef>
                <a:spcPct val="0"/>
              </a:spcBef>
              <a:spcAft>
                <a:spcPct val="0"/>
              </a:spcAft>
              <a:defRPr kern="1200">
                <a:solidFill>
                  <a:schemeClr val="tx1"/>
                </a:solidFill>
                <a:latin typeface="Arial" charset="0"/>
                <a:ea typeface="+mn-ea"/>
                <a:cs typeface="+mn-cs"/>
              </a:defRPr>
            </a:lvl3pPr>
            <a:lvl4pPr marL="1028675" algn="l" rtl="0" fontAlgn="base">
              <a:spcBef>
                <a:spcPct val="0"/>
              </a:spcBef>
              <a:spcAft>
                <a:spcPct val="0"/>
              </a:spcAft>
              <a:defRPr kern="1200">
                <a:solidFill>
                  <a:schemeClr val="tx1"/>
                </a:solidFill>
                <a:latin typeface="Arial" charset="0"/>
                <a:ea typeface="+mn-ea"/>
                <a:cs typeface="+mn-cs"/>
              </a:defRPr>
            </a:lvl4pPr>
            <a:lvl5pPr marL="1371566" algn="l" rtl="0" fontAlgn="base">
              <a:spcBef>
                <a:spcPct val="0"/>
              </a:spcBef>
              <a:spcAft>
                <a:spcPct val="0"/>
              </a:spcAft>
              <a:defRPr kern="1200">
                <a:solidFill>
                  <a:schemeClr val="tx1"/>
                </a:solidFill>
                <a:latin typeface="Arial" charset="0"/>
                <a:ea typeface="+mn-ea"/>
                <a:cs typeface="+mn-cs"/>
              </a:defRPr>
            </a:lvl5pPr>
            <a:lvl6pPr marL="1714457" algn="l" defTabSz="685783" rtl="0" eaLnBrk="1" latinLnBrk="0" hangingPunct="1">
              <a:defRPr kern="1200">
                <a:solidFill>
                  <a:schemeClr val="tx1"/>
                </a:solidFill>
                <a:latin typeface="Arial" charset="0"/>
                <a:ea typeface="+mn-ea"/>
                <a:cs typeface="+mn-cs"/>
              </a:defRPr>
            </a:lvl6pPr>
            <a:lvl7pPr marL="2057348" algn="l" defTabSz="685783" rtl="0" eaLnBrk="1" latinLnBrk="0" hangingPunct="1">
              <a:defRPr kern="1200">
                <a:solidFill>
                  <a:schemeClr val="tx1"/>
                </a:solidFill>
                <a:latin typeface="Arial" charset="0"/>
                <a:ea typeface="+mn-ea"/>
                <a:cs typeface="+mn-cs"/>
              </a:defRPr>
            </a:lvl7pPr>
            <a:lvl8pPr marL="2400240" algn="l" defTabSz="685783" rtl="0" eaLnBrk="1" latinLnBrk="0" hangingPunct="1">
              <a:defRPr kern="1200">
                <a:solidFill>
                  <a:schemeClr val="tx1"/>
                </a:solidFill>
                <a:latin typeface="Arial" charset="0"/>
                <a:ea typeface="+mn-ea"/>
                <a:cs typeface="+mn-cs"/>
              </a:defRPr>
            </a:lvl8pPr>
            <a:lvl9pPr marL="2743132" algn="l" defTabSz="685783" rtl="0" eaLnBrk="1" latinLnBrk="0" hangingPunct="1">
              <a:defRPr kern="1200">
                <a:solidFill>
                  <a:schemeClr val="tx1"/>
                </a:solidFill>
                <a:latin typeface="Arial" charset="0"/>
                <a:ea typeface="+mn-ea"/>
                <a:cs typeface="+mn-cs"/>
              </a:defRPr>
            </a:lvl9pPr>
          </a:lstStyle>
          <a:p>
            <a:fld id="{3C956E73-2E7A-40C4-98E5-5009DBC8D49F}" type="slidenum">
              <a:rPr lang="en-US" sz="933" smtClean="0"/>
              <a:pPr/>
              <a:t>‹#›</a:t>
            </a:fld>
            <a:endParaRPr lang="en-US" sz="933" dirty="0"/>
          </a:p>
        </p:txBody>
      </p:sp>
    </p:spTree>
    <p:extLst>
      <p:ext uri="{BB962C8B-B14F-4D97-AF65-F5344CB8AC3E}">
        <p14:creationId xmlns:p14="http://schemas.microsoft.com/office/powerpoint/2010/main" val="2774257760"/>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20502" name="Rectangle 22"/>
          <p:cNvSpPr>
            <a:spLocks noGrp="1" noChangeArrowheads="1"/>
          </p:cNvSpPr>
          <p:nvPr>
            <p:ph type="ctrTitle" sz="quarter" hasCustomPrompt="1"/>
          </p:nvPr>
        </p:nvSpPr>
        <p:spPr>
          <a:xfrm>
            <a:off x="971740" y="1973487"/>
            <a:ext cx="3655545" cy="1572608"/>
          </a:xfrm>
          <a:ln algn="ctr"/>
        </p:spPr>
        <p:txBody>
          <a:bodyPr lIns="9144" tIns="45720" anchor="b" anchorCtr="0"/>
          <a:lstStyle>
            <a:lvl1pPr algn="l">
              <a:defRPr sz="3733">
                <a:solidFill>
                  <a:schemeClr val="accent1"/>
                </a:solidFill>
                <a:latin typeface="+mn-lt"/>
              </a:defRPr>
            </a:lvl1pPr>
          </a:lstStyle>
          <a:p>
            <a:r>
              <a:rPr lang="en-US" dirty="0"/>
              <a:t>Click to edit</a:t>
            </a:r>
            <a:br>
              <a:rPr lang="en-US" dirty="0"/>
            </a:br>
            <a:r>
              <a:rPr lang="en-US" dirty="0"/>
              <a:t>Master title style</a:t>
            </a:r>
          </a:p>
        </p:txBody>
      </p:sp>
      <p:sp>
        <p:nvSpPr>
          <p:cNvPr id="15" name="Subtitle 2"/>
          <p:cNvSpPr>
            <a:spLocks noGrp="1"/>
          </p:cNvSpPr>
          <p:nvPr>
            <p:ph type="subTitle" idx="1"/>
          </p:nvPr>
        </p:nvSpPr>
        <p:spPr>
          <a:xfrm>
            <a:off x="325756" y="7226467"/>
            <a:ext cx="4124325" cy="866553"/>
          </a:xfrm>
          <a:noFill/>
          <a:ln w="9525" algn="ctr">
            <a:noFill/>
            <a:miter lim="800000"/>
            <a:headEnd/>
            <a:tailEnd/>
          </a:ln>
        </p:spPr>
        <p:txBody>
          <a:bodyPr vert="horz" wrap="square" lIns="68579" tIns="34289" rIns="68579" bIns="34289" numCol="1" anchor="t" anchorCtr="0" compatLnSpc="1">
            <a:prstTxWarp prst="textNoShape">
              <a:avLst/>
            </a:prstTxWarp>
          </a:bodyPr>
          <a:lstStyle>
            <a:lvl1pPr marL="0" indent="0" algn="r">
              <a:buNone/>
              <a:defRPr lang="en-US" sz="1467" dirty="0">
                <a:solidFill>
                  <a:schemeClr val="accent1"/>
                </a:solidFill>
                <a:ea typeface="+mj-ea"/>
                <a:cs typeface="+mj-cs"/>
              </a:defRPr>
            </a:lvl1pPr>
          </a:lstStyle>
          <a:p>
            <a:pPr lvl="0" algn="r">
              <a:spcBef>
                <a:spcPct val="0"/>
              </a:spcBef>
            </a:pPr>
            <a:r>
              <a:rPr lang="en-US" dirty="0"/>
              <a:t>Click to edit Master subtitle style</a:t>
            </a:r>
          </a:p>
        </p:txBody>
      </p:sp>
      <p:sp>
        <p:nvSpPr>
          <p:cNvPr id="10" name="Slide Number Placeholder 1"/>
          <p:cNvSpPr>
            <a:spLocks noGrp="1"/>
          </p:cNvSpPr>
          <p:nvPr>
            <p:ph type="sldNum" sz="quarter" idx="4"/>
          </p:nvPr>
        </p:nvSpPr>
        <p:spPr>
          <a:xfrm>
            <a:off x="36083" y="6383755"/>
            <a:ext cx="981752" cy="366183"/>
          </a:xfrm>
          <a:prstGeom prst="rect">
            <a:avLst/>
          </a:prstGeom>
        </p:spPr>
        <p:txBody>
          <a:bodyPr vert="horz" lIns="68579" tIns="34289" rIns="68579" bIns="34289" rtlCol="0" anchor="b" anchorCtr="0"/>
          <a:lstStyle>
            <a:lvl1pPr algn="l">
              <a:defRPr sz="933" b="0">
                <a:solidFill>
                  <a:schemeClr val="tx1">
                    <a:tint val="75000"/>
                  </a:schemeClr>
                </a:solidFill>
              </a:defRPr>
            </a:lvl1pPr>
          </a:lstStyle>
          <a:p>
            <a:fld id="{3C956E73-2E7A-40C4-98E5-5009DBC8D49F}" type="slidenum">
              <a:rPr lang="en-US" smtClean="0"/>
              <a:pPr/>
              <a:t>‹#›</a:t>
            </a:fld>
            <a:endParaRPr lang="en-US" dirty="0"/>
          </a:p>
        </p:txBody>
      </p:sp>
      <p:pic>
        <p:nvPicPr>
          <p:cNvPr id="3076" name="Picture 4" descr="C:\Users\Jason\Documents\Work\Client_File_Backups\CCC_James\09-11-2013 2013 Rebrand\genomeWheelFlat2.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665" t="-1428" r="10188" b="15945"/>
          <a:stretch/>
        </p:blipFill>
        <p:spPr bwMode="auto">
          <a:xfrm>
            <a:off x="5207164" y="664235"/>
            <a:ext cx="6984837" cy="61937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17883" y="4642512"/>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Tree>
    <p:extLst>
      <p:ext uri="{BB962C8B-B14F-4D97-AF65-F5344CB8AC3E}">
        <p14:creationId xmlns:p14="http://schemas.microsoft.com/office/powerpoint/2010/main" val="185642771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No Foot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169980"/>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Pictur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8865872"/>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Graphic left, No wheel, Content Right">
    <p:spTree>
      <p:nvGrpSpPr>
        <p:cNvPr id="1" name=""/>
        <p:cNvGrpSpPr/>
        <p:nvPr/>
      </p:nvGrpSpPr>
      <p:grpSpPr>
        <a:xfrm>
          <a:off x="0" y="0"/>
          <a:ext cx="0" cy="0"/>
          <a:chOff x="0" y="0"/>
          <a:chExt cx="0" cy="0"/>
        </a:xfrm>
      </p:grpSpPr>
      <p:pic>
        <p:nvPicPr>
          <p:cNvPr id="11"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2085718"/>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6" y="283791"/>
            <a:ext cx="4509369" cy="657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50528" y="1898181"/>
            <a:ext cx="6694811" cy="4106195"/>
          </a:xfrm>
        </p:spPr>
        <p:txBody>
          <a:bodyPr/>
          <a:lstStyle>
            <a:lvl1pPr marL="0" indent="0">
              <a:spcBef>
                <a:spcPts val="2400"/>
              </a:spcBef>
              <a:buNone/>
              <a:defRPr sz="3200"/>
            </a:lvl1pPr>
            <a:lvl2pPr>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1" y="828137"/>
            <a:ext cx="7945348"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2" name="Title 1"/>
          <p:cNvSpPr>
            <a:spLocks noGrp="1"/>
          </p:cNvSpPr>
          <p:nvPr>
            <p:ph type="title"/>
          </p:nvPr>
        </p:nvSpPr>
        <p:spPr>
          <a:xfrm>
            <a:off x="829028" y="925952"/>
            <a:ext cx="6552769" cy="443561"/>
          </a:xfrm>
        </p:spPr>
        <p:txBody>
          <a:bodyPr anchor="ctr" anchorCtr="0"/>
          <a:lstStyle>
            <a:lvl1pPr>
              <a:lnSpc>
                <a:spcPct val="85000"/>
              </a:lnSpc>
              <a:defRPr sz="3200" b="1">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82441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sp>
        <p:nvSpPr>
          <p:cNvPr id="8" name="Rectangle 7"/>
          <p:cNvSpPr/>
          <p:nvPr userDrawn="1"/>
        </p:nvSpPr>
        <p:spPr>
          <a:xfrm>
            <a:off x="2" y="828137"/>
            <a:ext cx="7749117"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3" name="Content Placeholder 2"/>
          <p:cNvSpPr>
            <a:spLocks noGrp="1"/>
          </p:cNvSpPr>
          <p:nvPr>
            <p:ph idx="1"/>
          </p:nvPr>
        </p:nvSpPr>
        <p:spPr>
          <a:xfrm>
            <a:off x="1226189" y="1646436"/>
            <a:ext cx="6522929" cy="4228221"/>
          </a:xfrm>
        </p:spPr>
        <p:txBody>
          <a:bodyPr/>
          <a:lstStyle>
            <a:lvl1pPr marL="0" indent="0">
              <a:spcBef>
                <a:spcPts val="1800"/>
              </a:spcBef>
              <a:buNone/>
              <a:defRPr sz="2667"/>
            </a:lvl1pPr>
            <a:lvl2pPr marL="457178" indent="0">
              <a:buNone/>
              <a:defRPr sz="2400"/>
            </a:lvl2pPr>
            <a:lvl3pPr marL="914354" indent="0">
              <a:buNone/>
              <a:defRPr sz="2400"/>
            </a:lvl3pPr>
            <a:lvl4pPr marL="1371532" indent="0">
              <a:buNone/>
              <a:defRPr sz="2000"/>
            </a:lvl4pPr>
            <a:lvl5pPr marL="1828709"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0"/>
          </p:nvPr>
        </p:nvSpPr>
        <p:spPr>
          <a:xfrm>
            <a:off x="1226188" y="885623"/>
            <a:ext cx="6212741" cy="499533"/>
          </a:xfrm>
        </p:spPr>
        <p:txBody>
          <a:bodyPr anchor="ctr" anchorCtr="0"/>
          <a:lstStyle>
            <a:lvl1pPr marL="0" indent="0">
              <a:buNone/>
              <a:defRPr sz="3200" b="1">
                <a:solidFill>
                  <a:schemeClr val="bg2"/>
                </a:solidFill>
              </a:defRPr>
            </a:lvl1pPr>
          </a:lstStyle>
          <a:p>
            <a:pPr lvl="0"/>
            <a:r>
              <a:rPr lang="en-US" dirty="0"/>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pic>
        <p:nvPicPr>
          <p:cNvPr id="10"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27580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red bar">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1361"/>
            <a:ext cx="560917" cy="2982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1355"/>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8208"/>
            <a:ext cx="2348479" cy="2146273"/>
          </a:xfrm>
          <a:noFill/>
          <a:ln w="9525">
            <a:noFill/>
            <a:miter lim="800000"/>
            <a:headEnd/>
            <a:tailEnd/>
          </a:ln>
          <a:effectLst/>
        </p:spPr>
        <p:txBody>
          <a:bodyPr rIns="0" bIns="0" anchor="t"/>
          <a:lstStyle>
            <a:lvl1pPr algn="l">
              <a:defRPr lang="en-US" sz="3467" b="1" spc="-120" dirty="0">
                <a:solidFill>
                  <a:schemeClr val="accent1"/>
                </a:solidFill>
              </a:defRPr>
            </a:lvl1pPr>
          </a:lstStyle>
          <a:p>
            <a:pPr lvl="0"/>
            <a:r>
              <a:rPr lang="en-US" dirty="0"/>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192519"/>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urple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4"/>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11030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green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3"/>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330036"/>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Petri Graphic Title and Conten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7" y="1280846"/>
            <a:ext cx="810241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99112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_Cell Graphic 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476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7" y="430315"/>
            <a:ext cx="933578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931523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127547"/>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and Content, No Wheel">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480168"/>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208808"/>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2239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49956" y="430315"/>
            <a:ext cx="3592693" cy="979487"/>
          </a:xfrm>
        </p:spPr>
        <p:txBody>
          <a:bodyPr anchor="t" anchorCtr="0"/>
          <a:lstStyle>
            <a:lvl1pPr algn="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128908" y="430315"/>
            <a:ext cx="7306733" cy="4228221"/>
          </a:xfrm>
        </p:spPr>
        <p:txBody>
          <a:bodyPr/>
          <a:lstStyle>
            <a:lvl1pPr marL="309026" indent="-309026">
              <a:defRPr sz="2933"/>
            </a:lvl1pPr>
            <a:lvl2pPr marL="685766" indent="-228589">
              <a:defRPr sz="2667"/>
            </a:lvl2pPr>
            <a:lvl3pPr marL="1085797" indent="-171442">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09995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EC12D6-2BDD-057F-F35F-0D6FF6B2A991}"/>
              </a:ext>
            </a:extLst>
          </p:cNvPr>
          <p:cNvSpPr>
            <a:spLocks noGrp="1"/>
          </p:cNvSpPr>
          <p:nvPr>
            <p:ph type="ctrTitle"/>
          </p:nvPr>
        </p:nvSpPr>
        <p:spPr>
          <a:xfrm>
            <a:off x="659685" y="363136"/>
            <a:ext cx="9246915" cy="368547"/>
          </a:xfrm>
        </p:spPr>
        <p:txBody>
          <a:bodyPr/>
          <a:lstStyle>
            <a:lvl1pPr algn="l">
              <a:lnSpc>
                <a:spcPct val="80000"/>
              </a:lnSpc>
              <a:defRPr>
                <a:solidFill>
                  <a:srgbClr val="000000"/>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9E72EEEF-C89D-5CF9-3726-B30DA7B1F51C}"/>
              </a:ext>
            </a:extLst>
          </p:cNvPr>
          <p:cNvSpPr>
            <a:spLocks noGrp="1"/>
          </p:cNvSpPr>
          <p:nvPr>
            <p:ph type="body" sz="quarter" idx="16" hasCustomPrompt="1"/>
          </p:nvPr>
        </p:nvSpPr>
        <p:spPr>
          <a:xfrm>
            <a:off x="668550" y="1365662"/>
            <a:ext cx="10709577" cy="4524943"/>
          </a:xfrm>
          <a:prstGeom prst="rect">
            <a:avLst/>
          </a:prstGeom>
        </p:spPr>
        <p:txBody>
          <a:bodyPr>
            <a:noAutofit/>
          </a:bodyPr>
          <a:lstStyle>
            <a:lvl1pPr>
              <a:lnSpc>
                <a:spcPct val="100000"/>
              </a:lnSpc>
              <a:spcBef>
                <a:spcPts val="0"/>
              </a:spcBef>
              <a:spcAft>
                <a:spcPts val="1200"/>
              </a:spcAft>
              <a:defRPr sz="1600" b="0">
                <a:solidFill>
                  <a:srgbClr val="000000"/>
                </a:solidFill>
              </a:defRPr>
            </a:lvl1pPr>
          </a:lstStyle>
          <a:p>
            <a:r>
              <a:rPr lang="en-US" dirty="0"/>
              <a:t>Click to edit Master text styles -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a:p>
            <a:r>
              <a:rPr lang="en-US" dirty="0"/>
              <a:t>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p:txBody>
      </p:sp>
    </p:spTree>
    <p:extLst>
      <p:ext uri="{BB962C8B-B14F-4D97-AF65-F5344CB8AC3E}">
        <p14:creationId xmlns:p14="http://schemas.microsoft.com/office/powerpoint/2010/main" val="26567749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6801495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3660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285521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454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7289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5238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3628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778212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62122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3531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99214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4311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4031146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114652970"/>
      </p:ext>
    </p:extLst>
  </p:cSld>
  <p:clrMapOvr>
    <a:masterClrMapping/>
  </p:clrMapOvr>
  <p:transition spd="slow" advClick="0"/>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6917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081751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321356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608816"/>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4007518"/>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377215"/>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689961"/>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308167"/>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1882236"/>
            <a:ext cx="8540496" cy="64004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912285" y="0"/>
            <a:ext cx="10358967" cy="1023414"/>
          </a:xfrm>
        </p:spPr>
        <p:txBody>
          <a:bodyPr/>
          <a:lstStyle>
            <a:lvl1pPr algn="l">
              <a:defRPr sz="2400"/>
            </a:lvl1pPr>
          </a:lstStyle>
          <a:p>
            <a:r>
              <a:rPr lang="en-US" dirty="0"/>
              <a:t>Click to edit Master title style</a:t>
            </a:r>
          </a:p>
        </p:txBody>
      </p:sp>
      <p:sp>
        <p:nvSpPr>
          <p:cNvPr id="4" name="Content Placeholder 2">
            <a:extLst>
              <a:ext uri="{FF2B5EF4-FFF2-40B4-BE49-F238E27FC236}">
                <a16:creationId xmlns:a16="http://schemas.microsoft.com/office/drawing/2014/main" id="{793B61D4-147B-38A3-20E8-E4433AF1EECE}"/>
              </a:ext>
            </a:extLst>
          </p:cNvPr>
          <p:cNvSpPr>
            <a:spLocks noGrp="1"/>
          </p:cNvSpPr>
          <p:nvPr>
            <p:ph idx="52" hasCustomPrompt="1"/>
          </p:nvPr>
        </p:nvSpPr>
        <p:spPr>
          <a:xfrm>
            <a:off x="2971800" y="1219296"/>
            <a:ext cx="8540496" cy="64004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3978152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4021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59080" y="4574159"/>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769635"/>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5170076"/>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9844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7292280" y="34021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7279560" y="4574159"/>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7292280" y="5769635"/>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7292280" y="5170076"/>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7292280" y="39844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729228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279365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7292280" y="279365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5" name="Content Placeholder 2">
            <a:extLst>
              <a:ext uri="{FF2B5EF4-FFF2-40B4-BE49-F238E27FC236}">
                <a16:creationId xmlns:a16="http://schemas.microsoft.com/office/drawing/2014/main" id="{1CED705E-1F86-DFC8-E80F-1896529C3CDA}"/>
              </a:ext>
            </a:extLst>
          </p:cNvPr>
          <p:cNvSpPr>
            <a:spLocks noGrp="1"/>
          </p:cNvSpPr>
          <p:nvPr>
            <p:ph idx="73" hasCustomPrompt="1"/>
          </p:nvPr>
        </p:nvSpPr>
        <p:spPr>
          <a:xfrm>
            <a:off x="2971800" y="217643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0EAA456E-654C-7F6F-58FB-6E6AEB2C9455}"/>
              </a:ext>
            </a:extLst>
          </p:cNvPr>
          <p:cNvSpPr>
            <a:spLocks noGrp="1"/>
          </p:cNvSpPr>
          <p:nvPr>
            <p:ph idx="74" hasCustomPrompt="1"/>
          </p:nvPr>
        </p:nvSpPr>
        <p:spPr>
          <a:xfrm>
            <a:off x="7292280" y="217643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286790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21344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88758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79042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96859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0712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4736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33196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5269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70104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48829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2.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1.jpe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21" Type="http://schemas.openxmlformats.org/officeDocument/2006/relationships/theme" Target="../theme/theme5.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image" Target="../media/image1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theme" Target="../theme/theme6.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image" Target="../media/image1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3" Type="http://schemas.openxmlformats.org/officeDocument/2006/relationships/slideLayout" Target="../slideLayouts/slideLayout118.xml"/><Relationship Id="rId21" Type="http://schemas.openxmlformats.org/officeDocument/2006/relationships/image" Target="../media/image2.png"/><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theme" Target="../theme/theme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image" Target="../media/image21.emf"/><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oleObject" Target="../embeddings/oleObject1.bin"/><Relationship Id="rId5" Type="http://schemas.openxmlformats.org/officeDocument/2006/relationships/slideLayout" Target="../slideLayouts/slideLayout139.xml"/><Relationship Id="rId10" Type="http://schemas.openxmlformats.org/officeDocument/2006/relationships/tags" Target="../tags/tag8.xml"/><Relationship Id="rId4" Type="http://schemas.openxmlformats.org/officeDocument/2006/relationships/slideLayout" Target="../slideLayouts/slideLayout138.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9.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829057272"/>
      </p:ext>
    </p:extLst>
  </p:cSld>
  <p:clrMap bg1="lt1" tx1="dk1" bg2="lt2" tx2="dk2" accent1="accent1" accent2="accent2" accent3="accent3" accent4="accent4" accent5="accent5" accent6="accent6" hlink="hlink" folHlink="folHlink"/>
  <p:sldLayoutIdLst>
    <p:sldLayoutId id="2147485272" r:id="rId1"/>
    <p:sldLayoutId id="2147485273" r:id="rId2"/>
    <p:sldLayoutId id="2147485274" r:id="rId3"/>
    <p:sldLayoutId id="2147485275" r:id="rId4"/>
    <p:sldLayoutId id="2147485276" r:id="rId5"/>
    <p:sldLayoutId id="2147485277" r:id="rId6"/>
    <p:sldLayoutId id="2147485278" r:id="rId7"/>
    <p:sldLayoutId id="2147485279" r:id="rId8"/>
    <p:sldLayoutId id="2147485280" r:id="rId9"/>
    <p:sldLayoutId id="2147485281" r:id="rId10"/>
    <p:sldLayoutId id="2147485282" r:id="rId11"/>
    <p:sldLayoutId id="2147485283" r:id="rId12"/>
    <p:sldLayoutId id="2147485284" r:id="rId13"/>
    <p:sldLayoutId id="2147485285" r:id="rId14"/>
    <p:sldLayoutId id="2147485286" r:id="rId15"/>
    <p:sldLayoutId id="2147485287" r:id="rId16"/>
    <p:sldLayoutId id="2147485288" r:id="rId17"/>
    <p:sldLayoutId id="2147485289" r:id="rId18"/>
    <p:sldLayoutId id="2147485480"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0B6787-B51F-DB42-9E52-63E10EB865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3B9472-27F5-2144-BCEC-3E0A96761A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F352788-8A6E-D24F-82D2-F38C9E41A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2730A-859E-B540-ADF3-E97069AD1FDB}" type="datetimeFigureOut">
              <a:rPr lang="en-US" smtClean="0"/>
              <a:t>6/12/26</a:t>
            </a:fld>
            <a:endParaRPr lang="en-US"/>
          </a:p>
        </p:txBody>
      </p:sp>
      <p:sp>
        <p:nvSpPr>
          <p:cNvPr id="5" name="Footer Placeholder 4">
            <a:extLst>
              <a:ext uri="{FF2B5EF4-FFF2-40B4-BE49-F238E27FC236}">
                <a16:creationId xmlns:a16="http://schemas.microsoft.com/office/drawing/2014/main" id="{A81DDB45-653D-0C49-B78E-967549C7B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ADC715-0B9A-0348-A62C-3F8BCE535B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5DC9C-C50D-D242-B083-59CEE07163F1}"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199C12F6-3ED8-EA45-2577-36CAB1B1C5A3}"/>
              </a:ext>
            </a:extLst>
          </p:cNvPr>
          <p:cNvPicPr>
            <a:picLocks noChangeAspect="1"/>
          </p:cNvPicPr>
          <p:nvPr userDrawn="1"/>
        </p:nvPicPr>
        <p:blipFill>
          <a:blip r:embed="rId15"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243185504"/>
      </p:ext>
    </p:extLst>
  </p:cSld>
  <p:clrMap bg1="lt1" tx1="dk1" bg2="lt2" tx2="dk2" accent1="accent1" accent2="accent2" accent3="accent3" accent4="accent4" accent5="accent5" accent6="accent6" hlink="hlink" folHlink="folHlink"/>
  <p:sldLayoutIdLst>
    <p:sldLayoutId id="2147485351" r:id="rId1"/>
    <p:sldLayoutId id="2147485352" r:id="rId2"/>
    <p:sldLayoutId id="2147485353" r:id="rId3"/>
    <p:sldLayoutId id="2147485354" r:id="rId4"/>
    <p:sldLayoutId id="2147485355" r:id="rId5"/>
    <p:sldLayoutId id="2147485356" r:id="rId6"/>
    <p:sldLayoutId id="2147485357" r:id="rId7"/>
    <p:sldLayoutId id="2147485358" r:id="rId8"/>
    <p:sldLayoutId id="2147485359" r:id="rId9"/>
    <p:sldLayoutId id="2147485360" r:id="rId10"/>
    <p:sldLayoutId id="2147485361" r:id="rId11"/>
    <p:sldLayoutId id="2147485362" r:id="rId12"/>
    <p:sldLayoutId id="2147485363" r:id="rId13"/>
  </p:sldLayoutIdLst>
  <p:txStyles>
    <p:title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684205"/>
            <a:ext cx="10972800" cy="98001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790622"/>
            <a:ext cx="10972800" cy="4133849"/>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636011941"/>
      </p:ext>
    </p:extLst>
  </p:cSld>
  <p:clrMap bg1="lt1" tx1="dk1" bg2="lt2" tx2="dk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 id="2147485409" r:id="rId5"/>
    <p:sldLayoutId id="2147485410" r:id="rId6"/>
    <p:sldLayoutId id="2147485411" r:id="rId7"/>
    <p:sldLayoutId id="2147485412" r:id="rId8"/>
    <p:sldLayoutId id="2147485413" r:id="rId9"/>
    <p:sldLayoutId id="2147485414" r:id="rId10"/>
    <p:sldLayoutId id="2147485415" r:id="rId11"/>
    <p:sldLayoutId id="2147485416" r:id="rId12"/>
    <p:sldLayoutId id="2147485417" r:id="rId13"/>
    <p:sldLayoutId id="2147485418" r:id="rId14"/>
    <p:sldLayoutId id="2147485419" r:id="rId15"/>
    <p:sldLayoutId id="2147485420" r:id="rId16"/>
    <p:sldLayoutId id="2147485421" r:id="rId17"/>
    <p:sldLayoutId id="2147485422" r:id="rId18"/>
    <p:sldLayoutId id="2147485423" r:id="rId19"/>
    <p:sldLayoutId id="2147485424" r:id="rId20"/>
    <p:sldLayoutId id="2147485425" r:id="rId21"/>
  </p:sldLayoutIdLst>
  <p:transition>
    <p:fade/>
  </p:transition>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78" algn="l" rtl="0" eaLnBrk="1" fontAlgn="base" hangingPunct="1">
        <a:lnSpc>
          <a:spcPct val="85000"/>
        </a:lnSpc>
        <a:spcBef>
          <a:spcPct val="0"/>
        </a:spcBef>
        <a:spcAft>
          <a:spcPct val="0"/>
        </a:spcAft>
        <a:defRPr sz="3200">
          <a:solidFill>
            <a:schemeClr val="tx2"/>
          </a:solidFill>
          <a:latin typeface="Arial" charset="0"/>
        </a:defRPr>
      </a:lvl6pPr>
      <a:lvl7pPr marL="914354" algn="l" rtl="0" eaLnBrk="1" fontAlgn="base" hangingPunct="1">
        <a:lnSpc>
          <a:spcPct val="85000"/>
        </a:lnSpc>
        <a:spcBef>
          <a:spcPct val="0"/>
        </a:spcBef>
        <a:spcAft>
          <a:spcPct val="0"/>
        </a:spcAft>
        <a:defRPr sz="3200">
          <a:solidFill>
            <a:schemeClr val="tx2"/>
          </a:solidFill>
          <a:latin typeface="Arial" charset="0"/>
        </a:defRPr>
      </a:lvl7pPr>
      <a:lvl8pPr marL="1371532" algn="l" rtl="0" eaLnBrk="1" fontAlgn="base" hangingPunct="1">
        <a:lnSpc>
          <a:spcPct val="85000"/>
        </a:lnSpc>
        <a:spcBef>
          <a:spcPct val="0"/>
        </a:spcBef>
        <a:spcAft>
          <a:spcPct val="0"/>
        </a:spcAft>
        <a:defRPr sz="3200">
          <a:solidFill>
            <a:schemeClr val="tx2"/>
          </a:solidFill>
          <a:latin typeface="Arial" charset="0"/>
        </a:defRPr>
      </a:lvl8pPr>
      <a:lvl9pPr marL="1828709"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9" indent="-290499"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913" indent="-285737"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42"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120"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98"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74"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652"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829"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6006"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54" rtl="0" eaLnBrk="1" latinLnBrk="0" hangingPunct="1">
        <a:defRPr sz="1867" kern="1200">
          <a:solidFill>
            <a:schemeClr val="tx1"/>
          </a:solidFill>
          <a:latin typeface="+mn-lt"/>
          <a:ea typeface="+mn-ea"/>
          <a:cs typeface="+mn-cs"/>
        </a:defRPr>
      </a:lvl1pPr>
      <a:lvl2pPr marL="457178" algn="l" defTabSz="914354" rtl="0" eaLnBrk="1" latinLnBrk="0" hangingPunct="1">
        <a:defRPr sz="1867" kern="1200">
          <a:solidFill>
            <a:schemeClr val="tx1"/>
          </a:solidFill>
          <a:latin typeface="+mn-lt"/>
          <a:ea typeface="+mn-ea"/>
          <a:cs typeface="+mn-cs"/>
        </a:defRPr>
      </a:lvl2pPr>
      <a:lvl3pPr marL="914354" algn="l" defTabSz="914354" rtl="0" eaLnBrk="1" latinLnBrk="0" hangingPunct="1">
        <a:defRPr sz="1867" kern="1200">
          <a:solidFill>
            <a:schemeClr val="tx1"/>
          </a:solidFill>
          <a:latin typeface="+mn-lt"/>
          <a:ea typeface="+mn-ea"/>
          <a:cs typeface="+mn-cs"/>
        </a:defRPr>
      </a:lvl3pPr>
      <a:lvl4pPr marL="1371532" algn="l" defTabSz="914354" rtl="0" eaLnBrk="1" latinLnBrk="0" hangingPunct="1">
        <a:defRPr sz="1867" kern="1200">
          <a:solidFill>
            <a:schemeClr val="tx1"/>
          </a:solidFill>
          <a:latin typeface="+mn-lt"/>
          <a:ea typeface="+mn-ea"/>
          <a:cs typeface="+mn-cs"/>
        </a:defRPr>
      </a:lvl4pPr>
      <a:lvl5pPr marL="1828709" algn="l" defTabSz="914354" rtl="0" eaLnBrk="1" latinLnBrk="0" hangingPunct="1">
        <a:defRPr sz="1867" kern="1200">
          <a:solidFill>
            <a:schemeClr val="tx1"/>
          </a:solidFill>
          <a:latin typeface="+mn-lt"/>
          <a:ea typeface="+mn-ea"/>
          <a:cs typeface="+mn-cs"/>
        </a:defRPr>
      </a:lvl5pPr>
      <a:lvl6pPr marL="2285886" algn="l" defTabSz="914354" rtl="0" eaLnBrk="1" latinLnBrk="0" hangingPunct="1">
        <a:defRPr sz="1867" kern="1200">
          <a:solidFill>
            <a:schemeClr val="tx1"/>
          </a:solidFill>
          <a:latin typeface="+mn-lt"/>
          <a:ea typeface="+mn-ea"/>
          <a:cs typeface="+mn-cs"/>
        </a:defRPr>
      </a:lvl6pPr>
      <a:lvl7pPr marL="2743062" algn="l" defTabSz="914354" rtl="0" eaLnBrk="1" latinLnBrk="0" hangingPunct="1">
        <a:defRPr sz="1867" kern="1200">
          <a:solidFill>
            <a:schemeClr val="tx1"/>
          </a:solidFill>
          <a:latin typeface="+mn-lt"/>
          <a:ea typeface="+mn-ea"/>
          <a:cs typeface="+mn-cs"/>
        </a:defRPr>
      </a:lvl7pPr>
      <a:lvl8pPr marL="3200240" algn="l" defTabSz="914354" rtl="0" eaLnBrk="1" latinLnBrk="0" hangingPunct="1">
        <a:defRPr sz="1867" kern="1200">
          <a:solidFill>
            <a:schemeClr val="tx1"/>
          </a:solidFill>
          <a:latin typeface="+mn-lt"/>
          <a:ea typeface="+mn-ea"/>
          <a:cs typeface="+mn-cs"/>
        </a:defRPr>
      </a:lvl8pPr>
      <a:lvl9pPr marL="3657418" algn="l" defTabSz="914354"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2" cstate="print">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3747448225"/>
      </p:ext>
    </p:extLst>
  </p:cSld>
  <p:clrMap bg1="lt1" tx1="dk1" bg2="lt2" tx2="dk2" accent1="accent1" accent2="accent2" accent3="accent3" accent4="accent4" accent5="accent5" accent6="accent6" hlink="hlink" folHlink="folHlink"/>
  <p:sldLayoutIdLst>
    <p:sldLayoutId id="2147485482" r:id="rId1"/>
    <p:sldLayoutId id="2147485483" r:id="rId2"/>
    <p:sldLayoutId id="2147485484" r:id="rId3"/>
    <p:sldLayoutId id="2147485485" r:id="rId4"/>
    <p:sldLayoutId id="2147485486" r:id="rId5"/>
    <p:sldLayoutId id="2147485487" r:id="rId6"/>
    <p:sldLayoutId id="2147485488" r:id="rId7"/>
    <p:sldLayoutId id="2147485489" r:id="rId8"/>
    <p:sldLayoutId id="2147485490" r:id="rId9"/>
    <p:sldLayoutId id="2147485491" r:id="rId10"/>
    <p:sldLayoutId id="2147485492" r:id="rId11"/>
    <p:sldLayoutId id="2147485493" r:id="rId12"/>
    <p:sldLayoutId id="2147485494" r:id="rId13"/>
    <p:sldLayoutId id="2147485495" r:id="rId14"/>
    <p:sldLayoutId id="2147485496" r:id="rId15"/>
    <p:sldLayoutId id="2147485497" r:id="rId16"/>
    <p:sldLayoutId id="2147485498" r:id="rId17"/>
    <p:sldLayoutId id="2147485499" r:id="rId18"/>
    <p:sldLayoutId id="2147485500" r:id="rId19"/>
    <p:sldLayoutId id="2147485501"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1439368218"/>
      </p:ext>
    </p:extLst>
  </p:cSld>
  <p:clrMap bg1="lt1" tx1="dk1" bg2="lt2" tx2="dk2" accent1="accent1" accent2="accent2" accent3="accent3" accent4="accent4" accent5="accent5" accent6="accent6" hlink="hlink" folHlink="folHlink"/>
  <p:sldLayoutIdLst>
    <p:sldLayoutId id="2147485503" r:id="rId1"/>
    <p:sldLayoutId id="2147485504" r:id="rId2"/>
    <p:sldLayoutId id="2147485505" r:id="rId3"/>
    <p:sldLayoutId id="2147485506" r:id="rId4"/>
    <p:sldLayoutId id="2147485507" r:id="rId5"/>
    <p:sldLayoutId id="2147485508" r:id="rId6"/>
    <p:sldLayoutId id="2147485509" r:id="rId7"/>
    <p:sldLayoutId id="2147485510" r:id="rId8"/>
    <p:sldLayoutId id="2147485511" r:id="rId9"/>
    <p:sldLayoutId id="2147485512" r:id="rId10"/>
    <p:sldLayoutId id="2147485513" r:id="rId11"/>
    <p:sldLayoutId id="2147485514" r:id="rId12"/>
    <p:sldLayoutId id="2147485515" r:id="rId13"/>
    <p:sldLayoutId id="2147485516" r:id="rId14"/>
    <p:sldLayoutId id="2147485517" r:id="rId15"/>
    <p:sldLayoutId id="2147485518" r:id="rId16"/>
    <p:sldLayoutId id="2147485519" r:id="rId17"/>
    <p:sldLayoutId id="2147485520" r:id="rId18"/>
    <p:sldLayoutId id="2147485521" r:id="rId19"/>
    <p:sldLayoutId id="2147485522" r:id="rId20"/>
    <p:sldLayoutId id="2147485523" r:id="rId21"/>
    <p:sldLayoutId id="2147485524" r:id="rId22"/>
    <p:sldLayoutId id="2147485525" r:id="rId23"/>
    <p:sldLayoutId id="2147485526" r:id="rId24"/>
    <p:sldLayoutId id="2147485527"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570806123"/>
      </p:ext>
    </p:extLst>
  </p:cSld>
  <p:clrMap bg1="lt1" tx1="dk1" bg2="lt2" tx2="dk2" accent1="accent1" accent2="accent2" accent3="accent3" accent4="accent4" accent5="accent5" accent6="accent6" hlink="hlink" folHlink="folHlink"/>
  <p:sldLayoutIdLst>
    <p:sldLayoutId id="2147485529" r:id="rId1"/>
    <p:sldLayoutId id="2147485530" r:id="rId2"/>
    <p:sldLayoutId id="2147485531" r:id="rId3"/>
    <p:sldLayoutId id="2147485532" r:id="rId4"/>
    <p:sldLayoutId id="2147485533" r:id="rId5"/>
    <p:sldLayoutId id="2147485534" r:id="rId6"/>
    <p:sldLayoutId id="2147485535" r:id="rId7"/>
    <p:sldLayoutId id="2147485536" r:id="rId8"/>
    <p:sldLayoutId id="2147485537" r:id="rId9"/>
    <p:sldLayoutId id="2147485538" r:id="rId10"/>
    <p:sldLayoutId id="2147485539" r:id="rId11"/>
    <p:sldLayoutId id="2147485540" r:id="rId12"/>
    <p:sldLayoutId id="2147485541" r:id="rId13"/>
    <p:sldLayoutId id="2147485542" r:id="rId14"/>
    <p:sldLayoutId id="2147485543" r:id="rId15"/>
    <p:sldLayoutId id="2147485544" r:id="rId16"/>
    <p:sldLayoutId id="2147485545" r:id="rId17"/>
    <p:sldLayoutId id="2147485546" r:id="rId18"/>
    <p:sldLayoutId id="2147485547"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937BF38-1F37-5230-7B11-0FBE0F1328AD}"/>
              </a:ext>
            </a:extLst>
          </p:cNvPr>
          <p:cNvGraphicFramePr>
            <a:graphicFrameLocks noChangeAspect="1"/>
          </p:cNvGraphicFramePr>
          <p:nvPr userDrawn="1">
            <p:custDataLst>
              <p:tags r:id="rId10"/>
            </p:custDataLst>
            <p:extLst>
              <p:ext uri="{D42A27DB-BD31-4B8C-83A1-F6EECF244321}">
                <p14:modId xmlns:p14="http://schemas.microsoft.com/office/powerpoint/2010/main" val="426087322"/>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Folie" r:id="rId11" imgW="306" imgH="306" progId="TCLayout.ActiveDocument.1">
                  <p:embed/>
                </p:oleObj>
              </mc:Choice>
              <mc:Fallback>
                <p:oleObj name="think-cell Folie" r:id="rId11" imgW="306" imgH="306" progId="TCLayout.ActiveDocument.1">
                  <p:embed/>
                  <p:pic>
                    <p:nvPicPr>
                      <p:cNvPr id="7" name="think-cell data - do not delete" hidden="1">
                        <a:extLst>
                          <a:ext uri="{FF2B5EF4-FFF2-40B4-BE49-F238E27FC236}">
                            <a16:creationId xmlns:a16="http://schemas.microsoft.com/office/drawing/2014/main" id="{0937BF38-1F37-5230-7B11-0FBE0F1328AD}"/>
                          </a:ext>
                        </a:extLst>
                      </p:cNvPr>
                      <p:cNvPicPr/>
                      <p:nvPr/>
                    </p:nvPicPr>
                    <p:blipFill>
                      <a:blip r:embed="rId12"/>
                      <a:stretch>
                        <a:fillRect/>
                      </a:stretch>
                    </p:blipFill>
                    <p:spPr>
                      <a:xfrm>
                        <a:off x="1589" y="1589"/>
                        <a:ext cx="1588"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2739D326-6F9F-12EB-142C-8989BF27C2DC}"/>
              </a:ext>
            </a:extLst>
          </p:cNvPr>
          <p:cNvSpPr>
            <a:spLocks noGrp="1"/>
          </p:cNvSpPr>
          <p:nvPr>
            <p:ph type="title"/>
          </p:nvPr>
        </p:nvSpPr>
        <p:spPr bwMode="gray">
          <a:xfrm>
            <a:off x="604837" y="388939"/>
            <a:ext cx="9496163" cy="1107996"/>
          </a:xfrm>
          <a:prstGeom prst="rect">
            <a:avLst/>
          </a:prstGeom>
        </p:spPr>
        <p:txBody>
          <a:bodyPr vert="horz" wrap="square" lIns="0" tIns="0" rIns="0" bIns="0" rtlCol="0" anchor="t" anchorCtr="0">
            <a:spAutoFit/>
          </a:bodyPr>
          <a:lstStyle/>
          <a:p>
            <a:r>
              <a:rPr lang="en-US" noProof="0"/>
              <a:t>Click to edit slide title </a:t>
            </a:r>
            <a:br>
              <a:rPr lang="en-US" noProof="0"/>
            </a:br>
            <a:r>
              <a:rPr lang="en-US" noProof="0"/>
              <a:t>(maximum two lines)</a:t>
            </a:r>
          </a:p>
        </p:txBody>
      </p:sp>
      <p:sp>
        <p:nvSpPr>
          <p:cNvPr id="3" name="Textplatzhalter 2">
            <a:extLst>
              <a:ext uri="{FF2B5EF4-FFF2-40B4-BE49-F238E27FC236}">
                <a16:creationId xmlns:a16="http://schemas.microsoft.com/office/drawing/2014/main" id="{639E9766-F7F7-68EF-9327-16EFAB34307F}"/>
              </a:ext>
            </a:extLst>
          </p:cNvPr>
          <p:cNvSpPr>
            <a:spLocks noGrp="1"/>
          </p:cNvSpPr>
          <p:nvPr>
            <p:ph type="body" idx="1"/>
          </p:nvPr>
        </p:nvSpPr>
        <p:spPr bwMode="gray">
          <a:xfrm>
            <a:off x="604840" y="1616075"/>
            <a:ext cx="9496425" cy="4435475"/>
          </a:xfrm>
          <a:prstGeom prst="rect">
            <a:avLst/>
          </a:prstGeom>
        </p:spPr>
        <p:txBody>
          <a:bodyPr vert="horz" lIns="0" tIns="0" rIns="0" bIns="0" rtlCol="0">
            <a:noAutofit/>
          </a:bodyPr>
          <a:lstStyle/>
          <a:p>
            <a:pPr lvl="0"/>
            <a:r>
              <a:rPr lang="en-US" noProof="0"/>
              <a:t>Click to edit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ußzeilenplatzhalter 4">
            <a:extLst>
              <a:ext uri="{FF2B5EF4-FFF2-40B4-BE49-F238E27FC236}">
                <a16:creationId xmlns:a16="http://schemas.microsoft.com/office/drawing/2014/main" id="{4D4818B0-3F1D-5AEC-3669-6496D7B96B84}"/>
              </a:ext>
            </a:extLst>
          </p:cNvPr>
          <p:cNvSpPr>
            <a:spLocks noGrp="1"/>
          </p:cNvSpPr>
          <p:nvPr>
            <p:ph type="ftr" sz="quarter" idx="3"/>
          </p:nvPr>
        </p:nvSpPr>
        <p:spPr bwMode="gray">
          <a:xfrm>
            <a:off x="4167189" y="6414390"/>
            <a:ext cx="5933812" cy="138499"/>
          </a:xfrm>
          <a:prstGeom prst="rect">
            <a:avLst/>
          </a:prstGeom>
        </p:spPr>
        <p:txBody>
          <a:bodyPr vert="horz" wrap="square" lIns="0" tIns="0" rIns="0" bIns="0" rtlCol="0" anchor="b">
            <a:spAutoFit/>
          </a:bodyPr>
          <a:lstStyle>
            <a:lvl1pPr algn="r">
              <a:defRPr sz="900">
                <a:solidFill>
                  <a:schemeClr val="accent1"/>
                </a:solidFill>
              </a:defRPr>
            </a:lvl1pPr>
          </a:lstStyle>
          <a:p>
            <a:endParaRPr lang="en-US" sz="900"/>
          </a:p>
        </p:txBody>
      </p:sp>
      <p:sp>
        <p:nvSpPr>
          <p:cNvPr id="6" name="Foliennummernplatzhalter 5">
            <a:extLst>
              <a:ext uri="{FF2B5EF4-FFF2-40B4-BE49-F238E27FC236}">
                <a16:creationId xmlns:a16="http://schemas.microsoft.com/office/drawing/2014/main" id="{58A290DB-1E4C-53DB-DD66-89FF69C61485}"/>
              </a:ext>
            </a:extLst>
          </p:cNvPr>
          <p:cNvSpPr>
            <a:spLocks noGrp="1"/>
          </p:cNvSpPr>
          <p:nvPr>
            <p:ph type="sldNum" sz="quarter" idx="4"/>
          </p:nvPr>
        </p:nvSpPr>
        <p:spPr bwMode="gray">
          <a:xfrm>
            <a:off x="11268460" y="6399000"/>
            <a:ext cx="504000" cy="153888"/>
          </a:xfrm>
          <a:prstGeom prst="rect">
            <a:avLst/>
          </a:prstGeom>
        </p:spPr>
        <p:txBody>
          <a:bodyPr vert="horz" lIns="0" tIns="0" rIns="0" bIns="0" rtlCol="0" anchor="ctr">
            <a:spAutoFit/>
          </a:bodyPr>
          <a:lstStyle>
            <a:lvl1pPr algn="r">
              <a:defRPr sz="1000">
                <a:solidFill>
                  <a:schemeClr val="accent1"/>
                </a:solidFill>
              </a:defRPr>
            </a:lvl1pPr>
          </a:lstStyle>
          <a:p>
            <a:fld id="{281AD38D-479A-4EBF-AD97-60167C408FF2}" type="slidenum">
              <a:rPr lang="en-US" noProof="0" smtClean="0"/>
              <a:pPr/>
              <a:t>‹#›</a:t>
            </a:fld>
            <a:endParaRPr lang="en-US" noProof="0"/>
          </a:p>
        </p:txBody>
      </p:sp>
    </p:spTree>
    <p:extLst>
      <p:ext uri="{BB962C8B-B14F-4D97-AF65-F5344CB8AC3E}">
        <p14:creationId xmlns:p14="http://schemas.microsoft.com/office/powerpoint/2010/main" val="3419635106"/>
      </p:ext>
    </p:extLst>
  </p:cSld>
  <p:clrMap bg1="lt1" tx1="dk1" bg2="lt2" tx2="dk2" accent1="accent1" accent2="accent2" accent3="accent3" accent4="accent4" accent5="accent5" accent6="accent6" hlink="hlink" folHlink="folHlink"/>
  <p:sldLayoutIdLst>
    <p:sldLayoutId id="2147485570" r:id="rId1"/>
    <p:sldLayoutId id="2147485571" r:id="rId2"/>
    <p:sldLayoutId id="2147485572" r:id="rId3"/>
    <p:sldLayoutId id="2147485573" r:id="rId4"/>
    <p:sldLayoutId id="2147485574" r:id="rId5"/>
    <p:sldLayoutId id="2147485575" r:id="rId6"/>
    <p:sldLayoutId id="2147485576" r:id="rId7"/>
    <p:sldLayoutId id="2147485577" r:id="rId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914377" rtl="0" eaLnBrk="1" latinLnBrk="0" hangingPunct="1">
        <a:lnSpc>
          <a:spcPct val="90000"/>
        </a:lnSpc>
        <a:spcBef>
          <a:spcPct val="0"/>
        </a:spcBef>
        <a:buNone/>
        <a:defRPr sz="4000" b="1" kern="1200">
          <a:solidFill>
            <a:srgbClr val="00A8CC"/>
          </a:solidFill>
          <a:latin typeface="+mj-lt"/>
          <a:ea typeface="+mj-ea"/>
          <a:cs typeface="+mj-cs"/>
        </a:defRPr>
      </a:lvl1pPr>
    </p:titleStyle>
    <p:bodyStyle>
      <a:lvl1pPr marL="0" indent="0" algn="l" defTabSz="914377" rtl="0" eaLnBrk="1" latinLnBrk="0" hangingPunct="1">
        <a:lnSpc>
          <a:spcPct val="95000"/>
        </a:lnSpc>
        <a:spcBef>
          <a:spcPts val="1200"/>
        </a:spcBef>
        <a:buFont typeface="Arial" panose="020B0604020202020204" pitchFamily="34" charset="0"/>
        <a:buNone/>
        <a:defRPr sz="1800" b="1" kern="1200">
          <a:solidFill>
            <a:schemeClr val="tx1"/>
          </a:solidFill>
          <a:latin typeface="+mn-lt"/>
          <a:ea typeface="+mn-ea"/>
          <a:cs typeface="+mn-cs"/>
        </a:defRPr>
      </a:lvl1pPr>
      <a:lvl2pPr marL="0" indent="0" algn="l" defTabSz="914377" rtl="0" eaLnBrk="1" latinLnBrk="0" hangingPunct="1">
        <a:lnSpc>
          <a:spcPct val="95000"/>
        </a:lnSpc>
        <a:spcBef>
          <a:spcPts val="800"/>
        </a:spcBef>
        <a:buFont typeface="Arial" panose="020B0604020202020204" pitchFamily="34" charset="0"/>
        <a:buNone/>
        <a:defRPr sz="1800" kern="1200">
          <a:solidFill>
            <a:schemeClr val="tx1"/>
          </a:solidFill>
          <a:latin typeface="+mn-lt"/>
          <a:ea typeface="+mn-ea"/>
          <a:cs typeface="+mn-cs"/>
        </a:defRPr>
      </a:lvl2pPr>
      <a:lvl3pPr marL="180970" indent="-180970" algn="l" defTabSz="914377" rtl="0" eaLnBrk="1" latinLnBrk="0" hangingPunct="1">
        <a:lnSpc>
          <a:spcPct val="95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449989" indent="-269993" algn="l" defTabSz="914377" rtl="0" eaLnBrk="1" latinLnBrk="0" hangingPunct="1">
        <a:lnSpc>
          <a:spcPct val="95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719982" indent="-269993" algn="l" defTabSz="914377" rtl="0" eaLnBrk="1" latinLnBrk="0" hangingPunct="1">
        <a:lnSpc>
          <a:spcPct val="95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719982" indent="-269993" algn="l" defTabSz="914377" rtl="0" eaLnBrk="1" latinLnBrk="0" hangingPunct="1">
        <a:lnSpc>
          <a:spcPct val="95000"/>
        </a:lnSpc>
        <a:spcBef>
          <a:spcPts val="300"/>
        </a:spcBef>
        <a:buClr>
          <a:schemeClr val="tx2"/>
        </a:buClr>
        <a:buFont typeface="Arial" panose="020B0604020202020204" pitchFamily="34" charset="0"/>
        <a:buChar char="–"/>
        <a:defRPr sz="1600" kern="1200">
          <a:solidFill>
            <a:schemeClr val="accent1"/>
          </a:solidFill>
          <a:latin typeface="+mn-lt"/>
          <a:ea typeface="+mn-ea"/>
          <a:cs typeface="+mn-cs"/>
        </a:defRPr>
      </a:lvl6pPr>
      <a:lvl7pPr marL="719982" indent="-269993" algn="l" defTabSz="914377" rtl="0" eaLnBrk="1" latinLnBrk="0" hangingPunct="1">
        <a:lnSpc>
          <a:spcPct val="95000"/>
        </a:lnSpc>
        <a:spcBef>
          <a:spcPts val="300"/>
        </a:spcBef>
        <a:buClr>
          <a:schemeClr val="tx2"/>
        </a:buClr>
        <a:buFont typeface="Arial" panose="020B0604020202020204" pitchFamily="34" charset="0"/>
        <a:buChar char="–"/>
        <a:defRPr sz="1600" kern="1200">
          <a:solidFill>
            <a:schemeClr val="accent1"/>
          </a:solidFill>
          <a:latin typeface="+mn-lt"/>
          <a:ea typeface="+mn-ea"/>
          <a:cs typeface="+mn-cs"/>
        </a:defRPr>
      </a:lvl7pPr>
      <a:lvl8pPr marL="719982" indent="-269993" algn="l" defTabSz="914377" rtl="0" eaLnBrk="1" latinLnBrk="0" hangingPunct="1">
        <a:lnSpc>
          <a:spcPct val="95000"/>
        </a:lnSpc>
        <a:spcBef>
          <a:spcPts val="300"/>
        </a:spcBef>
        <a:buClr>
          <a:schemeClr val="tx2"/>
        </a:buClr>
        <a:buFont typeface="Arial" panose="020B0604020202020204" pitchFamily="34" charset="0"/>
        <a:buChar char="–"/>
        <a:defRPr sz="1600" kern="1200">
          <a:solidFill>
            <a:schemeClr val="accent1"/>
          </a:solidFill>
          <a:latin typeface="+mn-lt"/>
          <a:ea typeface="+mn-ea"/>
          <a:cs typeface="+mn-cs"/>
        </a:defRPr>
      </a:lvl8pPr>
      <a:lvl9pPr marL="719982" indent="-269993" algn="l" defTabSz="914377" rtl="0" eaLnBrk="1" latinLnBrk="0" hangingPunct="1">
        <a:lnSpc>
          <a:spcPct val="95000"/>
        </a:lnSpc>
        <a:spcBef>
          <a:spcPts val="300"/>
        </a:spcBef>
        <a:buClr>
          <a:schemeClr val="tx2"/>
        </a:buClr>
        <a:buFont typeface="Arial" panose="020B0604020202020204" pitchFamily="34" charset="0"/>
        <a:buChar char="–"/>
        <a:defRPr sz="1600" kern="1200">
          <a:solidFill>
            <a:schemeClr val="accent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pos="508">
          <p15:clr>
            <a:srgbClr val="F26B43"/>
          </p15:clr>
        </p15:guide>
        <p15:guide id="20" pos="9888">
          <p15:clr>
            <a:srgbClr val="F26B43"/>
          </p15:clr>
        </p15:guide>
        <p15:guide id="22" orient="horz" pos="1156">
          <p15:clr>
            <a:srgbClr val="F26B43"/>
          </p15:clr>
        </p15:guide>
        <p15:guide id="25" orient="horz" pos="324">
          <p15:clr>
            <a:srgbClr val="F26B43"/>
          </p15:clr>
        </p15:guide>
        <p15:guide id="26" orient="horz" pos="1355">
          <p15:clr>
            <a:srgbClr val="F26B43"/>
          </p15:clr>
        </p15:guide>
        <p15:guide id="42" orient="horz" pos="5083">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86EC06-B180-DEFB-F17B-2CE2DFFAA621}"/>
              </a:ext>
            </a:extLst>
          </p:cNvPr>
          <p:cNvSpPr/>
          <p:nvPr userDrawn="1"/>
        </p:nvSpPr>
        <p:spPr>
          <a:xfrm>
            <a:off x="0" y="0"/>
            <a:ext cx="12192000" cy="108902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EE861528-0115-0B2E-99EB-93B02BAF8820}"/>
              </a:ext>
            </a:extLst>
          </p:cNvPr>
          <p:cNvSpPr/>
          <p:nvPr userDrawn="1"/>
        </p:nvSpPr>
        <p:spPr>
          <a:xfrm flipH="1">
            <a:off x="10654713" y="-1"/>
            <a:ext cx="1537287" cy="1089026"/>
          </a:xfrm>
          <a:custGeom>
            <a:avLst/>
            <a:gdLst>
              <a:gd name="connsiteX0" fmla="*/ 1497382 w 1537287"/>
              <a:gd name="connsiteY0" fmla="*/ 0 h 1089026"/>
              <a:gd name="connsiteX1" fmla="*/ 1410096 w 1537287"/>
              <a:gd name="connsiteY1" fmla="*/ 0 h 1089026"/>
              <a:gd name="connsiteX2" fmla="*/ 1170998 w 1537287"/>
              <a:gd name="connsiteY2" fmla="*/ 0 h 1089026"/>
              <a:gd name="connsiteX3" fmla="*/ 712618 w 1537287"/>
              <a:gd name="connsiteY3" fmla="*/ 0 h 1089026"/>
              <a:gd name="connsiteX4" fmla="*/ 712618 w 1537287"/>
              <a:gd name="connsiteY4" fmla="*/ 1 h 1089026"/>
              <a:gd name="connsiteX5" fmla="*/ 400418 w 1537287"/>
              <a:gd name="connsiteY5" fmla="*/ 1 h 1089026"/>
              <a:gd name="connsiteX6" fmla="*/ 102395 w 1537287"/>
              <a:gd name="connsiteY6" fmla="*/ 1 h 1089026"/>
              <a:gd name="connsiteX7" fmla="*/ 0 w 1537287"/>
              <a:gd name="connsiteY7" fmla="*/ 1 h 1089026"/>
              <a:gd name="connsiteX8" fmla="*/ 0 w 1537287"/>
              <a:gd name="connsiteY8" fmla="*/ 1089026 h 1089026"/>
              <a:gd name="connsiteX9" fmla="*/ 400418 w 1537287"/>
              <a:gd name="connsiteY9" fmla="*/ 1089026 h 1089026"/>
              <a:gd name="connsiteX10" fmla="*/ 400418 w 1537287"/>
              <a:gd name="connsiteY10" fmla="*/ 1089025 h 1089026"/>
              <a:gd name="connsiteX11" fmla="*/ 800895 w 1537287"/>
              <a:gd name="connsiteY11" fmla="*/ 1089025 h 1089026"/>
              <a:gd name="connsiteX12" fmla="*/ 800895 w 1537287"/>
              <a:gd name="connsiteY12" fmla="*/ 1088798 h 1089026"/>
              <a:gd name="connsiteX13" fmla="*/ 935552 w 1537287"/>
              <a:gd name="connsiteY13" fmla="*/ 1089026 h 1089026"/>
              <a:gd name="connsiteX14" fmla="*/ 936000 w 1537287"/>
              <a:gd name="connsiteY14" fmla="*/ 1088451 h 1089026"/>
              <a:gd name="connsiteX15" fmla="*/ 1043698 w 1537287"/>
              <a:gd name="connsiteY15" fmla="*/ 1088451 h 1089026"/>
              <a:gd name="connsiteX16" fmla="*/ 1059974 w 1537287"/>
              <a:gd name="connsiteY16" fmla="*/ 1076813 h 1089026"/>
              <a:gd name="connsiteX17" fmla="*/ 1436299 w 1537287"/>
              <a:gd name="connsiteY17" fmla="*/ 578149 h 1089026"/>
              <a:gd name="connsiteX18" fmla="*/ 1498920 w 1537287"/>
              <a:gd name="connsiteY18" fmla="*/ 2333 h 10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7287" h="1089026">
                <a:moveTo>
                  <a:pt x="1497382" y="0"/>
                </a:moveTo>
                <a:lnTo>
                  <a:pt x="1410096" y="0"/>
                </a:lnTo>
                <a:lnTo>
                  <a:pt x="1170998" y="0"/>
                </a:lnTo>
                <a:lnTo>
                  <a:pt x="712618" y="0"/>
                </a:lnTo>
                <a:lnTo>
                  <a:pt x="712618" y="1"/>
                </a:lnTo>
                <a:lnTo>
                  <a:pt x="400418" y="1"/>
                </a:lnTo>
                <a:lnTo>
                  <a:pt x="102395" y="1"/>
                </a:lnTo>
                <a:lnTo>
                  <a:pt x="0" y="1"/>
                </a:lnTo>
                <a:lnTo>
                  <a:pt x="0" y="1089026"/>
                </a:lnTo>
                <a:lnTo>
                  <a:pt x="400418" y="1089026"/>
                </a:lnTo>
                <a:lnTo>
                  <a:pt x="400418" y="1089025"/>
                </a:lnTo>
                <a:lnTo>
                  <a:pt x="800895" y="1089025"/>
                </a:lnTo>
                <a:lnTo>
                  <a:pt x="800895" y="1088798"/>
                </a:lnTo>
                <a:lnTo>
                  <a:pt x="935552" y="1089026"/>
                </a:lnTo>
                <a:lnTo>
                  <a:pt x="936000" y="1088451"/>
                </a:lnTo>
                <a:lnTo>
                  <a:pt x="1043698" y="1088451"/>
                </a:lnTo>
                <a:lnTo>
                  <a:pt x="1059974" y="1076813"/>
                </a:lnTo>
                <a:cubicBezTo>
                  <a:pt x="1198008" y="974258"/>
                  <a:pt x="1340454" y="791680"/>
                  <a:pt x="1436299" y="578149"/>
                </a:cubicBezTo>
                <a:cubicBezTo>
                  <a:pt x="1546524" y="332715"/>
                  <a:pt x="1565126" y="113081"/>
                  <a:pt x="1498920" y="2333"/>
                </a:cubicBezTo>
                <a:close/>
              </a:path>
            </a:pathLst>
          </a:custGeom>
          <a:solidFill>
            <a:schemeClr val="bg1">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solidFill>
                <a:schemeClr val="lt1"/>
              </a:solidFill>
            </a:endParaRPr>
          </a:p>
        </p:txBody>
      </p:sp>
      <p:sp>
        <p:nvSpPr>
          <p:cNvPr id="10" name="Freeform: Shape 9">
            <a:extLst>
              <a:ext uri="{FF2B5EF4-FFF2-40B4-BE49-F238E27FC236}">
                <a16:creationId xmlns:a16="http://schemas.microsoft.com/office/drawing/2014/main" id="{D1965037-1B62-AE44-0DD3-20A373D61620}"/>
              </a:ext>
            </a:extLst>
          </p:cNvPr>
          <p:cNvSpPr/>
          <p:nvPr userDrawn="1"/>
        </p:nvSpPr>
        <p:spPr>
          <a:xfrm flipH="1">
            <a:off x="10735722" y="-2"/>
            <a:ext cx="1456278" cy="1089027"/>
          </a:xfrm>
          <a:custGeom>
            <a:avLst/>
            <a:gdLst>
              <a:gd name="connsiteX0" fmla="*/ 1416372 w 1456278"/>
              <a:gd name="connsiteY0" fmla="*/ 0 h 1089027"/>
              <a:gd name="connsiteX1" fmla="*/ 1329087 w 1456278"/>
              <a:gd name="connsiteY1" fmla="*/ 0 h 1089027"/>
              <a:gd name="connsiteX2" fmla="*/ 1089989 w 1456278"/>
              <a:gd name="connsiteY2" fmla="*/ 0 h 1089027"/>
              <a:gd name="connsiteX3" fmla="*/ 654123 w 1456278"/>
              <a:gd name="connsiteY3" fmla="*/ 0 h 1089027"/>
              <a:gd name="connsiteX4" fmla="*/ 102394 w 1456278"/>
              <a:gd name="connsiteY4" fmla="*/ 0 h 1089027"/>
              <a:gd name="connsiteX5" fmla="*/ 102394 w 1456278"/>
              <a:gd name="connsiteY5" fmla="*/ 2 h 1089027"/>
              <a:gd name="connsiteX6" fmla="*/ 0 w 1456278"/>
              <a:gd name="connsiteY6" fmla="*/ 2 h 1089027"/>
              <a:gd name="connsiteX7" fmla="*/ 0 w 1456278"/>
              <a:gd name="connsiteY7" fmla="*/ 1089027 h 1089027"/>
              <a:gd name="connsiteX8" fmla="*/ 400418 w 1456278"/>
              <a:gd name="connsiteY8" fmla="*/ 1089027 h 1089027"/>
              <a:gd name="connsiteX9" fmla="*/ 400418 w 1456278"/>
              <a:gd name="connsiteY9" fmla="*/ 1089026 h 1089027"/>
              <a:gd name="connsiteX10" fmla="*/ 654123 w 1456278"/>
              <a:gd name="connsiteY10" fmla="*/ 1089026 h 1089027"/>
              <a:gd name="connsiteX11" fmla="*/ 654123 w 1456278"/>
              <a:gd name="connsiteY11" fmla="*/ 1088687 h 1089027"/>
              <a:gd name="connsiteX12" fmla="*/ 854543 w 1456278"/>
              <a:gd name="connsiteY12" fmla="*/ 1089026 h 1089027"/>
              <a:gd name="connsiteX13" fmla="*/ 854991 w 1456278"/>
              <a:gd name="connsiteY13" fmla="*/ 1088452 h 1089027"/>
              <a:gd name="connsiteX14" fmla="*/ 962690 w 1456278"/>
              <a:gd name="connsiteY14" fmla="*/ 1088452 h 1089027"/>
              <a:gd name="connsiteX15" fmla="*/ 978966 w 1456278"/>
              <a:gd name="connsiteY15" fmla="*/ 1076813 h 1089027"/>
              <a:gd name="connsiteX16" fmla="*/ 1355290 w 1456278"/>
              <a:gd name="connsiteY16" fmla="*/ 578149 h 1089027"/>
              <a:gd name="connsiteX17" fmla="*/ 1417911 w 1456278"/>
              <a:gd name="connsiteY17" fmla="*/ 2333 h 108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278" h="1089027">
                <a:moveTo>
                  <a:pt x="1416372" y="0"/>
                </a:moveTo>
                <a:lnTo>
                  <a:pt x="1329087" y="0"/>
                </a:lnTo>
                <a:lnTo>
                  <a:pt x="1089989" y="0"/>
                </a:lnTo>
                <a:lnTo>
                  <a:pt x="654123" y="0"/>
                </a:lnTo>
                <a:lnTo>
                  <a:pt x="102394" y="0"/>
                </a:lnTo>
                <a:lnTo>
                  <a:pt x="102394" y="2"/>
                </a:lnTo>
                <a:lnTo>
                  <a:pt x="0" y="2"/>
                </a:lnTo>
                <a:lnTo>
                  <a:pt x="0" y="1089027"/>
                </a:lnTo>
                <a:lnTo>
                  <a:pt x="400418" y="1089027"/>
                </a:lnTo>
                <a:lnTo>
                  <a:pt x="400418" y="1089026"/>
                </a:lnTo>
                <a:lnTo>
                  <a:pt x="654123" y="1089026"/>
                </a:lnTo>
                <a:lnTo>
                  <a:pt x="654123" y="1088687"/>
                </a:lnTo>
                <a:lnTo>
                  <a:pt x="854543" y="1089026"/>
                </a:lnTo>
                <a:lnTo>
                  <a:pt x="854991" y="1088452"/>
                </a:lnTo>
                <a:lnTo>
                  <a:pt x="962690" y="1088452"/>
                </a:lnTo>
                <a:lnTo>
                  <a:pt x="978966" y="1076813"/>
                </a:lnTo>
                <a:cubicBezTo>
                  <a:pt x="1116999" y="974258"/>
                  <a:pt x="1259445" y="791680"/>
                  <a:pt x="1355290" y="578149"/>
                </a:cubicBezTo>
                <a:cubicBezTo>
                  <a:pt x="1465515" y="332715"/>
                  <a:pt x="1484117" y="113081"/>
                  <a:pt x="1417911" y="2333"/>
                </a:cubicBezTo>
                <a:close/>
              </a:path>
            </a:pathLst>
          </a:custGeom>
          <a:solidFill>
            <a:schemeClr val="accent3">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Placeholder 1">
            <a:extLst>
              <a:ext uri="{FF2B5EF4-FFF2-40B4-BE49-F238E27FC236}">
                <a16:creationId xmlns:a16="http://schemas.microsoft.com/office/drawing/2014/main" id="{C392B394-182F-6F43-A5C8-C017E7D2791C}"/>
              </a:ext>
            </a:extLst>
          </p:cNvPr>
          <p:cNvSpPr>
            <a:spLocks noGrp="1"/>
          </p:cNvSpPr>
          <p:nvPr>
            <p:ph type="title"/>
          </p:nvPr>
        </p:nvSpPr>
        <p:spPr>
          <a:xfrm>
            <a:off x="587375" y="100411"/>
            <a:ext cx="9864000" cy="888203"/>
          </a:xfrm>
          <a:prstGeom prst="rect">
            <a:avLst/>
          </a:prstGeom>
        </p:spPr>
        <p:txBody>
          <a:bodyPr vert="horz" lIns="0" tIns="45720" rIns="0" bIns="45720" rtlCol="0" anchor="ctr">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0897214-F4B4-A234-A379-7E3233422E20}"/>
              </a:ext>
            </a:extLst>
          </p:cNvPr>
          <p:cNvSpPr>
            <a:spLocks noGrp="1"/>
          </p:cNvSpPr>
          <p:nvPr>
            <p:ph type="body" idx="1"/>
          </p:nvPr>
        </p:nvSpPr>
        <p:spPr>
          <a:xfrm>
            <a:off x="587375" y="1449388"/>
            <a:ext cx="11017250" cy="44640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4" name="Straight Connector 3">
            <a:extLst>
              <a:ext uri="{FF2B5EF4-FFF2-40B4-BE49-F238E27FC236}">
                <a16:creationId xmlns:a16="http://schemas.microsoft.com/office/drawing/2014/main" id="{966BD544-A5F3-14F9-5DCC-A17E559C6F80}"/>
              </a:ext>
            </a:extLst>
          </p:cNvPr>
          <p:cNvCxnSpPr>
            <a:cxnSpLocks/>
          </p:cNvCxnSpPr>
          <p:nvPr userDrawn="1"/>
        </p:nvCxnSpPr>
        <p:spPr>
          <a:xfrm>
            <a:off x="0" y="1089025"/>
            <a:ext cx="12192000"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9" name="Text Placeholder 4">
            <a:extLst>
              <a:ext uri="{FF2B5EF4-FFF2-40B4-BE49-F238E27FC236}">
                <a16:creationId xmlns:a16="http://schemas.microsoft.com/office/drawing/2014/main" id="{CC9F20A4-3CCD-BE3A-3A49-5AF3B5BB9893}"/>
              </a:ext>
            </a:extLst>
          </p:cNvPr>
          <p:cNvSpPr txBox="1">
            <a:spLocks/>
          </p:cNvSpPr>
          <p:nvPr userDrawn="1"/>
        </p:nvSpPr>
        <p:spPr>
          <a:xfrm>
            <a:off x="587375" y="6542070"/>
            <a:ext cx="5852160" cy="281354"/>
          </a:xfrm>
          <a:prstGeom prst="rect">
            <a:avLst/>
          </a:prstGeom>
        </p:spPr>
        <p:txBody>
          <a:bodyPr lIns="0" tIns="0" rIns="0" bIns="0" anchor="b" anchorCtr="0">
            <a:noAutofit/>
          </a:bodyPr>
          <a:lstStyle>
            <a:lvl1pPr marL="0" indent="0" algn="l" defTabSz="914400" rtl="0" eaLnBrk="1" latinLnBrk="0" hangingPunct="1">
              <a:lnSpc>
                <a:spcPct val="100000"/>
              </a:lnSpc>
              <a:spcBef>
                <a:spcPts val="0"/>
              </a:spcBef>
              <a:spcAft>
                <a:spcPts val="600"/>
              </a:spcAft>
              <a:buClr>
                <a:schemeClr val="accent6"/>
              </a:buClr>
              <a:buFontTx/>
              <a:buNone/>
              <a:defRPr sz="1000" kern="1200">
                <a:solidFill>
                  <a:srgbClr val="002557"/>
                </a:solidFill>
                <a:latin typeface="+mn-lt"/>
                <a:ea typeface="+mn-ea"/>
                <a:cs typeface="+mn-cs"/>
              </a:defRPr>
            </a:lvl1pPr>
            <a:lvl2pPr marL="358775" indent="-176213" algn="l" defTabSz="914400" rtl="0" eaLnBrk="1" latinLnBrk="0" hangingPunct="1">
              <a:lnSpc>
                <a:spcPct val="100000"/>
              </a:lnSpc>
              <a:spcBef>
                <a:spcPts val="0"/>
              </a:spcBef>
              <a:spcAft>
                <a:spcPts val="600"/>
              </a:spcAft>
              <a:buClr>
                <a:schemeClr val="accent6"/>
              </a:buClr>
              <a:buFont typeface="Arial" panose="020B0604020202020204" pitchFamily="34" charset="0"/>
              <a:buChar char="•"/>
              <a:defRPr sz="900" kern="1200">
                <a:solidFill>
                  <a:srgbClr val="002557"/>
                </a:solidFill>
                <a:latin typeface="+mn-lt"/>
                <a:ea typeface="+mn-ea"/>
                <a:cs typeface="+mn-cs"/>
              </a:defRPr>
            </a:lvl2pPr>
            <a:lvl3pPr marL="541338" indent="-182563" algn="l" defTabSz="914400" rtl="0" eaLnBrk="1" latinLnBrk="0" hangingPunct="1">
              <a:lnSpc>
                <a:spcPct val="100000"/>
              </a:lnSpc>
              <a:spcBef>
                <a:spcPts val="0"/>
              </a:spcBef>
              <a:spcAft>
                <a:spcPts val="600"/>
              </a:spcAft>
              <a:buClr>
                <a:schemeClr val="accent6"/>
              </a:buClr>
              <a:buFont typeface="Arial" panose="020B0604020202020204" pitchFamily="34" charset="0"/>
              <a:buChar char="•"/>
              <a:defRPr sz="900" kern="1200">
                <a:solidFill>
                  <a:srgbClr val="002557"/>
                </a:solidFill>
                <a:latin typeface="+mn-lt"/>
                <a:ea typeface="+mn-ea"/>
                <a:cs typeface="+mn-cs"/>
              </a:defRPr>
            </a:lvl3pPr>
            <a:lvl4pPr marL="715963" indent="-174625" algn="l" defTabSz="914400" rtl="0" eaLnBrk="1" latinLnBrk="0" hangingPunct="1">
              <a:lnSpc>
                <a:spcPct val="100000"/>
              </a:lnSpc>
              <a:spcBef>
                <a:spcPts val="0"/>
              </a:spcBef>
              <a:spcAft>
                <a:spcPts val="600"/>
              </a:spcAft>
              <a:buClr>
                <a:schemeClr val="accent6"/>
              </a:buClr>
              <a:buFont typeface="Arial" panose="020B0604020202020204" pitchFamily="34" charset="0"/>
              <a:buChar char="•"/>
              <a:defRPr sz="900" kern="1200">
                <a:solidFill>
                  <a:srgbClr val="002557"/>
                </a:solidFill>
                <a:latin typeface="+mn-lt"/>
                <a:ea typeface="+mn-ea"/>
                <a:cs typeface="+mn-cs"/>
              </a:defRPr>
            </a:lvl4pPr>
            <a:lvl5pPr marL="898525" indent="-182563" algn="l" defTabSz="914400" rtl="0" eaLnBrk="1" latinLnBrk="0" hangingPunct="1">
              <a:lnSpc>
                <a:spcPct val="100000"/>
              </a:lnSpc>
              <a:spcBef>
                <a:spcPts val="0"/>
              </a:spcBef>
              <a:spcAft>
                <a:spcPts val="600"/>
              </a:spcAft>
              <a:buClr>
                <a:schemeClr val="accent6"/>
              </a:buClr>
              <a:buFont typeface="Arial" panose="020B0604020202020204" pitchFamily="34" charset="0"/>
              <a:buChar char="•"/>
              <a:defRPr sz="900" kern="1200">
                <a:solidFill>
                  <a:srgbClr val="00255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lumMod val="65000"/>
                  </a:schemeClr>
                </a:solidFill>
              </a:rPr>
              <a:t>Presented by: John Mascarenhas, MD</a:t>
            </a:r>
          </a:p>
        </p:txBody>
      </p:sp>
    </p:spTree>
    <p:extLst>
      <p:ext uri="{BB962C8B-B14F-4D97-AF65-F5344CB8AC3E}">
        <p14:creationId xmlns:p14="http://schemas.microsoft.com/office/powerpoint/2010/main" val="3889559262"/>
      </p:ext>
    </p:extLst>
  </p:cSld>
  <p:clrMap bg1="lt1" tx1="dk1" bg2="lt2" tx2="dk2" accent1="accent1" accent2="accent2" accent3="accent3" accent4="accent4" accent5="accent5" accent6="accent6" hlink="hlink" folHlink="folHlink"/>
  <p:sldLayoutIdLst>
    <p:sldLayoutId id="2147485579" r:id="rId1"/>
    <p:sldLayoutId id="2147485580" r:id="rId2"/>
    <p:sldLayoutId id="2147485581" r:id="rId3"/>
    <p:sldLayoutId id="2147485582" r:id="rId4"/>
    <p:sldLayoutId id="2147485583" r:id="rId5"/>
    <p:sldLayoutId id="2147485584" r:id="rId6"/>
    <p:sldLayoutId id="2147485585" r:id="rId7"/>
    <p:sldLayoutId id="2147485586" r:id="rId8"/>
    <p:sldLayoutId id="2147485587" r:id="rId9"/>
    <p:sldLayoutId id="2147485588" r:id="rId10"/>
    <p:sldLayoutId id="214748558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914400" rtl="0" eaLnBrk="1" latinLnBrk="0" hangingPunct="1">
        <a:lnSpc>
          <a:spcPct val="100000"/>
        </a:lnSpc>
        <a:spcBef>
          <a:spcPct val="0"/>
        </a:spcBef>
        <a:buNone/>
        <a:defRPr sz="2800" b="1" kern="1200">
          <a:solidFill>
            <a:schemeClr val="bg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Clr>
          <a:schemeClr val="accent6"/>
        </a:buClr>
        <a:buFont typeface="Arial" panose="020B0604020202020204" pitchFamily="34" charset="0"/>
        <a:buChar char="•"/>
        <a:defRPr sz="1800" kern="1200">
          <a:solidFill>
            <a:srgbClr val="545659"/>
          </a:solidFill>
          <a:latin typeface="+mn-lt"/>
          <a:ea typeface="+mn-ea"/>
          <a:cs typeface="+mn-cs"/>
        </a:defRPr>
      </a:lvl1pPr>
      <a:lvl2pPr marL="358775" indent="-176213" algn="l" defTabSz="914400" rtl="0" eaLnBrk="1" latinLnBrk="0" hangingPunct="1">
        <a:lnSpc>
          <a:spcPct val="100000"/>
        </a:lnSpc>
        <a:spcBef>
          <a:spcPts val="0"/>
        </a:spcBef>
        <a:spcAft>
          <a:spcPts val="600"/>
        </a:spcAft>
        <a:buClr>
          <a:schemeClr val="accent6"/>
        </a:buClr>
        <a:buFont typeface="Arial" panose="020B0604020202020204" pitchFamily="34" charset="0"/>
        <a:buChar char="•"/>
        <a:defRPr sz="1600" kern="1200">
          <a:solidFill>
            <a:srgbClr val="545659"/>
          </a:solidFill>
          <a:latin typeface="+mn-lt"/>
          <a:ea typeface="+mn-ea"/>
          <a:cs typeface="+mn-cs"/>
        </a:defRPr>
      </a:lvl2pPr>
      <a:lvl3pPr marL="541338" indent="-182563" algn="l" defTabSz="914400" rtl="0" eaLnBrk="1" latinLnBrk="0" hangingPunct="1">
        <a:lnSpc>
          <a:spcPct val="100000"/>
        </a:lnSpc>
        <a:spcBef>
          <a:spcPts val="0"/>
        </a:spcBef>
        <a:spcAft>
          <a:spcPts val="600"/>
        </a:spcAft>
        <a:buClr>
          <a:schemeClr val="accent6"/>
        </a:buClr>
        <a:buFont typeface="Arial" panose="020B0604020202020204" pitchFamily="34" charset="0"/>
        <a:buChar char="•"/>
        <a:defRPr sz="1400" kern="1200">
          <a:solidFill>
            <a:srgbClr val="545659"/>
          </a:solidFill>
          <a:latin typeface="+mn-lt"/>
          <a:ea typeface="+mn-ea"/>
          <a:cs typeface="+mn-cs"/>
        </a:defRPr>
      </a:lvl3pPr>
      <a:lvl4pPr marL="715963" indent="-174625" algn="l" defTabSz="914400" rtl="0" eaLnBrk="1" latinLnBrk="0" hangingPunct="1">
        <a:lnSpc>
          <a:spcPct val="100000"/>
        </a:lnSpc>
        <a:spcBef>
          <a:spcPts val="0"/>
        </a:spcBef>
        <a:spcAft>
          <a:spcPts val="600"/>
        </a:spcAft>
        <a:buClr>
          <a:schemeClr val="accent6"/>
        </a:buClr>
        <a:buFont typeface="Arial" panose="020B0604020202020204" pitchFamily="34" charset="0"/>
        <a:buChar char="•"/>
        <a:defRPr sz="1200" kern="1200">
          <a:solidFill>
            <a:srgbClr val="545659"/>
          </a:solidFill>
          <a:latin typeface="+mn-lt"/>
          <a:ea typeface="+mn-ea"/>
          <a:cs typeface="+mn-cs"/>
        </a:defRPr>
      </a:lvl4pPr>
      <a:lvl5pPr marL="898525" indent="-182563" algn="l" defTabSz="914400" rtl="0" eaLnBrk="1" latinLnBrk="0" hangingPunct="1">
        <a:lnSpc>
          <a:spcPct val="100000"/>
        </a:lnSpc>
        <a:spcBef>
          <a:spcPts val="0"/>
        </a:spcBef>
        <a:spcAft>
          <a:spcPts val="600"/>
        </a:spcAft>
        <a:buClr>
          <a:schemeClr val="accent6"/>
        </a:buClr>
        <a:buFont typeface="Arial" panose="020B0604020202020204" pitchFamily="34" charset="0"/>
        <a:buChar char="•"/>
        <a:defRPr sz="1200" kern="1200">
          <a:solidFill>
            <a:srgbClr val="5456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9">
          <p15:clr>
            <a:srgbClr val="F26B43"/>
          </p15:clr>
        </p15:guide>
        <p15:guide id="2" pos="3840">
          <p15:clr>
            <a:srgbClr val="F26B43"/>
          </p15:clr>
        </p15:guide>
        <p15:guide id="3" pos="370">
          <p15:clr>
            <a:srgbClr val="F26B43"/>
          </p15:clr>
        </p15:guide>
        <p15:guide id="4" pos="7310">
          <p15:clr>
            <a:srgbClr val="F26B43"/>
          </p15:clr>
        </p15:guide>
        <p15:guide id="5" orient="horz" pos="686">
          <p15:clr>
            <a:srgbClr val="F26B43"/>
          </p15:clr>
        </p15:guide>
        <p15:guide id="6" orient="horz" pos="913">
          <p15:clr>
            <a:srgbClr val="F26B43"/>
          </p15:clr>
        </p15:guide>
        <p15:guide id="7" orient="horz" pos="3725">
          <p15:clr>
            <a:srgbClr val="F26B43"/>
          </p15:clr>
        </p15:guide>
        <p15:guide id="8" pos="3953">
          <p15:clr>
            <a:srgbClr val="F26B43"/>
          </p15:clr>
        </p15:guide>
        <p15:guide id="9" pos="3727">
          <p15:clr>
            <a:srgbClr val="F26B43"/>
          </p15:clr>
        </p15:guide>
        <p15:guide id="10" orient="horz" pos="422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2.xml"/></Relationships>
</file>

<file path=ppt/slides/_rels/slide10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19.xml"/><Relationship Id="rId4" Type="http://schemas.microsoft.com/office/2007/relationships/hdphoto" Target="../media/hdphoto15.wdp"/></Relationships>
</file>

<file path=ppt/slides/_rels/slide10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72.png"/><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73.png"/><Relationship Id="rId1" Type="http://schemas.openxmlformats.org/officeDocument/2006/relationships/slideLayout" Target="../slideLayouts/slideLayout23.xml"/></Relationships>
</file>

<file path=ppt/slides/_rels/slide103.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74.png"/><Relationship Id="rId1" Type="http://schemas.openxmlformats.org/officeDocument/2006/relationships/slideLayout" Target="../slideLayouts/slideLayout23.xml"/></Relationships>
</file>

<file path=ppt/slides/_rels/slide104.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75.png"/><Relationship Id="rId1" Type="http://schemas.openxmlformats.org/officeDocument/2006/relationships/slideLayout" Target="../slideLayouts/slideLayout23.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tags" Target="../tags/tag54.xml"/></Relationships>
</file>

<file path=ppt/slides/_rels/slide10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9.xml"/></Relationships>
</file>

<file path=ppt/slides/_rels/slide108.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77.png"/><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7.xml"/><Relationship Id="rId1" Type="http://schemas.openxmlformats.org/officeDocument/2006/relationships/slideLayout" Target="../slideLayouts/slideLayout19.xml"/><Relationship Id="rId4" Type="http://schemas.openxmlformats.org/officeDocument/2006/relationships/image" Target="../media/image79.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3.xml"/></Relationships>
</file>

<file path=ppt/slides/_rels/slide11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8.xml"/><Relationship Id="rId1" Type="http://schemas.openxmlformats.org/officeDocument/2006/relationships/slideLayout" Target="../slideLayouts/slideLayout19.xml"/><Relationship Id="rId6" Type="http://schemas.microsoft.com/office/2007/relationships/hdphoto" Target="../media/hdphoto22.wdp"/><Relationship Id="rId5" Type="http://schemas.openxmlformats.org/officeDocument/2006/relationships/image" Target="../media/image81.png"/><Relationship Id="rId4" Type="http://schemas.microsoft.com/office/2007/relationships/hdphoto" Target="../media/hdphoto21.wdp"/></Relationships>
</file>

<file path=ppt/slides/_rels/slide11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9.xml"/><Relationship Id="rId1" Type="http://schemas.openxmlformats.org/officeDocument/2006/relationships/slideLayout" Target="../slideLayouts/slideLayout19.xml"/><Relationship Id="rId4" Type="http://schemas.microsoft.com/office/2007/relationships/hdphoto" Target="../media/hdphoto23.wdp"/></Relationships>
</file>

<file path=ppt/slides/_rels/slide11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19.xml"/><Relationship Id="rId4" Type="http://schemas.microsoft.com/office/2007/relationships/hdphoto" Target="../media/hdphoto24.wdp"/></Relationships>
</file>

<file path=ppt/slides/_rels/slide11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114.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85.png"/><Relationship Id="rId1" Type="http://schemas.openxmlformats.org/officeDocument/2006/relationships/slideLayout" Target="../slideLayouts/slideLayout19.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3.xml"/><Relationship Id="rId1" Type="http://schemas.openxmlformats.org/officeDocument/2006/relationships/tags" Target="../tags/tag5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3.xml"/><Relationship Id="rId1" Type="http://schemas.openxmlformats.org/officeDocument/2006/relationships/tags" Target="../tags/tag57.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3.xml"/><Relationship Id="rId1" Type="http://schemas.openxmlformats.org/officeDocument/2006/relationships/tags" Target="../tags/tag58.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4.xml"/></Relationships>
</file>

<file path=ppt/slides/_rels/slide120.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86.png"/><Relationship Id="rId1" Type="http://schemas.openxmlformats.org/officeDocument/2006/relationships/slideLayout" Target="../slideLayouts/slideLayout19.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3.xml"/><Relationship Id="rId1" Type="http://schemas.openxmlformats.org/officeDocument/2006/relationships/tags" Target="../tags/tag59.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3.xml"/><Relationship Id="rId1" Type="http://schemas.openxmlformats.org/officeDocument/2006/relationships/tags" Target="../tags/tag60.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3.xml"/><Relationship Id="rId1" Type="http://schemas.openxmlformats.org/officeDocument/2006/relationships/tags" Target="../tags/tag61.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3.xml"/><Relationship Id="rId1" Type="http://schemas.openxmlformats.org/officeDocument/2006/relationships/tags" Target="../tags/tag62.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3.xml"/><Relationship Id="rId1" Type="http://schemas.openxmlformats.org/officeDocument/2006/relationships/tags" Target="../tags/tag63.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3.xml"/><Relationship Id="rId1" Type="http://schemas.openxmlformats.org/officeDocument/2006/relationships/tags" Target="../tags/tag64.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3.xml"/><Relationship Id="rId1" Type="http://schemas.openxmlformats.org/officeDocument/2006/relationships/tags" Target="../tags/tag65.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96.xml"/><Relationship Id="rId1" Type="http://schemas.openxmlformats.org/officeDocument/2006/relationships/tags" Target="../tags/tag6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5.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1.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21.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21.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1.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6.xml"/><Relationship Id="rId1" Type="http://schemas.openxmlformats.org/officeDocument/2006/relationships/tags" Target="../tags/tag1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6.xml"/><Relationship Id="rId1" Type="http://schemas.openxmlformats.org/officeDocument/2006/relationships/tags" Target="../tags/tag1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6.xml"/><Relationship Id="rId1" Type="http://schemas.openxmlformats.org/officeDocument/2006/relationships/tags" Target="../tags/tag1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6.xml"/><Relationship Id="rId1" Type="http://schemas.openxmlformats.org/officeDocument/2006/relationships/tags" Target="../tags/tag20.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1.xml"/><Relationship Id="rId1" Type="http://schemas.openxmlformats.org/officeDocument/2006/relationships/tags" Target="../tags/tag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6.xml"/><Relationship Id="rId1" Type="http://schemas.openxmlformats.org/officeDocument/2006/relationships/tags" Target="../tags/tag2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6.xml"/><Relationship Id="rId1" Type="http://schemas.openxmlformats.org/officeDocument/2006/relationships/tags" Target="../tags/tag2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6.xml"/><Relationship Id="rId1" Type="http://schemas.openxmlformats.org/officeDocument/2006/relationships/tags" Target="../tags/tag2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6.xml"/><Relationship Id="rId1" Type="http://schemas.openxmlformats.org/officeDocument/2006/relationships/tags" Target="../tags/tag2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1.xml"/><Relationship Id="rId1" Type="http://schemas.openxmlformats.org/officeDocument/2006/relationships/tags" Target="../tags/tag27.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26.png"/><Relationship Id="rId5" Type="http://schemas.openxmlformats.org/officeDocument/2006/relationships/image" Target="../media/image34.png"/><Relationship Id="rId4" Type="http://schemas.openxmlformats.org/officeDocument/2006/relationships/image" Target="../media/image33.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29.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30.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31.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32.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33.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34.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3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5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3.xml"/><Relationship Id="rId5" Type="http://schemas.openxmlformats.org/officeDocument/2006/relationships/image" Target="../media/image35.png"/><Relationship Id="rId4" Type="http://schemas.openxmlformats.org/officeDocument/2006/relationships/image" Target="../media/image26.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3.xml"/><Relationship Id="rId1" Type="http://schemas.openxmlformats.org/officeDocument/2006/relationships/tags" Target="../tags/tag3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3.xml"/><Relationship Id="rId1" Type="http://schemas.openxmlformats.org/officeDocument/2006/relationships/tags" Target="../tags/tag39.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21.xml"/><Relationship Id="rId1" Type="http://schemas.openxmlformats.org/officeDocument/2006/relationships/tags" Target="../tags/tag4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microsoft.com/office/2007/relationships/hdphoto" Target="../media/hdphoto2.wdp"/><Relationship Id="rId2" Type="http://schemas.openxmlformats.org/officeDocument/2006/relationships/slideLayout" Target="../slideLayouts/slideLayout23.xml"/><Relationship Id="rId1" Type="http://schemas.openxmlformats.org/officeDocument/2006/relationships/tags" Target="../tags/tag41.xml"/><Relationship Id="rId6" Type="http://schemas.openxmlformats.org/officeDocument/2006/relationships/image" Target="../media/image51.png"/><Relationship Id="rId5" Type="http://schemas.microsoft.com/office/2007/relationships/hdphoto" Target="../media/hdphoto1.wdp"/><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3" Type="http://schemas.openxmlformats.org/officeDocument/2006/relationships/hyperlink" Target="https://clinicaltrials.gov/study/NCT04562389" TargetMode="External"/><Relationship Id="rId2" Type="http://schemas.openxmlformats.org/officeDocument/2006/relationships/notesSlide" Target="../notesSlides/notesSlide34.xml"/><Relationship Id="rId1" Type="http://schemas.openxmlformats.org/officeDocument/2006/relationships/slideLayout" Target="../slideLayouts/slideLayout140.xml"/></Relationships>
</file>

<file path=ppt/slides/_rels/slide6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3.xml"/><Relationship Id="rId1" Type="http://schemas.openxmlformats.org/officeDocument/2006/relationships/tags" Target="../tags/tag42.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3.xml"/><Relationship Id="rId1" Type="http://schemas.openxmlformats.org/officeDocument/2006/relationships/tags" Target="../tags/tag43.xml"/><Relationship Id="rId4" Type="http://schemas.microsoft.com/office/2007/relationships/hdphoto" Target="../media/hdphoto3.wdp"/></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3.xml"/><Relationship Id="rId1" Type="http://schemas.openxmlformats.org/officeDocument/2006/relationships/tags" Target="../tags/tag46.xml"/></Relationships>
</file>

<file path=ppt/slides/_rels/slide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19.xml"/><Relationship Id="rId4" Type="http://schemas.microsoft.com/office/2007/relationships/hdphoto" Target="../media/hdphoto4.wdp"/></Relationships>
</file>

<file path=ppt/slides/_rels/slide7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6.png"/><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7.png"/><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3.xml"/><Relationship Id="rId1" Type="http://schemas.openxmlformats.org/officeDocument/2006/relationships/tags" Target="../tags/tag47.xml"/><Relationship Id="rId4" Type="http://schemas.microsoft.com/office/2007/relationships/hdphoto" Target="../media/hdphoto7.wdp"/></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3.xml"/><Relationship Id="rId1" Type="http://schemas.openxmlformats.org/officeDocument/2006/relationships/tags" Target="../tags/tag48.xml"/><Relationship Id="rId4" Type="http://schemas.microsoft.com/office/2007/relationships/hdphoto" Target="../media/hdphoto8.wdp"/></Relationships>
</file>

<file path=ppt/slides/_rels/slide7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3.xml"/><Relationship Id="rId1" Type="http://schemas.openxmlformats.org/officeDocument/2006/relationships/tags" Target="../tags/tag49.xml"/><Relationship Id="rId4" Type="http://schemas.microsoft.com/office/2007/relationships/hdphoto" Target="../media/hdphoto9.wdp"/></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0.xml"/></Relationships>
</file>

<file path=ppt/slides/_rels/slide8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2.png"/><Relationship Id="rId1" Type="http://schemas.openxmlformats.org/officeDocument/2006/relationships/slideLayout" Target="../slideLayouts/slideLayout38.xml"/></Relationships>
</file>

<file path=ppt/slides/_rels/slide8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3.png"/><Relationship Id="rId1" Type="http://schemas.openxmlformats.org/officeDocument/2006/relationships/slideLayout" Target="../slideLayouts/slideLayout38.xml"/></Relationships>
</file>

<file path=ppt/slides/_rels/slide8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4.png"/><Relationship Id="rId1" Type="http://schemas.openxmlformats.org/officeDocument/2006/relationships/slideLayout" Target="../slideLayouts/slideLayout38.xml"/></Relationships>
</file>

<file path=ppt/slides/_rels/slide8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5.png"/><Relationship Id="rId1" Type="http://schemas.openxmlformats.org/officeDocument/2006/relationships/slideLayout" Target="../slideLayouts/slideLayout38.xml"/></Relationships>
</file>

<file path=ppt/slides/_rels/slide8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2.xml"/></Relationships>
</file>

<file path=ppt/slides/_rels/slide8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2.xml"/></Relationships>
</file>

<file path=ppt/slides/_rels/slide8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2.xml"/></Relationships>
</file>

<file path=ppt/slides/_rels/slide8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2.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tags" Target="../tags/tag52.xml"/></Relationships>
</file>

<file path=ppt/slides/_rels/slide9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0.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613024"/>
            <a:ext cx="12192000" cy="1143000"/>
          </a:xfrm>
        </p:spPr>
        <p:txBody>
          <a:bodyPr wrap="square" anchor="ctr">
            <a:noAutofit/>
          </a:bodyPr>
          <a:lstStyle/>
          <a:p>
            <a:r>
              <a:rPr lang="en-US" sz="4200" dirty="0"/>
              <a:t>Optimizing Treatment for Patients </a:t>
            </a:r>
            <a:br>
              <a:rPr lang="en-US" sz="4200" dirty="0"/>
            </a:br>
            <a:r>
              <a:rPr lang="en-US" sz="4200" dirty="0"/>
              <a:t>with Relapsed/Refractory </a:t>
            </a:r>
            <a:br>
              <a:rPr lang="en-US" sz="4200" dirty="0"/>
            </a:br>
            <a:r>
              <a:rPr lang="en-US" sz="4200" dirty="0"/>
              <a:t>Chronic Lymphocytic Leukemia</a:t>
            </a:r>
          </a:p>
        </p:txBody>
      </p:sp>
      <p:sp>
        <p:nvSpPr>
          <p:cNvPr id="2" name="Text Box 6">
            <a:extLst>
              <a:ext uri="{FF2B5EF4-FFF2-40B4-BE49-F238E27FC236}">
                <a16:creationId xmlns:a16="http://schemas.microsoft.com/office/drawing/2014/main" id="{36C48404-EC71-A330-5E9E-9C4392656EE0}"/>
              </a:ext>
            </a:extLst>
          </p:cNvPr>
          <p:cNvSpPr txBox="1">
            <a:spLocks noChangeArrowheads="1"/>
          </p:cNvSpPr>
          <p:nvPr/>
        </p:nvSpPr>
        <p:spPr bwMode="auto">
          <a:xfrm>
            <a:off x="0" y="282895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June 11,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E555087F-2D3C-2BF6-6116-501195FC3350}"/>
              </a:ext>
            </a:extLst>
          </p:cNvPr>
          <p:cNvSpPr txBox="1">
            <a:spLocks noChangeArrowheads="1"/>
          </p:cNvSpPr>
          <p:nvPr/>
        </p:nvSpPr>
        <p:spPr bwMode="auto">
          <a:xfrm>
            <a:off x="0" y="542624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676957A9-EDBE-B8E9-CCD1-DF36D621E599}"/>
              </a:ext>
            </a:extLst>
          </p:cNvPr>
          <p:cNvSpPr txBox="1">
            <a:spLocks noChangeArrowheads="1"/>
          </p:cNvSpPr>
          <p:nvPr/>
        </p:nvSpPr>
        <p:spPr bwMode="auto">
          <a:xfrm>
            <a:off x="4647392" y="404848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B26985D-F8BF-7F73-5FF8-28CED84AB639}"/>
              </a:ext>
            </a:extLst>
          </p:cNvPr>
          <p:cNvSpPr txBox="1">
            <a:spLocks noChangeArrowheads="1"/>
          </p:cNvSpPr>
          <p:nvPr/>
        </p:nvSpPr>
        <p:spPr bwMode="auto">
          <a:xfrm>
            <a:off x="152400" y="4603002"/>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William G Wierda, MD, PhD</a:t>
            </a:r>
          </a:p>
        </p:txBody>
      </p:sp>
      <p:sp>
        <p:nvSpPr>
          <p:cNvPr id="3" name="Rectangle 4">
            <a:extLst>
              <a:ext uri="{FF2B5EF4-FFF2-40B4-BE49-F238E27FC236}">
                <a16:creationId xmlns:a16="http://schemas.microsoft.com/office/drawing/2014/main" id="{080D0E31-6E99-3E75-6B51-4445912B7EE2}"/>
              </a:ext>
            </a:extLst>
          </p:cNvPr>
          <p:cNvSpPr txBox="1">
            <a:spLocks noChangeArrowheads="1"/>
          </p:cNvSpPr>
          <p:nvPr/>
        </p:nvSpPr>
        <p:spPr bwMode="auto">
          <a:xfrm>
            <a:off x="0" y="1965561"/>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Tree>
    <p:custDataLst>
      <p:tags r:id="rId1"/>
    </p:custDataLst>
    <p:extLst>
      <p:ext uri="{BB962C8B-B14F-4D97-AF65-F5344CB8AC3E}">
        <p14:creationId xmlns:p14="http://schemas.microsoft.com/office/powerpoint/2010/main" val="16853561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405054"/>
          </a:xfrm>
        </p:spPr>
        <p:txBody>
          <a:bodyPr/>
          <a:lstStyle/>
          <a:p>
            <a:r>
              <a:rPr lang="en-US" sz="3200" dirty="0">
                <a:solidFill>
                  <a:srgbClr val="0432FF"/>
                </a:solidFill>
              </a:rPr>
              <a:t>Dr Coombs — Disclosures</a:t>
            </a:r>
            <a:br>
              <a:rPr lang="en-US" sz="3200" dirty="0">
                <a:solidFill>
                  <a:srgbClr val="0432FF"/>
                </a:solidFill>
              </a:rPr>
            </a:br>
            <a:r>
              <a:rPr lang="en-US" sz="3200" dirty="0">
                <a:solidFill>
                  <a:srgbClr val="0432FF"/>
                </a:solidFill>
              </a:rPr>
              <a:t>Contributing Clinical Investigator</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extLst>
              <p:ext uri="{D42A27DB-BD31-4B8C-83A1-F6EECF244321}">
                <p14:modId xmlns:p14="http://schemas.microsoft.com/office/powerpoint/2010/main" val="456383161"/>
              </p:ext>
            </p:extLst>
          </p:nvPr>
        </p:nvGraphicFramePr>
        <p:xfrm>
          <a:off x="1295300" y="1643795"/>
          <a:ext cx="9601398" cy="3721464"/>
        </p:xfrm>
        <a:graphic>
          <a:graphicData uri="http://schemas.openxmlformats.org/drawingml/2006/table">
            <a:tbl>
              <a:tblPr firstRow="1" bandRow="1">
                <a:tableStyleId>{F2DE63D5-997A-4646-A377-4702673A728D}</a:tableStyleId>
              </a:tblPr>
              <a:tblGrid>
                <a:gridCol w="2904654">
                  <a:extLst>
                    <a:ext uri="{9D8B030D-6E8A-4147-A177-3AD203B41FA5}">
                      <a16:colId xmlns:a16="http://schemas.microsoft.com/office/drawing/2014/main" val="20000"/>
                    </a:ext>
                  </a:extLst>
                </a:gridCol>
                <a:gridCol w="6696744">
                  <a:extLst>
                    <a:ext uri="{9D8B030D-6E8A-4147-A177-3AD203B41FA5}">
                      <a16:colId xmlns:a16="http://schemas.microsoft.com/office/drawing/2014/main" val="2117869244"/>
                    </a:ext>
                  </a:extLst>
                </a:gridCol>
              </a:tblGrid>
              <a:tr h="1067316">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t>
                      </a:r>
                      <a:r>
                        <a:rPr lang="en-US" sz="1800" b="0" dirty="0" err="1">
                          <a:solidFill>
                            <a:schemeClr val="tx1"/>
                          </a:solidFill>
                        </a:rPr>
                        <a:t>Allogene</a:t>
                      </a:r>
                      <a:r>
                        <a:rPr lang="en-US" sz="1800" b="0" dirty="0">
                          <a:solidFill>
                            <a:schemeClr val="tx1"/>
                          </a:solidFill>
                        </a:rPr>
                        <a:t> Therapeutics, AstraZeneca Pharmaceuticals LP, </a:t>
                      </a:r>
                      <a:r>
                        <a:rPr lang="en-US" sz="1800" b="0" dirty="0" err="1">
                          <a:solidFill>
                            <a:schemeClr val="tx1"/>
                          </a:solidFill>
                        </a:rPr>
                        <a:t>BeOne</a:t>
                      </a:r>
                      <a:r>
                        <a:rPr lang="en-US" sz="1800" b="0" dirty="0">
                          <a:solidFill>
                            <a:schemeClr val="tx1"/>
                          </a:solidFill>
                        </a:rPr>
                        <a:t>, Genentech, a member of the Roche Group, Johnson &amp; Johnson, Lilly, Pharmacyclics LLC, an AbbVie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38911">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AstraZeneca Pharmaceuticals LP, </a:t>
                      </a:r>
                      <a:r>
                        <a:rPr lang="en-US" sz="1800" b="0" dirty="0" err="1">
                          <a:solidFill>
                            <a:schemeClr val="tx1"/>
                          </a:solidFill>
                        </a:rPr>
                        <a:t>BeOne</a:t>
                      </a:r>
                      <a:r>
                        <a:rPr lang="en-US" sz="1800" b="0" dirty="0">
                          <a:solidFill>
                            <a:schemeClr val="tx1"/>
                          </a:solidFill>
                        </a:rPr>
                        <a:t>, Lilly, </a:t>
                      </a:r>
                      <a:r>
                        <a:rPr lang="en-US" sz="1800" b="0" dirty="0" err="1">
                          <a:solidFill>
                            <a:schemeClr val="tx1"/>
                          </a:solidFill>
                        </a:rPr>
                        <a:t>Octapharma</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5032084"/>
                  </a:ext>
                </a:extLst>
              </a:tr>
              <a:tr h="588163">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t>
                      </a:r>
                      <a:r>
                        <a:rPr lang="en-US" sz="1800" b="0" dirty="0" err="1">
                          <a:solidFill>
                            <a:schemeClr val="tx1"/>
                          </a:solidFill>
                        </a:rPr>
                        <a:t>BeOne</a:t>
                      </a:r>
                      <a:r>
                        <a:rPr lang="en-US" sz="1800" b="0" dirty="0">
                          <a:solidFill>
                            <a:schemeClr val="tx1"/>
                          </a:solidFill>
                        </a:rPr>
                        <a:t>, Carna Biosciences, Lilly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7780004"/>
                  </a:ext>
                </a:extLst>
              </a:tr>
              <a:tr h="588163">
                <a:tc>
                  <a:txBody>
                    <a:bodyPr/>
                    <a:lstStyle/>
                    <a:p>
                      <a:pPr algn="l"/>
                      <a:r>
                        <a:rPr lang="en-US" sz="1800" b="1" dirty="0">
                          <a:solidFill>
                            <a:schemeClr val="tx1"/>
                          </a:solidFill>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a:t>
                      </a:r>
                      <a:r>
                        <a:rPr lang="en-US" sz="1800" b="0" dirty="0" err="1">
                          <a:solidFill>
                            <a:schemeClr val="tx1"/>
                          </a:solidFill>
                        </a:rPr>
                        <a:t>BeOne</a:t>
                      </a:r>
                      <a:r>
                        <a:rPr lang="en-US" sz="1800" b="0" dirty="0">
                          <a:solidFill>
                            <a:schemeClr val="tx1"/>
                          </a:solidFill>
                        </a:rPr>
                        <a:t>, Lilly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9833939"/>
                  </a:ext>
                </a:extLst>
              </a:tr>
              <a:tr h="738911">
                <a:tc>
                  <a:txBody>
                    <a:bodyPr/>
                    <a:lstStyle/>
                    <a:p>
                      <a:pPr algn="l"/>
                      <a:r>
                        <a:rPr lang="en-US" sz="1800" b="1" dirty="0">
                          <a:solidFill>
                            <a:schemeClr val="tx1"/>
                          </a:solidFill>
                        </a:rPr>
                        <a:t>Stock Options/Stock — Public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Geron Corporation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69576515"/>
                  </a:ext>
                </a:extLst>
              </a:tr>
            </a:tbl>
          </a:graphicData>
        </a:graphic>
      </p:graphicFrame>
    </p:spTree>
    <p:custDataLst>
      <p:tags r:id="rId1"/>
    </p:custDataLst>
    <p:extLst>
      <p:ext uri="{BB962C8B-B14F-4D97-AF65-F5344CB8AC3E}">
        <p14:creationId xmlns:p14="http://schemas.microsoft.com/office/powerpoint/2010/main" val="28967556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B6C93E-256E-CB75-9C4E-A1B98D616198}"/>
              </a:ext>
            </a:extLst>
          </p:cNvPr>
          <p:cNvSpPr>
            <a:spLocks noGrp="1"/>
          </p:cNvSpPr>
          <p:nvPr>
            <p:ph type="title"/>
          </p:nvPr>
        </p:nvSpPr>
        <p:spPr>
          <a:xfrm>
            <a:off x="644525" y="237876"/>
            <a:ext cx="10902950" cy="796278"/>
          </a:xfrm>
        </p:spPr>
        <p:txBody>
          <a:bodyPr/>
          <a:lstStyle/>
          <a:p>
            <a:r>
              <a:rPr lang="en-US" b="1" kern="0" dirty="0">
                <a:effectLst/>
                <a:latin typeface="Calibri" panose="020F0502020204030204" pitchFamily="34" charset="0"/>
                <a:ea typeface="Times New Roman" panose="02020603050405020304" pitchFamily="18" charset="0"/>
                <a:cs typeface="Calibri" panose="020F0502020204030204" pitchFamily="34" charset="0"/>
              </a:rPr>
              <a:t>TRANSCEND CLL 004: Duration of Response by Best Overall Response</a:t>
            </a:r>
            <a:endParaRPr lang="en-US" b="1" dirty="0">
              <a:latin typeface="Calibri" panose="020F0502020204030204" pitchFamily="34" charset="0"/>
              <a:cs typeface="Calibri" panose="020F0502020204030204" pitchFamily="34" charset="0"/>
            </a:endParaRPr>
          </a:p>
        </p:txBody>
      </p:sp>
      <p:pic>
        <p:nvPicPr>
          <p:cNvPr id="8" name="Picture 7" descr="A screenshot of a graph&#10;&#10;Description automatically generated">
            <a:extLst>
              <a:ext uri="{FF2B5EF4-FFF2-40B4-BE49-F238E27FC236}">
                <a16:creationId xmlns:a16="http://schemas.microsoft.com/office/drawing/2014/main" id="{0D2BA21A-FC87-54E9-B50D-465C4EFEB21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64435" y="1814048"/>
            <a:ext cx="10585176" cy="4567280"/>
          </a:xfrm>
          <a:prstGeom prst="rect">
            <a:avLst/>
          </a:prstGeom>
        </p:spPr>
      </p:pic>
      <p:sp>
        <p:nvSpPr>
          <p:cNvPr id="9" name="Rectangle 8">
            <a:extLst>
              <a:ext uri="{FF2B5EF4-FFF2-40B4-BE49-F238E27FC236}">
                <a16:creationId xmlns:a16="http://schemas.microsoft.com/office/drawing/2014/main" id="{1454362A-1B8C-F055-1FA1-CE1380A503AB}"/>
              </a:ext>
            </a:extLst>
          </p:cNvPr>
          <p:cNvSpPr/>
          <p:nvPr/>
        </p:nvSpPr>
        <p:spPr bwMode="auto">
          <a:xfrm>
            <a:off x="10848528" y="6206536"/>
            <a:ext cx="216024" cy="174792"/>
          </a:xfrm>
          <a:prstGeom prst="rect">
            <a:avLst/>
          </a:prstGeom>
          <a:solidFill>
            <a:srgbClr val="EEEEE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TextBox 10">
            <a:extLst>
              <a:ext uri="{FF2B5EF4-FFF2-40B4-BE49-F238E27FC236}">
                <a16:creationId xmlns:a16="http://schemas.microsoft.com/office/drawing/2014/main" id="{5A9A647C-1D08-9902-156D-D708F08D4B1E}"/>
              </a:ext>
            </a:extLst>
          </p:cNvPr>
          <p:cNvSpPr txBox="1"/>
          <p:nvPr/>
        </p:nvSpPr>
        <p:spPr>
          <a:xfrm>
            <a:off x="1415480" y="1372706"/>
            <a:ext cx="4034246"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S PGothic" charset="0"/>
              </a:rPr>
              <a:t>Full Study Population at DL2 (n = 88)</a:t>
            </a:r>
          </a:p>
        </p:txBody>
      </p:sp>
      <p:sp>
        <p:nvSpPr>
          <p:cNvPr id="12" name="TextBox 11">
            <a:extLst>
              <a:ext uri="{FF2B5EF4-FFF2-40B4-BE49-F238E27FC236}">
                <a16:creationId xmlns:a16="http://schemas.microsoft.com/office/drawing/2014/main" id="{5EF270E6-327B-67C3-BAA8-2B0F9104F9F8}"/>
              </a:ext>
            </a:extLst>
          </p:cNvPr>
          <p:cNvSpPr txBox="1"/>
          <p:nvPr/>
        </p:nvSpPr>
        <p:spPr>
          <a:xfrm>
            <a:off x="5951984" y="1106162"/>
            <a:ext cx="5456514" cy="707886"/>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S PGothic" charset="0"/>
              </a:rPr>
              <a:t>PEAS (BTKi progression/</a:t>
            </a:r>
            <a:r>
              <a:rPr kumimoji="0" lang="en-US" sz="2000" b="1" i="0" u="none" strike="noStrike" kern="1200" cap="none" spc="0" normalizeH="0" baseline="0" noProof="0" dirty="0" err="1">
                <a:ln>
                  <a:noFill/>
                </a:ln>
                <a:solidFill>
                  <a:srgbClr val="000000"/>
                </a:solidFill>
                <a:effectLst/>
                <a:uLnTx/>
                <a:uFillTx/>
                <a:latin typeface="Calibri"/>
                <a:ea typeface="MS PGothic" charset="0"/>
              </a:rPr>
              <a:t>venetoclax</a:t>
            </a:r>
            <a:r>
              <a:rPr kumimoji="0" lang="en-US" sz="2000" b="1" i="0" u="none" strike="noStrike" kern="1200" cap="none" spc="0" normalizeH="0" baseline="0" noProof="0" dirty="0">
                <a:ln>
                  <a:noFill/>
                </a:ln>
                <a:solidFill>
                  <a:srgbClr val="000000"/>
                </a:solidFill>
                <a:effectLst/>
                <a:uLnTx/>
                <a:uFillTx/>
                <a:latin typeface="Calibri"/>
                <a:ea typeface="MS PGothic" charset="0"/>
              </a:rPr>
              <a:t> failure subset) at DL2 (n = 50)</a:t>
            </a:r>
          </a:p>
        </p:txBody>
      </p:sp>
      <p:sp>
        <p:nvSpPr>
          <p:cNvPr id="13" name="TextBox 12">
            <a:extLst>
              <a:ext uri="{FF2B5EF4-FFF2-40B4-BE49-F238E27FC236}">
                <a16:creationId xmlns:a16="http://schemas.microsoft.com/office/drawing/2014/main" id="{32EE1B8C-BFA4-36D2-53FE-DFEE348F648E}"/>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Siddiqi T et al. ASH 2023;Abstract 330.</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476682210"/>
      </p:ext>
    </p:extLst>
  </p:cSld>
  <p:clrMapOvr>
    <a:masterClrMapping/>
  </p:clrMapOvr>
  <mc:AlternateContent xmlns:mc="http://schemas.openxmlformats.org/markup-compatibility/2006" xmlns:p14="http://schemas.microsoft.com/office/powerpoint/2010/main">
    <mc:Choice Requires="p14">
      <p:transition p14:dur="0" advTm="3333"/>
    </mc:Choice>
    <mc:Fallback xmlns="">
      <p:transition advTm="3333"/>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report&#10;&#10;Description automatically generated">
            <a:extLst>
              <a:ext uri="{FF2B5EF4-FFF2-40B4-BE49-F238E27FC236}">
                <a16:creationId xmlns:a16="http://schemas.microsoft.com/office/drawing/2014/main" id="{B70C36CD-D6F1-567A-ED4E-04E65C7E4B8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7472" y="386863"/>
            <a:ext cx="10977055" cy="5411688"/>
          </a:xfrm>
          <a:prstGeom prst="rect">
            <a:avLst/>
          </a:prstGeom>
        </p:spPr>
      </p:pic>
    </p:spTree>
    <p:extLst>
      <p:ext uri="{BB962C8B-B14F-4D97-AF65-F5344CB8AC3E}">
        <p14:creationId xmlns:p14="http://schemas.microsoft.com/office/powerpoint/2010/main" val="1329387033"/>
      </p:ext>
    </p:extLst>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44624"/>
            <a:ext cx="10358967" cy="1143000"/>
          </a:xfrm>
        </p:spPr>
        <p:txBody>
          <a:bodyPr/>
          <a:lstStyle/>
          <a:p>
            <a:pPr algn="l"/>
            <a:r>
              <a:rPr lang="en-US" kern="1200" dirty="0">
                <a:solidFill>
                  <a:srgbClr val="0432FF"/>
                </a:solidFill>
                <a:latin typeface="Calibri" panose="020F0502020204030204" pitchFamily="34" charset="0"/>
                <a:ea typeface="+mn-ea"/>
                <a:cs typeface="Calibri" panose="020F0502020204030204" pitchFamily="34" charset="0"/>
              </a:rPr>
              <a:t>TRANSCEND CLL 004: </a:t>
            </a:r>
            <a:r>
              <a:rPr lang="en-US" kern="1200" dirty="0" err="1">
                <a:solidFill>
                  <a:srgbClr val="0432FF"/>
                </a:solidFill>
                <a:latin typeface="Calibri" panose="020F0502020204030204" pitchFamily="34" charset="0"/>
                <a:ea typeface="+mn-ea"/>
                <a:cs typeface="Calibri" panose="020F0502020204030204" pitchFamily="34" charset="0"/>
              </a:rPr>
              <a:t>Lisocabtagene</a:t>
            </a:r>
            <a:r>
              <a:rPr lang="en-US" kern="1200" dirty="0">
                <a:solidFill>
                  <a:srgbClr val="0432FF"/>
                </a:solidFill>
                <a:latin typeface="Calibri" panose="020F0502020204030204" pitchFamily="34" charset="0"/>
                <a:ea typeface="+mn-ea"/>
                <a:cs typeface="Calibri" panose="020F0502020204030204" pitchFamily="34" charset="0"/>
              </a:rPr>
              <a:t> </a:t>
            </a:r>
            <a:r>
              <a:rPr lang="en-US" kern="1200" dirty="0" err="1">
                <a:solidFill>
                  <a:srgbClr val="0432FF"/>
                </a:solidFill>
                <a:latin typeface="Calibri" panose="020F0502020204030204" pitchFamily="34" charset="0"/>
                <a:ea typeface="+mn-ea"/>
                <a:cs typeface="Calibri" panose="020F0502020204030204" pitchFamily="34" charset="0"/>
              </a:rPr>
              <a:t>Maraleucel</a:t>
            </a:r>
            <a:r>
              <a:rPr lang="en-US" kern="1200" dirty="0">
                <a:solidFill>
                  <a:srgbClr val="0432FF"/>
                </a:solidFill>
                <a:latin typeface="Calibri" panose="020F0502020204030204" pitchFamily="34" charset="0"/>
                <a:ea typeface="+mn-ea"/>
                <a:cs typeface="Calibri" panose="020F0502020204030204" pitchFamily="34" charset="0"/>
              </a:rPr>
              <a:t> (</a:t>
            </a:r>
            <a:r>
              <a:rPr lang="en-US" kern="1200" dirty="0" err="1">
                <a:solidFill>
                  <a:srgbClr val="0432FF"/>
                </a:solidFill>
                <a:latin typeface="Calibri" panose="020F0502020204030204" pitchFamily="34" charset="0"/>
                <a:ea typeface="+mn-ea"/>
                <a:cs typeface="Calibri" panose="020F0502020204030204" pitchFamily="34" charset="0"/>
              </a:rPr>
              <a:t>Liso</a:t>
            </a:r>
            <a:r>
              <a:rPr lang="en-US" kern="1200" dirty="0">
                <a:solidFill>
                  <a:srgbClr val="0432FF"/>
                </a:solidFill>
                <a:latin typeface="Calibri" panose="020F0502020204030204" pitchFamily="34" charset="0"/>
                <a:ea typeface="+mn-ea"/>
                <a:cs typeface="Calibri" panose="020F0502020204030204" pitchFamily="34" charset="0"/>
              </a:rPr>
              <a:t>-cel) and Ibrutinib Combination Cohort</a:t>
            </a:r>
          </a:p>
        </p:txBody>
      </p:sp>
      <p:sp>
        <p:nvSpPr>
          <p:cNvPr id="3" name="TextBox 2">
            <a:extLst>
              <a:ext uri="{FF2B5EF4-FFF2-40B4-BE49-F238E27FC236}">
                <a16:creationId xmlns:a16="http://schemas.microsoft.com/office/drawing/2014/main" id="{DDBA765C-1ED9-49BF-8793-CE3618429C8A}"/>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9" name="Picture 8" descr="A diagram of a patient's life cycle&#10;&#10;Description automatically generated">
            <a:extLst>
              <a:ext uri="{FF2B5EF4-FFF2-40B4-BE49-F238E27FC236}">
                <a16:creationId xmlns:a16="http://schemas.microsoft.com/office/drawing/2014/main" id="{F28D1BDA-3E21-7BE8-B2BC-AF7F885BC7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22286" y="1187624"/>
            <a:ext cx="10457428" cy="4986740"/>
          </a:xfrm>
          <a:prstGeom prst="rect">
            <a:avLst/>
          </a:prstGeom>
        </p:spPr>
      </p:pic>
      <p:sp>
        <p:nvSpPr>
          <p:cNvPr id="10" name="Rectangle 9">
            <a:extLst>
              <a:ext uri="{FF2B5EF4-FFF2-40B4-BE49-F238E27FC236}">
                <a16:creationId xmlns:a16="http://schemas.microsoft.com/office/drawing/2014/main" id="{B2E0FF78-D6E5-C73F-A3A5-6C5B18B40F3E}"/>
              </a:ext>
            </a:extLst>
          </p:cNvPr>
          <p:cNvSpPr/>
          <p:nvPr/>
        </p:nvSpPr>
        <p:spPr bwMode="auto">
          <a:xfrm>
            <a:off x="10920536" y="5949280"/>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2971235537"/>
      </p:ext>
    </p:extLst>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F3B2C-C7A5-AA69-D0E6-BF51C6AFB1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633DE8-8996-12EB-A5B4-8095EF983331}"/>
              </a:ext>
            </a:extLst>
          </p:cNvPr>
          <p:cNvSpPr>
            <a:spLocks noGrp="1"/>
          </p:cNvSpPr>
          <p:nvPr>
            <p:ph type="title"/>
          </p:nvPr>
        </p:nvSpPr>
        <p:spPr>
          <a:xfrm>
            <a:off x="47328" y="44624"/>
            <a:ext cx="12144672" cy="1143000"/>
          </a:xfrm>
        </p:spPr>
        <p:txBody>
          <a:bodyPr/>
          <a:lstStyle/>
          <a:p>
            <a:r>
              <a:rPr lang="en-US" kern="1200" dirty="0">
                <a:solidFill>
                  <a:srgbClr val="0432FF"/>
                </a:solidFill>
                <a:latin typeface="Calibri" panose="020F0502020204030204" pitchFamily="34" charset="0"/>
                <a:ea typeface="+mn-ea"/>
                <a:cs typeface="Calibri" panose="020F0502020204030204" pitchFamily="34" charset="0"/>
              </a:rPr>
              <a:t>TRANSCEND CLL 004: Efficacy Outcomes with Liso-cel and Ibrutinib</a:t>
            </a:r>
          </a:p>
        </p:txBody>
      </p:sp>
      <p:sp>
        <p:nvSpPr>
          <p:cNvPr id="3" name="TextBox 2">
            <a:extLst>
              <a:ext uri="{FF2B5EF4-FFF2-40B4-BE49-F238E27FC236}">
                <a16:creationId xmlns:a16="http://schemas.microsoft.com/office/drawing/2014/main" id="{D88434C5-00DF-6B40-941D-E1A555FDAADF}"/>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6" name="Picture 5" descr="A screenshot of a graph&#10;&#10;Description automatically generated">
            <a:extLst>
              <a:ext uri="{FF2B5EF4-FFF2-40B4-BE49-F238E27FC236}">
                <a16:creationId xmlns:a16="http://schemas.microsoft.com/office/drawing/2014/main" id="{C5EAC50A-2EC0-DE30-53C9-F228D4C8BDC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912286" y="1187624"/>
            <a:ext cx="10358966" cy="4877258"/>
          </a:xfrm>
          <a:prstGeom prst="rect">
            <a:avLst/>
          </a:prstGeom>
        </p:spPr>
      </p:pic>
      <p:sp>
        <p:nvSpPr>
          <p:cNvPr id="10" name="Rectangle 9">
            <a:extLst>
              <a:ext uri="{FF2B5EF4-FFF2-40B4-BE49-F238E27FC236}">
                <a16:creationId xmlns:a16="http://schemas.microsoft.com/office/drawing/2014/main" id="{235F8246-9A37-0DD8-91A1-A521A6B41143}"/>
              </a:ext>
            </a:extLst>
          </p:cNvPr>
          <p:cNvSpPr/>
          <p:nvPr/>
        </p:nvSpPr>
        <p:spPr bwMode="auto">
          <a:xfrm>
            <a:off x="10834324" y="5981923"/>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4" name="TextBox 3">
            <a:extLst>
              <a:ext uri="{FF2B5EF4-FFF2-40B4-BE49-F238E27FC236}">
                <a16:creationId xmlns:a16="http://schemas.microsoft.com/office/drawing/2014/main" id="{0133AF44-254B-E729-761C-906D1D0B02C4}"/>
              </a:ext>
            </a:extLst>
          </p:cNvPr>
          <p:cNvSpPr txBox="1"/>
          <p:nvPr/>
        </p:nvSpPr>
        <p:spPr>
          <a:xfrm>
            <a:off x="893148" y="6118436"/>
            <a:ext cx="860289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CR = complete response;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CRi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CR with incomplete marrow recovery; ORR = overall response rate</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654993477"/>
      </p:ext>
    </p:extLst>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DF87C-CB10-848A-576C-8D3F85056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EC0914-CB4F-F1DE-0A47-DB00D9B3E508}"/>
              </a:ext>
            </a:extLst>
          </p:cNvPr>
          <p:cNvSpPr>
            <a:spLocks noGrp="1"/>
          </p:cNvSpPr>
          <p:nvPr>
            <p:ph type="title"/>
          </p:nvPr>
        </p:nvSpPr>
        <p:spPr>
          <a:xfrm>
            <a:off x="912286" y="44624"/>
            <a:ext cx="10800338" cy="1143000"/>
          </a:xfrm>
        </p:spPr>
        <p:txBody>
          <a:bodyPr/>
          <a:lstStyle/>
          <a:p>
            <a:pPr algn="l"/>
            <a:r>
              <a:rPr lang="en-US" kern="1200" dirty="0">
                <a:solidFill>
                  <a:srgbClr val="0432FF"/>
                </a:solidFill>
                <a:latin typeface="Calibri" panose="020F0502020204030204" pitchFamily="34" charset="0"/>
                <a:ea typeface="+mn-ea"/>
                <a:cs typeface="Calibri" panose="020F0502020204030204" pitchFamily="34" charset="0"/>
              </a:rPr>
              <a:t>TRANSCEND CLL 004: Incidence of </a:t>
            </a:r>
            <a:r>
              <a:rPr lang="en-US" dirty="0"/>
              <a:t>Cytokine Release Syndrome (</a:t>
            </a:r>
            <a:r>
              <a:rPr lang="en-US" kern="1200" dirty="0">
                <a:solidFill>
                  <a:srgbClr val="0432FF"/>
                </a:solidFill>
                <a:latin typeface="Calibri" panose="020F0502020204030204" pitchFamily="34" charset="0"/>
                <a:ea typeface="+mn-ea"/>
                <a:cs typeface="Calibri" panose="020F0502020204030204" pitchFamily="34" charset="0"/>
              </a:rPr>
              <a:t>CRS) and Neurological </a:t>
            </a:r>
            <a:r>
              <a:rPr lang="en-US" kern="1200">
                <a:solidFill>
                  <a:srgbClr val="0432FF"/>
                </a:solidFill>
                <a:latin typeface="Calibri" panose="020F0502020204030204" pitchFamily="34" charset="0"/>
                <a:ea typeface="+mn-ea"/>
                <a:cs typeface="Calibri" panose="020F0502020204030204" pitchFamily="34" charset="0"/>
              </a:rPr>
              <a:t>Adverse Events (NEs) </a:t>
            </a:r>
            <a:r>
              <a:rPr lang="en-US" kern="1200" dirty="0">
                <a:solidFill>
                  <a:srgbClr val="0432FF"/>
                </a:solidFill>
                <a:latin typeface="Calibri" panose="020F0502020204030204" pitchFamily="34" charset="0"/>
                <a:ea typeface="+mn-ea"/>
                <a:cs typeface="Calibri" panose="020F0502020204030204" pitchFamily="34" charset="0"/>
              </a:rPr>
              <a:t>with Liso-cel and Ibrutinib</a:t>
            </a:r>
          </a:p>
        </p:txBody>
      </p:sp>
      <p:sp>
        <p:nvSpPr>
          <p:cNvPr id="3" name="TextBox 2">
            <a:extLst>
              <a:ext uri="{FF2B5EF4-FFF2-40B4-BE49-F238E27FC236}">
                <a16:creationId xmlns:a16="http://schemas.microsoft.com/office/drawing/2014/main" id="{6F08B32C-3EF1-EAD9-C22C-B9023DED9A31}"/>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7" name="Picture 6" descr="A screenshot of a graph&#10;&#10;Description automatically generated">
            <a:extLst>
              <a:ext uri="{FF2B5EF4-FFF2-40B4-BE49-F238E27FC236}">
                <a16:creationId xmlns:a16="http://schemas.microsoft.com/office/drawing/2014/main" id="{51CB9068-EF72-38C4-090C-73A406B161A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40267" y="1187624"/>
            <a:ext cx="10511466" cy="4853885"/>
          </a:xfrm>
          <a:prstGeom prst="rect">
            <a:avLst/>
          </a:prstGeom>
        </p:spPr>
      </p:pic>
      <p:sp>
        <p:nvSpPr>
          <p:cNvPr id="10" name="Rectangle 9">
            <a:extLst>
              <a:ext uri="{FF2B5EF4-FFF2-40B4-BE49-F238E27FC236}">
                <a16:creationId xmlns:a16="http://schemas.microsoft.com/office/drawing/2014/main" id="{0737883A-9053-2571-FD38-6A49D8B24425}"/>
              </a:ext>
            </a:extLst>
          </p:cNvPr>
          <p:cNvSpPr/>
          <p:nvPr/>
        </p:nvSpPr>
        <p:spPr bwMode="auto">
          <a:xfrm>
            <a:off x="10920536" y="5949280"/>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1721247428"/>
      </p:ext>
    </p:extLst>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5A2F2-CBD7-82E6-A5E3-B926066E956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31794F7-7096-674A-AE0C-63A6CB5C2519}"/>
              </a:ext>
            </a:extLst>
          </p:cNvPr>
          <p:cNvSpPr/>
          <p:nvPr/>
        </p:nvSpPr>
        <p:spPr bwMode="auto">
          <a:xfrm>
            <a:off x="530999" y="4548651"/>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15BD2A5-E4B4-F8AF-2E56-2D94EBFDF3FC}"/>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Relapsed/Refractory CLL</a:t>
            </a:r>
            <a:endParaRPr lang="en-US" sz="2800" dirty="0">
              <a:solidFill>
                <a:srgbClr val="0432FF"/>
              </a:solidFill>
            </a:endParaRPr>
          </a:p>
        </p:txBody>
      </p:sp>
      <p:sp>
        <p:nvSpPr>
          <p:cNvPr id="6" name="Content Placeholder 5">
            <a:extLst>
              <a:ext uri="{FF2B5EF4-FFF2-40B4-BE49-F238E27FC236}">
                <a16:creationId xmlns:a16="http://schemas.microsoft.com/office/drawing/2014/main" id="{C7DC428A-A656-8427-9014-B3EE55776895}"/>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Overview of Grand Rounds CLL Initiative</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Sequencing Roadmap</a:t>
            </a: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Key Datasets — </a:t>
            </a:r>
            <a:r>
              <a:rPr lang="en-US" sz="2800" dirty="0" err="1">
                <a:solidFill>
                  <a:schemeClr val="tx1"/>
                </a:solidFill>
              </a:rPr>
              <a:t>Pirtobrutinib</a:t>
            </a:r>
            <a:endParaRPr lang="en-US" sz="2800" dirty="0">
              <a:solidFill>
                <a:schemeClr val="tx1"/>
              </a:solidFill>
            </a:endParaRP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Investigator Survey</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bg1"/>
                </a:solidFill>
              </a:rPr>
              <a:t>Module 5: Other Novel Therapy Approaches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EHA 2026</a:t>
            </a:r>
          </a:p>
        </p:txBody>
      </p:sp>
    </p:spTree>
    <p:custDataLst>
      <p:tags r:id="rId1"/>
    </p:custDataLst>
    <p:extLst>
      <p:ext uri="{BB962C8B-B14F-4D97-AF65-F5344CB8AC3E}">
        <p14:creationId xmlns:p14="http://schemas.microsoft.com/office/powerpoint/2010/main" val="4113257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97E61-7267-7CC8-A49F-2E435C09B1A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E886FD8-6046-61D2-4903-895065B9692D}"/>
              </a:ext>
            </a:extLst>
          </p:cNvPr>
          <p:cNvSpPr txBox="1"/>
          <p:nvPr/>
        </p:nvSpPr>
        <p:spPr>
          <a:xfrm>
            <a:off x="551384" y="1266835"/>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Danilov A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Epcoritamab monotherapy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(pts) with relapsed or refractory (R/R) chronic lymphocytic leukemia (CLL): Results from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CLL expansion and optimization cohorts of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Epcore</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CLL-1</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883.</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Ghia P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Nemtabrutinib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plus venetoclax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relapsed or refractory chronic lymphocytic leukemia/small lymphocytic leukemia (CLL/SLL): Results from the dose escalation and confirmation segment of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3 BELLWAVE-010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2119.</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Ahn I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Updated efficacy and safety results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 tyrosine kinase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BGB-16673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leukemia/small lymphocytic lymphoma (CLL/SLL) from the ongoing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1 CaDAnCe-101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85.</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Omer Z et al.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Bexobrutideg</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(NX-5948),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 novel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Bruton’s tyrosine kinase (BTK) degrader</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demonstrates rapid and durable clinical responses in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relapsed/refractory chronic lymphocytic leukemia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(CLL):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New and updated findings</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from an ongoing Phase 1a/b trial. ASH 2025;Abstract 86.</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R="0" lvl="0" algn="l" defTabSz="455613" rtl="0" eaLnBrk="1" fontAlgn="base" latinLnBrk="0" hangingPunct="1">
              <a:lnSpc>
                <a:spcPct val="100000"/>
              </a:lnSpc>
              <a:spcBef>
                <a:spcPts val="0"/>
              </a:spcBef>
              <a:spcAft>
                <a:spcPts val="800"/>
              </a:spcAft>
              <a:buClrTx/>
              <a:buSzTx/>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6AD02F8-B45F-5772-4C96-48E828061389}"/>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289015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report&#10;&#10;Description automatically generated">
            <a:extLst>
              <a:ext uri="{FF2B5EF4-FFF2-40B4-BE49-F238E27FC236}">
                <a16:creationId xmlns:a16="http://schemas.microsoft.com/office/drawing/2014/main" id="{8F47C00E-289C-5405-E919-7A44A244DA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436" y="260648"/>
            <a:ext cx="10153128" cy="5649329"/>
          </a:xfrm>
          <a:prstGeom prst="rect">
            <a:avLst/>
          </a:prstGeom>
        </p:spPr>
      </p:pic>
      <p:sp>
        <p:nvSpPr>
          <p:cNvPr id="6" name="TextBox 5">
            <a:extLst>
              <a:ext uri="{FF2B5EF4-FFF2-40B4-BE49-F238E27FC236}">
                <a16:creationId xmlns:a16="http://schemas.microsoft.com/office/drawing/2014/main" id="{4EA5E61B-DF11-1056-1F36-F4355EA5E1F1}"/>
              </a:ext>
            </a:extLst>
          </p:cNvPr>
          <p:cNvSpPr txBox="1"/>
          <p:nvPr/>
        </p:nvSpPr>
        <p:spPr>
          <a:xfrm>
            <a:off x="4129372" y="6021288"/>
            <a:ext cx="3750514" cy="52322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S PGothic" charset="0"/>
              </a:rPr>
              <a:t>ASH 2024;Abstract 883 </a:t>
            </a:r>
          </a:p>
        </p:txBody>
      </p:sp>
    </p:spTree>
    <p:extLst>
      <p:ext uri="{BB962C8B-B14F-4D97-AF65-F5344CB8AC3E}">
        <p14:creationId xmlns:p14="http://schemas.microsoft.com/office/powerpoint/2010/main" val="684017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0B8E4-DEE9-650D-0303-B489928300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3396DD-21F8-935A-F3ED-A26183EEE74B}"/>
              </a:ext>
            </a:extLst>
          </p:cNvPr>
          <p:cNvSpPr>
            <a:spLocks noGrp="1"/>
          </p:cNvSpPr>
          <p:nvPr>
            <p:ph type="title"/>
          </p:nvPr>
        </p:nvSpPr>
        <p:spPr>
          <a:xfrm>
            <a:off x="912286" y="23142"/>
            <a:ext cx="10358967" cy="1143000"/>
          </a:xfrm>
        </p:spPr>
        <p:txBody>
          <a:bodyPr/>
          <a:lstStyle/>
          <a:p>
            <a:r>
              <a:rPr lang="en-US" dirty="0"/>
              <a:t>EPCORE CLL-1: Response Across Subgroups</a:t>
            </a:r>
          </a:p>
        </p:txBody>
      </p:sp>
      <p:sp>
        <p:nvSpPr>
          <p:cNvPr id="4" name="TextBox 3">
            <a:extLst>
              <a:ext uri="{FF2B5EF4-FFF2-40B4-BE49-F238E27FC236}">
                <a16:creationId xmlns:a16="http://schemas.microsoft.com/office/drawing/2014/main" id="{E705BE5A-B368-BED8-5752-1CC4A189A1E8}"/>
              </a:ext>
            </a:extLst>
          </p:cNvPr>
          <p:cNvSpPr txBox="1"/>
          <p:nvPr/>
        </p:nvSpPr>
        <p:spPr>
          <a:xfrm>
            <a:off x="119336" y="6453336"/>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883.</a:t>
            </a:r>
          </a:p>
        </p:txBody>
      </p:sp>
      <p:sp>
        <p:nvSpPr>
          <p:cNvPr id="7" name="Rectangle 6">
            <a:extLst>
              <a:ext uri="{FF2B5EF4-FFF2-40B4-BE49-F238E27FC236}">
                <a16:creationId xmlns:a16="http://schemas.microsoft.com/office/drawing/2014/main" id="{6238780D-32ED-3C4D-9333-748522C920D8}"/>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10" name="Picture 9" descr="A screenshot of a medical report&#10;&#10;Description automatically generated">
            <a:extLst>
              <a:ext uri="{FF2B5EF4-FFF2-40B4-BE49-F238E27FC236}">
                <a16:creationId xmlns:a16="http://schemas.microsoft.com/office/drawing/2014/main" id="{06097960-F2C6-12F4-9A29-BA9F362CB21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1381" y="980728"/>
            <a:ext cx="10674314" cy="5150914"/>
          </a:xfrm>
          <a:prstGeom prst="rect">
            <a:avLst/>
          </a:prstGeom>
        </p:spPr>
      </p:pic>
      <p:sp>
        <p:nvSpPr>
          <p:cNvPr id="8" name="Rectangle 7">
            <a:extLst>
              <a:ext uri="{FF2B5EF4-FFF2-40B4-BE49-F238E27FC236}">
                <a16:creationId xmlns:a16="http://schemas.microsoft.com/office/drawing/2014/main" id="{9060E0E4-20BE-F5D6-DE5F-839DAAA02F3D}"/>
              </a:ext>
            </a:extLst>
          </p:cNvPr>
          <p:cNvSpPr/>
          <p:nvPr/>
        </p:nvSpPr>
        <p:spPr bwMode="auto">
          <a:xfrm>
            <a:off x="11136559" y="5877272"/>
            <a:ext cx="134693" cy="23583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3" name="Rectangle 12">
            <a:extLst>
              <a:ext uri="{FF2B5EF4-FFF2-40B4-BE49-F238E27FC236}">
                <a16:creationId xmlns:a16="http://schemas.microsoft.com/office/drawing/2014/main" id="{08916695-B70B-1347-2BE3-B303EC0B714A}"/>
              </a:ext>
            </a:extLst>
          </p:cNvPr>
          <p:cNvSpPr/>
          <p:nvPr/>
        </p:nvSpPr>
        <p:spPr bwMode="auto">
          <a:xfrm>
            <a:off x="1199456" y="980728"/>
            <a:ext cx="5544616" cy="45719"/>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480019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2801943-5058-C9ED-34C2-36289D4C72C6}"/>
              </a:ext>
            </a:extLst>
          </p:cNvPr>
          <p:cNvSpPr/>
          <p:nvPr/>
        </p:nvSpPr>
        <p:spPr bwMode="auto">
          <a:xfrm>
            <a:off x="384310" y="1465626"/>
            <a:ext cx="10989084" cy="4428398"/>
          </a:xfrm>
          <a:prstGeom prst="rect">
            <a:avLst/>
          </a:prstGeom>
          <a:solidFill>
            <a:srgbClr val="00194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TextBox 4">
            <a:extLst>
              <a:ext uri="{FF2B5EF4-FFF2-40B4-BE49-F238E27FC236}">
                <a16:creationId xmlns:a16="http://schemas.microsoft.com/office/drawing/2014/main" id="{E3F3EDA1-D945-214F-96F0-8B82D04CA71A}"/>
              </a:ext>
            </a:extLst>
          </p:cNvPr>
          <p:cNvSpPr txBox="1"/>
          <p:nvPr/>
        </p:nvSpPr>
        <p:spPr>
          <a:xfrm>
            <a:off x="3923660" y="5432359"/>
            <a:ext cx="4344680" cy="461665"/>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ASH 2025;Abstract 2119 </a:t>
            </a:r>
          </a:p>
        </p:txBody>
      </p:sp>
      <p:pic>
        <p:nvPicPr>
          <p:cNvPr id="3" name="Picture 2">
            <a:extLst>
              <a:ext uri="{FF2B5EF4-FFF2-40B4-BE49-F238E27FC236}">
                <a16:creationId xmlns:a16="http://schemas.microsoft.com/office/drawing/2014/main" id="{4468A65A-4F83-270F-2C54-62EFABE09EC3}"/>
              </a:ext>
            </a:extLst>
          </p:cNvPr>
          <p:cNvPicPr>
            <a:picLocks noChangeAspect="1"/>
          </p:cNvPicPr>
          <p:nvPr/>
        </p:nvPicPr>
        <p:blipFill>
          <a:blip r:embed="rId3"/>
          <a:stretch>
            <a:fillRect/>
          </a:stretch>
        </p:blipFill>
        <p:spPr>
          <a:xfrm>
            <a:off x="384310" y="1465626"/>
            <a:ext cx="10989084" cy="1255540"/>
          </a:xfrm>
          <a:prstGeom prst="rect">
            <a:avLst/>
          </a:prstGeom>
        </p:spPr>
      </p:pic>
      <p:pic>
        <p:nvPicPr>
          <p:cNvPr id="9" name="Picture 8" descr="A blue background with white text&#10;&#10;AI-generated content may be incorrect.">
            <a:extLst>
              <a:ext uri="{FF2B5EF4-FFF2-40B4-BE49-F238E27FC236}">
                <a16:creationId xmlns:a16="http://schemas.microsoft.com/office/drawing/2014/main" id="{D2AEB72F-0511-25FD-7BD8-76D64F7A4B31}"/>
              </a:ext>
            </a:extLst>
          </p:cNvPr>
          <p:cNvPicPr>
            <a:picLocks noChangeAspect="1"/>
          </p:cNvPicPr>
          <p:nvPr/>
        </p:nvPicPr>
        <p:blipFill>
          <a:blip r:embed="rId4"/>
          <a:stretch>
            <a:fillRect/>
          </a:stretch>
        </p:blipFill>
        <p:spPr>
          <a:xfrm>
            <a:off x="384310" y="2837749"/>
            <a:ext cx="10347658" cy="2502295"/>
          </a:xfrm>
          <a:prstGeom prst="rect">
            <a:avLst/>
          </a:prstGeom>
        </p:spPr>
      </p:pic>
    </p:spTree>
    <p:extLst>
      <p:ext uri="{BB962C8B-B14F-4D97-AF65-F5344CB8AC3E}">
        <p14:creationId xmlns:p14="http://schemas.microsoft.com/office/powerpoint/2010/main" val="31538423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405054"/>
          </a:xfrm>
        </p:spPr>
        <p:txBody>
          <a:bodyPr/>
          <a:lstStyle/>
          <a:p>
            <a:r>
              <a:rPr lang="en-US" sz="3200" dirty="0">
                <a:solidFill>
                  <a:srgbClr val="0432FF"/>
                </a:solidFill>
              </a:rPr>
              <a:t>Dr Davids — Disclosures</a:t>
            </a:r>
            <a:br>
              <a:rPr lang="en-US" sz="3200" dirty="0">
                <a:solidFill>
                  <a:srgbClr val="0432FF"/>
                </a:solidFill>
              </a:rPr>
            </a:br>
            <a:r>
              <a:rPr lang="en-US" sz="3200" dirty="0">
                <a:solidFill>
                  <a:srgbClr val="0432FF"/>
                </a:solidFill>
              </a:rPr>
              <a:t>Contributing Clinical Investigator</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295300" y="1643795"/>
          <a:ext cx="9601398" cy="3206986"/>
        </p:xfrm>
        <a:graphic>
          <a:graphicData uri="http://schemas.openxmlformats.org/drawingml/2006/table">
            <a:tbl>
              <a:tblPr firstRow="1" bandRow="1">
                <a:tableStyleId>{F2DE63D5-997A-4646-A377-4702673A728D}</a:tableStyleId>
              </a:tblPr>
              <a:tblGrid>
                <a:gridCol w="2904654">
                  <a:extLst>
                    <a:ext uri="{9D8B030D-6E8A-4147-A177-3AD203B41FA5}">
                      <a16:colId xmlns:a16="http://schemas.microsoft.com/office/drawing/2014/main" val="20000"/>
                    </a:ext>
                  </a:extLst>
                </a:gridCol>
                <a:gridCol w="6696744">
                  <a:extLst>
                    <a:ext uri="{9D8B030D-6E8A-4147-A177-3AD203B41FA5}">
                      <a16:colId xmlns:a16="http://schemas.microsoft.com/office/drawing/2014/main" val="2117869244"/>
                    </a:ext>
                  </a:extLst>
                </a:gridCol>
              </a:tblGrid>
              <a:tr h="1651689">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Adaptive Biotechnologies Corporation, </a:t>
                      </a:r>
                      <a:r>
                        <a:rPr lang="en-US" sz="1800" b="0" dirty="0" err="1">
                          <a:solidFill>
                            <a:schemeClr val="tx1"/>
                          </a:solidFill>
                        </a:rPr>
                        <a:t>Ascentage</a:t>
                      </a:r>
                      <a:r>
                        <a:rPr lang="en-US" sz="1800" b="0" dirty="0">
                          <a:solidFill>
                            <a:schemeClr val="tx1"/>
                          </a:solidFill>
                        </a:rPr>
                        <a:t> Pharma, AstraZeneca Pharmaceuticals LP, </a:t>
                      </a:r>
                      <a:r>
                        <a:rPr lang="en-US" sz="1800" b="0" dirty="0" err="1">
                          <a:solidFill>
                            <a:schemeClr val="tx1"/>
                          </a:solidFill>
                        </a:rPr>
                        <a:t>BeOne</a:t>
                      </a:r>
                      <a:r>
                        <a:rPr lang="en-US" sz="1800" b="0" dirty="0">
                          <a:solidFill>
                            <a:schemeClr val="tx1"/>
                          </a:solidFill>
                        </a:rPr>
                        <a:t>, Bristol Myers Squibb, Galapagos NV, Genentech, a member of the Roche Group, Genmab US Inc, Janssen Biotech Inc, Lilly, MEI Pharma Inc, Merck, </a:t>
                      </a:r>
                      <a:r>
                        <a:rPr lang="en-US" sz="1800" b="0" dirty="0" err="1">
                          <a:solidFill>
                            <a:schemeClr val="tx1"/>
                          </a:solidFill>
                        </a:rPr>
                        <a:t>Nuvalent</a:t>
                      </a:r>
                      <a:r>
                        <a:rPr lang="en-US" sz="1800" b="0" dirty="0">
                          <a:solidFill>
                            <a:schemeClr val="tx1"/>
                          </a:solidFill>
                        </a:rPr>
                        <a:t>, Schrödinger,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47430">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Ascentage</a:t>
                      </a:r>
                      <a:r>
                        <a:rPr lang="en-US" sz="1800" b="0" dirty="0">
                          <a:solidFill>
                            <a:schemeClr val="tx1"/>
                          </a:solidFill>
                        </a:rPr>
                        <a:t> Pharma, AstraZeneca Pharmaceuticals LP, MEI Pharma Inc,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5032084"/>
                  </a:ext>
                </a:extLst>
              </a:tr>
              <a:tr h="707867">
                <a:tc>
                  <a:txBody>
                    <a:bodyPr/>
                    <a:lstStyle/>
                    <a:p>
                      <a:pPr algn="l"/>
                      <a:r>
                        <a:rPr lang="en-US" sz="1800" b="1" dirty="0">
                          <a:solidFill>
                            <a:schemeClr val="tx1"/>
                          </a:solidFill>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UpToDate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7780004"/>
                  </a:ext>
                </a:extLst>
              </a:tr>
            </a:tbl>
          </a:graphicData>
        </a:graphic>
      </p:graphicFrame>
    </p:spTree>
    <p:custDataLst>
      <p:tags r:id="rId1"/>
    </p:custDataLst>
    <p:extLst>
      <p:ext uri="{BB962C8B-B14F-4D97-AF65-F5344CB8AC3E}">
        <p14:creationId xmlns:p14="http://schemas.microsoft.com/office/powerpoint/2010/main" val="618125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65764F-AEBF-77CD-73EC-053BCAC737D8}"/>
              </a:ext>
            </a:extLst>
          </p:cNvPr>
          <p:cNvSpPr/>
          <p:nvPr/>
        </p:nvSpPr>
        <p:spPr bwMode="auto">
          <a:xfrm>
            <a:off x="940927" y="870023"/>
            <a:ext cx="10781019" cy="542060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Title 1">
            <a:extLst>
              <a:ext uri="{FF2B5EF4-FFF2-40B4-BE49-F238E27FC236}">
                <a16:creationId xmlns:a16="http://schemas.microsoft.com/office/drawing/2014/main" id="{8291CCBB-7587-35AD-ACAE-A506BD151FD9}"/>
              </a:ext>
            </a:extLst>
          </p:cNvPr>
          <p:cNvSpPr>
            <a:spLocks noGrp="1"/>
          </p:cNvSpPr>
          <p:nvPr>
            <p:ph type="title"/>
          </p:nvPr>
        </p:nvSpPr>
        <p:spPr>
          <a:xfrm>
            <a:off x="916516" y="307776"/>
            <a:ext cx="10358967" cy="453129"/>
          </a:xfrm>
        </p:spPr>
        <p:txBody>
          <a:bodyPr/>
          <a:lstStyle/>
          <a:p>
            <a:r>
              <a:rPr lang="en-US" dirty="0"/>
              <a:t>BELLWAVE-010: Response Data</a:t>
            </a:r>
          </a:p>
        </p:txBody>
      </p:sp>
      <p:sp>
        <p:nvSpPr>
          <p:cNvPr id="3" name="TextBox 2">
            <a:extLst>
              <a:ext uri="{FF2B5EF4-FFF2-40B4-BE49-F238E27FC236}">
                <a16:creationId xmlns:a16="http://schemas.microsoft.com/office/drawing/2014/main" id="{50F7FBA7-6920-6DEB-6784-5EF594AD4692}"/>
              </a:ext>
            </a:extLst>
          </p:cNvPr>
          <p:cNvSpPr txBox="1"/>
          <p:nvPr/>
        </p:nvSpPr>
        <p:spPr>
          <a:xfrm>
            <a:off x="0" y="6550223"/>
            <a:ext cx="11133467"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Ghia P et al. ASH 2025;Abstract 2119; </a:t>
            </a:r>
            <a:r>
              <a:rPr lang="en-US" sz="1500" b="0" dirty="0">
                <a:solidFill>
                  <a:srgbClr val="000000"/>
                </a:solidFill>
                <a:latin typeface="Calibri" panose="020F0502020204030204" pitchFamily="34" charset="0"/>
                <a:cs typeface="Calibri" panose="020F0502020204030204" pitchFamily="34" charset="0"/>
              </a:rPr>
              <a:t>Ghia P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et al. EHA 2026;Abstract PS1707.</a:t>
            </a:r>
          </a:p>
        </p:txBody>
      </p:sp>
      <p:pic>
        <p:nvPicPr>
          <p:cNvPr id="7" name="Picture 6" descr="A comparison of a graph&#10;&#10;AI-generated content may be incorrect.">
            <a:extLst>
              <a:ext uri="{FF2B5EF4-FFF2-40B4-BE49-F238E27FC236}">
                <a16:creationId xmlns:a16="http://schemas.microsoft.com/office/drawing/2014/main" id="{6332C93C-78D7-EDE5-2C04-2CD4B01A55A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877225" y="3154419"/>
            <a:ext cx="8908422" cy="2823091"/>
          </a:xfrm>
          <a:prstGeom prst="rect">
            <a:avLst/>
          </a:prstGeom>
        </p:spPr>
      </p:pic>
      <p:sp>
        <p:nvSpPr>
          <p:cNvPr id="8" name="TextBox 7">
            <a:extLst>
              <a:ext uri="{FF2B5EF4-FFF2-40B4-BE49-F238E27FC236}">
                <a16:creationId xmlns:a16="http://schemas.microsoft.com/office/drawing/2014/main" id="{7B5B28BC-DDD8-AC57-776C-75407BDAB233}"/>
              </a:ext>
            </a:extLst>
          </p:cNvPr>
          <p:cNvSpPr txBox="1"/>
          <p:nvPr/>
        </p:nvSpPr>
        <p:spPr>
          <a:xfrm>
            <a:off x="3353833" y="3000530"/>
            <a:ext cx="178106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alibri"/>
                <a:ea typeface="+mn-ea"/>
                <a:cs typeface="+mn-cs"/>
              </a:rPr>
              <a:t>Nemtabrutinib</a:t>
            </a:r>
            <a:r>
              <a:rPr kumimoji="0" lang="en-US" sz="1400" b="1" i="0" u="none" strike="noStrike" kern="1200" cap="none" spc="0" normalizeH="0" baseline="0" noProof="0" dirty="0">
                <a:ln>
                  <a:noFill/>
                </a:ln>
                <a:solidFill>
                  <a:srgbClr val="000000"/>
                </a:solidFill>
                <a:effectLst/>
                <a:uLnTx/>
                <a:uFillTx/>
                <a:latin typeface="Calibri"/>
                <a:ea typeface="+mn-ea"/>
                <a:cs typeface="+mn-cs"/>
              </a:rPr>
              <a:t> 45 mg</a:t>
            </a:r>
          </a:p>
        </p:txBody>
      </p:sp>
      <p:sp>
        <p:nvSpPr>
          <p:cNvPr id="9" name="TextBox 8">
            <a:extLst>
              <a:ext uri="{FF2B5EF4-FFF2-40B4-BE49-F238E27FC236}">
                <a16:creationId xmlns:a16="http://schemas.microsoft.com/office/drawing/2014/main" id="{10347F26-1562-ECE2-2149-41A5B2F8E7F7}"/>
              </a:ext>
            </a:extLst>
          </p:cNvPr>
          <p:cNvSpPr txBox="1"/>
          <p:nvPr/>
        </p:nvSpPr>
        <p:spPr>
          <a:xfrm>
            <a:off x="7762393" y="3000530"/>
            <a:ext cx="178106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alibri"/>
                <a:ea typeface="+mn-ea"/>
                <a:cs typeface="+mn-cs"/>
              </a:rPr>
              <a:t>Nemtabrutinib</a:t>
            </a:r>
            <a:r>
              <a:rPr kumimoji="0" lang="en-US" sz="1400" b="1" i="0" u="none" strike="noStrike" kern="1200" cap="none" spc="0" normalizeH="0" baseline="0" noProof="0" dirty="0">
                <a:ln>
                  <a:noFill/>
                </a:ln>
                <a:solidFill>
                  <a:srgbClr val="000000"/>
                </a:solidFill>
                <a:effectLst/>
                <a:uLnTx/>
                <a:uFillTx/>
                <a:latin typeface="Calibri"/>
                <a:ea typeface="+mn-ea"/>
                <a:cs typeface="+mn-cs"/>
              </a:rPr>
              <a:t> 65 mg</a:t>
            </a:r>
          </a:p>
        </p:txBody>
      </p:sp>
      <p:pic>
        <p:nvPicPr>
          <p:cNvPr id="13" name="Picture 12" descr="A green and grey squares&#10;&#10;AI-generated content may be incorrect.">
            <a:extLst>
              <a:ext uri="{FF2B5EF4-FFF2-40B4-BE49-F238E27FC236}">
                <a16:creationId xmlns:a16="http://schemas.microsoft.com/office/drawing/2014/main" id="{E49D4D61-BA64-7C4F-FE5D-C368DB22907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115676" y="914794"/>
            <a:ext cx="10297798" cy="1980033"/>
          </a:xfrm>
          <a:prstGeom prst="rect">
            <a:avLst/>
          </a:prstGeom>
        </p:spPr>
      </p:pic>
    </p:spTree>
    <p:extLst>
      <p:ext uri="{BB962C8B-B14F-4D97-AF65-F5344CB8AC3E}">
        <p14:creationId xmlns:p14="http://schemas.microsoft.com/office/powerpoint/2010/main" val="2428439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3F3EDA1-D945-214F-96F0-8B82D04CA71A}"/>
              </a:ext>
            </a:extLst>
          </p:cNvPr>
          <p:cNvSpPr txBox="1"/>
          <p:nvPr/>
        </p:nvSpPr>
        <p:spPr>
          <a:xfrm>
            <a:off x="4766269" y="6116935"/>
            <a:ext cx="2456262" cy="461665"/>
          </a:xfrm>
          <a:prstGeom prst="rect">
            <a:avLst/>
          </a:prstGeom>
          <a:noFill/>
        </p:spPr>
        <p:txBody>
          <a:bodyPr wrap="square" rtlCol="0">
            <a:spAutoFit/>
          </a:bodyPr>
          <a:lstStyle/>
          <a:p>
            <a:pPr lvl="0" algn="ctr">
              <a:defRPr/>
            </a:pPr>
            <a:r>
              <a:rPr lang="en-US" sz="2400" dirty="0">
                <a:solidFill>
                  <a:srgbClr val="000000"/>
                </a:solidFill>
                <a:latin typeface="Calibri" panose="020F0502020204030204" pitchFamily="34" charset="0"/>
                <a:cs typeface="Calibri" panose="020F0502020204030204" pitchFamily="34" charset="0"/>
              </a:rPr>
              <a:t>2025;Abstract </a:t>
            </a:r>
            <a:r>
              <a:rPr kumimoji="0" lang="en-US" sz="240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85 </a:t>
            </a:r>
          </a:p>
        </p:txBody>
      </p:sp>
      <p:pic>
        <p:nvPicPr>
          <p:cNvPr id="7" name="Picture 6" descr="A close-up of a medical report&#10;&#10;AI-generated content may be incorrect.">
            <a:extLst>
              <a:ext uri="{FF2B5EF4-FFF2-40B4-BE49-F238E27FC236}">
                <a16:creationId xmlns:a16="http://schemas.microsoft.com/office/drawing/2014/main" id="{F96AA859-912A-FEEE-0F3F-D1C502EE77A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863600" y="279400"/>
            <a:ext cx="10261600" cy="5800034"/>
          </a:xfrm>
          <a:prstGeom prst="rect">
            <a:avLst/>
          </a:prstGeom>
        </p:spPr>
      </p:pic>
      <p:sp>
        <p:nvSpPr>
          <p:cNvPr id="11" name="Rectangle 10">
            <a:extLst>
              <a:ext uri="{FF2B5EF4-FFF2-40B4-BE49-F238E27FC236}">
                <a16:creationId xmlns:a16="http://schemas.microsoft.com/office/drawing/2014/main" id="{2EF19748-88F6-EE6D-8DEF-A416416F7631}"/>
              </a:ext>
            </a:extLst>
          </p:cNvPr>
          <p:cNvSpPr/>
          <p:nvPr/>
        </p:nvSpPr>
        <p:spPr bwMode="auto">
          <a:xfrm>
            <a:off x="2578100" y="5765800"/>
            <a:ext cx="5626100" cy="31363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5998281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CCBB-7587-35AD-ACAE-A506BD151FD9}"/>
              </a:ext>
            </a:extLst>
          </p:cNvPr>
          <p:cNvSpPr>
            <a:spLocks noGrp="1"/>
          </p:cNvSpPr>
          <p:nvPr>
            <p:ph type="title"/>
          </p:nvPr>
        </p:nvSpPr>
        <p:spPr>
          <a:xfrm>
            <a:off x="916516" y="307776"/>
            <a:ext cx="10358967" cy="453129"/>
          </a:xfrm>
        </p:spPr>
        <p:txBody>
          <a:bodyPr/>
          <a:lstStyle/>
          <a:p>
            <a:r>
              <a:rPr lang="en-US" dirty="0"/>
              <a:t>CaDAnCe-101: Response Data</a:t>
            </a:r>
          </a:p>
        </p:txBody>
      </p:sp>
      <p:pic>
        <p:nvPicPr>
          <p:cNvPr id="12" name="Picture 11">
            <a:extLst>
              <a:ext uri="{FF2B5EF4-FFF2-40B4-BE49-F238E27FC236}">
                <a16:creationId xmlns:a16="http://schemas.microsoft.com/office/drawing/2014/main" id="{260AEE65-5E82-2D63-BFF7-C660FE1E871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b="11296"/>
          <a:stretch>
            <a:fillRect/>
          </a:stretch>
        </p:blipFill>
        <p:spPr>
          <a:xfrm>
            <a:off x="261249" y="975071"/>
            <a:ext cx="11669502" cy="4907857"/>
          </a:xfrm>
          <a:prstGeom prst="rect">
            <a:avLst/>
          </a:prstGeom>
        </p:spPr>
      </p:pic>
      <p:sp>
        <p:nvSpPr>
          <p:cNvPr id="3" name="TextBox 2">
            <a:extLst>
              <a:ext uri="{FF2B5EF4-FFF2-40B4-BE49-F238E27FC236}">
                <a16:creationId xmlns:a16="http://schemas.microsoft.com/office/drawing/2014/main" id="{50F7FBA7-6920-6DEB-6784-5EF594AD4692}"/>
              </a:ext>
            </a:extLst>
          </p:cNvPr>
          <p:cNvSpPr txBox="1"/>
          <p:nvPr/>
        </p:nvSpPr>
        <p:spPr>
          <a:xfrm>
            <a:off x="0" y="6550223"/>
            <a:ext cx="1113346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Ahn I et al. ASH 2025;Abstract 85.</a:t>
            </a:r>
          </a:p>
        </p:txBody>
      </p:sp>
    </p:spTree>
    <p:extLst>
      <p:ext uri="{BB962C8B-B14F-4D97-AF65-F5344CB8AC3E}">
        <p14:creationId xmlns:p14="http://schemas.microsoft.com/office/powerpoint/2010/main" val="2219286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background with white text&#10;&#10;AI-generated content may be incorrect.">
            <a:extLst>
              <a:ext uri="{FF2B5EF4-FFF2-40B4-BE49-F238E27FC236}">
                <a16:creationId xmlns:a16="http://schemas.microsoft.com/office/drawing/2014/main" id="{911EA0CE-CA78-C679-1EA6-E738A5D781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700" y="438149"/>
            <a:ext cx="10248900" cy="5717927"/>
          </a:xfrm>
          <a:prstGeom prst="rect">
            <a:avLst/>
          </a:prstGeom>
        </p:spPr>
      </p:pic>
      <p:sp>
        <p:nvSpPr>
          <p:cNvPr id="6" name="TextBox 5">
            <a:extLst>
              <a:ext uri="{FF2B5EF4-FFF2-40B4-BE49-F238E27FC236}">
                <a16:creationId xmlns:a16="http://schemas.microsoft.com/office/drawing/2014/main" id="{9AA87FC7-A03D-49DE-A629-D80339D5AC08}"/>
              </a:ext>
            </a:extLst>
          </p:cNvPr>
          <p:cNvSpPr txBox="1"/>
          <p:nvPr/>
        </p:nvSpPr>
        <p:spPr>
          <a:xfrm>
            <a:off x="5281287" y="501869"/>
            <a:ext cx="2008514" cy="40011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Arial" pitchFamily="-72" charset="0"/>
                <a:ea typeface="MS PGothic" charset="0"/>
              </a:rPr>
              <a:t>Abstract 86 </a:t>
            </a:r>
          </a:p>
        </p:txBody>
      </p:sp>
    </p:spTree>
    <p:extLst>
      <p:ext uri="{BB962C8B-B14F-4D97-AF65-F5344CB8AC3E}">
        <p14:creationId xmlns:p14="http://schemas.microsoft.com/office/powerpoint/2010/main" val="2876296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E6D64-C684-1123-6984-540BEC19E44C}"/>
              </a:ext>
            </a:extLst>
          </p:cNvPr>
          <p:cNvSpPr>
            <a:spLocks noGrp="1"/>
          </p:cNvSpPr>
          <p:nvPr>
            <p:ph type="title"/>
          </p:nvPr>
        </p:nvSpPr>
        <p:spPr>
          <a:xfrm>
            <a:off x="912286" y="227013"/>
            <a:ext cx="10358967" cy="910411"/>
          </a:xfrm>
        </p:spPr>
        <p:txBody>
          <a:bodyPr/>
          <a:lstStyle/>
          <a:p>
            <a:pPr algn="l"/>
            <a:r>
              <a:rPr lang="en-US" dirty="0" err="1"/>
              <a:t>Bexobrutideg</a:t>
            </a:r>
            <a:r>
              <a:rPr lang="en-US" dirty="0"/>
              <a:t> (NX-5948): Objective Response Rate and Median Duration of Response</a:t>
            </a:r>
          </a:p>
        </p:txBody>
      </p:sp>
      <p:sp>
        <p:nvSpPr>
          <p:cNvPr id="3" name="TextBox 2">
            <a:extLst>
              <a:ext uri="{FF2B5EF4-FFF2-40B4-BE49-F238E27FC236}">
                <a16:creationId xmlns:a16="http://schemas.microsoft.com/office/drawing/2014/main" id="{153F194C-8C2F-1D5B-7C1B-60161EB3544F}"/>
              </a:ext>
            </a:extLst>
          </p:cNvPr>
          <p:cNvSpPr txBox="1"/>
          <p:nvPr/>
        </p:nvSpPr>
        <p:spPr>
          <a:xfrm>
            <a:off x="137786" y="6463430"/>
            <a:ext cx="1113346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Omer Z et al. ASH 2025;Abstract 86. </a:t>
            </a:r>
          </a:p>
        </p:txBody>
      </p:sp>
      <p:pic>
        <p:nvPicPr>
          <p:cNvPr id="9" name="Picture 8">
            <a:extLst>
              <a:ext uri="{FF2B5EF4-FFF2-40B4-BE49-F238E27FC236}">
                <a16:creationId xmlns:a16="http://schemas.microsoft.com/office/drawing/2014/main" id="{B4CD23C0-EB42-939E-25CF-D801CE995685}"/>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p:blipFill>
        <p:spPr>
          <a:xfrm>
            <a:off x="837594" y="1226037"/>
            <a:ext cx="9733850" cy="5147057"/>
          </a:xfrm>
          <a:prstGeom prst="rect">
            <a:avLst/>
          </a:prstGeom>
        </p:spPr>
      </p:pic>
    </p:spTree>
    <p:extLst>
      <p:ext uri="{BB962C8B-B14F-4D97-AF65-F5344CB8AC3E}">
        <p14:creationId xmlns:p14="http://schemas.microsoft.com/office/powerpoint/2010/main" val="2905485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7559B-CD6A-6290-0FE4-D92481EC785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4F5AD65-17D9-4512-3D77-7963211C7ED9}"/>
              </a:ext>
            </a:extLst>
          </p:cNvPr>
          <p:cNvSpPr/>
          <p:nvPr/>
        </p:nvSpPr>
        <p:spPr bwMode="auto">
          <a:xfrm>
            <a:off x="530999" y="5248563"/>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14BFE11-5A7A-4819-E5C9-1A02C785CB5D}"/>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Relapsed/Refractory CLL</a:t>
            </a:r>
            <a:endParaRPr lang="en-US" sz="2800" dirty="0">
              <a:solidFill>
                <a:srgbClr val="0432FF"/>
              </a:solidFill>
            </a:endParaRPr>
          </a:p>
        </p:txBody>
      </p:sp>
      <p:sp>
        <p:nvSpPr>
          <p:cNvPr id="6" name="Content Placeholder 5">
            <a:extLst>
              <a:ext uri="{FF2B5EF4-FFF2-40B4-BE49-F238E27FC236}">
                <a16:creationId xmlns:a16="http://schemas.microsoft.com/office/drawing/2014/main" id="{3F81DA32-5B3A-246D-B602-6EA614DF4A40}"/>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Overview of Grand Rounds CLL Initiative</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Sequencing Roadmap</a:t>
            </a: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Key Datasets — </a:t>
            </a:r>
            <a:r>
              <a:rPr lang="en-US" sz="2800" dirty="0" err="1">
                <a:solidFill>
                  <a:schemeClr val="tx1"/>
                </a:solidFill>
              </a:rPr>
              <a:t>Pirtobrutinib</a:t>
            </a:r>
            <a:endParaRPr lang="en-US" sz="2800" dirty="0">
              <a:solidFill>
                <a:schemeClr val="tx1"/>
              </a:solidFill>
            </a:endParaRP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Investigator Survey</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Other Novel Therapy Approaches</a:t>
            </a:r>
          </a:p>
          <a:p>
            <a:pPr marL="98425" indent="0">
              <a:lnSpc>
                <a:spcPts val="3240"/>
              </a:lnSpc>
              <a:spcBef>
                <a:spcPts val="1600"/>
              </a:spcBef>
              <a:spcAft>
                <a:spcPts val="600"/>
              </a:spcAft>
              <a:buNone/>
            </a:pPr>
            <a:r>
              <a:rPr lang="en-US" sz="2800" dirty="0">
                <a:solidFill>
                  <a:schemeClr val="bg1"/>
                </a:solidFill>
              </a:rPr>
              <a:t>Module 6: EHA 2026</a:t>
            </a:r>
          </a:p>
        </p:txBody>
      </p:sp>
    </p:spTree>
    <p:custDataLst>
      <p:tags r:id="rId1"/>
    </p:custDataLst>
    <p:extLst>
      <p:ext uri="{BB962C8B-B14F-4D97-AF65-F5344CB8AC3E}">
        <p14:creationId xmlns:p14="http://schemas.microsoft.com/office/powerpoint/2010/main" val="2971386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A67DB-5883-183A-2E49-5DDDE2B2369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C8F5BEF-AC91-4025-B2CD-E82F2584DB1F}"/>
              </a:ext>
            </a:extLst>
          </p:cNvPr>
          <p:cNvSpPr txBox="1"/>
          <p:nvPr/>
        </p:nvSpPr>
        <p:spPr>
          <a:xfrm>
            <a:off x="896038" y="1694365"/>
            <a:ext cx="10399923" cy="454848"/>
          </a:xfrm>
          <a:prstGeom prst="rect">
            <a:avLst/>
          </a:prstGeom>
          <a:noFill/>
        </p:spPr>
        <p:txBody>
          <a:bodyPr wrap="square" anchor="ctr">
            <a:noAutofit/>
          </a:bodyPr>
          <a:lstStyle/>
          <a:p>
            <a:pPr defTabSz="914400" fontAlgn="auto">
              <a:spcBef>
                <a:spcPts val="0"/>
              </a:spcBef>
              <a:spcAft>
                <a:spcPts val="0"/>
              </a:spcAft>
              <a:defRPr/>
            </a:pPr>
            <a:r>
              <a:rPr lang="en-US" dirty="0">
                <a:solidFill>
                  <a:srgbClr val="0432FF"/>
                </a:solidFill>
                <a:latin typeface="Calibri" panose="020F0502020204030204" pitchFamily="34" charset="0"/>
                <a:cs typeface="Calibri" panose="020F0502020204030204" pitchFamily="34" charset="0"/>
              </a:rPr>
              <a:t>A Phase 2 Study of Fixed-Duration </a:t>
            </a:r>
            <a:r>
              <a:rPr lang="en-US" dirty="0" err="1">
                <a:solidFill>
                  <a:srgbClr val="0432FF"/>
                </a:solidFill>
                <a:latin typeface="Calibri" panose="020F0502020204030204" pitchFamily="34" charset="0"/>
                <a:cs typeface="Calibri" panose="020F0502020204030204" pitchFamily="34" charset="0"/>
              </a:rPr>
              <a:t>Pirtobrutinib</a:t>
            </a:r>
            <a:r>
              <a:rPr lang="en-US" dirty="0">
                <a:solidFill>
                  <a:srgbClr val="0432FF"/>
                </a:solidFill>
                <a:latin typeface="Calibri" panose="020F0502020204030204" pitchFamily="34" charset="0"/>
                <a:cs typeface="Calibri" panose="020F0502020204030204" pitchFamily="34" charset="0"/>
              </a:rPr>
              <a:t> and Obinutuzumab in Previously Untreated CLL</a:t>
            </a:r>
          </a:p>
        </p:txBody>
      </p:sp>
      <p:sp>
        <p:nvSpPr>
          <p:cNvPr id="2" name="TextBox 1">
            <a:extLst>
              <a:ext uri="{FF2B5EF4-FFF2-40B4-BE49-F238E27FC236}">
                <a16:creationId xmlns:a16="http://schemas.microsoft.com/office/drawing/2014/main" id="{6BD50264-FD3F-6EBD-AD6D-3BE5F21E0710}"/>
              </a:ext>
            </a:extLst>
          </p:cNvPr>
          <p:cNvSpPr txBox="1"/>
          <p:nvPr/>
        </p:nvSpPr>
        <p:spPr>
          <a:xfrm>
            <a:off x="958467" y="3186756"/>
            <a:ext cx="4413380"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Ahn I et al.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EHA 2026;Abstract S148 (Oral). </a:t>
            </a:r>
          </a:p>
        </p:txBody>
      </p:sp>
      <p:sp>
        <p:nvSpPr>
          <p:cNvPr id="5" name="TextBox 4">
            <a:extLst>
              <a:ext uri="{FF2B5EF4-FFF2-40B4-BE49-F238E27FC236}">
                <a16:creationId xmlns:a16="http://schemas.microsoft.com/office/drawing/2014/main" id="{D8E82395-3A91-4B31-B989-AFBAED910735}"/>
              </a:ext>
            </a:extLst>
          </p:cNvPr>
          <p:cNvSpPr txBox="1"/>
          <p:nvPr/>
        </p:nvSpPr>
        <p:spPr>
          <a:xfrm>
            <a:off x="958467" y="4424618"/>
            <a:ext cx="10830762"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Chronic Lymphocytic Leukemia and Related Disorders - Clinical</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2400" b="0" dirty="0">
                <a:solidFill>
                  <a:srgbClr val="000000"/>
                </a:solidFill>
                <a:latin typeface="Calibri"/>
                <a:cs typeface="+mn-cs"/>
              </a:rPr>
              <a:t>FRI</a:t>
            </a: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DAY JUNE 12, 2026</a:t>
            </a:r>
          </a:p>
        </p:txBody>
      </p:sp>
    </p:spTree>
    <p:custDataLst>
      <p:tags r:id="rId1"/>
    </p:custDataLst>
    <p:extLst>
      <p:ext uri="{BB962C8B-B14F-4D97-AF65-F5344CB8AC3E}">
        <p14:creationId xmlns:p14="http://schemas.microsoft.com/office/powerpoint/2010/main" val="3393410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A4F8F-7A7B-BD6E-0BCC-C6F9CC0952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8F51A3-5C00-413F-DB7E-4396982A97AD}"/>
              </a:ext>
            </a:extLst>
          </p:cNvPr>
          <p:cNvSpPr>
            <a:spLocks noGrp="1"/>
          </p:cNvSpPr>
          <p:nvPr>
            <p:ph type="title"/>
          </p:nvPr>
        </p:nvSpPr>
        <p:spPr/>
        <p:txBody>
          <a:bodyPr/>
          <a:lstStyle/>
          <a:p>
            <a:pPr algn="l"/>
            <a:r>
              <a:rPr lang="en-US" dirty="0"/>
              <a:t>Phase II Study of </a:t>
            </a:r>
            <a:r>
              <a:rPr lang="en-US" dirty="0" err="1"/>
              <a:t>Pirtobrutinib</a:t>
            </a:r>
            <a:r>
              <a:rPr lang="en-US" dirty="0"/>
              <a:t> and Obinutuzumab for Previously Untreated CLL</a:t>
            </a:r>
          </a:p>
        </p:txBody>
      </p:sp>
      <p:sp>
        <p:nvSpPr>
          <p:cNvPr id="3" name="TextBox 2">
            <a:extLst>
              <a:ext uri="{FF2B5EF4-FFF2-40B4-BE49-F238E27FC236}">
                <a16:creationId xmlns:a16="http://schemas.microsoft.com/office/drawing/2014/main" id="{2C4BE069-47DD-3CF3-85B4-011D3D6FB3D8}"/>
              </a:ext>
            </a:extLst>
          </p:cNvPr>
          <p:cNvSpPr txBox="1"/>
          <p:nvPr/>
        </p:nvSpPr>
        <p:spPr>
          <a:xfrm>
            <a:off x="137786" y="6463430"/>
            <a:ext cx="11133467" cy="338554"/>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Ahn I et al. EHA 2026;Abstract S148. </a:t>
            </a:r>
          </a:p>
        </p:txBody>
      </p:sp>
      <p:sp>
        <p:nvSpPr>
          <p:cNvPr id="4" name="TextBox 3">
            <a:extLst>
              <a:ext uri="{FF2B5EF4-FFF2-40B4-BE49-F238E27FC236}">
                <a16:creationId xmlns:a16="http://schemas.microsoft.com/office/drawing/2014/main" id="{2639C488-8F79-6538-2339-D862873E4669}"/>
              </a:ext>
            </a:extLst>
          </p:cNvPr>
          <p:cNvSpPr txBox="1"/>
          <p:nvPr/>
        </p:nvSpPr>
        <p:spPr>
          <a:xfrm>
            <a:off x="912285" y="1370013"/>
            <a:ext cx="10974915" cy="4939814"/>
          </a:xfrm>
          <a:prstGeom prst="rect">
            <a:avLst/>
          </a:prstGeom>
          <a:noFill/>
        </p:spPr>
        <p:txBody>
          <a:bodyPr wrap="square" rtlCol="0">
            <a:spAutoFit/>
          </a:bodyPr>
          <a:lstStyle/>
          <a:p>
            <a:r>
              <a:rPr lang="en-US" sz="1900" b="0" dirty="0">
                <a:solidFill>
                  <a:schemeClr val="tx1"/>
                </a:solidFill>
                <a:latin typeface="Calibri" panose="020F0502020204030204" pitchFamily="34" charset="0"/>
                <a:cs typeface="Calibri" panose="020F0502020204030204" pitchFamily="34" charset="0"/>
              </a:rPr>
              <a:t>N = 60 pts in the initial cohort, 20% have completed end of combination therapy (</a:t>
            </a:r>
            <a:r>
              <a:rPr lang="en-US" sz="1900" b="0" dirty="0" err="1">
                <a:solidFill>
                  <a:schemeClr val="tx1"/>
                </a:solidFill>
                <a:latin typeface="Calibri" panose="020F0502020204030204" pitchFamily="34" charset="0"/>
                <a:cs typeface="Calibri" panose="020F0502020204030204" pitchFamily="34" charset="0"/>
              </a:rPr>
              <a:t>EoCT</a:t>
            </a:r>
            <a:r>
              <a:rPr lang="en-US" sz="1900" b="0" dirty="0">
                <a:solidFill>
                  <a:schemeClr val="tx1"/>
                </a:solidFill>
                <a:latin typeface="Calibri" panose="020F0502020204030204" pitchFamily="34" charset="0"/>
                <a:cs typeface="Calibri" panose="020F0502020204030204" pitchFamily="34" charset="0"/>
              </a:rPr>
              <a:t>) response assessment </a:t>
            </a:r>
          </a:p>
          <a:p>
            <a:pPr>
              <a:spcBef>
                <a:spcPts val="1200"/>
              </a:spcBef>
            </a:pPr>
            <a:r>
              <a:rPr lang="en-US" sz="1900" b="0" dirty="0">
                <a:solidFill>
                  <a:schemeClr val="tx1"/>
                </a:solidFill>
                <a:latin typeface="Calibri" panose="020F0502020204030204" pitchFamily="34" charset="0"/>
                <a:cs typeface="Calibri" panose="020F0502020204030204" pitchFamily="34" charset="0"/>
              </a:rPr>
              <a:t>Most common treatment-emergent adverse events:</a:t>
            </a:r>
          </a:p>
          <a:p>
            <a:pPr marL="715963" lvl="1" indent="-285750">
              <a:buFont typeface="Arial" panose="020B0604020202020204" pitchFamily="34" charset="0"/>
              <a:buChar char="•"/>
            </a:pPr>
            <a:r>
              <a:rPr lang="en-US" sz="1900" b="0" dirty="0">
                <a:solidFill>
                  <a:schemeClr val="tx1"/>
                </a:solidFill>
                <a:latin typeface="Calibri" panose="020F0502020204030204" pitchFamily="34" charset="0"/>
                <a:cs typeface="Calibri" panose="020F0502020204030204" pitchFamily="34" charset="0"/>
              </a:rPr>
              <a:t>Bruising 30% (all grade [G] 1-2) </a:t>
            </a:r>
          </a:p>
          <a:p>
            <a:pPr marL="715963" lvl="1" indent="-285750">
              <a:buFont typeface="Arial" panose="020B0604020202020204" pitchFamily="34" charset="0"/>
              <a:buChar char="•"/>
            </a:pPr>
            <a:r>
              <a:rPr lang="en-US" sz="1900" b="0" dirty="0">
                <a:solidFill>
                  <a:schemeClr val="tx1"/>
                </a:solidFill>
                <a:latin typeface="Calibri" panose="020F0502020204030204" pitchFamily="34" charset="0"/>
                <a:cs typeface="Calibri" panose="020F0502020204030204" pitchFamily="34" charset="0"/>
              </a:rPr>
              <a:t>Headache 22% (all G1-2)</a:t>
            </a:r>
          </a:p>
          <a:p>
            <a:r>
              <a:rPr lang="en-US" sz="1900" b="0" dirty="0">
                <a:solidFill>
                  <a:schemeClr val="tx1"/>
                </a:solidFill>
                <a:latin typeface="Calibri" panose="020F0502020204030204" pitchFamily="34" charset="0"/>
                <a:cs typeface="Calibri" panose="020F0502020204030204" pitchFamily="34" charset="0"/>
              </a:rPr>
              <a:t>Serious infection (5% or 3 pts with G3-4) and infusion-related reaction (2% or 1 pt with G2)</a:t>
            </a:r>
          </a:p>
          <a:p>
            <a:r>
              <a:rPr lang="en-US" sz="1900" b="0" dirty="0">
                <a:solidFill>
                  <a:schemeClr val="tx1"/>
                </a:solidFill>
                <a:latin typeface="Calibri" panose="020F0502020204030204" pitchFamily="34" charset="0"/>
                <a:cs typeface="Calibri" panose="020F0502020204030204" pitchFamily="34" charset="0"/>
              </a:rPr>
              <a:t>Treatment-emergent hypertension 7% (all G1-2)</a:t>
            </a:r>
          </a:p>
          <a:p>
            <a:pPr>
              <a:spcBef>
                <a:spcPts val="1200"/>
              </a:spcBef>
            </a:pPr>
            <a:r>
              <a:rPr lang="en-US" sz="1900" b="0" dirty="0">
                <a:solidFill>
                  <a:schemeClr val="tx1"/>
                </a:solidFill>
                <a:latin typeface="Calibri" panose="020F0502020204030204" pitchFamily="34" charset="0"/>
                <a:cs typeface="Calibri" panose="020F0502020204030204" pitchFamily="34" charset="0"/>
              </a:rPr>
              <a:t>Overall response rate (ORR) after C6: 75% (ITT analysis of initial cohort)</a:t>
            </a:r>
          </a:p>
          <a:p>
            <a:r>
              <a:rPr lang="en-US" sz="1900" b="0" dirty="0">
                <a:solidFill>
                  <a:schemeClr val="tx1"/>
                </a:solidFill>
                <a:latin typeface="Calibri" panose="020F0502020204030204" pitchFamily="34" charset="0"/>
                <a:cs typeface="Calibri" panose="020F0502020204030204" pitchFamily="34" charset="0"/>
              </a:rPr>
              <a:t>ORR after </a:t>
            </a:r>
            <a:r>
              <a:rPr lang="en-US" sz="1900" b="0" dirty="0" err="1">
                <a:solidFill>
                  <a:schemeClr val="tx1"/>
                </a:solidFill>
                <a:latin typeface="Calibri" panose="020F0502020204030204" pitchFamily="34" charset="0"/>
                <a:cs typeface="Calibri" panose="020F0502020204030204" pitchFamily="34" charset="0"/>
              </a:rPr>
              <a:t>EoCT</a:t>
            </a:r>
            <a:r>
              <a:rPr lang="en-US" sz="1900" b="0" dirty="0">
                <a:solidFill>
                  <a:schemeClr val="tx1"/>
                </a:solidFill>
                <a:latin typeface="Calibri" panose="020F0502020204030204" pitchFamily="34" charset="0"/>
                <a:cs typeface="Calibri" panose="020F0502020204030204" pitchFamily="34" charset="0"/>
              </a:rPr>
              <a:t>: 100% (25% CR) of 12 evaluable pts</a:t>
            </a:r>
          </a:p>
          <a:p>
            <a:r>
              <a:rPr lang="en-US" sz="1900" b="0" dirty="0">
                <a:solidFill>
                  <a:schemeClr val="tx1"/>
                </a:solidFill>
                <a:latin typeface="Calibri" panose="020F0502020204030204" pitchFamily="34" charset="0"/>
                <a:cs typeface="Calibri" panose="020F0502020204030204" pitchFamily="34" charset="0"/>
              </a:rPr>
              <a:t>Undetectable MRD rate in blood based on flow cytometry (&lt;10-4) was 3% after C6 (n = 1/40) and 52% after </a:t>
            </a:r>
            <a:r>
              <a:rPr lang="en-US" sz="1900" b="0" dirty="0" err="1">
                <a:solidFill>
                  <a:schemeClr val="tx1"/>
                </a:solidFill>
                <a:latin typeface="Calibri" panose="020F0502020204030204" pitchFamily="34" charset="0"/>
                <a:cs typeface="Calibri" panose="020F0502020204030204" pitchFamily="34" charset="0"/>
              </a:rPr>
              <a:t>EoCT</a:t>
            </a:r>
            <a:r>
              <a:rPr lang="en-US" sz="1900" b="0" dirty="0">
                <a:solidFill>
                  <a:schemeClr val="tx1"/>
                </a:solidFill>
                <a:latin typeface="Calibri" panose="020F0502020204030204" pitchFamily="34" charset="0"/>
                <a:cs typeface="Calibri" panose="020F0502020204030204" pitchFamily="34" charset="0"/>
              </a:rPr>
              <a:t> (n = 13/25)</a:t>
            </a:r>
          </a:p>
          <a:p>
            <a:pPr>
              <a:spcBef>
                <a:spcPts val="1200"/>
              </a:spcBef>
            </a:pPr>
            <a:r>
              <a:rPr lang="en-US" sz="1900" dirty="0">
                <a:solidFill>
                  <a:schemeClr val="tx1"/>
                </a:solidFill>
                <a:latin typeface="Calibri" panose="020F0502020204030204" pitchFamily="34" charset="0"/>
                <a:cs typeface="Calibri" panose="020F0502020204030204" pitchFamily="34" charset="0"/>
              </a:rPr>
              <a:t>Conclusions </a:t>
            </a:r>
          </a:p>
          <a:p>
            <a:r>
              <a:rPr lang="en-US" sz="1900" b="0" dirty="0">
                <a:solidFill>
                  <a:schemeClr val="tx1"/>
                </a:solidFill>
                <a:latin typeface="Calibri" panose="020F0502020204030204" pitchFamily="34" charset="0"/>
                <a:cs typeface="Calibri" panose="020F0502020204030204" pitchFamily="34" charset="0"/>
              </a:rPr>
              <a:t>“Our early data suggest that fixed-duration </a:t>
            </a:r>
            <a:r>
              <a:rPr lang="en-US" sz="1900" b="0" dirty="0" err="1">
                <a:solidFill>
                  <a:schemeClr val="tx1"/>
                </a:solidFill>
                <a:latin typeface="Calibri" panose="020F0502020204030204" pitchFamily="34" charset="0"/>
                <a:cs typeface="Calibri" panose="020F0502020204030204" pitchFamily="34" charset="0"/>
              </a:rPr>
              <a:t>pirtobrutinib</a:t>
            </a:r>
            <a:r>
              <a:rPr lang="en-US" sz="1900" b="0" dirty="0">
                <a:solidFill>
                  <a:schemeClr val="tx1"/>
                </a:solidFill>
                <a:latin typeface="Calibri" panose="020F0502020204030204" pitchFamily="34" charset="0"/>
                <a:cs typeface="Calibri" panose="020F0502020204030204" pitchFamily="34" charset="0"/>
              </a:rPr>
              <a:t> and </a:t>
            </a:r>
            <a:r>
              <a:rPr lang="en-US" sz="1900" b="0" dirty="0" err="1">
                <a:solidFill>
                  <a:schemeClr val="tx1"/>
                </a:solidFill>
                <a:latin typeface="Calibri" panose="020F0502020204030204" pitchFamily="34" charset="0"/>
                <a:cs typeface="Calibri" panose="020F0502020204030204" pitchFamily="34" charset="0"/>
              </a:rPr>
              <a:t>obinutuzumab</a:t>
            </a:r>
            <a:r>
              <a:rPr lang="en-US" sz="1900" b="0" dirty="0">
                <a:solidFill>
                  <a:schemeClr val="tx1"/>
                </a:solidFill>
                <a:latin typeface="Calibri" panose="020F0502020204030204" pitchFamily="34" charset="0"/>
                <a:cs typeface="Calibri" panose="020F0502020204030204" pitchFamily="34" charset="0"/>
              </a:rPr>
              <a:t> have a favorable safety profile and a high rate of response in TN CLL, including pts achieving CR and undetectable MRD at </a:t>
            </a:r>
            <a:r>
              <a:rPr lang="en-US" sz="1900" b="0" dirty="0" err="1">
                <a:solidFill>
                  <a:schemeClr val="tx1"/>
                </a:solidFill>
                <a:latin typeface="Calibri" panose="020F0502020204030204" pitchFamily="34" charset="0"/>
                <a:cs typeface="Calibri" panose="020F0502020204030204" pitchFamily="34" charset="0"/>
              </a:rPr>
              <a:t>EoCT</a:t>
            </a:r>
            <a:r>
              <a:rPr lang="en-US" sz="1900" b="0" dirty="0">
                <a:solidFill>
                  <a:schemeClr val="tx1"/>
                </a:solidFill>
                <a:latin typeface="Calibri" panose="020F0502020204030204" pitchFamily="34" charset="0"/>
                <a:cs typeface="Calibri" panose="020F0502020204030204" pitchFamily="34" charset="0"/>
              </a:rPr>
              <a:t>. Additional pts and longer follow-up are needed for further evaluation of the efficacy and durability of disease control after treatment cessation.”</a:t>
            </a:r>
          </a:p>
        </p:txBody>
      </p:sp>
    </p:spTree>
    <p:extLst>
      <p:ext uri="{BB962C8B-B14F-4D97-AF65-F5344CB8AC3E}">
        <p14:creationId xmlns:p14="http://schemas.microsoft.com/office/powerpoint/2010/main" val="3025245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AC304-8CFA-598D-6345-21D2E9C25EC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86F80D4-5CB8-DC97-D53D-EDF7F0144874}"/>
              </a:ext>
            </a:extLst>
          </p:cNvPr>
          <p:cNvSpPr txBox="1"/>
          <p:nvPr/>
        </p:nvSpPr>
        <p:spPr>
          <a:xfrm>
            <a:off x="896038" y="1610234"/>
            <a:ext cx="10399923" cy="454848"/>
          </a:xfrm>
          <a:prstGeom prst="rect">
            <a:avLst/>
          </a:prstGeom>
          <a:noFill/>
        </p:spPr>
        <p:txBody>
          <a:bodyPr wrap="square" anchor="ctr">
            <a:noAutofit/>
          </a:bodyPr>
          <a:lstStyle/>
          <a:p>
            <a:pPr defTabSz="914400" fontAlgn="auto">
              <a:spcBef>
                <a:spcPts val="0"/>
              </a:spcBef>
              <a:spcAft>
                <a:spcPts val="0"/>
              </a:spcAft>
              <a:defRPr/>
            </a:pPr>
            <a:r>
              <a:rPr lang="en-US" dirty="0" err="1">
                <a:solidFill>
                  <a:srgbClr val="0432FF"/>
                </a:solidFill>
                <a:latin typeface="Calibri" panose="020F0502020204030204" pitchFamily="34" charset="0"/>
                <a:cs typeface="Calibri" panose="020F0502020204030204" pitchFamily="34" charset="0"/>
              </a:rPr>
              <a:t>Pirtobrutinib</a:t>
            </a:r>
            <a:r>
              <a:rPr lang="en-US" dirty="0">
                <a:solidFill>
                  <a:srgbClr val="0432FF"/>
                </a:solidFill>
                <a:latin typeface="Calibri" panose="020F0502020204030204" pitchFamily="34" charset="0"/>
                <a:cs typeface="Calibri" panose="020F0502020204030204" pitchFamily="34" charset="0"/>
              </a:rPr>
              <a:t> in Treatment-Naïve Patients with CLL/SLL: Pooled Results from BRUIN CLL-313 and BRUIN CLL-314</a:t>
            </a:r>
          </a:p>
        </p:txBody>
      </p:sp>
      <p:sp>
        <p:nvSpPr>
          <p:cNvPr id="2" name="TextBox 1">
            <a:extLst>
              <a:ext uri="{FF2B5EF4-FFF2-40B4-BE49-F238E27FC236}">
                <a16:creationId xmlns:a16="http://schemas.microsoft.com/office/drawing/2014/main" id="{486F7D64-BDAF-3F2A-DC25-1D5DA6DB94D6}"/>
              </a:ext>
            </a:extLst>
          </p:cNvPr>
          <p:cNvSpPr txBox="1"/>
          <p:nvPr/>
        </p:nvSpPr>
        <p:spPr>
          <a:xfrm>
            <a:off x="958466" y="3555056"/>
            <a:ext cx="4820033"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a:ea typeface="MS PGothic" charset="0"/>
                <a:cs typeface="+mn-cs"/>
              </a:rPr>
              <a:t>Woyach</a:t>
            </a: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 JA et al.  </a:t>
            </a:r>
          </a:p>
          <a:p>
            <a:pPr lvl="0" defTabSz="914400" fontAlgn="auto">
              <a:spcBef>
                <a:spcPts val="0"/>
              </a:spcBef>
              <a:spcAft>
                <a:spcPts val="1200"/>
              </a:spcAf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EHA 2026;Abstract PS1701 </a:t>
            </a:r>
            <a:r>
              <a:rPr lang="en-US" sz="2400" b="0" dirty="0">
                <a:solidFill>
                  <a:srgbClr val="000000"/>
                </a:solidFill>
                <a:latin typeface="Calibri"/>
              </a:rPr>
              <a:t>(Poster)</a:t>
            </a: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 </a:t>
            </a:r>
          </a:p>
        </p:txBody>
      </p:sp>
      <p:sp>
        <p:nvSpPr>
          <p:cNvPr id="5" name="TextBox 4">
            <a:extLst>
              <a:ext uri="{FF2B5EF4-FFF2-40B4-BE49-F238E27FC236}">
                <a16:creationId xmlns:a16="http://schemas.microsoft.com/office/drawing/2014/main" id="{F87FA072-85AA-CF97-F4A2-9D2A4C932CB1}"/>
              </a:ext>
            </a:extLst>
          </p:cNvPr>
          <p:cNvSpPr txBox="1"/>
          <p:nvPr/>
        </p:nvSpPr>
        <p:spPr>
          <a:xfrm>
            <a:off x="958467" y="4792918"/>
            <a:ext cx="10830762"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Chronic Lymphocytic Leukemia and Related Disorders - Clinical</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2400" b="0" dirty="0">
                <a:solidFill>
                  <a:srgbClr val="000000"/>
                </a:solidFill>
                <a:latin typeface="Calibri"/>
                <a:cs typeface="+mn-cs"/>
              </a:rPr>
              <a:t>THURS</a:t>
            </a: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DAY JUNE 11, 2026</a:t>
            </a:r>
          </a:p>
        </p:txBody>
      </p:sp>
    </p:spTree>
    <p:custDataLst>
      <p:tags r:id="rId1"/>
    </p:custDataLst>
    <p:extLst>
      <p:ext uri="{BB962C8B-B14F-4D97-AF65-F5344CB8AC3E}">
        <p14:creationId xmlns:p14="http://schemas.microsoft.com/office/powerpoint/2010/main" val="3349197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00A62-106B-EE76-2563-CC1E6F46CCA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CDEACC5-726B-01B2-909E-29A9F94660BA}"/>
              </a:ext>
            </a:extLst>
          </p:cNvPr>
          <p:cNvSpPr txBox="1"/>
          <p:nvPr/>
        </p:nvSpPr>
        <p:spPr>
          <a:xfrm>
            <a:off x="896038" y="1610234"/>
            <a:ext cx="10399923" cy="454848"/>
          </a:xfrm>
          <a:prstGeom prst="rect">
            <a:avLst/>
          </a:prstGeom>
          <a:noFill/>
        </p:spPr>
        <p:txBody>
          <a:bodyPr wrap="square" anchor="ctr">
            <a:noAutofit/>
          </a:bodyPr>
          <a:lstStyle/>
          <a:p>
            <a:pPr defTabSz="914400" fontAlgn="auto">
              <a:spcBef>
                <a:spcPts val="0"/>
              </a:spcBef>
              <a:spcAft>
                <a:spcPts val="0"/>
              </a:spcAft>
              <a:defRPr/>
            </a:pPr>
            <a:r>
              <a:rPr lang="en-US" dirty="0">
                <a:solidFill>
                  <a:srgbClr val="0432FF"/>
                </a:solidFill>
                <a:latin typeface="Calibri" panose="020F0502020204030204" pitchFamily="34" charset="0"/>
                <a:cs typeface="Calibri" panose="020F0502020204030204" pitchFamily="34" charset="0"/>
              </a:rPr>
              <a:t>Real World Outcomes in 50 Patients with Chronic Lymphocytic Leukemia (CLL) Treated with </a:t>
            </a:r>
            <a:r>
              <a:rPr lang="en-US" dirty="0" err="1">
                <a:solidFill>
                  <a:srgbClr val="0432FF"/>
                </a:solidFill>
                <a:latin typeface="Calibri" panose="020F0502020204030204" pitchFamily="34" charset="0"/>
                <a:cs typeface="Calibri" panose="020F0502020204030204" pitchFamily="34" charset="0"/>
              </a:rPr>
              <a:t>Pirtobrutinib</a:t>
            </a:r>
            <a:r>
              <a:rPr lang="en-US" dirty="0">
                <a:solidFill>
                  <a:srgbClr val="0432FF"/>
                </a:solidFill>
                <a:latin typeface="Calibri" panose="020F0502020204030204" pitchFamily="34" charset="0"/>
                <a:cs typeface="Calibri" panose="020F0502020204030204" pitchFamily="34" charset="0"/>
              </a:rPr>
              <a:t> After a Covalent Bruton Tyrosine Kinase Inhibitor and a Bcl2 Inhibitor: A Gimema Study</a:t>
            </a:r>
          </a:p>
        </p:txBody>
      </p:sp>
      <p:sp>
        <p:nvSpPr>
          <p:cNvPr id="2" name="TextBox 1">
            <a:extLst>
              <a:ext uri="{FF2B5EF4-FFF2-40B4-BE49-F238E27FC236}">
                <a16:creationId xmlns:a16="http://schemas.microsoft.com/office/drawing/2014/main" id="{603F6E30-E442-6384-1452-6E72CDDD6F69}"/>
              </a:ext>
            </a:extLst>
          </p:cNvPr>
          <p:cNvSpPr txBox="1"/>
          <p:nvPr/>
        </p:nvSpPr>
        <p:spPr>
          <a:xfrm>
            <a:off x="958466" y="3555056"/>
            <a:ext cx="4820033"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Cuneo A et al.  </a:t>
            </a:r>
          </a:p>
          <a:p>
            <a:pPr lvl="0" defTabSz="914400" fontAlgn="auto">
              <a:spcBef>
                <a:spcPts val="0"/>
              </a:spcBef>
              <a:spcAft>
                <a:spcPts val="1200"/>
              </a:spcAf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EHA 2026;Abstract PS1712 </a:t>
            </a:r>
            <a:r>
              <a:rPr lang="en-US" sz="2400" b="0" dirty="0">
                <a:solidFill>
                  <a:srgbClr val="000000"/>
                </a:solidFill>
                <a:latin typeface="Calibri"/>
              </a:rPr>
              <a:t>(Poster)</a:t>
            </a: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 </a:t>
            </a:r>
          </a:p>
        </p:txBody>
      </p:sp>
      <p:sp>
        <p:nvSpPr>
          <p:cNvPr id="5" name="TextBox 4">
            <a:extLst>
              <a:ext uri="{FF2B5EF4-FFF2-40B4-BE49-F238E27FC236}">
                <a16:creationId xmlns:a16="http://schemas.microsoft.com/office/drawing/2014/main" id="{BFEC20B3-4C91-07DF-3ACD-627B0ADBB6AC}"/>
              </a:ext>
            </a:extLst>
          </p:cNvPr>
          <p:cNvSpPr txBox="1"/>
          <p:nvPr/>
        </p:nvSpPr>
        <p:spPr>
          <a:xfrm>
            <a:off x="958467" y="4792918"/>
            <a:ext cx="10830762"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Chronic Lymphocytic Leukemia and Related Disorders - Clinical</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2400" b="0">
                <a:solidFill>
                  <a:srgbClr val="000000"/>
                </a:solidFill>
                <a:latin typeface="Calibri"/>
                <a:cs typeface="+mn-cs"/>
              </a:rPr>
              <a:t>THURS</a:t>
            </a:r>
            <a:r>
              <a:rPr kumimoji="0" lang="en-US" sz="2400" b="0" i="0" u="none" strike="noStrike" kern="1200" cap="none" spc="0" normalizeH="0" baseline="0" noProof="0">
                <a:ln>
                  <a:noFill/>
                </a:ln>
                <a:solidFill>
                  <a:srgbClr val="000000"/>
                </a:solidFill>
                <a:effectLst/>
                <a:uLnTx/>
                <a:uFillTx/>
                <a:latin typeface="Calibri"/>
                <a:ea typeface="MS PGothic" charset="0"/>
                <a:cs typeface="+mn-cs"/>
              </a:rPr>
              <a:t>DAY </a:t>
            </a: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JUNE 11, 2026</a:t>
            </a:r>
          </a:p>
        </p:txBody>
      </p:sp>
    </p:spTree>
    <p:custDataLst>
      <p:tags r:id="rId1"/>
    </p:custDataLst>
    <p:extLst>
      <p:ext uri="{BB962C8B-B14F-4D97-AF65-F5344CB8AC3E}">
        <p14:creationId xmlns:p14="http://schemas.microsoft.com/office/powerpoint/2010/main" val="1373743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405054"/>
          </a:xfrm>
        </p:spPr>
        <p:txBody>
          <a:bodyPr/>
          <a:lstStyle/>
          <a:p>
            <a:r>
              <a:rPr lang="en-US" sz="3200" dirty="0">
                <a:solidFill>
                  <a:srgbClr val="0432FF"/>
                </a:solidFill>
              </a:rPr>
              <a:t>Dr Fakhri — Disclosures</a:t>
            </a:r>
            <a:br>
              <a:rPr lang="en-US" sz="3200" dirty="0">
                <a:solidFill>
                  <a:srgbClr val="0432FF"/>
                </a:solidFill>
              </a:rPr>
            </a:br>
            <a:r>
              <a:rPr lang="en-US" sz="3200" dirty="0">
                <a:solidFill>
                  <a:srgbClr val="0432FF"/>
                </a:solidFill>
              </a:rPr>
              <a:t>Contributing Clinical Investigator</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295300" y="1755307"/>
          <a:ext cx="9601398" cy="2091864"/>
        </p:xfrm>
        <a:graphic>
          <a:graphicData uri="http://schemas.openxmlformats.org/drawingml/2006/table">
            <a:tbl>
              <a:tblPr firstRow="1" bandRow="1">
                <a:tableStyleId>{F2DE63D5-997A-4646-A377-4702673A728D}</a:tableStyleId>
              </a:tblPr>
              <a:tblGrid>
                <a:gridCol w="2904654">
                  <a:extLst>
                    <a:ext uri="{9D8B030D-6E8A-4147-A177-3AD203B41FA5}">
                      <a16:colId xmlns:a16="http://schemas.microsoft.com/office/drawing/2014/main" val="20000"/>
                    </a:ext>
                  </a:extLst>
                </a:gridCol>
                <a:gridCol w="6696744">
                  <a:extLst>
                    <a:ext uri="{9D8B030D-6E8A-4147-A177-3AD203B41FA5}">
                      <a16:colId xmlns:a16="http://schemas.microsoft.com/office/drawing/2014/main" val="2117869244"/>
                    </a:ext>
                  </a:extLst>
                </a:gridCol>
              </a:tblGrid>
              <a:tr h="1103980">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AstraZeneca Pharmaceuticals LP, Genentech, a member of the Roche Group, Pharmacyclics LLC, an AbbVie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87884">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t>
                      </a:r>
                      <a:r>
                        <a:rPr lang="en-US" sz="1800" b="0" dirty="0" err="1">
                          <a:solidFill>
                            <a:schemeClr val="tx1"/>
                          </a:solidFill>
                        </a:rPr>
                        <a:t>BeOne</a:t>
                      </a:r>
                      <a:r>
                        <a:rPr lang="en-US" sz="1800" b="0" dirty="0">
                          <a:solidFill>
                            <a:schemeClr val="tx1"/>
                          </a:solidFill>
                        </a:rPr>
                        <a:t>, Genmab US Inc, </a:t>
                      </a:r>
                      <a:r>
                        <a:rPr lang="en-US" sz="1800" b="0" dirty="0" err="1">
                          <a:solidFill>
                            <a:schemeClr val="tx1"/>
                          </a:solidFill>
                        </a:rPr>
                        <a:t>Loxo</a:t>
                      </a:r>
                      <a:r>
                        <a:rPr lang="en-US" sz="1800" b="0" dirty="0">
                          <a:solidFill>
                            <a:schemeClr val="tx1"/>
                          </a:solidFill>
                        </a:rPr>
                        <a:t> Oncology Inc, a wholly owned subsidiary of Eli Lilly &amp;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5032084"/>
                  </a:ext>
                </a:extLst>
              </a:tr>
            </a:tbl>
          </a:graphicData>
        </a:graphic>
      </p:graphicFrame>
    </p:spTree>
    <p:custDataLst>
      <p:tags r:id="rId1"/>
    </p:custDataLst>
    <p:extLst>
      <p:ext uri="{BB962C8B-B14F-4D97-AF65-F5344CB8AC3E}">
        <p14:creationId xmlns:p14="http://schemas.microsoft.com/office/powerpoint/2010/main" val="19458972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C4DB2-871C-3A07-BF91-65B0DD47CF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2B32FA-1FC0-A22A-3C7F-EE0AC4124D85}"/>
              </a:ext>
            </a:extLst>
          </p:cNvPr>
          <p:cNvSpPr>
            <a:spLocks noGrp="1"/>
          </p:cNvSpPr>
          <p:nvPr>
            <p:ph type="title"/>
          </p:nvPr>
        </p:nvSpPr>
        <p:spPr>
          <a:xfrm>
            <a:off x="1079501" y="96976"/>
            <a:ext cx="10358967" cy="1143000"/>
          </a:xfrm>
        </p:spPr>
        <p:txBody>
          <a:bodyPr/>
          <a:lstStyle/>
          <a:p>
            <a:r>
              <a:rPr lang="en-US" dirty="0"/>
              <a:t>Real World Outcomes from the GIMEMA CLL2121 Study</a:t>
            </a:r>
          </a:p>
        </p:txBody>
      </p:sp>
      <p:sp>
        <p:nvSpPr>
          <p:cNvPr id="3" name="TextBox 2">
            <a:extLst>
              <a:ext uri="{FF2B5EF4-FFF2-40B4-BE49-F238E27FC236}">
                <a16:creationId xmlns:a16="http://schemas.microsoft.com/office/drawing/2014/main" id="{1C4BFA24-8A3C-081A-1F1F-7C7D29C1C2CA}"/>
              </a:ext>
            </a:extLst>
          </p:cNvPr>
          <p:cNvSpPr txBox="1"/>
          <p:nvPr/>
        </p:nvSpPr>
        <p:spPr>
          <a:xfrm>
            <a:off x="137786" y="6463430"/>
            <a:ext cx="11133467" cy="338554"/>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Cuneo A et al. EHA 2026;Abstract </a:t>
            </a:r>
            <a:r>
              <a:rPr lang="en-US" sz="1600" b="0" dirty="0">
                <a:solidFill>
                  <a:srgbClr val="000000"/>
                </a:solidFill>
                <a:latin typeface="Calibri" panose="020F0502020204030204" pitchFamily="34" charset="0"/>
                <a:cs typeface="Calibri" panose="020F0502020204030204" pitchFamily="34" charset="0"/>
              </a:rPr>
              <a:t>PS1712</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BBF91BDD-C937-45CB-E7B1-27E1F8CBE783}"/>
              </a:ext>
            </a:extLst>
          </p:cNvPr>
          <p:cNvSpPr txBox="1"/>
          <p:nvPr/>
        </p:nvSpPr>
        <p:spPr>
          <a:xfrm>
            <a:off x="567269" y="1128713"/>
            <a:ext cx="10871199" cy="5632311"/>
          </a:xfrm>
          <a:prstGeom prst="rect">
            <a:avLst/>
          </a:prstGeom>
          <a:noFill/>
        </p:spPr>
        <p:txBody>
          <a:bodyPr wrap="square" rtlCol="0">
            <a:spAutoFit/>
          </a:bodyPr>
          <a:lstStyle/>
          <a:p>
            <a:pPr marL="285750" indent="-285750">
              <a:buFont typeface="Arial" panose="020B0604020202020204" pitchFamily="34" charset="0"/>
              <a:buChar char="•"/>
            </a:pPr>
            <a:r>
              <a:rPr lang="en-US" sz="1800" b="0" dirty="0">
                <a:solidFill>
                  <a:schemeClr val="tx1"/>
                </a:solidFill>
                <a:latin typeface="Calibri" panose="020F0502020204030204" pitchFamily="34" charset="0"/>
                <a:cs typeface="Calibri" panose="020F0502020204030204" pitchFamily="34" charset="0"/>
              </a:rPr>
              <a:t>N = 50 pts with double exposure to a covalent BTK inhibitor and to a Bcl-2 inhibitor (median age 70 years)</a:t>
            </a:r>
          </a:p>
          <a:p>
            <a:pPr marL="285750" indent="-285750">
              <a:buFont typeface="Arial" panose="020B0604020202020204" pitchFamily="34" charset="0"/>
              <a:buChar char="•"/>
            </a:pPr>
            <a:r>
              <a:rPr lang="en-US" sz="1800" b="0" dirty="0">
                <a:solidFill>
                  <a:schemeClr val="tx1"/>
                </a:solidFill>
                <a:latin typeface="Calibri" panose="020F0502020204030204" pitchFamily="34" charset="0"/>
                <a:cs typeface="Calibri" panose="020F0502020204030204" pitchFamily="34" charset="0"/>
              </a:rPr>
              <a:t>Overall response rate 57% </a:t>
            </a:r>
          </a:p>
          <a:p>
            <a:pPr marL="285750" indent="-285750">
              <a:buFont typeface="Arial" panose="020B0604020202020204" pitchFamily="34" charset="0"/>
              <a:buChar char="•"/>
            </a:pPr>
            <a:endParaRPr lang="en-US" sz="1800" b="0" dirty="0">
              <a:solidFill>
                <a:schemeClr val="tx1"/>
              </a:solidFill>
              <a:latin typeface="Calibri" panose="020F0502020204030204" pitchFamily="34" charset="0"/>
              <a:cs typeface="Calibri" panose="020F0502020204030204" pitchFamily="34" charset="0"/>
            </a:endParaRPr>
          </a:p>
          <a:p>
            <a:endParaRPr lang="en-US" sz="1800" b="0" dirty="0">
              <a:solidFill>
                <a:schemeClr val="tx1"/>
              </a:solidFill>
              <a:latin typeface="Calibri" panose="020F0502020204030204" pitchFamily="34" charset="0"/>
              <a:cs typeface="Calibri" panose="020F0502020204030204" pitchFamily="34" charset="0"/>
            </a:endParaRPr>
          </a:p>
          <a:p>
            <a:endParaRPr lang="en-US" sz="1800" b="0" dirty="0">
              <a:solidFill>
                <a:schemeClr val="tx1"/>
              </a:solidFill>
              <a:latin typeface="Calibri" panose="020F0502020204030204" pitchFamily="34" charset="0"/>
              <a:cs typeface="Calibri" panose="020F0502020204030204" pitchFamily="34" charset="0"/>
            </a:endParaRPr>
          </a:p>
          <a:p>
            <a:endParaRPr lang="en-US" sz="1800" b="0" dirty="0">
              <a:solidFill>
                <a:schemeClr val="tx1"/>
              </a:solidFill>
              <a:latin typeface="Calibri" panose="020F0502020204030204" pitchFamily="34" charset="0"/>
              <a:cs typeface="Calibri" panose="020F0502020204030204" pitchFamily="34" charset="0"/>
            </a:endParaRPr>
          </a:p>
          <a:p>
            <a:endParaRPr lang="en-US" sz="1800" b="0" dirty="0">
              <a:solidFill>
                <a:schemeClr val="tx1"/>
              </a:solidFill>
              <a:latin typeface="Calibri" panose="020F0502020204030204" pitchFamily="34" charset="0"/>
              <a:cs typeface="Calibri" panose="020F0502020204030204" pitchFamily="34" charset="0"/>
            </a:endParaRPr>
          </a:p>
          <a:p>
            <a:endParaRPr lang="en-US" sz="1800" b="0" dirty="0">
              <a:solidFill>
                <a:schemeClr val="tx1"/>
              </a:solidFill>
              <a:latin typeface="Calibri" panose="020F0502020204030204" pitchFamily="34" charset="0"/>
              <a:cs typeface="Calibri" panose="020F0502020204030204" pitchFamily="34" charset="0"/>
            </a:endParaRPr>
          </a:p>
          <a:p>
            <a:endParaRPr lang="en-US" sz="1800" b="0" dirty="0">
              <a:solidFill>
                <a:schemeClr val="tx1"/>
              </a:solidFill>
              <a:latin typeface="Calibri" panose="020F0502020204030204" pitchFamily="34" charset="0"/>
              <a:cs typeface="Calibri" panose="020F0502020204030204" pitchFamily="34" charset="0"/>
            </a:endParaRPr>
          </a:p>
          <a:p>
            <a:endParaRPr lang="en-US" sz="1800" b="0" dirty="0">
              <a:solidFill>
                <a:schemeClr val="tx1"/>
              </a:solidFill>
              <a:latin typeface="Calibri" panose="020F0502020204030204" pitchFamily="34" charset="0"/>
              <a:cs typeface="Calibri" panose="020F0502020204030204" pitchFamily="34" charset="0"/>
            </a:endParaRPr>
          </a:p>
          <a:p>
            <a:endParaRPr lang="en-US" sz="1800" b="0" dirty="0">
              <a:solidFill>
                <a:schemeClr val="tx1"/>
              </a:solidFill>
              <a:latin typeface="Calibri" panose="020F0502020204030204" pitchFamily="34" charset="0"/>
              <a:cs typeface="Calibri" panose="020F0502020204030204" pitchFamily="34" charset="0"/>
            </a:endParaRPr>
          </a:p>
          <a:p>
            <a:endParaRPr lang="en-US" sz="1800" b="0" dirty="0">
              <a:solidFill>
                <a:schemeClr val="tx1"/>
              </a:solidFill>
              <a:latin typeface="Calibri" panose="020F0502020204030204" pitchFamily="34" charset="0"/>
              <a:cs typeface="Calibri" panose="020F0502020204030204" pitchFamily="34" charset="0"/>
            </a:endParaRPr>
          </a:p>
          <a:p>
            <a:endParaRPr lang="en-US" sz="1800" b="0" dirty="0">
              <a:solidFill>
                <a:schemeClr val="tx1"/>
              </a:solidFill>
              <a:latin typeface="Calibri" panose="020F0502020204030204" pitchFamily="34" charset="0"/>
              <a:cs typeface="Calibri" panose="020F0502020204030204" pitchFamily="34" charset="0"/>
            </a:endParaRPr>
          </a:p>
          <a:p>
            <a:endParaRPr lang="en-US" sz="1800" b="0" dirty="0">
              <a:solidFill>
                <a:schemeClr val="tx1"/>
              </a:solidFill>
              <a:latin typeface="Calibri" panose="020F0502020204030204" pitchFamily="34" charset="0"/>
              <a:cs typeface="Calibri" panose="020F0502020204030204" pitchFamily="34" charset="0"/>
            </a:endParaRPr>
          </a:p>
          <a:p>
            <a:r>
              <a:rPr lang="en-US" sz="1800" dirty="0">
                <a:solidFill>
                  <a:schemeClr val="tx1"/>
                </a:solidFill>
                <a:latin typeface="Calibri" panose="020F0502020204030204" pitchFamily="34" charset="0"/>
                <a:cs typeface="Calibri" panose="020F0502020204030204" pitchFamily="34" charset="0"/>
              </a:rPr>
              <a:t>Conclusions  </a:t>
            </a:r>
          </a:p>
          <a:p>
            <a:r>
              <a:rPr lang="en-US" sz="1800" b="0" dirty="0">
                <a:solidFill>
                  <a:schemeClr val="tx1"/>
                </a:solidFill>
                <a:latin typeface="Calibri" panose="020F0502020204030204" pitchFamily="34" charset="0"/>
                <a:cs typeface="Calibri" panose="020F0502020204030204" pitchFamily="34" charset="0"/>
              </a:rPr>
              <a:t>“Our findings show that </a:t>
            </a:r>
            <a:r>
              <a:rPr lang="en-US" sz="1800" b="0" dirty="0" err="1">
                <a:solidFill>
                  <a:schemeClr val="tx1"/>
                </a:solidFill>
                <a:latin typeface="Calibri" panose="020F0502020204030204" pitchFamily="34" charset="0"/>
                <a:cs typeface="Calibri" panose="020F0502020204030204" pitchFamily="34" charset="0"/>
              </a:rPr>
              <a:t>pirtobrutinib</a:t>
            </a:r>
            <a:r>
              <a:rPr lang="en-US" sz="1800" b="0" dirty="0">
                <a:solidFill>
                  <a:schemeClr val="tx1"/>
                </a:solidFill>
                <a:latin typeface="Calibri" panose="020F0502020204030204" pitchFamily="34" charset="0"/>
                <a:cs typeface="Calibri" panose="020F0502020204030204" pitchFamily="34" charset="0"/>
              </a:rPr>
              <a:t> proved to be efficacious and safe in a predominantly elderly and heavily pre-treated patient population. Though the number of patients is relatively small the effectiveness was not influenced by unfavorable </a:t>
            </a:r>
            <a:r>
              <a:rPr lang="en-US" sz="1800" b="0" dirty="0" err="1">
                <a:solidFill>
                  <a:schemeClr val="tx1"/>
                </a:solidFill>
                <a:latin typeface="Calibri" panose="020F0502020204030204" pitchFamily="34" charset="0"/>
                <a:cs typeface="Calibri" panose="020F0502020204030204" pitchFamily="34" charset="0"/>
              </a:rPr>
              <a:t>clinicobiologic</a:t>
            </a:r>
            <a:r>
              <a:rPr lang="en-US" sz="1800" b="0" dirty="0">
                <a:solidFill>
                  <a:schemeClr val="tx1"/>
                </a:solidFill>
                <a:latin typeface="Calibri" panose="020F0502020204030204" pitchFamily="34" charset="0"/>
                <a:cs typeface="Calibri" panose="020F0502020204030204" pitchFamily="34" charset="0"/>
              </a:rPr>
              <a:t> characteristics. The outcome after </a:t>
            </a:r>
            <a:r>
              <a:rPr lang="en-US" sz="1800" b="0" dirty="0" err="1">
                <a:solidFill>
                  <a:schemeClr val="tx1"/>
                </a:solidFill>
                <a:latin typeface="Calibri" panose="020F0502020204030204" pitchFamily="34" charset="0"/>
                <a:cs typeface="Calibri" panose="020F0502020204030204" pitchFamily="34" charset="0"/>
              </a:rPr>
              <a:t>pirtobrutinib</a:t>
            </a:r>
            <a:r>
              <a:rPr lang="en-US" sz="1800" b="0" dirty="0">
                <a:solidFill>
                  <a:schemeClr val="tx1"/>
                </a:solidFill>
                <a:latin typeface="Calibri" panose="020F0502020204030204" pitchFamily="34" charset="0"/>
                <a:cs typeface="Calibri" panose="020F0502020204030204" pitchFamily="34" charset="0"/>
              </a:rPr>
              <a:t> discontinuation was dismal and the causes of death were mostly related to disease progression and Richter transformation.”</a:t>
            </a:r>
          </a:p>
          <a:p>
            <a:pPr marL="285750" indent="-285750">
              <a:buFont typeface="Arial" panose="020B0604020202020204" pitchFamily="34" charset="0"/>
              <a:buChar char="•"/>
            </a:pPr>
            <a:endParaRPr lang="en-US" sz="1800" b="0" dirty="0">
              <a:solidFill>
                <a:schemeClr val="tx1"/>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CCA1715D-DAC7-04D7-4A62-FC8C9EFEF19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214270" y="1576512"/>
            <a:ext cx="4933340" cy="3513989"/>
          </a:xfrm>
          <a:prstGeom prst="rect">
            <a:avLst/>
          </a:prstGeom>
        </p:spPr>
      </p:pic>
      <p:sp>
        <p:nvSpPr>
          <p:cNvPr id="8" name="TextBox 7">
            <a:extLst>
              <a:ext uri="{FF2B5EF4-FFF2-40B4-BE49-F238E27FC236}">
                <a16:creationId xmlns:a16="http://schemas.microsoft.com/office/drawing/2014/main" id="{DF249DF0-72E9-7B2D-6D4B-B3E70AEF10BD}"/>
              </a:ext>
            </a:extLst>
          </p:cNvPr>
          <p:cNvSpPr txBox="1"/>
          <p:nvPr/>
        </p:nvSpPr>
        <p:spPr>
          <a:xfrm>
            <a:off x="1219203" y="2687176"/>
            <a:ext cx="3995067" cy="646331"/>
          </a:xfrm>
          <a:prstGeom prst="rect">
            <a:avLst/>
          </a:prstGeom>
          <a:noFill/>
        </p:spPr>
        <p:txBody>
          <a:bodyPr wrap="square" rtlCol="0">
            <a:spAutoFit/>
          </a:bodyPr>
          <a:lstStyle/>
          <a:p>
            <a:r>
              <a:rPr lang="en-US" sz="1800" dirty="0">
                <a:solidFill>
                  <a:schemeClr val="tx1"/>
                </a:solidFill>
                <a:latin typeface="+mn-lt"/>
              </a:rPr>
              <a:t>Time to discontinuation for progression, death and toxicity (TPDT)</a:t>
            </a:r>
          </a:p>
        </p:txBody>
      </p:sp>
    </p:spTree>
    <p:extLst>
      <p:ext uri="{BB962C8B-B14F-4D97-AF65-F5344CB8AC3E}">
        <p14:creationId xmlns:p14="http://schemas.microsoft.com/office/powerpoint/2010/main" val="3397646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2EFEA-DD05-2C8C-C3A6-B096B2DCDC2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116AFAB-EA61-18E5-D63B-EF627DDE000F}"/>
              </a:ext>
            </a:extLst>
          </p:cNvPr>
          <p:cNvSpPr txBox="1"/>
          <p:nvPr/>
        </p:nvSpPr>
        <p:spPr>
          <a:xfrm>
            <a:off x="896038" y="1694365"/>
            <a:ext cx="10399923" cy="454848"/>
          </a:xfrm>
          <a:prstGeom prst="rect">
            <a:avLst/>
          </a:prstGeom>
          <a:noFill/>
        </p:spPr>
        <p:txBody>
          <a:bodyPr wrap="square" anchor="ctr">
            <a:noAutofit/>
          </a:bodyPr>
          <a:lstStyle/>
          <a:p>
            <a:pPr defTabSz="914400" fontAlgn="auto">
              <a:spcBef>
                <a:spcPts val="0"/>
              </a:spcBef>
              <a:spcAft>
                <a:spcPts val="0"/>
              </a:spcAft>
              <a:defRPr/>
            </a:pPr>
            <a:r>
              <a:rPr lang="en-US" dirty="0">
                <a:solidFill>
                  <a:srgbClr val="0432FF"/>
                </a:solidFill>
                <a:latin typeface="Calibri" panose="020F0502020204030204" pitchFamily="34" charset="0"/>
                <a:cs typeface="Calibri" panose="020F0502020204030204" pitchFamily="34" charset="0"/>
              </a:rPr>
              <a:t>First-Line Treatment of CLL/SLL with the All-Oral Combination of </a:t>
            </a:r>
            <a:r>
              <a:rPr lang="en-US" dirty="0" err="1">
                <a:solidFill>
                  <a:srgbClr val="0432FF"/>
                </a:solidFill>
                <a:latin typeface="Calibri" panose="020F0502020204030204" pitchFamily="34" charset="0"/>
                <a:cs typeface="Calibri" panose="020F0502020204030204" pitchFamily="34" charset="0"/>
              </a:rPr>
              <a:t>Sonrotoclax</a:t>
            </a:r>
            <a:r>
              <a:rPr lang="en-US" dirty="0">
                <a:solidFill>
                  <a:srgbClr val="0432FF"/>
                </a:solidFill>
                <a:latin typeface="Calibri" panose="020F0502020204030204" pitchFamily="34" charset="0"/>
                <a:cs typeface="Calibri" panose="020F0502020204030204" pitchFamily="34" charset="0"/>
              </a:rPr>
              <a:t> and Zanubrutinib Achieves Undetectable Minimal Residual Disease Rates of &gt;90%, Including in Patients with Del(17p)/Tp53</a:t>
            </a:r>
          </a:p>
        </p:txBody>
      </p:sp>
      <p:sp>
        <p:nvSpPr>
          <p:cNvPr id="2" name="TextBox 1">
            <a:extLst>
              <a:ext uri="{FF2B5EF4-FFF2-40B4-BE49-F238E27FC236}">
                <a16:creationId xmlns:a16="http://schemas.microsoft.com/office/drawing/2014/main" id="{333BEB22-6025-428E-D413-C60B451850D4}"/>
              </a:ext>
            </a:extLst>
          </p:cNvPr>
          <p:cNvSpPr txBox="1"/>
          <p:nvPr/>
        </p:nvSpPr>
        <p:spPr>
          <a:xfrm>
            <a:off x="958467" y="3555056"/>
            <a:ext cx="4413380"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Cheah CY et al.  </a:t>
            </a:r>
          </a:p>
          <a:p>
            <a:pPr lvl="0" defTabSz="914400" fontAlgn="auto">
              <a:spcBef>
                <a:spcPts val="0"/>
              </a:spcBef>
              <a:spcAft>
                <a:spcPts val="1200"/>
              </a:spcAf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EHA 2026;Abstract S145 </a:t>
            </a:r>
            <a:r>
              <a:rPr lang="en-US" sz="2400" b="0" dirty="0">
                <a:solidFill>
                  <a:srgbClr val="000000"/>
                </a:solidFill>
                <a:latin typeface="Calibri"/>
              </a:rPr>
              <a:t>(Oral)</a:t>
            </a: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 </a:t>
            </a:r>
          </a:p>
        </p:txBody>
      </p:sp>
      <p:sp>
        <p:nvSpPr>
          <p:cNvPr id="5" name="TextBox 4">
            <a:extLst>
              <a:ext uri="{FF2B5EF4-FFF2-40B4-BE49-F238E27FC236}">
                <a16:creationId xmlns:a16="http://schemas.microsoft.com/office/drawing/2014/main" id="{3851C586-9DC6-61C9-F25E-FCEFBB1DF7D0}"/>
              </a:ext>
            </a:extLst>
          </p:cNvPr>
          <p:cNvSpPr txBox="1"/>
          <p:nvPr/>
        </p:nvSpPr>
        <p:spPr>
          <a:xfrm>
            <a:off x="958467" y="4792918"/>
            <a:ext cx="10830762"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Chronic Lymphocytic Leukemia and Related Disorders - Clinical</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2400" b="0" dirty="0">
                <a:solidFill>
                  <a:srgbClr val="000000"/>
                </a:solidFill>
                <a:latin typeface="Calibri"/>
                <a:cs typeface="+mn-cs"/>
              </a:rPr>
              <a:t>FRI</a:t>
            </a: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DAY JUNE 12, 2026</a:t>
            </a:r>
          </a:p>
        </p:txBody>
      </p:sp>
    </p:spTree>
    <p:custDataLst>
      <p:tags r:id="rId1"/>
    </p:custDataLst>
    <p:extLst>
      <p:ext uri="{BB962C8B-B14F-4D97-AF65-F5344CB8AC3E}">
        <p14:creationId xmlns:p14="http://schemas.microsoft.com/office/powerpoint/2010/main" val="2176289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05D0B-BA26-DCF4-4EDF-4392E061ABC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D5DEEF2-AD03-E085-5997-A336F6C76CA4}"/>
              </a:ext>
            </a:extLst>
          </p:cNvPr>
          <p:cNvSpPr txBox="1"/>
          <p:nvPr/>
        </p:nvSpPr>
        <p:spPr>
          <a:xfrm>
            <a:off x="896038" y="1694365"/>
            <a:ext cx="10399923" cy="454848"/>
          </a:xfrm>
          <a:prstGeom prst="rect">
            <a:avLst/>
          </a:prstGeom>
          <a:noFill/>
        </p:spPr>
        <p:txBody>
          <a:bodyPr wrap="square" anchor="ctr">
            <a:noAutofit/>
          </a:bodyPr>
          <a:lstStyle/>
          <a:p>
            <a:pPr defTabSz="914400" fontAlgn="auto">
              <a:spcBef>
                <a:spcPts val="0"/>
              </a:spcBef>
              <a:spcAft>
                <a:spcPts val="0"/>
              </a:spcAft>
              <a:defRPr/>
            </a:pPr>
            <a:r>
              <a:rPr lang="en-US" dirty="0" err="1">
                <a:solidFill>
                  <a:srgbClr val="0432FF"/>
                </a:solidFill>
                <a:latin typeface="Calibri" panose="020F0502020204030204" pitchFamily="34" charset="0"/>
                <a:cs typeface="Calibri" panose="020F0502020204030204" pitchFamily="34" charset="0"/>
              </a:rPr>
              <a:t>Venetoclax</a:t>
            </a:r>
            <a:r>
              <a:rPr lang="en-US" dirty="0">
                <a:solidFill>
                  <a:srgbClr val="0432FF"/>
                </a:solidFill>
                <a:latin typeface="Calibri" panose="020F0502020204030204" pitchFamily="34" charset="0"/>
                <a:cs typeface="Calibri" panose="020F0502020204030204" pitchFamily="34" charset="0"/>
              </a:rPr>
              <a:t>-Obinutuzumab for Previously Untreated Chronic Lymphocytic Leukemia: Final Results of the Randomized CLL14 Study</a:t>
            </a:r>
          </a:p>
        </p:txBody>
      </p:sp>
      <p:sp>
        <p:nvSpPr>
          <p:cNvPr id="2" name="TextBox 1">
            <a:extLst>
              <a:ext uri="{FF2B5EF4-FFF2-40B4-BE49-F238E27FC236}">
                <a16:creationId xmlns:a16="http://schemas.microsoft.com/office/drawing/2014/main" id="{76141F03-45D2-8AE3-9162-778EF50A53BD}"/>
              </a:ext>
            </a:extLst>
          </p:cNvPr>
          <p:cNvSpPr txBox="1"/>
          <p:nvPr/>
        </p:nvSpPr>
        <p:spPr>
          <a:xfrm>
            <a:off x="958467" y="3555056"/>
            <a:ext cx="4413380"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Fischer K et al.  </a:t>
            </a:r>
          </a:p>
          <a:p>
            <a:pPr lvl="0" defTabSz="914400" fontAlgn="auto">
              <a:spcBef>
                <a:spcPts val="0"/>
              </a:spcBef>
              <a:spcAft>
                <a:spcPts val="1200"/>
              </a:spcAf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EHA 2026;Abstract S146 </a:t>
            </a:r>
            <a:r>
              <a:rPr lang="en-US" sz="2400" b="0" dirty="0">
                <a:solidFill>
                  <a:srgbClr val="000000"/>
                </a:solidFill>
                <a:latin typeface="Calibri"/>
              </a:rPr>
              <a:t>(Oral)</a:t>
            </a: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 </a:t>
            </a:r>
          </a:p>
        </p:txBody>
      </p:sp>
      <p:sp>
        <p:nvSpPr>
          <p:cNvPr id="5" name="TextBox 4">
            <a:extLst>
              <a:ext uri="{FF2B5EF4-FFF2-40B4-BE49-F238E27FC236}">
                <a16:creationId xmlns:a16="http://schemas.microsoft.com/office/drawing/2014/main" id="{6FCD3220-D99C-DAEE-13DC-F369BFF017D9}"/>
              </a:ext>
            </a:extLst>
          </p:cNvPr>
          <p:cNvSpPr txBox="1"/>
          <p:nvPr/>
        </p:nvSpPr>
        <p:spPr>
          <a:xfrm>
            <a:off x="958467" y="4792918"/>
            <a:ext cx="10830762"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Chronic Lymphocytic Leukemia and Related Disorders - Clinical</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2400" b="0" dirty="0">
                <a:solidFill>
                  <a:srgbClr val="000000"/>
                </a:solidFill>
                <a:latin typeface="Calibri"/>
                <a:cs typeface="+mn-cs"/>
              </a:rPr>
              <a:t>FRI</a:t>
            </a: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DAY JUNE 12, 2026</a:t>
            </a:r>
          </a:p>
        </p:txBody>
      </p:sp>
    </p:spTree>
    <p:custDataLst>
      <p:tags r:id="rId1"/>
    </p:custDataLst>
    <p:extLst>
      <p:ext uri="{BB962C8B-B14F-4D97-AF65-F5344CB8AC3E}">
        <p14:creationId xmlns:p14="http://schemas.microsoft.com/office/powerpoint/2010/main" val="1693619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5644E-E636-A125-43CA-B48E61E747F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3CF2458-F8AC-A134-2039-0B75647C5687}"/>
              </a:ext>
            </a:extLst>
          </p:cNvPr>
          <p:cNvSpPr txBox="1"/>
          <p:nvPr/>
        </p:nvSpPr>
        <p:spPr>
          <a:xfrm>
            <a:off x="896038" y="1721747"/>
            <a:ext cx="10399923" cy="454848"/>
          </a:xfrm>
          <a:prstGeom prst="rect">
            <a:avLst/>
          </a:prstGeom>
          <a:noFill/>
        </p:spPr>
        <p:txBody>
          <a:bodyPr wrap="square" anchor="ctr">
            <a:noAutofit/>
          </a:bodyPr>
          <a:lstStyle/>
          <a:p>
            <a:pPr defTabSz="914400" fontAlgn="auto">
              <a:spcBef>
                <a:spcPts val="0"/>
              </a:spcBef>
              <a:spcAft>
                <a:spcPts val="0"/>
              </a:spcAft>
              <a:defRPr/>
            </a:pPr>
            <a:r>
              <a:rPr lang="en-US" dirty="0">
                <a:solidFill>
                  <a:srgbClr val="0432FF"/>
                </a:solidFill>
                <a:latin typeface="Calibri" panose="020F0502020204030204" pitchFamily="34" charset="0"/>
                <a:cs typeface="Calibri" panose="020F0502020204030204" pitchFamily="34" charset="0"/>
              </a:rPr>
              <a:t>Fixed Duration </a:t>
            </a:r>
            <a:r>
              <a:rPr lang="en-US" dirty="0" err="1">
                <a:solidFill>
                  <a:srgbClr val="0432FF"/>
                </a:solidFill>
                <a:latin typeface="Calibri" panose="020F0502020204030204" pitchFamily="34" charset="0"/>
                <a:cs typeface="Calibri" panose="020F0502020204030204" pitchFamily="34" charset="0"/>
              </a:rPr>
              <a:t>Venetoclax</a:t>
            </a:r>
            <a:r>
              <a:rPr lang="en-US" dirty="0">
                <a:solidFill>
                  <a:srgbClr val="0432FF"/>
                </a:solidFill>
                <a:latin typeface="Calibri" panose="020F0502020204030204" pitchFamily="34" charset="0"/>
                <a:cs typeface="Calibri" panose="020F0502020204030204" pitchFamily="34" charset="0"/>
              </a:rPr>
              <a:t> plus </a:t>
            </a:r>
            <a:r>
              <a:rPr lang="en-US" dirty="0" err="1">
                <a:solidFill>
                  <a:srgbClr val="0432FF"/>
                </a:solidFill>
                <a:latin typeface="Calibri" panose="020F0502020204030204" pitchFamily="34" charset="0"/>
                <a:cs typeface="Calibri" panose="020F0502020204030204" pitchFamily="34" charset="0"/>
              </a:rPr>
              <a:t>Epcoritamab</a:t>
            </a:r>
            <a:r>
              <a:rPr lang="en-US" dirty="0">
                <a:solidFill>
                  <a:srgbClr val="0432FF"/>
                </a:solidFill>
                <a:latin typeface="Calibri" panose="020F0502020204030204" pitchFamily="34" charset="0"/>
                <a:cs typeface="Calibri" panose="020F0502020204030204" pitchFamily="34" charset="0"/>
              </a:rPr>
              <a:t> Shows Favorable Tolerability and High Response Rates with Early Molecular Responses in R/R CLL/SLL: Interim Analysis of the Randomized HOVON 165/AETHER Trial</a:t>
            </a:r>
          </a:p>
        </p:txBody>
      </p:sp>
      <p:sp>
        <p:nvSpPr>
          <p:cNvPr id="2" name="TextBox 1">
            <a:extLst>
              <a:ext uri="{FF2B5EF4-FFF2-40B4-BE49-F238E27FC236}">
                <a16:creationId xmlns:a16="http://schemas.microsoft.com/office/drawing/2014/main" id="{FDE95AA2-3606-2988-31EF-CC576E6C379D}"/>
              </a:ext>
            </a:extLst>
          </p:cNvPr>
          <p:cNvSpPr txBox="1"/>
          <p:nvPr/>
        </p:nvSpPr>
        <p:spPr>
          <a:xfrm>
            <a:off x="958467" y="3555056"/>
            <a:ext cx="4413380"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Kater AP et al.  </a:t>
            </a:r>
          </a:p>
          <a:p>
            <a:pPr lvl="0" defTabSz="914400" fontAlgn="auto">
              <a:spcBef>
                <a:spcPts val="0"/>
              </a:spcBef>
              <a:spcAft>
                <a:spcPts val="1200"/>
              </a:spcAf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EHA 2026;Abstract S154 </a:t>
            </a:r>
            <a:r>
              <a:rPr lang="en-US" sz="2400" b="0" dirty="0">
                <a:solidFill>
                  <a:srgbClr val="000000"/>
                </a:solidFill>
                <a:latin typeface="Calibri"/>
              </a:rPr>
              <a:t>(Oral)</a:t>
            </a: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 </a:t>
            </a:r>
          </a:p>
        </p:txBody>
      </p:sp>
      <p:sp>
        <p:nvSpPr>
          <p:cNvPr id="5" name="TextBox 4">
            <a:extLst>
              <a:ext uri="{FF2B5EF4-FFF2-40B4-BE49-F238E27FC236}">
                <a16:creationId xmlns:a16="http://schemas.microsoft.com/office/drawing/2014/main" id="{BA33672A-7579-45B6-6B0A-2F135FF88185}"/>
              </a:ext>
            </a:extLst>
          </p:cNvPr>
          <p:cNvSpPr txBox="1"/>
          <p:nvPr/>
        </p:nvSpPr>
        <p:spPr>
          <a:xfrm>
            <a:off x="958467" y="4792918"/>
            <a:ext cx="10830762"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Chronic Lymphocytic Leukemia and Related Disorders - Clinical</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2400" b="0" dirty="0">
                <a:solidFill>
                  <a:srgbClr val="000000"/>
                </a:solidFill>
                <a:latin typeface="Calibri"/>
                <a:cs typeface="+mn-cs"/>
              </a:rPr>
              <a:t>FRI</a:t>
            </a: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DAY JUNE 12, 2026</a:t>
            </a:r>
          </a:p>
        </p:txBody>
      </p:sp>
    </p:spTree>
    <p:custDataLst>
      <p:tags r:id="rId1"/>
    </p:custDataLst>
    <p:extLst>
      <p:ext uri="{BB962C8B-B14F-4D97-AF65-F5344CB8AC3E}">
        <p14:creationId xmlns:p14="http://schemas.microsoft.com/office/powerpoint/2010/main" val="12421780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8E7BF-912D-832B-72E5-2691C85B5AC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4829A47-B866-D3EA-3259-B02C7FEE2234}"/>
              </a:ext>
            </a:extLst>
          </p:cNvPr>
          <p:cNvSpPr txBox="1"/>
          <p:nvPr/>
        </p:nvSpPr>
        <p:spPr>
          <a:xfrm>
            <a:off x="896038" y="1694365"/>
            <a:ext cx="10399923" cy="454848"/>
          </a:xfrm>
          <a:prstGeom prst="rect">
            <a:avLst/>
          </a:prstGeom>
          <a:noFill/>
        </p:spPr>
        <p:txBody>
          <a:bodyPr wrap="square" anchor="ctr">
            <a:noAutofit/>
          </a:bodyPr>
          <a:lstStyle/>
          <a:p>
            <a:pPr defTabSz="914400" fontAlgn="auto">
              <a:spcBef>
                <a:spcPts val="0"/>
              </a:spcBef>
              <a:spcAft>
                <a:spcPts val="0"/>
              </a:spcAft>
              <a:defRPr/>
            </a:pPr>
            <a:r>
              <a:rPr lang="en-US" dirty="0">
                <a:solidFill>
                  <a:srgbClr val="0432FF"/>
                </a:solidFill>
                <a:latin typeface="Calibri" panose="020F0502020204030204" pitchFamily="34" charset="0"/>
                <a:cs typeface="Calibri" panose="020F0502020204030204" pitchFamily="34" charset="0"/>
              </a:rPr>
              <a:t>Updated Efficacy and Safety Data from an Ongoing Phase 1a/b Trial of the BTK Degrader </a:t>
            </a:r>
            <a:r>
              <a:rPr lang="en-US" dirty="0" err="1">
                <a:solidFill>
                  <a:srgbClr val="0432FF"/>
                </a:solidFill>
                <a:latin typeface="Calibri" panose="020F0502020204030204" pitchFamily="34" charset="0"/>
                <a:cs typeface="Calibri" panose="020F0502020204030204" pitchFamily="34" charset="0"/>
              </a:rPr>
              <a:t>Bexobrutideg</a:t>
            </a:r>
            <a:r>
              <a:rPr lang="en-US" dirty="0">
                <a:solidFill>
                  <a:srgbClr val="0432FF"/>
                </a:solidFill>
                <a:latin typeface="Calibri" panose="020F0502020204030204" pitchFamily="34" charset="0"/>
                <a:cs typeface="Calibri" panose="020F0502020204030204" pitchFamily="34" charset="0"/>
              </a:rPr>
              <a:t> (NX-5948) in Patients with CLL Across Lines of Therapy</a:t>
            </a:r>
          </a:p>
        </p:txBody>
      </p:sp>
      <p:sp>
        <p:nvSpPr>
          <p:cNvPr id="2" name="TextBox 1">
            <a:extLst>
              <a:ext uri="{FF2B5EF4-FFF2-40B4-BE49-F238E27FC236}">
                <a16:creationId xmlns:a16="http://schemas.microsoft.com/office/drawing/2014/main" id="{DE3286B8-CC1F-C508-2105-7E469454F763}"/>
              </a:ext>
            </a:extLst>
          </p:cNvPr>
          <p:cNvSpPr txBox="1"/>
          <p:nvPr/>
        </p:nvSpPr>
        <p:spPr>
          <a:xfrm>
            <a:off x="958467" y="3555056"/>
            <a:ext cx="4413380"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Munir T et al.  </a:t>
            </a:r>
          </a:p>
          <a:p>
            <a:pPr lvl="0" defTabSz="914400" fontAlgn="auto">
              <a:spcBef>
                <a:spcPts val="0"/>
              </a:spcBef>
              <a:spcAft>
                <a:spcPts val="1200"/>
              </a:spcAf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EHA 2026;Abstract S150 </a:t>
            </a:r>
            <a:r>
              <a:rPr lang="en-US" sz="2400" b="0" dirty="0">
                <a:solidFill>
                  <a:srgbClr val="000000"/>
                </a:solidFill>
                <a:latin typeface="Calibri"/>
              </a:rPr>
              <a:t>(Oral)</a:t>
            </a: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 </a:t>
            </a:r>
          </a:p>
        </p:txBody>
      </p:sp>
      <p:sp>
        <p:nvSpPr>
          <p:cNvPr id="5" name="TextBox 4">
            <a:extLst>
              <a:ext uri="{FF2B5EF4-FFF2-40B4-BE49-F238E27FC236}">
                <a16:creationId xmlns:a16="http://schemas.microsoft.com/office/drawing/2014/main" id="{81CD8BCD-5E62-8D49-C8E0-E13389FB50F8}"/>
              </a:ext>
            </a:extLst>
          </p:cNvPr>
          <p:cNvSpPr txBox="1"/>
          <p:nvPr/>
        </p:nvSpPr>
        <p:spPr>
          <a:xfrm>
            <a:off x="958467" y="4792918"/>
            <a:ext cx="10830762"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Chronic Lymphocytic Leukemia and Related Disorders - Clinical</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2400" b="0" dirty="0">
                <a:solidFill>
                  <a:srgbClr val="000000"/>
                </a:solidFill>
                <a:latin typeface="Calibri"/>
                <a:cs typeface="+mn-cs"/>
              </a:rPr>
              <a:t>FRI</a:t>
            </a: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DAY JUNE 12, 2026</a:t>
            </a:r>
          </a:p>
        </p:txBody>
      </p:sp>
    </p:spTree>
    <p:custDataLst>
      <p:tags r:id="rId1"/>
    </p:custDataLst>
    <p:extLst>
      <p:ext uri="{BB962C8B-B14F-4D97-AF65-F5344CB8AC3E}">
        <p14:creationId xmlns:p14="http://schemas.microsoft.com/office/powerpoint/2010/main" val="3878083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C239D-6720-7AE6-0755-13340CC571A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5521814-834C-741E-DD6C-7CD611E52C71}"/>
              </a:ext>
            </a:extLst>
          </p:cNvPr>
          <p:cNvSpPr txBox="1"/>
          <p:nvPr/>
        </p:nvSpPr>
        <p:spPr>
          <a:xfrm>
            <a:off x="896038" y="1610234"/>
            <a:ext cx="10399923" cy="454848"/>
          </a:xfrm>
          <a:prstGeom prst="rect">
            <a:avLst/>
          </a:prstGeom>
          <a:noFill/>
        </p:spPr>
        <p:txBody>
          <a:bodyPr wrap="square" anchor="ctr">
            <a:noAutofit/>
          </a:bodyPr>
          <a:lstStyle/>
          <a:p>
            <a:pPr defTabSz="914400" fontAlgn="auto">
              <a:spcBef>
                <a:spcPts val="0"/>
              </a:spcBef>
              <a:spcAft>
                <a:spcPts val="0"/>
              </a:spcAft>
              <a:defRPr/>
            </a:pPr>
            <a:r>
              <a:rPr lang="en-US" dirty="0">
                <a:solidFill>
                  <a:srgbClr val="0432FF"/>
                </a:solidFill>
                <a:latin typeface="Calibri" panose="020F0502020204030204" pitchFamily="34" charset="0"/>
                <a:cs typeface="Calibri" panose="020F0502020204030204" pitchFamily="34" charset="0"/>
              </a:rPr>
              <a:t>BGB-16673, a Bruton Tyrosine Kinase (BTK) Degrader, in Patients with Relapsed/Refractory (R/R) Chronic Lymphocytic Leukemia/Small Lymphocytic Lymphoma (CLL/SLL): A Phase 1 CaDAnCe-101 Study Update</a:t>
            </a:r>
          </a:p>
        </p:txBody>
      </p:sp>
      <p:sp>
        <p:nvSpPr>
          <p:cNvPr id="2" name="TextBox 1">
            <a:extLst>
              <a:ext uri="{FF2B5EF4-FFF2-40B4-BE49-F238E27FC236}">
                <a16:creationId xmlns:a16="http://schemas.microsoft.com/office/drawing/2014/main" id="{CE5EF019-AE4E-840F-FDBA-F3DAC41DAECC}"/>
              </a:ext>
            </a:extLst>
          </p:cNvPr>
          <p:cNvSpPr txBox="1"/>
          <p:nvPr/>
        </p:nvSpPr>
        <p:spPr>
          <a:xfrm>
            <a:off x="958467" y="3555056"/>
            <a:ext cx="4413380"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Stilgenbauer S et al.  </a:t>
            </a:r>
          </a:p>
          <a:p>
            <a:pPr lvl="0" defTabSz="914400" fontAlgn="auto">
              <a:spcBef>
                <a:spcPts val="0"/>
              </a:spcBef>
              <a:spcAft>
                <a:spcPts val="1200"/>
              </a:spcAf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EHA 2026;Abstract S152 </a:t>
            </a:r>
            <a:r>
              <a:rPr lang="en-US" sz="2400" b="0" dirty="0">
                <a:solidFill>
                  <a:srgbClr val="000000"/>
                </a:solidFill>
                <a:latin typeface="Calibri"/>
              </a:rPr>
              <a:t>(Oral)</a:t>
            </a: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 </a:t>
            </a:r>
          </a:p>
        </p:txBody>
      </p:sp>
      <p:sp>
        <p:nvSpPr>
          <p:cNvPr id="5" name="TextBox 4">
            <a:extLst>
              <a:ext uri="{FF2B5EF4-FFF2-40B4-BE49-F238E27FC236}">
                <a16:creationId xmlns:a16="http://schemas.microsoft.com/office/drawing/2014/main" id="{E713C0AD-AB9C-2CBF-9B30-11CC1312994A}"/>
              </a:ext>
            </a:extLst>
          </p:cNvPr>
          <p:cNvSpPr txBox="1"/>
          <p:nvPr/>
        </p:nvSpPr>
        <p:spPr>
          <a:xfrm>
            <a:off x="958467" y="4792918"/>
            <a:ext cx="10830762"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Chronic Lymphocytic Leukemia and Related Disorders - Clinical</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2400" b="0" dirty="0">
                <a:solidFill>
                  <a:srgbClr val="000000"/>
                </a:solidFill>
                <a:latin typeface="Calibri"/>
                <a:cs typeface="+mn-cs"/>
              </a:rPr>
              <a:t>FRI</a:t>
            </a: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DAY JUNE 12, 2026</a:t>
            </a:r>
          </a:p>
        </p:txBody>
      </p:sp>
    </p:spTree>
    <p:custDataLst>
      <p:tags r:id="rId1"/>
    </p:custDataLst>
    <p:extLst>
      <p:ext uri="{BB962C8B-B14F-4D97-AF65-F5344CB8AC3E}">
        <p14:creationId xmlns:p14="http://schemas.microsoft.com/office/powerpoint/2010/main" val="4142131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B14F8-7962-1784-616A-E2DC8DC5495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38D2F52-0F2E-2D5C-A406-00A340C454BD}"/>
              </a:ext>
            </a:extLst>
          </p:cNvPr>
          <p:cNvSpPr txBox="1"/>
          <p:nvPr/>
        </p:nvSpPr>
        <p:spPr>
          <a:xfrm>
            <a:off x="896039" y="1840288"/>
            <a:ext cx="9307328" cy="454848"/>
          </a:xfrm>
          <a:prstGeom prst="rect">
            <a:avLst/>
          </a:prstGeom>
          <a:noFill/>
        </p:spPr>
        <p:txBody>
          <a:bodyPr wrap="square" anchor="ctr">
            <a:noAutofit/>
          </a:bodyPr>
          <a:lstStyle/>
          <a:p>
            <a:pPr defTabSz="914400" fontAlgn="auto">
              <a:spcBef>
                <a:spcPts val="0"/>
              </a:spcBef>
              <a:spcAft>
                <a:spcPts val="0"/>
              </a:spcAft>
              <a:defRPr/>
            </a:pPr>
            <a:r>
              <a:rPr lang="en-US" dirty="0">
                <a:solidFill>
                  <a:srgbClr val="0432FF"/>
                </a:solidFill>
                <a:latin typeface="Calibri" panose="020F0502020204030204" pitchFamily="34" charset="0"/>
                <a:cs typeface="Calibri" panose="020F0502020204030204" pitchFamily="34" charset="0"/>
              </a:rPr>
              <a:t>Dual Targeted Lentiviral Transduced </a:t>
            </a:r>
            <a:br>
              <a:rPr lang="en-US" dirty="0">
                <a:solidFill>
                  <a:srgbClr val="0432FF"/>
                </a:solidFill>
                <a:latin typeface="Calibri" panose="020F0502020204030204" pitchFamily="34" charset="0"/>
                <a:cs typeface="Calibri" panose="020F0502020204030204" pitchFamily="34" charset="0"/>
              </a:rPr>
            </a:br>
            <a:r>
              <a:rPr lang="en-US" dirty="0">
                <a:solidFill>
                  <a:srgbClr val="0432FF"/>
                </a:solidFill>
                <a:latin typeface="Calibri" panose="020F0502020204030204" pitchFamily="34" charset="0"/>
                <a:cs typeface="Calibri" panose="020F0502020204030204" pitchFamily="34" charset="0"/>
              </a:rPr>
              <a:t>Anti-CD20/Anti-CD19 (LV20.19) CAR T Cells </a:t>
            </a:r>
            <a:br>
              <a:rPr lang="en-US" dirty="0">
                <a:solidFill>
                  <a:srgbClr val="0432FF"/>
                </a:solidFill>
                <a:latin typeface="Calibri" panose="020F0502020204030204" pitchFamily="34" charset="0"/>
                <a:cs typeface="Calibri" panose="020F0502020204030204" pitchFamily="34" charset="0"/>
              </a:rPr>
            </a:br>
            <a:r>
              <a:rPr lang="en-US" dirty="0">
                <a:solidFill>
                  <a:srgbClr val="0432FF"/>
                </a:solidFill>
                <a:latin typeface="Calibri" panose="020F0502020204030204" pitchFamily="34" charset="0"/>
                <a:cs typeface="Calibri" panose="020F0502020204030204" pitchFamily="34" charset="0"/>
              </a:rPr>
              <a:t>for Relapsed, Refractory CLL</a:t>
            </a:r>
          </a:p>
        </p:txBody>
      </p:sp>
      <p:sp>
        <p:nvSpPr>
          <p:cNvPr id="2" name="TextBox 1">
            <a:extLst>
              <a:ext uri="{FF2B5EF4-FFF2-40B4-BE49-F238E27FC236}">
                <a16:creationId xmlns:a16="http://schemas.microsoft.com/office/drawing/2014/main" id="{2BC93A05-D87C-EFAF-5FD1-66F77F5AE8A5}"/>
              </a:ext>
            </a:extLst>
          </p:cNvPr>
          <p:cNvSpPr txBox="1"/>
          <p:nvPr/>
        </p:nvSpPr>
        <p:spPr>
          <a:xfrm>
            <a:off x="958467" y="3555056"/>
            <a:ext cx="4413380"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Shah NV et al.  </a:t>
            </a:r>
          </a:p>
          <a:p>
            <a:pPr lvl="0" defTabSz="914400" fontAlgn="auto">
              <a:spcBef>
                <a:spcPts val="0"/>
              </a:spcBef>
              <a:spcAft>
                <a:spcPts val="1200"/>
              </a:spcAf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EHA 2026;Abstract S154 </a:t>
            </a:r>
            <a:r>
              <a:rPr lang="en-US" sz="2400" b="0" dirty="0">
                <a:solidFill>
                  <a:srgbClr val="000000"/>
                </a:solidFill>
                <a:latin typeface="Calibri"/>
              </a:rPr>
              <a:t>(Oral)</a:t>
            </a: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 </a:t>
            </a:r>
          </a:p>
        </p:txBody>
      </p:sp>
      <p:sp>
        <p:nvSpPr>
          <p:cNvPr id="5" name="TextBox 4">
            <a:extLst>
              <a:ext uri="{FF2B5EF4-FFF2-40B4-BE49-F238E27FC236}">
                <a16:creationId xmlns:a16="http://schemas.microsoft.com/office/drawing/2014/main" id="{9CBDC76F-859B-6BFA-4AD2-B6A092C68975}"/>
              </a:ext>
            </a:extLst>
          </p:cNvPr>
          <p:cNvSpPr txBox="1"/>
          <p:nvPr/>
        </p:nvSpPr>
        <p:spPr>
          <a:xfrm>
            <a:off x="958467" y="4792918"/>
            <a:ext cx="10830762"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Chronic Lymphocytic Leukemia and Related Disorders - Clinical</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2400" b="0" dirty="0">
                <a:solidFill>
                  <a:srgbClr val="000000"/>
                </a:solidFill>
                <a:latin typeface="Calibri"/>
                <a:cs typeface="+mn-cs"/>
              </a:rPr>
              <a:t>FRI</a:t>
            </a: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DAY JUNE 12, 2026</a:t>
            </a:r>
          </a:p>
        </p:txBody>
      </p:sp>
    </p:spTree>
    <p:custDataLst>
      <p:tags r:id="rId1"/>
    </p:custDataLst>
    <p:extLst>
      <p:ext uri="{BB962C8B-B14F-4D97-AF65-F5344CB8AC3E}">
        <p14:creationId xmlns:p14="http://schemas.microsoft.com/office/powerpoint/2010/main" val="2717311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FB6DE-339E-49EB-CC79-05ED158EABB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39BC7CF-D587-701A-5344-A01F7419D8C9}"/>
              </a:ext>
            </a:extLst>
          </p:cNvPr>
          <p:cNvSpPr txBox="1"/>
          <p:nvPr/>
        </p:nvSpPr>
        <p:spPr>
          <a:xfrm>
            <a:off x="896038" y="1610234"/>
            <a:ext cx="10399923" cy="454848"/>
          </a:xfrm>
          <a:prstGeom prst="rect">
            <a:avLst/>
          </a:prstGeom>
          <a:noFill/>
        </p:spPr>
        <p:txBody>
          <a:bodyPr wrap="square" anchor="ctr">
            <a:noAutofit/>
          </a:bodyPr>
          <a:lstStyle/>
          <a:p>
            <a:pPr defTabSz="914400" fontAlgn="auto">
              <a:spcBef>
                <a:spcPts val="0"/>
              </a:spcBef>
              <a:spcAft>
                <a:spcPts val="0"/>
              </a:spcAft>
              <a:defRPr/>
            </a:pPr>
            <a:r>
              <a:rPr lang="en-US" dirty="0" err="1">
                <a:solidFill>
                  <a:srgbClr val="0432FF"/>
                </a:solidFill>
                <a:latin typeface="Calibri" panose="020F0502020204030204" pitchFamily="34" charset="0"/>
                <a:cs typeface="Calibri" panose="020F0502020204030204" pitchFamily="34" charset="0"/>
              </a:rPr>
              <a:t>OxPLoreD</a:t>
            </a:r>
            <a:r>
              <a:rPr lang="en-US" dirty="0">
                <a:solidFill>
                  <a:srgbClr val="0432FF"/>
                </a:solidFill>
                <a:latin typeface="Calibri" panose="020F0502020204030204" pitchFamily="34" charset="0"/>
                <a:cs typeface="Calibri" panose="020F0502020204030204" pitchFamily="34" charset="0"/>
              </a:rPr>
              <a:t>: A </a:t>
            </a:r>
            <a:r>
              <a:rPr lang="en-US" dirty="0" err="1">
                <a:solidFill>
                  <a:srgbClr val="0432FF"/>
                </a:solidFill>
                <a:latin typeface="Calibri" panose="020F0502020204030204" pitchFamily="34" charset="0"/>
                <a:cs typeface="Calibri" panose="020F0502020204030204" pitchFamily="34" charset="0"/>
              </a:rPr>
              <a:t>Multicentre</a:t>
            </a:r>
            <a:r>
              <a:rPr lang="en-US" dirty="0">
                <a:solidFill>
                  <a:srgbClr val="0432FF"/>
                </a:solidFill>
                <a:latin typeface="Calibri" panose="020F0502020204030204" pitchFamily="34" charset="0"/>
                <a:cs typeface="Calibri" panose="020F0502020204030204" pitchFamily="34" charset="0"/>
              </a:rPr>
              <a:t> UK-Wide Observational Study to Identify and Prospectively Validate Predictors of Disease Progression in Chronic Lymphocytic </a:t>
            </a:r>
            <a:r>
              <a:rPr lang="en-US" dirty="0" err="1">
                <a:solidFill>
                  <a:srgbClr val="0432FF"/>
                </a:solidFill>
                <a:latin typeface="Calibri" panose="020F0502020204030204" pitchFamily="34" charset="0"/>
                <a:cs typeface="Calibri" panose="020F0502020204030204" pitchFamily="34" charset="0"/>
              </a:rPr>
              <a:t>Leukaemia</a:t>
            </a:r>
            <a:r>
              <a:rPr lang="en-US" dirty="0">
                <a:solidFill>
                  <a:srgbClr val="0432FF"/>
                </a:solidFill>
                <a:latin typeface="Calibri" panose="020F0502020204030204" pitchFamily="34" charset="0"/>
                <a:cs typeface="Calibri" panose="020F0502020204030204" pitchFamily="34" charset="0"/>
              </a:rPr>
              <a:t> (CLL) and MBL</a:t>
            </a:r>
          </a:p>
        </p:txBody>
      </p:sp>
      <p:sp>
        <p:nvSpPr>
          <p:cNvPr id="2" name="TextBox 1">
            <a:extLst>
              <a:ext uri="{FF2B5EF4-FFF2-40B4-BE49-F238E27FC236}">
                <a16:creationId xmlns:a16="http://schemas.microsoft.com/office/drawing/2014/main" id="{46F9A4FD-B113-340D-F57E-5FF373572754}"/>
              </a:ext>
            </a:extLst>
          </p:cNvPr>
          <p:cNvSpPr txBox="1"/>
          <p:nvPr/>
        </p:nvSpPr>
        <p:spPr>
          <a:xfrm>
            <a:off x="958467" y="3555056"/>
            <a:ext cx="4413380"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Xu D et al.  </a:t>
            </a:r>
          </a:p>
          <a:p>
            <a:pPr lvl="0" defTabSz="914400" fontAlgn="auto">
              <a:spcBef>
                <a:spcPts val="0"/>
              </a:spcBef>
              <a:spcAft>
                <a:spcPts val="1200"/>
              </a:spcAf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EHA 2026;Abstract S147 </a:t>
            </a:r>
            <a:r>
              <a:rPr lang="en-US" sz="2400" b="0" dirty="0">
                <a:solidFill>
                  <a:srgbClr val="000000"/>
                </a:solidFill>
                <a:latin typeface="Calibri"/>
              </a:rPr>
              <a:t>(Oral)</a:t>
            </a: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 </a:t>
            </a:r>
          </a:p>
        </p:txBody>
      </p:sp>
      <p:sp>
        <p:nvSpPr>
          <p:cNvPr id="5" name="TextBox 4">
            <a:extLst>
              <a:ext uri="{FF2B5EF4-FFF2-40B4-BE49-F238E27FC236}">
                <a16:creationId xmlns:a16="http://schemas.microsoft.com/office/drawing/2014/main" id="{4418065B-C367-2297-8D2D-827247BEE270}"/>
              </a:ext>
            </a:extLst>
          </p:cNvPr>
          <p:cNvSpPr txBox="1"/>
          <p:nvPr/>
        </p:nvSpPr>
        <p:spPr>
          <a:xfrm>
            <a:off x="958467" y="4792918"/>
            <a:ext cx="10830762"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Chronic Lymphocytic Leukemia and Related Disorders - Clinical</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2400" b="0" dirty="0">
                <a:solidFill>
                  <a:srgbClr val="000000"/>
                </a:solidFill>
                <a:latin typeface="Calibri"/>
                <a:cs typeface="+mn-cs"/>
              </a:rPr>
              <a:t>FRI</a:t>
            </a: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DAY JUNE 12, 2026</a:t>
            </a:r>
          </a:p>
        </p:txBody>
      </p:sp>
    </p:spTree>
    <p:custDataLst>
      <p:tags r:id="rId1"/>
    </p:custDataLst>
    <p:extLst>
      <p:ext uri="{BB962C8B-B14F-4D97-AF65-F5344CB8AC3E}">
        <p14:creationId xmlns:p14="http://schemas.microsoft.com/office/powerpoint/2010/main" val="2151902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0C9F3-FC9B-324A-4B0C-AFA7128674E4}"/>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4B6BA8C5-4C7F-DAEF-DAE2-9E94A98646E8}"/>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Matthew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Matasar</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Sonali M Smith,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2CB538D6-074B-9051-4FCF-360F39DA29B9}"/>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ECA33431-0121-3047-3A04-10FF6008D9A7}"/>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89553660-3391-36E8-CDDB-B515FDE386DC}"/>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E860C0BE-3CA2-B680-5467-055B198D1AB2}"/>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June 17,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C7221728-AA97-4862-3218-20A5E9AFF102}"/>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97EEB8B7-FD64-96E9-DBB5-06E97B2AD0A7}"/>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Novel Treatment Approaches for Non-Hodgkin Lymphoma</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43240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790056"/>
            <a:ext cx="10791877" cy="1143000"/>
          </a:xfrm>
        </p:spPr>
        <p:txBody>
          <a:bodyPr/>
          <a:lstStyle/>
          <a:p>
            <a:r>
              <a:rPr lang="en-US" sz="3600" i="1" dirty="0"/>
              <a:t>Thank you for joining us! </a:t>
            </a:r>
            <a:br>
              <a:rPr lang="en-US" sz="3600" i="1" dirty="0"/>
            </a:br>
            <a:br>
              <a:rPr lang="en-US" sz="3600" i="1" dirty="0"/>
            </a:br>
            <a:r>
              <a:rPr lang="en-US" sz="3600" i="1" dirty="0"/>
              <a:t>Please take a moment to complete the survey currently up on Zoom. Your feedback is very important to us. </a:t>
            </a:r>
            <a:br>
              <a:rPr lang="en-US" sz="3600" i="1" dirty="0"/>
            </a:br>
            <a:r>
              <a:rPr lang="en-US" sz="3600" i="1" dirty="0"/>
              <a:t>The survey will remain open for </a:t>
            </a:r>
            <a:br>
              <a:rPr lang="en-US" sz="3600" i="1" dirty="0"/>
            </a:br>
            <a:r>
              <a:rPr lang="en-US" sz="3600" i="1" dirty="0"/>
              <a:t>5 minutes after the meeting ends. </a:t>
            </a:r>
            <a:br>
              <a:rPr lang="en-US" sz="3600" i="1" dirty="0"/>
            </a:br>
            <a:br>
              <a:rPr lang="en-US" sz="3600" i="1" dirty="0"/>
            </a:br>
            <a:r>
              <a:rPr lang="en-US" sz="3600" i="1" dirty="0"/>
              <a:t>Information on how to </a:t>
            </a:r>
            <a:r>
              <a:rPr lang="en-US" sz="3600" i="1"/>
              <a:t>obtain CME and ABIM MOC </a:t>
            </a:r>
            <a:r>
              <a:rPr lang="en-US" sz="3600" i="1" dirty="0"/>
              <a:t>credit is provided in the Zoom chat room. </a:t>
            </a:r>
            <a:br>
              <a:rPr lang="en-US" sz="3600" i="1" dirty="0"/>
            </a:br>
            <a:r>
              <a:rPr lang="en-US" sz="3600" i="1" dirty="0"/>
              <a:t>Attendees will also receive an email in 1 to 3 business days with these instructions.</a:t>
            </a:r>
          </a:p>
        </p:txBody>
      </p:sp>
    </p:spTree>
    <p:extLst>
      <p:ext uri="{BB962C8B-B14F-4D97-AF65-F5344CB8AC3E}">
        <p14:creationId xmlns:p14="http://schemas.microsoft.com/office/powerpoint/2010/main" val="318775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405054"/>
          </a:xfrm>
        </p:spPr>
        <p:txBody>
          <a:bodyPr/>
          <a:lstStyle/>
          <a:p>
            <a:r>
              <a:rPr lang="en-US" sz="3200" dirty="0">
                <a:solidFill>
                  <a:srgbClr val="0432FF"/>
                </a:solidFill>
              </a:rPr>
              <a:t>Dr Lamanna — Disclosures</a:t>
            </a:r>
            <a:br>
              <a:rPr lang="en-US" sz="3200" dirty="0">
                <a:solidFill>
                  <a:srgbClr val="0432FF"/>
                </a:solidFill>
              </a:rPr>
            </a:br>
            <a:r>
              <a:rPr lang="en-US" sz="3200" dirty="0">
                <a:solidFill>
                  <a:srgbClr val="0432FF"/>
                </a:solidFill>
              </a:rPr>
              <a:t>Contributing Clinical Investigator</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295300" y="1755307"/>
          <a:ext cx="9601398" cy="2660576"/>
        </p:xfrm>
        <a:graphic>
          <a:graphicData uri="http://schemas.openxmlformats.org/drawingml/2006/table">
            <a:tbl>
              <a:tblPr firstRow="1" bandRow="1">
                <a:tableStyleId>{F2DE63D5-997A-4646-A377-4702673A728D}</a:tableStyleId>
              </a:tblPr>
              <a:tblGrid>
                <a:gridCol w="2904654">
                  <a:extLst>
                    <a:ext uri="{9D8B030D-6E8A-4147-A177-3AD203B41FA5}">
                      <a16:colId xmlns:a16="http://schemas.microsoft.com/office/drawing/2014/main" val="20000"/>
                    </a:ext>
                  </a:extLst>
                </a:gridCol>
                <a:gridCol w="6696744">
                  <a:extLst>
                    <a:ext uri="{9D8B030D-6E8A-4147-A177-3AD203B41FA5}">
                      <a16:colId xmlns:a16="http://schemas.microsoft.com/office/drawing/2014/main" val="2117869244"/>
                    </a:ext>
                  </a:extLst>
                </a:gridCol>
              </a:tblGrid>
              <a:tr h="1324104">
                <a:tc>
                  <a:txBody>
                    <a:bodyPr/>
                    <a:lstStyle/>
                    <a:p>
                      <a:pPr algn="l"/>
                      <a:r>
                        <a:rPr lang="en-US" sz="1800" b="1" dirty="0">
                          <a:solidFill>
                            <a:schemeClr val="tx1"/>
                          </a:solidFill>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AstraZeneca Pharmaceuticals LP, </a:t>
                      </a:r>
                      <a:r>
                        <a:rPr lang="en-US" sz="1800" b="0" dirty="0" err="1">
                          <a:solidFill>
                            <a:schemeClr val="tx1"/>
                          </a:solidFill>
                        </a:rPr>
                        <a:t>BeOne</a:t>
                      </a:r>
                      <a:r>
                        <a:rPr lang="en-US" sz="1800" b="0" dirty="0">
                          <a:solidFill>
                            <a:schemeClr val="tx1"/>
                          </a:solidFill>
                        </a:rPr>
                        <a:t>, Genmab US Inc, </a:t>
                      </a:r>
                      <a:r>
                        <a:rPr lang="en-US" sz="1800" b="0" dirty="0" err="1">
                          <a:solidFill>
                            <a:schemeClr val="tx1"/>
                          </a:solidFill>
                        </a:rPr>
                        <a:t>Loxo</a:t>
                      </a:r>
                      <a:r>
                        <a:rPr lang="en-US" sz="1800" b="0" dirty="0">
                          <a:solidFill>
                            <a:schemeClr val="tx1"/>
                          </a:solidFill>
                        </a:rPr>
                        <a:t> Oncology Inc, a wholly owned subsidiary of Eli Lilly &amp;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336472">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AstraZeneca Pharmaceuticals LP, </a:t>
                      </a:r>
                      <a:r>
                        <a:rPr lang="en-US" sz="1800" b="0" dirty="0" err="1">
                          <a:solidFill>
                            <a:schemeClr val="tx1"/>
                          </a:solidFill>
                        </a:rPr>
                        <a:t>BeOne</a:t>
                      </a:r>
                      <a:r>
                        <a:rPr lang="en-US" sz="1800" b="0" dirty="0">
                          <a:solidFill>
                            <a:schemeClr val="tx1"/>
                          </a:solidFill>
                        </a:rPr>
                        <a:t>, Genmab US Inc, </a:t>
                      </a:r>
                      <a:r>
                        <a:rPr lang="en-US" sz="1800" b="0" dirty="0" err="1">
                          <a:solidFill>
                            <a:schemeClr val="tx1"/>
                          </a:solidFill>
                        </a:rPr>
                        <a:t>Loxo</a:t>
                      </a:r>
                      <a:r>
                        <a:rPr lang="en-US" sz="1800" b="0" dirty="0">
                          <a:solidFill>
                            <a:schemeClr val="tx1"/>
                          </a:solidFill>
                        </a:rPr>
                        <a:t> Oncology Inc, a wholly owned subsidiary of Eli Lilly &amp; Company, </a:t>
                      </a:r>
                      <a:r>
                        <a:rPr lang="en-US" sz="1800" b="0" dirty="0" err="1">
                          <a:solidFill>
                            <a:schemeClr val="tx1"/>
                          </a:solidFill>
                        </a:rPr>
                        <a:t>Octapharma</a:t>
                      </a:r>
                      <a:r>
                        <a:rPr lang="en-US" sz="1800" b="0" dirty="0">
                          <a:solidFill>
                            <a:schemeClr val="tx1"/>
                          </a:solidFill>
                        </a:rPr>
                        <a:t>, </a:t>
                      </a:r>
                      <a:r>
                        <a:rPr lang="en-US" sz="1800" b="0" dirty="0" err="1">
                          <a:solidFill>
                            <a:schemeClr val="tx1"/>
                          </a:solidFill>
                        </a:rPr>
                        <a:t>Oncternal</a:t>
                      </a:r>
                      <a:r>
                        <a:rPr lang="en-US" sz="1800" b="0" dirty="0">
                          <a:solidFill>
                            <a:schemeClr val="tx1"/>
                          </a:solidFill>
                        </a:rPr>
                        <a:t>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5032084"/>
                  </a:ext>
                </a:extLst>
              </a:tr>
            </a:tbl>
          </a:graphicData>
        </a:graphic>
      </p:graphicFrame>
    </p:spTree>
    <p:custDataLst>
      <p:tags r:id="rId1"/>
    </p:custDataLst>
    <p:extLst>
      <p:ext uri="{BB962C8B-B14F-4D97-AF65-F5344CB8AC3E}">
        <p14:creationId xmlns:p14="http://schemas.microsoft.com/office/powerpoint/2010/main" val="31405865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405054"/>
          </a:xfrm>
        </p:spPr>
        <p:txBody>
          <a:bodyPr/>
          <a:lstStyle/>
          <a:p>
            <a:r>
              <a:rPr lang="en-US" sz="3200" dirty="0">
                <a:solidFill>
                  <a:srgbClr val="0432FF"/>
                </a:solidFill>
              </a:rPr>
              <a:t>Dr </a:t>
            </a:r>
            <a:r>
              <a:rPr lang="en-US" sz="3200" dirty="0" err="1">
                <a:solidFill>
                  <a:srgbClr val="0432FF"/>
                </a:solidFill>
              </a:rPr>
              <a:t>Woyach</a:t>
            </a:r>
            <a:r>
              <a:rPr lang="en-US" sz="3200" dirty="0">
                <a:solidFill>
                  <a:srgbClr val="0432FF"/>
                </a:solidFill>
              </a:rPr>
              <a:t> — Disclosures</a:t>
            </a:r>
            <a:br>
              <a:rPr lang="en-US" sz="3200" dirty="0">
                <a:solidFill>
                  <a:srgbClr val="0432FF"/>
                </a:solidFill>
              </a:rPr>
            </a:br>
            <a:r>
              <a:rPr lang="en-US" sz="3200" dirty="0">
                <a:solidFill>
                  <a:srgbClr val="0432FF"/>
                </a:solidFill>
              </a:rPr>
              <a:t>Contributing Clinical Investigator</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extLst>
              <p:ext uri="{D42A27DB-BD31-4B8C-83A1-F6EECF244321}">
                <p14:modId xmlns:p14="http://schemas.microsoft.com/office/powerpoint/2010/main" val="2780123186"/>
              </p:ext>
            </p:extLst>
          </p:nvPr>
        </p:nvGraphicFramePr>
        <p:xfrm>
          <a:off x="1295300" y="1755307"/>
          <a:ext cx="9601398" cy="2660576"/>
        </p:xfrm>
        <a:graphic>
          <a:graphicData uri="http://schemas.openxmlformats.org/drawingml/2006/table">
            <a:tbl>
              <a:tblPr firstRow="1" bandRow="1">
                <a:tableStyleId>{F2DE63D5-997A-4646-A377-4702673A728D}</a:tableStyleId>
              </a:tblPr>
              <a:tblGrid>
                <a:gridCol w="2904654">
                  <a:extLst>
                    <a:ext uri="{9D8B030D-6E8A-4147-A177-3AD203B41FA5}">
                      <a16:colId xmlns:a16="http://schemas.microsoft.com/office/drawing/2014/main" val="20000"/>
                    </a:ext>
                  </a:extLst>
                </a:gridCol>
                <a:gridCol w="6696744">
                  <a:extLst>
                    <a:ext uri="{9D8B030D-6E8A-4147-A177-3AD203B41FA5}">
                      <a16:colId xmlns:a16="http://schemas.microsoft.com/office/drawing/2014/main" val="2117869244"/>
                    </a:ext>
                  </a:extLst>
                </a:gridCol>
              </a:tblGrid>
              <a:tr h="1324104">
                <a:tc>
                  <a:txBody>
                    <a:bodyPr/>
                    <a:lstStyle/>
                    <a:p>
                      <a:pPr algn="l"/>
                      <a:r>
                        <a:rPr lang="en-US" sz="1800" b="1" dirty="0">
                          <a:solidFill>
                            <a:schemeClr val="tx1"/>
                          </a:solidFill>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AstraZeneca Pharmaceuticals LP, </a:t>
                      </a:r>
                      <a:r>
                        <a:rPr lang="en-US" sz="1800" b="0" dirty="0" err="1">
                          <a:solidFill>
                            <a:schemeClr val="tx1"/>
                          </a:solidFill>
                        </a:rPr>
                        <a:t>BeOne</a:t>
                      </a:r>
                      <a:r>
                        <a:rPr lang="en-US" sz="1800" b="0" dirty="0">
                          <a:solidFill>
                            <a:schemeClr val="tx1"/>
                          </a:solidFill>
                        </a:rPr>
                        <a:t>, Genentech, a member of the Roche Group, Janssen Biotech Inc, </a:t>
                      </a:r>
                      <a:r>
                        <a:rPr lang="en-US" sz="1800" b="0" dirty="0" err="1">
                          <a:solidFill>
                            <a:schemeClr val="tx1"/>
                          </a:solidFill>
                        </a:rPr>
                        <a:t>Loxo</a:t>
                      </a:r>
                      <a:r>
                        <a:rPr lang="en-US" sz="1800" b="0" dirty="0">
                          <a:solidFill>
                            <a:schemeClr val="tx1"/>
                          </a:solidFill>
                        </a:rPr>
                        <a:t> Oncology Inc, a wholly owned subsidiary of Eli Lilly &amp; Company, Merck, </a:t>
                      </a:r>
                      <a:r>
                        <a:rPr lang="en-US" sz="1800" b="0" dirty="0" err="1">
                          <a:solidFill>
                            <a:schemeClr val="tx1"/>
                          </a:solidFill>
                        </a:rPr>
                        <a:t>Newave</a:t>
                      </a:r>
                      <a:r>
                        <a:rPr lang="en-US" sz="1800" b="0" dirty="0">
                          <a:solidFill>
                            <a:schemeClr val="tx1"/>
                          </a:solidFill>
                        </a:rPr>
                        <a:t>, Pharmacyclics LLC, an AbbVie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336472">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t>
                      </a:r>
                      <a:r>
                        <a:rPr lang="en-US" sz="1800" b="0" dirty="0" err="1">
                          <a:solidFill>
                            <a:schemeClr val="tx1"/>
                          </a:solidFill>
                        </a:rPr>
                        <a:t>Karyopharm</a:t>
                      </a:r>
                      <a:r>
                        <a:rPr lang="en-US" sz="1800" b="0" dirty="0">
                          <a:solidFill>
                            <a:schemeClr val="tx1"/>
                          </a:solidFill>
                        </a:rPr>
                        <a:t> Therapeutics, </a:t>
                      </a:r>
                      <a:r>
                        <a:rPr lang="en-US" sz="1800" b="0" dirty="0" err="1">
                          <a:solidFill>
                            <a:schemeClr val="tx1"/>
                          </a:solidFill>
                        </a:rPr>
                        <a:t>Loxo</a:t>
                      </a:r>
                      <a:r>
                        <a:rPr lang="en-US" sz="1800" b="0" dirty="0">
                          <a:solidFill>
                            <a:schemeClr val="tx1"/>
                          </a:solidFill>
                        </a:rPr>
                        <a:t> Oncology Inc, a wholly owned subsidiary of Eli Lilly &amp; Company, </a:t>
                      </a:r>
                      <a:r>
                        <a:rPr lang="en-US" sz="1800" b="0" dirty="0" err="1">
                          <a:solidFill>
                            <a:schemeClr val="tx1"/>
                          </a:solidFill>
                        </a:rPr>
                        <a:t>MingSight</a:t>
                      </a:r>
                      <a:r>
                        <a:rPr lang="en-US" sz="1800" b="0" dirty="0">
                          <a:solidFill>
                            <a:schemeClr val="tx1"/>
                          </a:solidFill>
                        </a:rPr>
                        <a:t> Pharmaceuticals, </a:t>
                      </a:r>
                      <a:r>
                        <a:rPr lang="en-US" sz="1800" b="0" dirty="0" err="1">
                          <a:solidFill>
                            <a:schemeClr val="tx1"/>
                          </a:solidFill>
                        </a:rPr>
                        <a:t>MorphoSys</a:t>
                      </a:r>
                      <a:r>
                        <a:rPr lang="en-US" sz="1800" b="0" dirty="0">
                          <a:solidFill>
                            <a:schemeClr val="tx1"/>
                          </a:solidFill>
                        </a:rPr>
                        <a:t>, Schrödinger, </a:t>
                      </a:r>
                      <a:r>
                        <a:rPr lang="en-US" sz="1800" b="0" dirty="0" err="1">
                          <a:solidFill>
                            <a:schemeClr val="tx1"/>
                          </a:solidFill>
                        </a:rPr>
                        <a:t>Verastem</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5032084"/>
                  </a:ext>
                </a:extLst>
              </a:tr>
            </a:tbl>
          </a:graphicData>
        </a:graphic>
      </p:graphicFrame>
    </p:spTree>
    <p:custDataLst>
      <p:tags r:id="rId1"/>
    </p:custDataLst>
    <p:extLst>
      <p:ext uri="{BB962C8B-B14F-4D97-AF65-F5344CB8AC3E}">
        <p14:creationId xmlns:p14="http://schemas.microsoft.com/office/powerpoint/2010/main" val="11245222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a:t>
            </a:r>
            <a:r>
              <a:rPr kumimoji="0" lang="en-US" sz="3000" b="1" i="0" u="none" strike="noStrike" kern="0" cap="none" spc="0" normalizeH="0" baseline="0" noProof="0">
                <a:ln>
                  <a:noFill/>
                </a:ln>
                <a:solidFill>
                  <a:srgbClr val="0432FF"/>
                </a:solidFill>
                <a:effectLst/>
                <a:uLnTx/>
                <a:uFillTx/>
                <a:latin typeface="Calibri"/>
                <a:ea typeface="+mj-ea"/>
                <a:cs typeface="+mj-cs"/>
              </a:rPr>
              <a:t>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4360148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233881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912884" y="1262082"/>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462654" y="1262082"/>
            <a:ext cx="1371600" cy="1371600"/>
          </a:xfrm>
          <a:prstGeom prst="rect">
            <a:avLst/>
          </a:prstGeom>
        </p:spPr>
      </p:pic>
      <p:sp>
        <p:nvSpPr>
          <p:cNvPr id="3" name="Text Box 7">
            <a:extLst>
              <a:ext uri="{FF2B5EF4-FFF2-40B4-BE49-F238E27FC236}">
                <a16:creationId xmlns:a16="http://schemas.microsoft.com/office/drawing/2014/main" id="{E89BA94F-879B-2A6E-0358-F4D61EA47E9B}"/>
              </a:ext>
            </a:extLst>
          </p:cNvPr>
          <p:cNvSpPr txBox="1">
            <a:spLocks noChangeArrowheads="1"/>
          </p:cNvSpPr>
          <p:nvPr/>
        </p:nvSpPr>
        <p:spPr bwMode="auto">
          <a:xfrm>
            <a:off x="2209518" y="1262082"/>
            <a:ext cx="519364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William G Wierda, MD, PhD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Jane and John Justin Distinguished Chair in Leukemia Research in Honor of Dr Elihu Estey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Section Chief, Chronic Lymphocytic Leukemia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Center Medical Director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Leukemia, Division of Cancer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Executive Medical Director, Inpatient Medical Services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University of Texas MD Anderson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Houston, Texas</a:t>
            </a:r>
          </a:p>
        </p:txBody>
      </p:sp>
      <p:pic>
        <p:nvPicPr>
          <p:cNvPr id="4" name="Picture 3">
            <a:extLst>
              <a:ext uri="{FF2B5EF4-FFF2-40B4-BE49-F238E27FC236}">
                <a16:creationId xmlns:a16="http://schemas.microsoft.com/office/drawing/2014/main" id="{75A054FC-87BB-7B80-01A7-800B241755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8430" y="1262082"/>
            <a:ext cx="1371600" cy="1371600"/>
          </a:xfrm>
          <a:prstGeom prst="rect">
            <a:avLst/>
          </a:prstGeom>
        </p:spPr>
      </p:pic>
    </p:spTree>
    <p:extLst>
      <p:ext uri="{BB962C8B-B14F-4D97-AF65-F5344CB8AC3E}">
        <p14:creationId xmlns:p14="http://schemas.microsoft.com/office/powerpoint/2010/main" val="36135592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7086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21981-F4CD-8A4A-D630-B30F952CF28E}"/>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04212C9-475F-EF6C-6553-F4426A16945E}"/>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Matthew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Matasar</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Sonali M Smith,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21276B2F-F6D2-9EB3-F330-AEF50C9F18ED}"/>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9E40980D-F93A-9165-2C2E-048EAC08193E}"/>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69E8E87-EE73-E20F-FDD5-B1C1FAA74512}"/>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01CACC6-0C00-EC68-807B-F79BBDFE6F54}"/>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June 17,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F2B5E8ED-66F7-FA75-B650-0446D3F9F84F}"/>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579E19BF-9B1A-67EA-EB4F-72639047DE7B}"/>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Novel Treatment Approaches for Non-Hodgkin Lymphoma</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1852878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21981-F4CD-8A4A-D630-B30F952CF28E}"/>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04212C9-475F-EF6C-6553-F4426A16945E}"/>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David H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Ilson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Kohei Shitara,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21276B2F-F6D2-9EB3-F330-AEF50C9F18ED}"/>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9E40980D-F93A-9165-2C2E-048EAC08193E}"/>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69E8E87-EE73-E20F-FDD5-B1C1FAA74512}"/>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01CACC6-0C00-EC68-807B-F79BBDFE6F54}"/>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June 23,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F2B5E8ED-66F7-FA75-B650-0446D3F9F84F}"/>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579E19BF-9B1A-67EA-EB4F-72639047DE7B}"/>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Gastroesophageal Cancers</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7040689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21981-F4CD-8A4A-D630-B30F952CF28E}"/>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04212C9-475F-EF6C-6553-F4426A16945E}"/>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Amrita Krishnan,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Robert Z Orlowski, MD, PhD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21276B2F-F6D2-9EB3-F330-AEF50C9F18ED}"/>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9E40980D-F93A-9165-2C2E-048EAC08193E}"/>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69E8E87-EE73-E20F-FDD5-B1C1FAA74512}"/>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01CACC6-0C00-EC68-807B-F79BBDFE6F54}"/>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June 25,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F2B5E8ED-66F7-FA75-B650-0446D3F9F84F}"/>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579E19BF-9B1A-67EA-EB4F-72639047DE7B}"/>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Multiple Myeloma</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40957469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21981-F4CD-8A4A-D630-B30F952CF28E}"/>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04212C9-475F-EF6C-6553-F4426A16945E}"/>
              </a:ext>
            </a:extLst>
          </p:cNvPr>
          <p:cNvSpPr txBox="1">
            <a:spLocks noChangeArrowheads="1"/>
          </p:cNvSpPr>
          <p:nvPr/>
        </p:nvSpPr>
        <p:spPr bwMode="auto">
          <a:xfrm>
            <a:off x="2438400" y="468324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John V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Heymach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Maurice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Pérol</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21276B2F-F6D2-9EB3-F330-AEF50C9F18ED}"/>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9E40980D-F93A-9165-2C2E-048EAC08193E}"/>
              </a:ext>
            </a:extLst>
          </p:cNvPr>
          <p:cNvSpPr txBox="1">
            <a:spLocks noChangeArrowheads="1"/>
          </p:cNvSpPr>
          <p:nvPr/>
        </p:nvSpPr>
        <p:spPr bwMode="auto">
          <a:xfrm>
            <a:off x="4647392" y="41148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69E8E87-EE73-E20F-FDD5-B1C1FAA74512}"/>
              </a:ext>
            </a:extLst>
          </p:cNvPr>
          <p:cNvSpPr>
            <a:spLocks noGrp="1" noChangeArrowheads="1"/>
          </p:cNvSpPr>
          <p:nvPr>
            <p:ph type="title"/>
          </p:nvPr>
        </p:nvSpPr>
        <p:spPr>
          <a:xfrm>
            <a:off x="0" y="143505"/>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01CACC6-0C00-EC68-807B-F79BBDFE6F54}"/>
              </a:ext>
            </a:extLst>
          </p:cNvPr>
          <p:cNvSpPr txBox="1">
            <a:spLocks noChangeArrowheads="1"/>
          </p:cNvSpPr>
          <p:nvPr/>
        </p:nvSpPr>
        <p:spPr bwMode="auto">
          <a:xfrm>
            <a:off x="0" y="2971800"/>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June 30,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F2B5E8ED-66F7-FA75-B650-0446D3F9F84F}"/>
              </a:ext>
            </a:extLst>
          </p:cNvPr>
          <p:cNvSpPr txBox="1">
            <a:spLocks noChangeArrowheads="1"/>
          </p:cNvSpPr>
          <p:nvPr/>
        </p:nvSpPr>
        <p:spPr bwMode="auto">
          <a:xfrm>
            <a:off x="0" y="2330869"/>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579E19BF-9B1A-67EA-EB4F-72639047DE7B}"/>
              </a:ext>
            </a:extLst>
          </p:cNvPr>
          <p:cNvSpPr txBox="1">
            <a:spLocks noChangeArrowheads="1"/>
          </p:cNvSpPr>
          <p:nvPr/>
        </p:nvSpPr>
        <p:spPr bwMode="auto">
          <a:xfrm>
            <a:off x="0" y="160020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Therapeutic Targets Beyond </a:t>
            </a:r>
            <a:b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EGFR for Non-Small Cell Lung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611549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Two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1159727" y="2659448"/>
            <a:ext cx="4818564"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159727" y="5013175"/>
            <a:ext cx="9846527"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6213711" y="2659448"/>
            <a:ext cx="4792543"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34438986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636912"/>
            <a:ext cx="10791877" cy="1143000"/>
          </a:xfrm>
        </p:spPr>
        <p:txBody>
          <a:bodyPr/>
          <a:lstStyle/>
          <a:p>
            <a:r>
              <a:rPr lang="en-US" sz="3600" i="1" dirty="0"/>
              <a:t>Thank you for joining us! Please take a moment </a:t>
            </a:r>
            <a:br>
              <a:rPr lang="en-US" sz="3600" i="1" dirty="0"/>
            </a:br>
            <a:r>
              <a:rPr lang="en-US" sz="3600" i="1" dirty="0"/>
              <a:t>to complete the survey currently up on Zoom. </a:t>
            </a:r>
            <a:br>
              <a:rPr lang="en-US" sz="3600" i="1" dirty="0"/>
            </a:br>
            <a:r>
              <a:rPr lang="en-US" sz="3600" i="1" dirty="0"/>
              <a:t>Your feedback is very important to us.</a:t>
            </a:r>
            <a:br>
              <a:rPr lang="en-US" sz="3600" i="1" dirty="0"/>
            </a:br>
            <a:br>
              <a:rPr lang="en-US" sz="3600" i="1" dirty="0"/>
            </a:br>
            <a:r>
              <a:rPr lang="en-US" sz="3600" i="1" dirty="0"/>
              <a:t>Information on how to obtain CME and ABIM MOC credit will be provided at the conclusion </a:t>
            </a:r>
            <a:br>
              <a:rPr lang="en-US" sz="3600" i="1" dirty="0"/>
            </a:br>
            <a:r>
              <a:rPr lang="en-US" sz="3600" i="1" dirty="0"/>
              <a:t>of the activity in the Zoom chat room. Attendees </a:t>
            </a:r>
            <a:br>
              <a:rPr lang="en-US" sz="3600" i="1" dirty="0"/>
            </a:br>
            <a:r>
              <a:rPr lang="en-US" sz="3600" i="1" dirty="0"/>
              <a:t>will also receive an email in 1 to 3 business days </a:t>
            </a:r>
            <a:br>
              <a:rPr lang="en-US" sz="3600" i="1" dirty="0"/>
            </a:br>
            <a:r>
              <a:rPr lang="en-US" sz="3600" i="1" dirty="0"/>
              <a:t>with these instructions.</a:t>
            </a:r>
          </a:p>
        </p:txBody>
      </p:sp>
    </p:spTree>
    <p:extLst>
      <p:ext uri="{BB962C8B-B14F-4D97-AF65-F5344CB8AC3E}">
        <p14:creationId xmlns:p14="http://schemas.microsoft.com/office/powerpoint/2010/main" val="28752466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613024"/>
            <a:ext cx="12192000" cy="1143000"/>
          </a:xfrm>
        </p:spPr>
        <p:txBody>
          <a:bodyPr wrap="square" anchor="ctr">
            <a:noAutofit/>
          </a:bodyPr>
          <a:lstStyle/>
          <a:p>
            <a:r>
              <a:rPr lang="en-US" sz="4200" dirty="0"/>
              <a:t>Optimizing Treatment for Patients </a:t>
            </a:r>
            <a:br>
              <a:rPr lang="en-US" sz="4200" dirty="0"/>
            </a:br>
            <a:r>
              <a:rPr lang="en-US" sz="4200" dirty="0"/>
              <a:t>with Relapsed/Refractory </a:t>
            </a:r>
            <a:br>
              <a:rPr lang="en-US" sz="4200" dirty="0"/>
            </a:br>
            <a:r>
              <a:rPr lang="en-US" sz="4200" dirty="0"/>
              <a:t>Chronic Lymphocytic Leukemia</a:t>
            </a:r>
          </a:p>
        </p:txBody>
      </p:sp>
      <p:sp>
        <p:nvSpPr>
          <p:cNvPr id="2" name="Text Box 6">
            <a:extLst>
              <a:ext uri="{FF2B5EF4-FFF2-40B4-BE49-F238E27FC236}">
                <a16:creationId xmlns:a16="http://schemas.microsoft.com/office/drawing/2014/main" id="{36C48404-EC71-A330-5E9E-9C4392656EE0}"/>
              </a:ext>
            </a:extLst>
          </p:cNvPr>
          <p:cNvSpPr txBox="1">
            <a:spLocks noChangeArrowheads="1"/>
          </p:cNvSpPr>
          <p:nvPr/>
        </p:nvSpPr>
        <p:spPr bwMode="auto">
          <a:xfrm>
            <a:off x="0" y="282895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defRPr/>
            </a:pPr>
            <a:r>
              <a:rPr lang="en-US" sz="3200" dirty="0">
                <a:solidFill>
                  <a:srgbClr val="002060"/>
                </a:solidFill>
                <a:latin typeface="Calibri" panose="020F0502020204030204" pitchFamily="34" charset="0"/>
                <a:cs typeface="Calibri" panose="020F0502020204030204" pitchFamily="34" charset="0"/>
              </a:rPr>
              <a:t>Thursday, June 11,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E555087F-2D3C-2BF6-6116-501195FC3350}"/>
              </a:ext>
            </a:extLst>
          </p:cNvPr>
          <p:cNvSpPr txBox="1">
            <a:spLocks noChangeArrowheads="1"/>
          </p:cNvSpPr>
          <p:nvPr/>
        </p:nvSpPr>
        <p:spPr bwMode="auto">
          <a:xfrm>
            <a:off x="0" y="542624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676957A9-EDBE-B8E9-CCD1-DF36D621E599}"/>
              </a:ext>
            </a:extLst>
          </p:cNvPr>
          <p:cNvSpPr txBox="1">
            <a:spLocks noChangeArrowheads="1"/>
          </p:cNvSpPr>
          <p:nvPr/>
        </p:nvSpPr>
        <p:spPr bwMode="auto">
          <a:xfrm>
            <a:off x="4647392" y="404848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B26985D-F8BF-7F73-5FF8-28CED84AB639}"/>
              </a:ext>
            </a:extLst>
          </p:cNvPr>
          <p:cNvSpPr txBox="1">
            <a:spLocks noChangeArrowheads="1"/>
          </p:cNvSpPr>
          <p:nvPr/>
        </p:nvSpPr>
        <p:spPr bwMode="auto">
          <a:xfrm>
            <a:off x="152400" y="4603002"/>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William G Wierda, MD, PhD</a:t>
            </a:r>
          </a:p>
        </p:txBody>
      </p:sp>
      <p:sp>
        <p:nvSpPr>
          <p:cNvPr id="3" name="Rectangle 4">
            <a:extLst>
              <a:ext uri="{FF2B5EF4-FFF2-40B4-BE49-F238E27FC236}">
                <a16:creationId xmlns:a16="http://schemas.microsoft.com/office/drawing/2014/main" id="{080D0E31-6E99-3E75-6B51-4445912B7EE2}"/>
              </a:ext>
            </a:extLst>
          </p:cNvPr>
          <p:cNvSpPr txBox="1">
            <a:spLocks noChangeArrowheads="1"/>
          </p:cNvSpPr>
          <p:nvPr/>
        </p:nvSpPr>
        <p:spPr bwMode="auto">
          <a:xfrm>
            <a:off x="0" y="1965561"/>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lnSpc>
                <a:spcPts val="3220"/>
              </a:lnSpc>
              <a:defRPr/>
            </a:pPr>
            <a:r>
              <a:rPr lang="en-US" sz="2800" b="0" i="1" dirty="0">
                <a:solidFill>
                  <a:srgbClr val="015593"/>
                </a:solidFill>
              </a:rPr>
              <a:t>A CME/MOC-Accredited Live Webinar</a:t>
            </a:r>
            <a:endPar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endParaRPr>
          </a:p>
        </p:txBody>
      </p:sp>
    </p:spTree>
    <p:custDataLst>
      <p:tags r:id="rId1"/>
    </p:custDataLst>
    <p:extLst>
      <p:ext uri="{BB962C8B-B14F-4D97-AF65-F5344CB8AC3E}">
        <p14:creationId xmlns:p14="http://schemas.microsoft.com/office/powerpoint/2010/main" val="2791300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912884" y="1262082"/>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462654" y="1262082"/>
            <a:ext cx="1371600" cy="1371600"/>
          </a:xfrm>
          <a:prstGeom prst="rect">
            <a:avLst/>
          </a:prstGeom>
        </p:spPr>
      </p:pic>
      <p:sp>
        <p:nvSpPr>
          <p:cNvPr id="3" name="Text Box 7">
            <a:extLst>
              <a:ext uri="{FF2B5EF4-FFF2-40B4-BE49-F238E27FC236}">
                <a16:creationId xmlns:a16="http://schemas.microsoft.com/office/drawing/2014/main" id="{E89BA94F-879B-2A6E-0358-F4D61EA47E9B}"/>
              </a:ext>
            </a:extLst>
          </p:cNvPr>
          <p:cNvSpPr txBox="1">
            <a:spLocks noChangeArrowheads="1"/>
          </p:cNvSpPr>
          <p:nvPr/>
        </p:nvSpPr>
        <p:spPr bwMode="auto">
          <a:xfrm>
            <a:off x="2209518" y="1262082"/>
            <a:ext cx="519364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William G Wierda, MD, PhD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Jane and John Justin Distinguished Chair in Leukemia Research in Honor of Dr Elihu Estey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Section Chief, Chronic Lymphocytic Leukemia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Center Medical Director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Leukemia, Division of Cancer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Executive Medical Director, Inpatient Medical Services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University of Texas MD Anderson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Houston, Texas</a:t>
            </a:r>
          </a:p>
        </p:txBody>
      </p:sp>
      <p:pic>
        <p:nvPicPr>
          <p:cNvPr id="4" name="Picture 3">
            <a:extLst>
              <a:ext uri="{FF2B5EF4-FFF2-40B4-BE49-F238E27FC236}">
                <a16:creationId xmlns:a16="http://schemas.microsoft.com/office/drawing/2014/main" id="{75A054FC-87BB-7B80-01A7-800B241755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8430" y="1262082"/>
            <a:ext cx="1371600" cy="1371600"/>
          </a:xfrm>
          <a:prstGeom prst="rect">
            <a:avLst/>
          </a:prstGeom>
        </p:spPr>
      </p:pic>
    </p:spTree>
    <p:extLst>
      <p:ext uri="{BB962C8B-B14F-4D97-AF65-F5344CB8AC3E}">
        <p14:creationId xmlns:p14="http://schemas.microsoft.com/office/powerpoint/2010/main" val="28182011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946737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736221"/>
          </a:xfrm>
        </p:spPr>
        <p:txBody>
          <a:bodyPr/>
          <a:lstStyle/>
          <a:p>
            <a:r>
              <a:rPr lang="en-US" dirty="0">
                <a:solidFill>
                  <a:srgbClr val="0432FF"/>
                </a:solidFill>
              </a:rPr>
              <a:t>Program Steering Committee</a:t>
            </a:r>
          </a:p>
        </p:txBody>
      </p:sp>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1761353" y="760814"/>
            <a:ext cx="4401562"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err="1">
                <a:ln>
                  <a:noFill/>
                </a:ln>
                <a:solidFill>
                  <a:srgbClr val="000000"/>
                </a:solidFill>
                <a:effectLst/>
                <a:uLnTx/>
                <a:uFillTx/>
                <a:latin typeface="Calibri"/>
                <a:ea typeface="MS PGothic" charset="0"/>
              </a:rPr>
              <a:t>Inhye</a:t>
            </a:r>
            <a:r>
              <a:rPr kumimoji="0" lang="en-US" sz="1500" b="1" i="0" u="none" strike="noStrike" kern="1200" cap="none" spc="0" normalizeH="0" baseline="0" noProof="0" dirty="0">
                <a:ln>
                  <a:noFill/>
                </a:ln>
                <a:solidFill>
                  <a:srgbClr val="000000"/>
                </a:solidFill>
                <a:effectLst/>
                <a:uLnTx/>
                <a:uFillTx/>
                <a:latin typeface="Calibri"/>
                <a:ea typeface="MS PGothic" charset="0"/>
              </a:rPr>
              <a:t> Ahn, MD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Assistant Professor of Medicine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Boston</a:t>
            </a:r>
            <a:r>
              <a:rPr kumimoji="0" lang="en-US" sz="1500" b="0" i="0" u="none" strike="noStrike" kern="1200" cap="none" spc="0" normalizeH="0" baseline="0" noProof="0">
                <a:ln>
                  <a:noFill/>
                </a:ln>
                <a:solidFill>
                  <a:srgbClr val="000000"/>
                </a:solidFill>
                <a:effectLst/>
                <a:uLnTx/>
                <a:uFillTx/>
                <a:latin typeface="Calibri"/>
                <a:ea typeface="MS PGothic" charset="0"/>
              </a:rPr>
              <a:t>, Massachusetts</a:t>
            </a:r>
            <a:endParaRPr kumimoji="0" lang="en-US" sz="15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0265" y="760814"/>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7748314" y="760813"/>
            <a:ext cx="368148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Matthew S Davids, MD, </a:t>
            </a:r>
            <a:r>
              <a:rPr kumimoji="0" lang="en-US" sz="1500" b="1" i="0" u="none" strike="noStrike" kern="1200" cap="none" spc="0" normalizeH="0" baseline="0" noProof="0" dirty="0" err="1">
                <a:ln>
                  <a:noFill/>
                </a:ln>
                <a:solidFill>
                  <a:srgbClr val="000000"/>
                </a:solidFill>
                <a:effectLst/>
                <a:uLnTx/>
                <a:uFillTx/>
                <a:latin typeface="Calibri"/>
                <a:ea typeface="MS PGothic" charset="0"/>
              </a:rPr>
              <a:t>MMSc</a:t>
            </a:r>
            <a:endParaRPr kumimoji="0" lang="en-US" sz="1500" b="1"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Associate Professor of Medicine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Leader, Lymphoma Program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Dana-Farber/Harvard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Director of Clinical Research</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Division of Lymphoma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17226" y="760813"/>
            <a:ext cx="1371600" cy="1371600"/>
          </a:xfrm>
          <a:prstGeom prst="rect">
            <a:avLst/>
          </a:prstGeom>
        </p:spPr>
      </p:pic>
      <p:sp>
        <p:nvSpPr>
          <p:cNvPr id="3" name="Text Box 7">
            <a:extLst>
              <a:ext uri="{FF2B5EF4-FFF2-40B4-BE49-F238E27FC236}">
                <a16:creationId xmlns:a16="http://schemas.microsoft.com/office/drawing/2014/main" id="{612D74A8-5D0D-947B-832B-AE5B17B6BC58}"/>
              </a:ext>
            </a:extLst>
          </p:cNvPr>
          <p:cNvSpPr txBox="1">
            <a:spLocks noChangeArrowheads="1"/>
          </p:cNvSpPr>
          <p:nvPr/>
        </p:nvSpPr>
        <p:spPr bwMode="auto">
          <a:xfrm>
            <a:off x="7748314" y="2950496"/>
            <a:ext cx="400007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Bita Fakhri, MD, MPH</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Assistant Professor of Medicine (Hematology)</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Stanford University School of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Stanford, California</a:t>
            </a:r>
          </a:p>
        </p:txBody>
      </p:sp>
      <p:pic>
        <p:nvPicPr>
          <p:cNvPr id="4" name="Picture 3">
            <a:extLst>
              <a:ext uri="{FF2B5EF4-FFF2-40B4-BE49-F238E27FC236}">
                <a16:creationId xmlns:a16="http://schemas.microsoft.com/office/drawing/2014/main" id="{9853E355-1433-4EE6-17FB-963566CC9B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17226" y="2950496"/>
            <a:ext cx="1371600" cy="1371600"/>
          </a:xfrm>
          <a:prstGeom prst="rect">
            <a:avLst/>
          </a:prstGeom>
        </p:spPr>
      </p:pic>
      <p:sp>
        <p:nvSpPr>
          <p:cNvPr id="5" name="Text Box 7">
            <a:extLst>
              <a:ext uri="{FF2B5EF4-FFF2-40B4-BE49-F238E27FC236}">
                <a16:creationId xmlns:a16="http://schemas.microsoft.com/office/drawing/2014/main" id="{6414E9C0-C39C-DB98-0A6D-6BDA4C081066}"/>
              </a:ext>
            </a:extLst>
          </p:cNvPr>
          <p:cNvSpPr txBox="1">
            <a:spLocks noChangeArrowheads="1"/>
          </p:cNvSpPr>
          <p:nvPr/>
        </p:nvSpPr>
        <p:spPr bwMode="auto">
          <a:xfrm>
            <a:off x="7748314" y="4455674"/>
            <a:ext cx="382549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Nicole Lamanna, MD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Judy Horrigan Professor of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Director of the Chronic Lymphocytic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Leukemia Program</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Leukemia Service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Hematologic Malignancies Section</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Herbert Irving Comprehensive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rPr>
              <a:t>NewYork</a:t>
            </a:r>
            <a:r>
              <a:rPr kumimoji="0" lang="en-US" sz="1500" b="0" i="0" u="none" strike="noStrike" kern="1200" cap="none" spc="0" normalizeH="0" baseline="0" noProof="0" dirty="0">
                <a:ln>
                  <a:noFill/>
                </a:ln>
                <a:solidFill>
                  <a:srgbClr val="000000"/>
                </a:solidFill>
                <a:effectLst/>
                <a:uLnTx/>
                <a:uFillTx/>
                <a:latin typeface="Calibri"/>
                <a:ea typeface="MS PGothic" charset="0"/>
              </a:rPr>
              <a:t>-Presbyterian/Columbia University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Irving Medical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6" name="Picture 5">
            <a:extLst>
              <a:ext uri="{FF2B5EF4-FFF2-40B4-BE49-F238E27FC236}">
                <a16:creationId xmlns:a16="http://schemas.microsoft.com/office/drawing/2014/main" id="{99C24F8B-B1B8-E8D5-5B7C-AB934185A30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17226" y="4455674"/>
            <a:ext cx="1371600" cy="1371600"/>
          </a:xfrm>
          <a:prstGeom prst="rect">
            <a:avLst/>
          </a:prstGeom>
        </p:spPr>
      </p:pic>
      <p:sp>
        <p:nvSpPr>
          <p:cNvPr id="9" name="Text Box 7">
            <a:extLst>
              <a:ext uri="{FF2B5EF4-FFF2-40B4-BE49-F238E27FC236}">
                <a16:creationId xmlns:a16="http://schemas.microsoft.com/office/drawing/2014/main" id="{49C46205-DFE1-B2A9-3AE8-02D5A688CA45}"/>
              </a:ext>
            </a:extLst>
          </p:cNvPr>
          <p:cNvSpPr txBox="1">
            <a:spLocks noChangeArrowheads="1"/>
          </p:cNvSpPr>
          <p:nvPr/>
        </p:nvSpPr>
        <p:spPr bwMode="auto">
          <a:xfrm>
            <a:off x="1761353" y="4816476"/>
            <a:ext cx="382549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Catherine C Coombs, MD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Associate Clinical Professor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Division of Hematology/Oncology</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Department of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UCI Health</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Orange County, California</a:t>
            </a:r>
          </a:p>
        </p:txBody>
      </p:sp>
      <p:pic>
        <p:nvPicPr>
          <p:cNvPr id="10" name="Picture 9">
            <a:extLst>
              <a:ext uri="{FF2B5EF4-FFF2-40B4-BE49-F238E27FC236}">
                <a16:creationId xmlns:a16="http://schemas.microsoft.com/office/drawing/2014/main" id="{CA00A8C1-DD15-DCD3-C770-77AE3E6788D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30265" y="4816476"/>
            <a:ext cx="1371600" cy="1371600"/>
          </a:xfrm>
          <a:prstGeom prst="rect">
            <a:avLst/>
          </a:prstGeom>
        </p:spPr>
      </p:pic>
      <p:sp>
        <p:nvSpPr>
          <p:cNvPr id="11" name="Text Box 7">
            <a:extLst>
              <a:ext uri="{FF2B5EF4-FFF2-40B4-BE49-F238E27FC236}">
                <a16:creationId xmlns:a16="http://schemas.microsoft.com/office/drawing/2014/main" id="{3EFC1B93-56F8-58CB-979B-B6A4FDB1072F}"/>
              </a:ext>
            </a:extLst>
          </p:cNvPr>
          <p:cNvSpPr txBox="1">
            <a:spLocks noChangeArrowheads="1"/>
          </p:cNvSpPr>
          <p:nvPr/>
        </p:nvSpPr>
        <p:spPr bwMode="auto">
          <a:xfrm>
            <a:off x="1761353" y="2608244"/>
            <a:ext cx="4401562"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Farrukh T Awan, MD, MS, MBA</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Professor of Internal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Associate Director, Section of Hematologic Malignancies/Transplantation and Cellular Therapies</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Director of Lymphoid Malignancies Program</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Harold C Simmons Comprehensive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University of Texas Southwestern Medical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Dallas, Texas</a:t>
            </a:r>
          </a:p>
        </p:txBody>
      </p:sp>
      <p:pic>
        <p:nvPicPr>
          <p:cNvPr id="12" name="Picture 11">
            <a:extLst>
              <a:ext uri="{FF2B5EF4-FFF2-40B4-BE49-F238E27FC236}">
                <a16:creationId xmlns:a16="http://schemas.microsoft.com/office/drawing/2014/main" id="{82DC21A8-5B7B-88D7-E6C3-0DF59FEE4B4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30265" y="2608244"/>
            <a:ext cx="1371600" cy="1371600"/>
          </a:xfrm>
          <a:prstGeom prst="rect">
            <a:avLst/>
          </a:prstGeom>
        </p:spPr>
      </p:pic>
    </p:spTree>
    <p:extLst>
      <p:ext uri="{BB962C8B-B14F-4D97-AF65-F5344CB8AC3E}">
        <p14:creationId xmlns:p14="http://schemas.microsoft.com/office/powerpoint/2010/main" val="570251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183490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876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21981-F4CD-8A4A-D630-B30F952CF28E}"/>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04212C9-475F-EF6C-6553-F4426A16945E}"/>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Matthew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Matasar</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Sonali M Smith,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21276B2F-F6D2-9EB3-F330-AEF50C9F18ED}"/>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9E40980D-F93A-9165-2C2E-048EAC08193E}"/>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69E8E87-EE73-E20F-FDD5-B1C1FAA74512}"/>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01CACC6-0C00-EC68-807B-F79BBDFE6F54}"/>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June 17,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F2B5E8ED-66F7-FA75-B650-0446D3F9F84F}"/>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579E19BF-9B1A-67EA-EB4F-72639047DE7B}"/>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Novel Treatment Approaches for Non-Hodgkin Lymphoma</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332728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21981-F4CD-8A4A-D630-B30F952CF28E}"/>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04212C9-475F-EF6C-6553-F4426A16945E}"/>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David H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Ilson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Kohei Shitara,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21276B2F-F6D2-9EB3-F330-AEF50C9F18ED}"/>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9E40980D-F93A-9165-2C2E-048EAC08193E}"/>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69E8E87-EE73-E20F-FDD5-B1C1FAA74512}"/>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01CACC6-0C00-EC68-807B-F79BBDFE6F54}"/>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June 23,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F2B5E8ED-66F7-FA75-B650-0446D3F9F84F}"/>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579E19BF-9B1A-67EA-EB4F-72639047DE7B}"/>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Gastroesophageal Cancers</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295543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21981-F4CD-8A4A-D630-B30F952CF28E}"/>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04212C9-475F-EF6C-6553-F4426A16945E}"/>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Amrita Krishnan,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Robert Z Orlowski, MD, PhD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21276B2F-F6D2-9EB3-F330-AEF50C9F18ED}"/>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9E40980D-F93A-9165-2C2E-048EAC08193E}"/>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69E8E87-EE73-E20F-FDD5-B1C1FAA74512}"/>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01CACC6-0C00-EC68-807B-F79BBDFE6F54}"/>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June 25,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F2B5E8ED-66F7-FA75-B650-0446D3F9F84F}"/>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579E19BF-9B1A-67EA-EB4F-72639047DE7B}"/>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Multiple Myeloma</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898664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21981-F4CD-8A4A-D630-B30F952CF28E}"/>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04212C9-475F-EF6C-6553-F4426A16945E}"/>
              </a:ext>
            </a:extLst>
          </p:cNvPr>
          <p:cNvSpPr txBox="1">
            <a:spLocks noChangeArrowheads="1"/>
          </p:cNvSpPr>
          <p:nvPr/>
        </p:nvSpPr>
        <p:spPr bwMode="auto">
          <a:xfrm>
            <a:off x="2438400" y="468324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John V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Heymach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Maurice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Pérol</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21276B2F-F6D2-9EB3-F330-AEF50C9F18ED}"/>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9E40980D-F93A-9165-2C2E-048EAC08193E}"/>
              </a:ext>
            </a:extLst>
          </p:cNvPr>
          <p:cNvSpPr txBox="1">
            <a:spLocks noChangeArrowheads="1"/>
          </p:cNvSpPr>
          <p:nvPr/>
        </p:nvSpPr>
        <p:spPr bwMode="auto">
          <a:xfrm>
            <a:off x="4647392" y="41148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69E8E87-EE73-E20F-FDD5-B1C1FAA74512}"/>
              </a:ext>
            </a:extLst>
          </p:cNvPr>
          <p:cNvSpPr>
            <a:spLocks noGrp="1" noChangeArrowheads="1"/>
          </p:cNvSpPr>
          <p:nvPr>
            <p:ph type="title"/>
          </p:nvPr>
        </p:nvSpPr>
        <p:spPr>
          <a:xfrm>
            <a:off x="0" y="143505"/>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01CACC6-0C00-EC68-807B-F79BBDFE6F54}"/>
              </a:ext>
            </a:extLst>
          </p:cNvPr>
          <p:cNvSpPr txBox="1">
            <a:spLocks noChangeArrowheads="1"/>
          </p:cNvSpPr>
          <p:nvPr/>
        </p:nvSpPr>
        <p:spPr bwMode="auto">
          <a:xfrm>
            <a:off x="0" y="2971800"/>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June 30,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F2B5E8ED-66F7-FA75-B650-0446D3F9F84F}"/>
              </a:ext>
            </a:extLst>
          </p:cNvPr>
          <p:cNvSpPr txBox="1">
            <a:spLocks noChangeArrowheads="1"/>
          </p:cNvSpPr>
          <p:nvPr/>
        </p:nvSpPr>
        <p:spPr bwMode="auto">
          <a:xfrm>
            <a:off x="0" y="2330869"/>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579E19BF-9B1A-67EA-EB4F-72639047DE7B}"/>
              </a:ext>
            </a:extLst>
          </p:cNvPr>
          <p:cNvSpPr txBox="1">
            <a:spLocks noChangeArrowheads="1"/>
          </p:cNvSpPr>
          <p:nvPr/>
        </p:nvSpPr>
        <p:spPr bwMode="auto">
          <a:xfrm>
            <a:off x="0" y="160020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Therapeutic Targets Beyond </a:t>
            </a:r>
            <a:b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EGFR for Non-Small Cell Lung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84902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Two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1159727" y="2659448"/>
            <a:ext cx="4818564"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159727" y="5013175"/>
            <a:ext cx="9846527"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6213711" y="2659448"/>
            <a:ext cx="4792543"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3328208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044F47-E16B-9433-3599-9C8D5C88C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14212" y="178419"/>
            <a:ext cx="3250580" cy="6501160"/>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0FC2A658-6BAD-498F-5931-1DB6A271103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15334" y="178419"/>
            <a:ext cx="3250580" cy="65011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00219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video chat&#10;&#10;AI-generated content may be incorrect.">
            <a:extLst>
              <a:ext uri="{FF2B5EF4-FFF2-40B4-BE49-F238E27FC236}">
                <a16:creationId xmlns:a16="http://schemas.microsoft.com/office/drawing/2014/main" id="{0B044F47-E16B-9433-3599-9C8D5C88C3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212" y="178419"/>
            <a:ext cx="3250581" cy="6501161"/>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0FC2A658-6BAD-498F-5931-1DB6A271103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15334" y="178419"/>
            <a:ext cx="3250580" cy="6501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90949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044F47-E16B-9433-3599-9C8D5C88C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14212" y="178419"/>
            <a:ext cx="3250580" cy="6501160"/>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0FC2A658-6BAD-498F-5931-1DB6A271103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15334" y="178419"/>
            <a:ext cx="3250580" cy="65011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85519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997938"/>
          </a:xfrm>
        </p:spPr>
        <p:txBody>
          <a:bodyPr/>
          <a:lstStyle/>
          <a:p>
            <a:r>
              <a:rPr lang="en-US" dirty="0">
                <a:solidFill>
                  <a:srgbClr val="0432FF"/>
                </a:solidFill>
              </a:rPr>
              <a:t>Program Steering Committee</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159387" y="3392068"/>
            <a:ext cx="317452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PROJECT CHAIR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500" b="1" i="0" u="none" strike="noStrike" kern="1200" cap="none" spc="0" normalizeH="0" baseline="0" noProof="0" dirty="0">
                <a:ln>
                  <a:noFill/>
                </a:ln>
                <a:solidFill>
                  <a:srgbClr val="000000"/>
                </a:solidFill>
                <a:effectLst/>
                <a:uLnTx/>
                <a:uFillTx/>
                <a:latin typeface="Calibri"/>
                <a:ea typeface="MS PGothic" charset="0"/>
              </a:rPr>
            </a:br>
            <a:r>
              <a:rPr kumimoji="0" lang="en-US" sz="15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500" b="0" i="0" u="none" strike="noStrike" kern="1200" cap="none" spc="0" normalizeH="0" baseline="0" noProof="0" dirty="0">
                <a:ln>
                  <a:noFill/>
                </a:ln>
                <a:solidFill>
                  <a:srgbClr val="000000"/>
                </a:solidFill>
                <a:effectLst/>
                <a:uLnTx/>
                <a:uFillTx/>
                <a:latin typeface="Calibri"/>
                <a:ea typeface="MS PGothic" charset="0"/>
              </a:rPr>
            </a:br>
            <a:r>
              <a:rPr kumimoji="0" lang="en-US" sz="15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1685" y="3392068"/>
            <a:ext cx="1371600" cy="1371600"/>
          </a:xfrm>
          <a:prstGeom prst="rect">
            <a:avLst/>
          </a:prstGeom>
        </p:spPr>
      </p:pic>
      <p:sp>
        <p:nvSpPr>
          <p:cNvPr id="9" name="Text Box 7">
            <a:extLst>
              <a:ext uri="{FF2B5EF4-FFF2-40B4-BE49-F238E27FC236}">
                <a16:creationId xmlns:a16="http://schemas.microsoft.com/office/drawing/2014/main" id="{C0BB5AD9-C162-BEF4-81CC-2E9D1602B826}"/>
              </a:ext>
            </a:extLst>
          </p:cNvPr>
          <p:cNvSpPr txBox="1">
            <a:spLocks noChangeArrowheads="1"/>
          </p:cNvSpPr>
          <p:nvPr/>
        </p:nvSpPr>
        <p:spPr bwMode="auto">
          <a:xfrm>
            <a:off x="1894497" y="1022530"/>
            <a:ext cx="396442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Jeff Sharman, MD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Medical Director of Hematology Research</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Sarah Cannon Research Institute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at Willamette Valley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Eugene, Oregon</a:t>
            </a:r>
          </a:p>
        </p:txBody>
      </p:sp>
      <p:pic>
        <p:nvPicPr>
          <p:cNvPr id="10" name="Picture 9">
            <a:extLst>
              <a:ext uri="{FF2B5EF4-FFF2-40B4-BE49-F238E27FC236}">
                <a16:creationId xmlns:a16="http://schemas.microsoft.com/office/drawing/2014/main" id="{4895C246-9078-9AEA-BFD7-1DFF7E230E4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3409" y="1022530"/>
            <a:ext cx="1371600" cy="1371600"/>
          </a:xfrm>
          <a:prstGeom prst="rect">
            <a:avLst/>
          </a:prstGeom>
        </p:spPr>
      </p:pic>
      <p:sp>
        <p:nvSpPr>
          <p:cNvPr id="15" name="Text Box 7">
            <a:extLst>
              <a:ext uri="{FF2B5EF4-FFF2-40B4-BE49-F238E27FC236}">
                <a16:creationId xmlns:a16="http://schemas.microsoft.com/office/drawing/2014/main" id="{84AA08B1-B180-B5E0-AD21-7900F444BA5D}"/>
              </a:ext>
            </a:extLst>
          </p:cNvPr>
          <p:cNvSpPr txBox="1">
            <a:spLocks noChangeArrowheads="1"/>
          </p:cNvSpPr>
          <p:nvPr/>
        </p:nvSpPr>
        <p:spPr bwMode="auto">
          <a:xfrm>
            <a:off x="1894497" y="2672091"/>
            <a:ext cx="475488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Meghan C Thompson, MD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Oncologist and Clinical Investigator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Chronic Lymphocytic Leukemia</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Assistant Attending, Leukemia Service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Memorial Sloan Kettering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6" name="Picture 15">
            <a:extLst>
              <a:ext uri="{FF2B5EF4-FFF2-40B4-BE49-F238E27FC236}">
                <a16:creationId xmlns:a16="http://schemas.microsoft.com/office/drawing/2014/main" id="{EA3C5E83-6514-3205-EFA7-512BCAE075B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3409" y="2672091"/>
            <a:ext cx="1371600" cy="1371600"/>
          </a:xfrm>
          <a:prstGeom prst="rect">
            <a:avLst/>
          </a:prstGeom>
        </p:spPr>
      </p:pic>
      <p:sp>
        <p:nvSpPr>
          <p:cNvPr id="3" name="Text Box 7">
            <a:extLst>
              <a:ext uri="{FF2B5EF4-FFF2-40B4-BE49-F238E27FC236}">
                <a16:creationId xmlns:a16="http://schemas.microsoft.com/office/drawing/2014/main" id="{BB86960E-AED5-8FFA-57C7-96824E61A250}"/>
              </a:ext>
            </a:extLst>
          </p:cNvPr>
          <p:cNvSpPr txBox="1">
            <a:spLocks noChangeArrowheads="1"/>
          </p:cNvSpPr>
          <p:nvPr/>
        </p:nvSpPr>
        <p:spPr bwMode="auto">
          <a:xfrm>
            <a:off x="1901111" y="4321653"/>
            <a:ext cx="4728293"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William G Wierda, MD, PhD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Jane and John Justin Distinguished Chair in Leukemia Research in Honor of Dr Elihu Estey</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Section Chief, Chronic Lymphocytic Leukemia</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Center Medical Director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Department of Leukemia, Division of Cancer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Executive Medical Director, Inpatient Medical Services</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The University of Texas MD Anderson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Houston, Texas</a:t>
            </a:r>
          </a:p>
        </p:txBody>
      </p:sp>
      <p:pic>
        <p:nvPicPr>
          <p:cNvPr id="5" name="Picture 4">
            <a:extLst>
              <a:ext uri="{FF2B5EF4-FFF2-40B4-BE49-F238E27FC236}">
                <a16:creationId xmlns:a16="http://schemas.microsoft.com/office/drawing/2014/main" id="{EE5AB18E-8E57-06BC-A416-58099E7A134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3409" y="4321653"/>
            <a:ext cx="1371600" cy="1371600"/>
          </a:xfrm>
          <a:prstGeom prst="rect">
            <a:avLst/>
          </a:prstGeom>
        </p:spPr>
      </p:pic>
      <p:sp>
        <p:nvSpPr>
          <p:cNvPr id="4" name="Text Box 7">
            <a:extLst>
              <a:ext uri="{FF2B5EF4-FFF2-40B4-BE49-F238E27FC236}">
                <a16:creationId xmlns:a16="http://schemas.microsoft.com/office/drawing/2014/main" id="{EC1DA7DD-FDC2-9117-AC9D-62AFBDDF65AD}"/>
              </a:ext>
            </a:extLst>
          </p:cNvPr>
          <p:cNvSpPr txBox="1">
            <a:spLocks noChangeArrowheads="1"/>
          </p:cNvSpPr>
          <p:nvPr/>
        </p:nvSpPr>
        <p:spPr bwMode="auto">
          <a:xfrm>
            <a:off x="8171915" y="1022530"/>
            <a:ext cx="355196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Jennifer </a:t>
            </a:r>
            <a:r>
              <a:rPr kumimoji="0" lang="en-US" sz="1500" b="1" i="0" u="none" strike="noStrike" kern="1200" cap="none" spc="0" normalizeH="0" baseline="0" noProof="0" dirty="0" err="1">
                <a:ln>
                  <a:noFill/>
                </a:ln>
                <a:solidFill>
                  <a:srgbClr val="000000"/>
                </a:solidFill>
                <a:effectLst/>
                <a:uLnTx/>
                <a:uFillTx/>
                <a:latin typeface="Calibri"/>
                <a:ea typeface="MS PGothic" charset="0"/>
              </a:rPr>
              <a:t>Woyach</a:t>
            </a:r>
            <a:r>
              <a:rPr kumimoji="0" lang="en-US" sz="1500" b="1" i="0" u="none" strike="noStrike" kern="1200" cap="none" spc="0" normalizeH="0" baseline="0" noProof="0" dirty="0">
                <a:ln>
                  <a:noFill/>
                </a:ln>
                <a:solidFill>
                  <a:srgbClr val="000000"/>
                </a:solidFill>
                <a:effectLst/>
                <a:uLnTx/>
                <a:uFillTx/>
                <a:latin typeface="Calibri"/>
                <a:ea typeface="MS PGothic" charset="0"/>
              </a:rPr>
              <a:t>, MD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Professor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Division of Hematology</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Department of Internal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The Ohio State University Comprehensive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Columbus, Ohio</a:t>
            </a:r>
          </a:p>
        </p:txBody>
      </p:sp>
      <p:pic>
        <p:nvPicPr>
          <p:cNvPr id="6" name="Picture 5">
            <a:extLst>
              <a:ext uri="{FF2B5EF4-FFF2-40B4-BE49-F238E27FC236}">
                <a16:creationId xmlns:a16="http://schemas.microsoft.com/office/drawing/2014/main" id="{81ECD809-C621-4385-2C55-DA608725BD4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721685" y="1022530"/>
            <a:ext cx="1371600" cy="1371600"/>
          </a:xfrm>
          <a:prstGeom prst="rect">
            <a:avLst/>
          </a:prstGeom>
        </p:spPr>
      </p:pic>
    </p:spTree>
    <p:extLst>
      <p:ext uri="{BB962C8B-B14F-4D97-AF65-F5344CB8AC3E}">
        <p14:creationId xmlns:p14="http://schemas.microsoft.com/office/powerpoint/2010/main" val="10250737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D3B9F-2D37-EBAE-207D-62BC5041F541}"/>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EC9F6D0-D7F8-23F2-BC36-140A63689564}"/>
              </a:ext>
            </a:extLst>
          </p:cNvPr>
          <p:cNvSpPr>
            <a:spLocks noGrp="1" noChangeArrowheads="1"/>
          </p:cNvSpPr>
          <p:nvPr>
            <p:ph type="title"/>
          </p:nvPr>
        </p:nvSpPr>
        <p:spPr>
          <a:xfrm>
            <a:off x="-26623" y="613024"/>
            <a:ext cx="12192000" cy="1143000"/>
          </a:xfrm>
        </p:spPr>
        <p:txBody>
          <a:bodyPr wrap="square" anchor="ctr">
            <a:noAutofit/>
          </a:bodyPr>
          <a:lstStyle/>
          <a:p>
            <a:r>
              <a:rPr lang="en-US" sz="4200" dirty="0"/>
              <a:t>Optimizing Treatment for Patients </a:t>
            </a:r>
            <a:br>
              <a:rPr lang="en-US" sz="4200" dirty="0"/>
            </a:br>
            <a:r>
              <a:rPr lang="en-US" sz="4200" dirty="0"/>
              <a:t>with Relapsed/Refractory </a:t>
            </a:r>
            <a:br>
              <a:rPr lang="en-US" sz="4200" dirty="0"/>
            </a:br>
            <a:r>
              <a:rPr lang="en-US" sz="4200" dirty="0"/>
              <a:t>Chronic Lymphocytic Leukemia</a:t>
            </a:r>
          </a:p>
        </p:txBody>
      </p:sp>
      <p:sp>
        <p:nvSpPr>
          <p:cNvPr id="2" name="Text Box 6">
            <a:extLst>
              <a:ext uri="{FF2B5EF4-FFF2-40B4-BE49-F238E27FC236}">
                <a16:creationId xmlns:a16="http://schemas.microsoft.com/office/drawing/2014/main" id="{ECBA91F3-5999-1A91-1867-5892A5E99AB9}"/>
              </a:ext>
            </a:extLst>
          </p:cNvPr>
          <p:cNvSpPr txBox="1">
            <a:spLocks noChangeArrowheads="1"/>
          </p:cNvSpPr>
          <p:nvPr/>
        </p:nvSpPr>
        <p:spPr bwMode="auto">
          <a:xfrm>
            <a:off x="0" y="2486727"/>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June 11,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4C944166-3547-EE6A-A3B6-5FB3C4B58956}"/>
              </a:ext>
            </a:extLst>
          </p:cNvPr>
          <p:cNvSpPr txBox="1">
            <a:spLocks noChangeArrowheads="1"/>
          </p:cNvSpPr>
          <p:nvPr/>
        </p:nvSpPr>
        <p:spPr bwMode="auto">
          <a:xfrm>
            <a:off x="0" y="5125157"/>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E3FE0CB1-8449-25A3-D0B8-6E87F337F893}"/>
              </a:ext>
            </a:extLst>
          </p:cNvPr>
          <p:cNvSpPr txBox="1">
            <a:spLocks noChangeArrowheads="1"/>
          </p:cNvSpPr>
          <p:nvPr/>
        </p:nvSpPr>
        <p:spPr bwMode="auto">
          <a:xfrm>
            <a:off x="4647392" y="3747406"/>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B5A5D04F-1A3C-D5E6-60D7-7361C2629083}"/>
              </a:ext>
            </a:extLst>
          </p:cNvPr>
          <p:cNvSpPr txBox="1">
            <a:spLocks noChangeArrowheads="1"/>
          </p:cNvSpPr>
          <p:nvPr/>
        </p:nvSpPr>
        <p:spPr bwMode="auto">
          <a:xfrm>
            <a:off x="152400" y="430191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William G Wierda, MD, PhD</a:t>
            </a:r>
          </a:p>
        </p:txBody>
      </p:sp>
    </p:spTree>
    <p:custDataLst>
      <p:tags r:id="rId1"/>
    </p:custDataLst>
    <p:extLst>
      <p:ext uri="{BB962C8B-B14F-4D97-AF65-F5344CB8AC3E}">
        <p14:creationId xmlns:p14="http://schemas.microsoft.com/office/powerpoint/2010/main" val="3683463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BD084-A0D4-1934-EC60-CB22AA90B7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87ED6A-F59A-5798-BB78-BEA6FD818687}"/>
              </a:ext>
            </a:extLst>
          </p:cNvPr>
          <p:cNvSpPr>
            <a:spLocks noGrp="1"/>
          </p:cNvSpPr>
          <p:nvPr>
            <p:ph type="title"/>
          </p:nvPr>
        </p:nvSpPr>
        <p:spPr>
          <a:xfrm>
            <a:off x="916516" y="0"/>
            <a:ext cx="10358967" cy="1223590"/>
          </a:xfrm>
        </p:spPr>
        <p:txBody>
          <a:bodyPr/>
          <a:lstStyle/>
          <a:p>
            <a:r>
              <a:rPr lang="en-US" sz="3200" dirty="0">
                <a:solidFill>
                  <a:srgbClr val="0432FF"/>
                </a:solidFill>
              </a:rPr>
              <a:t>Dr Wierda — Disclosures</a:t>
            </a:r>
            <a:br>
              <a:rPr lang="en-US" sz="3200" dirty="0">
                <a:solidFill>
                  <a:srgbClr val="0432FF"/>
                </a:solidFill>
              </a:rPr>
            </a:br>
            <a:r>
              <a:rPr lang="en-US" sz="3200" dirty="0">
                <a:solidFill>
                  <a:srgbClr val="0432FF"/>
                </a:solidFill>
              </a:rPr>
              <a:t>Faculty</a:t>
            </a:r>
          </a:p>
        </p:txBody>
      </p:sp>
      <p:graphicFrame>
        <p:nvGraphicFramePr>
          <p:cNvPr id="4" name="Content Placeholder 3">
            <a:extLst>
              <a:ext uri="{FF2B5EF4-FFF2-40B4-BE49-F238E27FC236}">
                <a16:creationId xmlns:a16="http://schemas.microsoft.com/office/drawing/2014/main" id="{EFC8AA37-9F78-A099-F210-B171A6F6B980}"/>
              </a:ext>
            </a:extLst>
          </p:cNvPr>
          <p:cNvGraphicFramePr>
            <a:graphicFrameLocks/>
          </p:cNvGraphicFramePr>
          <p:nvPr/>
        </p:nvGraphicFramePr>
        <p:xfrm>
          <a:off x="1295300" y="1484783"/>
          <a:ext cx="9601398" cy="4321105"/>
        </p:xfrm>
        <a:graphic>
          <a:graphicData uri="http://schemas.openxmlformats.org/drawingml/2006/table">
            <a:tbl>
              <a:tblPr firstRow="1" bandRow="1">
                <a:tableStyleId>{F2DE63D5-997A-4646-A377-4702673A728D}</a:tableStyleId>
              </a:tblPr>
              <a:tblGrid>
                <a:gridCol w="2904654">
                  <a:extLst>
                    <a:ext uri="{9D8B030D-6E8A-4147-A177-3AD203B41FA5}">
                      <a16:colId xmlns:a16="http://schemas.microsoft.com/office/drawing/2014/main" val="20000"/>
                    </a:ext>
                  </a:extLst>
                </a:gridCol>
                <a:gridCol w="6696744">
                  <a:extLst>
                    <a:ext uri="{9D8B030D-6E8A-4147-A177-3AD203B41FA5}">
                      <a16:colId xmlns:a16="http://schemas.microsoft.com/office/drawing/2014/main" val="2117869244"/>
                    </a:ext>
                  </a:extLst>
                </a:gridCol>
              </a:tblGrid>
              <a:tr h="1245064">
                <a:tc>
                  <a:txBody>
                    <a:bodyPr/>
                    <a:lstStyle/>
                    <a:p>
                      <a:pPr algn="l"/>
                      <a:r>
                        <a:rPr lang="en-US" sz="1800" b="1" dirty="0">
                          <a:solidFill>
                            <a:schemeClr val="tx1"/>
                          </a:solidFill>
                        </a:rPr>
                        <a:t>Consulting/Advisory Boards, No Compensation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t>
                      </a:r>
                      <a:r>
                        <a:rPr lang="en-US" sz="1800" b="0" dirty="0" err="1">
                          <a:solidFill>
                            <a:schemeClr val="tx1"/>
                          </a:solidFill>
                        </a:rPr>
                        <a:t>Acerta</a:t>
                      </a:r>
                      <a:r>
                        <a:rPr lang="en-US" sz="1800" b="0" dirty="0">
                          <a:solidFill>
                            <a:schemeClr val="tx1"/>
                          </a:solidFill>
                        </a:rPr>
                        <a:t> Pharma — A member of the AstraZeneca Group, AstraZeneca Pharmaceuticals LP, </a:t>
                      </a:r>
                      <a:r>
                        <a:rPr lang="en-US" sz="1800" b="0" dirty="0" err="1">
                          <a:solidFill>
                            <a:schemeClr val="tx1"/>
                          </a:solidFill>
                        </a:rPr>
                        <a:t>BeOne</a:t>
                      </a:r>
                      <a:r>
                        <a:rPr lang="en-US" sz="1800" b="0" dirty="0">
                          <a:solidFill>
                            <a:schemeClr val="tx1"/>
                          </a:solidFill>
                        </a:rPr>
                        <a:t>, Bristol Myers Squibb, </a:t>
                      </a:r>
                      <a:r>
                        <a:rPr lang="en-US" sz="1800" b="0" dirty="0" err="1">
                          <a:solidFill>
                            <a:schemeClr val="tx1"/>
                          </a:solidFill>
                        </a:rPr>
                        <a:t>Intellisphere</a:t>
                      </a:r>
                      <a:r>
                        <a:rPr lang="en-US" sz="1800" b="0" dirty="0">
                          <a:solidFill>
                            <a:schemeClr val="tx1"/>
                          </a:solidFill>
                        </a:rPr>
                        <a:t>, Johnson &amp; Johnson, Lilly, </a:t>
                      </a:r>
                      <a:r>
                        <a:rPr lang="en-US" sz="1800" b="0" dirty="0" err="1">
                          <a:solidFill>
                            <a:schemeClr val="tx1"/>
                          </a:solidFill>
                        </a:rPr>
                        <a:t>Loxo</a:t>
                      </a:r>
                      <a:r>
                        <a:rPr lang="en-US" sz="1800" b="0" dirty="0">
                          <a:solidFill>
                            <a:schemeClr val="tx1"/>
                          </a:solidFill>
                        </a:rPr>
                        <a:t> Oncology Inc, a wholly owned subsidiary of Eli Lilly &amp;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830977">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t>
                      </a:r>
                      <a:r>
                        <a:rPr lang="en-US" sz="1800" b="0" dirty="0" err="1">
                          <a:solidFill>
                            <a:schemeClr val="tx1"/>
                          </a:solidFill>
                        </a:rPr>
                        <a:t>Acerta</a:t>
                      </a:r>
                      <a:r>
                        <a:rPr lang="en-US" sz="1800" b="0" dirty="0">
                          <a:solidFill>
                            <a:schemeClr val="tx1"/>
                          </a:solidFill>
                        </a:rPr>
                        <a:t> Pharma — A member of the AstraZeneca Group, </a:t>
                      </a:r>
                      <a:r>
                        <a:rPr lang="en-US" sz="1800" b="0" dirty="0" err="1">
                          <a:solidFill>
                            <a:schemeClr val="tx1"/>
                          </a:solidFill>
                        </a:rPr>
                        <a:t>BeOne</a:t>
                      </a:r>
                      <a:r>
                        <a:rPr lang="en-US" sz="1800" b="0" dirty="0">
                          <a:solidFill>
                            <a:schemeClr val="tx1"/>
                          </a:solidFill>
                        </a:rPr>
                        <a:t>, Bristol Myers Squibb, Genentech, a member of the Roche Group, Gilead Sciences Inc, Janssen Biotech Inc, Juno Therapeutics, a Bristol Myers Squibb Company, </a:t>
                      </a:r>
                      <a:r>
                        <a:rPr lang="en-US" sz="1800" b="0" dirty="0" err="1">
                          <a:solidFill>
                            <a:schemeClr val="tx1"/>
                          </a:solidFill>
                        </a:rPr>
                        <a:t>Loxo</a:t>
                      </a:r>
                      <a:r>
                        <a:rPr lang="en-US" sz="1800" b="0" dirty="0">
                          <a:solidFill>
                            <a:schemeClr val="tx1"/>
                          </a:solidFill>
                        </a:rPr>
                        <a:t> Oncology Inc, a wholly owned subsidiary of Eli Lilly &amp; Company, </a:t>
                      </a:r>
                      <a:r>
                        <a:rPr lang="en-US" sz="1800" b="0" dirty="0" err="1">
                          <a:solidFill>
                            <a:schemeClr val="tx1"/>
                          </a:solidFill>
                        </a:rPr>
                        <a:t>Nurix</a:t>
                      </a:r>
                      <a:r>
                        <a:rPr lang="en-US" sz="1800" b="0" dirty="0">
                          <a:solidFill>
                            <a:schemeClr val="tx1"/>
                          </a:solidFill>
                        </a:rPr>
                        <a:t> Therapeutics Inc, Pharmacyclics LLC, an AbbVie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5032084"/>
                  </a:ext>
                </a:extLst>
              </a:tr>
              <a:tr h="1245064">
                <a:tc>
                  <a:txBody>
                    <a:bodyPr/>
                    <a:lstStyle/>
                    <a:p>
                      <a:pPr algn="l"/>
                      <a:r>
                        <a:rPr lang="en-US" sz="1800" b="1" dirty="0">
                          <a:solidFill>
                            <a:schemeClr val="tx1"/>
                          </a:solidFill>
                        </a:rPr>
                        <a:t>Nonrelevant Financial and Nonfinancial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National Comprehensive Cancer Network (Chair, CLL), Supported by the NIH/NCI under award number P30 CA016672 and used MD Anderson Cancer Center Support Grant (CCSG) shared resources, Wiley China (consulting/advisory board, no compensation)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68374570"/>
                  </a:ext>
                </a:extLst>
              </a:tr>
            </a:tbl>
          </a:graphicData>
        </a:graphic>
      </p:graphicFrame>
    </p:spTree>
    <p:custDataLst>
      <p:tags r:id="rId1"/>
    </p:custDataLst>
    <p:extLst>
      <p:ext uri="{BB962C8B-B14F-4D97-AF65-F5344CB8AC3E}">
        <p14:creationId xmlns:p14="http://schemas.microsoft.com/office/powerpoint/2010/main" val="4721330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65342-BC9A-88A7-004F-025601E3EF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7AC929-B517-E879-7360-320E6A739ED0}"/>
              </a:ext>
            </a:extLst>
          </p:cNvPr>
          <p:cNvSpPr>
            <a:spLocks noGrp="1"/>
          </p:cNvSpPr>
          <p:nvPr>
            <p:ph type="title"/>
          </p:nvPr>
        </p:nvSpPr>
        <p:spPr>
          <a:xfrm>
            <a:off x="916516" y="0"/>
            <a:ext cx="10358967" cy="1405054"/>
          </a:xfrm>
        </p:spPr>
        <p:txBody>
          <a:bodyPr/>
          <a:lstStyle/>
          <a:p>
            <a:r>
              <a:rPr lang="en-US" sz="3200" dirty="0">
                <a:solidFill>
                  <a:srgbClr val="0432FF"/>
                </a:solidFill>
              </a:rPr>
              <a:t>Dr Ahn — Disclosures</a:t>
            </a:r>
            <a:br>
              <a:rPr lang="en-US" sz="3200" dirty="0">
                <a:solidFill>
                  <a:srgbClr val="0432FF"/>
                </a:solidFill>
              </a:rPr>
            </a:br>
            <a:r>
              <a:rPr lang="en-US" sz="3200" dirty="0">
                <a:solidFill>
                  <a:srgbClr val="0432FF"/>
                </a:solidFill>
              </a:rPr>
              <a:t>Contributing Clinical Investigator</a:t>
            </a:r>
          </a:p>
        </p:txBody>
      </p:sp>
      <p:graphicFrame>
        <p:nvGraphicFramePr>
          <p:cNvPr id="4" name="Content Placeholder 3">
            <a:extLst>
              <a:ext uri="{FF2B5EF4-FFF2-40B4-BE49-F238E27FC236}">
                <a16:creationId xmlns:a16="http://schemas.microsoft.com/office/drawing/2014/main" id="{95D44E87-D46F-092B-5F16-3C5311819B5A}"/>
              </a:ext>
            </a:extLst>
          </p:cNvPr>
          <p:cNvGraphicFramePr>
            <a:graphicFrameLocks/>
          </p:cNvGraphicFramePr>
          <p:nvPr/>
        </p:nvGraphicFramePr>
        <p:xfrm>
          <a:off x="1295300" y="2099473"/>
          <a:ext cx="9601398" cy="1838279"/>
        </p:xfrm>
        <a:graphic>
          <a:graphicData uri="http://schemas.openxmlformats.org/drawingml/2006/table">
            <a:tbl>
              <a:tblPr firstRow="1" bandRow="1">
                <a:tableStyleId>{F2DE63D5-997A-4646-A377-4702673A728D}</a:tableStyleId>
              </a:tblPr>
              <a:tblGrid>
                <a:gridCol w="2904654">
                  <a:extLst>
                    <a:ext uri="{9D8B030D-6E8A-4147-A177-3AD203B41FA5}">
                      <a16:colId xmlns:a16="http://schemas.microsoft.com/office/drawing/2014/main" val="20000"/>
                    </a:ext>
                  </a:extLst>
                </a:gridCol>
                <a:gridCol w="6696744">
                  <a:extLst>
                    <a:ext uri="{9D8B030D-6E8A-4147-A177-3AD203B41FA5}">
                      <a16:colId xmlns:a16="http://schemas.microsoft.com/office/drawing/2014/main" val="2117869244"/>
                    </a:ext>
                  </a:extLst>
                </a:gridCol>
              </a:tblGrid>
              <a:tr h="891610">
                <a:tc>
                  <a:txBody>
                    <a:bodyPr/>
                    <a:lstStyle/>
                    <a:p>
                      <a:pPr algn="l"/>
                      <a:r>
                        <a:rPr lang="en-US" sz="1800" b="1">
                          <a:solidFill>
                            <a:schemeClr val="tx1"/>
                          </a:solidFill>
                        </a:rPr>
                        <a:t>Consulting Agreements</a:t>
                      </a:r>
                      <a:endParaRPr lang="en-US" sz="1800" b="1"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a:t>
                      </a:r>
                      <a:r>
                        <a:rPr lang="en-US" sz="1800" b="0" dirty="0" err="1">
                          <a:solidFill>
                            <a:schemeClr val="tx1"/>
                          </a:solidFill>
                        </a:rPr>
                        <a:t>BeOne</a:t>
                      </a:r>
                      <a:r>
                        <a:rPr lang="en-US" sz="1800" b="0" dirty="0">
                          <a:solidFill>
                            <a:schemeClr val="tx1"/>
                          </a:solidFill>
                        </a:rPr>
                        <a:t>, Lilly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46669">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BeOne</a:t>
                      </a:r>
                      <a:r>
                        <a:rPr lang="en-US" sz="1800" b="0" dirty="0">
                          <a:solidFill>
                            <a:schemeClr val="tx1"/>
                          </a:solidFill>
                        </a:rPr>
                        <a:t>, Genentech, a member of the Roche Group, Lilly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5032084"/>
                  </a:ext>
                </a:extLst>
              </a:tr>
            </a:tbl>
          </a:graphicData>
        </a:graphic>
      </p:graphicFrame>
    </p:spTree>
    <p:custDataLst>
      <p:tags r:id="rId1"/>
    </p:custDataLst>
    <p:extLst>
      <p:ext uri="{BB962C8B-B14F-4D97-AF65-F5344CB8AC3E}">
        <p14:creationId xmlns:p14="http://schemas.microsoft.com/office/powerpoint/2010/main" val="32344102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BF66F-E2D0-3394-4CA7-C247CA2630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BB9873-F399-CBE9-A0C5-E7025AA5E25C}"/>
              </a:ext>
            </a:extLst>
          </p:cNvPr>
          <p:cNvSpPr>
            <a:spLocks noGrp="1"/>
          </p:cNvSpPr>
          <p:nvPr>
            <p:ph type="title"/>
          </p:nvPr>
        </p:nvSpPr>
        <p:spPr>
          <a:xfrm>
            <a:off x="916516" y="0"/>
            <a:ext cx="10358967" cy="1405054"/>
          </a:xfrm>
        </p:spPr>
        <p:txBody>
          <a:bodyPr/>
          <a:lstStyle/>
          <a:p>
            <a:r>
              <a:rPr lang="en-US" sz="3200" dirty="0">
                <a:solidFill>
                  <a:srgbClr val="0432FF"/>
                </a:solidFill>
              </a:rPr>
              <a:t>Dr Coombs — Disclosures</a:t>
            </a:r>
            <a:br>
              <a:rPr lang="en-US" sz="3200" dirty="0">
                <a:solidFill>
                  <a:srgbClr val="0432FF"/>
                </a:solidFill>
              </a:rPr>
            </a:br>
            <a:r>
              <a:rPr lang="en-US" sz="3200" dirty="0">
                <a:solidFill>
                  <a:srgbClr val="0432FF"/>
                </a:solidFill>
              </a:rPr>
              <a:t>Contributing Clinical Investigator</a:t>
            </a:r>
          </a:p>
        </p:txBody>
      </p:sp>
      <p:graphicFrame>
        <p:nvGraphicFramePr>
          <p:cNvPr id="4" name="Content Placeholder 3">
            <a:extLst>
              <a:ext uri="{FF2B5EF4-FFF2-40B4-BE49-F238E27FC236}">
                <a16:creationId xmlns:a16="http://schemas.microsoft.com/office/drawing/2014/main" id="{90E44D0C-1E29-EB31-E39F-AECE4BF200D8}"/>
              </a:ext>
            </a:extLst>
          </p:cNvPr>
          <p:cNvGraphicFramePr>
            <a:graphicFrameLocks/>
          </p:cNvGraphicFramePr>
          <p:nvPr/>
        </p:nvGraphicFramePr>
        <p:xfrm>
          <a:off x="1295300" y="1643795"/>
          <a:ext cx="9601398" cy="3721464"/>
        </p:xfrm>
        <a:graphic>
          <a:graphicData uri="http://schemas.openxmlformats.org/drawingml/2006/table">
            <a:tbl>
              <a:tblPr firstRow="1" bandRow="1">
                <a:tableStyleId>{F2DE63D5-997A-4646-A377-4702673A728D}</a:tableStyleId>
              </a:tblPr>
              <a:tblGrid>
                <a:gridCol w="2904654">
                  <a:extLst>
                    <a:ext uri="{9D8B030D-6E8A-4147-A177-3AD203B41FA5}">
                      <a16:colId xmlns:a16="http://schemas.microsoft.com/office/drawing/2014/main" val="20000"/>
                    </a:ext>
                  </a:extLst>
                </a:gridCol>
                <a:gridCol w="6696744">
                  <a:extLst>
                    <a:ext uri="{9D8B030D-6E8A-4147-A177-3AD203B41FA5}">
                      <a16:colId xmlns:a16="http://schemas.microsoft.com/office/drawing/2014/main" val="2117869244"/>
                    </a:ext>
                  </a:extLst>
                </a:gridCol>
              </a:tblGrid>
              <a:tr h="1067316">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t>
                      </a:r>
                      <a:r>
                        <a:rPr lang="en-US" sz="1800" b="0" dirty="0" err="1">
                          <a:solidFill>
                            <a:schemeClr val="tx1"/>
                          </a:solidFill>
                        </a:rPr>
                        <a:t>Allogene</a:t>
                      </a:r>
                      <a:r>
                        <a:rPr lang="en-US" sz="1800" b="0" dirty="0">
                          <a:solidFill>
                            <a:schemeClr val="tx1"/>
                          </a:solidFill>
                        </a:rPr>
                        <a:t> Therapeutics, AstraZeneca Pharmaceuticals LP, </a:t>
                      </a:r>
                      <a:r>
                        <a:rPr lang="en-US" sz="1800" b="0" dirty="0" err="1">
                          <a:solidFill>
                            <a:schemeClr val="tx1"/>
                          </a:solidFill>
                        </a:rPr>
                        <a:t>BeOne</a:t>
                      </a:r>
                      <a:r>
                        <a:rPr lang="en-US" sz="1800" b="0" dirty="0">
                          <a:solidFill>
                            <a:schemeClr val="tx1"/>
                          </a:solidFill>
                        </a:rPr>
                        <a:t>, Genentech, a member of the Roche Group, Johnson &amp; Johnson, Lilly, Pharmacyclics LLC, an AbbVie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38911">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AstraZeneca Pharmaceuticals LP, </a:t>
                      </a:r>
                      <a:r>
                        <a:rPr lang="en-US" sz="1800" b="0" dirty="0" err="1">
                          <a:solidFill>
                            <a:schemeClr val="tx1"/>
                          </a:solidFill>
                        </a:rPr>
                        <a:t>BeOne</a:t>
                      </a:r>
                      <a:r>
                        <a:rPr lang="en-US" sz="1800" b="0" dirty="0">
                          <a:solidFill>
                            <a:schemeClr val="tx1"/>
                          </a:solidFill>
                        </a:rPr>
                        <a:t>, Lilly, </a:t>
                      </a:r>
                      <a:r>
                        <a:rPr lang="en-US" sz="1800" b="0" dirty="0" err="1">
                          <a:solidFill>
                            <a:schemeClr val="tx1"/>
                          </a:solidFill>
                        </a:rPr>
                        <a:t>Octapharma</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5032084"/>
                  </a:ext>
                </a:extLst>
              </a:tr>
              <a:tr h="588163">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t>
                      </a:r>
                      <a:r>
                        <a:rPr lang="en-US" sz="1800" b="0" dirty="0" err="1">
                          <a:solidFill>
                            <a:schemeClr val="tx1"/>
                          </a:solidFill>
                        </a:rPr>
                        <a:t>BeOne</a:t>
                      </a:r>
                      <a:r>
                        <a:rPr lang="en-US" sz="1800" b="0" dirty="0">
                          <a:solidFill>
                            <a:schemeClr val="tx1"/>
                          </a:solidFill>
                        </a:rPr>
                        <a:t>, Carna Biosciences, Lilly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7780004"/>
                  </a:ext>
                </a:extLst>
              </a:tr>
              <a:tr h="588163">
                <a:tc>
                  <a:txBody>
                    <a:bodyPr/>
                    <a:lstStyle/>
                    <a:p>
                      <a:pPr algn="l"/>
                      <a:r>
                        <a:rPr lang="en-US" sz="1800" b="1" dirty="0">
                          <a:solidFill>
                            <a:schemeClr val="tx1"/>
                          </a:solidFill>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a:t>
                      </a:r>
                      <a:r>
                        <a:rPr lang="en-US" sz="1800" b="0" dirty="0" err="1">
                          <a:solidFill>
                            <a:schemeClr val="tx1"/>
                          </a:solidFill>
                        </a:rPr>
                        <a:t>BeOne</a:t>
                      </a:r>
                      <a:r>
                        <a:rPr lang="en-US" sz="1800" b="0" dirty="0">
                          <a:solidFill>
                            <a:schemeClr val="tx1"/>
                          </a:solidFill>
                        </a:rPr>
                        <a:t>, Lilly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9833939"/>
                  </a:ext>
                </a:extLst>
              </a:tr>
              <a:tr h="738911">
                <a:tc>
                  <a:txBody>
                    <a:bodyPr/>
                    <a:lstStyle/>
                    <a:p>
                      <a:pPr algn="l"/>
                      <a:r>
                        <a:rPr lang="en-US" sz="1800" b="1" dirty="0">
                          <a:solidFill>
                            <a:schemeClr val="tx1"/>
                          </a:solidFill>
                        </a:rPr>
                        <a:t>Stock Options/Stock — Public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Geron Corporation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69576515"/>
                  </a:ext>
                </a:extLst>
              </a:tr>
            </a:tbl>
          </a:graphicData>
        </a:graphic>
      </p:graphicFrame>
    </p:spTree>
    <p:custDataLst>
      <p:tags r:id="rId1"/>
    </p:custDataLst>
    <p:extLst>
      <p:ext uri="{BB962C8B-B14F-4D97-AF65-F5344CB8AC3E}">
        <p14:creationId xmlns:p14="http://schemas.microsoft.com/office/powerpoint/2010/main" val="33357756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8B380-30D2-A68A-6BE4-FF36B4942E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6A7026-C65E-BA71-FEE7-8255D15ABA40}"/>
              </a:ext>
            </a:extLst>
          </p:cNvPr>
          <p:cNvSpPr>
            <a:spLocks noGrp="1"/>
          </p:cNvSpPr>
          <p:nvPr>
            <p:ph type="title"/>
          </p:nvPr>
        </p:nvSpPr>
        <p:spPr>
          <a:xfrm>
            <a:off x="916516" y="0"/>
            <a:ext cx="10358967" cy="1405054"/>
          </a:xfrm>
        </p:spPr>
        <p:txBody>
          <a:bodyPr/>
          <a:lstStyle/>
          <a:p>
            <a:r>
              <a:rPr lang="en-US" sz="3200" dirty="0">
                <a:solidFill>
                  <a:srgbClr val="0432FF"/>
                </a:solidFill>
              </a:rPr>
              <a:t>Dr Davids — Disclosures</a:t>
            </a:r>
            <a:br>
              <a:rPr lang="en-US" sz="3200" dirty="0">
                <a:solidFill>
                  <a:srgbClr val="0432FF"/>
                </a:solidFill>
              </a:rPr>
            </a:br>
            <a:r>
              <a:rPr lang="en-US" sz="3200" dirty="0">
                <a:solidFill>
                  <a:srgbClr val="0432FF"/>
                </a:solidFill>
              </a:rPr>
              <a:t>Contributing Clinical Investigator</a:t>
            </a:r>
          </a:p>
        </p:txBody>
      </p:sp>
      <p:graphicFrame>
        <p:nvGraphicFramePr>
          <p:cNvPr id="4" name="Content Placeholder 3">
            <a:extLst>
              <a:ext uri="{FF2B5EF4-FFF2-40B4-BE49-F238E27FC236}">
                <a16:creationId xmlns:a16="http://schemas.microsoft.com/office/drawing/2014/main" id="{E7D9CD93-45F0-D12E-1763-196EF8D5CE24}"/>
              </a:ext>
            </a:extLst>
          </p:cNvPr>
          <p:cNvGraphicFramePr>
            <a:graphicFrameLocks/>
          </p:cNvGraphicFramePr>
          <p:nvPr/>
        </p:nvGraphicFramePr>
        <p:xfrm>
          <a:off x="1295300" y="1643795"/>
          <a:ext cx="9601398" cy="3206986"/>
        </p:xfrm>
        <a:graphic>
          <a:graphicData uri="http://schemas.openxmlformats.org/drawingml/2006/table">
            <a:tbl>
              <a:tblPr firstRow="1" bandRow="1">
                <a:tableStyleId>{F2DE63D5-997A-4646-A377-4702673A728D}</a:tableStyleId>
              </a:tblPr>
              <a:tblGrid>
                <a:gridCol w="2904654">
                  <a:extLst>
                    <a:ext uri="{9D8B030D-6E8A-4147-A177-3AD203B41FA5}">
                      <a16:colId xmlns:a16="http://schemas.microsoft.com/office/drawing/2014/main" val="20000"/>
                    </a:ext>
                  </a:extLst>
                </a:gridCol>
                <a:gridCol w="6696744">
                  <a:extLst>
                    <a:ext uri="{9D8B030D-6E8A-4147-A177-3AD203B41FA5}">
                      <a16:colId xmlns:a16="http://schemas.microsoft.com/office/drawing/2014/main" val="2117869244"/>
                    </a:ext>
                  </a:extLst>
                </a:gridCol>
              </a:tblGrid>
              <a:tr h="1651689">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Adaptive Biotechnologies Corporation, </a:t>
                      </a:r>
                      <a:r>
                        <a:rPr lang="en-US" sz="1800" b="0" dirty="0" err="1">
                          <a:solidFill>
                            <a:schemeClr val="tx1"/>
                          </a:solidFill>
                        </a:rPr>
                        <a:t>Ascentage</a:t>
                      </a:r>
                      <a:r>
                        <a:rPr lang="en-US" sz="1800" b="0" dirty="0">
                          <a:solidFill>
                            <a:schemeClr val="tx1"/>
                          </a:solidFill>
                        </a:rPr>
                        <a:t> Pharma, AstraZeneca Pharmaceuticals LP, </a:t>
                      </a:r>
                      <a:r>
                        <a:rPr lang="en-US" sz="1800" b="0" dirty="0" err="1">
                          <a:solidFill>
                            <a:schemeClr val="tx1"/>
                          </a:solidFill>
                        </a:rPr>
                        <a:t>BeOne</a:t>
                      </a:r>
                      <a:r>
                        <a:rPr lang="en-US" sz="1800" b="0" dirty="0">
                          <a:solidFill>
                            <a:schemeClr val="tx1"/>
                          </a:solidFill>
                        </a:rPr>
                        <a:t>, Bristol Myers Squibb, Galapagos NV, Genentech, a member of the Roche Group, Genmab US Inc, Janssen Biotech Inc, Lilly, MEI Pharma Inc, Merck, </a:t>
                      </a:r>
                      <a:r>
                        <a:rPr lang="en-US" sz="1800" b="0" dirty="0" err="1">
                          <a:solidFill>
                            <a:schemeClr val="tx1"/>
                          </a:solidFill>
                        </a:rPr>
                        <a:t>Nuvalent</a:t>
                      </a:r>
                      <a:r>
                        <a:rPr lang="en-US" sz="1800" b="0" dirty="0">
                          <a:solidFill>
                            <a:schemeClr val="tx1"/>
                          </a:solidFill>
                        </a:rPr>
                        <a:t>, Schrödinger,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47430">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Ascentage</a:t>
                      </a:r>
                      <a:r>
                        <a:rPr lang="en-US" sz="1800" b="0" dirty="0">
                          <a:solidFill>
                            <a:schemeClr val="tx1"/>
                          </a:solidFill>
                        </a:rPr>
                        <a:t> Pharma, AstraZeneca Pharmaceuticals LP, MEI Pharma Inc,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5032084"/>
                  </a:ext>
                </a:extLst>
              </a:tr>
              <a:tr h="707867">
                <a:tc>
                  <a:txBody>
                    <a:bodyPr/>
                    <a:lstStyle/>
                    <a:p>
                      <a:pPr algn="l"/>
                      <a:r>
                        <a:rPr lang="en-US" sz="1800" b="1" dirty="0">
                          <a:solidFill>
                            <a:schemeClr val="tx1"/>
                          </a:solidFill>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UpToDate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7780004"/>
                  </a:ext>
                </a:extLst>
              </a:tr>
            </a:tbl>
          </a:graphicData>
        </a:graphic>
      </p:graphicFrame>
    </p:spTree>
    <p:custDataLst>
      <p:tags r:id="rId1"/>
    </p:custDataLst>
    <p:extLst>
      <p:ext uri="{BB962C8B-B14F-4D97-AF65-F5344CB8AC3E}">
        <p14:creationId xmlns:p14="http://schemas.microsoft.com/office/powerpoint/2010/main" val="21534547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5F083-759C-7F92-EFA6-9CAB01797A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B13F40-3E35-3CDD-08B6-DF096156C60C}"/>
              </a:ext>
            </a:extLst>
          </p:cNvPr>
          <p:cNvSpPr>
            <a:spLocks noGrp="1"/>
          </p:cNvSpPr>
          <p:nvPr>
            <p:ph type="title"/>
          </p:nvPr>
        </p:nvSpPr>
        <p:spPr>
          <a:xfrm>
            <a:off x="916516" y="0"/>
            <a:ext cx="10358967" cy="1405054"/>
          </a:xfrm>
        </p:spPr>
        <p:txBody>
          <a:bodyPr/>
          <a:lstStyle/>
          <a:p>
            <a:r>
              <a:rPr lang="en-US" sz="3200" dirty="0">
                <a:solidFill>
                  <a:srgbClr val="0432FF"/>
                </a:solidFill>
              </a:rPr>
              <a:t>Dr Fakhri — Disclosures</a:t>
            </a:r>
            <a:br>
              <a:rPr lang="en-US" sz="3200" dirty="0">
                <a:solidFill>
                  <a:srgbClr val="0432FF"/>
                </a:solidFill>
              </a:rPr>
            </a:br>
            <a:r>
              <a:rPr lang="en-US" sz="3200" dirty="0">
                <a:solidFill>
                  <a:srgbClr val="0432FF"/>
                </a:solidFill>
              </a:rPr>
              <a:t>Contributing Clinical Investigator</a:t>
            </a:r>
          </a:p>
        </p:txBody>
      </p:sp>
      <p:graphicFrame>
        <p:nvGraphicFramePr>
          <p:cNvPr id="4" name="Content Placeholder 3">
            <a:extLst>
              <a:ext uri="{FF2B5EF4-FFF2-40B4-BE49-F238E27FC236}">
                <a16:creationId xmlns:a16="http://schemas.microsoft.com/office/drawing/2014/main" id="{6F2A1F92-C9A5-ECA6-02C0-89B5E52D28BA}"/>
              </a:ext>
            </a:extLst>
          </p:cNvPr>
          <p:cNvGraphicFramePr>
            <a:graphicFrameLocks/>
          </p:cNvGraphicFramePr>
          <p:nvPr/>
        </p:nvGraphicFramePr>
        <p:xfrm>
          <a:off x="1295300" y="1755307"/>
          <a:ext cx="9601398" cy="2091864"/>
        </p:xfrm>
        <a:graphic>
          <a:graphicData uri="http://schemas.openxmlformats.org/drawingml/2006/table">
            <a:tbl>
              <a:tblPr firstRow="1" bandRow="1">
                <a:tableStyleId>{F2DE63D5-997A-4646-A377-4702673A728D}</a:tableStyleId>
              </a:tblPr>
              <a:tblGrid>
                <a:gridCol w="2904654">
                  <a:extLst>
                    <a:ext uri="{9D8B030D-6E8A-4147-A177-3AD203B41FA5}">
                      <a16:colId xmlns:a16="http://schemas.microsoft.com/office/drawing/2014/main" val="20000"/>
                    </a:ext>
                  </a:extLst>
                </a:gridCol>
                <a:gridCol w="6696744">
                  <a:extLst>
                    <a:ext uri="{9D8B030D-6E8A-4147-A177-3AD203B41FA5}">
                      <a16:colId xmlns:a16="http://schemas.microsoft.com/office/drawing/2014/main" val="2117869244"/>
                    </a:ext>
                  </a:extLst>
                </a:gridCol>
              </a:tblGrid>
              <a:tr h="1103980">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AstraZeneca Pharmaceuticals LP, Genentech, a member of the Roche Group, Pharmacyclics LLC, an AbbVie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87884">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t>
                      </a:r>
                      <a:r>
                        <a:rPr lang="en-US" sz="1800" b="0" dirty="0" err="1">
                          <a:solidFill>
                            <a:schemeClr val="tx1"/>
                          </a:solidFill>
                        </a:rPr>
                        <a:t>BeOne</a:t>
                      </a:r>
                      <a:r>
                        <a:rPr lang="en-US" sz="1800" b="0" dirty="0">
                          <a:solidFill>
                            <a:schemeClr val="tx1"/>
                          </a:solidFill>
                        </a:rPr>
                        <a:t>, Genmab US Inc, </a:t>
                      </a:r>
                      <a:r>
                        <a:rPr lang="en-US" sz="1800" b="0" dirty="0" err="1">
                          <a:solidFill>
                            <a:schemeClr val="tx1"/>
                          </a:solidFill>
                        </a:rPr>
                        <a:t>Loxo</a:t>
                      </a:r>
                      <a:r>
                        <a:rPr lang="en-US" sz="1800" b="0" dirty="0">
                          <a:solidFill>
                            <a:schemeClr val="tx1"/>
                          </a:solidFill>
                        </a:rPr>
                        <a:t> Oncology Inc, a wholly owned subsidiary of Eli Lilly &amp;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5032084"/>
                  </a:ext>
                </a:extLst>
              </a:tr>
            </a:tbl>
          </a:graphicData>
        </a:graphic>
      </p:graphicFrame>
    </p:spTree>
    <p:custDataLst>
      <p:tags r:id="rId1"/>
    </p:custDataLst>
    <p:extLst>
      <p:ext uri="{BB962C8B-B14F-4D97-AF65-F5344CB8AC3E}">
        <p14:creationId xmlns:p14="http://schemas.microsoft.com/office/powerpoint/2010/main" val="13118640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F696F-23FA-6D2C-15D0-063A736468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9062A0-99AD-20A7-974E-D9BDD406F4CE}"/>
              </a:ext>
            </a:extLst>
          </p:cNvPr>
          <p:cNvSpPr>
            <a:spLocks noGrp="1"/>
          </p:cNvSpPr>
          <p:nvPr>
            <p:ph type="title"/>
          </p:nvPr>
        </p:nvSpPr>
        <p:spPr>
          <a:xfrm>
            <a:off x="916516" y="0"/>
            <a:ext cx="10358967" cy="1405054"/>
          </a:xfrm>
        </p:spPr>
        <p:txBody>
          <a:bodyPr/>
          <a:lstStyle/>
          <a:p>
            <a:r>
              <a:rPr lang="en-US" sz="3200" dirty="0">
                <a:solidFill>
                  <a:srgbClr val="0432FF"/>
                </a:solidFill>
              </a:rPr>
              <a:t>Dr Lamanna — Disclosures</a:t>
            </a:r>
            <a:br>
              <a:rPr lang="en-US" sz="3200" dirty="0">
                <a:solidFill>
                  <a:srgbClr val="0432FF"/>
                </a:solidFill>
              </a:rPr>
            </a:br>
            <a:r>
              <a:rPr lang="en-US" sz="3200" dirty="0">
                <a:solidFill>
                  <a:srgbClr val="0432FF"/>
                </a:solidFill>
              </a:rPr>
              <a:t>Contributing Clinical Investigator</a:t>
            </a:r>
          </a:p>
        </p:txBody>
      </p:sp>
      <p:graphicFrame>
        <p:nvGraphicFramePr>
          <p:cNvPr id="4" name="Content Placeholder 3">
            <a:extLst>
              <a:ext uri="{FF2B5EF4-FFF2-40B4-BE49-F238E27FC236}">
                <a16:creationId xmlns:a16="http://schemas.microsoft.com/office/drawing/2014/main" id="{0802F885-10F9-F672-736D-9A2344620030}"/>
              </a:ext>
            </a:extLst>
          </p:cNvPr>
          <p:cNvGraphicFramePr>
            <a:graphicFrameLocks/>
          </p:cNvGraphicFramePr>
          <p:nvPr/>
        </p:nvGraphicFramePr>
        <p:xfrm>
          <a:off x="1295300" y="1755307"/>
          <a:ext cx="9601398" cy="2660576"/>
        </p:xfrm>
        <a:graphic>
          <a:graphicData uri="http://schemas.openxmlformats.org/drawingml/2006/table">
            <a:tbl>
              <a:tblPr firstRow="1" bandRow="1">
                <a:tableStyleId>{F2DE63D5-997A-4646-A377-4702673A728D}</a:tableStyleId>
              </a:tblPr>
              <a:tblGrid>
                <a:gridCol w="2904654">
                  <a:extLst>
                    <a:ext uri="{9D8B030D-6E8A-4147-A177-3AD203B41FA5}">
                      <a16:colId xmlns:a16="http://schemas.microsoft.com/office/drawing/2014/main" val="20000"/>
                    </a:ext>
                  </a:extLst>
                </a:gridCol>
                <a:gridCol w="6696744">
                  <a:extLst>
                    <a:ext uri="{9D8B030D-6E8A-4147-A177-3AD203B41FA5}">
                      <a16:colId xmlns:a16="http://schemas.microsoft.com/office/drawing/2014/main" val="2117869244"/>
                    </a:ext>
                  </a:extLst>
                </a:gridCol>
              </a:tblGrid>
              <a:tr h="1324104">
                <a:tc>
                  <a:txBody>
                    <a:bodyPr/>
                    <a:lstStyle/>
                    <a:p>
                      <a:pPr algn="l"/>
                      <a:r>
                        <a:rPr lang="en-US" sz="1800" b="1" dirty="0">
                          <a:solidFill>
                            <a:schemeClr val="tx1"/>
                          </a:solidFill>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AstraZeneca Pharmaceuticals LP, </a:t>
                      </a:r>
                      <a:r>
                        <a:rPr lang="en-US" sz="1800" b="0" dirty="0" err="1">
                          <a:solidFill>
                            <a:schemeClr val="tx1"/>
                          </a:solidFill>
                        </a:rPr>
                        <a:t>BeOne</a:t>
                      </a:r>
                      <a:r>
                        <a:rPr lang="en-US" sz="1800" b="0" dirty="0">
                          <a:solidFill>
                            <a:schemeClr val="tx1"/>
                          </a:solidFill>
                        </a:rPr>
                        <a:t>, Genmab US Inc, </a:t>
                      </a:r>
                      <a:r>
                        <a:rPr lang="en-US" sz="1800" b="0" dirty="0" err="1">
                          <a:solidFill>
                            <a:schemeClr val="tx1"/>
                          </a:solidFill>
                        </a:rPr>
                        <a:t>Loxo</a:t>
                      </a:r>
                      <a:r>
                        <a:rPr lang="en-US" sz="1800" b="0" dirty="0">
                          <a:solidFill>
                            <a:schemeClr val="tx1"/>
                          </a:solidFill>
                        </a:rPr>
                        <a:t> Oncology Inc, a wholly owned subsidiary of Eli Lilly &amp;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336472">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AstraZeneca Pharmaceuticals LP, </a:t>
                      </a:r>
                      <a:r>
                        <a:rPr lang="en-US" sz="1800" b="0" dirty="0" err="1">
                          <a:solidFill>
                            <a:schemeClr val="tx1"/>
                          </a:solidFill>
                        </a:rPr>
                        <a:t>BeOne</a:t>
                      </a:r>
                      <a:r>
                        <a:rPr lang="en-US" sz="1800" b="0" dirty="0">
                          <a:solidFill>
                            <a:schemeClr val="tx1"/>
                          </a:solidFill>
                        </a:rPr>
                        <a:t>, Genmab US Inc, </a:t>
                      </a:r>
                      <a:r>
                        <a:rPr lang="en-US" sz="1800" b="0" dirty="0" err="1">
                          <a:solidFill>
                            <a:schemeClr val="tx1"/>
                          </a:solidFill>
                        </a:rPr>
                        <a:t>Loxo</a:t>
                      </a:r>
                      <a:r>
                        <a:rPr lang="en-US" sz="1800" b="0" dirty="0">
                          <a:solidFill>
                            <a:schemeClr val="tx1"/>
                          </a:solidFill>
                        </a:rPr>
                        <a:t> Oncology Inc, a wholly owned subsidiary of Eli Lilly &amp; Company, </a:t>
                      </a:r>
                      <a:r>
                        <a:rPr lang="en-US" sz="1800" b="0" dirty="0" err="1">
                          <a:solidFill>
                            <a:schemeClr val="tx1"/>
                          </a:solidFill>
                        </a:rPr>
                        <a:t>Octapharma</a:t>
                      </a:r>
                      <a:r>
                        <a:rPr lang="en-US" sz="1800" b="0" dirty="0">
                          <a:solidFill>
                            <a:schemeClr val="tx1"/>
                          </a:solidFill>
                        </a:rPr>
                        <a:t>, </a:t>
                      </a:r>
                      <a:r>
                        <a:rPr lang="en-US" sz="1800" b="0" dirty="0" err="1">
                          <a:solidFill>
                            <a:schemeClr val="tx1"/>
                          </a:solidFill>
                        </a:rPr>
                        <a:t>Oncternal</a:t>
                      </a:r>
                      <a:r>
                        <a:rPr lang="en-US" sz="1800" b="0" dirty="0">
                          <a:solidFill>
                            <a:schemeClr val="tx1"/>
                          </a:solidFill>
                        </a:rPr>
                        <a:t>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5032084"/>
                  </a:ext>
                </a:extLst>
              </a:tr>
            </a:tbl>
          </a:graphicData>
        </a:graphic>
      </p:graphicFrame>
    </p:spTree>
    <p:custDataLst>
      <p:tags r:id="rId1"/>
    </p:custDataLst>
    <p:extLst>
      <p:ext uri="{BB962C8B-B14F-4D97-AF65-F5344CB8AC3E}">
        <p14:creationId xmlns:p14="http://schemas.microsoft.com/office/powerpoint/2010/main" val="37198636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946E6-A5AE-1B5D-FD99-EAC4A7F155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3B6BC9-F5C6-B6D6-3925-43C24AF872FC}"/>
              </a:ext>
            </a:extLst>
          </p:cNvPr>
          <p:cNvSpPr>
            <a:spLocks noGrp="1"/>
          </p:cNvSpPr>
          <p:nvPr>
            <p:ph type="title"/>
          </p:nvPr>
        </p:nvSpPr>
        <p:spPr>
          <a:xfrm>
            <a:off x="916516" y="0"/>
            <a:ext cx="10358967" cy="1405054"/>
          </a:xfrm>
        </p:spPr>
        <p:txBody>
          <a:bodyPr/>
          <a:lstStyle/>
          <a:p>
            <a:r>
              <a:rPr lang="en-US" sz="3200" dirty="0">
                <a:solidFill>
                  <a:srgbClr val="0432FF"/>
                </a:solidFill>
              </a:rPr>
              <a:t>Dr </a:t>
            </a:r>
            <a:r>
              <a:rPr lang="en-US" sz="3200" dirty="0" err="1">
                <a:solidFill>
                  <a:srgbClr val="0432FF"/>
                </a:solidFill>
              </a:rPr>
              <a:t>Woyach</a:t>
            </a:r>
            <a:r>
              <a:rPr lang="en-US" sz="3200" dirty="0">
                <a:solidFill>
                  <a:srgbClr val="0432FF"/>
                </a:solidFill>
              </a:rPr>
              <a:t> — Disclosures</a:t>
            </a:r>
            <a:br>
              <a:rPr lang="en-US" sz="3200" dirty="0">
                <a:solidFill>
                  <a:srgbClr val="0432FF"/>
                </a:solidFill>
              </a:rPr>
            </a:br>
            <a:r>
              <a:rPr lang="en-US" sz="3200" dirty="0">
                <a:solidFill>
                  <a:srgbClr val="0432FF"/>
                </a:solidFill>
              </a:rPr>
              <a:t>Contributing Clinical Investigator</a:t>
            </a:r>
          </a:p>
        </p:txBody>
      </p:sp>
      <p:graphicFrame>
        <p:nvGraphicFramePr>
          <p:cNvPr id="4" name="Content Placeholder 3">
            <a:extLst>
              <a:ext uri="{FF2B5EF4-FFF2-40B4-BE49-F238E27FC236}">
                <a16:creationId xmlns:a16="http://schemas.microsoft.com/office/drawing/2014/main" id="{29AECDF3-4718-10C0-01F3-8ADB0B0CA9EA}"/>
              </a:ext>
            </a:extLst>
          </p:cNvPr>
          <p:cNvGraphicFramePr>
            <a:graphicFrameLocks/>
          </p:cNvGraphicFramePr>
          <p:nvPr/>
        </p:nvGraphicFramePr>
        <p:xfrm>
          <a:off x="1295300" y="1755307"/>
          <a:ext cx="9601398" cy="2660576"/>
        </p:xfrm>
        <a:graphic>
          <a:graphicData uri="http://schemas.openxmlformats.org/drawingml/2006/table">
            <a:tbl>
              <a:tblPr firstRow="1" bandRow="1">
                <a:tableStyleId>{F2DE63D5-997A-4646-A377-4702673A728D}</a:tableStyleId>
              </a:tblPr>
              <a:tblGrid>
                <a:gridCol w="2904654">
                  <a:extLst>
                    <a:ext uri="{9D8B030D-6E8A-4147-A177-3AD203B41FA5}">
                      <a16:colId xmlns:a16="http://schemas.microsoft.com/office/drawing/2014/main" val="20000"/>
                    </a:ext>
                  </a:extLst>
                </a:gridCol>
                <a:gridCol w="6696744">
                  <a:extLst>
                    <a:ext uri="{9D8B030D-6E8A-4147-A177-3AD203B41FA5}">
                      <a16:colId xmlns:a16="http://schemas.microsoft.com/office/drawing/2014/main" val="2117869244"/>
                    </a:ext>
                  </a:extLst>
                </a:gridCol>
              </a:tblGrid>
              <a:tr h="1324104">
                <a:tc>
                  <a:txBody>
                    <a:bodyPr/>
                    <a:lstStyle/>
                    <a:p>
                      <a:pPr algn="l"/>
                      <a:r>
                        <a:rPr lang="en-US" sz="1800" b="1" dirty="0">
                          <a:solidFill>
                            <a:schemeClr val="tx1"/>
                          </a:solidFill>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AstraZeneca Pharmaceuticals LP, </a:t>
                      </a:r>
                      <a:r>
                        <a:rPr lang="en-US" sz="1800" b="0" dirty="0" err="1">
                          <a:solidFill>
                            <a:schemeClr val="tx1"/>
                          </a:solidFill>
                        </a:rPr>
                        <a:t>BeOne</a:t>
                      </a:r>
                      <a:r>
                        <a:rPr lang="en-US" sz="1800" b="0" dirty="0">
                          <a:solidFill>
                            <a:schemeClr val="tx1"/>
                          </a:solidFill>
                        </a:rPr>
                        <a:t>, Genentech, a member of the Roche Group, Janssen Biotech Inc, </a:t>
                      </a:r>
                      <a:r>
                        <a:rPr lang="en-US" sz="1800" b="0" dirty="0" err="1">
                          <a:solidFill>
                            <a:schemeClr val="tx1"/>
                          </a:solidFill>
                        </a:rPr>
                        <a:t>Loxo</a:t>
                      </a:r>
                      <a:r>
                        <a:rPr lang="en-US" sz="1800" b="0" dirty="0">
                          <a:solidFill>
                            <a:schemeClr val="tx1"/>
                          </a:solidFill>
                        </a:rPr>
                        <a:t> Oncology Inc, a wholly owned subsidiary of Eli Lilly &amp; Company, Merck, </a:t>
                      </a:r>
                      <a:r>
                        <a:rPr lang="en-US" sz="1800" b="0" dirty="0" err="1">
                          <a:solidFill>
                            <a:schemeClr val="tx1"/>
                          </a:solidFill>
                        </a:rPr>
                        <a:t>Newave</a:t>
                      </a:r>
                      <a:r>
                        <a:rPr lang="en-US" sz="1800" b="0" dirty="0">
                          <a:solidFill>
                            <a:schemeClr val="tx1"/>
                          </a:solidFill>
                        </a:rPr>
                        <a:t>, Pharmacyclics LLC, an AbbVie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336472">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t>
                      </a:r>
                      <a:r>
                        <a:rPr lang="en-US" sz="1800" b="0" dirty="0" err="1">
                          <a:solidFill>
                            <a:schemeClr val="tx1"/>
                          </a:solidFill>
                        </a:rPr>
                        <a:t>Karyopharm</a:t>
                      </a:r>
                      <a:r>
                        <a:rPr lang="en-US" sz="1800" b="0" dirty="0">
                          <a:solidFill>
                            <a:schemeClr val="tx1"/>
                          </a:solidFill>
                        </a:rPr>
                        <a:t> Therapeutics, </a:t>
                      </a:r>
                      <a:r>
                        <a:rPr lang="en-US" sz="1800" b="0" dirty="0" err="1">
                          <a:solidFill>
                            <a:schemeClr val="tx1"/>
                          </a:solidFill>
                        </a:rPr>
                        <a:t>Loxo</a:t>
                      </a:r>
                      <a:r>
                        <a:rPr lang="en-US" sz="1800" b="0" dirty="0">
                          <a:solidFill>
                            <a:schemeClr val="tx1"/>
                          </a:solidFill>
                        </a:rPr>
                        <a:t> Oncology Inc, a wholly owned subsidiary of Eli Lilly &amp; Company, </a:t>
                      </a:r>
                      <a:r>
                        <a:rPr lang="en-US" sz="1800" b="0" dirty="0" err="1">
                          <a:solidFill>
                            <a:schemeClr val="tx1"/>
                          </a:solidFill>
                        </a:rPr>
                        <a:t>MingSight</a:t>
                      </a:r>
                      <a:r>
                        <a:rPr lang="en-US" sz="1800" b="0" dirty="0">
                          <a:solidFill>
                            <a:schemeClr val="tx1"/>
                          </a:solidFill>
                        </a:rPr>
                        <a:t> Pharmaceuticals, </a:t>
                      </a:r>
                      <a:r>
                        <a:rPr lang="en-US" sz="1800" b="0" dirty="0" err="1">
                          <a:solidFill>
                            <a:schemeClr val="tx1"/>
                          </a:solidFill>
                        </a:rPr>
                        <a:t>MorphoSys</a:t>
                      </a:r>
                      <a:r>
                        <a:rPr lang="en-US" sz="1800" b="0" dirty="0">
                          <a:solidFill>
                            <a:schemeClr val="tx1"/>
                          </a:solidFill>
                        </a:rPr>
                        <a:t>, Schrödinger, </a:t>
                      </a:r>
                      <a:r>
                        <a:rPr lang="en-US" sz="1800" b="0" dirty="0" err="1">
                          <a:solidFill>
                            <a:schemeClr val="tx1"/>
                          </a:solidFill>
                        </a:rPr>
                        <a:t>Verastem</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5032084"/>
                  </a:ext>
                </a:extLst>
              </a:tr>
            </a:tbl>
          </a:graphicData>
        </a:graphic>
      </p:graphicFrame>
    </p:spTree>
    <p:custDataLst>
      <p:tags r:id="rId1"/>
    </p:custDataLst>
    <p:extLst>
      <p:ext uri="{BB962C8B-B14F-4D97-AF65-F5344CB8AC3E}">
        <p14:creationId xmlns:p14="http://schemas.microsoft.com/office/powerpoint/2010/main" val="39048300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33235"/>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103533"/>
            <a:ext cx="10358967" cy="4799013"/>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Inc, A Hologic Company, Black Diamond Therapeutics Inc, Blueprint Medicines, Boehringer Ingelheim Pharmaceuticals Inc, Bristol Myers Squibb, Catalyst Pharmaceuticals Inc,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Karyopharm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Nuvation</a:t>
            </a:r>
            <a:r>
              <a:rPr lang="en-US" sz="1850" b="0" dirty="0">
                <a:solidFill>
                  <a:schemeClr val="tx1"/>
                </a:solidFill>
                <a:latin typeface="Calibri" panose="020F0502020204030204" pitchFamily="34" charset="0"/>
              </a:rPr>
              <a:t> Bio Inc, Pfizer Inc, Pharmacyclics LLC, an AbbVie Company, Puma Biotechnology Inc, Regeneron Pharmaceuticals Inc, Revolution Medicines Inc, Rigel Pharmaceuticals Inc, R-Pharm US, Sanofi, Seagen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Stemline Therapeutics Inc, Sumitomo Pharma America, Summit Therapeutics,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and </a:t>
            </a:r>
            <a:r>
              <a:rPr lang="en-US" sz="1850" b="0" dirty="0" err="1">
                <a:solidFill>
                  <a:schemeClr val="tx1"/>
                </a:solidFill>
                <a:latin typeface="Calibri" panose="020F0502020204030204" pitchFamily="34" charset="0"/>
              </a:rPr>
              <a:t>Verastem</a:t>
            </a:r>
            <a:r>
              <a:rPr lang="en-US" sz="1850" b="0" dirty="0">
                <a:solidFill>
                  <a:schemeClr val="tx1"/>
                </a:solidFill>
                <a:latin typeface="Calibri" panose="020F0502020204030204" pitchFamily="34" charset="0"/>
              </a:rPr>
              <a:t> Inc. </a:t>
            </a:r>
          </a:p>
        </p:txBody>
      </p:sp>
    </p:spTree>
    <p:extLst>
      <p:ext uri="{BB962C8B-B14F-4D97-AF65-F5344CB8AC3E}">
        <p14:creationId xmlns:p14="http://schemas.microsoft.com/office/powerpoint/2010/main" val="2124827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10532290" cy="1323951"/>
          </a:xfrm>
        </p:spPr>
        <p:txBody>
          <a:bodyPr/>
          <a:lstStyle/>
          <a:p>
            <a:pPr marL="98425" indent="0">
              <a:buNone/>
            </a:pPr>
            <a:r>
              <a:rPr lang="en-US" sz="2500" b="0" dirty="0">
                <a:solidFill>
                  <a:schemeClr val="tx1"/>
                </a:solidFill>
              </a:rPr>
              <a:t>This activity is supported by an educational grant from Lilly.</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financial relationships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556792"/>
            <a:ext cx="10588976" cy="4799013"/>
          </a:xfrm>
        </p:spPr>
        <p:txBody>
          <a:bodyPr/>
          <a:lstStyle/>
          <a:p>
            <a:pPr marL="98425" indent="0">
              <a:buNone/>
            </a:pPr>
            <a:r>
              <a:rPr lang="en-US" sz="2500" b="0" dirty="0">
                <a:solidFill>
                  <a:schemeClr val="tx1"/>
                </a:solidFill>
              </a:rPr>
              <a:t>This activity is supported by an educational grant from Lilly.</a:t>
            </a:r>
          </a:p>
        </p:txBody>
      </p:sp>
    </p:spTree>
    <p:extLst>
      <p:ext uri="{BB962C8B-B14F-4D97-AF65-F5344CB8AC3E}">
        <p14:creationId xmlns:p14="http://schemas.microsoft.com/office/powerpoint/2010/main" val="14721405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532" y="-1"/>
            <a:ext cx="8424936" cy="1312985"/>
          </a:xfrm>
        </p:spPr>
        <p:txBody>
          <a:bodyPr>
            <a:normAutofit/>
          </a:bodyPr>
          <a:lstStyle/>
          <a:p>
            <a:r>
              <a:rPr lang="en-US" dirty="0">
                <a:solidFill>
                  <a:srgbClr val="0432FF"/>
                </a:solidFill>
              </a:rPr>
              <a:t>Management of Relapsed/Refractory CLL</a:t>
            </a:r>
            <a:endParaRPr lang="en-US" sz="2800" dirty="0">
              <a:solidFill>
                <a:srgbClr val="0432FF"/>
              </a:solidFill>
            </a:endParaRPr>
          </a:p>
        </p:txBody>
      </p:sp>
      <p:sp>
        <p:nvSpPr>
          <p:cNvPr id="6" name="Content Placeholder 5"/>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Overview of Grand Rounds CLL Initiative</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Sequencing Roadmap</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Key Datasets —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Investigator Survey</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Other Novel Therapy Approaches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EHA 2026</a:t>
            </a:r>
          </a:p>
        </p:txBody>
      </p:sp>
    </p:spTree>
    <p:custDataLst>
      <p:tags r:id="rId1"/>
    </p:custDataLst>
    <p:extLst>
      <p:ext uri="{BB962C8B-B14F-4D97-AF65-F5344CB8AC3E}">
        <p14:creationId xmlns:p14="http://schemas.microsoft.com/office/powerpoint/2010/main" val="3099409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58FB9-1F17-48CE-6383-BDF8240F901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43F60DB-9143-BC03-F45C-CF6A6B4FBE54}"/>
              </a:ext>
            </a:extLst>
          </p:cNvPr>
          <p:cNvSpPr/>
          <p:nvPr/>
        </p:nvSpPr>
        <p:spPr bwMode="auto">
          <a:xfrm>
            <a:off x="536197" y="1132096"/>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77461ADA-3A93-2022-8700-19DED65EE22E}"/>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Relapsed/Refractory CLL</a:t>
            </a:r>
            <a:endParaRPr lang="en-US" sz="2800" dirty="0">
              <a:solidFill>
                <a:srgbClr val="0432FF"/>
              </a:solidFill>
            </a:endParaRPr>
          </a:p>
        </p:txBody>
      </p:sp>
      <p:sp>
        <p:nvSpPr>
          <p:cNvPr id="6" name="Content Placeholder 5">
            <a:extLst>
              <a:ext uri="{FF2B5EF4-FFF2-40B4-BE49-F238E27FC236}">
                <a16:creationId xmlns:a16="http://schemas.microsoft.com/office/drawing/2014/main" id="{8F1BB960-914E-C8E8-4044-29A6B76C1CBB}"/>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bg1"/>
                </a:solidFill>
              </a:rPr>
              <a:t>Introduction: Overview of Grand Rounds CLL Initiative</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Sequencing Roadmap</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Key Datasets — </a:t>
            </a:r>
            <a:r>
              <a:rPr lang="en-US" sz="2800" dirty="0" err="1">
                <a:solidFill>
                  <a:schemeClr val="tx1"/>
                </a:solidFill>
              </a:rPr>
              <a:t>Pirtobrutinib</a:t>
            </a:r>
            <a:endParaRPr lang="en-US" sz="2800" dirty="0">
              <a:solidFill>
                <a:schemeClr val="tx1"/>
              </a:solidFill>
            </a:endParaRP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Investigator Survey</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Other Novel Therapy Approaches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EHA 2026</a:t>
            </a:r>
          </a:p>
        </p:txBody>
      </p:sp>
    </p:spTree>
    <p:custDataLst>
      <p:tags r:id="rId1"/>
    </p:custDataLst>
    <p:extLst>
      <p:ext uri="{BB962C8B-B14F-4D97-AF65-F5344CB8AC3E}">
        <p14:creationId xmlns:p14="http://schemas.microsoft.com/office/powerpoint/2010/main" val="192577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736221"/>
          </a:xfrm>
        </p:spPr>
        <p:txBody>
          <a:bodyPr/>
          <a:lstStyle/>
          <a:p>
            <a:r>
              <a:rPr lang="en-US" dirty="0">
                <a:solidFill>
                  <a:srgbClr val="0432FF"/>
                </a:solidFill>
              </a:rPr>
              <a:t>Program Steering Committee</a:t>
            </a:r>
          </a:p>
        </p:txBody>
      </p:sp>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1761353" y="760814"/>
            <a:ext cx="4401562"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err="1">
                <a:ln>
                  <a:noFill/>
                </a:ln>
                <a:solidFill>
                  <a:srgbClr val="000000"/>
                </a:solidFill>
                <a:effectLst/>
                <a:uLnTx/>
                <a:uFillTx/>
                <a:latin typeface="Calibri"/>
                <a:ea typeface="MS PGothic" charset="0"/>
              </a:rPr>
              <a:t>Inhye</a:t>
            </a:r>
            <a:r>
              <a:rPr kumimoji="0" lang="en-US" sz="1500" b="1" i="0" u="none" strike="noStrike" kern="1200" cap="none" spc="0" normalizeH="0" baseline="0" noProof="0" dirty="0">
                <a:ln>
                  <a:noFill/>
                </a:ln>
                <a:solidFill>
                  <a:srgbClr val="000000"/>
                </a:solidFill>
                <a:effectLst/>
                <a:uLnTx/>
                <a:uFillTx/>
                <a:latin typeface="Calibri"/>
                <a:ea typeface="MS PGothic" charset="0"/>
              </a:rPr>
              <a:t> Ahn, MD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Assistant Professor of Medicine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Boston</a:t>
            </a:r>
            <a:r>
              <a:rPr kumimoji="0" lang="en-US" sz="1500" b="0" i="0" u="none" strike="noStrike" kern="1200" cap="none" spc="0" normalizeH="0" baseline="0" noProof="0">
                <a:ln>
                  <a:noFill/>
                </a:ln>
                <a:solidFill>
                  <a:srgbClr val="000000"/>
                </a:solidFill>
                <a:effectLst/>
                <a:uLnTx/>
                <a:uFillTx/>
                <a:latin typeface="Calibri"/>
                <a:ea typeface="MS PGothic" charset="0"/>
              </a:rPr>
              <a:t>, Massachusetts</a:t>
            </a:r>
            <a:endParaRPr kumimoji="0" lang="en-US" sz="15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0265" y="760814"/>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7748314" y="760813"/>
            <a:ext cx="368148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Matthew S Davids, MD, </a:t>
            </a:r>
            <a:r>
              <a:rPr kumimoji="0" lang="en-US" sz="1500" b="1" i="0" u="none" strike="noStrike" kern="1200" cap="none" spc="0" normalizeH="0" baseline="0" noProof="0" dirty="0" err="1">
                <a:ln>
                  <a:noFill/>
                </a:ln>
                <a:solidFill>
                  <a:srgbClr val="000000"/>
                </a:solidFill>
                <a:effectLst/>
                <a:uLnTx/>
                <a:uFillTx/>
                <a:latin typeface="Calibri"/>
                <a:ea typeface="MS PGothic" charset="0"/>
              </a:rPr>
              <a:t>MMSc</a:t>
            </a:r>
            <a:endParaRPr kumimoji="0" lang="en-US" sz="1500" b="1"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Associate Professor of Medicine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Leader, Lymphoma Program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Dana-Farber/Harvard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Director of Clinical Research</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Division of Lymphoma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17226" y="760813"/>
            <a:ext cx="1371600" cy="1371600"/>
          </a:xfrm>
          <a:prstGeom prst="rect">
            <a:avLst/>
          </a:prstGeom>
        </p:spPr>
      </p:pic>
      <p:sp>
        <p:nvSpPr>
          <p:cNvPr id="3" name="Text Box 7">
            <a:extLst>
              <a:ext uri="{FF2B5EF4-FFF2-40B4-BE49-F238E27FC236}">
                <a16:creationId xmlns:a16="http://schemas.microsoft.com/office/drawing/2014/main" id="{612D74A8-5D0D-947B-832B-AE5B17B6BC58}"/>
              </a:ext>
            </a:extLst>
          </p:cNvPr>
          <p:cNvSpPr txBox="1">
            <a:spLocks noChangeArrowheads="1"/>
          </p:cNvSpPr>
          <p:nvPr/>
        </p:nvSpPr>
        <p:spPr bwMode="auto">
          <a:xfrm>
            <a:off x="7748314" y="2950496"/>
            <a:ext cx="400007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Bita Fakhri, MD, MPH</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Assistant Professor of Medicine (Hematology)</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Stanford University School of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Stanford, California</a:t>
            </a:r>
          </a:p>
        </p:txBody>
      </p:sp>
      <p:pic>
        <p:nvPicPr>
          <p:cNvPr id="4" name="Picture 3">
            <a:extLst>
              <a:ext uri="{FF2B5EF4-FFF2-40B4-BE49-F238E27FC236}">
                <a16:creationId xmlns:a16="http://schemas.microsoft.com/office/drawing/2014/main" id="{9853E355-1433-4EE6-17FB-963566CC9B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17226" y="2950496"/>
            <a:ext cx="1371600" cy="1371600"/>
          </a:xfrm>
          <a:prstGeom prst="rect">
            <a:avLst/>
          </a:prstGeom>
        </p:spPr>
      </p:pic>
      <p:sp>
        <p:nvSpPr>
          <p:cNvPr id="5" name="Text Box 7">
            <a:extLst>
              <a:ext uri="{FF2B5EF4-FFF2-40B4-BE49-F238E27FC236}">
                <a16:creationId xmlns:a16="http://schemas.microsoft.com/office/drawing/2014/main" id="{6414E9C0-C39C-DB98-0A6D-6BDA4C081066}"/>
              </a:ext>
            </a:extLst>
          </p:cNvPr>
          <p:cNvSpPr txBox="1">
            <a:spLocks noChangeArrowheads="1"/>
          </p:cNvSpPr>
          <p:nvPr/>
        </p:nvSpPr>
        <p:spPr bwMode="auto">
          <a:xfrm>
            <a:off x="7748314" y="4455674"/>
            <a:ext cx="382549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Nicole Lamanna, MD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Judy Horrigan Professor of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Director of the Chronic Lymphocytic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Leukemia Program</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Leukemia Service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Hematologic Malignancies Section</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Herbert Irving Comprehensive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rPr>
              <a:t>NewYork</a:t>
            </a:r>
            <a:r>
              <a:rPr kumimoji="0" lang="en-US" sz="1500" b="0" i="0" u="none" strike="noStrike" kern="1200" cap="none" spc="0" normalizeH="0" baseline="0" noProof="0" dirty="0">
                <a:ln>
                  <a:noFill/>
                </a:ln>
                <a:solidFill>
                  <a:srgbClr val="000000"/>
                </a:solidFill>
                <a:effectLst/>
                <a:uLnTx/>
                <a:uFillTx/>
                <a:latin typeface="Calibri"/>
                <a:ea typeface="MS PGothic" charset="0"/>
              </a:rPr>
              <a:t>-Presbyterian/Columbia University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Irving Medical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6" name="Picture 5">
            <a:extLst>
              <a:ext uri="{FF2B5EF4-FFF2-40B4-BE49-F238E27FC236}">
                <a16:creationId xmlns:a16="http://schemas.microsoft.com/office/drawing/2014/main" id="{99C24F8B-B1B8-E8D5-5B7C-AB934185A30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17226" y="4455674"/>
            <a:ext cx="1371600" cy="1371600"/>
          </a:xfrm>
          <a:prstGeom prst="rect">
            <a:avLst/>
          </a:prstGeom>
        </p:spPr>
      </p:pic>
      <p:sp>
        <p:nvSpPr>
          <p:cNvPr id="9" name="Text Box 7">
            <a:extLst>
              <a:ext uri="{FF2B5EF4-FFF2-40B4-BE49-F238E27FC236}">
                <a16:creationId xmlns:a16="http://schemas.microsoft.com/office/drawing/2014/main" id="{49C46205-DFE1-B2A9-3AE8-02D5A688CA45}"/>
              </a:ext>
            </a:extLst>
          </p:cNvPr>
          <p:cNvSpPr txBox="1">
            <a:spLocks noChangeArrowheads="1"/>
          </p:cNvSpPr>
          <p:nvPr/>
        </p:nvSpPr>
        <p:spPr bwMode="auto">
          <a:xfrm>
            <a:off x="1761353" y="4816476"/>
            <a:ext cx="382549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Catherine C Coombs, MD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Associate Clinical Professor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Division of Hematology/Oncology</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Department of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UCI Health</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Orange County, California</a:t>
            </a:r>
          </a:p>
        </p:txBody>
      </p:sp>
      <p:pic>
        <p:nvPicPr>
          <p:cNvPr id="10" name="Picture 9">
            <a:extLst>
              <a:ext uri="{FF2B5EF4-FFF2-40B4-BE49-F238E27FC236}">
                <a16:creationId xmlns:a16="http://schemas.microsoft.com/office/drawing/2014/main" id="{CA00A8C1-DD15-DCD3-C770-77AE3E6788D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30265" y="4816476"/>
            <a:ext cx="1371600" cy="1371600"/>
          </a:xfrm>
          <a:prstGeom prst="rect">
            <a:avLst/>
          </a:prstGeom>
        </p:spPr>
      </p:pic>
      <p:sp>
        <p:nvSpPr>
          <p:cNvPr id="11" name="Text Box 7">
            <a:extLst>
              <a:ext uri="{FF2B5EF4-FFF2-40B4-BE49-F238E27FC236}">
                <a16:creationId xmlns:a16="http://schemas.microsoft.com/office/drawing/2014/main" id="{3EFC1B93-56F8-58CB-979B-B6A4FDB1072F}"/>
              </a:ext>
            </a:extLst>
          </p:cNvPr>
          <p:cNvSpPr txBox="1">
            <a:spLocks noChangeArrowheads="1"/>
          </p:cNvSpPr>
          <p:nvPr/>
        </p:nvSpPr>
        <p:spPr bwMode="auto">
          <a:xfrm>
            <a:off x="1761353" y="2608244"/>
            <a:ext cx="4401562"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Farrukh T Awan, MD, MS, MBA</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Professor of Internal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Associate Director, Section of Hematologic Malignancies/Transplantation and Cellular Therapies</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Director of Lymphoid Malignancies Program</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Harold C Simmons Comprehensive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University of Texas Southwestern Medical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Dallas, Texas</a:t>
            </a:r>
          </a:p>
        </p:txBody>
      </p:sp>
      <p:pic>
        <p:nvPicPr>
          <p:cNvPr id="12" name="Picture 11">
            <a:extLst>
              <a:ext uri="{FF2B5EF4-FFF2-40B4-BE49-F238E27FC236}">
                <a16:creationId xmlns:a16="http://schemas.microsoft.com/office/drawing/2014/main" id="{82DC21A8-5B7B-88D7-E6C3-0DF59FEE4B4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30265" y="2608244"/>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997938"/>
          </a:xfrm>
        </p:spPr>
        <p:txBody>
          <a:bodyPr/>
          <a:lstStyle/>
          <a:p>
            <a:r>
              <a:rPr lang="en-US" dirty="0">
                <a:solidFill>
                  <a:srgbClr val="0432FF"/>
                </a:solidFill>
              </a:rPr>
              <a:t>Program Steering Committee</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159387" y="1330377"/>
            <a:ext cx="317452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PROJECT CHAIR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500" b="1" i="0" u="none" strike="noStrike" kern="1200" cap="none" spc="0" normalizeH="0" baseline="0" noProof="0" dirty="0">
                <a:ln>
                  <a:noFill/>
                </a:ln>
                <a:solidFill>
                  <a:srgbClr val="000000"/>
                </a:solidFill>
                <a:effectLst/>
                <a:uLnTx/>
                <a:uFillTx/>
                <a:latin typeface="Calibri"/>
                <a:ea typeface="MS PGothic" charset="0"/>
              </a:rPr>
            </a:br>
            <a:r>
              <a:rPr kumimoji="0" lang="en-US" sz="15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500" b="0" i="0" u="none" strike="noStrike" kern="1200" cap="none" spc="0" normalizeH="0" baseline="0" noProof="0" dirty="0">
                <a:ln>
                  <a:noFill/>
                </a:ln>
                <a:solidFill>
                  <a:srgbClr val="000000"/>
                </a:solidFill>
                <a:effectLst/>
                <a:uLnTx/>
                <a:uFillTx/>
                <a:latin typeface="Calibri"/>
                <a:ea typeface="MS PGothic" charset="0"/>
              </a:rPr>
            </a:br>
            <a:r>
              <a:rPr kumimoji="0" lang="en-US" sz="15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1685" y="1330377"/>
            <a:ext cx="1371600" cy="1371600"/>
          </a:xfrm>
          <a:prstGeom prst="rect">
            <a:avLst/>
          </a:prstGeom>
        </p:spPr>
      </p:pic>
      <p:sp>
        <p:nvSpPr>
          <p:cNvPr id="3" name="Text Box 7">
            <a:extLst>
              <a:ext uri="{FF2B5EF4-FFF2-40B4-BE49-F238E27FC236}">
                <a16:creationId xmlns:a16="http://schemas.microsoft.com/office/drawing/2014/main" id="{BB86960E-AED5-8FFA-57C7-96824E61A250}"/>
              </a:ext>
            </a:extLst>
          </p:cNvPr>
          <p:cNvSpPr txBox="1">
            <a:spLocks noChangeArrowheads="1"/>
          </p:cNvSpPr>
          <p:nvPr/>
        </p:nvSpPr>
        <p:spPr bwMode="auto">
          <a:xfrm>
            <a:off x="1901111" y="1330377"/>
            <a:ext cx="4728293"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William G Wierda, MD, PhD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Jane and John Justin Distinguished Chair in Leukemia Research in Honor of Dr Elihu Estey</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Section Chief, Chronic Lymphocytic Leukemia</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Center Medical Director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Department of Leukemia, Division of Cancer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Executive Medical Director, Inpatient Medical Services</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The University of Texas MD Anderson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Houston, Texas</a:t>
            </a:r>
          </a:p>
        </p:txBody>
      </p:sp>
      <p:pic>
        <p:nvPicPr>
          <p:cNvPr id="5" name="Picture 4">
            <a:extLst>
              <a:ext uri="{FF2B5EF4-FFF2-40B4-BE49-F238E27FC236}">
                <a16:creationId xmlns:a16="http://schemas.microsoft.com/office/drawing/2014/main" id="{EE5AB18E-8E57-06BC-A416-58099E7A134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3409" y="1330377"/>
            <a:ext cx="1371600" cy="1371600"/>
          </a:xfrm>
          <a:prstGeom prst="rect">
            <a:avLst/>
          </a:prstGeom>
        </p:spPr>
      </p:pic>
      <p:sp>
        <p:nvSpPr>
          <p:cNvPr id="4" name="Text Box 7">
            <a:extLst>
              <a:ext uri="{FF2B5EF4-FFF2-40B4-BE49-F238E27FC236}">
                <a16:creationId xmlns:a16="http://schemas.microsoft.com/office/drawing/2014/main" id="{EC1DA7DD-FDC2-9117-AC9D-62AFBDDF65AD}"/>
              </a:ext>
            </a:extLst>
          </p:cNvPr>
          <p:cNvSpPr txBox="1">
            <a:spLocks noChangeArrowheads="1"/>
          </p:cNvSpPr>
          <p:nvPr/>
        </p:nvSpPr>
        <p:spPr bwMode="auto">
          <a:xfrm>
            <a:off x="1913639" y="4022209"/>
            <a:ext cx="355196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Jennifer </a:t>
            </a:r>
            <a:r>
              <a:rPr kumimoji="0" lang="en-US" sz="1500" b="1" i="0" u="none" strike="noStrike" kern="1200" cap="none" spc="0" normalizeH="0" baseline="0" noProof="0" dirty="0" err="1">
                <a:ln>
                  <a:noFill/>
                </a:ln>
                <a:solidFill>
                  <a:srgbClr val="000000"/>
                </a:solidFill>
                <a:effectLst/>
                <a:uLnTx/>
                <a:uFillTx/>
                <a:latin typeface="Calibri"/>
                <a:ea typeface="MS PGothic" charset="0"/>
              </a:rPr>
              <a:t>Woyach</a:t>
            </a:r>
            <a:r>
              <a:rPr kumimoji="0" lang="en-US" sz="1500" b="1" i="0" u="none" strike="noStrike" kern="1200" cap="none" spc="0" normalizeH="0" baseline="0" noProof="0" dirty="0">
                <a:ln>
                  <a:noFill/>
                </a:ln>
                <a:solidFill>
                  <a:srgbClr val="000000"/>
                </a:solidFill>
                <a:effectLst/>
                <a:uLnTx/>
                <a:uFillTx/>
                <a:latin typeface="Calibri"/>
                <a:ea typeface="MS PGothic" charset="0"/>
              </a:rPr>
              <a:t>, MD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Professor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Division of Hematology</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Department of Internal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The Ohio State University Comprehensive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Columbus, Ohio</a:t>
            </a:r>
          </a:p>
        </p:txBody>
      </p:sp>
      <p:pic>
        <p:nvPicPr>
          <p:cNvPr id="6" name="Picture 5">
            <a:extLst>
              <a:ext uri="{FF2B5EF4-FFF2-40B4-BE49-F238E27FC236}">
                <a16:creationId xmlns:a16="http://schemas.microsoft.com/office/drawing/2014/main" id="{81ECD809-C621-4385-2C55-DA608725BD4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3409" y="4022209"/>
            <a:ext cx="1371600" cy="1371600"/>
          </a:xfrm>
          <a:prstGeom prst="rect">
            <a:avLst/>
          </a:prstGeom>
        </p:spPr>
      </p:pic>
    </p:spTree>
    <p:extLst>
      <p:ext uri="{BB962C8B-B14F-4D97-AF65-F5344CB8AC3E}">
        <p14:creationId xmlns:p14="http://schemas.microsoft.com/office/powerpoint/2010/main" val="37821655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FA642-6AEA-1BCA-20D2-5CCF035D9A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4C9990-380C-8A10-3844-63313FCD4A6C}"/>
              </a:ext>
            </a:extLst>
          </p:cNvPr>
          <p:cNvSpPr>
            <a:spLocks noGrp="1"/>
          </p:cNvSpPr>
          <p:nvPr>
            <p:ph type="title"/>
          </p:nvPr>
        </p:nvSpPr>
        <p:spPr>
          <a:xfrm>
            <a:off x="912285" y="-205740"/>
            <a:ext cx="10358967" cy="1143000"/>
          </a:xfrm>
        </p:spPr>
        <p:txBody>
          <a:bodyPr/>
          <a:lstStyle/>
          <a:p>
            <a:r>
              <a:rPr lang="en-US" dirty="0"/>
              <a:t>Grand Rounds CLL Series 2025-2026</a:t>
            </a:r>
          </a:p>
        </p:txBody>
      </p:sp>
      <p:graphicFrame>
        <p:nvGraphicFramePr>
          <p:cNvPr id="3" name="Table 2">
            <a:extLst>
              <a:ext uri="{FF2B5EF4-FFF2-40B4-BE49-F238E27FC236}">
                <a16:creationId xmlns:a16="http://schemas.microsoft.com/office/drawing/2014/main" id="{9A8554C3-89FB-7A8A-ED3E-02961E2748DD}"/>
              </a:ext>
            </a:extLst>
          </p:cNvPr>
          <p:cNvGraphicFramePr>
            <a:graphicFrameLocks noGrp="1"/>
          </p:cNvGraphicFramePr>
          <p:nvPr>
            <p:extLst>
              <p:ext uri="{D42A27DB-BD31-4B8C-83A1-F6EECF244321}">
                <p14:modId xmlns:p14="http://schemas.microsoft.com/office/powerpoint/2010/main" val="4121584801"/>
              </p:ext>
            </p:extLst>
          </p:nvPr>
        </p:nvGraphicFramePr>
        <p:xfrm>
          <a:off x="1022764" y="666805"/>
          <a:ext cx="10138007" cy="5928360"/>
        </p:xfrm>
        <a:graphic>
          <a:graphicData uri="http://schemas.openxmlformats.org/drawingml/2006/table">
            <a:tbl>
              <a:tblPr firstRow="1" bandRow="1">
                <a:tableStyleId>{21E4AEA4-8DFA-4A89-87EB-49C32662AFE0}</a:tableStyleId>
              </a:tblPr>
              <a:tblGrid>
                <a:gridCol w="2713858">
                  <a:extLst>
                    <a:ext uri="{9D8B030D-6E8A-4147-A177-3AD203B41FA5}">
                      <a16:colId xmlns:a16="http://schemas.microsoft.com/office/drawing/2014/main" val="2029904126"/>
                    </a:ext>
                  </a:extLst>
                </a:gridCol>
                <a:gridCol w="4797778">
                  <a:extLst>
                    <a:ext uri="{9D8B030D-6E8A-4147-A177-3AD203B41FA5}">
                      <a16:colId xmlns:a16="http://schemas.microsoft.com/office/drawing/2014/main" val="2499294462"/>
                    </a:ext>
                  </a:extLst>
                </a:gridCol>
                <a:gridCol w="2626371">
                  <a:extLst>
                    <a:ext uri="{9D8B030D-6E8A-4147-A177-3AD203B41FA5}">
                      <a16:colId xmlns:a16="http://schemas.microsoft.com/office/drawing/2014/main" val="1787681582"/>
                    </a:ext>
                  </a:extLst>
                </a:gridCol>
              </a:tblGrid>
              <a:tr h="370840">
                <a:tc>
                  <a:txBody>
                    <a:bodyPr/>
                    <a:lstStyle/>
                    <a:p>
                      <a:r>
                        <a:rPr lang="en-US" dirty="0"/>
                        <a:t>Session number and date</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Partnering institution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Speaker</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364376927"/>
                  </a:ext>
                </a:extLst>
              </a:tr>
              <a:tr h="370840">
                <a:tc>
                  <a:txBody>
                    <a:bodyPr/>
                    <a:lstStyle/>
                    <a:p>
                      <a:r>
                        <a:rPr lang="en-US" dirty="0"/>
                        <a:t>1-November 14, 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FF5"/>
                    </a:solid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effectLst/>
                          <a:latin typeface="+mn-lt"/>
                          <a:ea typeface="+mn-ea"/>
                          <a:cs typeface="+mn-cs"/>
                        </a:rPr>
                        <a:t>Dayton Physicians Network (OH)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FF5"/>
                    </a:solidFill>
                  </a:tcPr>
                </a:tc>
                <a:tc>
                  <a:txBody>
                    <a:bodyPr/>
                    <a:lstStyle/>
                    <a:p>
                      <a:pPr algn="ctr"/>
                      <a:r>
                        <a:rPr lang="en-US" dirty="0"/>
                        <a:t>Jennifer </a:t>
                      </a:r>
                      <a:r>
                        <a:rPr lang="en-US" dirty="0" err="1"/>
                        <a:t>Woyach</a:t>
                      </a:r>
                      <a:r>
                        <a:rPr lang="en-US" dirty="0"/>
                        <a:t>, MD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FF5"/>
                    </a:solidFill>
                  </a:tcPr>
                </a:tc>
                <a:extLst>
                  <a:ext uri="{0D108BD9-81ED-4DB2-BD59-A6C34878D82A}">
                    <a16:rowId xmlns:a16="http://schemas.microsoft.com/office/drawing/2014/main" val="1869204887"/>
                  </a:ext>
                </a:extLst>
              </a:tr>
              <a:tr h="370840">
                <a:tc>
                  <a:txBody>
                    <a:bodyPr/>
                    <a:lstStyle/>
                    <a:p>
                      <a:r>
                        <a:rPr lang="en-US" dirty="0"/>
                        <a:t>2-January 12, 2026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b="0" kern="1200" dirty="0">
                          <a:solidFill>
                            <a:schemeClr val="dk1"/>
                          </a:solidFill>
                          <a:effectLst/>
                          <a:latin typeface="+mn-lt"/>
                          <a:ea typeface="+mn-ea"/>
                          <a:cs typeface="+mn-cs"/>
                        </a:rPr>
                        <a:t>Loma Linda University Medical Center</a:t>
                      </a:r>
                      <a:r>
                        <a:rPr lang="en-US" b="0" dirty="0">
                          <a:effectLst/>
                        </a:rPr>
                        <a:t> </a:t>
                      </a:r>
                      <a:r>
                        <a:rPr lang="en-US" dirty="0">
                          <a:effectLst/>
                        </a:rPr>
                        <a:t>(CA)</a:t>
                      </a:r>
                      <a:endParaRPr 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Catherine Coombs, MD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8417642"/>
                  </a:ext>
                </a:extLst>
              </a:tr>
              <a:tr h="37084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dirty="0"/>
                        <a:t>3-January 16, 2026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FF5"/>
                    </a:solidFill>
                  </a:tcPr>
                </a:tc>
                <a:tc>
                  <a:txBody>
                    <a:bodyPr/>
                    <a:lstStyle/>
                    <a:p>
                      <a:pPr algn="l"/>
                      <a:r>
                        <a:rPr lang="en-US" sz="1800" b="0" kern="1200" dirty="0">
                          <a:solidFill>
                            <a:schemeClr val="dk1"/>
                          </a:solidFill>
                          <a:effectLst/>
                          <a:latin typeface="+mn-lt"/>
                          <a:ea typeface="+mn-ea"/>
                          <a:cs typeface="+mn-cs"/>
                        </a:rPr>
                        <a:t>Louisiana State University Shreveport (LA)</a:t>
                      </a:r>
                      <a:endParaRPr 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FF5"/>
                    </a:solidFill>
                  </a:tcPr>
                </a:tc>
                <a:tc>
                  <a:txBody>
                    <a:bodyPr/>
                    <a:lstStyle/>
                    <a:p>
                      <a:pPr algn="ctr"/>
                      <a:r>
                        <a:rPr lang="en-US" dirty="0"/>
                        <a:t>William Wierda, MD, PhD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FF5"/>
                    </a:solidFill>
                  </a:tcPr>
                </a:tc>
                <a:extLst>
                  <a:ext uri="{0D108BD9-81ED-4DB2-BD59-A6C34878D82A}">
                    <a16:rowId xmlns:a16="http://schemas.microsoft.com/office/drawing/2014/main" val="2435099491"/>
                  </a:ext>
                </a:extLst>
              </a:tr>
              <a:tr h="370840">
                <a:tc>
                  <a:txBody>
                    <a:bodyPr/>
                    <a:lstStyle/>
                    <a:p>
                      <a:r>
                        <a:rPr lang="en-US" dirty="0"/>
                        <a:t>4-February 10, 2026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effectLst/>
                          <a:latin typeface="+mn-lt"/>
                          <a:ea typeface="+mn-ea"/>
                          <a:cs typeface="+mn-cs"/>
                        </a:rPr>
                        <a:t>Boston Medical Center (MA)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Matthew Davids, MD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1569898"/>
                  </a:ext>
                </a:extLst>
              </a:tr>
              <a:tr h="37084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dirty="0"/>
                        <a:t>5-February 13, 2026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FF5"/>
                    </a:solid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effectLst/>
                          <a:latin typeface="+mn-lt"/>
                          <a:ea typeface="+mn-ea"/>
                          <a:cs typeface="+mn-cs"/>
                        </a:rPr>
                        <a:t>Blue Ridge Cancer Care (VA)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FF5"/>
                    </a:solidFill>
                  </a:tcPr>
                </a:tc>
                <a:tc>
                  <a:txBody>
                    <a:bodyPr/>
                    <a:lstStyle/>
                    <a:p>
                      <a:pPr algn="ctr"/>
                      <a:r>
                        <a:rPr lang="en-US" dirty="0"/>
                        <a:t>Farrukh Awan, MD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FF5"/>
                    </a:solidFill>
                  </a:tcPr>
                </a:tc>
                <a:extLst>
                  <a:ext uri="{0D108BD9-81ED-4DB2-BD59-A6C34878D82A}">
                    <a16:rowId xmlns:a16="http://schemas.microsoft.com/office/drawing/2014/main" val="3023774156"/>
                  </a:ext>
                </a:extLst>
              </a:tr>
              <a:tr h="37084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dirty="0"/>
                        <a:t>6-February 14, 2026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effectLst/>
                          <a:latin typeface="+mn-lt"/>
                          <a:ea typeface="+mn-ea"/>
                          <a:cs typeface="+mn-cs"/>
                        </a:rPr>
                        <a:t>Georgia Cancer Specialists (GA)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Farrukh Awan, MD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33101888"/>
                  </a:ext>
                </a:extLst>
              </a:tr>
              <a:tr h="37084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dirty="0"/>
                        <a:t>7-March 12, 2026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FF5"/>
                    </a:solid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effectLst/>
                          <a:latin typeface="+mn-lt"/>
                          <a:ea typeface="+mn-ea"/>
                          <a:cs typeface="+mn-cs"/>
                        </a:rPr>
                        <a:t>Jefferson (Albert) Einstein Hospital (PA)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FF5"/>
                    </a:solidFill>
                  </a:tcPr>
                </a:tc>
                <a:tc>
                  <a:txBody>
                    <a:bodyPr/>
                    <a:lstStyle/>
                    <a:p>
                      <a:pPr algn="ctr"/>
                      <a:r>
                        <a:rPr lang="en-US" dirty="0"/>
                        <a:t>Nicole Lamanna, MD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FF5"/>
                    </a:solidFill>
                  </a:tcPr>
                </a:tc>
                <a:extLst>
                  <a:ext uri="{0D108BD9-81ED-4DB2-BD59-A6C34878D82A}">
                    <a16:rowId xmlns:a16="http://schemas.microsoft.com/office/drawing/2014/main" val="2834889444"/>
                  </a:ext>
                </a:extLst>
              </a:tr>
              <a:tr h="37084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dirty="0"/>
                        <a:t>8-March 13, 2026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effectLst/>
                          <a:latin typeface="+mn-lt"/>
                          <a:ea typeface="+mn-ea"/>
                          <a:cs typeface="+mn-cs"/>
                        </a:rPr>
                        <a:t>OU Health Stephenson Cancer Center (OK)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Bita Fakhri, MD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81438626"/>
                  </a:ext>
                </a:extLst>
              </a:tr>
              <a:tr h="370840">
                <a:tc>
                  <a:txBody>
                    <a:bodyPr/>
                    <a:lstStyle/>
                    <a:p>
                      <a:r>
                        <a:rPr lang="en-US" dirty="0"/>
                        <a:t>9-March 26, 2026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FF5"/>
                    </a:solid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effectLst/>
                          <a:latin typeface="+mn-lt"/>
                          <a:ea typeface="+mn-ea"/>
                          <a:cs typeface="+mn-cs"/>
                        </a:rPr>
                        <a:t>Advocate Lutheran General Hospital (IL)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FF5"/>
                    </a:solidFill>
                  </a:tcPr>
                </a:tc>
                <a:tc>
                  <a:txBody>
                    <a:bodyPr/>
                    <a:lstStyle/>
                    <a:p>
                      <a:pPr algn="ctr"/>
                      <a:r>
                        <a:rPr lang="en-US" dirty="0"/>
                        <a:t>Bita Fakhri, MD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FF5"/>
                    </a:solidFill>
                  </a:tcPr>
                </a:tc>
                <a:extLst>
                  <a:ext uri="{0D108BD9-81ED-4DB2-BD59-A6C34878D82A}">
                    <a16:rowId xmlns:a16="http://schemas.microsoft.com/office/drawing/2014/main" val="3566964580"/>
                  </a:ext>
                </a:extLst>
              </a:tr>
              <a:tr h="370840">
                <a:tc>
                  <a:txBody>
                    <a:bodyPr/>
                    <a:lstStyle/>
                    <a:p>
                      <a:r>
                        <a:rPr lang="en-US" dirty="0"/>
                        <a:t>10-April 2, 2026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effectLst/>
                          <a:latin typeface="+mn-lt"/>
                          <a:ea typeface="+mn-ea"/>
                          <a:cs typeface="+mn-cs"/>
                        </a:rPr>
                        <a:t>Loyola University/Edward Hines Jr VA Hospital (IL)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Farrukh Awan, MD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80269809"/>
                  </a:ext>
                </a:extLst>
              </a:tr>
              <a:tr h="370840">
                <a:tc>
                  <a:txBody>
                    <a:bodyPr/>
                    <a:lstStyle/>
                    <a:p>
                      <a:r>
                        <a:rPr lang="en-US" dirty="0"/>
                        <a:t>11-April 8, 2026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FF5"/>
                    </a:solid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effectLst/>
                          <a:latin typeface="+mn-lt"/>
                          <a:ea typeface="+mn-ea"/>
                          <a:cs typeface="+mn-cs"/>
                        </a:rPr>
                        <a:t>Morristown Medical Center (NJ)</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FF5"/>
                    </a:solidFill>
                  </a:tcPr>
                </a:tc>
                <a:tc>
                  <a:txBody>
                    <a:bodyPr/>
                    <a:lstStyle/>
                    <a:p>
                      <a:pPr algn="ctr"/>
                      <a:r>
                        <a:rPr lang="en-US" dirty="0"/>
                        <a:t>Matthew Davids, MD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FF5"/>
                    </a:solidFill>
                  </a:tcPr>
                </a:tc>
                <a:extLst>
                  <a:ext uri="{0D108BD9-81ED-4DB2-BD59-A6C34878D82A}">
                    <a16:rowId xmlns:a16="http://schemas.microsoft.com/office/drawing/2014/main" val="1505365825"/>
                  </a:ext>
                </a:extLst>
              </a:tr>
              <a:tr h="370840">
                <a:tc>
                  <a:txBody>
                    <a:bodyPr/>
                    <a:lstStyle/>
                    <a:p>
                      <a:r>
                        <a:rPr lang="en-US" dirty="0"/>
                        <a:t>12-April 16, 2026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effectLst/>
                          <a:latin typeface="+mn-lt"/>
                          <a:ea typeface="+mn-ea"/>
                          <a:cs typeface="+mn-cs"/>
                        </a:rPr>
                        <a:t>Houston Methodist Hospital (TX)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Farrukh Awan, MD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7491829"/>
                  </a:ext>
                </a:extLst>
              </a:tr>
              <a:tr h="370840">
                <a:tc>
                  <a:txBody>
                    <a:bodyPr/>
                    <a:lstStyle/>
                    <a:p>
                      <a:r>
                        <a:rPr lang="en-US" dirty="0"/>
                        <a:t>13-April 17, 2026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FF5"/>
                    </a:solid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effectLst/>
                          <a:latin typeface="+mn-lt"/>
                          <a:ea typeface="+mn-ea"/>
                          <a:cs typeface="+mn-cs"/>
                        </a:rPr>
                        <a:t>Brooklyn Methodist Hospital (NY)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FF5"/>
                    </a:solidFill>
                  </a:tcPr>
                </a:tc>
                <a:tc>
                  <a:txBody>
                    <a:bodyPr/>
                    <a:lstStyle/>
                    <a:p>
                      <a:pPr algn="ctr"/>
                      <a:r>
                        <a:rPr lang="en-US" dirty="0"/>
                        <a:t>Nicole Lamanna, MD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FF5"/>
                    </a:solidFill>
                  </a:tcPr>
                </a:tc>
                <a:extLst>
                  <a:ext uri="{0D108BD9-81ED-4DB2-BD59-A6C34878D82A}">
                    <a16:rowId xmlns:a16="http://schemas.microsoft.com/office/drawing/2014/main" val="2463770051"/>
                  </a:ext>
                </a:extLst>
              </a:tr>
              <a:tr h="370840">
                <a:tc>
                  <a:txBody>
                    <a:bodyPr/>
                    <a:lstStyle/>
                    <a:p>
                      <a:r>
                        <a:rPr lang="en-US" dirty="0"/>
                        <a:t>14-April 20, 2026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effectLst/>
                          <a:latin typeface="+mn-lt"/>
                          <a:ea typeface="+mn-ea"/>
                          <a:cs typeface="+mn-cs"/>
                        </a:rPr>
                        <a:t>Lankenau Medical Center (PA)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Nicole Lamanna, MD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7715039"/>
                  </a:ext>
                </a:extLst>
              </a:tr>
              <a:tr h="0">
                <a:tc>
                  <a:txBody>
                    <a:bodyPr/>
                    <a:lstStyle/>
                    <a:p>
                      <a:r>
                        <a:rPr lang="en-US" dirty="0"/>
                        <a:t>15-May 20, 2026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FF5"/>
                    </a:solid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effectLst/>
                          <a:latin typeface="+mn-lt"/>
                          <a:ea typeface="+mn-ea"/>
                          <a:cs typeface="+mn-cs"/>
                        </a:rPr>
                        <a:t>West Virginia University Cancer Institute (WV)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FF5"/>
                    </a:solidFill>
                  </a:tcPr>
                </a:tc>
                <a:tc>
                  <a:txBody>
                    <a:bodyPr/>
                    <a:lstStyle/>
                    <a:p>
                      <a:pPr algn="ctr"/>
                      <a:r>
                        <a:rPr lang="en-US" dirty="0" err="1"/>
                        <a:t>Inhye</a:t>
                      </a:r>
                      <a:r>
                        <a:rPr lang="en-US" dirty="0"/>
                        <a:t> Ahn, MD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FF5"/>
                    </a:solidFill>
                  </a:tcPr>
                </a:tc>
                <a:extLst>
                  <a:ext uri="{0D108BD9-81ED-4DB2-BD59-A6C34878D82A}">
                    <a16:rowId xmlns:a16="http://schemas.microsoft.com/office/drawing/2014/main" val="1085600893"/>
                  </a:ext>
                </a:extLst>
              </a:tr>
            </a:tbl>
          </a:graphicData>
        </a:graphic>
      </p:graphicFrame>
    </p:spTree>
    <p:extLst>
      <p:ext uri="{BB962C8B-B14F-4D97-AF65-F5344CB8AC3E}">
        <p14:creationId xmlns:p14="http://schemas.microsoft.com/office/powerpoint/2010/main" val="3951953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room&#10;&#10;Description automatically generated">
            <a:extLst>
              <a:ext uri="{FF2B5EF4-FFF2-40B4-BE49-F238E27FC236}">
                <a16:creationId xmlns:a16="http://schemas.microsoft.com/office/drawing/2014/main" id="{00664B87-09D4-7B75-0B82-D9CE92F7BD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2267" y="68263"/>
            <a:ext cx="8961966" cy="6721475"/>
          </a:xfrm>
          <a:prstGeom prst="rect">
            <a:avLst/>
          </a:prstGeom>
          <a:noFill/>
        </p:spPr>
      </p:pic>
    </p:spTree>
    <p:extLst>
      <p:ext uri="{BB962C8B-B14F-4D97-AF65-F5344CB8AC3E}">
        <p14:creationId xmlns:p14="http://schemas.microsoft.com/office/powerpoint/2010/main" val="3401050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5F2A6-F0FC-AC78-652A-A08C16CBFFF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50830DD-502E-09E5-A43A-0293678AF2AE}"/>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05098740-F3F9-F498-61F2-A4E785F7486B}"/>
              </a:ext>
            </a:extLst>
          </p:cNvPr>
          <p:cNvSpPr txBox="1"/>
          <p:nvPr/>
        </p:nvSpPr>
        <p:spPr>
          <a:xfrm>
            <a:off x="564084" y="987661"/>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Thompson PA, Tam CS.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new hope for patients with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inhibitor-refractory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lymphoproliferative disorders.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Blood</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2023 June 29;141(26):3137-42.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monotherapy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Bruton tyrosine kinase inhibitor-intolerant patients with B-cell malignancies: Results of the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BRUIN trial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Haematologica</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January 1;110(1):92-102.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Sharman JP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trial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versus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idelalisib</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 or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bendamustine</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covalent Bruton tyrosine kinase inhibitor-pretreated chronic lymphocytic leukemia/small lymphocytic lymphoma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CLL-321</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August;43(22):2538-49.</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Eyre TA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CLL-322</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phase 3 open-label, randomized study of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fixed duration pirtobrutinib plus venetoclax and rituximab versus venetoclax and rituximab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previously treated chronic lymphocytic leukemia/small lymphocytic lymphoma. ASCO 2023;Abstract TPS7583.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vs ibrutinib in treatment-naïve and relapsed/refractory CLL/SLL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Results from the first randomized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study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comparing a non-covalent and covalent BTK inhibitor. ASH 2025;Abstract 683. </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Jurczak W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vs bendamustine plus rituximab (BR)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CLL/SLL: First results from a randomized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study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examining a non-covalent BTK inhibitor in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untreated patients</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LBA3.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756237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1B9DE-DF2B-F4A8-A17C-06C5CA1A113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A15C104-58EB-3088-C965-8D3320691061}"/>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Siddiqi T et al.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maraleucel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(liso-cel) in R/R CLL/SLL: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24-month median follow-up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TRANSCEND CLL 004</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2023;Abstract 330.</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Wierda WG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 maraleucel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-cel)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combined with ibrutinib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ibr</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for patients (pts) with relapsed or refractory (R/R) chronic lymphocytic leukemia (CLL)/small lymphocytic lymphoma (SLL):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Primary results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from the open-label,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1/2 Transcend CLL 004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887.</a:t>
            </a:r>
          </a:p>
          <a:p>
            <a:pPr marL="285750" lvl="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Danilov A et al. </a:t>
            </a:r>
            <a:r>
              <a:rPr lang="en-US" sz="18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Epcoritamab</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monotherapy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(pts) with relapsed or refractory (R/R) chronic lymphocytic leukemia (CLL): Results from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CLL expansion and optimization cohorts of </a:t>
            </a:r>
            <a:r>
              <a:rPr lang="en-US" sz="18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Epcore</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CLL-1</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883.</a:t>
            </a:r>
          </a:p>
          <a:p>
            <a:pPr marL="285750" indent="-285750">
              <a:spcBef>
                <a:spcPts val="0"/>
              </a:spcBef>
              <a:spcAft>
                <a:spcPts val="800"/>
              </a:spcAft>
              <a:buFont typeface="Arial" panose="020B0604020202020204" pitchFamily="34" charset="0"/>
              <a:buChar char="•"/>
              <a:defRPr/>
            </a:pP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Woyach</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JA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First-in-human study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of the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reversible BTK inhibitor </a:t>
            </a:r>
            <a:r>
              <a:rPr lang="en-US" sz="18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nemtabrutinib</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 and B-cell non-Hodgkin lymphoma. </a:t>
            </a:r>
            <a:r>
              <a:rPr lang="en-US" sz="18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Cancer </a:t>
            </a:r>
            <a:r>
              <a:rPr lang="en-US" sz="18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Discov</a:t>
            </a:r>
            <a:r>
              <a:rPr lang="en-US" sz="18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2024;14(1):66-75.</a:t>
            </a:r>
          </a:p>
          <a:p>
            <a:pPr marL="285750" lvl="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Ahn I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Updated efficacy and safety results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of the Bruton tyrosine kinase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(BTK) degrader BGB-16673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leukemia/small lymphocytic lymphoma (CLL/SLL) from the ongoing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1 CaDAnCe-101 study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2025;Abstract 85.</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Omer Z et al. </a:t>
            </a:r>
            <a:r>
              <a:rPr lang="en-US" sz="18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Bexobrutideg</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(NX-5948),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 novel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Bruton’s tyrosine kinase (BTK) degrader</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demonstrates rapid and durable clinical responses in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relapsed/refractory chronic lymphocytic leukemia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(CLL):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New and updated findings</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from an ongoing Phase 1a/b trial. ASH 2025;Abstract 86.</a:t>
            </a:r>
          </a:p>
          <a:p>
            <a:pPr lvl="0">
              <a:spcBef>
                <a:spcPts val="0"/>
              </a:spcBef>
              <a:spcAft>
                <a:spcPts val="800"/>
              </a:spcAft>
              <a:defRPr/>
            </a:pPr>
            <a:endPar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7D2F6721-7FF4-7D58-1C18-2FE03D624C91}"/>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4035874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3601F-CB1E-73B8-FD61-28956657A97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9E460D3E-C199-FCCE-E65A-16B262F35528}"/>
              </a:ext>
            </a:extLst>
          </p:cNvPr>
          <p:cNvSpPr>
            <a:spLocks noGrp="1" noChangeArrowheads="1"/>
          </p:cNvSpPr>
          <p:nvPr>
            <p:ph type="title"/>
          </p:nvPr>
        </p:nvSpPr>
        <p:spPr>
          <a:xfrm>
            <a:off x="-26623" y="252335"/>
            <a:ext cx="12192000" cy="1143000"/>
          </a:xfrm>
        </p:spPr>
        <p:txBody>
          <a:bodyPr wrap="square" anchor="ctr">
            <a:noAutofit/>
          </a:bodyPr>
          <a:lstStyle/>
          <a:p>
            <a:r>
              <a:rPr lang="en-US" dirty="0"/>
              <a:t>Consensus or Controversy? Documenting and Discussing </a:t>
            </a:r>
            <a:br>
              <a:rPr lang="en-US" dirty="0"/>
            </a:br>
            <a:r>
              <a:rPr lang="en-US" dirty="0"/>
              <a:t>Investigators’ Approaches to the Management of Myelofibrosis</a:t>
            </a:r>
          </a:p>
        </p:txBody>
      </p:sp>
      <p:sp>
        <p:nvSpPr>
          <p:cNvPr id="6" name="Text Box 6">
            <a:extLst>
              <a:ext uri="{FF2B5EF4-FFF2-40B4-BE49-F238E27FC236}">
                <a16:creationId xmlns:a16="http://schemas.microsoft.com/office/drawing/2014/main" id="{7C5D87BB-488A-8CA9-A73E-EAD8C68E0D18}"/>
              </a:ext>
            </a:extLst>
          </p:cNvPr>
          <p:cNvSpPr txBox="1">
            <a:spLocks noChangeArrowheads="1"/>
          </p:cNvSpPr>
          <p:nvPr/>
        </p:nvSpPr>
        <p:spPr bwMode="auto">
          <a:xfrm>
            <a:off x="0" y="2486727"/>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June 2,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0DD9334E-5A1F-BD83-023F-0BE34D71B673}"/>
              </a:ext>
            </a:extLst>
          </p:cNvPr>
          <p:cNvSpPr txBox="1">
            <a:spLocks noChangeArrowheads="1"/>
          </p:cNvSpPr>
          <p:nvPr/>
        </p:nvSpPr>
        <p:spPr bwMode="auto">
          <a:xfrm>
            <a:off x="0" y="143036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Virtual Event Held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Adjunct with the 2026 ASCO® Annual Meeting</a:t>
            </a:r>
          </a:p>
        </p:txBody>
      </p:sp>
      <p:sp>
        <p:nvSpPr>
          <p:cNvPr id="2" name="Text Box 3">
            <a:extLst>
              <a:ext uri="{FF2B5EF4-FFF2-40B4-BE49-F238E27FC236}">
                <a16:creationId xmlns:a16="http://schemas.microsoft.com/office/drawing/2014/main" id="{1812AB0E-1193-E18A-8BBA-5276D4F0FC66}"/>
              </a:ext>
            </a:extLst>
          </p:cNvPr>
          <p:cNvSpPr txBox="1">
            <a:spLocks noChangeArrowheads="1"/>
          </p:cNvSpPr>
          <p:nvPr/>
        </p:nvSpPr>
        <p:spPr bwMode="auto">
          <a:xfrm>
            <a:off x="0" y="565396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3" name="Text Box 7">
            <a:extLst>
              <a:ext uri="{FF2B5EF4-FFF2-40B4-BE49-F238E27FC236}">
                <a16:creationId xmlns:a16="http://schemas.microsoft.com/office/drawing/2014/main" id="{C34030A1-A9B6-5860-CD94-17D64D001583}"/>
              </a:ext>
            </a:extLst>
          </p:cNvPr>
          <p:cNvSpPr txBox="1">
            <a:spLocks noChangeArrowheads="1"/>
          </p:cNvSpPr>
          <p:nvPr/>
        </p:nvSpPr>
        <p:spPr bwMode="auto">
          <a:xfrm>
            <a:off x="4647392" y="3747406"/>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D4C1D890-A4D1-4DEB-B5D3-029E19EDDDA8}"/>
              </a:ext>
            </a:extLst>
          </p:cNvPr>
          <p:cNvSpPr txBox="1">
            <a:spLocks noChangeArrowheads="1"/>
          </p:cNvSpPr>
          <p:nvPr/>
        </p:nvSpPr>
        <p:spPr bwMode="auto">
          <a:xfrm>
            <a:off x="152400" y="430191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Claire Harrison </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Raajit</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K Rampal, MD, PhD</a:t>
            </a:r>
          </a:p>
        </p:txBody>
      </p:sp>
    </p:spTree>
    <p:custDataLst>
      <p:tags r:id="rId1"/>
    </p:custDataLst>
    <p:extLst>
      <p:ext uri="{BB962C8B-B14F-4D97-AF65-F5344CB8AC3E}">
        <p14:creationId xmlns:p14="http://schemas.microsoft.com/office/powerpoint/2010/main" val="3360268635"/>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33235"/>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029493"/>
            <a:ext cx="10358967" cy="4799013"/>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Inc, A Hologic Company, Black Diamond Therapeutics Inc, Blueprint Medicines, Boehringer Ingelheim Pharmaceuticals Inc, Bristol Myers Squibb, Catalyst Pharmaceuticals Inc,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Karyopharm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Nuvation</a:t>
            </a:r>
            <a:r>
              <a:rPr lang="en-US" sz="1850" b="0" dirty="0">
                <a:solidFill>
                  <a:schemeClr val="tx1"/>
                </a:solidFill>
                <a:latin typeface="Calibri" panose="020F0502020204030204" pitchFamily="34" charset="0"/>
              </a:rPr>
              <a:t> Bio Inc, Pfizer Inc, Pharmacyclics LLC, an AbbVie Company, Puma Biotechnology Inc, Regeneron Pharmaceuticals Inc, Revolution Medicines Inc, Rigel Pharmaceuticals Inc, R-Pharm US, Sanofi, Seagen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Stemline Therapeutics Inc, Sumitomo Pharma America, Summit Therapeutics,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and </a:t>
            </a:r>
            <a:r>
              <a:rPr lang="en-US" sz="1850" b="0" dirty="0" err="1">
                <a:solidFill>
                  <a:schemeClr val="tx1"/>
                </a:solidFill>
                <a:latin typeface="Calibri" panose="020F0502020204030204" pitchFamily="34" charset="0"/>
              </a:rPr>
              <a:t>Verastem</a:t>
            </a:r>
            <a:r>
              <a:rPr lang="en-US" sz="1850" b="0" dirty="0">
                <a:solidFill>
                  <a:schemeClr val="tx1"/>
                </a:solidFill>
                <a:latin typeface="Calibri" panose="020F0502020204030204" pitchFamily="34" charset="0"/>
              </a:rPr>
              <a:t> Inc. </a:t>
            </a:r>
          </a:p>
        </p:txBody>
      </p:sp>
    </p:spTree>
    <p:extLst>
      <p:ext uri="{BB962C8B-B14F-4D97-AF65-F5344CB8AC3E}">
        <p14:creationId xmlns:p14="http://schemas.microsoft.com/office/powerpoint/2010/main" val="8074200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BF4D8-F7BF-C4AF-35EB-05695E69FB39}"/>
            </a:ext>
          </a:extLst>
        </p:cNvPr>
        <p:cNvGrpSpPr/>
        <p:nvPr/>
      </p:nvGrpSpPr>
      <p:grpSpPr>
        <a:xfrm>
          <a:off x="0" y="0"/>
          <a:ext cx="0" cy="0"/>
          <a:chOff x="0" y="0"/>
          <a:chExt cx="0" cy="0"/>
        </a:xfrm>
      </p:grpSpPr>
      <p:pic>
        <p:nvPicPr>
          <p:cNvPr id="8" name="Picture 7" descr="A blue and white text&#10;&#10;Description automatically generated">
            <a:extLst>
              <a:ext uri="{FF2B5EF4-FFF2-40B4-BE49-F238E27FC236}">
                <a16:creationId xmlns:a16="http://schemas.microsoft.com/office/drawing/2014/main" id="{3E86EE57-5B36-4AC2-B612-1A7ECDB2A32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335360" y="404664"/>
            <a:ext cx="7315200" cy="4025900"/>
          </a:xfrm>
          <a:prstGeom prst="rect">
            <a:avLst/>
          </a:prstGeom>
        </p:spPr>
      </p:pic>
      <p:sp>
        <p:nvSpPr>
          <p:cNvPr id="9" name="TextBox 8">
            <a:extLst>
              <a:ext uri="{FF2B5EF4-FFF2-40B4-BE49-F238E27FC236}">
                <a16:creationId xmlns:a16="http://schemas.microsoft.com/office/drawing/2014/main" id="{D4B5144F-B6D4-B9B5-036F-7BCEAF1893FF}"/>
              </a:ext>
            </a:extLst>
          </p:cNvPr>
          <p:cNvSpPr txBox="1"/>
          <p:nvPr/>
        </p:nvSpPr>
        <p:spPr>
          <a:xfrm>
            <a:off x="623392" y="436602"/>
            <a:ext cx="3985643"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72" charset="0"/>
                <a:ea typeface="MS PGothic" charset="0"/>
              </a:rPr>
              <a:t>ASCO 2026;Abstract LBA6500</a:t>
            </a:r>
          </a:p>
        </p:txBody>
      </p:sp>
      <p:pic>
        <p:nvPicPr>
          <p:cNvPr id="11" name="Picture 10" descr="A screenshot of a phone&#10;&#10;Description automatically generated">
            <a:extLst>
              <a:ext uri="{FF2B5EF4-FFF2-40B4-BE49-F238E27FC236}">
                <a16:creationId xmlns:a16="http://schemas.microsoft.com/office/drawing/2014/main" id="{62C98876-A6EF-A4A8-130F-95C4165B007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10169" r="8476"/>
          <a:stretch>
            <a:fillRect/>
          </a:stretch>
        </p:blipFill>
        <p:spPr>
          <a:xfrm>
            <a:off x="6960096" y="1415742"/>
            <a:ext cx="3816424" cy="5311566"/>
          </a:xfrm>
          <a:prstGeom prst="rect">
            <a:avLst/>
          </a:prstGeom>
        </p:spPr>
      </p:pic>
    </p:spTree>
    <p:custDataLst>
      <p:tags r:id="rId1"/>
    </p:custDataLst>
    <p:extLst>
      <p:ext uri="{BB962C8B-B14F-4D97-AF65-F5344CB8AC3E}">
        <p14:creationId xmlns:p14="http://schemas.microsoft.com/office/powerpoint/2010/main" val="2636780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5CF8C-6989-CB54-3B87-57E2438CBB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961F62-B8A1-F938-A5BB-7DFE113FFB44}"/>
              </a:ext>
            </a:extLst>
          </p:cNvPr>
          <p:cNvSpPr>
            <a:spLocks noGrp="1"/>
          </p:cNvSpPr>
          <p:nvPr>
            <p:ph type="title"/>
          </p:nvPr>
        </p:nvSpPr>
        <p:spPr>
          <a:xfrm>
            <a:off x="604838" y="203871"/>
            <a:ext cx="11168063" cy="941796"/>
          </a:xfrm>
        </p:spPr>
        <p:txBody>
          <a:bodyPr/>
          <a:lstStyle/>
          <a:p>
            <a:r>
              <a:rPr lang="en-US" noProof="0" dirty="0"/>
              <a:t>Phase 3 SENTRY study evaluates selinexor + RUX </a:t>
            </a:r>
            <a:r>
              <a:rPr lang="en-US" dirty="0"/>
              <a:t>in patients who are </a:t>
            </a:r>
            <a:r>
              <a:rPr lang="en-US" dirty="0" err="1"/>
              <a:t>JAKi</a:t>
            </a:r>
            <a:r>
              <a:rPr lang="en-US" dirty="0"/>
              <a:t>-naïve</a:t>
            </a:r>
            <a:endParaRPr lang="en-US" noProof="0" dirty="0"/>
          </a:p>
        </p:txBody>
      </p:sp>
      <p:sp>
        <p:nvSpPr>
          <p:cNvPr id="3" name="Footer Placeholder 2">
            <a:extLst>
              <a:ext uri="{FF2B5EF4-FFF2-40B4-BE49-F238E27FC236}">
                <a16:creationId xmlns:a16="http://schemas.microsoft.com/office/drawing/2014/main" id="{A25B76D7-FE1C-F76E-8FC7-F1A28433914B}"/>
              </a:ext>
            </a:extLst>
          </p:cNvPr>
          <p:cNvSpPr>
            <a:spLocks noGrp="1"/>
          </p:cNvSpPr>
          <p:nvPr>
            <p:ph type="ftr" sz="quarter" idx="11"/>
          </p:nvPr>
        </p:nvSpPr>
        <p:spPr>
          <a:xfrm>
            <a:off x="2190750" y="6046667"/>
            <a:ext cx="8986839" cy="498598"/>
          </a:xfrm>
        </p:spPr>
        <p:txBody>
          <a:bodyPr anchor="b"/>
          <a:lstStyle/>
          <a:p>
            <a:pPr marL="0" marR="0" lvl="0" indent="0" algn="r" defTabSz="914377"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3A6B"/>
                </a:solidFill>
                <a:effectLst/>
                <a:uLnTx/>
                <a:uFillTx/>
                <a:latin typeface="Arial"/>
                <a:ea typeface="MS PGothic" charset="0"/>
                <a:cs typeface="+mn-cs"/>
              </a:rPr>
              <a:t>BID, twice a day; DIPSS, Dynamic International Prognostic Scoring System; ECOG PS, Eastern Cooperative Oncology Group performance status; Int, intermediate; JAK, Janus kinase; </a:t>
            </a:r>
            <a:r>
              <a:rPr kumimoji="0" lang="en-US" sz="900" b="0" i="0" u="none" strike="noStrike" kern="1200" cap="none" spc="0" normalizeH="0" baseline="0" noProof="0" dirty="0" err="1">
                <a:ln>
                  <a:noFill/>
                </a:ln>
                <a:solidFill>
                  <a:srgbClr val="1B3A6B"/>
                </a:solidFill>
                <a:effectLst/>
                <a:uLnTx/>
                <a:uFillTx/>
                <a:latin typeface="Arial"/>
                <a:ea typeface="MS PGothic" charset="0"/>
                <a:cs typeface="+mn-cs"/>
              </a:rPr>
              <a:t>JAKi</a:t>
            </a:r>
            <a:r>
              <a:rPr kumimoji="0" lang="en-US" sz="900" b="0" i="0" u="none" strike="noStrike" kern="1200" cap="none" spc="0" normalizeH="0" baseline="0" noProof="0" dirty="0">
                <a:ln>
                  <a:noFill/>
                </a:ln>
                <a:solidFill>
                  <a:srgbClr val="1B3A6B"/>
                </a:solidFill>
                <a:effectLst/>
                <a:uLnTx/>
                <a:uFillTx/>
                <a:latin typeface="Arial"/>
                <a:ea typeface="MS PGothic" charset="0"/>
                <a:cs typeface="+mn-cs"/>
              </a:rPr>
              <a:t>, Janus kinase inhibitor; MF, myelofibrosis; OS, overall survival; PFS, progression-free survival; QW, once weekly; RUX, ruxolitinib; SVR, spleen volume reduction; SVR35, ≥35% reduction in spleen volume from baseline; TSS, total symptom score; </a:t>
            </a:r>
            <a:br>
              <a:rPr kumimoji="0" lang="en-US" sz="900" b="0" i="0" u="none" strike="noStrike" kern="1200" cap="none" spc="0" normalizeH="0" baseline="0" noProof="0" dirty="0">
                <a:ln>
                  <a:noFill/>
                </a:ln>
                <a:solidFill>
                  <a:srgbClr val="1B3A6B"/>
                </a:solidFill>
                <a:effectLst/>
                <a:uLnTx/>
                <a:uFillTx/>
                <a:latin typeface="Arial"/>
                <a:ea typeface="MS PGothic" charset="0"/>
                <a:cs typeface="+mn-cs"/>
              </a:rPr>
            </a:br>
            <a:r>
              <a:rPr kumimoji="0" lang="en-US" sz="900" b="0" i="0" u="none" strike="noStrike" kern="1200" cap="none" spc="0" normalizeH="0" baseline="0" noProof="0" dirty="0">
                <a:ln>
                  <a:noFill/>
                </a:ln>
                <a:solidFill>
                  <a:srgbClr val="1B3A6B"/>
                </a:solidFill>
                <a:effectLst/>
                <a:uLnTx/>
                <a:uFillTx/>
                <a:latin typeface="Arial"/>
                <a:ea typeface="MS PGothic" charset="0"/>
                <a:cs typeface="+mn-cs"/>
              </a:rPr>
              <a:t>1. Mascarenhas J, et al. </a:t>
            </a:r>
            <a:r>
              <a:rPr kumimoji="0" lang="en-US" sz="900" b="0" i="1" u="none" strike="noStrike" kern="1200" cap="none" spc="0" normalizeH="0" baseline="0" noProof="0" dirty="0">
                <a:ln>
                  <a:noFill/>
                </a:ln>
                <a:solidFill>
                  <a:srgbClr val="1B3A6B"/>
                </a:solidFill>
                <a:effectLst/>
                <a:uLnTx/>
                <a:uFillTx/>
                <a:latin typeface="Arial"/>
                <a:ea typeface="MS PGothic" charset="0"/>
                <a:cs typeface="+mn-cs"/>
              </a:rPr>
              <a:t>Future Oncol </a:t>
            </a:r>
            <a:r>
              <a:rPr kumimoji="0" lang="en-US" sz="900" b="0" i="0" u="none" strike="noStrike" kern="1200" cap="none" spc="0" normalizeH="0" baseline="0" noProof="0" dirty="0">
                <a:ln>
                  <a:noFill/>
                </a:ln>
                <a:solidFill>
                  <a:srgbClr val="1B3A6B"/>
                </a:solidFill>
                <a:effectLst/>
                <a:uLnTx/>
                <a:uFillTx/>
                <a:latin typeface="Arial"/>
                <a:ea typeface="MS PGothic" charset="0"/>
                <a:cs typeface="+mn-cs"/>
              </a:rPr>
              <a:t>2025;21:807–813; 2. </a:t>
            </a:r>
            <a:r>
              <a:rPr kumimoji="0" lang="en-US" sz="900" b="0" i="0" u="none" strike="noStrike" kern="1200" cap="none" spc="0" normalizeH="0" baseline="0" noProof="0" dirty="0" err="1">
                <a:ln>
                  <a:noFill/>
                </a:ln>
                <a:solidFill>
                  <a:srgbClr val="1B3A6B"/>
                </a:solidFill>
                <a:effectLst/>
                <a:uLnTx/>
                <a:uFillTx/>
                <a:latin typeface="Arial"/>
                <a:ea typeface="MS PGothic" charset="0"/>
                <a:cs typeface="+mn-cs"/>
              </a:rPr>
              <a:t>Clinicaltrial.gov</a:t>
            </a:r>
            <a:r>
              <a:rPr kumimoji="0" lang="en-US" sz="900" b="0" i="0" u="none" strike="noStrike" kern="1200" cap="none" spc="0" normalizeH="0" baseline="0" noProof="0" dirty="0">
                <a:ln>
                  <a:noFill/>
                </a:ln>
                <a:solidFill>
                  <a:srgbClr val="1B3A6B"/>
                </a:solidFill>
                <a:effectLst/>
                <a:uLnTx/>
                <a:uFillTx/>
                <a:latin typeface="Arial"/>
                <a:ea typeface="MS PGothic" charset="0"/>
                <a:cs typeface="+mn-cs"/>
              </a:rPr>
              <a:t>. NCT04562389. Available at: </a:t>
            </a:r>
            <a:r>
              <a:rPr kumimoji="0" lang="en-US" sz="900" b="0" i="0" u="none" strike="noStrike" kern="1200" cap="none" spc="0" normalizeH="0" baseline="0" noProof="0" dirty="0">
                <a:ln>
                  <a:noFill/>
                </a:ln>
                <a:solidFill>
                  <a:srgbClr val="1B3A6B"/>
                </a:solidFill>
                <a:effectLst/>
                <a:uLnTx/>
                <a:uFillTx/>
                <a:latin typeface="Arial"/>
                <a:ea typeface="MS PGothic" charset="0"/>
                <a:cs typeface="+mn-cs"/>
                <a:hlinkClick r:id="rId3"/>
              </a:rPr>
              <a:t>https://clinicaltrials.gov/study/NCT04562389</a:t>
            </a:r>
            <a:r>
              <a:rPr kumimoji="0" lang="en-US" sz="900" b="0" i="0" u="none" strike="noStrike" kern="1200" cap="none" spc="0" normalizeH="0" baseline="0" noProof="0" dirty="0">
                <a:ln>
                  <a:noFill/>
                </a:ln>
                <a:solidFill>
                  <a:srgbClr val="1B3A6B"/>
                </a:solidFill>
                <a:effectLst/>
                <a:uLnTx/>
                <a:uFillTx/>
                <a:latin typeface="Arial"/>
                <a:ea typeface="MS PGothic" charset="0"/>
                <a:cs typeface="+mn-cs"/>
              </a:rPr>
              <a:t>. Accessed April 2026.</a:t>
            </a:r>
          </a:p>
        </p:txBody>
      </p:sp>
      <p:sp>
        <p:nvSpPr>
          <p:cNvPr id="21" name="TextBox 20">
            <a:extLst>
              <a:ext uri="{FF2B5EF4-FFF2-40B4-BE49-F238E27FC236}">
                <a16:creationId xmlns:a16="http://schemas.microsoft.com/office/drawing/2014/main" id="{6A704A89-2D37-9C2F-951C-98EDBFC00B37}"/>
              </a:ext>
            </a:extLst>
          </p:cNvPr>
          <p:cNvSpPr txBox="1"/>
          <p:nvPr/>
        </p:nvSpPr>
        <p:spPr>
          <a:xfrm>
            <a:off x="958669" y="1332257"/>
            <a:ext cx="10218656" cy="646331"/>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B3A6B"/>
                </a:solidFill>
                <a:effectLst/>
                <a:uLnTx/>
                <a:uFillTx/>
                <a:latin typeface="Arial"/>
                <a:ea typeface="MS PGothic" charset="0"/>
                <a:cs typeface="+mn-cs"/>
              </a:rPr>
              <a:t>Double-blind, placebo-controlled, </a:t>
            </a:r>
            <a:r>
              <a:rPr kumimoji="0" lang="en-US" sz="1800" b="1" i="0" u="none" strike="noStrike" kern="1200" cap="none" spc="0" normalizeH="0" baseline="0" noProof="0" dirty="0" err="1">
                <a:ln>
                  <a:noFill/>
                </a:ln>
                <a:solidFill>
                  <a:srgbClr val="1B3A6B"/>
                </a:solidFill>
                <a:effectLst/>
                <a:uLnTx/>
                <a:uFillTx/>
                <a:latin typeface="Arial"/>
                <a:ea typeface="MS PGothic" charset="0"/>
                <a:cs typeface="+mn-cs"/>
              </a:rPr>
              <a:t>randomised</a:t>
            </a:r>
            <a:r>
              <a:rPr kumimoji="0" lang="en-US" sz="1800" b="1" i="0" u="none" strike="noStrike" kern="1200" cap="none" spc="0" normalizeH="0" baseline="0" noProof="0" dirty="0">
                <a:ln>
                  <a:noFill/>
                </a:ln>
                <a:solidFill>
                  <a:srgbClr val="1B3A6B"/>
                </a:solidFill>
                <a:effectLst/>
                <a:uLnTx/>
                <a:uFillTx/>
                <a:latin typeface="Arial"/>
                <a:ea typeface="MS PGothic" charset="0"/>
                <a:cs typeface="+mn-cs"/>
              </a:rPr>
              <a:t> study to assess the efficacy and safety of selinexor + RUX vs placebo + RUX</a:t>
            </a:r>
            <a:r>
              <a:rPr kumimoji="0" lang="en-US" sz="1800" b="1" i="0" u="none" strike="noStrike" kern="1200" cap="none" spc="0" normalizeH="0" baseline="30000" noProof="0" dirty="0">
                <a:ln>
                  <a:noFill/>
                </a:ln>
                <a:solidFill>
                  <a:srgbClr val="1B3A6B"/>
                </a:solidFill>
                <a:effectLst/>
                <a:uLnTx/>
                <a:uFillTx/>
                <a:latin typeface="Arial"/>
                <a:ea typeface="MS PGothic" charset="0"/>
                <a:cs typeface="+mn-cs"/>
              </a:rPr>
              <a:t>1,2</a:t>
            </a:r>
          </a:p>
        </p:txBody>
      </p:sp>
      <p:grpSp>
        <p:nvGrpSpPr>
          <p:cNvPr id="23" name="Group 22">
            <a:extLst>
              <a:ext uri="{FF2B5EF4-FFF2-40B4-BE49-F238E27FC236}">
                <a16:creationId xmlns:a16="http://schemas.microsoft.com/office/drawing/2014/main" id="{85D9A83F-12E1-DDDC-FFE6-E89144DB9A46}"/>
              </a:ext>
            </a:extLst>
          </p:cNvPr>
          <p:cNvGrpSpPr/>
          <p:nvPr/>
        </p:nvGrpSpPr>
        <p:grpSpPr>
          <a:xfrm>
            <a:off x="531356" y="2086938"/>
            <a:ext cx="11139605" cy="3389079"/>
            <a:chOff x="531355" y="1975177"/>
            <a:chExt cx="11139605" cy="3389079"/>
          </a:xfrm>
        </p:grpSpPr>
        <p:grpSp>
          <p:nvGrpSpPr>
            <p:cNvPr id="6" name="Group 5">
              <a:extLst>
                <a:ext uri="{FF2B5EF4-FFF2-40B4-BE49-F238E27FC236}">
                  <a16:creationId xmlns:a16="http://schemas.microsoft.com/office/drawing/2014/main" id="{3241E32A-C35B-0B90-C35F-267CB096591A}"/>
                </a:ext>
              </a:extLst>
            </p:cNvPr>
            <p:cNvGrpSpPr/>
            <p:nvPr/>
          </p:nvGrpSpPr>
          <p:grpSpPr>
            <a:xfrm>
              <a:off x="531355" y="1975177"/>
              <a:ext cx="11139605" cy="2987019"/>
              <a:chOff x="463638" y="1661267"/>
              <a:chExt cx="11139605" cy="2987019"/>
            </a:xfrm>
          </p:grpSpPr>
          <p:sp>
            <p:nvSpPr>
              <p:cNvPr id="8" name="Rounded Rectangle 11">
                <a:extLst>
                  <a:ext uri="{FF2B5EF4-FFF2-40B4-BE49-F238E27FC236}">
                    <a16:creationId xmlns:a16="http://schemas.microsoft.com/office/drawing/2014/main" id="{E7114F94-C053-0B14-B655-09599DD16C0C}"/>
                  </a:ext>
                </a:extLst>
              </p:cNvPr>
              <p:cNvSpPr/>
              <p:nvPr/>
            </p:nvSpPr>
            <p:spPr>
              <a:xfrm>
                <a:off x="8759806" y="2055542"/>
                <a:ext cx="2843437" cy="2572528"/>
              </a:xfrm>
              <a:prstGeom prst="roundRect">
                <a:avLst>
                  <a:gd name="adj" fmla="val 7386"/>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tIns="108000" rIns="72000" bIns="108000" rtlCol="0" anchor="ctr">
                <a:noAutofit/>
              </a:bodyPr>
              <a:lstStyle/>
              <a:p>
                <a:pPr marL="0" marR="0" lvl="0" indent="0" algn="l" defTabSz="914354" rtl="0" eaLnBrk="1" fontAlgn="auto" latinLnBrk="0" hangingPunct="1">
                  <a:lnSpc>
                    <a:spcPct val="100000"/>
                  </a:lnSpc>
                  <a:spcBef>
                    <a:spcPts val="600"/>
                  </a:spcBef>
                  <a:spcAft>
                    <a:spcPts val="0"/>
                  </a:spcAft>
                  <a:buClr>
                    <a:srgbClr val="000000"/>
                  </a:buClr>
                  <a:buSzPct val="100000"/>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Co-primary endpoint</a:t>
                </a:r>
                <a:r>
                  <a:rPr kumimoji="0" lang="en-US" sz="1200" b="1" i="0" u="none" strike="noStrike" kern="1200" cap="none" spc="0" normalizeH="0" baseline="30000" noProof="0" dirty="0">
                    <a:ln>
                      <a:noFill/>
                    </a:ln>
                    <a:solidFill>
                      <a:prstClr val="black"/>
                    </a:solidFill>
                    <a:effectLst/>
                    <a:uLnTx/>
                    <a:uFillTx/>
                    <a:latin typeface="Arial"/>
                    <a:ea typeface="+mn-ea"/>
                    <a:cs typeface="+mn-cs"/>
                  </a:rPr>
                  <a:t>1,2</a:t>
                </a:r>
                <a:endParaRPr kumimoji="0" lang="en-US" sz="1200" b="1" i="0" u="none" strike="noStrike" kern="1200" cap="none" spc="0" normalizeH="0" baseline="30000" noProof="0" dirty="0">
                  <a:ln>
                    <a:noFill/>
                  </a:ln>
                  <a:solidFill>
                    <a:srgbClr val="000000"/>
                  </a:solidFill>
                  <a:effectLst/>
                  <a:uLnTx/>
                  <a:uFillTx/>
                  <a:latin typeface="Arial"/>
                  <a:ea typeface="+mn-ea"/>
                  <a:cs typeface="+mn-cs"/>
                </a:endParaRPr>
              </a:p>
              <a:p>
                <a:pPr marL="228589" marR="0" lvl="0" indent="-228589" algn="l" defTabSz="914354" rtl="0" eaLnBrk="1" fontAlgn="auto" latinLnBrk="0" hangingPunct="1">
                  <a:lnSpc>
                    <a:spcPct val="100000"/>
                  </a:lnSpc>
                  <a:spcBef>
                    <a:spcPts val="600"/>
                  </a:spcBef>
                  <a:spcAft>
                    <a:spcPts val="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SVR35 and absolute mean change in TSS at week 24</a:t>
                </a:r>
              </a:p>
              <a:p>
                <a:pPr marL="0" marR="0" lvl="0" indent="0" algn="l" defTabSz="914354" rtl="0" eaLnBrk="1" fontAlgn="auto" latinLnBrk="0" hangingPunct="1">
                  <a:lnSpc>
                    <a:spcPct val="100000"/>
                  </a:lnSpc>
                  <a:spcBef>
                    <a:spcPts val="600"/>
                  </a:spcBef>
                  <a:spcAft>
                    <a:spcPts val="0"/>
                  </a:spcAft>
                  <a:buClr>
                    <a:srgbClr val="000000"/>
                  </a:buClr>
                  <a:buSzPct val="100000"/>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Secondary endpoints</a:t>
                </a:r>
                <a:r>
                  <a:rPr kumimoji="0" lang="en-US" sz="1200" b="1" i="0" u="none" strike="noStrike" kern="1200" cap="none" spc="0" normalizeH="0" baseline="30000" noProof="0" dirty="0">
                    <a:ln>
                      <a:noFill/>
                    </a:ln>
                    <a:solidFill>
                      <a:prstClr val="black"/>
                    </a:solidFill>
                    <a:effectLst/>
                    <a:uLnTx/>
                    <a:uFillTx/>
                    <a:latin typeface="Arial"/>
                    <a:ea typeface="+mn-ea"/>
                    <a:cs typeface="+mn-cs"/>
                  </a:rPr>
                  <a:t>1,2</a:t>
                </a: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a:p>
                <a:pPr marL="228589" marR="0" lvl="0" indent="-228589" algn="l" defTabSz="914354" rtl="0" eaLnBrk="1" fontAlgn="auto" latinLnBrk="0" hangingPunct="1">
                  <a:lnSpc>
                    <a:spcPct val="100000"/>
                  </a:lnSpc>
                  <a:spcBef>
                    <a:spcPts val="200"/>
                  </a:spcBef>
                  <a:spcAft>
                    <a:spcPts val="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Safety and tolerability</a:t>
                </a:r>
                <a:r>
                  <a:rPr kumimoji="0" lang="en-US" sz="1200" b="0" i="0" u="none" strike="noStrike" kern="1200" cap="none" spc="0" normalizeH="0" baseline="30000" noProof="0" dirty="0">
                    <a:ln>
                      <a:noFill/>
                    </a:ln>
                    <a:solidFill>
                      <a:prstClr val="black"/>
                    </a:solidFill>
                    <a:effectLst/>
                    <a:uLnTx/>
                    <a:uFillTx/>
                    <a:latin typeface="Arial"/>
                    <a:ea typeface="+mn-ea"/>
                    <a:cs typeface="+mn-cs"/>
                  </a:rPr>
                  <a:t>1</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228589" marR="0" lvl="0" indent="-228589" algn="l" defTabSz="914354" rtl="0" eaLnBrk="1" fontAlgn="auto" latinLnBrk="0" hangingPunct="1">
                  <a:lnSpc>
                    <a:spcPct val="100000"/>
                  </a:lnSpc>
                  <a:spcBef>
                    <a:spcPts val="200"/>
                  </a:spcBef>
                  <a:spcAft>
                    <a:spcPts val="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OS and PFS</a:t>
                </a:r>
                <a:r>
                  <a:rPr kumimoji="0" lang="en-US" sz="1200" b="0" i="0" u="none" strike="noStrike" kern="1200" cap="none" spc="0" normalizeH="0" baseline="30000" noProof="0" dirty="0">
                    <a:ln>
                      <a:noFill/>
                    </a:ln>
                    <a:solidFill>
                      <a:prstClr val="black"/>
                    </a:solidFill>
                    <a:effectLst/>
                    <a:uLnTx/>
                    <a:uFillTx/>
                    <a:latin typeface="Arial"/>
                    <a:ea typeface="+mn-ea"/>
                    <a:cs typeface="+mn-cs"/>
                  </a:rPr>
                  <a:t>1,2</a:t>
                </a:r>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589" marR="0" lvl="0" indent="-228589" algn="l" defTabSz="914354" rtl="0" eaLnBrk="1" fontAlgn="auto" latinLnBrk="0" hangingPunct="1">
                  <a:lnSpc>
                    <a:spcPct val="100000"/>
                  </a:lnSpc>
                  <a:spcBef>
                    <a:spcPts val="200"/>
                  </a:spcBef>
                  <a:spcAft>
                    <a:spcPts val="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SVR35 and absolute mean change in TSS at week 48 and anytime</a:t>
                </a:r>
                <a:r>
                  <a:rPr kumimoji="0" lang="en-US" sz="1200" b="0" i="0" u="none" strike="noStrike" kern="1200" cap="none" spc="0" normalizeH="0" baseline="30000" noProof="0" dirty="0">
                    <a:ln>
                      <a:noFill/>
                    </a:ln>
                    <a:solidFill>
                      <a:prstClr val="black"/>
                    </a:solidFill>
                    <a:effectLst/>
                    <a:uLnTx/>
                    <a:uFillTx/>
                    <a:latin typeface="Arial"/>
                    <a:ea typeface="+mn-ea"/>
                    <a:cs typeface="+mn-cs"/>
                  </a:rPr>
                  <a:t>1</a:t>
                </a:r>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589" marR="0" lvl="0" indent="-228589" algn="l" defTabSz="914354" rtl="0" eaLnBrk="1" fontAlgn="auto" latinLnBrk="0" hangingPunct="1">
                  <a:lnSpc>
                    <a:spcPct val="100000"/>
                  </a:lnSpc>
                  <a:spcBef>
                    <a:spcPts val="200"/>
                  </a:spcBef>
                  <a:spcAft>
                    <a:spcPts val="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Duration of SVR response</a:t>
                </a:r>
                <a:r>
                  <a:rPr kumimoji="0" lang="en-US" sz="1200" b="0" i="0" u="none" strike="noStrike" kern="1200" cap="none" spc="0" normalizeH="0" baseline="30000" noProof="0" dirty="0">
                    <a:ln>
                      <a:noFill/>
                    </a:ln>
                    <a:solidFill>
                      <a:prstClr val="black"/>
                    </a:solidFill>
                    <a:effectLst/>
                    <a:uLnTx/>
                    <a:uFillTx/>
                    <a:latin typeface="Arial"/>
                    <a:ea typeface="+mn-ea"/>
                    <a:cs typeface="+mn-cs"/>
                  </a:rPr>
                  <a:t>1</a:t>
                </a:r>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589" marR="0" lvl="0" indent="-228589" algn="l" defTabSz="914354" rtl="0" eaLnBrk="1" fontAlgn="auto" latinLnBrk="0" hangingPunct="1">
                  <a:lnSpc>
                    <a:spcPct val="100000"/>
                  </a:lnSpc>
                  <a:spcBef>
                    <a:spcPts val="200"/>
                  </a:spcBef>
                  <a:spcAft>
                    <a:spcPts val="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Pharmacokinetics</a:t>
                </a:r>
                <a:r>
                  <a:rPr kumimoji="0" lang="en-US" sz="1200" b="0" i="0" u="none" strike="noStrike" kern="1200" cap="none" spc="0" normalizeH="0" baseline="30000" noProof="0" dirty="0">
                    <a:ln>
                      <a:noFill/>
                    </a:ln>
                    <a:solidFill>
                      <a:prstClr val="black"/>
                    </a:solidFill>
                    <a:effectLst/>
                    <a:uLnTx/>
                    <a:uFillTx/>
                    <a:latin typeface="Arial"/>
                    <a:ea typeface="+mn-ea"/>
                    <a:cs typeface="+mn-cs"/>
                  </a:rPr>
                  <a:t>1</a:t>
                </a:r>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cxnSp>
            <p:nvCxnSpPr>
              <p:cNvPr id="9" name="Straight Arrow Connector 8">
                <a:extLst>
                  <a:ext uri="{FF2B5EF4-FFF2-40B4-BE49-F238E27FC236}">
                    <a16:creationId xmlns:a16="http://schemas.microsoft.com/office/drawing/2014/main" id="{F22B81E8-342A-6A23-7BE4-829CFB13582B}"/>
                  </a:ext>
                </a:extLst>
              </p:cNvPr>
              <p:cNvCxnSpPr>
                <a:cxnSpLocks/>
              </p:cNvCxnSpPr>
              <p:nvPr/>
            </p:nvCxnSpPr>
            <p:spPr>
              <a:xfrm>
                <a:off x="2952207" y="3396921"/>
                <a:ext cx="24972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5187D17-4AC2-F286-6971-4A327B8A0D8F}"/>
                  </a:ext>
                </a:extLst>
              </p:cNvPr>
              <p:cNvSpPr txBox="1"/>
              <p:nvPr/>
            </p:nvSpPr>
            <p:spPr>
              <a:xfrm>
                <a:off x="557693" y="2013880"/>
                <a:ext cx="2326892"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S PGothic" charset="0"/>
                    <a:cs typeface="+mn-cs"/>
                  </a:rPr>
                  <a:t>Study population</a:t>
                </a:r>
                <a:r>
                  <a:rPr kumimoji="0" lang="en-US" sz="1200" b="1" i="0" u="none" strike="noStrike" kern="1200" cap="none" spc="0" normalizeH="0" baseline="30000" noProof="0" dirty="0">
                    <a:ln>
                      <a:noFill/>
                    </a:ln>
                    <a:solidFill>
                      <a:srgbClr val="1B3A6B"/>
                    </a:solidFill>
                    <a:effectLst/>
                    <a:uLnTx/>
                    <a:uFillTx/>
                    <a:latin typeface="Arial"/>
                    <a:ea typeface="MS PGothic" charset="0"/>
                    <a:cs typeface="+mn-cs"/>
                  </a:rPr>
                  <a:t>1,2</a:t>
                </a:r>
                <a:endParaRPr kumimoji="0" lang="en-US" sz="1200" b="1" i="0" u="none" strike="noStrike" kern="1200" cap="none" spc="0" normalizeH="0" baseline="30000" noProof="0" dirty="0">
                  <a:ln>
                    <a:noFill/>
                  </a:ln>
                  <a:solidFill>
                    <a:prstClr val="black"/>
                  </a:solidFill>
                  <a:effectLst/>
                  <a:uLnTx/>
                  <a:uFillTx/>
                  <a:latin typeface="Arial"/>
                  <a:ea typeface="MS PGothic" charset="0"/>
                  <a:cs typeface="+mn-cs"/>
                </a:endParaRPr>
              </a:p>
            </p:txBody>
          </p:sp>
          <p:sp>
            <p:nvSpPr>
              <p:cNvPr id="11" name="TextBox 10">
                <a:extLst>
                  <a:ext uri="{FF2B5EF4-FFF2-40B4-BE49-F238E27FC236}">
                    <a16:creationId xmlns:a16="http://schemas.microsoft.com/office/drawing/2014/main" id="{48258769-3ECC-B7D7-2B29-3C62CE6169F7}"/>
                  </a:ext>
                </a:extLst>
              </p:cNvPr>
              <p:cNvSpPr txBox="1"/>
              <p:nvPr/>
            </p:nvSpPr>
            <p:spPr>
              <a:xfrm>
                <a:off x="6024165" y="1854148"/>
                <a:ext cx="1471428" cy="276999"/>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S PGothic" charset="0"/>
                    <a:cs typeface="+mn-cs"/>
                  </a:rPr>
                  <a:t>Treatment arms</a:t>
                </a:r>
                <a:r>
                  <a:rPr kumimoji="0" lang="en-US" sz="1200" b="1" i="0" u="none" strike="noStrike" kern="1200" cap="none" spc="0" normalizeH="0" baseline="30000" noProof="0" dirty="0">
                    <a:ln>
                      <a:noFill/>
                    </a:ln>
                    <a:solidFill>
                      <a:srgbClr val="1B3A6B"/>
                    </a:solidFill>
                    <a:effectLst/>
                    <a:uLnTx/>
                    <a:uFillTx/>
                    <a:latin typeface="Arial"/>
                    <a:ea typeface="MS PGothic" charset="0"/>
                    <a:cs typeface="+mn-cs"/>
                  </a:rPr>
                  <a:t>1,2</a:t>
                </a:r>
                <a:endParaRPr kumimoji="0" lang="en-US" sz="1200" b="1" i="0" u="none" strike="noStrike" kern="1200" cap="none" spc="0" normalizeH="0" baseline="30000" noProof="0" dirty="0">
                  <a:ln>
                    <a:noFill/>
                  </a:ln>
                  <a:solidFill>
                    <a:srgbClr val="000000"/>
                  </a:solidFill>
                  <a:effectLst/>
                  <a:uLnTx/>
                  <a:uFillTx/>
                  <a:latin typeface="Arial"/>
                  <a:ea typeface="MS PGothic" charset="0"/>
                  <a:cs typeface="+mn-cs"/>
                </a:endParaRPr>
              </a:p>
            </p:txBody>
          </p:sp>
          <p:cxnSp>
            <p:nvCxnSpPr>
              <p:cNvPr id="12" name="Straight Arrow Connector 11">
                <a:extLst>
                  <a:ext uri="{FF2B5EF4-FFF2-40B4-BE49-F238E27FC236}">
                    <a16:creationId xmlns:a16="http://schemas.microsoft.com/office/drawing/2014/main" id="{726D2228-4F89-85D3-10A1-F9F555DA0C66}"/>
                  </a:ext>
                </a:extLst>
              </p:cNvPr>
              <p:cNvCxnSpPr>
                <a:cxnSpLocks/>
              </p:cNvCxnSpPr>
              <p:nvPr/>
            </p:nvCxnSpPr>
            <p:spPr>
              <a:xfrm>
                <a:off x="4352178" y="3420695"/>
                <a:ext cx="309295" cy="0"/>
              </a:xfrm>
              <a:prstGeom prst="straightConnector1">
                <a:avLst/>
              </a:prstGeom>
              <a:solidFill>
                <a:schemeClr val="bg1">
                  <a:lumMod val="95000"/>
                </a:schemeClr>
              </a:solidFill>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3" name="Rounded Rectangle 17">
                <a:extLst>
                  <a:ext uri="{FF2B5EF4-FFF2-40B4-BE49-F238E27FC236}">
                    <a16:creationId xmlns:a16="http://schemas.microsoft.com/office/drawing/2014/main" id="{A09D2E2D-9B40-6AA0-3460-8F93DF251F85}"/>
                  </a:ext>
                </a:extLst>
              </p:cNvPr>
              <p:cNvSpPr/>
              <p:nvPr/>
            </p:nvSpPr>
            <p:spPr>
              <a:xfrm>
                <a:off x="3201932" y="2952818"/>
                <a:ext cx="1233075" cy="856644"/>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highlight>
                    <a:srgbClr val="FF00FF"/>
                  </a:highlight>
                  <a:uLnTx/>
                  <a:uFillTx/>
                  <a:latin typeface="Arial"/>
                  <a:ea typeface="+mn-ea"/>
                  <a:cs typeface="+mn-cs"/>
                </a:endParaRPr>
              </a:p>
            </p:txBody>
          </p:sp>
          <p:sp>
            <p:nvSpPr>
              <p:cNvPr id="14" name="TextBox 13">
                <a:extLst>
                  <a:ext uri="{FF2B5EF4-FFF2-40B4-BE49-F238E27FC236}">
                    <a16:creationId xmlns:a16="http://schemas.microsoft.com/office/drawing/2014/main" id="{4CB93601-3085-5956-77C7-6506DBECF5D2}"/>
                  </a:ext>
                </a:extLst>
              </p:cNvPr>
              <p:cNvSpPr txBox="1"/>
              <p:nvPr/>
            </p:nvSpPr>
            <p:spPr>
              <a:xfrm>
                <a:off x="3207542" y="2978467"/>
                <a:ext cx="1227465" cy="830997"/>
              </a:xfrm>
              <a:prstGeom prst="rect">
                <a:avLst/>
              </a:prstGeom>
              <a:solidFill>
                <a:schemeClr val="bg1">
                  <a:lumMod val="75000"/>
                </a:schemeClr>
              </a:solidFill>
            </p:spPr>
            <p:txBody>
              <a:bodyPr wrap="square">
                <a:spAutoFit/>
              </a:bodyPr>
              <a:lstStyle/>
              <a:p>
                <a:pPr marL="0" marR="0" lvl="0" indent="0" algn="ctr" defTabSz="685630" rtl="0" eaLnBrk="1" fontAlgn="auto" latinLnBrk="0" hangingPunct="1">
                  <a:lnSpc>
                    <a:spcPct val="100000"/>
                  </a:lnSpc>
                  <a:spcBef>
                    <a:spcPts val="0"/>
                  </a:spcBef>
                  <a:spcAft>
                    <a:spcPts val="0"/>
                  </a:spcAft>
                  <a:buClr>
                    <a:prstClr val="white"/>
                  </a:buClr>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S PGothic" charset="0"/>
                    <a:cs typeface="+mn-cs"/>
                  </a:rPr>
                  <a:t>Double-blind</a:t>
                </a:r>
                <a:br>
                  <a:rPr kumimoji="0" lang="en-US" sz="1200" b="0" i="0" u="none" strike="noStrike" kern="1200" cap="none" spc="0" normalizeH="0" baseline="0" noProof="0" dirty="0">
                    <a:ln>
                      <a:noFill/>
                    </a:ln>
                    <a:solidFill>
                      <a:prstClr val="black"/>
                    </a:solidFill>
                    <a:effectLst/>
                    <a:uLnTx/>
                    <a:uFillTx/>
                    <a:latin typeface="Arial"/>
                    <a:ea typeface="MS PGothic" charset="0"/>
                    <a:cs typeface="+mn-cs"/>
                  </a:rPr>
                </a:br>
                <a:r>
                  <a:rPr kumimoji="0" lang="en-US" sz="1200" b="0" i="0" u="none" strike="noStrike" kern="1200" cap="none" spc="0" normalizeH="0" baseline="0" noProof="0" dirty="0" err="1">
                    <a:ln>
                      <a:noFill/>
                    </a:ln>
                    <a:solidFill>
                      <a:prstClr val="black"/>
                    </a:solidFill>
                    <a:effectLst/>
                    <a:uLnTx/>
                    <a:uFillTx/>
                    <a:latin typeface="Arial"/>
                    <a:ea typeface="MS PGothic" charset="0"/>
                    <a:cs typeface="+mn-cs"/>
                  </a:rPr>
                  <a:t>randomisation</a:t>
                </a:r>
                <a:endParaRPr kumimoji="0" lang="en-US" sz="1200" b="0" i="0" u="none" strike="noStrike" kern="1200" cap="none" spc="0" normalizeH="0" baseline="0" noProof="0" dirty="0">
                  <a:ln>
                    <a:noFill/>
                  </a:ln>
                  <a:solidFill>
                    <a:prstClr val="black"/>
                  </a:solidFill>
                  <a:effectLst/>
                  <a:uLnTx/>
                  <a:uFillTx/>
                  <a:latin typeface="Arial"/>
                  <a:ea typeface="MS PGothic" charset="0"/>
                  <a:cs typeface="+mn-cs"/>
                </a:endParaRPr>
              </a:p>
              <a:p>
                <a:pPr marL="0" marR="0" lvl="0" indent="0" algn="ctr" defTabSz="685630" rtl="0" eaLnBrk="1" fontAlgn="auto" latinLnBrk="0" hangingPunct="1">
                  <a:lnSpc>
                    <a:spcPct val="100000"/>
                  </a:lnSpc>
                  <a:spcBef>
                    <a:spcPts val="0"/>
                  </a:spcBef>
                  <a:spcAft>
                    <a:spcPts val="0"/>
                  </a:spcAft>
                  <a:buClr>
                    <a:prstClr val="white"/>
                  </a:buClr>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S PGothic" charset="0"/>
                    <a:cs typeface="+mn-cs"/>
                  </a:rPr>
                  <a:t>(2:1) with stratification</a:t>
                </a:r>
                <a:r>
                  <a:rPr kumimoji="0" lang="en-US" sz="1200" b="0" i="0" u="none" strike="noStrike" kern="1200" cap="none" spc="0" normalizeH="0" baseline="30000" noProof="0" dirty="0">
                    <a:ln>
                      <a:noFill/>
                    </a:ln>
                    <a:solidFill>
                      <a:prstClr val="black"/>
                    </a:solidFill>
                    <a:effectLst/>
                    <a:uLnTx/>
                    <a:uFillTx/>
                    <a:latin typeface="Arial"/>
                    <a:ea typeface="MS PGothic" charset="0"/>
                    <a:cs typeface="+mn-cs"/>
                  </a:rPr>
                  <a:t>1</a:t>
                </a:r>
              </a:p>
            </p:txBody>
          </p:sp>
          <p:sp>
            <p:nvSpPr>
              <p:cNvPr id="15" name="Rounded Rectangle 19">
                <a:extLst>
                  <a:ext uri="{FF2B5EF4-FFF2-40B4-BE49-F238E27FC236}">
                    <a16:creationId xmlns:a16="http://schemas.microsoft.com/office/drawing/2014/main" id="{4E668563-FDD4-76F9-6F42-49092BABA803}"/>
                  </a:ext>
                </a:extLst>
              </p:cNvPr>
              <p:cNvSpPr/>
              <p:nvPr/>
            </p:nvSpPr>
            <p:spPr>
              <a:xfrm>
                <a:off x="463638" y="2354693"/>
                <a:ext cx="2515001" cy="1893086"/>
              </a:xfrm>
              <a:prstGeom prst="roundRect">
                <a:avLst>
                  <a:gd name="adj" fmla="val 8809"/>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685630" rtl="0" eaLnBrk="1" fontAlgn="auto" latinLnBrk="0" hangingPunct="1">
                  <a:lnSpc>
                    <a:spcPct val="100000"/>
                  </a:lnSpc>
                  <a:spcBef>
                    <a:spcPts val="0"/>
                  </a:spcBef>
                  <a:spcAft>
                    <a:spcPts val="0"/>
                  </a:spcAft>
                  <a:buClr>
                    <a:srgbClr val="000000"/>
                  </a:buClr>
                  <a:buSzPct val="100000"/>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Adults with </a:t>
                </a:r>
                <a:r>
                  <a:rPr kumimoji="0" lang="en-US" sz="1200" b="1" i="0" u="none" strike="noStrike" kern="1200" cap="none" spc="0" normalizeH="0" baseline="0" noProof="0" dirty="0" err="1">
                    <a:ln>
                      <a:noFill/>
                    </a:ln>
                    <a:solidFill>
                      <a:prstClr val="black"/>
                    </a:solidFill>
                    <a:effectLst/>
                    <a:uLnTx/>
                    <a:uFillTx/>
                    <a:latin typeface="Arial"/>
                    <a:ea typeface="+mn-ea"/>
                    <a:cs typeface="+mn-cs"/>
                  </a:rPr>
                  <a:t>JAKi</a:t>
                </a:r>
                <a:r>
                  <a:rPr kumimoji="0" lang="en-US" sz="1200" b="1" i="0" u="none" strike="noStrike" kern="1200" cap="none" spc="0" normalizeH="0" baseline="0" noProof="0" dirty="0">
                    <a:ln>
                      <a:noFill/>
                    </a:ln>
                    <a:solidFill>
                      <a:prstClr val="black"/>
                    </a:solidFill>
                    <a:effectLst/>
                    <a:uLnTx/>
                    <a:uFillTx/>
                    <a:latin typeface="Arial"/>
                    <a:ea typeface="+mn-ea"/>
                    <a:cs typeface="+mn-cs"/>
                  </a:rPr>
                  <a:t>-naive MF (N=353)</a:t>
                </a:r>
                <a:r>
                  <a:rPr kumimoji="0" lang="en-US" sz="1200" b="1" i="0" u="none" strike="noStrike" kern="1200" cap="none" spc="0" normalizeH="0" baseline="30000" noProof="0" dirty="0">
                    <a:ln>
                      <a:noFill/>
                    </a:ln>
                    <a:solidFill>
                      <a:prstClr val="black"/>
                    </a:solidFill>
                    <a:effectLst/>
                    <a:uLnTx/>
                    <a:uFillTx/>
                    <a:latin typeface="Arial"/>
                    <a:ea typeface="+mn-ea"/>
                    <a:cs typeface="+mn-cs"/>
                  </a:rPr>
                  <a:t>1,2</a:t>
                </a:r>
              </a:p>
              <a:p>
                <a:pPr marL="228589" marR="0" lvl="0" indent="-228589" algn="l" defTabSz="685630" rtl="0" eaLnBrk="1" fontAlgn="auto" latinLnBrk="0" hangingPunct="1">
                  <a:lnSpc>
                    <a:spcPct val="100000"/>
                  </a:lnSpc>
                  <a:spcBef>
                    <a:spcPts val="1200"/>
                  </a:spcBef>
                  <a:spcAft>
                    <a:spcPts val="600"/>
                  </a:spcAft>
                  <a:buClr>
                    <a:srgbClr val="000000"/>
                  </a:buClr>
                  <a:buSzPct val="100000"/>
                  <a:buFont typeface="Arial" panose="020B0604020202020204" pitchFamily="34" charset="0"/>
                  <a:buChar char="•"/>
                  <a:tabLst/>
                  <a:defRPr/>
                </a:pPr>
                <a:r>
                  <a:rPr kumimoji="0" lang="en-US" sz="1067" b="0" i="0" u="none" strike="noStrike" kern="1200" cap="none" spc="0" normalizeH="0" baseline="0" noProof="0" dirty="0">
                    <a:ln>
                      <a:noFill/>
                    </a:ln>
                    <a:solidFill>
                      <a:prstClr val="black"/>
                    </a:solidFill>
                    <a:effectLst/>
                    <a:uLnTx/>
                    <a:uFillTx/>
                    <a:latin typeface="Arial"/>
                    <a:ea typeface="+mn-ea"/>
                    <a:cs typeface="+mn-cs"/>
                  </a:rPr>
                  <a:t>DIPSS Int-1 with symptoms, Int-2 or high-risk</a:t>
                </a:r>
                <a:r>
                  <a:rPr kumimoji="0" lang="en-US" sz="1100" b="0" i="0" u="none" strike="noStrike" kern="1200" cap="none" spc="0" normalizeH="0" baseline="30000" noProof="0" dirty="0">
                    <a:ln>
                      <a:noFill/>
                    </a:ln>
                    <a:solidFill>
                      <a:prstClr val="black"/>
                    </a:solidFill>
                    <a:effectLst/>
                    <a:uLnTx/>
                    <a:uFillTx/>
                    <a:latin typeface="Arial"/>
                    <a:ea typeface="+mn-ea"/>
                    <a:cs typeface="+mn-cs"/>
                  </a:rPr>
                  <a:t>1</a:t>
                </a:r>
                <a:endParaRPr kumimoji="0" lang="en-US" sz="1067" b="0" i="0" u="none" strike="noStrike" kern="1200" cap="none" spc="0" normalizeH="0" baseline="30000" noProof="0" dirty="0">
                  <a:ln>
                    <a:noFill/>
                  </a:ln>
                  <a:solidFill>
                    <a:prstClr val="black"/>
                  </a:solidFill>
                  <a:effectLst/>
                  <a:uLnTx/>
                  <a:uFillTx/>
                  <a:latin typeface="Arial"/>
                  <a:ea typeface="+mn-ea"/>
                  <a:cs typeface="+mn-cs"/>
                </a:endParaRPr>
              </a:p>
              <a:p>
                <a:pPr marL="228589" marR="0" lvl="0" indent="-228589" algn="l" defTabSz="685630" rtl="0" eaLnBrk="1" fontAlgn="auto" latinLnBrk="0" hangingPunct="1">
                  <a:lnSpc>
                    <a:spcPct val="100000"/>
                  </a:lnSpc>
                  <a:spcBef>
                    <a:spcPts val="0"/>
                  </a:spcBef>
                  <a:spcAft>
                    <a:spcPts val="600"/>
                  </a:spcAft>
                  <a:buClr>
                    <a:srgbClr val="000000"/>
                  </a:buClr>
                  <a:buSzPct val="100000"/>
                  <a:buFont typeface="Arial" panose="020B0604020202020204" pitchFamily="34" charset="0"/>
                  <a:buChar char="•"/>
                  <a:tabLst/>
                  <a:defRPr/>
                </a:pPr>
                <a:r>
                  <a:rPr kumimoji="0" lang="en-US" sz="1067" b="0" i="0" u="none" strike="noStrike" kern="1200" cap="none" spc="0" normalizeH="0" baseline="0" noProof="0" dirty="0">
                    <a:ln>
                      <a:noFill/>
                    </a:ln>
                    <a:solidFill>
                      <a:prstClr val="black"/>
                    </a:solidFill>
                    <a:effectLst/>
                    <a:uLnTx/>
                    <a:uFillTx/>
                    <a:latin typeface="Arial"/>
                    <a:ea typeface="+mn-ea"/>
                    <a:cs typeface="+mn-cs"/>
                  </a:rPr>
                  <a:t>Measurable splenomegaly</a:t>
                </a:r>
                <a:r>
                  <a:rPr kumimoji="0" lang="en-US" sz="1051" b="0" i="0" u="none" strike="noStrike" kern="1200" cap="none" spc="0" normalizeH="0" baseline="30000" noProof="0" dirty="0">
                    <a:ln>
                      <a:noFill/>
                    </a:ln>
                    <a:solidFill>
                      <a:prstClr val="black"/>
                    </a:solidFill>
                    <a:effectLst/>
                    <a:uLnTx/>
                    <a:uFillTx/>
                    <a:latin typeface="Arial"/>
                    <a:ea typeface="+mn-ea"/>
                    <a:cs typeface="+mn-cs"/>
                  </a:rPr>
                  <a:t>1</a:t>
                </a:r>
                <a:endParaRPr kumimoji="0" lang="en-US" sz="1067" b="0" i="0" u="none" strike="noStrike" kern="1200" cap="none" spc="0" normalizeH="0" baseline="0" noProof="0" dirty="0">
                  <a:ln>
                    <a:noFill/>
                  </a:ln>
                  <a:solidFill>
                    <a:prstClr val="black"/>
                  </a:solidFill>
                  <a:effectLst/>
                  <a:uLnTx/>
                  <a:uFillTx/>
                  <a:latin typeface="Arial"/>
                  <a:ea typeface="+mn-ea"/>
                  <a:cs typeface="+mn-cs"/>
                </a:endParaRPr>
              </a:p>
              <a:p>
                <a:pPr marL="228589" marR="0" lvl="0" indent="-228589" algn="l" defTabSz="685630" rtl="0" eaLnBrk="1" fontAlgn="auto" latinLnBrk="0" hangingPunct="1">
                  <a:lnSpc>
                    <a:spcPct val="100000"/>
                  </a:lnSpc>
                  <a:spcBef>
                    <a:spcPts val="0"/>
                  </a:spcBef>
                  <a:spcAft>
                    <a:spcPts val="600"/>
                  </a:spcAft>
                  <a:buClr>
                    <a:srgbClr val="000000"/>
                  </a:buClr>
                  <a:buSzPct val="100000"/>
                  <a:buFont typeface="Arial" panose="020B0604020202020204" pitchFamily="34" charset="0"/>
                  <a:buChar char="•"/>
                  <a:tabLst/>
                  <a:defRPr/>
                </a:pPr>
                <a:r>
                  <a:rPr kumimoji="0" lang="en-US" sz="1067" b="0" i="0" u="none" strike="noStrike" kern="1200" cap="none" spc="0" normalizeH="0" baseline="0" noProof="0" dirty="0">
                    <a:ln>
                      <a:noFill/>
                    </a:ln>
                    <a:solidFill>
                      <a:prstClr val="black"/>
                    </a:solidFill>
                    <a:effectLst/>
                    <a:uLnTx/>
                    <a:uFillTx/>
                    <a:latin typeface="Arial"/>
                    <a:ea typeface="+mn-ea"/>
                    <a:cs typeface="+mn-cs"/>
                  </a:rPr>
                  <a:t>Active symptoms of MF</a:t>
                </a:r>
                <a:r>
                  <a:rPr kumimoji="0" lang="en-US" sz="1051" b="0" i="0" u="none" strike="noStrike" kern="1200" cap="none" spc="0" normalizeH="0" baseline="30000" noProof="0" dirty="0">
                    <a:ln>
                      <a:noFill/>
                    </a:ln>
                    <a:solidFill>
                      <a:prstClr val="black"/>
                    </a:solidFill>
                    <a:effectLst/>
                    <a:uLnTx/>
                    <a:uFillTx/>
                    <a:latin typeface="Arial"/>
                    <a:ea typeface="+mn-ea"/>
                    <a:cs typeface="+mn-cs"/>
                  </a:rPr>
                  <a:t>1</a:t>
                </a:r>
                <a:endParaRPr kumimoji="0" lang="en-US" sz="1067" b="0" i="0" u="none" strike="noStrike" kern="1200" cap="none" spc="0" normalizeH="0" baseline="30000" noProof="0" dirty="0">
                  <a:ln>
                    <a:noFill/>
                  </a:ln>
                  <a:solidFill>
                    <a:prstClr val="black"/>
                  </a:solidFill>
                  <a:effectLst/>
                  <a:uLnTx/>
                  <a:uFillTx/>
                  <a:latin typeface="Arial"/>
                  <a:ea typeface="+mn-ea"/>
                  <a:cs typeface="+mn-cs"/>
                </a:endParaRPr>
              </a:p>
              <a:p>
                <a:pPr marL="228589" marR="0" lvl="0" indent="-228589" algn="l" defTabSz="685630" rtl="0" eaLnBrk="1" fontAlgn="auto" latinLnBrk="0" hangingPunct="1">
                  <a:lnSpc>
                    <a:spcPct val="100000"/>
                  </a:lnSpc>
                  <a:spcBef>
                    <a:spcPts val="0"/>
                  </a:spcBef>
                  <a:spcAft>
                    <a:spcPts val="600"/>
                  </a:spcAft>
                  <a:buClr>
                    <a:srgbClr val="000000"/>
                  </a:buClr>
                  <a:buSzPct val="100000"/>
                  <a:buFont typeface="Arial" panose="020B0604020202020204" pitchFamily="34" charset="0"/>
                  <a:buChar char="•"/>
                  <a:tabLst/>
                  <a:defRPr/>
                </a:pPr>
                <a:r>
                  <a:rPr kumimoji="0" lang="en-US" sz="1067" b="0" i="0" u="none" strike="noStrike" kern="1200" cap="none" spc="0" normalizeH="0" baseline="0" noProof="0" dirty="0">
                    <a:ln>
                      <a:noFill/>
                    </a:ln>
                    <a:solidFill>
                      <a:srgbClr val="000000"/>
                    </a:solidFill>
                    <a:effectLst/>
                    <a:uLnTx/>
                    <a:uFillTx/>
                    <a:latin typeface="Arial" panose="020B0604020202020204"/>
                    <a:ea typeface="+mn-ea"/>
                    <a:cs typeface="+mn-cs"/>
                  </a:rPr>
                  <a:t>ECOG PS ≤2</a:t>
                </a:r>
                <a:r>
                  <a:rPr kumimoji="0" lang="en-US" sz="1051" b="0" i="0" u="none" strike="noStrike" kern="1200" cap="none" spc="0" normalizeH="0" baseline="30000" noProof="0" dirty="0">
                    <a:ln>
                      <a:noFill/>
                    </a:ln>
                    <a:solidFill>
                      <a:prstClr val="black"/>
                    </a:solidFill>
                    <a:effectLst/>
                    <a:uLnTx/>
                    <a:uFillTx/>
                    <a:latin typeface="Arial"/>
                    <a:ea typeface="+mn-ea"/>
                    <a:cs typeface="+mn-cs"/>
                  </a:rPr>
                  <a:t>1</a:t>
                </a:r>
                <a:endParaRPr kumimoji="0" lang="en-US" sz="1067"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4BD471D8-D70C-CBDA-C3B0-D6B4A7071FA1}"/>
                  </a:ext>
                </a:extLst>
              </p:cNvPr>
              <p:cNvSpPr txBox="1"/>
              <p:nvPr/>
            </p:nvSpPr>
            <p:spPr>
              <a:xfrm>
                <a:off x="5783093" y="3286934"/>
                <a:ext cx="2043400" cy="276999"/>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S PGothic" charset="0"/>
                    <a:cs typeface="+mn-cs"/>
                  </a:rPr>
                  <a:t>28-day cycles</a:t>
                </a:r>
              </a:p>
            </p:txBody>
          </p:sp>
          <p:sp>
            <p:nvSpPr>
              <p:cNvPr id="18" name="Rounded Rectangle 21">
                <a:extLst>
                  <a:ext uri="{FF2B5EF4-FFF2-40B4-BE49-F238E27FC236}">
                    <a16:creationId xmlns:a16="http://schemas.microsoft.com/office/drawing/2014/main" id="{0F41AE98-83A5-321F-FFDA-EF3A967D9769}"/>
                  </a:ext>
                </a:extLst>
              </p:cNvPr>
              <p:cNvSpPr/>
              <p:nvPr/>
            </p:nvSpPr>
            <p:spPr>
              <a:xfrm>
                <a:off x="5000165" y="2166153"/>
                <a:ext cx="3558555" cy="948507"/>
              </a:xfrm>
              <a:prstGeom prst="roundRect">
                <a:avLst>
                  <a:gd name="adj" fmla="val 11553"/>
                </a:avLst>
              </a:prstGeom>
              <a:solidFill>
                <a:srgbClr val="CCA7B0"/>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highlight>
                    <a:srgbClr val="FF00FF"/>
                  </a:highlight>
                  <a:uLnTx/>
                  <a:uFillTx/>
                  <a:latin typeface="Arial"/>
                  <a:ea typeface="+mn-ea"/>
                  <a:cs typeface="+mn-cs"/>
                </a:endParaRPr>
              </a:p>
            </p:txBody>
          </p:sp>
          <p:sp>
            <p:nvSpPr>
              <p:cNvPr id="20" name="Rounded Rectangle 23">
                <a:extLst>
                  <a:ext uri="{FF2B5EF4-FFF2-40B4-BE49-F238E27FC236}">
                    <a16:creationId xmlns:a16="http://schemas.microsoft.com/office/drawing/2014/main" id="{BCB3EAB6-F409-B419-5003-553A52F15DCE}"/>
                  </a:ext>
                </a:extLst>
              </p:cNvPr>
              <p:cNvSpPr/>
              <p:nvPr/>
            </p:nvSpPr>
            <p:spPr>
              <a:xfrm>
                <a:off x="5025516" y="3779711"/>
                <a:ext cx="3558555" cy="868575"/>
              </a:xfrm>
              <a:prstGeom prst="roundRect">
                <a:avLst>
                  <a:gd name="adj" fmla="val 11793"/>
                </a:avLst>
              </a:prstGeom>
              <a:solidFill>
                <a:schemeClr val="bg2">
                  <a:lumMod val="90000"/>
                </a:schemeClr>
              </a:solidFill>
              <a:ln w="19050">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highlight>
                    <a:srgbClr val="FF00FF"/>
                  </a:highlight>
                  <a:uLnTx/>
                  <a:uFillTx/>
                  <a:latin typeface="Arial"/>
                  <a:ea typeface="+mn-ea"/>
                  <a:cs typeface="+mn-cs"/>
                </a:endParaRPr>
              </a:p>
            </p:txBody>
          </p:sp>
          <p:grpSp>
            <p:nvGrpSpPr>
              <p:cNvPr id="26" name="Group 25">
                <a:extLst>
                  <a:ext uri="{FF2B5EF4-FFF2-40B4-BE49-F238E27FC236}">
                    <a16:creationId xmlns:a16="http://schemas.microsoft.com/office/drawing/2014/main" id="{13C6F94B-29FC-25EC-7EAB-05D2E0EB06C9}"/>
                  </a:ext>
                </a:extLst>
              </p:cNvPr>
              <p:cNvGrpSpPr/>
              <p:nvPr/>
            </p:nvGrpSpPr>
            <p:grpSpPr>
              <a:xfrm>
                <a:off x="4667084" y="2618128"/>
                <a:ext cx="325981" cy="1583272"/>
                <a:chOff x="5094230" y="2279973"/>
                <a:chExt cx="325981" cy="1583270"/>
              </a:xfrm>
            </p:grpSpPr>
            <p:cxnSp>
              <p:nvCxnSpPr>
                <p:cNvPr id="29" name="Elbow Connector 30">
                  <a:extLst>
                    <a:ext uri="{FF2B5EF4-FFF2-40B4-BE49-F238E27FC236}">
                      <a16:creationId xmlns:a16="http://schemas.microsoft.com/office/drawing/2014/main" id="{0B280E6C-544C-511B-DF84-D52247F2AA08}"/>
                    </a:ext>
                  </a:extLst>
                </p:cNvPr>
                <p:cNvCxnSpPr>
                  <a:cxnSpLocks/>
                </p:cNvCxnSpPr>
                <p:nvPr/>
              </p:nvCxnSpPr>
              <p:spPr>
                <a:xfrm rot="5400000" flipH="1" flipV="1">
                  <a:off x="4854983" y="2519221"/>
                  <a:ext cx="804476" cy="325980"/>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31">
                  <a:extLst>
                    <a:ext uri="{FF2B5EF4-FFF2-40B4-BE49-F238E27FC236}">
                      <a16:creationId xmlns:a16="http://schemas.microsoft.com/office/drawing/2014/main" id="{8881595E-AAD4-AD65-9043-4786D7E874E3}"/>
                    </a:ext>
                  </a:extLst>
                </p:cNvPr>
                <p:cNvCxnSpPr>
                  <a:cxnSpLocks/>
                </p:cNvCxnSpPr>
                <p:nvPr/>
              </p:nvCxnSpPr>
              <p:spPr>
                <a:xfrm rot="16200000" flipH="1">
                  <a:off x="4854982" y="3298015"/>
                  <a:ext cx="804476" cy="325980"/>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462F32D8-B336-E69B-9386-2658E04553E4}"/>
                  </a:ext>
                </a:extLst>
              </p:cNvPr>
              <p:cNvSpPr txBox="1"/>
              <p:nvPr/>
            </p:nvSpPr>
            <p:spPr>
              <a:xfrm>
                <a:off x="625129" y="1661267"/>
                <a:ext cx="7979209" cy="584887"/>
              </a:xfrm>
              <a:prstGeom prst="rect">
                <a:avLst/>
              </a:prstGeom>
              <a:ln>
                <a:noFill/>
              </a:ln>
            </p:spPr>
            <p:txBody>
              <a:bodyPr vert="horz" wrap="square" lIns="91440" tIns="91440" rIns="91440" bIns="91440" rtlCol="0" anchor="ctr" anchorCtr="0">
                <a:noAutofit/>
              </a:bodyPr>
              <a:lstStyle>
                <a:defPPr>
                  <a:defRPr lang="en-US"/>
                </a:defPPr>
                <a:lvl1pPr indent="0" algn="ctr">
                  <a:lnSpc>
                    <a:spcPct val="100000"/>
                  </a:lnSpc>
                  <a:spcBef>
                    <a:spcPts val="0"/>
                  </a:spcBef>
                  <a:spcAft>
                    <a:spcPts val="200"/>
                  </a:spcAft>
                  <a:buFontTx/>
                  <a:buNone/>
                  <a:defRPr kumimoji="0" sz="1600" b="1" i="0" u="none" strike="noStrike" cap="none" spc="0" normalizeH="0" baseline="0">
                    <a:ln>
                      <a:noFill/>
                    </a:ln>
                    <a:solidFill>
                      <a:schemeClr val="accent6"/>
                    </a:solidFill>
                    <a:effectLst/>
                    <a:uLnTx/>
                    <a:uFillTx/>
                    <a:latin typeface="Arial" panose="020B0604020202020204"/>
                  </a:defRPr>
                </a:lvl1pPr>
                <a:lvl2pPr marL="0" indent="0">
                  <a:lnSpc>
                    <a:spcPct val="95000"/>
                  </a:lnSpc>
                  <a:spcBef>
                    <a:spcPts val="700"/>
                  </a:spcBef>
                  <a:spcAft>
                    <a:spcPts val="600"/>
                  </a:spcAft>
                  <a:buFontTx/>
                  <a:buNone/>
                  <a:defRPr sz="2000"/>
                </a:lvl2pPr>
                <a:lvl3pPr marL="216000" indent="-216000">
                  <a:lnSpc>
                    <a:spcPct val="95000"/>
                  </a:lnSpc>
                  <a:spcBef>
                    <a:spcPts val="600"/>
                  </a:spcBef>
                  <a:spcAft>
                    <a:spcPts val="600"/>
                  </a:spcAft>
                  <a:buClrTx/>
                  <a:buFont typeface="Ping LCG Medium" pitchFamily="50" charset="0"/>
                  <a:buChar char="•"/>
                  <a:defRPr sz="2000"/>
                </a:lvl3pPr>
                <a:lvl4pPr marL="490538" indent="-268288">
                  <a:lnSpc>
                    <a:spcPct val="95000"/>
                  </a:lnSpc>
                  <a:spcBef>
                    <a:spcPts val="600"/>
                  </a:spcBef>
                  <a:spcAft>
                    <a:spcPts val="600"/>
                  </a:spcAft>
                  <a:buClrTx/>
                  <a:buFont typeface="Arial" panose="020B0604020202020204" pitchFamily="34" charset="0"/>
                  <a:buChar char="–"/>
                </a:lvl4pPr>
                <a:lvl5pPr marL="773113" indent="-277813">
                  <a:lnSpc>
                    <a:spcPct val="95000"/>
                  </a:lnSpc>
                  <a:spcBef>
                    <a:spcPts val="600"/>
                  </a:spcBef>
                  <a:spcAft>
                    <a:spcPts val="600"/>
                  </a:spcAft>
                  <a:buClrTx/>
                  <a:buFont typeface="Courier New" panose="02070309020205020404" pitchFamily="49" charset="0"/>
                  <a:buChar char="o"/>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1219140" rtl="0" eaLnBrk="1" fontAlgn="auto" latinLnBrk="0" hangingPunct="1">
                  <a:lnSpc>
                    <a:spcPct val="100000"/>
                  </a:lnSpc>
                  <a:spcBef>
                    <a:spcPts val="0"/>
                  </a:spcBef>
                  <a:spcAft>
                    <a:spcPts val="200"/>
                  </a:spcAft>
                  <a:buClrTx/>
                  <a:buSzTx/>
                  <a:buFontTx/>
                  <a:buNone/>
                  <a:tabLst/>
                  <a:defRPr/>
                </a:pPr>
                <a:endParaRPr kumimoji="0" lang="en-US" sz="1200" b="1" i="0" u="none" strike="noStrike" kern="1200" cap="none" spc="0" normalizeH="0" baseline="30000" noProof="0" dirty="0">
                  <a:ln>
                    <a:noFill/>
                  </a:ln>
                  <a:solidFill>
                    <a:srgbClr val="0460A9"/>
                  </a:solidFill>
                  <a:effectLst/>
                  <a:highlight>
                    <a:srgbClr val="FF00FF"/>
                  </a:highlight>
                  <a:uLnTx/>
                  <a:uFillTx/>
                  <a:latin typeface="Arial" panose="020B0604020202020204"/>
                  <a:ea typeface="MS PGothic" charset="0"/>
                  <a:cs typeface="+mn-cs"/>
                </a:endParaRPr>
              </a:p>
            </p:txBody>
          </p:sp>
        </p:grpSp>
        <p:sp>
          <p:nvSpPr>
            <p:cNvPr id="33" name="Rounded Rectangle 22">
              <a:extLst>
                <a:ext uri="{FF2B5EF4-FFF2-40B4-BE49-F238E27FC236}">
                  <a16:creationId xmlns:a16="http://schemas.microsoft.com/office/drawing/2014/main" id="{90D2B442-009E-3FD6-8494-329D68793B90}"/>
                </a:ext>
              </a:extLst>
            </p:cNvPr>
            <p:cNvSpPr/>
            <p:nvPr/>
          </p:nvSpPr>
          <p:spPr>
            <a:xfrm>
              <a:off x="5115698" y="2611919"/>
              <a:ext cx="1625763" cy="646331"/>
            </a:xfrm>
            <a:prstGeom prst="roundRect">
              <a:avLst>
                <a:gd name="adj" fmla="val 0"/>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3A6B"/>
                  </a:solidFill>
                  <a:effectLst/>
                  <a:uLnTx/>
                  <a:uFillTx/>
                  <a:latin typeface="Arial"/>
                  <a:ea typeface="+mn-ea"/>
                  <a:cs typeface="+mn-cs"/>
                </a:rPr>
                <a:t>Selinexor</a:t>
              </a:r>
              <a:r>
                <a:rPr kumimoji="0" lang="en-US" sz="1200" b="0" i="0" u="none" strike="noStrike" kern="1200" cap="none" spc="0" normalizeH="0" baseline="0" noProof="0" dirty="0">
                  <a:ln>
                    <a:noFill/>
                  </a:ln>
                  <a:solidFill>
                    <a:srgbClr val="1B3A6B"/>
                  </a:solidFill>
                  <a:effectLst/>
                  <a:uLnTx/>
                  <a:uFillTx/>
                  <a:latin typeface="Arial"/>
                  <a:ea typeface="+mn-ea"/>
                  <a:cs typeface="+mn-cs"/>
                </a:rPr>
                <a:t> </a:t>
              </a:r>
              <a:br>
                <a:rPr kumimoji="0" lang="en-US" sz="1200" b="0" i="0" u="none" strike="noStrike" kern="1200" cap="none" spc="0" normalizeH="0" baseline="0" noProof="0" dirty="0">
                  <a:ln>
                    <a:noFill/>
                  </a:ln>
                  <a:solidFill>
                    <a:srgbClr val="1B3A6B"/>
                  </a:solidFill>
                  <a:effectLst/>
                  <a:uLnTx/>
                  <a:uFillTx/>
                  <a:latin typeface="Arial"/>
                  <a:ea typeface="+mn-ea"/>
                  <a:cs typeface="+mn-cs"/>
                </a:rPr>
              </a:br>
              <a:r>
                <a:rPr kumimoji="0" lang="en-US" sz="1200" b="0" i="0" u="none" strike="noStrike" kern="1200" cap="none" spc="0" normalizeH="0" baseline="0" noProof="0" dirty="0">
                  <a:ln>
                    <a:noFill/>
                  </a:ln>
                  <a:solidFill>
                    <a:srgbClr val="1B3A6B"/>
                  </a:solidFill>
                  <a:effectLst/>
                  <a:uLnTx/>
                  <a:uFillTx/>
                  <a:latin typeface="Arial"/>
                  <a:ea typeface="+mn-ea"/>
                  <a:cs typeface="+mn-cs"/>
                </a:rPr>
                <a:t>60 mg oral tablet QW</a:t>
              </a:r>
              <a:br>
                <a:rPr kumimoji="0" lang="en-US" sz="1200" b="0" i="0" u="none" strike="noStrike" kern="1200" cap="none" spc="0" normalizeH="0" baseline="0" noProof="0" dirty="0">
                  <a:ln>
                    <a:noFill/>
                  </a:ln>
                  <a:solidFill>
                    <a:srgbClr val="1B3A6B"/>
                  </a:solidFill>
                  <a:effectLst/>
                  <a:uLnTx/>
                  <a:uFillTx/>
                  <a:latin typeface="Arial"/>
                  <a:ea typeface="+mn-ea"/>
                  <a:cs typeface="+mn-cs"/>
                </a:rPr>
              </a:br>
              <a:r>
                <a:rPr kumimoji="0" lang="en-US" sz="1200" b="0" i="0" u="none" strike="noStrike" kern="1200" cap="none" spc="0" normalizeH="0" baseline="0" noProof="0" dirty="0">
                  <a:ln>
                    <a:noFill/>
                  </a:ln>
                  <a:solidFill>
                    <a:srgbClr val="1B3A6B"/>
                  </a:solidFill>
                  <a:effectLst/>
                  <a:uLnTx/>
                  <a:uFillTx/>
                  <a:latin typeface="Arial"/>
                  <a:ea typeface="+mn-ea"/>
                  <a:cs typeface="+mn-cs"/>
                </a:rPr>
                <a:t>days 1, 8, 15, 22</a:t>
              </a:r>
            </a:p>
          </p:txBody>
        </p:sp>
        <p:sp>
          <p:nvSpPr>
            <p:cNvPr id="34" name="Rounded Rectangle 24">
              <a:extLst>
                <a:ext uri="{FF2B5EF4-FFF2-40B4-BE49-F238E27FC236}">
                  <a16:creationId xmlns:a16="http://schemas.microsoft.com/office/drawing/2014/main" id="{AD1C8D72-0764-2980-4463-8EFD203C4D18}"/>
                </a:ext>
              </a:extLst>
            </p:cNvPr>
            <p:cNvSpPr/>
            <p:nvPr/>
          </p:nvSpPr>
          <p:spPr>
            <a:xfrm>
              <a:off x="6751749" y="2519586"/>
              <a:ext cx="1876073" cy="830997"/>
            </a:xfrm>
            <a:prstGeom prst="roundRect">
              <a:avLst>
                <a:gd name="adj" fmla="val 0"/>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3A6B"/>
                  </a:solidFill>
                  <a:effectLst/>
                  <a:uLnTx/>
                  <a:uFillTx/>
                  <a:latin typeface="Arial"/>
                  <a:ea typeface="+mn-ea"/>
                  <a:cs typeface="+mn-cs"/>
                </a:rPr>
                <a:t>RUX </a:t>
              </a:r>
              <a:br>
                <a:rPr kumimoji="0" lang="en-US" sz="1200" b="0" i="0" u="none" strike="noStrike" kern="1200" cap="none" spc="0" normalizeH="0" baseline="0" noProof="0" dirty="0">
                  <a:ln>
                    <a:noFill/>
                  </a:ln>
                  <a:solidFill>
                    <a:srgbClr val="1B3A6B"/>
                  </a:solidFill>
                  <a:effectLst/>
                  <a:uLnTx/>
                  <a:uFillTx/>
                  <a:latin typeface="Arial"/>
                  <a:ea typeface="+mn-ea"/>
                  <a:cs typeface="+mn-cs"/>
                </a:rPr>
              </a:br>
              <a:r>
                <a:rPr kumimoji="0" lang="en-US" sz="1200" b="0" i="0" u="none" strike="noStrike" kern="1200" cap="none" spc="0" normalizeH="0" baseline="0" noProof="0" dirty="0">
                  <a:ln>
                    <a:noFill/>
                  </a:ln>
                  <a:solidFill>
                    <a:srgbClr val="1B3A6B"/>
                  </a:solidFill>
                  <a:effectLst/>
                  <a:uLnTx/>
                  <a:uFillTx/>
                  <a:latin typeface="Arial"/>
                  <a:ea typeface="+mn-ea"/>
                  <a:cs typeface="+mn-cs"/>
                </a:rPr>
                <a:t>15 or 20 mg BID starting dose based on baseline platelet count</a:t>
              </a:r>
            </a:p>
          </p:txBody>
        </p:sp>
        <p:sp>
          <p:nvSpPr>
            <p:cNvPr id="35" name="Rounded Rectangle 25">
              <a:extLst>
                <a:ext uri="{FF2B5EF4-FFF2-40B4-BE49-F238E27FC236}">
                  <a16:creationId xmlns:a16="http://schemas.microsoft.com/office/drawing/2014/main" id="{78AAA204-E46B-5E67-31A9-B051EA97B646}"/>
                </a:ext>
              </a:extLst>
            </p:cNvPr>
            <p:cNvSpPr/>
            <p:nvPr/>
          </p:nvSpPr>
          <p:spPr>
            <a:xfrm>
              <a:off x="5124662" y="4199168"/>
              <a:ext cx="1652656" cy="646331"/>
            </a:xfrm>
            <a:prstGeom prst="roundRect">
              <a:avLst>
                <a:gd name="adj" fmla="val 0"/>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3A6B"/>
                  </a:solidFill>
                  <a:effectLst/>
                  <a:uLnTx/>
                  <a:uFillTx/>
                  <a:latin typeface="Arial"/>
                  <a:ea typeface="+mn-ea"/>
                  <a:cs typeface="+mn-cs"/>
                </a:rPr>
                <a:t>Placebo</a:t>
              </a:r>
              <a:r>
                <a:rPr kumimoji="0" lang="en-US" sz="1200" b="0" i="0" u="none" strike="noStrike" kern="1200" cap="none" spc="0" normalizeH="0" baseline="0" noProof="0" dirty="0">
                  <a:ln>
                    <a:noFill/>
                  </a:ln>
                  <a:solidFill>
                    <a:srgbClr val="1B3A6B"/>
                  </a:solidFill>
                  <a:effectLst/>
                  <a:uLnTx/>
                  <a:uFillTx/>
                  <a:latin typeface="Arial"/>
                  <a:ea typeface="+mn-ea"/>
                  <a:cs typeface="+mn-cs"/>
                </a:rPr>
                <a:t> </a:t>
              </a:r>
              <a:br>
                <a:rPr kumimoji="0" lang="en-US" sz="1200" b="0" i="0" u="none" strike="noStrike" kern="1200" cap="none" spc="0" normalizeH="0" baseline="0" noProof="0" dirty="0">
                  <a:ln>
                    <a:noFill/>
                  </a:ln>
                  <a:solidFill>
                    <a:srgbClr val="1B3A6B"/>
                  </a:solidFill>
                  <a:effectLst/>
                  <a:uLnTx/>
                  <a:uFillTx/>
                  <a:latin typeface="Arial"/>
                  <a:ea typeface="+mn-ea"/>
                  <a:cs typeface="+mn-cs"/>
                </a:rPr>
              </a:br>
              <a:r>
                <a:rPr kumimoji="0" lang="en-US" sz="1200" b="0" i="0" u="none" strike="noStrike" kern="1200" cap="none" spc="0" normalizeH="0" baseline="0" noProof="0" dirty="0">
                  <a:ln>
                    <a:noFill/>
                  </a:ln>
                  <a:solidFill>
                    <a:srgbClr val="1B3A6B"/>
                  </a:solidFill>
                  <a:effectLst/>
                  <a:uLnTx/>
                  <a:uFillTx/>
                  <a:latin typeface="Arial"/>
                  <a:ea typeface="+mn-ea"/>
                  <a:cs typeface="+mn-cs"/>
                </a:rPr>
                <a:t>60 mg oral tablet QW</a:t>
              </a:r>
              <a:br>
                <a:rPr kumimoji="0" lang="en-US" sz="1200" b="0" i="0" u="none" strike="noStrike" kern="1200" cap="none" spc="0" normalizeH="0" baseline="0" noProof="0" dirty="0">
                  <a:ln>
                    <a:noFill/>
                  </a:ln>
                  <a:solidFill>
                    <a:srgbClr val="1B3A6B"/>
                  </a:solidFill>
                  <a:effectLst/>
                  <a:uLnTx/>
                  <a:uFillTx/>
                  <a:latin typeface="Arial"/>
                  <a:ea typeface="+mn-ea"/>
                  <a:cs typeface="+mn-cs"/>
                </a:rPr>
              </a:br>
              <a:r>
                <a:rPr kumimoji="0" lang="en-US" sz="1200" b="0" i="0" u="none" strike="noStrike" kern="1200" cap="none" spc="0" normalizeH="0" baseline="0" noProof="0" dirty="0">
                  <a:ln>
                    <a:noFill/>
                  </a:ln>
                  <a:solidFill>
                    <a:srgbClr val="1B3A6B"/>
                  </a:solidFill>
                  <a:effectLst/>
                  <a:uLnTx/>
                  <a:uFillTx/>
                  <a:latin typeface="Arial"/>
                  <a:ea typeface="+mn-ea"/>
                  <a:cs typeface="+mn-cs"/>
                </a:rPr>
                <a:t>days 1, 8, 15, 22</a:t>
              </a:r>
            </a:p>
          </p:txBody>
        </p:sp>
        <p:sp>
          <p:nvSpPr>
            <p:cNvPr id="36" name="Rounded Rectangle 26">
              <a:extLst>
                <a:ext uri="{FF2B5EF4-FFF2-40B4-BE49-F238E27FC236}">
                  <a16:creationId xmlns:a16="http://schemas.microsoft.com/office/drawing/2014/main" id="{39C868F2-0CC1-F1FF-E160-ED8F085CFD1D}"/>
                </a:ext>
              </a:extLst>
            </p:cNvPr>
            <p:cNvSpPr/>
            <p:nvPr/>
          </p:nvSpPr>
          <p:spPr>
            <a:xfrm>
              <a:off x="6825525" y="4106835"/>
              <a:ext cx="1876073" cy="830997"/>
            </a:xfrm>
            <a:prstGeom prst="roundRect">
              <a:avLst>
                <a:gd name="adj" fmla="val 0"/>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3A6B"/>
                  </a:solidFill>
                  <a:effectLst/>
                  <a:uLnTx/>
                  <a:uFillTx/>
                  <a:latin typeface="Arial"/>
                  <a:ea typeface="+mn-ea"/>
                  <a:cs typeface="+mn-cs"/>
                </a:rPr>
                <a:t>RUX </a:t>
              </a:r>
              <a:br>
                <a:rPr kumimoji="0" lang="en-US" sz="1200" b="0" i="0" u="none" strike="noStrike" kern="1200" cap="none" spc="0" normalizeH="0" baseline="0" noProof="0" dirty="0">
                  <a:ln>
                    <a:noFill/>
                  </a:ln>
                  <a:solidFill>
                    <a:srgbClr val="1B3A6B"/>
                  </a:solidFill>
                  <a:effectLst/>
                  <a:uLnTx/>
                  <a:uFillTx/>
                  <a:latin typeface="Arial"/>
                  <a:ea typeface="+mn-ea"/>
                  <a:cs typeface="+mn-cs"/>
                </a:rPr>
              </a:br>
              <a:r>
                <a:rPr kumimoji="0" lang="en-US" sz="1200" b="0" i="0" u="none" strike="noStrike" kern="1200" cap="none" spc="0" normalizeH="0" baseline="0" noProof="0" dirty="0">
                  <a:ln>
                    <a:noFill/>
                  </a:ln>
                  <a:solidFill>
                    <a:srgbClr val="1B3A6B"/>
                  </a:solidFill>
                  <a:effectLst/>
                  <a:uLnTx/>
                  <a:uFillTx/>
                  <a:latin typeface="Arial"/>
                  <a:ea typeface="+mn-ea"/>
                  <a:cs typeface="+mn-cs"/>
                </a:rPr>
                <a:t>15 or 20 mg BID starting dose based on baseline platelet count</a:t>
              </a:r>
            </a:p>
          </p:txBody>
        </p:sp>
        <p:sp>
          <p:nvSpPr>
            <p:cNvPr id="37" name="TextBox 36">
              <a:extLst>
                <a:ext uri="{FF2B5EF4-FFF2-40B4-BE49-F238E27FC236}">
                  <a16:creationId xmlns:a16="http://schemas.microsoft.com/office/drawing/2014/main" id="{711CF56D-67A4-C667-F44E-136854DA64C4}"/>
                </a:ext>
              </a:extLst>
            </p:cNvPr>
            <p:cNvSpPr txBox="1"/>
            <p:nvPr/>
          </p:nvSpPr>
          <p:spPr>
            <a:xfrm>
              <a:off x="6457581" y="2823479"/>
              <a:ext cx="585855" cy="276999"/>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spAutoFit/>
            </a:bodyPr>
            <a:lstStyle>
              <a:defPPr>
                <a:defRPr lang="en-US"/>
              </a:defPPr>
              <a:lvl1pPr algn="ctr">
                <a:defRPr sz="1200">
                  <a:solidFill>
                    <a:schemeClr val="bg2"/>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3A6B"/>
                  </a:solidFill>
                  <a:effectLst/>
                  <a:uLnTx/>
                  <a:uFillTx/>
                  <a:latin typeface="Arial"/>
                  <a:ea typeface="+mn-ea"/>
                  <a:cs typeface="+mn-cs"/>
                </a:rPr>
                <a:t>+</a:t>
              </a:r>
            </a:p>
          </p:txBody>
        </p:sp>
        <p:sp>
          <p:nvSpPr>
            <p:cNvPr id="38" name="TextBox 37">
              <a:extLst>
                <a:ext uri="{FF2B5EF4-FFF2-40B4-BE49-F238E27FC236}">
                  <a16:creationId xmlns:a16="http://schemas.microsoft.com/office/drawing/2014/main" id="{5835E3A7-3A7B-447B-5E64-A30A5A424FB4}"/>
                </a:ext>
              </a:extLst>
            </p:cNvPr>
            <p:cNvSpPr txBox="1"/>
            <p:nvPr/>
          </p:nvSpPr>
          <p:spPr>
            <a:xfrm>
              <a:off x="6509376" y="4383834"/>
              <a:ext cx="585855" cy="276999"/>
            </a:xfrm>
            <a:prstGeom prst="rect">
              <a:avLst/>
            </a:prstGeom>
            <a:noFill/>
          </p:spPr>
          <p:txBody>
            <a:bodyPr wrap="square" rtlCol="0" anchor="ctr">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charset="0"/>
                  <a:cs typeface="+mn-cs"/>
                </a:rPr>
                <a:t>+</a:t>
              </a:r>
            </a:p>
          </p:txBody>
        </p:sp>
        <p:sp>
          <p:nvSpPr>
            <p:cNvPr id="41" name="Rounded Rectangle 11">
              <a:extLst>
                <a:ext uri="{FF2B5EF4-FFF2-40B4-BE49-F238E27FC236}">
                  <a16:creationId xmlns:a16="http://schemas.microsoft.com/office/drawing/2014/main" id="{285C4EB5-51E2-229B-D87B-CF7127BDEBA2}"/>
                </a:ext>
              </a:extLst>
            </p:cNvPr>
            <p:cNvSpPr/>
            <p:nvPr/>
          </p:nvSpPr>
          <p:spPr>
            <a:xfrm>
              <a:off x="572447" y="4602860"/>
              <a:ext cx="4040193" cy="761396"/>
            </a:xfrm>
            <a:prstGeom prst="roundRect">
              <a:avLst>
                <a:gd name="adj" fmla="val 7386"/>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tIns="108000" rIns="72000" bIns="108000" rtlCol="0" anchor="ctr">
              <a:noAutofit/>
            </a:bodyPr>
            <a:lstStyle/>
            <a:p>
              <a:pPr marL="0" marR="0" lvl="0" indent="0" algn="l" defTabSz="914354" rtl="0" eaLnBrk="1" fontAlgn="auto" latinLnBrk="0" hangingPunct="1">
                <a:lnSpc>
                  <a:spcPct val="100000"/>
                </a:lnSpc>
                <a:spcBef>
                  <a:spcPts val="0"/>
                </a:spcBef>
                <a:spcAft>
                  <a:spcPts val="0"/>
                </a:spcAft>
                <a:buClr>
                  <a:srgbClr val="000000"/>
                </a:buClr>
                <a:buSzPct val="100000"/>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Stratified by:</a:t>
              </a:r>
              <a:r>
                <a:rPr kumimoji="0" lang="en-US" sz="1100" b="0" i="0" u="none" strike="noStrike" kern="1200" cap="none" spc="0" normalizeH="0" baseline="30000" noProof="0" dirty="0">
                  <a:ln>
                    <a:noFill/>
                  </a:ln>
                  <a:solidFill>
                    <a:prstClr val="black"/>
                  </a:solidFill>
                  <a:effectLst/>
                  <a:uLnTx/>
                  <a:uFillTx/>
                  <a:latin typeface="Arial"/>
                  <a:ea typeface="+mn-ea"/>
                  <a:cs typeface="+mn-cs"/>
                </a:rPr>
                <a:t>1</a:t>
              </a:r>
              <a:endParaRPr kumimoji="0" lang="en-US" sz="1100" b="1" i="0" u="none" strike="noStrike" kern="1200" cap="none" spc="0" normalizeH="0" baseline="0" noProof="0" dirty="0">
                <a:ln>
                  <a:noFill/>
                </a:ln>
                <a:solidFill>
                  <a:srgbClr val="000000"/>
                </a:solidFill>
                <a:effectLst/>
                <a:uLnTx/>
                <a:uFillTx/>
                <a:latin typeface="Arial"/>
                <a:ea typeface="+mn-ea"/>
                <a:cs typeface="+mn-cs"/>
              </a:endParaRPr>
            </a:p>
            <a:p>
              <a:pPr marL="228589" marR="0" lvl="0" indent="-228589" algn="l" defTabSz="914354"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DIPSS: Int-1 vs Int-2 or high risk</a:t>
              </a:r>
            </a:p>
            <a:p>
              <a:pPr marL="228589" marR="0" lvl="0" indent="-228589" algn="l" defTabSz="914354"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Spleen volume: &lt;1800 cm</a:t>
              </a:r>
              <a:r>
                <a:rPr kumimoji="0" lang="en-US" sz="1100" b="0" i="0" u="none" strike="noStrike" kern="1200" cap="none" spc="0" normalizeH="0" baseline="30000" noProof="0" dirty="0">
                  <a:ln>
                    <a:noFill/>
                  </a:ln>
                  <a:solidFill>
                    <a:srgbClr val="000000"/>
                  </a:solidFill>
                  <a:effectLst/>
                  <a:uLnTx/>
                  <a:uFillTx/>
                  <a:latin typeface="Arial"/>
                  <a:ea typeface="+mn-ea"/>
                  <a:cs typeface="+mn-cs"/>
                </a:rPr>
                <a:t>3 </a:t>
              </a:r>
              <a:r>
                <a:rPr kumimoji="0" lang="en-US" sz="1100" b="0" i="0" u="none" strike="noStrike" kern="1200" cap="none" spc="0" normalizeH="0" baseline="0" noProof="0" dirty="0">
                  <a:ln>
                    <a:noFill/>
                  </a:ln>
                  <a:solidFill>
                    <a:srgbClr val="000000"/>
                  </a:solidFill>
                  <a:effectLst/>
                  <a:uLnTx/>
                  <a:uFillTx/>
                  <a:latin typeface="Arial"/>
                  <a:ea typeface="+mn-ea"/>
                  <a:cs typeface="+mn-cs"/>
                </a:rPr>
                <a:t>vs &gt;1800 cm</a:t>
              </a:r>
              <a:endParaRPr kumimoji="0" lang="en-US" sz="1100" b="0" i="0" u="none" strike="noStrike" kern="1200" cap="none" spc="0" normalizeH="0" baseline="30000" noProof="0" dirty="0">
                <a:ln>
                  <a:noFill/>
                </a:ln>
                <a:solidFill>
                  <a:srgbClr val="000000"/>
                </a:solidFill>
                <a:effectLst/>
                <a:uLnTx/>
                <a:uFillTx/>
                <a:latin typeface="Arial"/>
                <a:ea typeface="+mn-ea"/>
                <a:cs typeface="+mn-cs"/>
              </a:endParaRPr>
            </a:p>
            <a:p>
              <a:pPr marL="228589" marR="0" lvl="0" indent="-228589" algn="l" defTabSz="914354"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Baseline platelet counts: 100–200 x 10</a:t>
              </a:r>
              <a:r>
                <a:rPr kumimoji="0" lang="en-US" sz="1100" b="0" i="0" u="none" strike="noStrike" kern="1200" cap="none" spc="0" normalizeH="0" baseline="30000" noProof="0" dirty="0">
                  <a:ln>
                    <a:noFill/>
                  </a:ln>
                  <a:solidFill>
                    <a:srgbClr val="000000"/>
                  </a:solidFill>
                  <a:effectLst/>
                  <a:uLnTx/>
                  <a:uFillTx/>
                  <a:latin typeface="Arial"/>
                  <a:ea typeface="+mn-ea"/>
                  <a:cs typeface="+mn-cs"/>
                </a:rPr>
                <a:t>9</a:t>
              </a:r>
              <a:r>
                <a:rPr kumimoji="0" lang="en-US" sz="1100" b="0" i="0" u="none" strike="noStrike" kern="1200" cap="none" spc="0" normalizeH="0" baseline="0" noProof="0" dirty="0">
                  <a:ln>
                    <a:noFill/>
                  </a:ln>
                  <a:solidFill>
                    <a:srgbClr val="000000"/>
                  </a:solidFill>
                  <a:effectLst/>
                  <a:uLnTx/>
                  <a:uFillTx/>
                  <a:latin typeface="Arial"/>
                  <a:ea typeface="+mn-ea"/>
                  <a:cs typeface="+mn-cs"/>
                </a:rPr>
                <a:t>/L vs &gt;200 x10</a:t>
              </a:r>
              <a:r>
                <a:rPr kumimoji="0" lang="en-US" sz="1100" b="0" i="0" u="none" strike="noStrike" kern="1200" cap="none" spc="0" normalizeH="0" baseline="30000" noProof="0" dirty="0">
                  <a:ln>
                    <a:noFill/>
                  </a:ln>
                  <a:solidFill>
                    <a:srgbClr val="000000"/>
                  </a:solidFill>
                  <a:effectLst/>
                  <a:uLnTx/>
                  <a:uFillTx/>
                  <a:latin typeface="Arial"/>
                  <a:ea typeface="+mn-ea"/>
                  <a:cs typeface="+mn-cs"/>
                </a:rPr>
                <a:t>9</a:t>
              </a:r>
              <a:r>
                <a:rPr kumimoji="0" lang="en-US" sz="1100" b="0" i="0" u="none" strike="noStrike" kern="1200" cap="none" spc="0" normalizeH="0" baseline="0" noProof="0" dirty="0">
                  <a:ln>
                    <a:noFill/>
                  </a:ln>
                  <a:solidFill>
                    <a:srgbClr val="000000"/>
                  </a:solidFill>
                  <a:effectLst/>
                  <a:uLnTx/>
                  <a:uFillTx/>
                  <a:latin typeface="Arial"/>
                  <a:ea typeface="+mn-ea"/>
                  <a:cs typeface="+mn-cs"/>
                </a:rPr>
                <a:t>/L</a:t>
              </a:r>
            </a:p>
          </p:txBody>
        </p:sp>
      </p:grpSp>
    </p:spTree>
    <p:extLst>
      <p:ext uri="{BB962C8B-B14F-4D97-AF65-F5344CB8AC3E}">
        <p14:creationId xmlns:p14="http://schemas.microsoft.com/office/powerpoint/2010/main" val="5891520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D8DFB-2A31-A5E3-E9FD-D4C3FB02342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29A36E3-D46C-446F-8DF5-553345E58C88}"/>
              </a:ext>
            </a:extLst>
          </p:cNvPr>
          <p:cNvSpPr/>
          <p:nvPr/>
        </p:nvSpPr>
        <p:spPr>
          <a:xfrm>
            <a:off x="587375" y="1449388"/>
            <a:ext cx="11017250" cy="4464050"/>
          </a:xfrm>
          <a:prstGeom prst="rect">
            <a:avLst/>
          </a:prstGeom>
          <a:ln w="19050">
            <a:solidFill>
              <a:srgbClr val="EEEBE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graphicFrame>
        <p:nvGraphicFramePr>
          <p:cNvPr id="4" name="Chart 3">
            <a:extLst>
              <a:ext uri="{FF2B5EF4-FFF2-40B4-BE49-F238E27FC236}">
                <a16:creationId xmlns:a16="http://schemas.microsoft.com/office/drawing/2014/main" id="{69C0AF45-4E2C-FDA7-44FC-1CEA26BD0A0E}"/>
              </a:ext>
            </a:extLst>
          </p:cNvPr>
          <p:cNvGraphicFramePr/>
          <p:nvPr/>
        </p:nvGraphicFramePr>
        <p:xfrm>
          <a:off x="605663" y="1431100"/>
          <a:ext cx="5261848" cy="446405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F2D223FF-95C0-6FD3-CCDC-9685EFF29C7A}"/>
              </a:ext>
            </a:extLst>
          </p:cNvPr>
          <p:cNvSpPr>
            <a:spLocks noGrp="1"/>
          </p:cNvSpPr>
          <p:nvPr>
            <p:ph type="title"/>
          </p:nvPr>
        </p:nvSpPr>
        <p:spPr>
          <a:xfrm>
            <a:off x="587374" y="100411"/>
            <a:ext cx="11453829" cy="888203"/>
          </a:xfrm>
        </p:spPr>
        <p:txBody>
          <a:bodyPr>
            <a:noAutofit/>
          </a:bodyPr>
          <a:lstStyle/>
          <a:p>
            <a:r>
              <a:rPr lang="en-US"/>
              <a:t>Significantly higher SVR35 at Week 24 with selinexor + ruxolitinib vs ruxolitinib alone</a:t>
            </a:r>
          </a:p>
        </p:txBody>
      </p:sp>
      <p:sp>
        <p:nvSpPr>
          <p:cNvPr id="7" name="TextBox 6">
            <a:extLst>
              <a:ext uri="{FF2B5EF4-FFF2-40B4-BE49-F238E27FC236}">
                <a16:creationId xmlns:a16="http://schemas.microsoft.com/office/drawing/2014/main" id="{D5FCE135-4D32-8A14-8A31-6EA92A12F4BC}"/>
              </a:ext>
            </a:extLst>
          </p:cNvPr>
          <p:cNvSpPr txBox="1"/>
          <p:nvPr/>
        </p:nvSpPr>
        <p:spPr>
          <a:xfrm>
            <a:off x="2949388" y="1654635"/>
            <a:ext cx="2744728" cy="73866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45659"/>
                </a:solidFill>
                <a:effectLst/>
                <a:uLnTx/>
                <a:uFillTx/>
                <a:latin typeface="Arial" panose="020B0604020202020204"/>
                <a:ea typeface="MS PGothic" charset="0"/>
                <a:cs typeface="+mn-cs"/>
              </a:rPr>
              <a:t>Difference: 21.8% </a:t>
            </a:r>
            <a:br>
              <a:rPr kumimoji="0" lang="en-US" sz="1400" b="1" i="0" u="none" strike="noStrike" kern="1200" cap="none" spc="0" normalizeH="0" baseline="0" noProof="0" dirty="0">
                <a:ln>
                  <a:noFill/>
                </a:ln>
                <a:solidFill>
                  <a:srgbClr val="545659"/>
                </a:solidFill>
                <a:effectLst/>
                <a:uLnTx/>
                <a:uFillTx/>
                <a:latin typeface="Arial" panose="020B0604020202020204"/>
                <a:ea typeface="MS PGothic" charset="0"/>
                <a:cs typeface="+mn-cs"/>
              </a:rPr>
            </a:br>
            <a:r>
              <a:rPr kumimoji="0" lang="en-US" sz="1400" b="1" i="0" u="none" strike="noStrike" kern="1200" cap="none" spc="0" normalizeH="0" baseline="0" noProof="0" dirty="0">
                <a:ln>
                  <a:noFill/>
                </a:ln>
                <a:solidFill>
                  <a:srgbClr val="545659"/>
                </a:solidFill>
                <a:effectLst/>
                <a:uLnTx/>
                <a:uFillTx/>
                <a:latin typeface="Arial" panose="020B0604020202020204"/>
                <a:ea typeface="MS PGothic" charset="0"/>
                <a:cs typeface="+mn-cs"/>
              </a:rPr>
              <a:t>(OR 2.58; 95% CI: 1.60, 4.17) One-sided </a:t>
            </a:r>
            <a:r>
              <a:rPr kumimoji="0" lang="en-US" sz="1400" b="1" i="1" u="none" strike="noStrike" kern="1200" cap="none" spc="0" normalizeH="0" baseline="0" noProof="0" dirty="0">
                <a:ln>
                  <a:noFill/>
                </a:ln>
                <a:solidFill>
                  <a:srgbClr val="545659"/>
                </a:solidFill>
                <a:effectLst/>
                <a:uLnTx/>
                <a:uFillTx/>
                <a:latin typeface="Arial" panose="020B0604020202020204"/>
                <a:ea typeface="MS PGothic" charset="0"/>
                <a:cs typeface="+mn-cs"/>
              </a:rPr>
              <a:t>P</a:t>
            </a:r>
            <a:r>
              <a:rPr kumimoji="0" lang="en-US" sz="1400" b="1" i="0" u="none" strike="noStrike" kern="1200" cap="none" spc="0" normalizeH="0" baseline="0" noProof="0" dirty="0">
                <a:ln>
                  <a:noFill/>
                </a:ln>
                <a:solidFill>
                  <a:srgbClr val="545659"/>
                </a:solidFill>
                <a:effectLst/>
                <a:uLnTx/>
                <a:uFillTx/>
                <a:latin typeface="Arial" panose="020B0604020202020204"/>
                <a:ea typeface="MS PGothic" charset="0"/>
                <a:cs typeface="+mn-cs"/>
              </a:rPr>
              <a:t> &lt; 0.0001</a:t>
            </a:r>
          </a:p>
        </p:txBody>
      </p:sp>
      <p:cxnSp>
        <p:nvCxnSpPr>
          <p:cNvPr id="8" name="Straight Connector 7">
            <a:extLst>
              <a:ext uri="{FF2B5EF4-FFF2-40B4-BE49-F238E27FC236}">
                <a16:creationId xmlns:a16="http://schemas.microsoft.com/office/drawing/2014/main" id="{9F1B1035-C232-DEC7-6046-D2C137DFE9C0}"/>
              </a:ext>
            </a:extLst>
          </p:cNvPr>
          <p:cNvCxnSpPr>
            <a:cxnSpLocks/>
          </p:cNvCxnSpPr>
          <p:nvPr/>
        </p:nvCxnSpPr>
        <p:spPr>
          <a:xfrm>
            <a:off x="5834742" y="1449388"/>
            <a:ext cx="0" cy="4464050"/>
          </a:xfrm>
          <a:prstGeom prst="line">
            <a:avLst/>
          </a:prstGeom>
          <a:ln w="19050">
            <a:solidFill>
              <a:srgbClr val="EEEBE0"/>
            </a:solidFill>
          </a:ln>
        </p:spPr>
        <p:style>
          <a:lnRef idx="1">
            <a:schemeClr val="accent1"/>
          </a:lnRef>
          <a:fillRef idx="0">
            <a:schemeClr val="accent1"/>
          </a:fillRef>
          <a:effectRef idx="0">
            <a:schemeClr val="accent1"/>
          </a:effectRef>
          <a:fontRef idx="minor">
            <a:schemeClr val="tx1"/>
          </a:fontRef>
        </p:style>
      </p:cxnSp>
      <p:sp>
        <p:nvSpPr>
          <p:cNvPr id="3" name="Text Placeholder 3">
            <a:extLst>
              <a:ext uri="{FF2B5EF4-FFF2-40B4-BE49-F238E27FC236}">
                <a16:creationId xmlns:a16="http://schemas.microsoft.com/office/drawing/2014/main" id="{09A342E6-FFEB-F25F-FB55-6BEAED2FD531}"/>
              </a:ext>
            </a:extLst>
          </p:cNvPr>
          <p:cNvSpPr txBox="1">
            <a:spLocks/>
          </p:cNvSpPr>
          <p:nvPr/>
        </p:nvSpPr>
        <p:spPr>
          <a:xfrm>
            <a:off x="587376" y="6044169"/>
            <a:ext cx="10189140" cy="574217"/>
          </a:xfrm>
          <a:prstGeom prst="rect">
            <a:avLst/>
          </a:prstGeom>
        </p:spPr>
        <p:txBody>
          <a:bodyPr vert="horz" lIns="0" tIns="0" rIns="0" bIns="0" rtlCol="0" anchor="b">
            <a:noAutofit/>
          </a:bodyPr>
          <a:lstStyle>
            <a:lvl1pPr marL="0" indent="0" algn="r" rtl="0" eaLnBrk="1" fontAlgn="base" hangingPunct="1">
              <a:lnSpc>
                <a:spcPct val="100000"/>
              </a:lnSpc>
              <a:spcBef>
                <a:spcPts val="0"/>
              </a:spcBef>
              <a:spcAft>
                <a:spcPct val="0"/>
              </a:spcAft>
              <a:buClr>
                <a:schemeClr val="accent1"/>
              </a:buClr>
              <a:buFont typeface="Arial" panose="020B0604020202020204" pitchFamily="34" charset="0"/>
              <a:buNone/>
              <a:defRPr sz="800" b="0" kern="1200">
                <a:solidFill>
                  <a:schemeClr val="bg1">
                    <a:lumMod val="65000"/>
                  </a:schemeClr>
                </a:solidFill>
                <a:latin typeface="Arial" panose="020B0604020202020204" pitchFamily="34" charset="0"/>
                <a:ea typeface="+mn-ea"/>
                <a:cs typeface="Arial" panose="020B0604020202020204" pitchFamily="34" charset="0"/>
              </a:defRPr>
            </a:lvl1pPr>
            <a:lvl2pPr marL="228600" indent="-228600" algn="l" rtl="0" eaLnBrk="1" fontAlgn="base" hangingPunct="1">
              <a:lnSpc>
                <a:spcPct val="100000"/>
              </a:lnSpc>
              <a:spcBef>
                <a:spcPts val="600"/>
              </a:spcBef>
              <a:spcAft>
                <a:spcPct val="0"/>
              </a:spcAft>
              <a:buClr>
                <a:schemeClr val="tx1"/>
              </a:buClr>
              <a:buFont typeface="Arial" charset="0"/>
              <a:buChar char="•"/>
              <a:defRPr sz="2400" b="0" kern="1200">
                <a:solidFill>
                  <a:schemeClr val="tx1"/>
                </a:solidFill>
                <a:latin typeface="Arial" panose="020B0604020202020204" pitchFamily="34" charset="0"/>
                <a:ea typeface="+mn-ea"/>
                <a:cs typeface="Arial" panose="020B0604020202020204" pitchFamily="34" charset="0"/>
              </a:defRPr>
            </a:lvl2pPr>
            <a:lvl3pPr marL="457200" indent="-228600" algn="l" rtl="0" eaLnBrk="1" fontAlgn="base" hangingPunct="1">
              <a:lnSpc>
                <a:spcPct val="100000"/>
              </a:lnSpc>
              <a:spcBef>
                <a:spcPts val="600"/>
              </a:spcBef>
              <a:spcAft>
                <a:spcPct val="0"/>
              </a:spcAft>
              <a:buClr>
                <a:schemeClr val="tx1"/>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685800" indent="-228600" algn="l" rtl="0" eaLnBrk="1" fontAlgn="base" hangingPunct="1">
              <a:lnSpc>
                <a:spcPct val="100000"/>
              </a:lnSpc>
              <a:spcBef>
                <a:spcPts val="600"/>
              </a:spcBef>
              <a:spcAft>
                <a:spcPct val="0"/>
              </a:spcAft>
              <a:buClr>
                <a:schemeClr val="tx1"/>
              </a:buClr>
              <a:buFont typeface="Arial" charset="0"/>
              <a:buChar char="•"/>
              <a:defRPr b="0" kern="1200">
                <a:solidFill>
                  <a:schemeClr val="tx1"/>
                </a:solidFill>
                <a:latin typeface="Arial" panose="020B0604020202020204" pitchFamily="34" charset="0"/>
                <a:ea typeface="+mn-ea"/>
                <a:cs typeface="Arial" panose="020B0604020202020204" pitchFamily="34" charset="0"/>
              </a:defRPr>
            </a:lvl4pPr>
            <a:lvl5pPr marL="914400" indent="-228600" algn="l" rtl="0" eaLnBrk="1" fontAlgn="base" hangingPunct="1">
              <a:lnSpc>
                <a:spcPct val="100000"/>
              </a:lnSpc>
              <a:spcBef>
                <a:spcPts val="600"/>
              </a:spcBef>
              <a:spcAft>
                <a:spcPct val="0"/>
              </a:spcAft>
              <a:buClr>
                <a:schemeClr val="tx1"/>
              </a:buClr>
              <a:buFont typeface="Arial Nova Light" panose="020B0304020202020204" pitchFamily="34" charset="0"/>
              <a:buChar char="–"/>
              <a:defRPr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
                <a:srgbClr val="F05023"/>
              </a:buClr>
              <a:buSzTx/>
              <a:buFont typeface="Arial" panose="020B0604020202020204" pitchFamily="34" charset="0"/>
              <a:buNone/>
              <a:tabLst/>
              <a:defRPr/>
            </a:pPr>
            <a:r>
              <a:rPr kumimoji="0" lang="en-US" sz="600" b="0" i="0" u="none" strike="noStrike" kern="1200" cap="none" spc="0" normalizeH="0" baseline="0" noProof="0">
                <a:ln>
                  <a:noFill/>
                </a:ln>
                <a:solidFill>
                  <a:prstClr val="white">
                    <a:lumMod val="65000"/>
                  </a:prstClr>
                </a:solidFill>
                <a:effectLst/>
                <a:uLnTx/>
                <a:uFillTx/>
                <a:latin typeface="Harding"/>
                <a:ea typeface="+mn-ea"/>
                <a:cs typeface="Arial" panose="020B0604020202020204" pitchFamily="34" charset="0"/>
              </a:rPr>
              <a:t>Data cut off: February 20, 2026.</a:t>
            </a:r>
          </a:p>
          <a:p>
            <a:pPr marL="0" marR="0" lvl="0" indent="0" algn="l" defTabSz="914400" rtl="0" eaLnBrk="1" fontAlgn="base" latinLnBrk="0" hangingPunct="1">
              <a:lnSpc>
                <a:spcPct val="100000"/>
              </a:lnSpc>
              <a:spcBef>
                <a:spcPts val="0"/>
              </a:spcBef>
              <a:spcAft>
                <a:spcPct val="0"/>
              </a:spcAft>
              <a:buClr>
                <a:srgbClr val="F05023"/>
              </a:buClr>
              <a:buSzTx/>
              <a:buFont typeface="Arial" panose="020B0604020202020204" pitchFamily="34" charset="0"/>
              <a:buNone/>
              <a:tabLst/>
              <a:defRPr/>
            </a:pPr>
            <a:r>
              <a:rPr kumimoji="0" lang="en-US" sz="600" b="0" i="0" u="none" strike="noStrike" kern="1200" cap="none" spc="0" normalizeH="0" baseline="0" noProof="0">
                <a:ln>
                  <a:noFill/>
                </a:ln>
                <a:solidFill>
                  <a:prstClr val="white">
                    <a:lumMod val="65000"/>
                  </a:prstClr>
                </a:solidFill>
                <a:effectLst/>
                <a:uLnTx/>
                <a:uFillTx/>
                <a:latin typeface="Harding"/>
                <a:ea typeface="+mn-ea"/>
                <a:cs typeface="Arial" panose="020B0604020202020204" pitchFamily="34" charset="0"/>
              </a:rPr>
              <a:t>*Cochran-Mantel-Haenszel test stratified by randomization factors.</a:t>
            </a:r>
          </a:p>
          <a:p>
            <a:pPr marL="0" marR="0" lvl="0" indent="0" algn="l" defTabSz="914400" rtl="0" eaLnBrk="1" fontAlgn="base" latinLnBrk="0" hangingPunct="1">
              <a:lnSpc>
                <a:spcPct val="100000"/>
              </a:lnSpc>
              <a:spcBef>
                <a:spcPts val="0"/>
              </a:spcBef>
              <a:spcAft>
                <a:spcPct val="0"/>
              </a:spcAft>
              <a:buClr>
                <a:srgbClr val="F05023"/>
              </a:buClr>
              <a:buSzTx/>
              <a:buFont typeface="Arial" panose="020B0604020202020204" pitchFamily="34" charset="0"/>
              <a:buNone/>
              <a:tabLst/>
              <a:defRPr/>
            </a:pPr>
            <a:r>
              <a:rPr kumimoji="0" lang="en-US" sz="600" b="0" i="0" u="none" strike="noStrike" kern="1200" cap="none" spc="0" normalizeH="0" baseline="0" noProof="0">
                <a:ln>
                  <a:noFill/>
                </a:ln>
                <a:solidFill>
                  <a:prstClr val="white">
                    <a:lumMod val="65000"/>
                  </a:prstClr>
                </a:solidFill>
                <a:effectLst/>
                <a:uLnTx/>
                <a:uFillTx/>
                <a:latin typeface="Harding"/>
                <a:ea typeface="+mn-ea"/>
                <a:cs typeface="Arial" panose="020B0604020202020204" pitchFamily="34" charset="0"/>
              </a:rPr>
              <a:t>Placebo arm scaled 2:1 to compensate for randomization ratio. </a:t>
            </a:r>
          </a:p>
          <a:p>
            <a:pPr marL="0" marR="0" lvl="0" indent="0" algn="l" defTabSz="914400" rtl="0" eaLnBrk="1" fontAlgn="base" latinLnBrk="0" hangingPunct="1">
              <a:lnSpc>
                <a:spcPct val="100000"/>
              </a:lnSpc>
              <a:spcBef>
                <a:spcPts val="0"/>
              </a:spcBef>
              <a:spcAft>
                <a:spcPct val="0"/>
              </a:spcAft>
              <a:buClr>
                <a:srgbClr val="F05023"/>
              </a:buClr>
              <a:buSzTx/>
              <a:buFont typeface="Arial" panose="020B0604020202020204" pitchFamily="34" charset="0"/>
              <a:buNone/>
              <a:tabLst/>
              <a:defRPr/>
            </a:pPr>
            <a:r>
              <a:rPr kumimoji="0" lang="en-US" sz="600" b="0" i="0" u="none" strike="noStrike" kern="1200" cap="none" spc="0" normalizeH="0" baseline="0" noProof="0">
                <a:ln>
                  <a:noFill/>
                </a:ln>
                <a:solidFill>
                  <a:prstClr val="white">
                    <a:lumMod val="65000"/>
                  </a:prstClr>
                </a:solidFill>
                <a:effectLst/>
                <a:uLnTx/>
                <a:uFillTx/>
                <a:latin typeface="Harding"/>
                <a:ea typeface="+mn-ea"/>
                <a:cs typeface="Arial" panose="020B0604020202020204" pitchFamily="34" charset="0"/>
              </a:rPr>
              <a:t>CI: confidence interval; OR: odds ratio; SD: standard deviation; SVR35: spleen volume reduction of at least 35% from baseline. </a:t>
            </a:r>
          </a:p>
        </p:txBody>
      </p:sp>
      <p:sp>
        <p:nvSpPr>
          <p:cNvPr id="6" name="TextBox 5">
            <a:extLst>
              <a:ext uri="{FF2B5EF4-FFF2-40B4-BE49-F238E27FC236}">
                <a16:creationId xmlns:a16="http://schemas.microsoft.com/office/drawing/2014/main" id="{3F0EA6D9-C843-3EEB-6DBC-723A670D2B08}"/>
              </a:ext>
            </a:extLst>
          </p:cNvPr>
          <p:cNvSpPr txBox="1"/>
          <p:nvPr/>
        </p:nvSpPr>
        <p:spPr>
          <a:xfrm rot="16200000">
            <a:off x="-883544" y="3395128"/>
            <a:ext cx="352729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330" b="1" i="0" u="none" strike="noStrike" kern="1200" baseline="0">
                <a:solidFill>
                  <a:srgbClr val="000000"/>
                </a:solidFill>
                <a:latin typeface="+mn-lt"/>
                <a:ea typeface="+mn-ea"/>
                <a:cs typeface="+mn-cs"/>
              </a:defRPr>
            </a:pPr>
            <a:r>
              <a:rPr kumimoji="0" lang="en-US" sz="1400" b="1" i="0" u="none" strike="noStrike" kern="1200" cap="none" spc="0" normalizeH="0" baseline="0" noProof="0">
                <a:ln>
                  <a:noFill/>
                </a:ln>
                <a:solidFill>
                  <a:srgbClr val="535659"/>
                </a:solidFill>
                <a:effectLst/>
                <a:uLnTx/>
                <a:uFillTx/>
                <a:latin typeface="Arial"/>
                <a:ea typeface="MS PGothic" charset="0"/>
                <a:cs typeface="+mn-cs"/>
              </a:rPr>
              <a:t>SVR35 at Week 24, %</a:t>
            </a:r>
          </a:p>
        </p:txBody>
      </p:sp>
      <p:grpSp>
        <p:nvGrpSpPr>
          <p:cNvPr id="48" name="Group 47">
            <a:extLst>
              <a:ext uri="{FF2B5EF4-FFF2-40B4-BE49-F238E27FC236}">
                <a16:creationId xmlns:a16="http://schemas.microsoft.com/office/drawing/2014/main" id="{F103AFC2-82C5-B75C-CB3A-512013622970}"/>
              </a:ext>
            </a:extLst>
          </p:cNvPr>
          <p:cNvGrpSpPr/>
          <p:nvPr/>
        </p:nvGrpSpPr>
        <p:grpSpPr>
          <a:xfrm>
            <a:off x="6879612" y="1654635"/>
            <a:ext cx="4509190" cy="3847477"/>
            <a:chOff x="6879612" y="1654635"/>
            <a:chExt cx="4509190" cy="3847477"/>
          </a:xfrm>
        </p:grpSpPr>
        <p:sp>
          <p:nvSpPr>
            <p:cNvPr id="14" name="Freeform 13">
              <a:extLst>
                <a:ext uri="{FF2B5EF4-FFF2-40B4-BE49-F238E27FC236}">
                  <a16:creationId xmlns:a16="http://schemas.microsoft.com/office/drawing/2014/main" id="{D46BEEA4-AFD2-320C-5D21-392393D980AC}"/>
                </a:ext>
              </a:extLst>
            </p:cNvPr>
            <p:cNvSpPr/>
            <p:nvPr/>
          </p:nvSpPr>
          <p:spPr>
            <a:xfrm>
              <a:off x="7093530" y="3233458"/>
              <a:ext cx="4283381" cy="1871695"/>
            </a:xfrm>
            <a:custGeom>
              <a:avLst/>
              <a:gdLst>
                <a:gd name="csX0" fmla="*/ 2869448 w 2869447"/>
                <a:gd name="csY0" fmla="*/ 535810 h 1253853"/>
                <a:gd name="csX1" fmla="*/ 2869448 w 2869447"/>
                <a:gd name="csY1" fmla="*/ 1369 h 1253853"/>
                <a:gd name="csX2" fmla="*/ 360 w 2869447"/>
                <a:gd name="csY2" fmla="*/ 1369 h 1253853"/>
                <a:gd name="csX3" fmla="*/ 360 w 2869447"/>
                <a:gd name="csY3" fmla="*/ 35950 h 1253853"/>
                <a:gd name="csX4" fmla="*/ 34159 w 2869447"/>
                <a:gd name="csY4" fmla="*/ 61101 h 1253853"/>
                <a:gd name="csX5" fmla="*/ 34159 w 2869447"/>
                <a:gd name="csY5" fmla="*/ 76819 h 1253853"/>
                <a:gd name="csX6" fmla="*/ 41281 w 2869447"/>
                <a:gd name="csY6" fmla="*/ 79717 h 1253853"/>
                <a:gd name="csX7" fmla="*/ 95703 w 2869447"/>
                <a:gd name="csY7" fmla="*/ 109287 h 1253853"/>
                <a:gd name="csX8" fmla="*/ 110978 w 2869447"/>
                <a:gd name="csY8" fmla="*/ 118287 h 1253853"/>
                <a:gd name="csX9" fmla="*/ 112798 w 2869447"/>
                <a:gd name="csY9" fmla="*/ 158701 h 1253853"/>
                <a:gd name="csX10" fmla="*/ 144971 w 2869447"/>
                <a:gd name="csY10" fmla="*/ 189308 h 1253853"/>
                <a:gd name="csX11" fmla="*/ 158085 w 2869447"/>
                <a:gd name="csY11" fmla="*/ 193139 h 1253853"/>
                <a:gd name="csX12" fmla="*/ 158214 w 2869447"/>
                <a:gd name="csY12" fmla="*/ 202434 h 1253853"/>
                <a:gd name="csX13" fmla="*/ 169351 w 2869447"/>
                <a:gd name="csY13" fmla="*/ 202570 h 1253853"/>
                <a:gd name="csX14" fmla="*/ 191883 w 2869447"/>
                <a:gd name="csY14" fmla="*/ 218289 h 1253853"/>
                <a:gd name="csX15" fmla="*/ 210660 w 2869447"/>
                <a:gd name="csY15" fmla="*/ 227720 h 1253853"/>
                <a:gd name="csX16" fmla="*/ 221349 w 2869447"/>
                <a:gd name="csY16" fmla="*/ 227998 h 1253853"/>
                <a:gd name="csX17" fmla="*/ 226194 w 2869447"/>
                <a:gd name="csY17" fmla="*/ 252436 h 1253853"/>
                <a:gd name="csX18" fmla="*/ 244485 w 2869447"/>
                <a:gd name="csY18" fmla="*/ 252856 h 1253853"/>
                <a:gd name="csX19" fmla="*/ 244394 w 2869447"/>
                <a:gd name="csY19" fmla="*/ 275800 h 1253853"/>
                <a:gd name="csX20" fmla="*/ 253468 w 2869447"/>
                <a:gd name="csY20" fmla="*/ 281487 h 1253853"/>
                <a:gd name="csX21" fmla="*/ 274532 w 2869447"/>
                <a:gd name="csY21" fmla="*/ 290602 h 1253853"/>
                <a:gd name="csX22" fmla="*/ 274501 w 2869447"/>
                <a:gd name="csY22" fmla="*/ 296883 h 1253853"/>
                <a:gd name="csX23" fmla="*/ 276188 w 2869447"/>
                <a:gd name="csY23" fmla="*/ 301075 h 1253853"/>
                <a:gd name="csX24" fmla="*/ 308299 w 2869447"/>
                <a:gd name="csY24" fmla="*/ 306314 h 1253853"/>
                <a:gd name="csX25" fmla="*/ 337980 w 2869447"/>
                <a:gd name="csY25" fmla="*/ 306819 h 1253853"/>
                <a:gd name="csX26" fmla="*/ 339230 w 2869447"/>
                <a:gd name="csY26" fmla="*/ 314975 h 1253853"/>
                <a:gd name="csX27" fmla="*/ 368007 w 2869447"/>
                <a:gd name="csY27" fmla="*/ 325498 h 1253853"/>
                <a:gd name="csX28" fmla="*/ 368115 w 2869447"/>
                <a:gd name="csY28" fmla="*/ 348601 h 1253853"/>
                <a:gd name="csX29" fmla="*/ 378945 w 2869447"/>
                <a:gd name="csY29" fmla="*/ 350918 h 1253853"/>
                <a:gd name="csX30" fmla="*/ 379957 w 2869447"/>
                <a:gd name="csY30" fmla="*/ 359309 h 1253853"/>
                <a:gd name="csX31" fmla="*/ 430538 w 2869447"/>
                <a:gd name="csY31" fmla="*/ 379924 h 1253853"/>
                <a:gd name="csX32" fmla="*/ 450821 w 2869447"/>
                <a:gd name="csY32" fmla="*/ 385229 h 1253853"/>
                <a:gd name="csX33" fmla="*/ 451242 w 2869447"/>
                <a:gd name="csY33" fmla="*/ 393972 h 1253853"/>
                <a:gd name="csX34" fmla="*/ 496089 w 2869447"/>
                <a:gd name="csY34" fmla="*/ 394311 h 1253853"/>
                <a:gd name="csX35" fmla="*/ 496059 w 2869447"/>
                <a:gd name="csY35" fmla="*/ 406919 h 1253853"/>
                <a:gd name="csX36" fmla="*/ 511854 w 2869447"/>
                <a:gd name="csY36" fmla="*/ 407761 h 1253853"/>
                <a:gd name="csX37" fmla="*/ 551335 w 2869447"/>
                <a:gd name="csY37" fmla="*/ 419345 h 1253853"/>
                <a:gd name="csX38" fmla="*/ 601235 w 2869447"/>
                <a:gd name="csY38" fmla="*/ 422614 h 1253853"/>
                <a:gd name="csX39" fmla="*/ 600951 w 2869447"/>
                <a:gd name="csY39" fmla="*/ 436637 h 1253853"/>
                <a:gd name="csX40" fmla="*/ 612079 w 2869447"/>
                <a:gd name="csY40" fmla="*/ 438613 h 1253853"/>
                <a:gd name="csX41" fmla="*/ 612482 w 2869447"/>
                <a:gd name="csY41" fmla="*/ 447784 h 1253853"/>
                <a:gd name="csX42" fmla="*/ 616238 w 2869447"/>
                <a:gd name="csY42" fmla="*/ 447784 h 1253853"/>
                <a:gd name="csX43" fmla="*/ 631259 w 2869447"/>
                <a:gd name="csY43" fmla="*/ 447784 h 1253853"/>
                <a:gd name="csX44" fmla="*/ 665057 w 2869447"/>
                <a:gd name="csY44" fmla="*/ 457215 h 1253853"/>
                <a:gd name="csX45" fmla="*/ 710122 w 2869447"/>
                <a:gd name="csY45" fmla="*/ 472934 h 1253853"/>
                <a:gd name="csX46" fmla="*/ 717632 w 2869447"/>
                <a:gd name="csY46" fmla="*/ 472934 h 1253853"/>
                <a:gd name="csX47" fmla="*/ 728898 w 2869447"/>
                <a:gd name="csY47" fmla="*/ 476078 h 1253853"/>
                <a:gd name="csX48" fmla="*/ 728898 w 2869447"/>
                <a:gd name="csY48" fmla="*/ 482366 h 1253853"/>
                <a:gd name="csX49" fmla="*/ 784380 w 2869447"/>
                <a:gd name="csY49" fmla="*/ 496656 h 1253853"/>
                <a:gd name="csX50" fmla="*/ 792739 w 2869447"/>
                <a:gd name="csY50" fmla="*/ 501228 h 1253853"/>
                <a:gd name="csX51" fmla="*/ 800250 w 2869447"/>
                <a:gd name="csY51" fmla="*/ 501228 h 1253853"/>
                <a:gd name="csX52" fmla="*/ 822782 w 2869447"/>
                <a:gd name="csY52" fmla="*/ 507516 h 1253853"/>
                <a:gd name="csX53" fmla="*/ 823908 w 2869447"/>
                <a:gd name="csY53" fmla="*/ 511707 h 1253853"/>
                <a:gd name="csX54" fmla="*/ 884745 w 2869447"/>
                <a:gd name="csY54" fmla="*/ 507516 h 1253853"/>
                <a:gd name="csX55" fmla="*/ 916666 w 2869447"/>
                <a:gd name="csY55" fmla="*/ 516947 h 1253853"/>
                <a:gd name="csX56" fmla="*/ 948161 w 2869447"/>
                <a:gd name="csY56" fmla="*/ 521491 h 1253853"/>
                <a:gd name="csX57" fmla="*/ 957975 w 2869447"/>
                <a:gd name="csY57" fmla="*/ 526378 h 1253853"/>
                <a:gd name="csX58" fmla="*/ 969241 w 2869447"/>
                <a:gd name="csY58" fmla="*/ 529522 h 1253853"/>
                <a:gd name="csX59" fmla="*/ 969241 w 2869447"/>
                <a:gd name="csY59" fmla="*/ 535810 h 1253853"/>
                <a:gd name="csX60" fmla="*/ 980507 w 2869447"/>
                <a:gd name="csY60" fmla="*/ 535810 h 1253853"/>
                <a:gd name="csX61" fmla="*/ 1021816 w 2869447"/>
                <a:gd name="csY61" fmla="*/ 554672 h 1253853"/>
                <a:gd name="csX62" fmla="*/ 1025571 w 2869447"/>
                <a:gd name="csY62" fmla="*/ 554672 h 1253853"/>
                <a:gd name="csX63" fmla="*/ 1014950 w 2869447"/>
                <a:gd name="csY63" fmla="*/ 542452 h 1253853"/>
                <a:gd name="csX64" fmla="*/ 1033082 w 2869447"/>
                <a:gd name="csY64" fmla="*/ 535810 h 1253853"/>
                <a:gd name="csX65" fmla="*/ 1033082 w 2869447"/>
                <a:gd name="csY65" fmla="*/ 545241 h 1253853"/>
                <a:gd name="csX66" fmla="*/ 1033082 w 2869447"/>
                <a:gd name="csY66" fmla="*/ 554672 h 1253853"/>
                <a:gd name="csX67" fmla="*/ 1033082 w 2869447"/>
                <a:gd name="csY67" fmla="*/ 560960 h 1253853"/>
                <a:gd name="csX68" fmla="*/ 1058306 w 2869447"/>
                <a:gd name="csY68" fmla="*/ 575160 h 1253853"/>
                <a:gd name="csX69" fmla="*/ 1066880 w 2869447"/>
                <a:gd name="csY69" fmla="*/ 579822 h 1253853"/>
                <a:gd name="csX70" fmla="*/ 1081901 w 2869447"/>
                <a:gd name="csY70" fmla="*/ 579822 h 1253853"/>
                <a:gd name="csX71" fmla="*/ 1101636 w 2869447"/>
                <a:gd name="csY71" fmla="*/ 597369 h 1253853"/>
                <a:gd name="csX72" fmla="*/ 1205108 w 2869447"/>
                <a:gd name="csY72" fmla="*/ 610627 h 1253853"/>
                <a:gd name="csX73" fmla="*/ 1209549 w 2869447"/>
                <a:gd name="csY73" fmla="*/ 615155 h 1253853"/>
                <a:gd name="csX74" fmla="*/ 1288152 w 2869447"/>
                <a:gd name="csY74" fmla="*/ 619028 h 1253853"/>
                <a:gd name="csX75" fmla="*/ 1295956 w 2869447"/>
                <a:gd name="csY75" fmla="*/ 623835 h 1253853"/>
                <a:gd name="csX76" fmla="*/ 1328069 w 2869447"/>
                <a:gd name="csY76" fmla="*/ 642919 h 1253853"/>
                <a:gd name="csX77" fmla="*/ 1353470 w 2869447"/>
                <a:gd name="csY77" fmla="*/ 642767 h 1253853"/>
                <a:gd name="csX78" fmla="*/ 1361423 w 2869447"/>
                <a:gd name="csY78" fmla="*/ 649233 h 1253853"/>
                <a:gd name="csX79" fmla="*/ 1425646 w 2869447"/>
                <a:gd name="csY79" fmla="*/ 648907 h 1253853"/>
                <a:gd name="csX80" fmla="*/ 1456514 w 2869447"/>
                <a:gd name="csY80" fmla="*/ 664475 h 1253853"/>
                <a:gd name="csX81" fmla="*/ 1503673 w 2869447"/>
                <a:gd name="csY81" fmla="*/ 667887 h 1253853"/>
                <a:gd name="csX82" fmla="*/ 1536321 w 2869447"/>
                <a:gd name="csY82" fmla="*/ 677263 h 1253853"/>
                <a:gd name="csX83" fmla="*/ 1536299 w 2869447"/>
                <a:gd name="csY83" fmla="*/ 692998 h 1253853"/>
                <a:gd name="csX84" fmla="*/ 1594224 w 2869447"/>
                <a:gd name="csY84" fmla="*/ 707371 h 1253853"/>
                <a:gd name="csX85" fmla="*/ 1614453 w 2869447"/>
                <a:gd name="csY85" fmla="*/ 707364 h 1253853"/>
                <a:gd name="csX86" fmla="*/ 1656159 w 2869447"/>
                <a:gd name="csY86" fmla="*/ 732288 h 1253853"/>
                <a:gd name="csX87" fmla="*/ 1746598 w 2869447"/>
                <a:gd name="csY87" fmla="*/ 746442 h 1253853"/>
                <a:gd name="csX88" fmla="*/ 1748561 w 2869447"/>
                <a:gd name="csY88" fmla="*/ 750744 h 1253853"/>
                <a:gd name="csX89" fmla="*/ 1846928 w 2869447"/>
                <a:gd name="csY89" fmla="*/ 758197 h 1253853"/>
                <a:gd name="csX90" fmla="*/ 1887090 w 2869447"/>
                <a:gd name="csY90" fmla="*/ 776640 h 1253853"/>
                <a:gd name="csX91" fmla="*/ 1960943 w 2869447"/>
                <a:gd name="csY91" fmla="*/ 782178 h 1253853"/>
                <a:gd name="csX92" fmla="*/ 1982086 w 2869447"/>
                <a:gd name="csY92" fmla="*/ 795262 h 1253853"/>
                <a:gd name="csX93" fmla="*/ 2092091 w 2869447"/>
                <a:gd name="csY93" fmla="*/ 809318 h 1253853"/>
                <a:gd name="csX94" fmla="*/ 2103357 w 2869447"/>
                <a:gd name="csY94" fmla="*/ 809318 h 1253853"/>
                <a:gd name="csX95" fmla="*/ 2133246 w 2869447"/>
                <a:gd name="csY95" fmla="*/ 812399 h 1253853"/>
                <a:gd name="csX96" fmla="*/ 2251289 w 2869447"/>
                <a:gd name="csY96" fmla="*/ 826219 h 1253853"/>
                <a:gd name="csX97" fmla="*/ 2261081 w 2869447"/>
                <a:gd name="csY97" fmla="*/ 828180 h 1253853"/>
                <a:gd name="csX98" fmla="*/ 2261081 w 2869447"/>
                <a:gd name="csY98" fmla="*/ 840755 h 1253853"/>
                <a:gd name="csX99" fmla="*/ 2274812 w 2869447"/>
                <a:gd name="csY99" fmla="*/ 846076 h 1253853"/>
                <a:gd name="csX100" fmla="*/ 2306145 w 2869447"/>
                <a:gd name="csY100" fmla="*/ 862762 h 1253853"/>
                <a:gd name="csX101" fmla="*/ 2324922 w 2869447"/>
                <a:gd name="csY101" fmla="*/ 862762 h 1253853"/>
                <a:gd name="csX102" fmla="*/ 2327420 w 2869447"/>
                <a:gd name="csY102" fmla="*/ 865960 h 1253853"/>
                <a:gd name="csX103" fmla="*/ 2404825 w 2869447"/>
                <a:gd name="csY103" fmla="*/ 883379 h 1253853"/>
                <a:gd name="csX104" fmla="*/ 2444985 w 2869447"/>
                <a:gd name="csY104" fmla="*/ 891428 h 1253853"/>
                <a:gd name="csX105" fmla="*/ 2462343 w 2869447"/>
                <a:gd name="csY105" fmla="*/ 890725 h 1253853"/>
                <a:gd name="csX106" fmla="*/ 2501424 w 2869447"/>
                <a:gd name="csY106" fmla="*/ 906774 h 1253853"/>
                <a:gd name="csX107" fmla="*/ 2503969 w 2869447"/>
                <a:gd name="csY107" fmla="*/ 918587 h 1253853"/>
                <a:gd name="csX108" fmla="*/ 2512444 w 2869447"/>
                <a:gd name="csY108" fmla="*/ 924863 h 1253853"/>
                <a:gd name="csX109" fmla="*/ 2518855 w 2869447"/>
                <a:gd name="csY109" fmla="*/ 947918 h 1253853"/>
                <a:gd name="csX110" fmla="*/ 2551438 w 2869447"/>
                <a:gd name="csY110" fmla="*/ 950842 h 1253853"/>
                <a:gd name="csX111" fmla="*/ 2556577 w 2869447"/>
                <a:gd name="csY111" fmla="*/ 957007 h 1253853"/>
                <a:gd name="csX112" fmla="*/ 2592985 w 2869447"/>
                <a:gd name="csY112" fmla="*/ 957547 h 1253853"/>
                <a:gd name="csX113" fmla="*/ 2617661 w 2869447"/>
                <a:gd name="csY113" fmla="*/ 966817 h 1253853"/>
                <a:gd name="csX114" fmla="*/ 2618044 w 2869447"/>
                <a:gd name="csY114" fmla="*/ 975602 h 1253853"/>
                <a:gd name="csX115" fmla="*/ 2649522 w 2869447"/>
                <a:gd name="csY115" fmla="*/ 985475 h 1253853"/>
                <a:gd name="csX116" fmla="*/ 2651638 w 2869447"/>
                <a:gd name="csY116" fmla="*/ 1001088 h 1253853"/>
                <a:gd name="csX117" fmla="*/ 2664902 w 2869447"/>
                <a:gd name="csY117" fmla="*/ 1008967 h 1253853"/>
                <a:gd name="csX118" fmla="*/ 2664547 w 2869447"/>
                <a:gd name="csY118" fmla="*/ 1034922 h 1253853"/>
                <a:gd name="csX119" fmla="*/ 2711723 w 2869447"/>
                <a:gd name="csY119" fmla="*/ 1048244 h 1253853"/>
                <a:gd name="csX120" fmla="*/ 2722989 w 2869447"/>
                <a:gd name="csY120" fmla="*/ 1054532 h 1253853"/>
                <a:gd name="csX121" fmla="*/ 2724637 w 2869447"/>
                <a:gd name="csY121" fmla="*/ 1058598 h 1253853"/>
                <a:gd name="csX122" fmla="*/ 2763014 w 2869447"/>
                <a:gd name="csY122" fmla="*/ 1090963 h 1253853"/>
                <a:gd name="csX123" fmla="*/ 2802125 w 2869447"/>
                <a:gd name="csY123" fmla="*/ 1100995 h 1253853"/>
                <a:gd name="csX124" fmla="*/ 2820634 w 2869447"/>
                <a:gd name="csY124" fmla="*/ 1104844 h 1253853"/>
                <a:gd name="csX125" fmla="*/ 2839405 w 2869447"/>
                <a:gd name="csY125" fmla="*/ 1126838 h 1253853"/>
                <a:gd name="csX126" fmla="*/ 2839405 w 2869447"/>
                <a:gd name="csY126" fmla="*/ 1148845 h 1253853"/>
                <a:gd name="csX127" fmla="*/ 2853394 w 2869447"/>
                <a:gd name="csY127" fmla="*/ 1155123 h 1253853"/>
                <a:gd name="csX128" fmla="*/ 2861937 w 2869447"/>
                <a:gd name="csY128" fmla="*/ 1161420 h 1253853"/>
                <a:gd name="csX129" fmla="*/ 2861937 w 2869447"/>
                <a:gd name="csY129" fmla="*/ 1249445 h 1253853"/>
                <a:gd name="csX130" fmla="*/ 2869448 w 2869447"/>
                <a:gd name="csY130" fmla="*/ 1249445 h 1253853"/>
                <a:gd name="csX131" fmla="*/ 2867272 w 2869447"/>
                <a:gd name="csY131" fmla="*/ 554311 h 12538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Lst>
              <a:rect l="l" t="t" r="r" b="b"/>
              <a:pathLst>
                <a:path w="2869447" h="1253853">
                  <a:moveTo>
                    <a:pt x="2869448" y="535810"/>
                  </a:moveTo>
                  <a:lnTo>
                    <a:pt x="2869448" y="1369"/>
                  </a:lnTo>
                  <a:cubicBezTo>
                    <a:pt x="1913193" y="4600"/>
                    <a:pt x="956601" y="-2941"/>
                    <a:pt x="360" y="1369"/>
                  </a:cubicBezTo>
                  <a:cubicBezTo>
                    <a:pt x="1140" y="12779"/>
                    <a:pt x="-752" y="24588"/>
                    <a:pt x="360" y="35950"/>
                  </a:cubicBezTo>
                  <a:cubicBezTo>
                    <a:pt x="11467" y="44091"/>
                    <a:pt x="22733" y="52474"/>
                    <a:pt x="34159" y="61101"/>
                  </a:cubicBezTo>
                  <a:cubicBezTo>
                    <a:pt x="35027" y="65782"/>
                    <a:pt x="32832" y="72978"/>
                    <a:pt x="34159" y="76819"/>
                  </a:cubicBezTo>
                  <a:lnTo>
                    <a:pt x="41281" y="79717"/>
                  </a:lnTo>
                  <a:cubicBezTo>
                    <a:pt x="49752" y="103477"/>
                    <a:pt x="66622" y="108440"/>
                    <a:pt x="95703" y="109287"/>
                  </a:cubicBezTo>
                  <a:cubicBezTo>
                    <a:pt x="102438" y="110937"/>
                    <a:pt x="107646" y="112580"/>
                    <a:pt x="110978" y="118287"/>
                  </a:cubicBezTo>
                  <a:lnTo>
                    <a:pt x="112798" y="158701"/>
                  </a:lnTo>
                  <a:cubicBezTo>
                    <a:pt x="139549" y="162544"/>
                    <a:pt x="146289" y="165909"/>
                    <a:pt x="144971" y="189308"/>
                  </a:cubicBezTo>
                  <a:lnTo>
                    <a:pt x="158085" y="193139"/>
                  </a:lnTo>
                  <a:cubicBezTo>
                    <a:pt x="159093" y="194785"/>
                    <a:pt x="156685" y="201173"/>
                    <a:pt x="158214" y="202434"/>
                  </a:cubicBezTo>
                  <a:cubicBezTo>
                    <a:pt x="159532" y="203520"/>
                    <a:pt x="166306" y="202042"/>
                    <a:pt x="169351" y="202570"/>
                  </a:cubicBezTo>
                  <a:cubicBezTo>
                    <a:pt x="171786" y="209692"/>
                    <a:pt x="179297" y="214932"/>
                    <a:pt x="191883" y="218289"/>
                  </a:cubicBezTo>
                  <a:cubicBezTo>
                    <a:pt x="196168" y="222246"/>
                    <a:pt x="202427" y="225390"/>
                    <a:pt x="210660" y="227720"/>
                  </a:cubicBezTo>
                  <a:lnTo>
                    <a:pt x="221349" y="227998"/>
                  </a:lnTo>
                  <a:lnTo>
                    <a:pt x="226194" y="252436"/>
                  </a:lnTo>
                  <a:lnTo>
                    <a:pt x="244485" y="252856"/>
                  </a:lnTo>
                  <a:cubicBezTo>
                    <a:pt x="246042" y="254062"/>
                    <a:pt x="242887" y="271104"/>
                    <a:pt x="244394" y="275800"/>
                  </a:cubicBezTo>
                  <a:cubicBezTo>
                    <a:pt x="245262" y="278505"/>
                    <a:pt x="251028" y="278827"/>
                    <a:pt x="253468" y="281487"/>
                  </a:cubicBezTo>
                  <a:cubicBezTo>
                    <a:pt x="259614" y="288188"/>
                    <a:pt x="251021" y="293567"/>
                    <a:pt x="274532" y="290602"/>
                  </a:cubicBezTo>
                  <a:cubicBezTo>
                    <a:pt x="274709" y="292680"/>
                    <a:pt x="274351" y="294801"/>
                    <a:pt x="274501" y="296883"/>
                  </a:cubicBezTo>
                  <a:lnTo>
                    <a:pt x="276188" y="301075"/>
                  </a:lnTo>
                  <a:cubicBezTo>
                    <a:pt x="288442" y="300204"/>
                    <a:pt x="299146" y="301951"/>
                    <a:pt x="308299" y="306314"/>
                  </a:cubicBezTo>
                  <a:cubicBezTo>
                    <a:pt x="314459" y="306470"/>
                    <a:pt x="336129" y="305206"/>
                    <a:pt x="337980" y="306819"/>
                  </a:cubicBezTo>
                  <a:cubicBezTo>
                    <a:pt x="339132" y="307822"/>
                    <a:pt x="337146" y="312945"/>
                    <a:pt x="339230" y="314975"/>
                  </a:cubicBezTo>
                  <a:cubicBezTo>
                    <a:pt x="340298" y="316015"/>
                    <a:pt x="363645" y="326174"/>
                    <a:pt x="368007" y="325498"/>
                  </a:cubicBezTo>
                  <a:lnTo>
                    <a:pt x="368115" y="348601"/>
                  </a:lnTo>
                  <a:lnTo>
                    <a:pt x="378945" y="350918"/>
                  </a:lnTo>
                  <a:lnTo>
                    <a:pt x="379957" y="359309"/>
                  </a:lnTo>
                  <a:cubicBezTo>
                    <a:pt x="403768" y="356379"/>
                    <a:pt x="415591" y="372157"/>
                    <a:pt x="430538" y="379924"/>
                  </a:cubicBezTo>
                  <a:cubicBezTo>
                    <a:pt x="436577" y="383061"/>
                    <a:pt x="436460" y="387517"/>
                    <a:pt x="450821" y="385229"/>
                  </a:cubicBezTo>
                  <a:lnTo>
                    <a:pt x="451242" y="393972"/>
                  </a:lnTo>
                  <a:lnTo>
                    <a:pt x="496089" y="394311"/>
                  </a:lnTo>
                  <a:lnTo>
                    <a:pt x="496059" y="406919"/>
                  </a:lnTo>
                  <a:cubicBezTo>
                    <a:pt x="501324" y="406921"/>
                    <a:pt x="506690" y="406355"/>
                    <a:pt x="511854" y="407761"/>
                  </a:cubicBezTo>
                  <a:cubicBezTo>
                    <a:pt x="523815" y="411018"/>
                    <a:pt x="543152" y="417444"/>
                    <a:pt x="551335" y="419345"/>
                  </a:cubicBezTo>
                  <a:cubicBezTo>
                    <a:pt x="564711" y="422453"/>
                    <a:pt x="586913" y="422110"/>
                    <a:pt x="601235" y="422614"/>
                  </a:cubicBezTo>
                  <a:lnTo>
                    <a:pt x="600951" y="436637"/>
                  </a:lnTo>
                  <a:lnTo>
                    <a:pt x="612079" y="438613"/>
                  </a:lnTo>
                  <a:cubicBezTo>
                    <a:pt x="613962" y="439951"/>
                    <a:pt x="611985" y="445284"/>
                    <a:pt x="612482" y="447784"/>
                  </a:cubicBezTo>
                  <a:cubicBezTo>
                    <a:pt x="613591" y="449805"/>
                    <a:pt x="614846" y="449762"/>
                    <a:pt x="616238" y="447784"/>
                  </a:cubicBezTo>
                  <a:cubicBezTo>
                    <a:pt x="621242" y="447712"/>
                    <a:pt x="626258" y="447890"/>
                    <a:pt x="631259" y="447784"/>
                  </a:cubicBezTo>
                  <a:cubicBezTo>
                    <a:pt x="642023" y="451124"/>
                    <a:pt x="653290" y="454268"/>
                    <a:pt x="665057" y="457215"/>
                  </a:cubicBezTo>
                  <a:cubicBezTo>
                    <a:pt x="677108" y="464906"/>
                    <a:pt x="692129" y="470146"/>
                    <a:pt x="710122" y="472934"/>
                  </a:cubicBezTo>
                  <a:cubicBezTo>
                    <a:pt x="712570" y="473123"/>
                    <a:pt x="715351" y="472598"/>
                    <a:pt x="717632" y="472934"/>
                  </a:cubicBezTo>
                  <a:lnTo>
                    <a:pt x="728898" y="476078"/>
                  </a:lnTo>
                  <a:cubicBezTo>
                    <a:pt x="729380" y="477869"/>
                    <a:pt x="728166" y="481573"/>
                    <a:pt x="728898" y="482366"/>
                  </a:cubicBezTo>
                  <a:cubicBezTo>
                    <a:pt x="746505" y="495122"/>
                    <a:pt x="760456" y="498738"/>
                    <a:pt x="784380" y="496656"/>
                  </a:cubicBezTo>
                  <a:lnTo>
                    <a:pt x="792739" y="501228"/>
                  </a:lnTo>
                  <a:cubicBezTo>
                    <a:pt x="795237" y="501174"/>
                    <a:pt x="797757" y="501328"/>
                    <a:pt x="800250" y="501228"/>
                  </a:cubicBezTo>
                  <a:cubicBezTo>
                    <a:pt x="807306" y="502901"/>
                    <a:pt x="814816" y="504997"/>
                    <a:pt x="822782" y="507516"/>
                  </a:cubicBezTo>
                  <a:cubicBezTo>
                    <a:pt x="822849" y="509065"/>
                    <a:pt x="823084" y="510531"/>
                    <a:pt x="823908" y="511707"/>
                  </a:cubicBezTo>
                  <a:cubicBezTo>
                    <a:pt x="825530" y="514022"/>
                    <a:pt x="882401" y="514294"/>
                    <a:pt x="884745" y="507516"/>
                  </a:cubicBezTo>
                  <a:cubicBezTo>
                    <a:pt x="887048" y="514971"/>
                    <a:pt x="906993" y="517899"/>
                    <a:pt x="916666" y="516947"/>
                  </a:cubicBezTo>
                  <a:cubicBezTo>
                    <a:pt x="921953" y="522650"/>
                    <a:pt x="932452" y="524165"/>
                    <a:pt x="948161" y="521491"/>
                  </a:cubicBezTo>
                  <a:lnTo>
                    <a:pt x="957975" y="526378"/>
                  </a:lnTo>
                  <a:lnTo>
                    <a:pt x="969241" y="529522"/>
                  </a:lnTo>
                  <a:lnTo>
                    <a:pt x="969241" y="535810"/>
                  </a:lnTo>
                  <a:cubicBezTo>
                    <a:pt x="972346" y="541748"/>
                    <a:pt x="976605" y="541267"/>
                    <a:pt x="980507" y="535810"/>
                  </a:cubicBezTo>
                  <a:cubicBezTo>
                    <a:pt x="981424" y="554394"/>
                    <a:pt x="1005184" y="559875"/>
                    <a:pt x="1021816" y="554672"/>
                  </a:cubicBezTo>
                  <a:cubicBezTo>
                    <a:pt x="1023061" y="557442"/>
                    <a:pt x="1024313" y="557440"/>
                    <a:pt x="1025571" y="554672"/>
                  </a:cubicBezTo>
                  <a:cubicBezTo>
                    <a:pt x="1025540" y="549873"/>
                    <a:pt x="1022000" y="545800"/>
                    <a:pt x="1014950" y="542452"/>
                  </a:cubicBezTo>
                  <a:cubicBezTo>
                    <a:pt x="1024099" y="543288"/>
                    <a:pt x="1030143" y="541074"/>
                    <a:pt x="1033082" y="535810"/>
                  </a:cubicBezTo>
                  <a:cubicBezTo>
                    <a:pt x="1035456" y="539220"/>
                    <a:pt x="1037011" y="541919"/>
                    <a:pt x="1033082" y="545241"/>
                  </a:cubicBezTo>
                  <a:cubicBezTo>
                    <a:pt x="1025813" y="548116"/>
                    <a:pt x="1025813" y="551798"/>
                    <a:pt x="1033082" y="554672"/>
                  </a:cubicBezTo>
                  <a:cubicBezTo>
                    <a:pt x="1025895" y="555620"/>
                    <a:pt x="1026296" y="558108"/>
                    <a:pt x="1033082" y="560960"/>
                  </a:cubicBezTo>
                  <a:cubicBezTo>
                    <a:pt x="1037975" y="572593"/>
                    <a:pt x="1046383" y="577326"/>
                    <a:pt x="1058306" y="575160"/>
                  </a:cubicBezTo>
                  <a:lnTo>
                    <a:pt x="1066880" y="579822"/>
                  </a:lnTo>
                  <a:cubicBezTo>
                    <a:pt x="1071886" y="579860"/>
                    <a:pt x="1076895" y="579828"/>
                    <a:pt x="1081901" y="579822"/>
                  </a:cubicBezTo>
                  <a:cubicBezTo>
                    <a:pt x="1092590" y="582429"/>
                    <a:pt x="1099168" y="588278"/>
                    <a:pt x="1101636" y="597369"/>
                  </a:cubicBezTo>
                  <a:cubicBezTo>
                    <a:pt x="1135567" y="603055"/>
                    <a:pt x="1170057" y="607474"/>
                    <a:pt x="1205108" y="610627"/>
                  </a:cubicBezTo>
                  <a:lnTo>
                    <a:pt x="1209549" y="615155"/>
                  </a:lnTo>
                  <a:cubicBezTo>
                    <a:pt x="1235506" y="617636"/>
                    <a:pt x="1261902" y="619556"/>
                    <a:pt x="1288152" y="619028"/>
                  </a:cubicBezTo>
                  <a:cubicBezTo>
                    <a:pt x="1288787" y="621975"/>
                    <a:pt x="1292390" y="623153"/>
                    <a:pt x="1295956" y="623835"/>
                  </a:cubicBezTo>
                  <a:cubicBezTo>
                    <a:pt x="1299275" y="628359"/>
                    <a:pt x="1330563" y="630365"/>
                    <a:pt x="1328069" y="642919"/>
                  </a:cubicBezTo>
                  <a:cubicBezTo>
                    <a:pt x="1336103" y="643465"/>
                    <a:pt x="1345887" y="641301"/>
                    <a:pt x="1353470" y="642767"/>
                  </a:cubicBezTo>
                  <a:cubicBezTo>
                    <a:pt x="1356485" y="643350"/>
                    <a:pt x="1354468" y="648473"/>
                    <a:pt x="1361423" y="649233"/>
                  </a:cubicBezTo>
                  <a:cubicBezTo>
                    <a:pt x="1380287" y="651295"/>
                    <a:pt x="1407854" y="645992"/>
                    <a:pt x="1425646" y="648907"/>
                  </a:cubicBezTo>
                  <a:cubicBezTo>
                    <a:pt x="1427600" y="649228"/>
                    <a:pt x="1451887" y="663479"/>
                    <a:pt x="1456514" y="664475"/>
                  </a:cubicBezTo>
                  <a:cubicBezTo>
                    <a:pt x="1472086" y="667830"/>
                    <a:pt x="1490537" y="665636"/>
                    <a:pt x="1503673" y="667887"/>
                  </a:cubicBezTo>
                  <a:cubicBezTo>
                    <a:pt x="1505470" y="668195"/>
                    <a:pt x="1520398" y="684173"/>
                    <a:pt x="1536321" y="677263"/>
                  </a:cubicBezTo>
                  <a:lnTo>
                    <a:pt x="1536299" y="692998"/>
                  </a:lnTo>
                  <a:cubicBezTo>
                    <a:pt x="1558352" y="692508"/>
                    <a:pt x="1577661" y="697299"/>
                    <a:pt x="1594224" y="707371"/>
                  </a:cubicBezTo>
                  <a:lnTo>
                    <a:pt x="1614453" y="707364"/>
                  </a:lnTo>
                  <a:cubicBezTo>
                    <a:pt x="1627878" y="716146"/>
                    <a:pt x="1641780" y="724454"/>
                    <a:pt x="1656159" y="732288"/>
                  </a:cubicBezTo>
                  <a:cubicBezTo>
                    <a:pt x="1690006" y="731409"/>
                    <a:pt x="1720153" y="736127"/>
                    <a:pt x="1746598" y="746442"/>
                  </a:cubicBezTo>
                  <a:lnTo>
                    <a:pt x="1748561" y="750744"/>
                  </a:lnTo>
                  <a:cubicBezTo>
                    <a:pt x="1785449" y="748383"/>
                    <a:pt x="1818238" y="750867"/>
                    <a:pt x="1846928" y="758197"/>
                  </a:cubicBezTo>
                  <a:cubicBezTo>
                    <a:pt x="1855268" y="777325"/>
                    <a:pt x="1864060" y="777975"/>
                    <a:pt x="1887090" y="776640"/>
                  </a:cubicBezTo>
                  <a:cubicBezTo>
                    <a:pt x="1909181" y="783229"/>
                    <a:pt x="1933799" y="785075"/>
                    <a:pt x="1960943" y="782178"/>
                  </a:cubicBezTo>
                  <a:cubicBezTo>
                    <a:pt x="1969295" y="785000"/>
                    <a:pt x="1976343" y="789361"/>
                    <a:pt x="1982086" y="795262"/>
                  </a:cubicBezTo>
                  <a:cubicBezTo>
                    <a:pt x="2021198" y="792553"/>
                    <a:pt x="2057274" y="796499"/>
                    <a:pt x="2092091" y="809318"/>
                  </a:cubicBezTo>
                  <a:cubicBezTo>
                    <a:pt x="2095835" y="809191"/>
                    <a:pt x="2099609" y="809422"/>
                    <a:pt x="2103357" y="809318"/>
                  </a:cubicBezTo>
                  <a:cubicBezTo>
                    <a:pt x="2112230" y="812316"/>
                    <a:pt x="2122193" y="813343"/>
                    <a:pt x="2133246" y="812399"/>
                  </a:cubicBezTo>
                  <a:cubicBezTo>
                    <a:pt x="2170561" y="828672"/>
                    <a:pt x="2210590" y="827918"/>
                    <a:pt x="2251289" y="826219"/>
                  </a:cubicBezTo>
                  <a:lnTo>
                    <a:pt x="2261081" y="828180"/>
                  </a:lnTo>
                  <a:cubicBezTo>
                    <a:pt x="2261176" y="832364"/>
                    <a:pt x="2260939" y="836567"/>
                    <a:pt x="2261081" y="840755"/>
                  </a:cubicBezTo>
                  <a:cubicBezTo>
                    <a:pt x="2262741" y="845523"/>
                    <a:pt x="2267318" y="847297"/>
                    <a:pt x="2274812" y="846076"/>
                  </a:cubicBezTo>
                  <a:cubicBezTo>
                    <a:pt x="2283128" y="852686"/>
                    <a:pt x="2293573" y="858248"/>
                    <a:pt x="2306145" y="862762"/>
                  </a:cubicBezTo>
                  <a:cubicBezTo>
                    <a:pt x="2312378" y="862870"/>
                    <a:pt x="2318693" y="862886"/>
                    <a:pt x="2324922" y="862762"/>
                  </a:cubicBezTo>
                  <a:lnTo>
                    <a:pt x="2327420" y="865960"/>
                  </a:lnTo>
                  <a:cubicBezTo>
                    <a:pt x="2352837" y="863088"/>
                    <a:pt x="2386627" y="868970"/>
                    <a:pt x="2404825" y="883379"/>
                  </a:cubicBezTo>
                  <a:cubicBezTo>
                    <a:pt x="2419919" y="881746"/>
                    <a:pt x="2433305" y="884429"/>
                    <a:pt x="2444985" y="891428"/>
                  </a:cubicBezTo>
                  <a:lnTo>
                    <a:pt x="2462343" y="890725"/>
                  </a:lnTo>
                  <a:cubicBezTo>
                    <a:pt x="2473045" y="898406"/>
                    <a:pt x="2486072" y="903756"/>
                    <a:pt x="2501424" y="906774"/>
                  </a:cubicBezTo>
                  <a:cubicBezTo>
                    <a:pt x="2502547" y="908506"/>
                    <a:pt x="2501845" y="914656"/>
                    <a:pt x="2503969" y="918587"/>
                  </a:cubicBezTo>
                  <a:cubicBezTo>
                    <a:pt x="2505928" y="922213"/>
                    <a:pt x="2511222" y="921832"/>
                    <a:pt x="2512444" y="924863"/>
                  </a:cubicBezTo>
                  <a:cubicBezTo>
                    <a:pt x="2514686" y="930423"/>
                    <a:pt x="2512650" y="944196"/>
                    <a:pt x="2518855" y="947918"/>
                  </a:cubicBezTo>
                  <a:cubicBezTo>
                    <a:pt x="2528908" y="952964"/>
                    <a:pt x="2541967" y="949044"/>
                    <a:pt x="2551438" y="950842"/>
                  </a:cubicBezTo>
                  <a:cubicBezTo>
                    <a:pt x="2554271" y="951380"/>
                    <a:pt x="2553716" y="956430"/>
                    <a:pt x="2556577" y="957007"/>
                  </a:cubicBezTo>
                  <a:cubicBezTo>
                    <a:pt x="2566970" y="959103"/>
                    <a:pt x="2583102" y="954646"/>
                    <a:pt x="2592985" y="957547"/>
                  </a:cubicBezTo>
                  <a:cubicBezTo>
                    <a:pt x="2598591" y="959193"/>
                    <a:pt x="2599270" y="971607"/>
                    <a:pt x="2617661" y="966817"/>
                  </a:cubicBezTo>
                  <a:lnTo>
                    <a:pt x="2618044" y="975602"/>
                  </a:lnTo>
                  <a:cubicBezTo>
                    <a:pt x="2629030" y="974347"/>
                    <a:pt x="2643980" y="976701"/>
                    <a:pt x="2649522" y="985475"/>
                  </a:cubicBezTo>
                  <a:cubicBezTo>
                    <a:pt x="2653607" y="991943"/>
                    <a:pt x="2650226" y="997568"/>
                    <a:pt x="2651638" y="1001088"/>
                  </a:cubicBezTo>
                  <a:cubicBezTo>
                    <a:pt x="2656334" y="1003229"/>
                    <a:pt x="2660756" y="1005856"/>
                    <a:pt x="2664902" y="1008967"/>
                  </a:cubicBezTo>
                  <a:lnTo>
                    <a:pt x="2664547" y="1034922"/>
                  </a:lnTo>
                  <a:cubicBezTo>
                    <a:pt x="2680706" y="1037968"/>
                    <a:pt x="2696431" y="1042409"/>
                    <a:pt x="2711723" y="1048244"/>
                  </a:cubicBezTo>
                  <a:cubicBezTo>
                    <a:pt x="2712976" y="1049548"/>
                    <a:pt x="2708438" y="1057273"/>
                    <a:pt x="2722989" y="1054532"/>
                  </a:cubicBezTo>
                  <a:lnTo>
                    <a:pt x="2724637" y="1058598"/>
                  </a:lnTo>
                  <a:cubicBezTo>
                    <a:pt x="2760881" y="1057993"/>
                    <a:pt x="2765255" y="1059918"/>
                    <a:pt x="2763014" y="1090963"/>
                  </a:cubicBezTo>
                  <a:cubicBezTo>
                    <a:pt x="2771511" y="1099488"/>
                    <a:pt x="2784548" y="1102832"/>
                    <a:pt x="2802125" y="1100995"/>
                  </a:cubicBezTo>
                  <a:lnTo>
                    <a:pt x="2820634" y="1104844"/>
                  </a:lnTo>
                  <a:cubicBezTo>
                    <a:pt x="2821900" y="1113836"/>
                    <a:pt x="2828158" y="1121167"/>
                    <a:pt x="2839405" y="1126838"/>
                  </a:cubicBezTo>
                  <a:cubicBezTo>
                    <a:pt x="2838750" y="1133795"/>
                    <a:pt x="2839231" y="1141757"/>
                    <a:pt x="2839405" y="1148845"/>
                  </a:cubicBezTo>
                  <a:cubicBezTo>
                    <a:pt x="2839368" y="1154491"/>
                    <a:pt x="2844031" y="1156584"/>
                    <a:pt x="2853394" y="1155123"/>
                  </a:cubicBezTo>
                  <a:lnTo>
                    <a:pt x="2861937" y="1161420"/>
                  </a:lnTo>
                  <a:cubicBezTo>
                    <a:pt x="2862628" y="1190558"/>
                    <a:pt x="2862767" y="1220313"/>
                    <a:pt x="2861937" y="1249445"/>
                  </a:cubicBezTo>
                  <a:cubicBezTo>
                    <a:pt x="2862238" y="1255120"/>
                    <a:pt x="2868580" y="1255522"/>
                    <a:pt x="2869448" y="1249445"/>
                  </a:cubicBezTo>
                  <a:lnTo>
                    <a:pt x="2867272" y="554311"/>
                  </a:lnTo>
                </a:path>
              </a:pathLst>
            </a:custGeom>
            <a:solidFill>
              <a:schemeClr val="accent3"/>
            </a:solidFill>
            <a:ln w="86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16" name="Freeform 15">
              <a:extLst>
                <a:ext uri="{FF2B5EF4-FFF2-40B4-BE49-F238E27FC236}">
                  <a16:creationId xmlns:a16="http://schemas.microsoft.com/office/drawing/2014/main" id="{010AD3A1-96B2-CFEC-A03C-4E2C88451477}"/>
                </a:ext>
              </a:extLst>
            </p:cNvPr>
            <p:cNvSpPr/>
            <p:nvPr/>
          </p:nvSpPr>
          <p:spPr>
            <a:xfrm>
              <a:off x="6965765" y="2413274"/>
              <a:ext cx="4423036" cy="2484449"/>
            </a:xfrm>
            <a:custGeom>
              <a:avLst/>
              <a:gdLst>
                <a:gd name="csX0" fmla="*/ 2962258 w 2963002"/>
                <a:gd name="csY0" fmla="*/ 1080490 h 1664338"/>
                <a:gd name="csX1" fmla="*/ 2962239 w 2963002"/>
                <a:gd name="csY1" fmla="*/ 548939 h 1664338"/>
                <a:gd name="csX2" fmla="*/ 2951486 w 2963002"/>
                <a:gd name="csY2" fmla="*/ 545090 h 1664338"/>
                <a:gd name="csX3" fmla="*/ 2949229 w 2963002"/>
                <a:gd name="csY3" fmla="*/ 540898 h 1664338"/>
                <a:gd name="csX4" fmla="*/ 288995 w 2963002"/>
                <a:gd name="csY4" fmla="*/ 540162 h 1664338"/>
                <a:gd name="csX5" fmla="*/ 280069 w 2963002"/>
                <a:gd name="csY5" fmla="*/ 545090 h 1664338"/>
                <a:gd name="csX6" fmla="*/ 236981 w 2963002"/>
                <a:gd name="csY6" fmla="*/ 529371 h 1664338"/>
                <a:gd name="csX7" fmla="*/ 208256 w 2963002"/>
                <a:gd name="csY7" fmla="*/ 529371 h 1664338"/>
                <a:gd name="csX8" fmla="*/ 188643 w 2963002"/>
                <a:gd name="csY8" fmla="*/ 519984 h 1664338"/>
                <a:gd name="csX9" fmla="*/ 187161 w 2963002"/>
                <a:gd name="csY9" fmla="*/ 425906 h 1664338"/>
                <a:gd name="csX10" fmla="*/ 172350 w 2963002"/>
                <a:gd name="csY10" fmla="*/ 422483 h 1664338"/>
                <a:gd name="csX11" fmla="*/ 160121 w 2963002"/>
                <a:gd name="csY11" fmla="*/ 421465 h 1664338"/>
                <a:gd name="csX12" fmla="*/ 153885 w 2963002"/>
                <a:gd name="csY12" fmla="*/ 412825 h 1664338"/>
                <a:gd name="csX13" fmla="*/ 122034 w 2963002"/>
                <a:gd name="csY13" fmla="*/ 413067 h 1664338"/>
                <a:gd name="csX14" fmla="*/ 122575 w 2963002"/>
                <a:gd name="csY14" fmla="*/ 370760 h 1664338"/>
                <a:gd name="csX15" fmla="*/ 100045 w 2963002"/>
                <a:gd name="csY15" fmla="*/ 367317 h 1664338"/>
                <a:gd name="csX16" fmla="*/ 100576 w 2963002"/>
                <a:gd name="csY16" fmla="*/ 236984 h 1664338"/>
                <a:gd name="csX17" fmla="*/ 57413 w 2963002"/>
                <a:gd name="csY17" fmla="*/ 237025 h 1664338"/>
                <a:gd name="csX18" fmla="*/ 35731 w 2963002"/>
                <a:gd name="csY18" fmla="*/ 213529 h 1664338"/>
                <a:gd name="csX19" fmla="*/ 35907 w 2963002"/>
                <a:gd name="csY19" fmla="*/ 1217 h 1664338"/>
                <a:gd name="csX20" fmla="*/ 28726 w 2963002"/>
                <a:gd name="csY20" fmla="*/ 1217 h 1664338"/>
                <a:gd name="csX21" fmla="*/ 7182 w 2963002"/>
                <a:gd name="csY21" fmla="*/ 1217 h 1664338"/>
                <a:gd name="csX22" fmla="*/ 1 w 2963002"/>
                <a:gd name="csY22" fmla="*/ 545090 h 1664338"/>
                <a:gd name="csX23" fmla="*/ 258562 w 2963002"/>
                <a:gd name="csY23" fmla="*/ 545073 h 1664338"/>
                <a:gd name="csX24" fmla="*/ 258487 w 2963002"/>
                <a:gd name="csY24" fmla="*/ 563967 h 1664338"/>
                <a:gd name="csX25" fmla="*/ 359098 w 2963002"/>
                <a:gd name="csY25" fmla="*/ 573368 h 1664338"/>
                <a:gd name="csX26" fmla="*/ 360159 w 2963002"/>
                <a:gd name="csY26" fmla="*/ 598244 h 1664338"/>
                <a:gd name="csX27" fmla="*/ 379250 w 2963002"/>
                <a:gd name="csY27" fmla="*/ 599128 h 1664338"/>
                <a:gd name="csX28" fmla="*/ 384566 w 2963002"/>
                <a:gd name="csY28" fmla="*/ 608198 h 1664338"/>
                <a:gd name="csX29" fmla="*/ 416560 w 2963002"/>
                <a:gd name="csY29" fmla="*/ 607949 h 1664338"/>
                <a:gd name="csX30" fmla="*/ 416476 w 2963002"/>
                <a:gd name="csY30" fmla="*/ 642562 h 1664338"/>
                <a:gd name="csX31" fmla="*/ 462102 w 2963002"/>
                <a:gd name="csY31" fmla="*/ 650690 h 1664338"/>
                <a:gd name="csX32" fmla="*/ 517016 w 2963002"/>
                <a:gd name="csY32" fmla="*/ 686577 h 1664338"/>
                <a:gd name="csX33" fmla="*/ 581680 w 2963002"/>
                <a:gd name="csY33" fmla="*/ 686559 h 1664338"/>
                <a:gd name="csX34" fmla="*/ 581680 w 2963002"/>
                <a:gd name="csY34" fmla="*/ 730572 h 1664338"/>
                <a:gd name="csX35" fmla="*/ 601506 w 2963002"/>
                <a:gd name="csY35" fmla="*/ 731309 h 1664338"/>
                <a:gd name="csX36" fmla="*/ 620153 w 2963002"/>
                <a:gd name="csY36" fmla="*/ 745028 h 1664338"/>
                <a:gd name="csX37" fmla="*/ 679955 w 2963002"/>
                <a:gd name="csY37" fmla="*/ 756712 h 1664338"/>
                <a:gd name="csX38" fmla="*/ 700631 w 2963002"/>
                <a:gd name="csY38" fmla="*/ 790243 h 1664338"/>
                <a:gd name="csX39" fmla="*/ 761250 w 2963002"/>
                <a:gd name="csY39" fmla="*/ 799720 h 1664338"/>
                <a:gd name="csX40" fmla="*/ 761172 w 2963002"/>
                <a:gd name="csY40" fmla="*/ 818613 h 1664338"/>
                <a:gd name="csX41" fmla="*/ 823564 w 2963002"/>
                <a:gd name="csY41" fmla="*/ 827308 h 1664338"/>
                <a:gd name="csX42" fmla="*/ 882646 w 2963002"/>
                <a:gd name="csY42" fmla="*/ 828500 h 1664338"/>
                <a:gd name="csX43" fmla="*/ 884647 w 2963002"/>
                <a:gd name="csY43" fmla="*/ 836868 h 1664338"/>
                <a:gd name="csX44" fmla="*/ 905367 w 2963002"/>
                <a:gd name="csY44" fmla="*/ 839194 h 1664338"/>
                <a:gd name="csX45" fmla="*/ 904800 w 2963002"/>
                <a:gd name="csY45" fmla="*/ 853200 h 1664338"/>
                <a:gd name="csX46" fmla="*/ 1058889 w 2963002"/>
                <a:gd name="csY46" fmla="*/ 852963 h 1664338"/>
                <a:gd name="csX47" fmla="*/ 1063263 w 2963002"/>
                <a:gd name="csY47" fmla="*/ 862250 h 1664338"/>
                <a:gd name="csX48" fmla="*/ 1105942 w 2963002"/>
                <a:gd name="csY48" fmla="*/ 862593 h 1664338"/>
                <a:gd name="csX49" fmla="*/ 1216401 w 2963002"/>
                <a:gd name="csY49" fmla="*/ 887571 h 1664338"/>
                <a:gd name="csX50" fmla="*/ 1228740 w 2963002"/>
                <a:gd name="csY50" fmla="*/ 906290 h 1664338"/>
                <a:gd name="csX51" fmla="*/ 1307019 w 2963002"/>
                <a:gd name="csY51" fmla="*/ 906605 h 1664338"/>
                <a:gd name="csX52" fmla="*/ 1324493 w 2963002"/>
                <a:gd name="csY52" fmla="*/ 930477 h 1664338"/>
                <a:gd name="csX53" fmla="*/ 1343604 w 2963002"/>
                <a:gd name="csY53" fmla="*/ 940695 h 1664338"/>
                <a:gd name="csX54" fmla="*/ 1399889 w 2963002"/>
                <a:gd name="csY54" fmla="*/ 941566 h 1664338"/>
                <a:gd name="csX55" fmla="*/ 1404273 w 2963002"/>
                <a:gd name="csY55" fmla="*/ 950852 h 1664338"/>
                <a:gd name="csX56" fmla="*/ 1465007 w 2963002"/>
                <a:gd name="csY56" fmla="*/ 950620 h 1664338"/>
                <a:gd name="csX57" fmla="*/ 1464497 w 2963002"/>
                <a:gd name="csY57" fmla="*/ 967684 h 1664338"/>
                <a:gd name="csX58" fmla="*/ 1554422 w 2963002"/>
                <a:gd name="csY58" fmla="*/ 975565 h 1664338"/>
                <a:gd name="csX59" fmla="*/ 1558765 w 2963002"/>
                <a:gd name="csY59" fmla="*/ 984895 h 1664338"/>
                <a:gd name="csX60" fmla="*/ 1586610 w 2963002"/>
                <a:gd name="csY60" fmla="*/ 985542 h 1664338"/>
                <a:gd name="csX61" fmla="*/ 1587466 w 2963002"/>
                <a:gd name="csY61" fmla="*/ 994289 h 1664338"/>
                <a:gd name="csX62" fmla="*/ 1634557 w 2963002"/>
                <a:gd name="csY62" fmla="*/ 1003609 h 1664338"/>
                <a:gd name="csX63" fmla="*/ 1686892 w 2963002"/>
                <a:gd name="csY63" fmla="*/ 1004581 h 1664338"/>
                <a:gd name="csX64" fmla="*/ 1689372 w 2963002"/>
                <a:gd name="csY64" fmla="*/ 1012702 h 1664338"/>
                <a:gd name="csX65" fmla="*/ 1744449 w 2963002"/>
                <a:gd name="csY65" fmla="*/ 1020250 h 1664338"/>
                <a:gd name="csX66" fmla="*/ 1767239 w 2963002"/>
                <a:gd name="csY66" fmla="*/ 1038177 h 1664338"/>
                <a:gd name="csX67" fmla="*/ 1805541 w 2963002"/>
                <a:gd name="csY67" fmla="*/ 1038453 h 1664338"/>
                <a:gd name="csX68" fmla="*/ 1861678 w 2963002"/>
                <a:gd name="csY68" fmla="*/ 1057734 h 1664338"/>
                <a:gd name="csX69" fmla="*/ 1902460 w 2963002"/>
                <a:gd name="csY69" fmla="*/ 1064250 h 1664338"/>
                <a:gd name="csX70" fmla="*/ 1904382 w 2963002"/>
                <a:gd name="csY70" fmla="*/ 1072649 h 1664338"/>
                <a:gd name="csX71" fmla="*/ 1925097 w 2963002"/>
                <a:gd name="csY71" fmla="*/ 1074955 h 1664338"/>
                <a:gd name="csX72" fmla="*/ 1925691 w 2963002"/>
                <a:gd name="csY72" fmla="*/ 1091822 h 1664338"/>
                <a:gd name="csX73" fmla="*/ 1946114 w 2963002"/>
                <a:gd name="csY73" fmla="*/ 1092105 h 1664338"/>
                <a:gd name="csX74" fmla="*/ 1989201 w 2963002"/>
                <a:gd name="csY74" fmla="*/ 1082674 h 1664338"/>
                <a:gd name="csX75" fmla="*/ 1989201 w 2963002"/>
                <a:gd name="csY75" fmla="*/ 1092105 h 1664338"/>
                <a:gd name="csX76" fmla="*/ 1979498 w 2963002"/>
                <a:gd name="csY76" fmla="*/ 1092805 h 1664338"/>
                <a:gd name="csX77" fmla="*/ 1946114 w 2963002"/>
                <a:gd name="csY77" fmla="*/ 1092105 h 1664338"/>
                <a:gd name="csX78" fmla="*/ 1949980 w 2963002"/>
                <a:gd name="csY78" fmla="*/ 1101753 h 1664338"/>
                <a:gd name="csX79" fmla="*/ 2044594 w 2963002"/>
                <a:gd name="csY79" fmla="*/ 1108735 h 1664338"/>
                <a:gd name="csX80" fmla="*/ 2048505 w 2963002"/>
                <a:gd name="csY80" fmla="*/ 1116441 h 1664338"/>
                <a:gd name="csX81" fmla="*/ 2068867 w 2963002"/>
                <a:gd name="csY81" fmla="*/ 1126194 h 1664338"/>
                <a:gd name="csX82" fmla="*/ 2107402 w 2963002"/>
                <a:gd name="csY82" fmla="*/ 1126470 h 1664338"/>
                <a:gd name="csX83" fmla="*/ 2111701 w 2963002"/>
                <a:gd name="csY83" fmla="*/ 1135764 h 1664338"/>
                <a:gd name="csX84" fmla="*/ 2147232 w 2963002"/>
                <a:gd name="csY84" fmla="*/ 1136098 h 1664338"/>
                <a:gd name="csX85" fmla="*/ 2146657 w 2963002"/>
                <a:gd name="csY85" fmla="*/ 1150104 h 1664338"/>
                <a:gd name="csX86" fmla="*/ 2167378 w 2963002"/>
                <a:gd name="csY86" fmla="*/ 1152429 h 1664338"/>
                <a:gd name="csX87" fmla="*/ 2169373 w 2963002"/>
                <a:gd name="csY87" fmla="*/ 1160794 h 1664338"/>
                <a:gd name="csX88" fmla="*/ 2207939 w 2963002"/>
                <a:gd name="csY88" fmla="*/ 1161051 h 1664338"/>
                <a:gd name="csX89" fmla="*/ 2212237 w 2963002"/>
                <a:gd name="csY89" fmla="*/ 1170346 h 1664338"/>
                <a:gd name="csX90" fmla="*/ 2247772 w 2963002"/>
                <a:gd name="csY90" fmla="*/ 1170684 h 1664338"/>
                <a:gd name="csX91" fmla="*/ 2247210 w 2963002"/>
                <a:gd name="csY91" fmla="*/ 1203546 h 1664338"/>
                <a:gd name="csX92" fmla="*/ 2267910 w 2963002"/>
                <a:gd name="csY92" fmla="*/ 1205876 h 1664338"/>
                <a:gd name="csX93" fmla="*/ 2269930 w 2963002"/>
                <a:gd name="csY93" fmla="*/ 1214232 h 1664338"/>
                <a:gd name="csX94" fmla="*/ 2361602 w 2963002"/>
                <a:gd name="csY94" fmla="*/ 1215151 h 1664338"/>
                <a:gd name="csX95" fmla="*/ 2369777 w 2963002"/>
                <a:gd name="csY95" fmla="*/ 1239881 h 1664338"/>
                <a:gd name="csX96" fmla="*/ 2427292 w 2963002"/>
                <a:gd name="csY96" fmla="*/ 1239847 h 1664338"/>
                <a:gd name="csX97" fmla="*/ 2430329 w 2963002"/>
                <a:gd name="csY97" fmla="*/ 1265252 h 1664338"/>
                <a:gd name="csX98" fmla="*/ 2461001 w 2963002"/>
                <a:gd name="csY98" fmla="*/ 1269146 h 1664338"/>
                <a:gd name="csX99" fmla="*/ 2489846 w 2963002"/>
                <a:gd name="csY99" fmla="*/ 1283807 h 1664338"/>
                <a:gd name="csX100" fmla="*/ 2549337 w 2963002"/>
                <a:gd name="csY100" fmla="*/ 1293307 h 1664338"/>
                <a:gd name="csX101" fmla="*/ 2578004 w 2963002"/>
                <a:gd name="csY101" fmla="*/ 1299213 h 1664338"/>
                <a:gd name="csX102" fmla="*/ 2606787 w 2963002"/>
                <a:gd name="csY102" fmla="*/ 1312169 h 1664338"/>
                <a:gd name="csX103" fmla="*/ 2606836 w 2963002"/>
                <a:gd name="csY103" fmla="*/ 1337306 h 1664338"/>
                <a:gd name="csX104" fmla="*/ 2662524 w 2963002"/>
                <a:gd name="csY104" fmla="*/ 1347460 h 1664338"/>
                <a:gd name="csX105" fmla="*/ 2672373 w 2963002"/>
                <a:gd name="csY105" fmla="*/ 1371671 h 1664338"/>
                <a:gd name="csX106" fmla="*/ 2691990 w 2963002"/>
                <a:gd name="csY106" fmla="*/ 1372191 h 1664338"/>
                <a:gd name="csX107" fmla="*/ 2707140 w 2963002"/>
                <a:gd name="csY107" fmla="*/ 1386664 h 1664338"/>
                <a:gd name="csX108" fmla="*/ 2706833 w 2963002"/>
                <a:gd name="csY108" fmla="*/ 1414191 h 1664338"/>
                <a:gd name="csX109" fmla="*/ 2729361 w 2963002"/>
                <a:gd name="csY109" fmla="*/ 1417635 h 1664338"/>
                <a:gd name="csX110" fmla="*/ 2728853 w 2963002"/>
                <a:gd name="csY110" fmla="*/ 1459945 h 1664338"/>
                <a:gd name="csX111" fmla="*/ 2750412 w 2963002"/>
                <a:gd name="csY111" fmla="*/ 1459926 h 1664338"/>
                <a:gd name="csX112" fmla="*/ 2761952 w 2963002"/>
                <a:gd name="csY112" fmla="*/ 1496120 h 1664338"/>
                <a:gd name="csX113" fmla="*/ 2793499 w 2963002"/>
                <a:gd name="csY113" fmla="*/ 1503939 h 1664338"/>
                <a:gd name="csX114" fmla="*/ 2793451 w 2963002"/>
                <a:gd name="csY114" fmla="*/ 1513375 h 1664338"/>
                <a:gd name="csX115" fmla="*/ 2829446 w 2963002"/>
                <a:gd name="csY115" fmla="*/ 1513355 h 1664338"/>
                <a:gd name="csX116" fmla="*/ 2828913 w 2963002"/>
                <a:gd name="csY116" fmla="*/ 1530521 h 1664338"/>
                <a:gd name="csX117" fmla="*/ 2850137 w 2963002"/>
                <a:gd name="csY117" fmla="*/ 1532417 h 1664338"/>
                <a:gd name="csX118" fmla="*/ 2850912 w 2963002"/>
                <a:gd name="csY118" fmla="*/ 1547972 h 1664338"/>
                <a:gd name="csX119" fmla="*/ 2894036 w 2963002"/>
                <a:gd name="csY119" fmla="*/ 1547952 h 1664338"/>
                <a:gd name="csX120" fmla="*/ 2894036 w 2963002"/>
                <a:gd name="csY120" fmla="*/ 1591965 h 1664338"/>
                <a:gd name="csX121" fmla="*/ 2929984 w 2963002"/>
                <a:gd name="csY121" fmla="*/ 1591949 h 1664338"/>
                <a:gd name="csX122" fmla="*/ 2929957 w 2963002"/>
                <a:gd name="csY122" fmla="*/ 1664292 h 1664338"/>
                <a:gd name="csX123" fmla="*/ 2944305 w 2963002"/>
                <a:gd name="csY123" fmla="*/ 1664271 h 1664338"/>
                <a:gd name="csX124" fmla="*/ 2961849 w 2963002"/>
                <a:gd name="csY124" fmla="*/ 1658138 h 1664338"/>
                <a:gd name="csX125" fmla="*/ 2959901 w 2963002"/>
                <a:gd name="csY125" fmla="*/ 1120404 h 16643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Lst>
              <a:rect l="l" t="t" r="r" b="b"/>
              <a:pathLst>
                <a:path w="2963002" h="1664338">
                  <a:moveTo>
                    <a:pt x="2962258" y="1080490"/>
                  </a:moveTo>
                  <a:cubicBezTo>
                    <a:pt x="2962646" y="904962"/>
                    <a:pt x="2962634" y="724528"/>
                    <a:pt x="2962239" y="548939"/>
                  </a:cubicBezTo>
                  <a:cubicBezTo>
                    <a:pt x="2962235" y="546826"/>
                    <a:pt x="2957499" y="545658"/>
                    <a:pt x="2951486" y="545090"/>
                  </a:cubicBezTo>
                  <a:lnTo>
                    <a:pt x="2949229" y="540898"/>
                  </a:lnTo>
                  <a:cubicBezTo>
                    <a:pt x="2062877" y="540474"/>
                    <a:pt x="1176132" y="540229"/>
                    <a:pt x="288995" y="540162"/>
                  </a:cubicBezTo>
                  <a:lnTo>
                    <a:pt x="280069" y="545090"/>
                  </a:lnTo>
                  <a:cubicBezTo>
                    <a:pt x="294940" y="539564"/>
                    <a:pt x="280578" y="534325"/>
                    <a:pt x="236981" y="529371"/>
                  </a:cubicBezTo>
                  <a:cubicBezTo>
                    <a:pt x="227416" y="529346"/>
                    <a:pt x="217817" y="529478"/>
                    <a:pt x="208256" y="529371"/>
                  </a:cubicBezTo>
                  <a:cubicBezTo>
                    <a:pt x="203086" y="525906"/>
                    <a:pt x="196549" y="522777"/>
                    <a:pt x="188643" y="519984"/>
                  </a:cubicBezTo>
                  <a:cubicBezTo>
                    <a:pt x="185747" y="488683"/>
                    <a:pt x="185253" y="457324"/>
                    <a:pt x="187161" y="425906"/>
                  </a:cubicBezTo>
                  <a:lnTo>
                    <a:pt x="172350" y="422483"/>
                  </a:lnTo>
                  <a:cubicBezTo>
                    <a:pt x="168473" y="422220"/>
                    <a:pt x="163733" y="423123"/>
                    <a:pt x="160121" y="421465"/>
                  </a:cubicBezTo>
                  <a:lnTo>
                    <a:pt x="153885" y="412825"/>
                  </a:lnTo>
                  <a:lnTo>
                    <a:pt x="122034" y="413067"/>
                  </a:lnTo>
                  <a:lnTo>
                    <a:pt x="122575" y="370760"/>
                  </a:lnTo>
                  <a:lnTo>
                    <a:pt x="100045" y="367317"/>
                  </a:lnTo>
                  <a:lnTo>
                    <a:pt x="100576" y="236984"/>
                  </a:lnTo>
                  <a:lnTo>
                    <a:pt x="57413" y="237025"/>
                  </a:lnTo>
                  <a:cubicBezTo>
                    <a:pt x="70329" y="221585"/>
                    <a:pt x="39090" y="221299"/>
                    <a:pt x="35731" y="213529"/>
                  </a:cubicBezTo>
                  <a:lnTo>
                    <a:pt x="35907" y="1217"/>
                  </a:lnTo>
                  <a:cubicBezTo>
                    <a:pt x="33899" y="-441"/>
                    <a:pt x="31488" y="-370"/>
                    <a:pt x="28726" y="1217"/>
                  </a:cubicBezTo>
                  <a:cubicBezTo>
                    <a:pt x="21732" y="846"/>
                    <a:pt x="14255" y="1468"/>
                    <a:pt x="7182" y="1217"/>
                  </a:cubicBezTo>
                  <a:cubicBezTo>
                    <a:pt x="7181" y="181273"/>
                    <a:pt x="-82" y="364028"/>
                    <a:pt x="1" y="545090"/>
                  </a:cubicBezTo>
                  <a:lnTo>
                    <a:pt x="258562" y="545073"/>
                  </a:lnTo>
                  <a:lnTo>
                    <a:pt x="258487" y="563967"/>
                  </a:lnTo>
                  <a:cubicBezTo>
                    <a:pt x="306267" y="558894"/>
                    <a:pt x="307581" y="579413"/>
                    <a:pt x="359098" y="573368"/>
                  </a:cubicBezTo>
                  <a:lnTo>
                    <a:pt x="360159" y="598244"/>
                  </a:lnTo>
                  <a:lnTo>
                    <a:pt x="379250" y="599128"/>
                  </a:lnTo>
                  <a:lnTo>
                    <a:pt x="384566" y="608198"/>
                  </a:lnTo>
                  <a:lnTo>
                    <a:pt x="416560" y="607949"/>
                  </a:lnTo>
                  <a:lnTo>
                    <a:pt x="416476" y="642562"/>
                  </a:lnTo>
                  <a:cubicBezTo>
                    <a:pt x="466787" y="639277"/>
                    <a:pt x="450412" y="644703"/>
                    <a:pt x="462102" y="650690"/>
                  </a:cubicBezTo>
                  <a:cubicBezTo>
                    <a:pt x="488212" y="664062"/>
                    <a:pt x="530352" y="663492"/>
                    <a:pt x="517016" y="686577"/>
                  </a:cubicBezTo>
                  <a:lnTo>
                    <a:pt x="581680" y="686559"/>
                  </a:lnTo>
                  <a:lnTo>
                    <a:pt x="581680" y="730572"/>
                  </a:lnTo>
                  <a:cubicBezTo>
                    <a:pt x="581680" y="731007"/>
                    <a:pt x="595654" y="729121"/>
                    <a:pt x="601506" y="731309"/>
                  </a:cubicBezTo>
                  <a:cubicBezTo>
                    <a:pt x="603288" y="731976"/>
                    <a:pt x="606758" y="741917"/>
                    <a:pt x="620153" y="745028"/>
                  </a:cubicBezTo>
                  <a:cubicBezTo>
                    <a:pt x="638671" y="749329"/>
                    <a:pt x="662182" y="751196"/>
                    <a:pt x="679955" y="756712"/>
                  </a:cubicBezTo>
                  <a:cubicBezTo>
                    <a:pt x="702445" y="767255"/>
                    <a:pt x="690301" y="781117"/>
                    <a:pt x="700631" y="790243"/>
                  </a:cubicBezTo>
                  <a:cubicBezTo>
                    <a:pt x="709925" y="798455"/>
                    <a:pt x="741408" y="802013"/>
                    <a:pt x="761250" y="799720"/>
                  </a:cubicBezTo>
                  <a:lnTo>
                    <a:pt x="761172" y="818613"/>
                  </a:lnTo>
                  <a:cubicBezTo>
                    <a:pt x="798480" y="812914"/>
                    <a:pt x="803623" y="825654"/>
                    <a:pt x="823564" y="827308"/>
                  </a:cubicBezTo>
                  <a:cubicBezTo>
                    <a:pt x="843260" y="828942"/>
                    <a:pt x="863062" y="827226"/>
                    <a:pt x="882646" y="828500"/>
                  </a:cubicBezTo>
                  <a:lnTo>
                    <a:pt x="884647" y="836868"/>
                  </a:lnTo>
                  <a:lnTo>
                    <a:pt x="905367" y="839194"/>
                  </a:lnTo>
                  <a:lnTo>
                    <a:pt x="904800" y="853200"/>
                  </a:lnTo>
                  <a:lnTo>
                    <a:pt x="1058889" y="852963"/>
                  </a:lnTo>
                  <a:lnTo>
                    <a:pt x="1063263" y="862250"/>
                  </a:lnTo>
                  <a:lnTo>
                    <a:pt x="1105942" y="862593"/>
                  </a:lnTo>
                  <a:cubicBezTo>
                    <a:pt x="1093351" y="896753"/>
                    <a:pt x="1161587" y="886846"/>
                    <a:pt x="1216401" y="887571"/>
                  </a:cubicBezTo>
                  <a:lnTo>
                    <a:pt x="1228740" y="906290"/>
                  </a:lnTo>
                  <a:lnTo>
                    <a:pt x="1307019" y="906605"/>
                  </a:lnTo>
                  <a:cubicBezTo>
                    <a:pt x="1304045" y="920250"/>
                    <a:pt x="1303924" y="922252"/>
                    <a:pt x="1324493" y="930477"/>
                  </a:cubicBezTo>
                  <a:cubicBezTo>
                    <a:pt x="1331129" y="933131"/>
                    <a:pt x="1347542" y="929383"/>
                    <a:pt x="1343604" y="940695"/>
                  </a:cubicBezTo>
                  <a:lnTo>
                    <a:pt x="1399889" y="941566"/>
                  </a:lnTo>
                  <a:lnTo>
                    <a:pt x="1404273" y="950852"/>
                  </a:lnTo>
                  <a:lnTo>
                    <a:pt x="1465007" y="950620"/>
                  </a:lnTo>
                  <a:lnTo>
                    <a:pt x="1464497" y="967684"/>
                  </a:lnTo>
                  <a:cubicBezTo>
                    <a:pt x="1493887" y="976565"/>
                    <a:pt x="1515901" y="977310"/>
                    <a:pt x="1554422" y="975565"/>
                  </a:cubicBezTo>
                  <a:lnTo>
                    <a:pt x="1558765" y="984895"/>
                  </a:lnTo>
                  <a:lnTo>
                    <a:pt x="1586610" y="985542"/>
                  </a:lnTo>
                  <a:lnTo>
                    <a:pt x="1587466" y="994289"/>
                  </a:lnTo>
                  <a:cubicBezTo>
                    <a:pt x="1622531" y="989582"/>
                    <a:pt x="1623969" y="1001998"/>
                    <a:pt x="1634557" y="1003609"/>
                  </a:cubicBezTo>
                  <a:cubicBezTo>
                    <a:pt x="1648300" y="1005701"/>
                    <a:pt x="1681933" y="1002279"/>
                    <a:pt x="1686892" y="1004581"/>
                  </a:cubicBezTo>
                  <a:cubicBezTo>
                    <a:pt x="1689053" y="1005584"/>
                    <a:pt x="1685269" y="1010603"/>
                    <a:pt x="1689372" y="1012702"/>
                  </a:cubicBezTo>
                  <a:cubicBezTo>
                    <a:pt x="1694888" y="1015525"/>
                    <a:pt x="1732888" y="1021784"/>
                    <a:pt x="1744449" y="1020250"/>
                  </a:cubicBezTo>
                  <a:cubicBezTo>
                    <a:pt x="1739330" y="1034282"/>
                    <a:pt x="1772249" y="1024190"/>
                    <a:pt x="1767239" y="1038177"/>
                  </a:cubicBezTo>
                  <a:lnTo>
                    <a:pt x="1805541" y="1038453"/>
                  </a:lnTo>
                  <a:cubicBezTo>
                    <a:pt x="1813761" y="1054918"/>
                    <a:pt x="1835323" y="1052637"/>
                    <a:pt x="1861678" y="1057734"/>
                  </a:cubicBezTo>
                  <a:cubicBezTo>
                    <a:pt x="1868996" y="1059150"/>
                    <a:pt x="1872802" y="1067799"/>
                    <a:pt x="1902460" y="1064250"/>
                  </a:cubicBezTo>
                  <a:lnTo>
                    <a:pt x="1904382" y="1072649"/>
                  </a:lnTo>
                  <a:lnTo>
                    <a:pt x="1925097" y="1074955"/>
                  </a:lnTo>
                  <a:lnTo>
                    <a:pt x="1925691" y="1091822"/>
                  </a:lnTo>
                  <a:lnTo>
                    <a:pt x="1946114" y="1092105"/>
                  </a:lnTo>
                  <a:cubicBezTo>
                    <a:pt x="1961237" y="1089980"/>
                    <a:pt x="1975600" y="1086836"/>
                    <a:pt x="1989201" y="1082674"/>
                  </a:cubicBezTo>
                  <a:cubicBezTo>
                    <a:pt x="1995753" y="1086024"/>
                    <a:pt x="1997980" y="1088838"/>
                    <a:pt x="1989201" y="1092105"/>
                  </a:cubicBezTo>
                  <a:lnTo>
                    <a:pt x="1979498" y="1092805"/>
                  </a:lnTo>
                  <a:cubicBezTo>
                    <a:pt x="1972607" y="1085826"/>
                    <a:pt x="1948042" y="1083712"/>
                    <a:pt x="1946114" y="1092105"/>
                  </a:cubicBezTo>
                  <a:lnTo>
                    <a:pt x="1949980" y="1101753"/>
                  </a:lnTo>
                  <a:cubicBezTo>
                    <a:pt x="1982695" y="1101437"/>
                    <a:pt x="2018744" y="1098925"/>
                    <a:pt x="2044594" y="1108735"/>
                  </a:cubicBezTo>
                  <a:cubicBezTo>
                    <a:pt x="2048119" y="1110073"/>
                    <a:pt x="2045035" y="1114977"/>
                    <a:pt x="2048505" y="1116441"/>
                  </a:cubicBezTo>
                  <a:cubicBezTo>
                    <a:pt x="2054413" y="1118934"/>
                    <a:pt x="2073336" y="1114042"/>
                    <a:pt x="2068867" y="1126194"/>
                  </a:cubicBezTo>
                  <a:lnTo>
                    <a:pt x="2107402" y="1126470"/>
                  </a:lnTo>
                  <a:lnTo>
                    <a:pt x="2111701" y="1135764"/>
                  </a:lnTo>
                  <a:lnTo>
                    <a:pt x="2147232" y="1136098"/>
                  </a:lnTo>
                  <a:lnTo>
                    <a:pt x="2146657" y="1150104"/>
                  </a:lnTo>
                  <a:lnTo>
                    <a:pt x="2167378" y="1152429"/>
                  </a:lnTo>
                  <a:lnTo>
                    <a:pt x="2169373" y="1160794"/>
                  </a:lnTo>
                  <a:lnTo>
                    <a:pt x="2207939" y="1161051"/>
                  </a:lnTo>
                  <a:lnTo>
                    <a:pt x="2212237" y="1170346"/>
                  </a:lnTo>
                  <a:lnTo>
                    <a:pt x="2247772" y="1170684"/>
                  </a:lnTo>
                  <a:lnTo>
                    <a:pt x="2247210" y="1203546"/>
                  </a:lnTo>
                  <a:lnTo>
                    <a:pt x="2267910" y="1205876"/>
                  </a:lnTo>
                  <a:lnTo>
                    <a:pt x="2269930" y="1214232"/>
                  </a:lnTo>
                  <a:lnTo>
                    <a:pt x="2361602" y="1215151"/>
                  </a:lnTo>
                  <a:lnTo>
                    <a:pt x="2369777" y="1239881"/>
                  </a:lnTo>
                  <a:lnTo>
                    <a:pt x="2427292" y="1239847"/>
                  </a:lnTo>
                  <a:lnTo>
                    <a:pt x="2430329" y="1265252"/>
                  </a:lnTo>
                  <a:cubicBezTo>
                    <a:pt x="2436704" y="1269004"/>
                    <a:pt x="2453060" y="1266858"/>
                    <a:pt x="2461001" y="1269146"/>
                  </a:cubicBezTo>
                  <a:cubicBezTo>
                    <a:pt x="2467420" y="1270995"/>
                    <a:pt x="2485079" y="1283392"/>
                    <a:pt x="2489846" y="1283807"/>
                  </a:cubicBezTo>
                  <a:cubicBezTo>
                    <a:pt x="2506438" y="1285252"/>
                    <a:pt x="2537956" y="1284662"/>
                    <a:pt x="2549337" y="1293307"/>
                  </a:cubicBezTo>
                  <a:cubicBezTo>
                    <a:pt x="2551203" y="1297793"/>
                    <a:pt x="2560759" y="1299762"/>
                    <a:pt x="2578004" y="1299213"/>
                  </a:cubicBezTo>
                  <a:cubicBezTo>
                    <a:pt x="2582748" y="1305431"/>
                    <a:pt x="2593259" y="1310476"/>
                    <a:pt x="2606787" y="1312169"/>
                  </a:cubicBezTo>
                  <a:cubicBezTo>
                    <a:pt x="2608264" y="1320442"/>
                    <a:pt x="2605569" y="1329013"/>
                    <a:pt x="2606836" y="1337306"/>
                  </a:cubicBezTo>
                  <a:cubicBezTo>
                    <a:pt x="2618372" y="1335011"/>
                    <a:pt x="2655615" y="1344463"/>
                    <a:pt x="2662524" y="1347460"/>
                  </a:cubicBezTo>
                  <a:cubicBezTo>
                    <a:pt x="2676062" y="1353334"/>
                    <a:pt x="2668112" y="1369818"/>
                    <a:pt x="2672373" y="1371671"/>
                  </a:cubicBezTo>
                  <a:lnTo>
                    <a:pt x="2691990" y="1372191"/>
                  </a:lnTo>
                  <a:cubicBezTo>
                    <a:pt x="2684539" y="1381981"/>
                    <a:pt x="2706385" y="1385321"/>
                    <a:pt x="2707140" y="1386664"/>
                  </a:cubicBezTo>
                  <a:cubicBezTo>
                    <a:pt x="2711464" y="1394356"/>
                    <a:pt x="2704837" y="1405821"/>
                    <a:pt x="2706833" y="1414191"/>
                  </a:cubicBezTo>
                  <a:lnTo>
                    <a:pt x="2729361" y="1417635"/>
                  </a:lnTo>
                  <a:lnTo>
                    <a:pt x="2728853" y="1459945"/>
                  </a:lnTo>
                  <a:cubicBezTo>
                    <a:pt x="2735969" y="1460158"/>
                    <a:pt x="2743287" y="1459691"/>
                    <a:pt x="2750412" y="1459926"/>
                  </a:cubicBezTo>
                  <a:cubicBezTo>
                    <a:pt x="2761943" y="1469440"/>
                    <a:pt x="2765789" y="1481505"/>
                    <a:pt x="2761952" y="1496120"/>
                  </a:cubicBezTo>
                  <a:cubicBezTo>
                    <a:pt x="2770776" y="1499386"/>
                    <a:pt x="2781292" y="1501993"/>
                    <a:pt x="2793499" y="1503939"/>
                  </a:cubicBezTo>
                  <a:cubicBezTo>
                    <a:pt x="2794703" y="1506742"/>
                    <a:pt x="2792558" y="1510353"/>
                    <a:pt x="2793451" y="1513375"/>
                  </a:cubicBezTo>
                  <a:lnTo>
                    <a:pt x="2829446" y="1513355"/>
                  </a:lnTo>
                  <a:lnTo>
                    <a:pt x="2828913" y="1530521"/>
                  </a:lnTo>
                  <a:lnTo>
                    <a:pt x="2850137" y="1532417"/>
                  </a:lnTo>
                  <a:lnTo>
                    <a:pt x="2850912" y="1547972"/>
                  </a:lnTo>
                  <a:lnTo>
                    <a:pt x="2894036" y="1547952"/>
                  </a:lnTo>
                  <a:lnTo>
                    <a:pt x="2894036" y="1591965"/>
                  </a:lnTo>
                  <a:cubicBezTo>
                    <a:pt x="2894036" y="1591965"/>
                    <a:pt x="2929984" y="1591949"/>
                    <a:pt x="2929984" y="1591949"/>
                  </a:cubicBezTo>
                  <a:lnTo>
                    <a:pt x="2929957" y="1664292"/>
                  </a:lnTo>
                  <a:cubicBezTo>
                    <a:pt x="2934704" y="1664448"/>
                    <a:pt x="2939542" y="1664157"/>
                    <a:pt x="2944305" y="1664271"/>
                  </a:cubicBezTo>
                  <a:cubicBezTo>
                    <a:pt x="2954797" y="1664058"/>
                    <a:pt x="2962602" y="1662561"/>
                    <a:pt x="2961849" y="1658138"/>
                  </a:cubicBezTo>
                  <a:cubicBezTo>
                    <a:pt x="2963879" y="1479573"/>
                    <a:pt x="2963230" y="1300328"/>
                    <a:pt x="2959901" y="1120404"/>
                  </a:cubicBezTo>
                </a:path>
              </a:pathLst>
            </a:custGeom>
            <a:solidFill>
              <a:schemeClr val="accent6"/>
            </a:solidFill>
            <a:ln w="86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S PGothic" charset="0"/>
                <a:cs typeface="+mn-cs"/>
              </a:endParaRPr>
            </a:p>
          </p:txBody>
        </p:sp>
        <p:grpSp>
          <p:nvGrpSpPr>
            <p:cNvPr id="17" name="Graphic 10">
              <a:extLst>
                <a:ext uri="{FF2B5EF4-FFF2-40B4-BE49-F238E27FC236}">
                  <a16:creationId xmlns:a16="http://schemas.microsoft.com/office/drawing/2014/main" id="{79FE4530-3722-5DE5-F73D-4331BAAC5F68}"/>
                </a:ext>
              </a:extLst>
            </p:cNvPr>
            <p:cNvGrpSpPr/>
            <p:nvPr/>
          </p:nvGrpSpPr>
          <p:grpSpPr>
            <a:xfrm>
              <a:off x="6964647" y="4043782"/>
              <a:ext cx="4424155" cy="12926"/>
              <a:chOff x="4527914" y="3603719"/>
              <a:chExt cx="2963752" cy="8659"/>
            </a:xfrm>
          </p:grpSpPr>
          <p:sp>
            <p:nvSpPr>
              <p:cNvPr id="18" name="Freeform 17">
                <a:extLst>
                  <a:ext uri="{FF2B5EF4-FFF2-40B4-BE49-F238E27FC236}">
                    <a16:creationId xmlns:a16="http://schemas.microsoft.com/office/drawing/2014/main" id="{9AB67617-8530-7D60-6214-EB177C68B037}"/>
                  </a:ext>
                </a:extLst>
              </p:cNvPr>
              <p:cNvSpPr/>
              <p:nvPr/>
            </p:nvSpPr>
            <p:spPr>
              <a:xfrm>
                <a:off x="4527914" y="3603719"/>
                <a:ext cx="25977" cy="8659"/>
              </a:xfrm>
              <a:custGeom>
                <a:avLst/>
                <a:gdLst>
                  <a:gd name="csX0" fmla="*/ 0 w 25977"/>
                  <a:gd name="csY0" fmla="*/ 0 h 8659"/>
                  <a:gd name="csX1" fmla="*/ 25977 w 25977"/>
                  <a:gd name="csY1" fmla="*/ 0 h 8659"/>
                </a:gdLst>
                <a:ahLst/>
                <a:cxnLst>
                  <a:cxn ang="0">
                    <a:pos x="csX0" y="csY0"/>
                  </a:cxn>
                  <a:cxn ang="0">
                    <a:pos x="csX1" y="csY1"/>
                  </a:cxn>
                </a:cxnLst>
                <a:rect l="l" t="t" r="r" b="b"/>
                <a:pathLst>
                  <a:path w="25977" h="8659">
                    <a:moveTo>
                      <a:pt x="0" y="0"/>
                    </a:moveTo>
                    <a:lnTo>
                      <a:pt x="25977"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19" name="Freeform 18">
                <a:extLst>
                  <a:ext uri="{FF2B5EF4-FFF2-40B4-BE49-F238E27FC236}">
                    <a16:creationId xmlns:a16="http://schemas.microsoft.com/office/drawing/2014/main" id="{05EE5991-50B0-48EE-BD39-D7E8EF02698F}"/>
                  </a:ext>
                </a:extLst>
              </p:cNvPr>
              <p:cNvSpPr/>
              <p:nvPr/>
            </p:nvSpPr>
            <p:spPr>
              <a:xfrm>
                <a:off x="4604975" y="3603719"/>
                <a:ext cx="2835171" cy="8659"/>
              </a:xfrm>
              <a:custGeom>
                <a:avLst/>
                <a:gdLst>
                  <a:gd name="csX0" fmla="*/ 0 w 2835171"/>
                  <a:gd name="csY0" fmla="*/ 0 h 8659"/>
                  <a:gd name="csX1" fmla="*/ 2835172 w 2835171"/>
                  <a:gd name="csY1" fmla="*/ 0 h 8659"/>
                </a:gdLst>
                <a:ahLst/>
                <a:cxnLst>
                  <a:cxn ang="0">
                    <a:pos x="csX0" y="csY0"/>
                  </a:cxn>
                  <a:cxn ang="0">
                    <a:pos x="csX1" y="csY1"/>
                  </a:cxn>
                </a:cxnLst>
                <a:rect l="l" t="t" r="r" b="b"/>
                <a:pathLst>
                  <a:path w="2835171" h="8659">
                    <a:moveTo>
                      <a:pt x="0" y="0"/>
                    </a:moveTo>
                    <a:lnTo>
                      <a:pt x="2835172" y="0"/>
                    </a:lnTo>
                  </a:path>
                </a:pathLst>
              </a:custGeom>
              <a:ln w="9525" cap="flat">
                <a:solidFill>
                  <a:schemeClr val="tx1"/>
                </a:solidFill>
                <a:custDash>
                  <a:ds d="442461" sp="442461"/>
                </a:custDash>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20" name="Freeform 19">
                <a:extLst>
                  <a:ext uri="{FF2B5EF4-FFF2-40B4-BE49-F238E27FC236}">
                    <a16:creationId xmlns:a16="http://schemas.microsoft.com/office/drawing/2014/main" id="{1731CF22-C9EE-B371-CE98-2B6B00F4A883}"/>
                  </a:ext>
                </a:extLst>
              </p:cNvPr>
              <p:cNvSpPr/>
              <p:nvPr/>
            </p:nvSpPr>
            <p:spPr>
              <a:xfrm>
                <a:off x="7465689" y="3603719"/>
                <a:ext cx="25977" cy="8659"/>
              </a:xfrm>
              <a:custGeom>
                <a:avLst/>
                <a:gdLst>
                  <a:gd name="csX0" fmla="*/ 0 w 25977"/>
                  <a:gd name="csY0" fmla="*/ 0 h 8659"/>
                  <a:gd name="csX1" fmla="*/ 25977 w 25977"/>
                  <a:gd name="csY1" fmla="*/ 0 h 8659"/>
                </a:gdLst>
                <a:ahLst/>
                <a:cxnLst>
                  <a:cxn ang="0">
                    <a:pos x="csX0" y="csY0"/>
                  </a:cxn>
                  <a:cxn ang="0">
                    <a:pos x="csX1" y="csY1"/>
                  </a:cxn>
                </a:cxnLst>
                <a:rect l="l" t="t" r="r" b="b"/>
                <a:pathLst>
                  <a:path w="25977" h="8659">
                    <a:moveTo>
                      <a:pt x="0" y="0"/>
                    </a:moveTo>
                    <a:lnTo>
                      <a:pt x="25977"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S PGothic" charset="0"/>
                  <a:cs typeface="+mn-cs"/>
                </a:endParaRPr>
              </a:p>
            </p:txBody>
          </p:sp>
        </p:grpSp>
        <p:sp>
          <p:nvSpPr>
            <p:cNvPr id="41" name="Freeform 40">
              <a:extLst>
                <a:ext uri="{FF2B5EF4-FFF2-40B4-BE49-F238E27FC236}">
                  <a16:creationId xmlns:a16="http://schemas.microsoft.com/office/drawing/2014/main" id="{47A8F2BB-F8AA-AA58-6FC9-2E057CC3E0E7}"/>
                </a:ext>
              </a:extLst>
            </p:cNvPr>
            <p:cNvSpPr/>
            <p:nvPr/>
          </p:nvSpPr>
          <p:spPr>
            <a:xfrm>
              <a:off x="6959134" y="2379566"/>
              <a:ext cx="134394" cy="863051"/>
            </a:xfrm>
            <a:custGeom>
              <a:avLst/>
              <a:gdLst>
                <a:gd name="csX0" fmla="*/ 89685 w 90031"/>
                <a:gd name="csY0" fmla="*/ 562767 h 578160"/>
                <a:gd name="csX1" fmla="*/ 86577 w 90031"/>
                <a:gd name="csY1" fmla="*/ 516736 h 578160"/>
                <a:gd name="csX2" fmla="*/ 78608 w 90031"/>
                <a:gd name="csY2" fmla="*/ 509968 h 578160"/>
                <a:gd name="csX3" fmla="*/ 59640 w 90031"/>
                <a:gd name="csY3" fmla="*/ 499891 h 578160"/>
                <a:gd name="csX4" fmla="*/ 55907 w 90031"/>
                <a:gd name="csY4" fmla="*/ 433856 h 578160"/>
                <a:gd name="csX5" fmla="*/ 38803 w 90031"/>
                <a:gd name="csY5" fmla="*/ 423080 h 578160"/>
                <a:gd name="csX6" fmla="*/ 39105 w 90031"/>
                <a:gd name="csY6" fmla="*/ 286678 h 578160"/>
                <a:gd name="csX7" fmla="*/ 33375 w 90031"/>
                <a:gd name="csY7" fmla="*/ 282956 h 578160"/>
                <a:gd name="csX8" fmla="*/ 25585 w 90031"/>
                <a:gd name="csY8" fmla="*/ 275170 h 578160"/>
                <a:gd name="csX9" fmla="*/ 25884 w 90031"/>
                <a:gd name="csY9" fmla="*/ 0 h 578160"/>
                <a:gd name="csX10" fmla="*/ 3312 w 90031"/>
                <a:gd name="csY10" fmla="*/ 0 h 578160"/>
                <a:gd name="csX11" fmla="*/ 3332 w 90031"/>
                <a:gd name="csY11" fmla="*/ 562751 h 578160"/>
                <a:gd name="csX12" fmla="*/ 15138 w 90031"/>
                <a:gd name="csY12" fmla="*/ 574164 h 578160"/>
                <a:gd name="csX13" fmla="*/ 78439 w 90031"/>
                <a:gd name="csY13" fmla="*/ 575326 h 578160"/>
                <a:gd name="csX14" fmla="*/ 85950 w 90031"/>
                <a:gd name="csY14" fmla="*/ 575326 h 5781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90031" h="578160">
                  <a:moveTo>
                    <a:pt x="89685" y="562767"/>
                  </a:moveTo>
                  <a:cubicBezTo>
                    <a:pt x="88447" y="548269"/>
                    <a:pt x="92813" y="530566"/>
                    <a:pt x="86577" y="516736"/>
                  </a:cubicBezTo>
                  <a:cubicBezTo>
                    <a:pt x="84632" y="512422"/>
                    <a:pt x="79870" y="512875"/>
                    <a:pt x="78608" y="509968"/>
                  </a:cubicBezTo>
                  <a:cubicBezTo>
                    <a:pt x="74430" y="500351"/>
                    <a:pt x="85782" y="498144"/>
                    <a:pt x="59640" y="499891"/>
                  </a:cubicBezTo>
                  <a:cubicBezTo>
                    <a:pt x="56821" y="486299"/>
                    <a:pt x="65153" y="441844"/>
                    <a:pt x="55907" y="433856"/>
                  </a:cubicBezTo>
                  <a:cubicBezTo>
                    <a:pt x="48524" y="432439"/>
                    <a:pt x="42823" y="428846"/>
                    <a:pt x="38803" y="423080"/>
                  </a:cubicBezTo>
                  <a:lnTo>
                    <a:pt x="39105" y="286678"/>
                  </a:lnTo>
                  <a:lnTo>
                    <a:pt x="33375" y="282956"/>
                  </a:lnTo>
                  <a:cubicBezTo>
                    <a:pt x="30834" y="282265"/>
                    <a:pt x="24746" y="278427"/>
                    <a:pt x="25585" y="275170"/>
                  </a:cubicBezTo>
                  <a:lnTo>
                    <a:pt x="25884" y="0"/>
                  </a:lnTo>
                  <a:lnTo>
                    <a:pt x="3312" y="0"/>
                  </a:lnTo>
                  <a:cubicBezTo>
                    <a:pt x="3312" y="0"/>
                    <a:pt x="3332" y="562751"/>
                    <a:pt x="3332" y="562751"/>
                  </a:cubicBezTo>
                  <a:cubicBezTo>
                    <a:pt x="-7889" y="566433"/>
                    <a:pt x="12621" y="586582"/>
                    <a:pt x="15138" y="574164"/>
                  </a:cubicBezTo>
                  <a:cubicBezTo>
                    <a:pt x="36393" y="572938"/>
                    <a:pt x="57494" y="573325"/>
                    <a:pt x="78439" y="575326"/>
                  </a:cubicBezTo>
                  <a:cubicBezTo>
                    <a:pt x="80942" y="575311"/>
                    <a:pt x="83446" y="575337"/>
                    <a:pt x="85950" y="575326"/>
                  </a:cubicBezTo>
                </a:path>
              </a:pathLst>
            </a:custGeom>
            <a:solidFill>
              <a:schemeClr val="accent3"/>
            </a:solidFill>
            <a:ln w="8653"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2" name="Freeform 41">
              <a:extLst>
                <a:ext uri="{FF2B5EF4-FFF2-40B4-BE49-F238E27FC236}">
                  <a16:creationId xmlns:a16="http://schemas.microsoft.com/office/drawing/2014/main" id="{EEEFFDD7-5F31-38D8-1217-60BCA1FD910F}"/>
                </a:ext>
              </a:extLst>
            </p:cNvPr>
            <p:cNvSpPr/>
            <p:nvPr/>
          </p:nvSpPr>
          <p:spPr>
            <a:xfrm>
              <a:off x="6965765" y="3230539"/>
              <a:ext cx="374108" cy="12926"/>
            </a:xfrm>
            <a:custGeom>
              <a:avLst/>
              <a:gdLst>
                <a:gd name="csX0" fmla="*/ 0 w 250616"/>
                <a:gd name="csY0" fmla="*/ 0 h 8659"/>
                <a:gd name="csX1" fmla="*/ 250616 w 250616"/>
                <a:gd name="csY1" fmla="*/ 0 h 8659"/>
              </a:gdLst>
              <a:ahLst/>
              <a:cxnLst>
                <a:cxn ang="0">
                  <a:pos x="csX0" y="csY0"/>
                </a:cxn>
                <a:cxn ang="0">
                  <a:pos x="csX1" y="csY1"/>
                </a:cxn>
              </a:cxnLst>
              <a:rect l="l" t="t" r="r" b="b"/>
              <a:pathLst>
                <a:path w="250616" h="8659">
                  <a:moveTo>
                    <a:pt x="0" y="0"/>
                  </a:moveTo>
                  <a:lnTo>
                    <a:pt x="250616" y="0"/>
                  </a:lnTo>
                </a:path>
              </a:pathLst>
            </a:custGeom>
            <a:ln w="8653" cap="flat">
              <a:solidFill>
                <a:srgbClr val="4AACC5"/>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S PGothic" charset="0"/>
                <a:cs typeface="+mn-cs"/>
              </a:endParaRPr>
            </a:p>
          </p:txBody>
        </p:sp>
        <p:grpSp>
          <p:nvGrpSpPr>
            <p:cNvPr id="47" name="Group 46">
              <a:extLst>
                <a:ext uri="{FF2B5EF4-FFF2-40B4-BE49-F238E27FC236}">
                  <a16:creationId xmlns:a16="http://schemas.microsoft.com/office/drawing/2014/main" id="{8CF43962-7D41-5F47-D4C1-8B4CC9920998}"/>
                </a:ext>
              </a:extLst>
            </p:cNvPr>
            <p:cNvGrpSpPr/>
            <p:nvPr/>
          </p:nvGrpSpPr>
          <p:grpSpPr>
            <a:xfrm>
              <a:off x="6879612" y="1654635"/>
              <a:ext cx="91042" cy="3847477"/>
              <a:chOff x="6879612" y="1654635"/>
              <a:chExt cx="91042" cy="3847477"/>
            </a:xfrm>
          </p:grpSpPr>
          <p:sp>
            <p:nvSpPr>
              <p:cNvPr id="22" name="Freeform 21">
                <a:extLst>
                  <a:ext uri="{FF2B5EF4-FFF2-40B4-BE49-F238E27FC236}">
                    <a16:creationId xmlns:a16="http://schemas.microsoft.com/office/drawing/2014/main" id="{A9190082-77A3-5F83-7D42-1AACE10AC0FD}"/>
                  </a:ext>
                </a:extLst>
              </p:cNvPr>
              <p:cNvSpPr/>
              <p:nvPr/>
            </p:nvSpPr>
            <p:spPr>
              <a:xfrm>
                <a:off x="6879612" y="5323968"/>
                <a:ext cx="78116" cy="12926"/>
              </a:xfrm>
              <a:custGeom>
                <a:avLst/>
                <a:gdLst>
                  <a:gd name="csX0" fmla="*/ 0 w 52330"/>
                  <a:gd name="csY0" fmla="*/ 0 h 8659"/>
                  <a:gd name="csX1" fmla="*/ 52330 w 52330"/>
                  <a:gd name="csY1" fmla="*/ 0 h 8659"/>
                </a:gdLst>
                <a:ahLst/>
                <a:cxnLst>
                  <a:cxn ang="0">
                    <a:pos x="csX0" y="csY0"/>
                  </a:cxn>
                  <a:cxn ang="0">
                    <a:pos x="csX1" y="csY1"/>
                  </a:cxn>
                </a:cxnLst>
                <a:rect l="l" t="t" r="r" b="b"/>
                <a:pathLst>
                  <a:path w="52330" h="8659">
                    <a:moveTo>
                      <a:pt x="0" y="0"/>
                    </a:moveTo>
                    <a:lnTo>
                      <a:pt x="5233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23" name="Freeform 22">
                <a:extLst>
                  <a:ext uri="{FF2B5EF4-FFF2-40B4-BE49-F238E27FC236}">
                    <a16:creationId xmlns:a16="http://schemas.microsoft.com/office/drawing/2014/main" id="{8FDBCFB8-0504-BCBB-7046-8C2875C6EC77}"/>
                  </a:ext>
                </a:extLst>
              </p:cNvPr>
              <p:cNvSpPr/>
              <p:nvPr/>
            </p:nvSpPr>
            <p:spPr>
              <a:xfrm>
                <a:off x="6879612" y="5102309"/>
                <a:ext cx="78116" cy="12926"/>
              </a:xfrm>
              <a:custGeom>
                <a:avLst/>
                <a:gdLst>
                  <a:gd name="csX0" fmla="*/ 0 w 52330"/>
                  <a:gd name="csY0" fmla="*/ 0 h 8659"/>
                  <a:gd name="csX1" fmla="*/ 52330 w 52330"/>
                  <a:gd name="csY1" fmla="*/ 0 h 8659"/>
                </a:gdLst>
                <a:ahLst/>
                <a:cxnLst>
                  <a:cxn ang="0">
                    <a:pos x="csX0" y="csY0"/>
                  </a:cxn>
                  <a:cxn ang="0">
                    <a:pos x="csX1" y="csY1"/>
                  </a:cxn>
                </a:cxnLst>
                <a:rect l="l" t="t" r="r" b="b"/>
                <a:pathLst>
                  <a:path w="52330" h="8659">
                    <a:moveTo>
                      <a:pt x="0" y="0"/>
                    </a:moveTo>
                    <a:lnTo>
                      <a:pt x="5233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24" name="Freeform 23">
                <a:extLst>
                  <a:ext uri="{FF2B5EF4-FFF2-40B4-BE49-F238E27FC236}">
                    <a16:creationId xmlns:a16="http://schemas.microsoft.com/office/drawing/2014/main" id="{562B1EA6-3C1B-61DD-3B60-3CA5A3B0986C}"/>
                  </a:ext>
                </a:extLst>
              </p:cNvPr>
              <p:cNvSpPr/>
              <p:nvPr/>
            </p:nvSpPr>
            <p:spPr>
              <a:xfrm>
                <a:off x="6879612" y="4861001"/>
                <a:ext cx="78116" cy="12926"/>
              </a:xfrm>
              <a:custGeom>
                <a:avLst/>
                <a:gdLst>
                  <a:gd name="csX0" fmla="*/ 0 w 52330"/>
                  <a:gd name="csY0" fmla="*/ 0 h 8659"/>
                  <a:gd name="csX1" fmla="*/ 52330 w 52330"/>
                  <a:gd name="csY1" fmla="*/ 0 h 8659"/>
                </a:gdLst>
                <a:ahLst/>
                <a:cxnLst>
                  <a:cxn ang="0">
                    <a:pos x="csX0" y="csY0"/>
                  </a:cxn>
                  <a:cxn ang="0">
                    <a:pos x="csX1" y="csY1"/>
                  </a:cxn>
                </a:cxnLst>
                <a:rect l="l" t="t" r="r" b="b"/>
                <a:pathLst>
                  <a:path w="52330" h="8659">
                    <a:moveTo>
                      <a:pt x="0" y="0"/>
                    </a:moveTo>
                    <a:lnTo>
                      <a:pt x="5233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25" name="Freeform 24">
                <a:extLst>
                  <a:ext uri="{FF2B5EF4-FFF2-40B4-BE49-F238E27FC236}">
                    <a16:creationId xmlns:a16="http://schemas.microsoft.com/office/drawing/2014/main" id="{FB395C78-2C7D-EC72-DE5D-1C6C9B8D1E5A}"/>
                  </a:ext>
                </a:extLst>
              </p:cNvPr>
              <p:cNvSpPr/>
              <p:nvPr/>
            </p:nvSpPr>
            <p:spPr>
              <a:xfrm>
                <a:off x="6879612" y="4628521"/>
                <a:ext cx="78116" cy="12926"/>
              </a:xfrm>
              <a:custGeom>
                <a:avLst/>
                <a:gdLst>
                  <a:gd name="csX0" fmla="*/ 0 w 52330"/>
                  <a:gd name="csY0" fmla="*/ 0 h 8659"/>
                  <a:gd name="csX1" fmla="*/ 52330 w 52330"/>
                  <a:gd name="csY1" fmla="*/ 0 h 8659"/>
                </a:gdLst>
                <a:ahLst/>
                <a:cxnLst>
                  <a:cxn ang="0">
                    <a:pos x="csX0" y="csY0"/>
                  </a:cxn>
                  <a:cxn ang="0">
                    <a:pos x="csX1" y="csY1"/>
                  </a:cxn>
                </a:cxnLst>
                <a:rect l="l" t="t" r="r" b="b"/>
                <a:pathLst>
                  <a:path w="52330" h="8659">
                    <a:moveTo>
                      <a:pt x="0" y="0"/>
                    </a:moveTo>
                    <a:lnTo>
                      <a:pt x="5233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26" name="Freeform 25">
                <a:extLst>
                  <a:ext uri="{FF2B5EF4-FFF2-40B4-BE49-F238E27FC236}">
                    <a16:creationId xmlns:a16="http://schemas.microsoft.com/office/drawing/2014/main" id="{3E1194F2-4D12-9AC8-467F-54BA97FE8816}"/>
                  </a:ext>
                </a:extLst>
              </p:cNvPr>
              <p:cNvSpPr/>
              <p:nvPr/>
            </p:nvSpPr>
            <p:spPr>
              <a:xfrm>
                <a:off x="6879612" y="4406861"/>
                <a:ext cx="78116" cy="12926"/>
              </a:xfrm>
              <a:custGeom>
                <a:avLst/>
                <a:gdLst>
                  <a:gd name="csX0" fmla="*/ 0 w 52330"/>
                  <a:gd name="csY0" fmla="*/ 0 h 8659"/>
                  <a:gd name="csX1" fmla="*/ 52330 w 52330"/>
                  <a:gd name="csY1" fmla="*/ 0 h 8659"/>
                </a:gdLst>
                <a:ahLst/>
                <a:cxnLst>
                  <a:cxn ang="0">
                    <a:pos x="csX0" y="csY0"/>
                  </a:cxn>
                  <a:cxn ang="0">
                    <a:pos x="csX1" y="csY1"/>
                  </a:cxn>
                </a:cxnLst>
                <a:rect l="l" t="t" r="r" b="b"/>
                <a:pathLst>
                  <a:path w="52330" h="8659">
                    <a:moveTo>
                      <a:pt x="0" y="0"/>
                    </a:moveTo>
                    <a:lnTo>
                      <a:pt x="5233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27" name="Freeform 26">
                <a:extLst>
                  <a:ext uri="{FF2B5EF4-FFF2-40B4-BE49-F238E27FC236}">
                    <a16:creationId xmlns:a16="http://schemas.microsoft.com/office/drawing/2014/main" id="{69FDA1CE-48D2-8D8C-1C4E-B96B06D7A791}"/>
                  </a:ext>
                </a:extLst>
              </p:cNvPr>
              <p:cNvSpPr/>
              <p:nvPr/>
            </p:nvSpPr>
            <p:spPr>
              <a:xfrm>
                <a:off x="6879612" y="4165553"/>
                <a:ext cx="78116" cy="12926"/>
              </a:xfrm>
              <a:custGeom>
                <a:avLst/>
                <a:gdLst>
                  <a:gd name="csX0" fmla="*/ 0 w 52330"/>
                  <a:gd name="csY0" fmla="*/ 0 h 8659"/>
                  <a:gd name="csX1" fmla="*/ 52330 w 52330"/>
                  <a:gd name="csY1" fmla="*/ 0 h 8659"/>
                </a:gdLst>
                <a:ahLst/>
                <a:cxnLst>
                  <a:cxn ang="0">
                    <a:pos x="csX0" y="csY0"/>
                  </a:cxn>
                  <a:cxn ang="0">
                    <a:pos x="csX1" y="csY1"/>
                  </a:cxn>
                </a:cxnLst>
                <a:rect l="l" t="t" r="r" b="b"/>
                <a:pathLst>
                  <a:path w="52330" h="8659">
                    <a:moveTo>
                      <a:pt x="0" y="0"/>
                    </a:moveTo>
                    <a:lnTo>
                      <a:pt x="5233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28" name="Freeform 27">
                <a:extLst>
                  <a:ext uri="{FF2B5EF4-FFF2-40B4-BE49-F238E27FC236}">
                    <a16:creationId xmlns:a16="http://schemas.microsoft.com/office/drawing/2014/main" id="{C00BCEE0-E61C-A967-78E9-81D18FDD047F}"/>
                  </a:ext>
                </a:extLst>
              </p:cNvPr>
              <p:cNvSpPr/>
              <p:nvPr/>
            </p:nvSpPr>
            <p:spPr>
              <a:xfrm>
                <a:off x="6879612" y="3923528"/>
                <a:ext cx="78116" cy="12926"/>
              </a:xfrm>
              <a:custGeom>
                <a:avLst/>
                <a:gdLst>
                  <a:gd name="csX0" fmla="*/ 0 w 52330"/>
                  <a:gd name="csY0" fmla="*/ 0 h 8659"/>
                  <a:gd name="csX1" fmla="*/ 52330 w 52330"/>
                  <a:gd name="csY1" fmla="*/ 0 h 8659"/>
                </a:gdLst>
                <a:ahLst/>
                <a:cxnLst>
                  <a:cxn ang="0">
                    <a:pos x="csX0" y="csY0"/>
                  </a:cxn>
                  <a:cxn ang="0">
                    <a:pos x="csX1" y="csY1"/>
                  </a:cxn>
                </a:cxnLst>
                <a:rect l="l" t="t" r="r" b="b"/>
                <a:pathLst>
                  <a:path w="52330" h="8659">
                    <a:moveTo>
                      <a:pt x="0" y="0"/>
                    </a:moveTo>
                    <a:lnTo>
                      <a:pt x="5233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29" name="Freeform 28">
                <a:extLst>
                  <a:ext uri="{FF2B5EF4-FFF2-40B4-BE49-F238E27FC236}">
                    <a16:creationId xmlns:a16="http://schemas.microsoft.com/office/drawing/2014/main" id="{D92CAC56-CA69-2426-4245-9E0E3C65B228}"/>
                  </a:ext>
                </a:extLst>
              </p:cNvPr>
              <p:cNvSpPr/>
              <p:nvPr/>
            </p:nvSpPr>
            <p:spPr>
              <a:xfrm>
                <a:off x="6879612" y="3701869"/>
                <a:ext cx="78116" cy="12926"/>
              </a:xfrm>
              <a:custGeom>
                <a:avLst/>
                <a:gdLst>
                  <a:gd name="csX0" fmla="*/ 0 w 52330"/>
                  <a:gd name="csY0" fmla="*/ 0 h 8659"/>
                  <a:gd name="csX1" fmla="*/ 52330 w 52330"/>
                  <a:gd name="csY1" fmla="*/ 0 h 8659"/>
                </a:gdLst>
                <a:ahLst/>
                <a:cxnLst>
                  <a:cxn ang="0">
                    <a:pos x="csX0" y="csY0"/>
                  </a:cxn>
                  <a:cxn ang="0">
                    <a:pos x="csX1" y="csY1"/>
                  </a:cxn>
                </a:cxnLst>
                <a:rect l="l" t="t" r="r" b="b"/>
                <a:pathLst>
                  <a:path w="52330" h="8659">
                    <a:moveTo>
                      <a:pt x="0" y="0"/>
                    </a:moveTo>
                    <a:lnTo>
                      <a:pt x="5233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30" name="Freeform 29">
                <a:extLst>
                  <a:ext uri="{FF2B5EF4-FFF2-40B4-BE49-F238E27FC236}">
                    <a16:creationId xmlns:a16="http://schemas.microsoft.com/office/drawing/2014/main" id="{E1F41189-47A0-DC3D-5516-E7F17608965B}"/>
                  </a:ext>
                </a:extLst>
              </p:cNvPr>
              <p:cNvSpPr/>
              <p:nvPr/>
            </p:nvSpPr>
            <p:spPr>
              <a:xfrm>
                <a:off x="6879612" y="3460561"/>
                <a:ext cx="78116" cy="12926"/>
              </a:xfrm>
              <a:custGeom>
                <a:avLst/>
                <a:gdLst>
                  <a:gd name="csX0" fmla="*/ 0 w 52330"/>
                  <a:gd name="csY0" fmla="*/ 0 h 8659"/>
                  <a:gd name="csX1" fmla="*/ 52330 w 52330"/>
                  <a:gd name="csY1" fmla="*/ 0 h 8659"/>
                </a:gdLst>
                <a:ahLst/>
                <a:cxnLst>
                  <a:cxn ang="0">
                    <a:pos x="csX0" y="csY0"/>
                  </a:cxn>
                  <a:cxn ang="0">
                    <a:pos x="csX1" y="csY1"/>
                  </a:cxn>
                </a:cxnLst>
                <a:rect l="l" t="t" r="r" b="b"/>
                <a:pathLst>
                  <a:path w="52330" h="8659">
                    <a:moveTo>
                      <a:pt x="0" y="0"/>
                    </a:moveTo>
                    <a:lnTo>
                      <a:pt x="5233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31" name="Freeform 30">
                <a:extLst>
                  <a:ext uri="{FF2B5EF4-FFF2-40B4-BE49-F238E27FC236}">
                    <a16:creationId xmlns:a16="http://schemas.microsoft.com/office/drawing/2014/main" id="{934ECDF5-FF85-01F5-0F97-A91EE50DC6C8}"/>
                  </a:ext>
                </a:extLst>
              </p:cNvPr>
              <p:cNvSpPr/>
              <p:nvPr/>
            </p:nvSpPr>
            <p:spPr>
              <a:xfrm>
                <a:off x="6879612" y="3228081"/>
                <a:ext cx="78116" cy="12926"/>
              </a:xfrm>
              <a:custGeom>
                <a:avLst/>
                <a:gdLst>
                  <a:gd name="csX0" fmla="*/ 0 w 52330"/>
                  <a:gd name="csY0" fmla="*/ 0 h 8659"/>
                  <a:gd name="csX1" fmla="*/ 52330 w 52330"/>
                  <a:gd name="csY1" fmla="*/ 0 h 8659"/>
                </a:gdLst>
                <a:ahLst/>
                <a:cxnLst>
                  <a:cxn ang="0">
                    <a:pos x="csX0" y="csY0"/>
                  </a:cxn>
                  <a:cxn ang="0">
                    <a:pos x="csX1" y="csY1"/>
                  </a:cxn>
                </a:cxnLst>
                <a:rect l="l" t="t" r="r" b="b"/>
                <a:pathLst>
                  <a:path w="52330" h="8659">
                    <a:moveTo>
                      <a:pt x="0" y="0"/>
                    </a:moveTo>
                    <a:lnTo>
                      <a:pt x="5233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32" name="Freeform 31">
                <a:extLst>
                  <a:ext uri="{FF2B5EF4-FFF2-40B4-BE49-F238E27FC236}">
                    <a16:creationId xmlns:a16="http://schemas.microsoft.com/office/drawing/2014/main" id="{4BA565F3-AF19-E570-2867-2290BE0B59B0}"/>
                  </a:ext>
                </a:extLst>
              </p:cNvPr>
              <p:cNvSpPr/>
              <p:nvPr/>
            </p:nvSpPr>
            <p:spPr>
              <a:xfrm>
                <a:off x="6879612" y="3006422"/>
                <a:ext cx="78116" cy="12926"/>
              </a:xfrm>
              <a:custGeom>
                <a:avLst/>
                <a:gdLst>
                  <a:gd name="csX0" fmla="*/ 0 w 52330"/>
                  <a:gd name="csY0" fmla="*/ 0 h 8659"/>
                  <a:gd name="csX1" fmla="*/ 52330 w 52330"/>
                  <a:gd name="csY1" fmla="*/ 0 h 8659"/>
                </a:gdLst>
                <a:ahLst/>
                <a:cxnLst>
                  <a:cxn ang="0">
                    <a:pos x="csX0" y="csY0"/>
                  </a:cxn>
                  <a:cxn ang="0">
                    <a:pos x="csX1" y="csY1"/>
                  </a:cxn>
                </a:cxnLst>
                <a:rect l="l" t="t" r="r" b="b"/>
                <a:pathLst>
                  <a:path w="52330" h="8659">
                    <a:moveTo>
                      <a:pt x="0" y="0"/>
                    </a:moveTo>
                    <a:lnTo>
                      <a:pt x="5233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33" name="Freeform 32">
                <a:extLst>
                  <a:ext uri="{FF2B5EF4-FFF2-40B4-BE49-F238E27FC236}">
                    <a16:creationId xmlns:a16="http://schemas.microsoft.com/office/drawing/2014/main" id="{0F5145E0-F6C3-6371-AE42-F1E3352719B0}"/>
                  </a:ext>
                </a:extLst>
              </p:cNvPr>
              <p:cNvSpPr/>
              <p:nvPr/>
            </p:nvSpPr>
            <p:spPr>
              <a:xfrm>
                <a:off x="6879612" y="2765113"/>
                <a:ext cx="78116" cy="12926"/>
              </a:xfrm>
              <a:custGeom>
                <a:avLst/>
                <a:gdLst>
                  <a:gd name="csX0" fmla="*/ 0 w 52330"/>
                  <a:gd name="csY0" fmla="*/ 0 h 8659"/>
                  <a:gd name="csX1" fmla="*/ 52330 w 52330"/>
                  <a:gd name="csY1" fmla="*/ 0 h 8659"/>
                </a:gdLst>
                <a:ahLst/>
                <a:cxnLst>
                  <a:cxn ang="0">
                    <a:pos x="csX0" y="csY0"/>
                  </a:cxn>
                  <a:cxn ang="0">
                    <a:pos x="csX1" y="csY1"/>
                  </a:cxn>
                </a:cxnLst>
                <a:rect l="l" t="t" r="r" b="b"/>
                <a:pathLst>
                  <a:path w="52330" h="8659">
                    <a:moveTo>
                      <a:pt x="0" y="0"/>
                    </a:moveTo>
                    <a:lnTo>
                      <a:pt x="5233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34" name="Freeform 33">
                <a:extLst>
                  <a:ext uri="{FF2B5EF4-FFF2-40B4-BE49-F238E27FC236}">
                    <a16:creationId xmlns:a16="http://schemas.microsoft.com/office/drawing/2014/main" id="{52455D73-35A0-3921-4E46-46E21FBC916A}"/>
                  </a:ext>
                </a:extLst>
              </p:cNvPr>
              <p:cNvSpPr/>
              <p:nvPr/>
            </p:nvSpPr>
            <p:spPr>
              <a:xfrm>
                <a:off x="6879612" y="2541372"/>
                <a:ext cx="78116" cy="12926"/>
              </a:xfrm>
              <a:custGeom>
                <a:avLst/>
                <a:gdLst>
                  <a:gd name="csX0" fmla="*/ 0 w 52330"/>
                  <a:gd name="csY0" fmla="*/ 0 h 8659"/>
                  <a:gd name="csX1" fmla="*/ 52330 w 52330"/>
                  <a:gd name="csY1" fmla="*/ 0 h 8659"/>
                </a:gdLst>
                <a:ahLst/>
                <a:cxnLst>
                  <a:cxn ang="0">
                    <a:pos x="csX0" y="csY0"/>
                  </a:cxn>
                  <a:cxn ang="0">
                    <a:pos x="csX1" y="csY1"/>
                  </a:cxn>
                </a:cxnLst>
                <a:rect l="l" t="t" r="r" b="b"/>
                <a:pathLst>
                  <a:path w="52330" h="8659">
                    <a:moveTo>
                      <a:pt x="0" y="0"/>
                    </a:moveTo>
                    <a:lnTo>
                      <a:pt x="5233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35" name="Freeform 34">
                <a:extLst>
                  <a:ext uri="{FF2B5EF4-FFF2-40B4-BE49-F238E27FC236}">
                    <a16:creationId xmlns:a16="http://schemas.microsoft.com/office/drawing/2014/main" id="{4602A1B0-1575-E8C1-8AE7-C82833B2C2DD}"/>
                  </a:ext>
                </a:extLst>
              </p:cNvPr>
              <p:cNvSpPr/>
              <p:nvPr/>
            </p:nvSpPr>
            <p:spPr>
              <a:xfrm>
                <a:off x="6879612" y="2319712"/>
                <a:ext cx="78116" cy="12926"/>
              </a:xfrm>
              <a:custGeom>
                <a:avLst/>
                <a:gdLst>
                  <a:gd name="csX0" fmla="*/ 0 w 52330"/>
                  <a:gd name="csY0" fmla="*/ 0 h 8659"/>
                  <a:gd name="csX1" fmla="*/ 52330 w 52330"/>
                  <a:gd name="csY1" fmla="*/ 0 h 8659"/>
                </a:gdLst>
                <a:ahLst/>
                <a:cxnLst>
                  <a:cxn ang="0">
                    <a:pos x="csX0" y="csY0"/>
                  </a:cxn>
                  <a:cxn ang="0">
                    <a:pos x="csX1" y="csY1"/>
                  </a:cxn>
                </a:cxnLst>
                <a:rect l="l" t="t" r="r" b="b"/>
                <a:pathLst>
                  <a:path w="52330" h="8659">
                    <a:moveTo>
                      <a:pt x="0" y="0"/>
                    </a:moveTo>
                    <a:lnTo>
                      <a:pt x="5233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36" name="Freeform 35">
                <a:extLst>
                  <a:ext uri="{FF2B5EF4-FFF2-40B4-BE49-F238E27FC236}">
                    <a16:creationId xmlns:a16="http://schemas.microsoft.com/office/drawing/2014/main" id="{BC2B4356-9C90-B024-548E-A11D56F60AC5}"/>
                  </a:ext>
                </a:extLst>
              </p:cNvPr>
              <p:cNvSpPr/>
              <p:nvPr/>
            </p:nvSpPr>
            <p:spPr>
              <a:xfrm>
                <a:off x="6879612" y="2078404"/>
                <a:ext cx="78116" cy="12926"/>
              </a:xfrm>
              <a:custGeom>
                <a:avLst/>
                <a:gdLst>
                  <a:gd name="csX0" fmla="*/ 0 w 52330"/>
                  <a:gd name="csY0" fmla="*/ 0 h 8659"/>
                  <a:gd name="csX1" fmla="*/ 52330 w 52330"/>
                  <a:gd name="csY1" fmla="*/ 0 h 8659"/>
                </a:gdLst>
                <a:ahLst/>
                <a:cxnLst>
                  <a:cxn ang="0">
                    <a:pos x="csX0" y="csY0"/>
                  </a:cxn>
                  <a:cxn ang="0">
                    <a:pos x="csX1" y="csY1"/>
                  </a:cxn>
                </a:cxnLst>
                <a:rect l="l" t="t" r="r" b="b"/>
                <a:pathLst>
                  <a:path w="52330" h="8659">
                    <a:moveTo>
                      <a:pt x="0" y="0"/>
                    </a:moveTo>
                    <a:lnTo>
                      <a:pt x="5233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37" name="Freeform 36">
                <a:extLst>
                  <a:ext uri="{FF2B5EF4-FFF2-40B4-BE49-F238E27FC236}">
                    <a16:creationId xmlns:a16="http://schemas.microsoft.com/office/drawing/2014/main" id="{4DAA4FD8-114E-7164-0E86-004A5AFCD9BB}"/>
                  </a:ext>
                </a:extLst>
              </p:cNvPr>
              <p:cNvSpPr/>
              <p:nvPr/>
            </p:nvSpPr>
            <p:spPr>
              <a:xfrm>
                <a:off x="6879612" y="1845926"/>
                <a:ext cx="78116" cy="12926"/>
              </a:xfrm>
              <a:custGeom>
                <a:avLst/>
                <a:gdLst>
                  <a:gd name="csX0" fmla="*/ 0 w 52330"/>
                  <a:gd name="csY0" fmla="*/ 0 h 8659"/>
                  <a:gd name="csX1" fmla="*/ 52330 w 52330"/>
                  <a:gd name="csY1" fmla="*/ 0 h 8659"/>
                </a:gdLst>
                <a:ahLst/>
                <a:cxnLst>
                  <a:cxn ang="0">
                    <a:pos x="csX0" y="csY0"/>
                  </a:cxn>
                  <a:cxn ang="0">
                    <a:pos x="csX1" y="csY1"/>
                  </a:cxn>
                </a:cxnLst>
                <a:rect l="l" t="t" r="r" b="b"/>
                <a:pathLst>
                  <a:path w="52330" h="8659">
                    <a:moveTo>
                      <a:pt x="0" y="0"/>
                    </a:moveTo>
                    <a:lnTo>
                      <a:pt x="5233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3" name="Freeform 42">
                <a:extLst>
                  <a:ext uri="{FF2B5EF4-FFF2-40B4-BE49-F238E27FC236}">
                    <a16:creationId xmlns:a16="http://schemas.microsoft.com/office/drawing/2014/main" id="{169E200D-53B9-AE39-BFF8-B55673DB0163}"/>
                  </a:ext>
                </a:extLst>
              </p:cNvPr>
              <p:cNvSpPr/>
              <p:nvPr/>
            </p:nvSpPr>
            <p:spPr>
              <a:xfrm>
                <a:off x="6957728" y="1654635"/>
                <a:ext cx="12926" cy="3847477"/>
              </a:xfrm>
              <a:custGeom>
                <a:avLst/>
                <a:gdLst>
                  <a:gd name="csX0" fmla="*/ 0 w 8659"/>
                  <a:gd name="csY0" fmla="*/ 0 h 2577434"/>
                  <a:gd name="csX1" fmla="*/ 0 w 8659"/>
                  <a:gd name="csY1" fmla="*/ 2577435 h 2577434"/>
                </a:gdLst>
                <a:ahLst/>
                <a:cxnLst>
                  <a:cxn ang="0">
                    <a:pos x="csX0" y="csY0"/>
                  </a:cxn>
                  <a:cxn ang="0">
                    <a:pos x="csX1" y="csY1"/>
                  </a:cxn>
                </a:cxnLst>
                <a:rect l="l" t="t" r="r" b="b"/>
                <a:pathLst>
                  <a:path w="8659" h="2577434">
                    <a:moveTo>
                      <a:pt x="0" y="0"/>
                    </a:moveTo>
                    <a:lnTo>
                      <a:pt x="0" y="2577435"/>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S PGothic" charset="0"/>
                  <a:cs typeface="+mn-cs"/>
                </a:endParaRPr>
              </a:p>
            </p:txBody>
          </p:sp>
        </p:grpSp>
      </p:grpSp>
      <p:sp>
        <p:nvSpPr>
          <p:cNvPr id="49" name="TextBox 48">
            <a:extLst>
              <a:ext uri="{FF2B5EF4-FFF2-40B4-BE49-F238E27FC236}">
                <a16:creationId xmlns:a16="http://schemas.microsoft.com/office/drawing/2014/main" id="{1458A34D-6517-5CC2-61E7-AB18D80FD315}"/>
              </a:ext>
            </a:extLst>
          </p:cNvPr>
          <p:cNvSpPr txBox="1"/>
          <p:nvPr/>
        </p:nvSpPr>
        <p:spPr>
          <a:xfrm>
            <a:off x="6486210" y="1705094"/>
            <a:ext cx="43648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S PGothic" charset="0"/>
                <a:cs typeface="+mn-cs"/>
              </a:rPr>
              <a:t>60</a:t>
            </a:r>
          </a:p>
        </p:txBody>
      </p:sp>
      <p:sp>
        <p:nvSpPr>
          <p:cNvPr id="50" name="TextBox 49">
            <a:extLst>
              <a:ext uri="{FF2B5EF4-FFF2-40B4-BE49-F238E27FC236}">
                <a16:creationId xmlns:a16="http://schemas.microsoft.com/office/drawing/2014/main" id="{3CF7F90F-2E5E-648B-C5D1-897B0208788D}"/>
              </a:ext>
            </a:extLst>
          </p:cNvPr>
          <p:cNvSpPr txBox="1"/>
          <p:nvPr/>
        </p:nvSpPr>
        <p:spPr>
          <a:xfrm>
            <a:off x="6486210" y="1937411"/>
            <a:ext cx="43648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S PGothic" charset="0"/>
                <a:cs typeface="+mn-cs"/>
              </a:rPr>
              <a:t>50</a:t>
            </a:r>
          </a:p>
        </p:txBody>
      </p:sp>
      <p:sp>
        <p:nvSpPr>
          <p:cNvPr id="51" name="TextBox 50">
            <a:extLst>
              <a:ext uri="{FF2B5EF4-FFF2-40B4-BE49-F238E27FC236}">
                <a16:creationId xmlns:a16="http://schemas.microsoft.com/office/drawing/2014/main" id="{15238F04-0D4C-A351-380A-A72220920DC5}"/>
              </a:ext>
            </a:extLst>
          </p:cNvPr>
          <p:cNvSpPr txBox="1"/>
          <p:nvPr/>
        </p:nvSpPr>
        <p:spPr>
          <a:xfrm>
            <a:off x="6486210" y="2169728"/>
            <a:ext cx="43648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S PGothic" charset="0"/>
                <a:cs typeface="+mn-cs"/>
              </a:rPr>
              <a:t>40</a:t>
            </a:r>
          </a:p>
        </p:txBody>
      </p:sp>
      <p:sp>
        <p:nvSpPr>
          <p:cNvPr id="52" name="TextBox 51">
            <a:extLst>
              <a:ext uri="{FF2B5EF4-FFF2-40B4-BE49-F238E27FC236}">
                <a16:creationId xmlns:a16="http://schemas.microsoft.com/office/drawing/2014/main" id="{9C078DCB-100A-33F3-8F2F-9959D0D190DD}"/>
              </a:ext>
            </a:extLst>
          </p:cNvPr>
          <p:cNvSpPr txBox="1"/>
          <p:nvPr/>
        </p:nvSpPr>
        <p:spPr>
          <a:xfrm>
            <a:off x="6486210" y="2402045"/>
            <a:ext cx="43648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S PGothic" charset="0"/>
                <a:cs typeface="+mn-cs"/>
              </a:rPr>
              <a:t>30</a:t>
            </a:r>
          </a:p>
        </p:txBody>
      </p:sp>
      <p:sp>
        <p:nvSpPr>
          <p:cNvPr id="53" name="TextBox 52">
            <a:extLst>
              <a:ext uri="{FF2B5EF4-FFF2-40B4-BE49-F238E27FC236}">
                <a16:creationId xmlns:a16="http://schemas.microsoft.com/office/drawing/2014/main" id="{E29D6318-3AFC-46BD-ECA1-70DC2A8E5949}"/>
              </a:ext>
            </a:extLst>
          </p:cNvPr>
          <p:cNvSpPr txBox="1"/>
          <p:nvPr/>
        </p:nvSpPr>
        <p:spPr>
          <a:xfrm>
            <a:off x="6486210" y="2634362"/>
            <a:ext cx="43648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S PGothic" charset="0"/>
                <a:cs typeface="+mn-cs"/>
              </a:rPr>
              <a:t>20</a:t>
            </a:r>
          </a:p>
        </p:txBody>
      </p:sp>
      <p:sp>
        <p:nvSpPr>
          <p:cNvPr id="54" name="TextBox 53">
            <a:extLst>
              <a:ext uri="{FF2B5EF4-FFF2-40B4-BE49-F238E27FC236}">
                <a16:creationId xmlns:a16="http://schemas.microsoft.com/office/drawing/2014/main" id="{193ADDDD-6141-1242-3667-E6F67F88F356}"/>
              </a:ext>
            </a:extLst>
          </p:cNvPr>
          <p:cNvSpPr txBox="1"/>
          <p:nvPr/>
        </p:nvSpPr>
        <p:spPr>
          <a:xfrm>
            <a:off x="6486210" y="2866679"/>
            <a:ext cx="43648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S PGothic" charset="0"/>
                <a:cs typeface="+mn-cs"/>
              </a:rPr>
              <a:t>10</a:t>
            </a:r>
          </a:p>
        </p:txBody>
      </p:sp>
      <p:sp>
        <p:nvSpPr>
          <p:cNvPr id="55" name="TextBox 54">
            <a:extLst>
              <a:ext uri="{FF2B5EF4-FFF2-40B4-BE49-F238E27FC236}">
                <a16:creationId xmlns:a16="http://schemas.microsoft.com/office/drawing/2014/main" id="{705C6AF8-EB21-7A0B-8705-DDD315ECBE9B}"/>
              </a:ext>
            </a:extLst>
          </p:cNvPr>
          <p:cNvSpPr txBox="1"/>
          <p:nvPr/>
        </p:nvSpPr>
        <p:spPr>
          <a:xfrm>
            <a:off x="6486210" y="3098996"/>
            <a:ext cx="43648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S PGothic" charset="0"/>
                <a:cs typeface="+mn-cs"/>
              </a:rPr>
              <a:t>0</a:t>
            </a:r>
          </a:p>
        </p:txBody>
      </p:sp>
      <p:sp>
        <p:nvSpPr>
          <p:cNvPr id="56" name="TextBox 55">
            <a:extLst>
              <a:ext uri="{FF2B5EF4-FFF2-40B4-BE49-F238E27FC236}">
                <a16:creationId xmlns:a16="http://schemas.microsoft.com/office/drawing/2014/main" id="{A3E0D842-0F7E-A779-29BC-193962A4BC70}"/>
              </a:ext>
            </a:extLst>
          </p:cNvPr>
          <p:cNvSpPr txBox="1"/>
          <p:nvPr/>
        </p:nvSpPr>
        <p:spPr>
          <a:xfrm>
            <a:off x="6342776" y="3331313"/>
            <a:ext cx="579922"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S PGothic" charset="0"/>
                <a:cs typeface="+mn-cs"/>
              </a:rPr>
              <a:t>−10</a:t>
            </a:r>
          </a:p>
        </p:txBody>
      </p:sp>
      <p:sp>
        <p:nvSpPr>
          <p:cNvPr id="57" name="TextBox 56">
            <a:extLst>
              <a:ext uri="{FF2B5EF4-FFF2-40B4-BE49-F238E27FC236}">
                <a16:creationId xmlns:a16="http://schemas.microsoft.com/office/drawing/2014/main" id="{D6FCAEB8-9ACD-939D-E2DA-92C6FBEE9CA1}"/>
              </a:ext>
            </a:extLst>
          </p:cNvPr>
          <p:cNvSpPr txBox="1"/>
          <p:nvPr/>
        </p:nvSpPr>
        <p:spPr>
          <a:xfrm>
            <a:off x="6355701" y="3563630"/>
            <a:ext cx="566997"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S PGothic" charset="0"/>
                <a:cs typeface="+mn-cs"/>
              </a:rPr>
              <a:t>−20</a:t>
            </a:r>
          </a:p>
        </p:txBody>
      </p:sp>
      <p:sp>
        <p:nvSpPr>
          <p:cNvPr id="58" name="TextBox 57">
            <a:extLst>
              <a:ext uri="{FF2B5EF4-FFF2-40B4-BE49-F238E27FC236}">
                <a16:creationId xmlns:a16="http://schemas.microsoft.com/office/drawing/2014/main" id="{BD8337C2-D229-9A92-E2D2-20F6565EC33F}"/>
              </a:ext>
            </a:extLst>
          </p:cNvPr>
          <p:cNvSpPr txBox="1"/>
          <p:nvPr/>
        </p:nvSpPr>
        <p:spPr>
          <a:xfrm>
            <a:off x="6324490" y="3795947"/>
            <a:ext cx="59820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S PGothic" charset="0"/>
                <a:cs typeface="+mn-cs"/>
              </a:rPr>
              <a:t>−30</a:t>
            </a:r>
          </a:p>
        </p:txBody>
      </p:sp>
      <p:sp>
        <p:nvSpPr>
          <p:cNvPr id="59" name="TextBox 58">
            <a:extLst>
              <a:ext uri="{FF2B5EF4-FFF2-40B4-BE49-F238E27FC236}">
                <a16:creationId xmlns:a16="http://schemas.microsoft.com/office/drawing/2014/main" id="{2C17C173-737C-0275-95DE-9665CDA9FB19}"/>
              </a:ext>
            </a:extLst>
          </p:cNvPr>
          <p:cNvSpPr txBox="1"/>
          <p:nvPr/>
        </p:nvSpPr>
        <p:spPr>
          <a:xfrm>
            <a:off x="6324490" y="4028264"/>
            <a:ext cx="59820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S PGothic" charset="0"/>
                <a:cs typeface="+mn-cs"/>
              </a:rPr>
              <a:t>−40</a:t>
            </a:r>
          </a:p>
        </p:txBody>
      </p:sp>
      <p:sp>
        <p:nvSpPr>
          <p:cNvPr id="60" name="TextBox 59">
            <a:extLst>
              <a:ext uri="{FF2B5EF4-FFF2-40B4-BE49-F238E27FC236}">
                <a16:creationId xmlns:a16="http://schemas.microsoft.com/office/drawing/2014/main" id="{3D608155-7E34-CBDB-E887-B430380CD946}"/>
              </a:ext>
            </a:extLst>
          </p:cNvPr>
          <p:cNvSpPr txBox="1"/>
          <p:nvPr/>
        </p:nvSpPr>
        <p:spPr>
          <a:xfrm>
            <a:off x="6324490" y="4260581"/>
            <a:ext cx="59820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S PGothic" charset="0"/>
                <a:cs typeface="+mn-cs"/>
              </a:rPr>
              <a:t>−50</a:t>
            </a:r>
          </a:p>
        </p:txBody>
      </p:sp>
      <p:sp>
        <p:nvSpPr>
          <p:cNvPr id="61" name="TextBox 60">
            <a:extLst>
              <a:ext uri="{FF2B5EF4-FFF2-40B4-BE49-F238E27FC236}">
                <a16:creationId xmlns:a16="http://schemas.microsoft.com/office/drawing/2014/main" id="{E239A190-649F-CBAF-F591-F37236EFEF8C}"/>
              </a:ext>
            </a:extLst>
          </p:cNvPr>
          <p:cNvSpPr txBox="1"/>
          <p:nvPr/>
        </p:nvSpPr>
        <p:spPr>
          <a:xfrm>
            <a:off x="6324490" y="4492898"/>
            <a:ext cx="59820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S PGothic" charset="0"/>
                <a:cs typeface="+mn-cs"/>
              </a:rPr>
              <a:t>−60</a:t>
            </a:r>
          </a:p>
        </p:txBody>
      </p:sp>
      <p:sp>
        <p:nvSpPr>
          <p:cNvPr id="62" name="TextBox 61">
            <a:extLst>
              <a:ext uri="{FF2B5EF4-FFF2-40B4-BE49-F238E27FC236}">
                <a16:creationId xmlns:a16="http://schemas.microsoft.com/office/drawing/2014/main" id="{F475963D-EF7C-5724-4F0C-01F729DD3822}"/>
              </a:ext>
            </a:extLst>
          </p:cNvPr>
          <p:cNvSpPr txBox="1"/>
          <p:nvPr/>
        </p:nvSpPr>
        <p:spPr>
          <a:xfrm>
            <a:off x="6324490" y="4725215"/>
            <a:ext cx="59820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S PGothic" charset="0"/>
                <a:cs typeface="+mn-cs"/>
              </a:rPr>
              <a:t>−70</a:t>
            </a:r>
          </a:p>
        </p:txBody>
      </p:sp>
      <p:sp>
        <p:nvSpPr>
          <p:cNvPr id="63" name="TextBox 62">
            <a:extLst>
              <a:ext uri="{FF2B5EF4-FFF2-40B4-BE49-F238E27FC236}">
                <a16:creationId xmlns:a16="http://schemas.microsoft.com/office/drawing/2014/main" id="{9F829EE6-6BB6-A809-611E-012B55ADDF61}"/>
              </a:ext>
            </a:extLst>
          </p:cNvPr>
          <p:cNvSpPr txBox="1"/>
          <p:nvPr/>
        </p:nvSpPr>
        <p:spPr>
          <a:xfrm>
            <a:off x="6324490" y="4957532"/>
            <a:ext cx="59820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S PGothic" charset="0"/>
                <a:cs typeface="+mn-cs"/>
              </a:rPr>
              <a:t>−80</a:t>
            </a:r>
          </a:p>
        </p:txBody>
      </p:sp>
      <p:sp>
        <p:nvSpPr>
          <p:cNvPr id="64" name="TextBox 63">
            <a:extLst>
              <a:ext uri="{FF2B5EF4-FFF2-40B4-BE49-F238E27FC236}">
                <a16:creationId xmlns:a16="http://schemas.microsoft.com/office/drawing/2014/main" id="{01EC2A8A-5904-58B9-E938-5A4390C020A6}"/>
              </a:ext>
            </a:extLst>
          </p:cNvPr>
          <p:cNvSpPr txBox="1"/>
          <p:nvPr/>
        </p:nvSpPr>
        <p:spPr>
          <a:xfrm>
            <a:off x="6324490" y="5189850"/>
            <a:ext cx="59820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659"/>
                </a:solidFill>
                <a:effectLst/>
                <a:uLnTx/>
                <a:uFillTx/>
                <a:latin typeface="Arial"/>
                <a:ea typeface="MS PGothic" charset="0"/>
                <a:cs typeface="+mn-cs"/>
              </a:rPr>
              <a:t>−90</a:t>
            </a:r>
          </a:p>
        </p:txBody>
      </p:sp>
      <p:sp>
        <p:nvSpPr>
          <p:cNvPr id="67" name="TextBox 66">
            <a:extLst>
              <a:ext uri="{FF2B5EF4-FFF2-40B4-BE49-F238E27FC236}">
                <a16:creationId xmlns:a16="http://schemas.microsoft.com/office/drawing/2014/main" id="{D6CDA37B-C104-F036-C225-CE612F407C31}"/>
              </a:ext>
            </a:extLst>
          </p:cNvPr>
          <p:cNvSpPr txBox="1"/>
          <p:nvPr/>
        </p:nvSpPr>
        <p:spPr>
          <a:xfrm rot="16200000">
            <a:off x="4493036" y="3287407"/>
            <a:ext cx="352729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330" b="1" i="0" u="none" strike="noStrike" kern="1200" baseline="0">
                <a:solidFill>
                  <a:srgbClr val="000000"/>
                </a:solidFill>
                <a:latin typeface="+mn-lt"/>
                <a:ea typeface="+mn-ea"/>
                <a:cs typeface="+mn-cs"/>
              </a:defRPr>
            </a:pPr>
            <a:r>
              <a:rPr kumimoji="0" lang="en-US" sz="1400" b="1" i="0" u="none" strike="noStrike" kern="1200" cap="none" spc="0" normalizeH="0" baseline="0" noProof="0">
                <a:ln>
                  <a:noFill/>
                </a:ln>
                <a:solidFill>
                  <a:srgbClr val="535659"/>
                </a:solidFill>
                <a:effectLst/>
                <a:uLnTx/>
                <a:uFillTx/>
                <a:latin typeface="Arial"/>
                <a:ea typeface="MS PGothic" charset="0"/>
                <a:cs typeface="+mn-cs"/>
              </a:rPr>
              <a:t>Change from baseline in spleen volume (Week 24), %</a:t>
            </a:r>
          </a:p>
        </p:txBody>
      </p:sp>
      <p:sp>
        <p:nvSpPr>
          <p:cNvPr id="68" name="TextBox 67">
            <a:extLst>
              <a:ext uri="{FF2B5EF4-FFF2-40B4-BE49-F238E27FC236}">
                <a16:creationId xmlns:a16="http://schemas.microsoft.com/office/drawing/2014/main" id="{CDB9ABEF-6CE4-E22B-8F2A-806BCDB56525}"/>
              </a:ext>
            </a:extLst>
          </p:cNvPr>
          <p:cNvSpPr txBox="1"/>
          <p:nvPr/>
        </p:nvSpPr>
        <p:spPr>
          <a:xfrm>
            <a:off x="6965764" y="4050245"/>
            <a:ext cx="167168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45659"/>
                </a:solidFill>
                <a:effectLst/>
                <a:uLnTx/>
                <a:uFillTx/>
                <a:latin typeface="Arial"/>
                <a:ea typeface="MS PGothic" charset="0"/>
                <a:cs typeface="+mn-cs"/>
              </a:rPr>
              <a:t>SVR35 threshold</a:t>
            </a:r>
          </a:p>
        </p:txBody>
      </p:sp>
      <p:grpSp>
        <p:nvGrpSpPr>
          <p:cNvPr id="75" name="Group 74">
            <a:extLst>
              <a:ext uri="{FF2B5EF4-FFF2-40B4-BE49-F238E27FC236}">
                <a16:creationId xmlns:a16="http://schemas.microsoft.com/office/drawing/2014/main" id="{87AD1E5C-DF66-008A-DB89-551143C5C997}"/>
              </a:ext>
            </a:extLst>
          </p:cNvPr>
          <p:cNvGrpSpPr/>
          <p:nvPr/>
        </p:nvGrpSpPr>
        <p:grpSpPr>
          <a:xfrm>
            <a:off x="7516920" y="5545942"/>
            <a:ext cx="3436600" cy="246221"/>
            <a:chOff x="7353859" y="5545942"/>
            <a:chExt cx="3436600" cy="246221"/>
          </a:xfrm>
        </p:grpSpPr>
        <p:grpSp>
          <p:nvGrpSpPr>
            <p:cNvPr id="74" name="Group 73">
              <a:extLst>
                <a:ext uri="{FF2B5EF4-FFF2-40B4-BE49-F238E27FC236}">
                  <a16:creationId xmlns:a16="http://schemas.microsoft.com/office/drawing/2014/main" id="{1B531CF2-5C9D-851F-70E3-21BC5D60D65A}"/>
                </a:ext>
              </a:extLst>
            </p:cNvPr>
            <p:cNvGrpSpPr/>
            <p:nvPr/>
          </p:nvGrpSpPr>
          <p:grpSpPr>
            <a:xfrm>
              <a:off x="9070179" y="5545942"/>
              <a:ext cx="1720280" cy="246221"/>
              <a:chOff x="9070179" y="5545942"/>
              <a:chExt cx="1720280" cy="246221"/>
            </a:xfrm>
          </p:grpSpPr>
          <p:sp>
            <p:nvSpPr>
              <p:cNvPr id="70" name="TextBox 69">
                <a:extLst>
                  <a:ext uri="{FF2B5EF4-FFF2-40B4-BE49-F238E27FC236}">
                    <a16:creationId xmlns:a16="http://schemas.microsoft.com/office/drawing/2014/main" id="{1E1F7E33-3392-67E3-EB4F-E78437F0AD34}"/>
                  </a:ext>
                </a:extLst>
              </p:cNvPr>
              <p:cNvSpPr txBox="1"/>
              <p:nvPr/>
            </p:nvSpPr>
            <p:spPr>
              <a:xfrm>
                <a:off x="9118779" y="5545942"/>
                <a:ext cx="167168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45659"/>
                    </a:solidFill>
                    <a:effectLst/>
                    <a:uLnTx/>
                    <a:uFillTx/>
                    <a:latin typeface="Arial"/>
                    <a:ea typeface="MS PGothic" charset="0"/>
                    <a:cs typeface="+mn-cs"/>
                  </a:rPr>
                  <a:t>Placebo + ruxolitinib</a:t>
                </a:r>
              </a:p>
            </p:txBody>
          </p:sp>
          <p:sp>
            <p:nvSpPr>
              <p:cNvPr id="71" name="Rectangle 70">
                <a:extLst>
                  <a:ext uri="{FF2B5EF4-FFF2-40B4-BE49-F238E27FC236}">
                    <a16:creationId xmlns:a16="http://schemas.microsoft.com/office/drawing/2014/main" id="{C6ABCC47-10A5-5CE3-1A9D-86FC6C4E36D3}"/>
                  </a:ext>
                </a:extLst>
              </p:cNvPr>
              <p:cNvSpPr/>
              <p:nvPr/>
            </p:nvSpPr>
            <p:spPr>
              <a:xfrm>
                <a:off x="9070179" y="5620707"/>
                <a:ext cx="97200" cy="972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73" name="Group 72">
              <a:extLst>
                <a:ext uri="{FF2B5EF4-FFF2-40B4-BE49-F238E27FC236}">
                  <a16:creationId xmlns:a16="http://schemas.microsoft.com/office/drawing/2014/main" id="{20597AC6-7346-46E8-8BEE-7F85EE538F09}"/>
                </a:ext>
              </a:extLst>
            </p:cNvPr>
            <p:cNvGrpSpPr/>
            <p:nvPr/>
          </p:nvGrpSpPr>
          <p:grpSpPr>
            <a:xfrm>
              <a:off x="7353859" y="5545942"/>
              <a:ext cx="1716320" cy="246221"/>
              <a:chOff x="7108179" y="5545942"/>
              <a:chExt cx="1716320" cy="246221"/>
            </a:xfrm>
          </p:grpSpPr>
          <p:sp>
            <p:nvSpPr>
              <p:cNvPr id="69" name="TextBox 68">
                <a:extLst>
                  <a:ext uri="{FF2B5EF4-FFF2-40B4-BE49-F238E27FC236}">
                    <a16:creationId xmlns:a16="http://schemas.microsoft.com/office/drawing/2014/main" id="{3C1DA5F3-D7F4-3B01-A2B9-E0033C9EDA03}"/>
                  </a:ext>
                </a:extLst>
              </p:cNvPr>
              <p:cNvSpPr txBox="1"/>
              <p:nvPr/>
            </p:nvSpPr>
            <p:spPr>
              <a:xfrm>
                <a:off x="7152819" y="5545942"/>
                <a:ext cx="167168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45659"/>
                    </a:solidFill>
                    <a:effectLst/>
                    <a:uLnTx/>
                    <a:uFillTx/>
                    <a:latin typeface="Arial"/>
                    <a:ea typeface="MS PGothic" charset="0"/>
                    <a:cs typeface="+mn-cs"/>
                  </a:rPr>
                  <a:t>Selinexor + ruxolitinib</a:t>
                </a:r>
              </a:p>
            </p:txBody>
          </p:sp>
          <p:sp>
            <p:nvSpPr>
              <p:cNvPr id="72" name="Rectangle 71">
                <a:extLst>
                  <a:ext uri="{FF2B5EF4-FFF2-40B4-BE49-F238E27FC236}">
                    <a16:creationId xmlns:a16="http://schemas.microsoft.com/office/drawing/2014/main" id="{311D482B-1E6A-A548-9633-D166C3F06B9E}"/>
                  </a:ext>
                </a:extLst>
              </p:cNvPr>
              <p:cNvSpPr/>
              <p:nvPr/>
            </p:nvSpPr>
            <p:spPr>
              <a:xfrm>
                <a:off x="7108179" y="5620707"/>
                <a:ext cx="97200" cy="972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5" name="TextBox 4">
            <a:extLst>
              <a:ext uri="{FF2B5EF4-FFF2-40B4-BE49-F238E27FC236}">
                <a16:creationId xmlns:a16="http://schemas.microsoft.com/office/drawing/2014/main" id="{E69BB5A8-952A-8C3F-939F-9A09570C69FB}"/>
              </a:ext>
            </a:extLst>
          </p:cNvPr>
          <p:cNvSpPr txBox="1"/>
          <p:nvPr/>
        </p:nvSpPr>
        <p:spPr>
          <a:xfrm>
            <a:off x="9060712" y="6503249"/>
            <a:ext cx="2682016" cy="3385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45659"/>
                </a:solidFill>
                <a:effectLst/>
                <a:uLnTx/>
                <a:uFillTx/>
                <a:latin typeface="Calibri" panose="020F0502020204030204" pitchFamily="34" charset="0"/>
                <a:ea typeface="MS PGothic" charset="0"/>
                <a:cs typeface="Calibri" panose="020F0502020204030204" pitchFamily="34" charset="0"/>
              </a:rPr>
              <a:t>ASCO 2026;Abstract LBA6500.</a:t>
            </a:r>
          </a:p>
        </p:txBody>
      </p:sp>
    </p:spTree>
    <p:extLst>
      <p:ext uri="{BB962C8B-B14F-4D97-AF65-F5344CB8AC3E}">
        <p14:creationId xmlns:p14="http://schemas.microsoft.com/office/powerpoint/2010/main" val="876104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8B1F5-952F-7A1E-C5DA-3ECE029FBE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752826-01CA-7BC9-7300-6CAF571095A3}"/>
              </a:ext>
            </a:extLst>
          </p:cNvPr>
          <p:cNvSpPr>
            <a:spLocks noGrp="1"/>
          </p:cNvSpPr>
          <p:nvPr>
            <p:ph type="title"/>
          </p:nvPr>
        </p:nvSpPr>
        <p:spPr/>
        <p:txBody>
          <a:bodyPr>
            <a:noAutofit/>
          </a:bodyPr>
          <a:lstStyle/>
          <a:p>
            <a:r>
              <a:rPr lang="en-US"/>
              <a:t>Meaningful overall survival with selinexor + ruxolitinib vs ruxolitinib alone</a:t>
            </a:r>
          </a:p>
        </p:txBody>
      </p:sp>
      <p:sp>
        <p:nvSpPr>
          <p:cNvPr id="3" name="Text Placeholder 3">
            <a:extLst>
              <a:ext uri="{FF2B5EF4-FFF2-40B4-BE49-F238E27FC236}">
                <a16:creationId xmlns:a16="http://schemas.microsoft.com/office/drawing/2014/main" id="{9AFF038D-1E31-A4B8-33D9-1F4AB8511FBA}"/>
              </a:ext>
            </a:extLst>
          </p:cNvPr>
          <p:cNvSpPr txBox="1">
            <a:spLocks/>
          </p:cNvSpPr>
          <p:nvPr/>
        </p:nvSpPr>
        <p:spPr>
          <a:xfrm>
            <a:off x="587376" y="6044169"/>
            <a:ext cx="10189140" cy="574217"/>
          </a:xfrm>
          <a:prstGeom prst="rect">
            <a:avLst/>
          </a:prstGeom>
        </p:spPr>
        <p:txBody>
          <a:bodyPr vert="horz" lIns="0" tIns="0" rIns="0" bIns="0" rtlCol="0" anchor="b">
            <a:noAutofit/>
          </a:bodyPr>
          <a:lstStyle>
            <a:lvl1pPr marL="0" indent="0" algn="r" rtl="0" eaLnBrk="1" fontAlgn="base" hangingPunct="1">
              <a:lnSpc>
                <a:spcPct val="100000"/>
              </a:lnSpc>
              <a:spcBef>
                <a:spcPts val="0"/>
              </a:spcBef>
              <a:spcAft>
                <a:spcPct val="0"/>
              </a:spcAft>
              <a:buClr>
                <a:schemeClr val="accent1"/>
              </a:buClr>
              <a:buFont typeface="Arial" panose="020B0604020202020204" pitchFamily="34" charset="0"/>
              <a:buNone/>
              <a:defRPr sz="800" b="0" kern="1200">
                <a:solidFill>
                  <a:schemeClr val="bg1">
                    <a:lumMod val="65000"/>
                  </a:schemeClr>
                </a:solidFill>
                <a:latin typeface="Arial" panose="020B0604020202020204" pitchFamily="34" charset="0"/>
                <a:ea typeface="+mn-ea"/>
                <a:cs typeface="Arial" panose="020B0604020202020204" pitchFamily="34" charset="0"/>
              </a:defRPr>
            </a:lvl1pPr>
            <a:lvl2pPr marL="228600" indent="-228600" algn="l" rtl="0" eaLnBrk="1" fontAlgn="base" hangingPunct="1">
              <a:lnSpc>
                <a:spcPct val="100000"/>
              </a:lnSpc>
              <a:spcBef>
                <a:spcPts val="600"/>
              </a:spcBef>
              <a:spcAft>
                <a:spcPct val="0"/>
              </a:spcAft>
              <a:buClr>
                <a:schemeClr val="tx1"/>
              </a:buClr>
              <a:buFont typeface="Arial" charset="0"/>
              <a:buChar char="•"/>
              <a:defRPr sz="2400" b="0" kern="1200">
                <a:solidFill>
                  <a:schemeClr val="tx1"/>
                </a:solidFill>
                <a:latin typeface="Arial" panose="020B0604020202020204" pitchFamily="34" charset="0"/>
                <a:ea typeface="+mn-ea"/>
                <a:cs typeface="Arial" panose="020B0604020202020204" pitchFamily="34" charset="0"/>
              </a:defRPr>
            </a:lvl2pPr>
            <a:lvl3pPr marL="457200" indent="-228600" algn="l" rtl="0" eaLnBrk="1" fontAlgn="base" hangingPunct="1">
              <a:lnSpc>
                <a:spcPct val="100000"/>
              </a:lnSpc>
              <a:spcBef>
                <a:spcPts val="600"/>
              </a:spcBef>
              <a:spcAft>
                <a:spcPct val="0"/>
              </a:spcAft>
              <a:buClr>
                <a:schemeClr val="tx1"/>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685800" indent="-228600" algn="l" rtl="0" eaLnBrk="1" fontAlgn="base" hangingPunct="1">
              <a:lnSpc>
                <a:spcPct val="100000"/>
              </a:lnSpc>
              <a:spcBef>
                <a:spcPts val="600"/>
              </a:spcBef>
              <a:spcAft>
                <a:spcPct val="0"/>
              </a:spcAft>
              <a:buClr>
                <a:schemeClr val="tx1"/>
              </a:buClr>
              <a:buFont typeface="Arial" charset="0"/>
              <a:buChar char="•"/>
              <a:defRPr b="0" kern="1200">
                <a:solidFill>
                  <a:schemeClr val="tx1"/>
                </a:solidFill>
                <a:latin typeface="Arial" panose="020B0604020202020204" pitchFamily="34" charset="0"/>
                <a:ea typeface="+mn-ea"/>
                <a:cs typeface="Arial" panose="020B0604020202020204" pitchFamily="34" charset="0"/>
              </a:defRPr>
            </a:lvl4pPr>
            <a:lvl5pPr marL="914400" indent="-228600" algn="l" rtl="0" eaLnBrk="1" fontAlgn="base" hangingPunct="1">
              <a:lnSpc>
                <a:spcPct val="100000"/>
              </a:lnSpc>
              <a:spcBef>
                <a:spcPts val="600"/>
              </a:spcBef>
              <a:spcAft>
                <a:spcPct val="0"/>
              </a:spcAft>
              <a:buClr>
                <a:schemeClr val="tx1"/>
              </a:buClr>
              <a:buFont typeface="Arial Nova Light" panose="020B0304020202020204" pitchFamily="34" charset="0"/>
              <a:buChar char="–"/>
              <a:defRPr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
                <a:srgbClr val="F05023"/>
              </a:buClr>
              <a:buSzTx/>
              <a:buFont typeface="Arial" panose="020B0604020202020204" pitchFamily="34" charset="0"/>
              <a:buNone/>
              <a:tabLst/>
              <a:defRPr/>
            </a:pPr>
            <a:r>
              <a:rPr kumimoji="0" lang="en-US" sz="600" b="0" i="0" u="none" strike="noStrike" kern="1200" cap="none" spc="0" normalizeH="0" baseline="0" noProof="0">
                <a:ln>
                  <a:noFill/>
                </a:ln>
                <a:solidFill>
                  <a:prstClr val="white">
                    <a:lumMod val="65000"/>
                  </a:prstClr>
                </a:solidFill>
                <a:effectLst/>
                <a:uLnTx/>
                <a:uFillTx/>
                <a:latin typeface="Harding"/>
                <a:ea typeface="+mn-ea"/>
                <a:cs typeface="Arial" panose="020B0604020202020204" pitchFamily="34" charset="0"/>
              </a:rPr>
              <a:t>Data cut off: February 20, 2026.</a:t>
            </a:r>
          </a:p>
          <a:p>
            <a:pPr marL="0" marR="0" lvl="0" indent="0" algn="l" defTabSz="914400" rtl="0" eaLnBrk="1" fontAlgn="base" latinLnBrk="0" hangingPunct="1">
              <a:lnSpc>
                <a:spcPct val="100000"/>
              </a:lnSpc>
              <a:spcBef>
                <a:spcPts val="0"/>
              </a:spcBef>
              <a:spcAft>
                <a:spcPct val="0"/>
              </a:spcAft>
              <a:buClr>
                <a:srgbClr val="F05023"/>
              </a:buClr>
              <a:buSzTx/>
              <a:buFont typeface="Arial" panose="020B0604020202020204" pitchFamily="34" charset="0"/>
              <a:buNone/>
              <a:tabLst/>
              <a:defRPr/>
            </a:pPr>
            <a:r>
              <a:rPr kumimoji="0" lang="en-US" sz="600" b="0" i="0" u="none" strike="noStrike" kern="1200" cap="none" spc="0" normalizeH="0" baseline="0" noProof="0">
                <a:ln>
                  <a:noFill/>
                </a:ln>
                <a:solidFill>
                  <a:prstClr val="white">
                    <a:lumMod val="65000"/>
                  </a:prstClr>
                </a:solidFill>
                <a:effectLst/>
                <a:uLnTx/>
                <a:uFillTx/>
                <a:latin typeface="Harding"/>
                <a:ea typeface="+mn-ea"/>
                <a:cs typeface="Arial" panose="020B0604020202020204" pitchFamily="34" charset="0"/>
              </a:rPr>
              <a:t>OS is defined as the duration from date of randomization to date of death due to any cause. Follow-up time based on reverse Kaplan-Meier method by swapping the censoring status. OS analysis stratified by the randomization stratification factors. Hazard ratio based on Cox Proportional Hazard model with Efron's method of handling ties.</a:t>
            </a:r>
          </a:p>
          <a:p>
            <a:pPr marL="0" marR="0" lvl="0" indent="0" algn="l" defTabSz="914400" rtl="0" eaLnBrk="1" fontAlgn="base" latinLnBrk="0" hangingPunct="1">
              <a:lnSpc>
                <a:spcPct val="100000"/>
              </a:lnSpc>
              <a:spcBef>
                <a:spcPts val="0"/>
              </a:spcBef>
              <a:spcAft>
                <a:spcPct val="0"/>
              </a:spcAft>
              <a:buClr>
                <a:srgbClr val="F05023"/>
              </a:buClr>
              <a:buSzTx/>
              <a:buFont typeface="Arial" panose="020B0604020202020204" pitchFamily="34" charset="0"/>
              <a:buNone/>
              <a:tabLst/>
              <a:defRPr/>
            </a:pPr>
            <a:r>
              <a:rPr kumimoji="0" lang="en-US" sz="600" b="0" i="0" u="none" strike="noStrike" kern="1200" cap="none" spc="0" normalizeH="0" baseline="0" noProof="0">
                <a:ln>
                  <a:noFill/>
                </a:ln>
                <a:solidFill>
                  <a:prstClr val="white">
                    <a:lumMod val="65000"/>
                  </a:prstClr>
                </a:solidFill>
                <a:effectLst/>
                <a:uLnTx/>
                <a:uFillTx/>
                <a:latin typeface="Harding"/>
                <a:ea typeface="+mn-ea"/>
                <a:cs typeface="Arial" panose="020B0604020202020204" pitchFamily="34" charset="0"/>
              </a:rPr>
              <a:t>CI: confidence interval; HR: hazard ratio; OS: overall survival.</a:t>
            </a:r>
          </a:p>
        </p:txBody>
      </p:sp>
      <p:graphicFrame>
        <p:nvGraphicFramePr>
          <p:cNvPr id="4" name="Table 3">
            <a:extLst>
              <a:ext uri="{FF2B5EF4-FFF2-40B4-BE49-F238E27FC236}">
                <a16:creationId xmlns:a16="http://schemas.microsoft.com/office/drawing/2014/main" id="{A5BF6166-4936-9155-8E90-948C398CF102}"/>
              </a:ext>
            </a:extLst>
          </p:cNvPr>
          <p:cNvGraphicFramePr>
            <a:graphicFrameLocks noGrp="1"/>
          </p:cNvGraphicFramePr>
          <p:nvPr/>
        </p:nvGraphicFramePr>
        <p:xfrm>
          <a:off x="7991474" y="1688023"/>
          <a:ext cx="3571876" cy="1554480"/>
        </p:xfrm>
        <a:graphic>
          <a:graphicData uri="http://schemas.openxmlformats.org/drawingml/2006/table">
            <a:tbl>
              <a:tblPr firstRow="1" bandRow="1"/>
              <a:tblGrid>
                <a:gridCol w="1868218">
                  <a:extLst>
                    <a:ext uri="{9D8B030D-6E8A-4147-A177-3AD203B41FA5}">
                      <a16:colId xmlns:a16="http://schemas.microsoft.com/office/drawing/2014/main" val="3419548841"/>
                    </a:ext>
                  </a:extLst>
                </a:gridCol>
                <a:gridCol w="838025">
                  <a:extLst>
                    <a:ext uri="{9D8B030D-6E8A-4147-A177-3AD203B41FA5}">
                      <a16:colId xmlns:a16="http://schemas.microsoft.com/office/drawing/2014/main" val="2908083029"/>
                    </a:ext>
                  </a:extLst>
                </a:gridCol>
                <a:gridCol w="865633">
                  <a:extLst>
                    <a:ext uri="{9D8B030D-6E8A-4147-A177-3AD203B41FA5}">
                      <a16:colId xmlns:a16="http://schemas.microsoft.com/office/drawing/2014/main" val="920967594"/>
                    </a:ext>
                  </a:extLst>
                </a:gridCol>
              </a:tblGrid>
              <a:tr h="504544">
                <a:tc>
                  <a:txBody>
                    <a:bodyPr/>
                    <a:lstStyle>
                      <a:lvl1pPr marL="0" algn="l" defTabSz="914400" rtl="0" eaLnBrk="1" latinLnBrk="0" hangingPunct="1">
                        <a:defRPr sz="1800" b="1" kern="1200">
                          <a:solidFill>
                            <a:schemeClr val="bg1"/>
                          </a:solidFill>
                          <a:latin typeface="Arial" panose="020B0604020202020204"/>
                        </a:defRPr>
                      </a:lvl1pPr>
                      <a:lvl2pPr marL="457200" algn="l" defTabSz="914400" rtl="0" eaLnBrk="1" latinLnBrk="0" hangingPunct="1">
                        <a:defRPr sz="1800" b="1" kern="1200">
                          <a:solidFill>
                            <a:schemeClr val="bg1"/>
                          </a:solidFill>
                          <a:latin typeface="Arial" panose="020B0604020202020204"/>
                        </a:defRPr>
                      </a:lvl2pPr>
                      <a:lvl3pPr marL="914400" algn="l" defTabSz="914400" rtl="0" eaLnBrk="1" latinLnBrk="0" hangingPunct="1">
                        <a:defRPr sz="1800" b="1" kern="1200">
                          <a:solidFill>
                            <a:schemeClr val="bg1"/>
                          </a:solidFill>
                          <a:latin typeface="Arial" panose="020B0604020202020204"/>
                        </a:defRPr>
                      </a:lvl3pPr>
                      <a:lvl4pPr marL="1371600" algn="l" defTabSz="914400" rtl="0" eaLnBrk="1" latinLnBrk="0" hangingPunct="1">
                        <a:defRPr sz="1800" b="1" kern="1200">
                          <a:solidFill>
                            <a:schemeClr val="bg1"/>
                          </a:solidFill>
                          <a:latin typeface="Arial" panose="020B0604020202020204"/>
                        </a:defRPr>
                      </a:lvl4pPr>
                      <a:lvl5pPr marL="1828800" algn="l" defTabSz="914400" rtl="0" eaLnBrk="1" latinLnBrk="0" hangingPunct="1">
                        <a:defRPr sz="1800" b="1" kern="1200">
                          <a:solidFill>
                            <a:schemeClr val="bg1"/>
                          </a:solidFill>
                          <a:latin typeface="Arial" panose="020B0604020202020204"/>
                        </a:defRPr>
                      </a:lvl5pPr>
                      <a:lvl6pPr marL="2286000" algn="l" defTabSz="914400" rtl="0" eaLnBrk="1" latinLnBrk="0" hangingPunct="1">
                        <a:defRPr sz="1800" b="1" kern="1200">
                          <a:solidFill>
                            <a:schemeClr val="bg1"/>
                          </a:solidFill>
                          <a:latin typeface="Arial" panose="020B0604020202020204"/>
                        </a:defRPr>
                      </a:lvl6pPr>
                      <a:lvl7pPr marL="2743200" algn="l" defTabSz="914400" rtl="0" eaLnBrk="1" latinLnBrk="0" hangingPunct="1">
                        <a:defRPr sz="1800" b="1" kern="1200">
                          <a:solidFill>
                            <a:schemeClr val="bg1"/>
                          </a:solidFill>
                          <a:latin typeface="Arial" panose="020B0604020202020204"/>
                        </a:defRPr>
                      </a:lvl7pPr>
                      <a:lvl8pPr marL="3200400" algn="l" defTabSz="914400" rtl="0" eaLnBrk="1" latinLnBrk="0" hangingPunct="1">
                        <a:defRPr sz="1800" b="1" kern="1200">
                          <a:solidFill>
                            <a:schemeClr val="bg1"/>
                          </a:solidFill>
                          <a:latin typeface="Arial" panose="020B0604020202020204"/>
                        </a:defRPr>
                      </a:lvl8pPr>
                      <a:lvl9pPr marL="3657600" algn="l" defTabSz="914400" rtl="0" eaLnBrk="1" latinLnBrk="0" hangingPunct="1">
                        <a:defRPr sz="1800" b="1" kern="1200">
                          <a:solidFill>
                            <a:schemeClr val="bg1"/>
                          </a:solidFill>
                          <a:latin typeface="Arial" panose="020B0604020202020204"/>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000" b="1" kern="1200">
                          <a:solidFill>
                            <a:schemeClr val="bg1"/>
                          </a:solidFill>
                          <a:latin typeface="+mn-lt"/>
                          <a:ea typeface="+mn-ea"/>
                          <a:cs typeface="+mn-cs"/>
                        </a:rPr>
                        <a:t>Deaths</a:t>
                      </a:r>
                      <a:endParaRPr lang="en-US" sz="1000" b="1" strike="sngStrike" kern="1200">
                        <a:solidFill>
                          <a:schemeClr val="bg1"/>
                        </a:solidFill>
                        <a:highlight>
                          <a:srgbClr val="00FF00"/>
                        </a:highlight>
                        <a:latin typeface="+mn-lt"/>
                        <a:ea typeface="+mn-ea"/>
                        <a:cs typeface="+mn-cs"/>
                      </a:endParaRPr>
                    </a:p>
                  </a:txBody>
                  <a:tcPr marT="91440" marB="91440" anchor="b">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BACC5"/>
                    </a:solidFill>
                  </a:tcPr>
                </a:tc>
                <a:tc>
                  <a:txBody>
                    <a:bodyPr/>
                    <a:lstStyle/>
                    <a:p>
                      <a:pPr marL="0" marR="0" lvl="0" indent="0" algn="ctr" defTabSz="40791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n-lt"/>
                          <a:ea typeface="+mn-ea"/>
                          <a:cs typeface="+mn-cs"/>
                        </a:rPr>
                        <a:t>Selinexor + ruxolitinib</a:t>
                      </a:r>
                    </a:p>
                    <a:p>
                      <a:pPr marL="0" marR="0" lvl="0" indent="0" algn="ctr" defTabSz="40791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n-lt"/>
                          <a:ea typeface="+mn-ea"/>
                          <a:cs typeface="+mn-cs"/>
                        </a:rPr>
                        <a:t>(N = 235)</a:t>
                      </a:r>
                      <a:endParaRPr lang="en-US" sz="1000" b="1" strike="sngStrike" kern="1200">
                        <a:solidFill>
                          <a:schemeClr val="bg1"/>
                        </a:solidFill>
                        <a:highlight>
                          <a:srgbClr val="00FF00"/>
                        </a:highlight>
                        <a:latin typeface="+mn-lt"/>
                        <a:ea typeface="+mn-ea"/>
                        <a:cs typeface="+mn-cs"/>
                      </a:endParaRPr>
                    </a:p>
                  </a:txBody>
                  <a:tcPr marT="91440" marB="9144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BACC5"/>
                    </a:solidFill>
                  </a:tcPr>
                </a:tc>
                <a:tc>
                  <a:txBody>
                    <a:bodyPr/>
                    <a:lstStyle/>
                    <a:p>
                      <a:pPr marL="0" marR="0" lvl="0" indent="0" algn="ctr" defTabSz="40791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n-lt"/>
                          <a:ea typeface="+mn-ea"/>
                          <a:cs typeface="+mn-cs"/>
                        </a:rPr>
                        <a:t>Placebo </a:t>
                      </a:r>
                    </a:p>
                    <a:p>
                      <a:pPr marL="0" marR="0" lvl="0" indent="0" algn="ctr" defTabSz="40791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n-lt"/>
                          <a:ea typeface="+mn-ea"/>
                          <a:cs typeface="+mn-cs"/>
                        </a:rPr>
                        <a:t>+ ruxolitinib</a:t>
                      </a:r>
                    </a:p>
                    <a:p>
                      <a:pPr marL="0" marR="0" lvl="0" indent="0" algn="ctr" defTabSz="40791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n-lt"/>
                          <a:ea typeface="+mn-ea"/>
                          <a:cs typeface="+mn-cs"/>
                        </a:rPr>
                        <a:t>(N = 118)</a:t>
                      </a:r>
                    </a:p>
                  </a:txBody>
                  <a:tcPr marT="91440" marB="91440" anchor="b">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945187831"/>
                  </a:ext>
                </a:extLst>
              </a:tr>
              <a:tr h="133783">
                <a:tc gridSpan="3">
                  <a:txBody>
                    <a:bodyPr/>
                    <a:lstStyle/>
                    <a:p>
                      <a:pPr marL="0" marR="0">
                        <a:lnSpc>
                          <a:spcPct val="100000"/>
                        </a:lnSpc>
                        <a:buNone/>
                        <a:tabLst>
                          <a:tab pos="0" algn="l"/>
                          <a:tab pos="457200" algn="l"/>
                        </a:tabLst>
                      </a:pPr>
                      <a:r>
                        <a:rPr lang="en-US" sz="1000" kern="100">
                          <a:effectLst/>
                          <a:latin typeface="Arial" panose="020B0604020202020204" pitchFamily="34" charset="0"/>
                          <a:ea typeface="Aptos" panose="020B0004020202020204" pitchFamily="34" charset="0"/>
                          <a:cs typeface="Arial" panose="020B0604020202020204" pitchFamily="34" charset="0"/>
                        </a:rPr>
                        <a:t>Primary cause of death, n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lang="en-US"/>
                    </a:p>
                  </a:txBody>
                  <a:tcPr>
                    <a:lnL w="12700" cmpd="sng">
                      <a:noFill/>
                      <a:prstDash val="solid"/>
                    </a:lnL>
                    <a:lnT w="12700" cmpd="sng">
                      <a:noFill/>
                      <a:prstDash val="solid"/>
                    </a:lnT>
                  </a:tcPr>
                </a:tc>
                <a:tc hMerge="1">
                  <a:txBody>
                    <a:bodyPr/>
                    <a:lstStyle/>
                    <a:p>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37224664"/>
                  </a:ext>
                </a:extLst>
              </a:tr>
              <a:tr h="127586">
                <a:tc>
                  <a:txBody>
                    <a:bodyPr/>
                    <a:lstStyle/>
                    <a:p>
                      <a:pPr marL="0" marR="0">
                        <a:lnSpc>
                          <a:spcPct val="100000"/>
                        </a:lnSpc>
                        <a:buNone/>
                        <a:tabLst>
                          <a:tab pos="0" algn="l"/>
                          <a:tab pos="457200" algn="l"/>
                        </a:tabLst>
                      </a:pPr>
                      <a:r>
                        <a:rPr lang="en-US" sz="1000" kern="100">
                          <a:solidFill>
                            <a:srgbClr val="000000"/>
                          </a:solidFill>
                          <a:effectLst/>
                          <a:latin typeface="Arial" panose="020B0604020202020204" pitchFamily="34" charset="0"/>
                          <a:ea typeface="Aptos" panose="020B0004020202020204" pitchFamily="34" charset="0"/>
                          <a:cs typeface="Arial" panose="020B0604020202020204" pitchFamily="34" charset="0"/>
                        </a:rPr>
                        <a:t>  Disease progression</a:t>
                      </a:r>
                      <a:endParaRPr lang="en-US" sz="105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buNone/>
                        <a:tabLst>
                          <a:tab pos="0" algn="l"/>
                          <a:tab pos="457200" algn="l"/>
                        </a:tabLst>
                      </a:pPr>
                      <a:r>
                        <a:rPr lang="en-US" sz="1000" kern="100">
                          <a:solidFill>
                            <a:srgbClr val="000000"/>
                          </a:solidFill>
                          <a:effectLst/>
                          <a:latin typeface="Arial" panose="020B0604020202020204" pitchFamily="34" charset="0"/>
                          <a:ea typeface="Aptos" panose="020B0004020202020204" pitchFamily="34" charset="0"/>
                          <a:cs typeface="Arial" panose="020B0604020202020204" pitchFamily="34" charset="0"/>
                        </a:rPr>
                        <a:t>3 (1.3)</a:t>
                      </a:r>
                      <a:endParaRPr lang="en-US" sz="105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buNone/>
                        <a:tabLst>
                          <a:tab pos="0" algn="l"/>
                          <a:tab pos="457200" algn="l"/>
                        </a:tabLst>
                      </a:pPr>
                      <a:r>
                        <a:rPr lang="en-US" sz="1000" kern="100">
                          <a:solidFill>
                            <a:srgbClr val="000000"/>
                          </a:solidFill>
                          <a:effectLst/>
                          <a:latin typeface="Arial" panose="020B0604020202020204" pitchFamily="34" charset="0"/>
                          <a:ea typeface="Aptos" panose="020B0004020202020204" pitchFamily="34" charset="0"/>
                          <a:cs typeface="Arial" panose="020B0604020202020204" pitchFamily="34" charset="0"/>
                        </a:rPr>
                        <a:t>3 (2.5)</a:t>
                      </a:r>
                      <a:endParaRPr lang="en-US" sz="105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1309391"/>
                  </a:ext>
                </a:extLst>
              </a:tr>
              <a:tr h="127586">
                <a:tc>
                  <a:txBody>
                    <a:bodyPr/>
                    <a:lstStyle/>
                    <a:p>
                      <a:pPr marL="0" marR="0">
                        <a:lnSpc>
                          <a:spcPct val="100000"/>
                        </a:lnSpc>
                        <a:buNone/>
                        <a:tabLst>
                          <a:tab pos="0" algn="l"/>
                          <a:tab pos="457200" algn="l"/>
                        </a:tabLst>
                      </a:pPr>
                      <a:r>
                        <a:rPr lang="en-US" sz="1000" kern="100">
                          <a:effectLst/>
                          <a:latin typeface="Arial" panose="020B0604020202020204" pitchFamily="34" charset="0"/>
                          <a:ea typeface="Aptos" panose="020B0004020202020204" pitchFamily="34" charset="0"/>
                          <a:cs typeface="Arial" panose="020B0604020202020204" pitchFamily="34" charset="0"/>
                        </a:rPr>
                        <a:t>  Adverse event</a:t>
                      </a:r>
                      <a:endParaRPr lang="en-US" sz="105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lnSpc>
                          <a:spcPct val="100000"/>
                        </a:lnSpc>
                        <a:buNone/>
                        <a:tabLst>
                          <a:tab pos="0" algn="l"/>
                          <a:tab pos="457200" algn="l"/>
                        </a:tabLst>
                      </a:pPr>
                      <a:r>
                        <a:rPr lang="en-US" sz="1000" kern="100">
                          <a:effectLst/>
                          <a:latin typeface="Arial" panose="020B0604020202020204" pitchFamily="34" charset="0"/>
                          <a:ea typeface="Aptos" panose="020B0004020202020204" pitchFamily="34" charset="0"/>
                          <a:cs typeface="Arial" panose="020B0604020202020204" pitchFamily="34" charset="0"/>
                        </a:rPr>
                        <a:t>3 (1.3)</a:t>
                      </a:r>
                      <a:endParaRPr lang="en-US" sz="105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lnSpc>
                          <a:spcPct val="100000"/>
                        </a:lnSpc>
                        <a:buNone/>
                        <a:tabLst>
                          <a:tab pos="0" algn="l"/>
                          <a:tab pos="457200" algn="l"/>
                        </a:tabLst>
                      </a:pPr>
                      <a:r>
                        <a:rPr lang="en-US" sz="1000" kern="100">
                          <a:effectLst/>
                          <a:latin typeface="Arial" panose="020B0604020202020204" pitchFamily="34" charset="0"/>
                          <a:ea typeface="Aptos" panose="020B0004020202020204" pitchFamily="34" charset="0"/>
                          <a:cs typeface="Arial" panose="020B0604020202020204" pitchFamily="34" charset="0"/>
                        </a:rPr>
                        <a:t>5 (4.2)</a:t>
                      </a:r>
                      <a:endParaRPr lang="en-US" sz="105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332845632"/>
                  </a:ext>
                </a:extLst>
              </a:tr>
              <a:tr h="127586">
                <a:tc>
                  <a:txBody>
                    <a:bodyPr/>
                    <a:lstStyle/>
                    <a:p>
                      <a:pPr marL="0" marR="0">
                        <a:lnSpc>
                          <a:spcPct val="100000"/>
                        </a:lnSpc>
                        <a:buNone/>
                        <a:tabLst>
                          <a:tab pos="0" algn="l"/>
                          <a:tab pos="457200" algn="l"/>
                        </a:tabLst>
                      </a:pPr>
                      <a:r>
                        <a:rPr lang="en-US" sz="1000" kern="100">
                          <a:solidFill>
                            <a:srgbClr val="000000"/>
                          </a:solidFill>
                          <a:effectLst/>
                          <a:latin typeface="Arial" panose="020B0604020202020204" pitchFamily="34" charset="0"/>
                          <a:ea typeface="Aptos" panose="020B0004020202020204" pitchFamily="34" charset="0"/>
                          <a:cs typeface="Arial" panose="020B0604020202020204" pitchFamily="34" charset="0"/>
                        </a:rPr>
                        <a:t>  Other</a:t>
                      </a:r>
                      <a:endParaRPr lang="en-US" sz="105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buNone/>
                        <a:tabLst>
                          <a:tab pos="0" algn="l"/>
                          <a:tab pos="457200" algn="l"/>
                        </a:tabLst>
                      </a:pPr>
                      <a:r>
                        <a:rPr lang="en-US" sz="1000" kern="100">
                          <a:solidFill>
                            <a:srgbClr val="000000"/>
                          </a:solidFill>
                          <a:effectLst/>
                          <a:latin typeface="Arial" panose="020B0604020202020204" pitchFamily="34" charset="0"/>
                          <a:ea typeface="Aptos" panose="020B0004020202020204" pitchFamily="34" charset="0"/>
                          <a:cs typeface="Arial" panose="020B0604020202020204" pitchFamily="34" charset="0"/>
                        </a:rPr>
                        <a:t>5 (2.1)</a:t>
                      </a:r>
                      <a:endParaRPr lang="en-US" sz="105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buNone/>
                        <a:tabLst>
                          <a:tab pos="0" algn="l"/>
                          <a:tab pos="457200" algn="l"/>
                        </a:tabLst>
                      </a:pPr>
                      <a:r>
                        <a:rPr lang="en-US" sz="1000" kern="100">
                          <a:solidFill>
                            <a:srgbClr val="000000"/>
                          </a:solidFill>
                          <a:effectLst/>
                          <a:latin typeface="Arial" panose="020B0604020202020204" pitchFamily="34" charset="0"/>
                          <a:ea typeface="Aptos" panose="020B0004020202020204" pitchFamily="34" charset="0"/>
                          <a:cs typeface="Arial" panose="020B0604020202020204" pitchFamily="34" charset="0"/>
                        </a:rPr>
                        <a:t>1 (0.8)</a:t>
                      </a:r>
                      <a:endParaRPr lang="en-US" sz="105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5283620"/>
                  </a:ext>
                </a:extLst>
              </a:tr>
              <a:tr h="127586">
                <a:tc>
                  <a:txBody>
                    <a:bodyPr/>
                    <a:lstStyle/>
                    <a:p>
                      <a:pPr marL="0" marR="0">
                        <a:lnSpc>
                          <a:spcPct val="100000"/>
                        </a:lnSpc>
                        <a:buNone/>
                        <a:tabLst>
                          <a:tab pos="0" algn="l"/>
                          <a:tab pos="457200" algn="l"/>
                        </a:tabLst>
                      </a:pPr>
                      <a:r>
                        <a:rPr lang="en-US" sz="1000" kern="100">
                          <a:effectLst/>
                          <a:latin typeface="Arial" panose="020B0604020202020204" pitchFamily="34" charset="0"/>
                          <a:ea typeface="Aptos" panose="020B0004020202020204" pitchFamily="34" charset="0"/>
                          <a:cs typeface="Arial" panose="020B0604020202020204" pitchFamily="34" charset="0"/>
                        </a:rPr>
                        <a:t>  Unknown</a:t>
                      </a:r>
                      <a:endParaRPr lang="en-US" sz="105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lnSpc>
                          <a:spcPct val="100000"/>
                        </a:lnSpc>
                        <a:buNone/>
                        <a:tabLst>
                          <a:tab pos="0" algn="l"/>
                          <a:tab pos="457200" algn="l"/>
                        </a:tabLst>
                      </a:pPr>
                      <a:r>
                        <a:rPr lang="en-US" sz="1000" kern="100">
                          <a:effectLst/>
                          <a:latin typeface="Arial" panose="020B0604020202020204" pitchFamily="34" charset="0"/>
                          <a:ea typeface="Aptos" panose="020B0004020202020204" pitchFamily="34" charset="0"/>
                          <a:cs typeface="Arial" panose="020B0604020202020204" pitchFamily="34" charset="0"/>
                        </a:rPr>
                        <a:t>0</a:t>
                      </a:r>
                      <a:endParaRPr lang="en-US" sz="105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lnSpc>
                          <a:spcPct val="100000"/>
                        </a:lnSpc>
                        <a:buNone/>
                        <a:tabLst>
                          <a:tab pos="0" algn="l"/>
                          <a:tab pos="457200" algn="l"/>
                        </a:tabLst>
                      </a:pPr>
                      <a:r>
                        <a:rPr lang="en-US" sz="1000" kern="100" dirty="0">
                          <a:effectLst/>
                          <a:latin typeface="Arial" panose="020B0604020202020204" pitchFamily="34" charset="0"/>
                          <a:ea typeface="Aptos" panose="020B0004020202020204" pitchFamily="34" charset="0"/>
                          <a:cs typeface="Arial" panose="020B0604020202020204" pitchFamily="34" charset="0"/>
                        </a:rPr>
                        <a:t>3 (2.5)</a:t>
                      </a:r>
                      <a:endParaRPr lang="en-US" sz="105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528950334"/>
                  </a:ext>
                </a:extLst>
              </a:tr>
            </a:tbl>
          </a:graphicData>
        </a:graphic>
      </p:graphicFrame>
      <p:grpSp>
        <p:nvGrpSpPr>
          <p:cNvPr id="5" name="Group 4">
            <a:extLst>
              <a:ext uri="{FF2B5EF4-FFF2-40B4-BE49-F238E27FC236}">
                <a16:creationId xmlns:a16="http://schemas.microsoft.com/office/drawing/2014/main" id="{A46B89CA-7B58-2B4F-35FB-E0BBF3BF1D60}"/>
              </a:ext>
            </a:extLst>
          </p:cNvPr>
          <p:cNvGrpSpPr/>
          <p:nvPr/>
        </p:nvGrpSpPr>
        <p:grpSpPr>
          <a:xfrm>
            <a:off x="587375" y="1449388"/>
            <a:ext cx="11017250" cy="4594781"/>
            <a:chOff x="587375" y="1449388"/>
            <a:chExt cx="11017250" cy="4464050"/>
          </a:xfrm>
        </p:grpSpPr>
        <p:sp>
          <p:nvSpPr>
            <p:cNvPr id="7" name="Rectangle 6">
              <a:extLst>
                <a:ext uri="{FF2B5EF4-FFF2-40B4-BE49-F238E27FC236}">
                  <a16:creationId xmlns:a16="http://schemas.microsoft.com/office/drawing/2014/main" id="{6660AAB4-E454-CECE-332C-E1A631B63BB6}"/>
                </a:ext>
              </a:extLst>
            </p:cNvPr>
            <p:cNvSpPr/>
            <p:nvPr/>
          </p:nvSpPr>
          <p:spPr>
            <a:xfrm>
              <a:off x="587375" y="1449388"/>
              <a:ext cx="11017250" cy="4464050"/>
            </a:xfrm>
            <a:prstGeom prst="rect">
              <a:avLst/>
            </a:prstGeom>
            <a:ln w="19050">
              <a:solidFill>
                <a:srgbClr val="EEEBE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08B4C3D1-81E2-ABEE-993D-F9750E4D9D26}"/>
                </a:ext>
              </a:extLst>
            </p:cNvPr>
            <p:cNvCxnSpPr>
              <a:cxnSpLocks/>
            </p:cNvCxnSpPr>
            <p:nvPr/>
          </p:nvCxnSpPr>
          <p:spPr>
            <a:xfrm>
              <a:off x="7915275" y="1449388"/>
              <a:ext cx="0" cy="4464050"/>
            </a:xfrm>
            <a:prstGeom prst="line">
              <a:avLst/>
            </a:prstGeom>
            <a:ln w="19050">
              <a:solidFill>
                <a:srgbClr val="EEEBE0"/>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2CBAED41-9D8A-901F-A841-7DD307CDDCA0}"/>
              </a:ext>
            </a:extLst>
          </p:cNvPr>
          <p:cNvSpPr txBox="1"/>
          <p:nvPr/>
        </p:nvSpPr>
        <p:spPr>
          <a:xfrm>
            <a:off x="3630991" y="3375385"/>
            <a:ext cx="4174748" cy="861774"/>
          </a:xfrm>
          <a:prstGeom prst="rect">
            <a:avLst/>
          </a:prstGeom>
          <a:solidFill>
            <a:schemeClr val="accent5"/>
          </a:solidFill>
        </p:spPr>
        <p:txBody>
          <a:bodyPr wrap="square" lIns="182880" tIns="91440" rIns="182880" bIns="9144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45659"/>
                </a:solidFill>
                <a:effectLst/>
                <a:uLnTx/>
                <a:uFillTx/>
                <a:latin typeface="Arial" panose="020B0604020202020204" pitchFamily="34" charset="0"/>
                <a:ea typeface="MS PGothic" charset="0"/>
                <a:cs typeface="Arial" panose="020B0604020202020204" pitchFamily="34" charset="0"/>
              </a:rPr>
              <a:t>Events: </a:t>
            </a:r>
            <a:r>
              <a:rPr kumimoji="0" lang="en-US" sz="1100" b="1" i="0" u="none" strike="noStrike" kern="1200" cap="none" spc="0" normalizeH="0" baseline="0" noProof="0">
                <a:ln>
                  <a:noFill/>
                </a:ln>
                <a:solidFill>
                  <a:srgbClr val="7CC3D5"/>
                </a:solidFill>
                <a:effectLst/>
                <a:uLnTx/>
                <a:uFillTx/>
                <a:latin typeface="Arial" panose="020B0604020202020204" pitchFamily="34" charset="0"/>
                <a:ea typeface="MS PGothic" charset="0"/>
                <a:cs typeface="Arial" panose="020B0604020202020204" pitchFamily="34" charset="0"/>
              </a:rPr>
              <a:t>11 (4.7%)</a:t>
            </a:r>
            <a:r>
              <a:rPr kumimoji="0" lang="en-US" sz="1100" b="1" i="0" u="none" strike="noStrike" kern="1200" cap="none" spc="0" normalizeH="0" baseline="0" noProof="0">
                <a:ln>
                  <a:noFill/>
                </a:ln>
                <a:solidFill>
                  <a:srgbClr val="545659"/>
                </a:solidFill>
                <a:effectLst/>
                <a:uLnTx/>
                <a:uFillTx/>
                <a:latin typeface="Arial" panose="020B0604020202020204" pitchFamily="34" charset="0"/>
                <a:ea typeface="MS PGothic" charset="0"/>
                <a:cs typeface="Arial" panose="020B0604020202020204" pitchFamily="34" charset="0"/>
              </a:rPr>
              <a:t> </a:t>
            </a:r>
            <a:r>
              <a:rPr kumimoji="0" lang="en-US" sz="1100" b="0" i="0" u="none" strike="noStrike" kern="1200" cap="none" spc="0" normalizeH="0" baseline="0" noProof="0">
                <a:ln>
                  <a:noFill/>
                </a:ln>
                <a:solidFill>
                  <a:srgbClr val="545659"/>
                </a:solidFill>
                <a:effectLst/>
                <a:uLnTx/>
                <a:uFillTx/>
                <a:latin typeface="Arial" panose="020B0604020202020204" pitchFamily="34" charset="0"/>
                <a:ea typeface="MS PGothic" charset="0"/>
                <a:cs typeface="Arial" panose="020B0604020202020204" pitchFamily="34" charset="0"/>
              </a:rPr>
              <a:t>vs </a:t>
            </a:r>
            <a:r>
              <a:rPr kumimoji="0" lang="en-US" sz="1100" b="1" i="0" u="none" strike="noStrike" kern="1200" cap="none" spc="0" normalizeH="0" baseline="0" noProof="0">
                <a:ln>
                  <a:noFill/>
                </a:ln>
                <a:solidFill>
                  <a:srgbClr val="F8984A"/>
                </a:solidFill>
                <a:effectLst/>
                <a:uLnTx/>
                <a:uFillTx/>
                <a:latin typeface="Arial" panose="020B0604020202020204" pitchFamily="34" charset="0"/>
                <a:ea typeface="MS PGothic" charset="0"/>
                <a:cs typeface="Arial" panose="020B0604020202020204" pitchFamily="34" charset="0"/>
              </a:rPr>
              <a:t>12 (10.2%)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45659"/>
                </a:solidFill>
                <a:effectLst/>
                <a:uLnTx/>
                <a:uFillTx/>
                <a:latin typeface="Arial" panose="020B0604020202020204" pitchFamily="34" charset="0"/>
                <a:ea typeface="MS PGothic" charset="0"/>
                <a:cs typeface="Arial" panose="020B0604020202020204" pitchFamily="34" charset="0"/>
              </a:rPr>
              <a:t>Median follow-up: </a:t>
            </a:r>
            <a:r>
              <a:rPr kumimoji="0" lang="en-US" sz="1100" b="1" i="0" u="none" strike="noStrike" kern="1200" cap="none" spc="0" normalizeH="0" baseline="0" noProof="0">
                <a:ln>
                  <a:noFill/>
                </a:ln>
                <a:solidFill>
                  <a:srgbClr val="7CC3D5"/>
                </a:solidFill>
                <a:effectLst/>
                <a:uLnTx/>
                <a:uFillTx/>
                <a:latin typeface="Arial" panose="020B0604020202020204" pitchFamily="34" charset="0"/>
                <a:ea typeface="MS PGothic" charset="0"/>
                <a:cs typeface="Arial" panose="020B0604020202020204" pitchFamily="34" charset="0"/>
              </a:rPr>
              <a:t>11.6</a:t>
            </a:r>
            <a:r>
              <a:rPr kumimoji="0" lang="en-US" sz="1100" b="0" i="0" u="none" strike="noStrike" kern="1200" cap="none" spc="0" normalizeH="0" baseline="0" noProof="0">
                <a:ln>
                  <a:noFill/>
                </a:ln>
                <a:solidFill>
                  <a:srgbClr val="545659"/>
                </a:solidFill>
                <a:effectLst/>
                <a:uLnTx/>
                <a:uFillTx/>
                <a:latin typeface="Arial" panose="020B0604020202020204" pitchFamily="34" charset="0"/>
                <a:ea typeface="MS PGothic" charset="0"/>
                <a:cs typeface="Arial" panose="020B0604020202020204" pitchFamily="34" charset="0"/>
              </a:rPr>
              <a:t> vs </a:t>
            </a:r>
            <a:r>
              <a:rPr kumimoji="0" lang="en-US" sz="1100" b="1" i="0" u="none" strike="noStrike" kern="1200" cap="none" spc="0" normalizeH="0" baseline="0" noProof="0">
                <a:ln>
                  <a:noFill/>
                </a:ln>
                <a:solidFill>
                  <a:srgbClr val="F8984A"/>
                </a:solidFill>
                <a:effectLst/>
                <a:uLnTx/>
                <a:uFillTx/>
                <a:latin typeface="Arial" panose="020B0604020202020204" pitchFamily="34" charset="0"/>
                <a:ea typeface="MS PGothic" charset="0"/>
                <a:cs typeface="Arial" panose="020B0604020202020204" pitchFamily="34" charset="0"/>
              </a:rPr>
              <a:t>12.6</a:t>
            </a:r>
            <a:r>
              <a:rPr kumimoji="0" lang="en-US" sz="1100" b="0" i="0" u="none" strike="noStrike" kern="1200" cap="none" spc="0" normalizeH="0" baseline="0" noProof="0">
                <a:ln>
                  <a:noFill/>
                </a:ln>
                <a:solidFill>
                  <a:srgbClr val="545659"/>
                </a:solidFill>
                <a:effectLst/>
                <a:uLnTx/>
                <a:uFillTx/>
                <a:latin typeface="Arial" panose="020B0604020202020204" pitchFamily="34" charset="0"/>
                <a:ea typeface="MS PGothic" charset="0"/>
                <a:cs typeface="Arial" panose="020B0604020202020204" pitchFamily="34" charset="0"/>
              </a:rPr>
              <a:t>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45659"/>
              </a:solidFill>
              <a:effectLst/>
              <a:uLnTx/>
              <a:uFillTx/>
              <a:latin typeface="Arial" panose="020B0604020202020204" pitchFamily="34" charset="0"/>
              <a:ea typeface="MS PGothic"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45659"/>
                </a:solidFill>
                <a:effectLst/>
                <a:uLnTx/>
                <a:uFillTx/>
                <a:latin typeface="Arial" panose="020B0604020202020204" pitchFamily="34" charset="0"/>
                <a:ea typeface="MS PGothic" charset="0"/>
                <a:cs typeface="Arial" panose="020B0604020202020204" pitchFamily="34" charset="0"/>
              </a:rPr>
              <a:t>HR 0.43 (95% CI: 0.19, 1.00)</a:t>
            </a:r>
            <a:r>
              <a:rPr kumimoji="0" lang="en-US" sz="1100" b="0" i="0" u="none" strike="noStrike" kern="1200" cap="none" spc="0" normalizeH="0" baseline="0" noProof="0">
                <a:ln>
                  <a:noFill/>
                </a:ln>
                <a:solidFill>
                  <a:srgbClr val="545659"/>
                </a:solidFill>
                <a:effectLst/>
                <a:uLnTx/>
                <a:uFillTx/>
                <a:latin typeface="Arial" panose="020B0604020202020204" pitchFamily="34" charset="0"/>
                <a:ea typeface="MS PGothic" charset="0"/>
                <a:cs typeface="Arial" panose="020B0604020202020204" pitchFamily="34" charset="0"/>
              </a:rPr>
              <a:t>; </a:t>
            </a:r>
            <a:r>
              <a:rPr kumimoji="0" lang="en-US" sz="1100" b="1" i="0" u="none" strike="noStrike" kern="1200" cap="none" spc="0" normalizeH="0" baseline="0" noProof="0">
                <a:ln>
                  <a:noFill/>
                </a:ln>
                <a:solidFill>
                  <a:srgbClr val="545659"/>
                </a:solidFill>
                <a:effectLst/>
                <a:uLnTx/>
                <a:uFillTx/>
                <a:latin typeface="Arial" panose="020B0604020202020204" pitchFamily="34" charset="0"/>
                <a:ea typeface="MS PGothic" charset="0"/>
                <a:cs typeface="Arial" panose="020B0604020202020204" pitchFamily="34" charset="0"/>
              </a:rPr>
              <a:t>nominal one-sided </a:t>
            </a:r>
            <a:r>
              <a:rPr kumimoji="0" lang="en-US" sz="1100" b="1" i="1" u="none" strike="noStrike" kern="1200" cap="none" spc="0" normalizeH="0" baseline="0" noProof="0">
                <a:ln>
                  <a:noFill/>
                </a:ln>
                <a:solidFill>
                  <a:srgbClr val="545659"/>
                </a:solidFill>
                <a:effectLst/>
                <a:uLnTx/>
                <a:uFillTx/>
                <a:latin typeface="Arial" panose="020B0604020202020204" pitchFamily="34" charset="0"/>
                <a:ea typeface="MS PGothic" charset="0"/>
                <a:cs typeface="Arial" panose="020B0604020202020204" pitchFamily="34" charset="0"/>
              </a:rPr>
              <a:t>P</a:t>
            </a:r>
            <a:r>
              <a:rPr kumimoji="0" lang="en-US" sz="1100" b="1" i="0" u="none" strike="noStrike" kern="1200" cap="none" spc="0" normalizeH="0" baseline="0" noProof="0">
                <a:ln>
                  <a:noFill/>
                </a:ln>
                <a:solidFill>
                  <a:srgbClr val="545659"/>
                </a:solidFill>
                <a:effectLst/>
                <a:uLnTx/>
                <a:uFillTx/>
                <a:latin typeface="Arial" panose="020B0604020202020204" pitchFamily="34" charset="0"/>
                <a:ea typeface="MS PGothic" charset="0"/>
                <a:cs typeface="Arial" panose="020B0604020202020204" pitchFamily="34" charset="0"/>
              </a:rPr>
              <a:t> = 0.022</a:t>
            </a:r>
          </a:p>
        </p:txBody>
      </p:sp>
      <p:sp>
        <p:nvSpPr>
          <p:cNvPr id="12" name="TextBox 11">
            <a:extLst>
              <a:ext uri="{FF2B5EF4-FFF2-40B4-BE49-F238E27FC236}">
                <a16:creationId xmlns:a16="http://schemas.microsoft.com/office/drawing/2014/main" id="{F6238F08-3D9F-C4CE-A7AE-D472A59EF278}"/>
              </a:ext>
            </a:extLst>
          </p:cNvPr>
          <p:cNvSpPr txBox="1"/>
          <p:nvPr/>
        </p:nvSpPr>
        <p:spPr>
          <a:xfrm>
            <a:off x="1839512" y="526499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235</a:t>
            </a:r>
          </a:p>
        </p:txBody>
      </p:sp>
      <p:sp>
        <p:nvSpPr>
          <p:cNvPr id="13" name="TextBox 12">
            <a:extLst>
              <a:ext uri="{FF2B5EF4-FFF2-40B4-BE49-F238E27FC236}">
                <a16:creationId xmlns:a16="http://schemas.microsoft.com/office/drawing/2014/main" id="{B91A1C98-04DC-0008-49C5-628371EB9D62}"/>
              </a:ext>
            </a:extLst>
          </p:cNvPr>
          <p:cNvSpPr txBox="1"/>
          <p:nvPr/>
        </p:nvSpPr>
        <p:spPr>
          <a:xfrm>
            <a:off x="2063352" y="526499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230</a:t>
            </a:r>
          </a:p>
        </p:txBody>
      </p:sp>
      <p:sp>
        <p:nvSpPr>
          <p:cNvPr id="14" name="TextBox 13">
            <a:extLst>
              <a:ext uri="{FF2B5EF4-FFF2-40B4-BE49-F238E27FC236}">
                <a16:creationId xmlns:a16="http://schemas.microsoft.com/office/drawing/2014/main" id="{4A628212-0B9C-FBF2-FA86-B44F238167EF}"/>
              </a:ext>
            </a:extLst>
          </p:cNvPr>
          <p:cNvSpPr txBox="1"/>
          <p:nvPr/>
        </p:nvSpPr>
        <p:spPr>
          <a:xfrm>
            <a:off x="2287357" y="526499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222</a:t>
            </a:r>
          </a:p>
        </p:txBody>
      </p:sp>
      <p:sp>
        <p:nvSpPr>
          <p:cNvPr id="15" name="TextBox 14">
            <a:extLst>
              <a:ext uri="{FF2B5EF4-FFF2-40B4-BE49-F238E27FC236}">
                <a16:creationId xmlns:a16="http://schemas.microsoft.com/office/drawing/2014/main" id="{9FF2D725-C97F-4BC1-206C-944FE385845A}"/>
              </a:ext>
            </a:extLst>
          </p:cNvPr>
          <p:cNvSpPr txBox="1"/>
          <p:nvPr/>
        </p:nvSpPr>
        <p:spPr>
          <a:xfrm>
            <a:off x="2511284" y="526499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220</a:t>
            </a:r>
          </a:p>
        </p:txBody>
      </p:sp>
      <p:sp>
        <p:nvSpPr>
          <p:cNvPr id="16" name="TextBox 15">
            <a:extLst>
              <a:ext uri="{FF2B5EF4-FFF2-40B4-BE49-F238E27FC236}">
                <a16:creationId xmlns:a16="http://schemas.microsoft.com/office/drawing/2014/main" id="{51BF6E19-42B0-7EE6-99EB-E4555E668687}"/>
              </a:ext>
            </a:extLst>
          </p:cNvPr>
          <p:cNvSpPr txBox="1"/>
          <p:nvPr/>
        </p:nvSpPr>
        <p:spPr>
          <a:xfrm>
            <a:off x="2735207" y="526499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218</a:t>
            </a:r>
          </a:p>
        </p:txBody>
      </p:sp>
      <p:sp>
        <p:nvSpPr>
          <p:cNvPr id="17" name="TextBox 16">
            <a:extLst>
              <a:ext uri="{FF2B5EF4-FFF2-40B4-BE49-F238E27FC236}">
                <a16:creationId xmlns:a16="http://schemas.microsoft.com/office/drawing/2014/main" id="{24FC0309-8BBB-2261-7C34-BFCC213D3669}"/>
              </a:ext>
            </a:extLst>
          </p:cNvPr>
          <p:cNvSpPr txBox="1"/>
          <p:nvPr/>
        </p:nvSpPr>
        <p:spPr>
          <a:xfrm>
            <a:off x="2959218" y="526499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215</a:t>
            </a:r>
          </a:p>
        </p:txBody>
      </p:sp>
      <p:sp>
        <p:nvSpPr>
          <p:cNvPr id="18" name="TextBox 17">
            <a:extLst>
              <a:ext uri="{FF2B5EF4-FFF2-40B4-BE49-F238E27FC236}">
                <a16:creationId xmlns:a16="http://schemas.microsoft.com/office/drawing/2014/main" id="{CB017000-4390-C39D-8515-D518F71FA4F6}"/>
              </a:ext>
            </a:extLst>
          </p:cNvPr>
          <p:cNvSpPr txBox="1"/>
          <p:nvPr/>
        </p:nvSpPr>
        <p:spPr>
          <a:xfrm>
            <a:off x="3183052" y="526499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205</a:t>
            </a:r>
          </a:p>
        </p:txBody>
      </p:sp>
      <p:sp>
        <p:nvSpPr>
          <p:cNvPr id="19" name="TextBox 18">
            <a:extLst>
              <a:ext uri="{FF2B5EF4-FFF2-40B4-BE49-F238E27FC236}">
                <a16:creationId xmlns:a16="http://schemas.microsoft.com/office/drawing/2014/main" id="{F81FDF5E-D557-16F6-56DF-07C090375EC8}"/>
              </a:ext>
            </a:extLst>
          </p:cNvPr>
          <p:cNvSpPr txBox="1"/>
          <p:nvPr/>
        </p:nvSpPr>
        <p:spPr>
          <a:xfrm>
            <a:off x="3407070" y="526499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187</a:t>
            </a:r>
          </a:p>
        </p:txBody>
      </p:sp>
      <p:sp>
        <p:nvSpPr>
          <p:cNvPr id="20" name="TextBox 19">
            <a:extLst>
              <a:ext uri="{FF2B5EF4-FFF2-40B4-BE49-F238E27FC236}">
                <a16:creationId xmlns:a16="http://schemas.microsoft.com/office/drawing/2014/main" id="{F9451C9A-A343-DB10-1F1A-FC38CA55AC02}"/>
              </a:ext>
            </a:extLst>
          </p:cNvPr>
          <p:cNvSpPr txBox="1"/>
          <p:nvPr/>
        </p:nvSpPr>
        <p:spPr>
          <a:xfrm>
            <a:off x="3630991" y="526499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168</a:t>
            </a:r>
          </a:p>
        </p:txBody>
      </p:sp>
      <p:sp>
        <p:nvSpPr>
          <p:cNvPr id="21" name="TextBox 20">
            <a:extLst>
              <a:ext uri="{FF2B5EF4-FFF2-40B4-BE49-F238E27FC236}">
                <a16:creationId xmlns:a16="http://schemas.microsoft.com/office/drawing/2014/main" id="{E31BEA5F-4168-9E94-4597-8967912ACA61}"/>
              </a:ext>
            </a:extLst>
          </p:cNvPr>
          <p:cNvSpPr txBox="1"/>
          <p:nvPr/>
        </p:nvSpPr>
        <p:spPr>
          <a:xfrm>
            <a:off x="3854996" y="526499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153</a:t>
            </a:r>
          </a:p>
        </p:txBody>
      </p:sp>
      <p:sp>
        <p:nvSpPr>
          <p:cNvPr id="22" name="TextBox 21">
            <a:extLst>
              <a:ext uri="{FF2B5EF4-FFF2-40B4-BE49-F238E27FC236}">
                <a16:creationId xmlns:a16="http://schemas.microsoft.com/office/drawing/2014/main" id="{B3DF54BE-FB30-BEB4-B83E-6B739D2263E9}"/>
              </a:ext>
            </a:extLst>
          </p:cNvPr>
          <p:cNvSpPr txBox="1"/>
          <p:nvPr/>
        </p:nvSpPr>
        <p:spPr>
          <a:xfrm>
            <a:off x="4078925" y="526499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140</a:t>
            </a:r>
          </a:p>
        </p:txBody>
      </p:sp>
      <p:sp>
        <p:nvSpPr>
          <p:cNvPr id="23" name="TextBox 22">
            <a:extLst>
              <a:ext uri="{FF2B5EF4-FFF2-40B4-BE49-F238E27FC236}">
                <a16:creationId xmlns:a16="http://schemas.microsoft.com/office/drawing/2014/main" id="{5A7FEE2D-C3A1-BFB3-70D3-1F24EAC00B9B}"/>
              </a:ext>
            </a:extLst>
          </p:cNvPr>
          <p:cNvSpPr txBox="1"/>
          <p:nvPr/>
        </p:nvSpPr>
        <p:spPr>
          <a:xfrm>
            <a:off x="4302840" y="526499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123</a:t>
            </a:r>
          </a:p>
        </p:txBody>
      </p:sp>
      <p:sp>
        <p:nvSpPr>
          <p:cNvPr id="24" name="TextBox 23">
            <a:extLst>
              <a:ext uri="{FF2B5EF4-FFF2-40B4-BE49-F238E27FC236}">
                <a16:creationId xmlns:a16="http://schemas.microsoft.com/office/drawing/2014/main" id="{E53CAF38-75A9-2529-FD99-B478B2B63D56}"/>
              </a:ext>
            </a:extLst>
          </p:cNvPr>
          <p:cNvSpPr txBox="1"/>
          <p:nvPr/>
        </p:nvSpPr>
        <p:spPr>
          <a:xfrm>
            <a:off x="4526858" y="526499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109</a:t>
            </a:r>
          </a:p>
        </p:txBody>
      </p:sp>
      <p:sp>
        <p:nvSpPr>
          <p:cNvPr id="25" name="TextBox 24">
            <a:extLst>
              <a:ext uri="{FF2B5EF4-FFF2-40B4-BE49-F238E27FC236}">
                <a16:creationId xmlns:a16="http://schemas.microsoft.com/office/drawing/2014/main" id="{EB2E8B33-887A-4875-7988-90BFFA47B9E2}"/>
              </a:ext>
            </a:extLst>
          </p:cNvPr>
          <p:cNvSpPr txBox="1"/>
          <p:nvPr/>
        </p:nvSpPr>
        <p:spPr>
          <a:xfrm>
            <a:off x="4775588" y="526499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96</a:t>
            </a:r>
          </a:p>
        </p:txBody>
      </p:sp>
      <p:sp>
        <p:nvSpPr>
          <p:cNvPr id="26" name="TextBox 25">
            <a:extLst>
              <a:ext uri="{FF2B5EF4-FFF2-40B4-BE49-F238E27FC236}">
                <a16:creationId xmlns:a16="http://schemas.microsoft.com/office/drawing/2014/main" id="{A8C899AB-88E5-2C03-A625-F0E9B59E5C64}"/>
              </a:ext>
            </a:extLst>
          </p:cNvPr>
          <p:cNvSpPr txBox="1"/>
          <p:nvPr/>
        </p:nvSpPr>
        <p:spPr>
          <a:xfrm>
            <a:off x="4999502" y="526499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84</a:t>
            </a:r>
          </a:p>
        </p:txBody>
      </p:sp>
      <p:sp>
        <p:nvSpPr>
          <p:cNvPr id="27" name="TextBox 26">
            <a:extLst>
              <a:ext uri="{FF2B5EF4-FFF2-40B4-BE49-F238E27FC236}">
                <a16:creationId xmlns:a16="http://schemas.microsoft.com/office/drawing/2014/main" id="{C5E58D46-9C86-1CA4-C4C7-DC8357651B83}"/>
              </a:ext>
            </a:extLst>
          </p:cNvPr>
          <p:cNvSpPr txBox="1"/>
          <p:nvPr/>
        </p:nvSpPr>
        <p:spPr>
          <a:xfrm>
            <a:off x="5223431" y="526499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70</a:t>
            </a:r>
          </a:p>
        </p:txBody>
      </p:sp>
      <p:sp>
        <p:nvSpPr>
          <p:cNvPr id="28" name="TextBox 27">
            <a:extLst>
              <a:ext uri="{FF2B5EF4-FFF2-40B4-BE49-F238E27FC236}">
                <a16:creationId xmlns:a16="http://schemas.microsoft.com/office/drawing/2014/main" id="{B12AF33D-955D-6FF9-CE6F-67BA2A87312E}"/>
              </a:ext>
            </a:extLst>
          </p:cNvPr>
          <p:cNvSpPr txBox="1"/>
          <p:nvPr/>
        </p:nvSpPr>
        <p:spPr>
          <a:xfrm>
            <a:off x="5447423" y="526499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63</a:t>
            </a:r>
          </a:p>
        </p:txBody>
      </p:sp>
      <p:sp>
        <p:nvSpPr>
          <p:cNvPr id="29" name="TextBox 28">
            <a:extLst>
              <a:ext uri="{FF2B5EF4-FFF2-40B4-BE49-F238E27FC236}">
                <a16:creationId xmlns:a16="http://schemas.microsoft.com/office/drawing/2014/main" id="{6E1853BE-F0E9-536E-9615-E0B816840017}"/>
              </a:ext>
            </a:extLst>
          </p:cNvPr>
          <p:cNvSpPr txBox="1"/>
          <p:nvPr/>
        </p:nvSpPr>
        <p:spPr>
          <a:xfrm>
            <a:off x="5671352" y="526499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48</a:t>
            </a:r>
          </a:p>
        </p:txBody>
      </p:sp>
      <p:sp>
        <p:nvSpPr>
          <p:cNvPr id="30" name="TextBox 29">
            <a:extLst>
              <a:ext uri="{FF2B5EF4-FFF2-40B4-BE49-F238E27FC236}">
                <a16:creationId xmlns:a16="http://schemas.microsoft.com/office/drawing/2014/main" id="{EFE791DD-63C2-4482-4C1A-BFAE9EA0E29A}"/>
              </a:ext>
            </a:extLst>
          </p:cNvPr>
          <p:cNvSpPr txBox="1"/>
          <p:nvPr/>
        </p:nvSpPr>
        <p:spPr>
          <a:xfrm>
            <a:off x="5895268" y="526499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37</a:t>
            </a:r>
          </a:p>
        </p:txBody>
      </p:sp>
      <p:sp>
        <p:nvSpPr>
          <p:cNvPr id="31" name="TextBox 30">
            <a:extLst>
              <a:ext uri="{FF2B5EF4-FFF2-40B4-BE49-F238E27FC236}">
                <a16:creationId xmlns:a16="http://schemas.microsoft.com/office/drawing/2014/main" id="{22C3CBF1-E4E9-FAE2-9843-767FC24F02A3}"/>
              </a:ext>
            </a:extLst>
          </p:cNvPr>
          <p:cNvSpPr txBox="1"/>
          <p:nvPr/>
        </p:nvSpPr>
        <p:spPr>
          <a:xfrm>
            <a:off x="6119197" y="526499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30</a:t>
            </a:r>
          </a:p>
        </p:txBody>
      </p:sp>
      <p:sp>
        <p:nvSpPr>
          <p:cNvPr id="32" name="TextBox 31">
            <a:extLst>
              <a:ext uri="{FF2B5EF4-FFF2-40B4-BE49-F238E27FC236}">
                <a16:creationId xmlns:a16="http://schemas.microsoft.com/office/drawing/2014/main" id="{F7B2A22D-2D32-BC09-905D-1BC208A8B5F7}"/>
              </a:ext>
            </a:extLst>
          </p:cNvPr>
          <p:cNvSpPr txBox="1"/>
          <p:nvPr/>
        </p:nvSpPr>
        <p:spPr>
          <a:xfrm>
            <a:off x="6343125" y="526499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19</a:t>
            </a:r>
          </a:p>
        </p:txBody>
      </p:sp>
      <p:sp>
        <p:nvSpPr>
          <p:cNvPr id="33" name="TextBox 32">
            <a:extLst>
              <a:ext uri="{FF2B5EF4-FFF2-40B4-BE49-F238E27FC236}">
                <a16:creationId xmlns:a16="http://schemas.microsoft.com/office/drawing/2014/main" id="{BC722B6D-EC9E-FB91-5ACA-ED8E42F86C5C}"/>
              </a:ext>
            </a:extLst>
          </p:cNvPr>
          <p:cNvSpPr txBox="1"/>
          <p:nvPr/>
        </p:nvSpPr>
        <p:spPr>
          <a:xfrm>
            <a:off x="6591930" y="5264997"/>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9</a:t>
            </a:r>
          </a:p>
        </p:txBody>
      </p:sp>
      <p:sp>
        <p:nvSpPr>
          <p:cNvPr id="34" name="TextBox 33">
            <a:extLst>
              <a:ext uri="{FF2B5EF4-FFF2-40B4-BE49-F238E27FC236}">
                <a16:creationId xmlns:a16="http://schemas.microsoft.com/office/drawing/2014/main" id="{6ED5C2E1-E7C1-B29D-51FF-7CC660AB079C}"/>
              </a:ext>
            </a:extLst>
          </p:cNvPr>
          <p:cNvSpPr txBox="1"/>
          <p:nvPr/>
        </p:nvSpPr>
        <p:spPr>
          <a:xfrm>
            <a:off x="6815859" y="5264997"/>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2</a:t>
            </a:r>
          </a:p>
        </p:txBody>
      </p:sp>
      <p:sp>
        <p:nvSpPr>
          <p:cNvPr id="35" name="TextBox 34">
            <a:extLst>
              <a:ext uri="{FF2B5EF4-FFF2-40B4-BE49-F238E27FC236}">
                <a16:creationId xmlns:a16="http://schemas.microsoft.com/office/drawing/2014/main" id="{41A96597-B899-274E-D660-C8088ADEF4FD}"/>
              </a:ext>
            </a:extLst>
          </p:cNvPr>
          <p:cNvSpPr txBox="1"/>
          <p:nvPr/>
        </p:nvSpPr>
        <p:spPr>
          <a:xfrm>
            <a:off x="7039864" y="5264997"/>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0</a:t>
            </a:r>
          </a:p>
        </p:txBody>
      </p:sp>
      <p:sp>
        <p:nvSpPr>
          <p:cNvPr id="36" name="TextBox 35">
            <a:extLst>
              <a:ext uri="{FF2B5EF4-FFF2-40B4-BE49-F238E27FC236}">
                <a16:creationId xmlns:a16="http://schemas.microsoft.com/office/drawing/2014/main" id="{B82F023E-78E4-97BF-4B58-027557BC7EB8}"/>
              </a:ext>
            </a:extLst>
          </p:cNvPr>
          <p:cNvSpPr txBox="1"/>
          <p:nvPr/>
        </p:nvSpPr>
        <p:spPr>
          <a:xfrm>
            <a:off x="1839512" y="5488162"/>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118</a:t>
            </a:r>
          </a:p>
        </p:txBody>
      </p:sp>
      <p:sp>
        <p:nvSpPr>
          <p:cNvPr id="37" name="TextBox 36">
            <a:extLst>
              <a:ext uri="{FF2B5EF4-FFF2-40B4-BE49-F238E27FC236}">
                <a16:creationId xmlns:a16="http://schemas.microsoft.com/office/drawing/2014/main" id="{189C5DAB-8510-ACB1-7E1A-A0F04721E74B}"/>
              </a:ext>
            </a:extLst>
          </p:cNvPr>
          <p:cNvSpPr txBox="1"/>
          <p:nvPr/>
        </p:nvSpPr>
        <p:spPr>
          <a:xfrm>
            <a:off x="2063352" y="5488162"/>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115</a:t>
            </a:r>
          </a:p>
        </p:txBody>
      </p:sp>
      <p:sp>
        <p:nvSpPr>
          <p:cNvPr id="38" name="TextBox 37">
            <a:extLst>
              <a:ext uri="{FF2B5EF4-FFF2-40B4-BE49-F238E27FC236}">
                <a16:creationId xmlns:a16="http://schemas.microsoft.com/office/drawing/2014/main" id="{2C59C58B-B62B-691F-C821-1240D4212496}"/>
              </a:ext>
            </a:extLst>
          </p:cNvPr>
          <p:cNvSpPr txBox="1"/>
          <p:nvPr/>
        </p:nvSpPr>
        <p:spPr>
          <a:xfrm>
            <a:off x="2287357" y="5488162"/>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114</a:t>
            </a:r>
          </a:p>
        </p:txBody>
      </p:sp>
      <p:sp>
        <p:nvSpPr>
          <p:cNvPr id="39" name="TextBox 38">
            <a:extLst>
              <a:ext uri="{FF2B5EF4-FFF2-40B4-BE49-F238E27FC236}">
                <a16:creationId xmlns:a16="http://schemas.microsoft.com/office/drawing/2014/main" id="{9502270B-204B-F9D8-A104-6E1CB2FC9871}"/>
              </a:ext>
            </a:extLst>
          </p:cNvPr>
          <p:cNvSpPr txBox="1"/>
          <p:nvPr/>
        </p:nvSpPr>
        <p:spPr>
          <a:xfrm>
            <a:off x="2511284" y="5488162"/>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114</a:t>
            </a:r>
          </a:p>
        </p:txBody>
      </p:sp>
      <p:sp>
        <p:nvSpPr>
          <p:cNvPr id="40" name="TextBox 39">
            <a:extLst>
              <a:ext uri="{FF2B5EF4-FFF2-40B4-BE49-F238E27FC236}">
                <a16:creationId xmlns:a16="http://schemas.microsoft.com/office/drawing/2014/main" id="{A2729D51-F415-8B8D-2C83-14FA5ED5D031}"/>
              </a:ext>
            </a:extLst>
          </p:cNvPr>
          <p:cNvSpPr txBox="1"/>
          <p:nvPr/>
        </p:nvSpPr>
        <p:spPr>
          <a:xfrm>
            <a:off x="2735207" y="5488162"/>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114</a:t>
            </a:r>
          </a:p>
        </p:txBody>
      </p:sp>
      <p:sp>
        <p:nvSpPr>
          <p:cNvPr id="41" name="TextBox 40">
            <a:extLst>
              <a:ext uri="{FF2B5EF4-FFF2-40B4-BE49-F238E27FC236}">
                <a16:creationId xmlns:a16="http://schemas.microsoft.com/office/drawing/2014/main" id="{44CFA036-34E4-9117-36DF-9C8F531C2FB0}"/>
              </a:ext>
            </a:extLst>
          </p:cNvPr>
          <p:cNvSpPr txBox="1"/>
          <p:nvPr/>
        </p:nvSpPr>
        <p:spPr>
          <a:xfrm>
            <a:off x="2959218" y="5488162"/>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113</a:t>
            </a:r>
          </a:p>
        </p:txBody>
      </p:sp>
      <p:sp>
        <p:nvSpPr>
          <p:cNvPr id="42" name="TextBox 41">
            <a:extLst>
              <a:ext uri="{FF2B5EF4-FFF2-40B4-BE49-F238E27FC236}">
                <a16:creationId xmlns:a16="http://schemas.microsoft.com/office/drawing/2014/main" id="{B1D1C20C-D045-11AF-958C-EE9A152C0081}"/>
              </a:ext>
            </a:extLst>
          </p:cNvPr>
          <p:cNvSpPr txBox="1"/>
          <p:nvPr/>
        </p:nvSpPr>
        <p:spPr>
          <a:xfrm>
            <a:off x="3183052" y="5488162"/>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111</a:t>
            </a:r>
          </a:p>
        </p:txBody>
      </p:sp>
      <p:sp>
        <p:nvSpPr>
          <p:cNvPr id="43" name="TextBox 42">
            <a:extLst>
              <a:ext uri="{FF2B5EF4-FFF2-40B4-BE49-F238E27FC236}">
                <a16:creationId xmlns:a16="http://schemas.microsoft.com/office/drawing/2014/main" id="{9536B5FE-E530-05E3-2A32-A1B6E87390E6}"/>
              </a:ext>
            </a:extLst>
          </p:cNvPr>
          <p:cNvSpPr txBox="1"/>
          <p:nvPr/>
        </p:nvSpPr>
        <p:spPr>
          <a:xfrm>
            <a:off x="3407070" y="5488162"/>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101</a:t>
            </a:r>
          </a:p>
        </p:txBody>
      </p:sp>
      <p:sp>
        <p:nvSpPr>
          <p:cNvPr id="44" name="TextBox 43">
            <a:extLst>
              <a:ext uri="{FF2B5EF4-FFF2-40B4-BE49-F238E27FC236}">
                <a16:creationId xmlns:a16="http://schemas.microsoft.com/office/drawing/2014/main" id="{961D3ED1-800F-52CB-5050-6C0E29C29C73}"/>
              </a:ext>
            </a:extLst>
          </p:cNvPr>
          <p:cNvSpPr txBox="1"/>
          <p:nvPr/>
        </p:nvSpPr>
        <p:spPr>
          <a:xfrm>
            <a:off x="3655779" y="5488162"/>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96</a:t>
            </a:r>
          </a:p>
        </p:txBody>
      </p:sp>
      <p:sp>
        <p:nvSpPr>
          <p:cNvPr id="45" name="TextBox 44">
            <a:extLst>
              <a:ext uri="{FF2B5EF4-FFF2-40B4-BE49-F238E27FC236}">
                <a16:creationId xmlns:a16="http://schemas.microsoft.com/office/drawing/2014/main" id="{63DDB948-F618-9F46-6B7D-7F59215C9A8F}"/>
              </a:ext>
            </a:extLst>
          </p:cNvPr>
          <p:cNvSpPr txBox="1"/>
          <p:nvPr/>
        </p:nvSpPr>
        <p:spPr>
          <a:xfrm>
            <a:off x="3879790" y="5488162"/>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86</a:t>
            </a:r>
          </a:p>
        </p:txBody>
      </p:sp>
      <p:sp>
        <p:nvSpPr>
          <p:cNvPr id="46" name="TextBox 45">
            <a:extLst>
              <a:ext uri="{FF2B5EF4-FFF2-40B4-BE49-F238E27FC236}">
                <a16:creationId xmlns:a16="http://schemas.microsoft.com/office/drawing/2014/main" id="{98941CAC-FB58-B0A6-E187-713D0B50E0C7}"/>
              </a:ext>
            </a:extLst>
          </p:cNvPr>
          <p:cNvSpPr txBox="1"/>
          <p:nvPr/>
        </p:nvSpPr>
        <p:spPr>
          <a:xfrm>
            <a:off x="4103712" y="5488162"/>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71</a:t>
            </a:r>
          </a:p>
        </p:txBody>
      </p:sp>
      <p:sp>
        <p:nvSpPr>
          <p:cNvPr id="47" name="TextBox 46">
            <a:extLst>
              <a:ext uri="{FF2B5EF4-FFF2-40B4-BE49-F238E27FC236}">
                <a16:creationId xmlns:a16="http://schemas.microsoft.com/office/drawing/2014/main" id="{F660D380-1DA1-AF3E-9D9E-3E25528D832E}"/>
              </a:ext>
            </a:extLst>
          </p:cNvPr>
          <p:cNvSpPr txBox="1"/>
          <p:nvPr/>
        </p:nvSpPr>
        <p:spPr>
          <a:xfrm>
            <a:off x="4327641" y="5488162"/>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59</a:t>
            </a:r>
          </a:p>
        </p:txBody>
      </p:sp>
      <p:sp>
        <p:nvSpPr>
          <p:cNvPr id="48" name="TextBox 47">
            <a:extLst>
              <a:ext uri="{FF2B5EF4-FFF2-40B4-BE49-F238E27FC236}">
                <a16:creationId xmlns:a16="http://schemas.microsoft.com/office/drawing/2014/main" id="{E15B19FF-40DB-21F2-64E2-03B0CFE1ECCA}"/>
              </a:ext>
            </a:extLst>
          </p:cNvPr>
          <p:cNvSpPr txBox="1"/>
          <p:nvPr/>
        </p:nvSpPr>
        <p:spPr>
          <a:xfrm>
            <a:off x="4551658" y="5488162"/>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54</a:t>
            </a:r>
          </a:p>
        </p:txBody>
      </p:sp>
      <p:sp>
        <p:nvSpPr>
          <p:cNvPr id="49" name="TextBox 48">
            <a:extLst>
              <a:ext uri="{FF2B5EF4-FFF2-40B4-BE49-F238E27FC236}">
                <a16:creationId xmlns:a16="http://schemas.microsoft.com/office/drawing/2014/main" id="{CFF089B2-1745-415B-747A-BA034BC165BB}"/>
              </a:ext>
            </a:extLst>
          </p:cNvPr>
          <p:cNvSpPr txBox="1"/>
          <p:nvPr/>
        </p:nvSpPr>
        <p:spPr>
          <a:xfrm>
            <a:off x="4775588" y="5488162"/>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50</a:t>
            </a:r>
          </a:p>
        </p:txBody>
      </p:sp>
      <p:sp>
        <p:nvSpPr>
          <p:cNvPr id="50" name="TextBox 49">
            <a:extLst>
              <a:ext uri="{FF2B5EF4-FFF2-40B4-BE49-F238E27FC236}">
                <a16:creationId xmlns:a16="http://schemas.microsoft.com/office/drawing/2014/main" id="{7B014567-251C-382C-480B-B19A3A06FDA8}"/>
              </a:ext>
            </a:extLst>
          </p:cNvPr>
          <p:cNvSpPr txBox="1"/>
          <p:nvPr/>
        </p:nvSpPr>
        <p:spPr>
          <a:xfrm>
            <a:off x="4999502" y="5488162"/>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40</a:t>
            </a:r>
          </a:p>
        </p:txBody>
      </p:sp>
      <p:sp>
        <p:nvSpPr>
          <p:cNvPr id="51" name="TextBox 50">
            <a:extLst>
              <a:ext uri="{FF2B5EF4-FFF2-40B4-BE49-F238E27FC236}">
                <a16:creationId xmlns:a16="http://schemas.microsoft.com/office/drawing/2014/main" id="{67779020-1235-9D63-E630-A3BC9C2DBD51}"/>
              </a:ext>
            </a:extLst>
          </p:cNvPr>
          <p:cNvSpPr txBox="1"/>
          <p:nvPr/>
        </p:nvSpPr>
        <p:spPr>
          <a:xfrm>
            <a:off x="5223431" y="5488162"/>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33</a:t>
            </a:r>
          </a:p>
        </p:txBody>
      </p:sp>
      <p:sp>
        <p:nvSpPr>
          <p:cNvPr id="52" name="TextBox 51">
            <a:extLst>
              <a:ext uri="{FF2B5EF4-FFF2-40B4-BE49-F238E27FC236}">
                <a16:creationId xmlns:a16="http://schemas.microsoft.com/office/drawing/2014/main" id="{8C6B941A-B145-F9AA-F1F0-5963C663422D}"/>
              </a:ext>
            </a:extLst>
          </p:cNvPr>
          <p:cNvSpPr txBox="1"/>
          <p:nvPr/>
        </p:nvSpPr>
        <p:spPr>
          <a:xfrm>
            <a:off x="5447423" y="5488162"/>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27</a:t>
            </a:r>
          </a:p>
        </p:txBody>
      </p:sp>
      <p:sp>
        <p:nvSpPr>
          <p:cNvPr id="53" name="TextBox 52">
            <a:extLst>
              <a:ext uri="{FF2B5EF4-FFF2-40B4-BE49-F238E27FC236}">
                <a16:creationId xmlns:a16="http://schemas.microsoft.com/office/drawing/2014/main" id="{A0316631-110B-6E0A-351F-3ED9C2647D5B}"/>
              </a:ext>
            </a:extLst>
          </p:cNvPr>
          <p:cNvSpPr txBox="1"/>
          <p:nvPr/>
        </p:nvSpPr>
        <p:spPr>
          <a:xfrm>
            <a:off x="5671352" y="5488162"/>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21</a:t>
            </a:r>
          </a:p>
        </p:txBody>
      </p:sp>
      <p:sp>
        <p:nvSpPr>
          <p:cNvPr id="54" name="TextBox 53">
            <a:extLst>
              <a:ext uri="{FF2B5EF4-FFF2-40B4-BE49-F238E27FC236}">
                <a16:creationId xmlns:a16="http://schemas.microsoft.com/office/drawing/2014/main" id="{C46296C3-151A-BC2F-E725-D0194119D563}"/>
              </a:ext>
            </a:extLst>
          </p:cNvPr>
          <p:cNvSpPr txBox="1"/>
          <p:nvPr/>
        </p:nvSpPr>
        <p:spPr>
          <a:xfrm>
            <a:off x="5895268" y="5488162"/>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18</a:t>
            </a:r>
          </a:p>
        </p:txBody>
      </p:sp>
      <p:sp>
        <p:nvSpPr>
          <p:cNvPr id="55" name="TextBox 54">
            <a:extLst>
              <a:ext uri="{FF2B5EF4-FFF2-40B4-BE49-F238E27FC236}">
                <a16:creationId xmlns:a16="http://schemas.microsoft.com/office/drawing/2014/main" id="{2E426727-F963-090A-2193-B9942528F506}"/>
              </a:ext>
            </a:extLst>
          </p:cNvPr>
          <p:cNvSpPr txBox="1"/>
          <p:nvPr/>
        </p:nvSpPr>
        <p:spPr>
          <a:xfrm>
            <a:off x="6119197" y="5488162"/>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15</a:t>
            </a:r>
          </a:p>
        </p:txBody>
      </p:sp>
      <p:sp>
        <p:nvSpPr>
          <p:cNvPr id="56" name="TextBox 55">
            <a:extLst>
              <a:ext uri="{FF2B5EF4-FFF2-40B4-BE49-F238E27FC236}">
                <a16:creationId xmlns:a16="http://schemas.microsoft.com/office/drawing/2014/main" id="{DCAF14E2-465E-C387-D4DA-F65AF959A15E}"/>
              </a:ext>
            </a:extLst>
          </p:cNvPr>
          <p:cNvSpPr txBox="1"/>
          <p:nvPr/>
        </p:nvSpPr>
        <p:spPr>
          <a:xfrm>
            <a:off x="6343125" y="5488162"/>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11</a:t>
            </a:r>
          </a:p>
        </p:txBody>
      </p:sp>
      <p:sp>
        <p:nvSpPr>
          <p:cNvPr id="57" name="TextBox 56">
            <a:extLst>
              <a:ext uri="{FF2B5EF4-FFF2-40B4-BE49-F238E27FC236}">
                <a16:creationId xmlns:a16="http://schemas.microsoft.com/office/drawing/2014/main" id="{745DF201-37BD-75CD-2250-F6D00DBE4243}"/>
              </a:ext>
            </a:extLst>
          </p:cNvPr>
          <p:cNvSpPr txBox="1"/>
          <p:nvPr/>
        </p:nvSpPr>
        <p:spPr>
          <a:xfrm>
            <a:off x="6591930" y="5488162"/>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4</a:t>
            </a:r>
          </a:p>
        </p:txBody>
      </p:sp>
      <p:sp>
        <p:nvSpPr>
          <p:cNvPr id="58" name="TextBox 57">
            <a:extLst>
              <a:ext uri="{FF2B5EF4-FFF2-40B4-BE49-F238E27FC236}">
                <a16:creationId xmlns:a16="http://schemas.microsoft.com/office/drawing/2014/main" id="{476AEEC3-DCF2-4ACF-A44F-C7AD4E06D7B2}"/>
              </a:ext>
            </a:extLst>
          </p:cNvPr>
          <p:cNvSpPr txBox="1"/>
          <p:nvPr/>
        </p:nvSpPr>
        <p:spPr>
          <a:xfrm>
            <a:off x="6815859" y="5488162"/>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2</a:t>
            </a:r>
          </a:p>
        </p:txBody>
      </p:sp>
      <p:sp>
        <p:nvSpPr>
          <p:cNvPr id="59" name="TextBox 58">
            <a:extLst>
              <a:ext uri="{FF2B5EF4-FFF2-40B4-BE49-F238E27FC236}">
                <a16:creationId xmlns:a16="http://schemas.microsoft.com/office/drawing/2014/main" id="{63235C12-5593-BDC4-F6CA-AC925AC9D6AE}"/>
              </a:ext>
            </a:extLst>
          </p:cNvPr>
          <p:cNvSpPr txBox="1"/>
          <p:nvPr/>
        </p:nvSpPr>
        <p:spPr>
          <a:xfrm>
            <a:off x="7039864" y="5488162"/>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1</a:t>
            </a:r>
          </a:p>
        </p:txBody>
      </p:sp>
      <p:sp>
        <p:nvSpPr>
          <p:cNvPr id="60" name="TextBox 59">
            <a:extLst>
              <a:ext uri="{FF2B5EF4-FFF2-40B4-BE49-F238E27FC236}">
                <a16:creationId xmlns:a16="http://schemas.microsoft.com/office/drawing/2014/main" id="{1B1C7F3C-CB35-CBFB-2B2E-D1F8FAC1D9F3}"/>
              </a:ext>
            </a:extLst>
          </p:cNvPr>
          <p:cNvSpPr txBox="1"/>
          <p:nvPr/>
        </p:nvSpPr>
        <p:spPr>
          <a:xfrm>
            <a:off x="7263791" y="5488162"/>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1</a:t>
            </a:r>
          </a:p>
        </p:txBody>
      </p:sp>
      <p:sp>
        <p:nvSpPr>
          <p:cNvPr id="61" name="TextBox 60">
            <a:extLst>
              <a:ext uri="{FF2B5EF4-FFF2-40B4-BE49-F238E27FC236}">
                <a16:creationId xmlns:a16="http://schemas.microsoft.com/office/drawing/2014/main" id="{AD5A2F45-7519-575F-F874-7A5463C3BC97}"/>
              </a:ext>
            </a:extLst>
          </p:cNvPr>
          <p:cNvSpPr txBox="1"/>
          <p:nvPr/>
        </p:nvSpPr>
        <p:spPr>
          <a:xfrm>
            <a:off x="7487708" y="5488162"/>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535659"/>
                </a:solidFill>
                <a:effectLst/>
                <a:uLnTx/>
                <a:uFillTx/>
                <a:latin typeface="Arial"/>
                <a:ea typeface="MS PGothic" charset="0"/>
                <a:cs typeface="Arial"/>
                <a:sym typeface="Arial"/>
                <a:rtl val="0"/>
              </a:rPr>
              <a:t>0</a:t>
            </a:r>
          </a:p>
        </p:txBody>
      </p:sp>
      <p:sp>
        <p:nvSpPr>
          <p:cNvPr id="62" name="TextBox 61">
            <a:extLst>
              <a:ext uri="{FF2B5EF4-FFF2-40B4-BE49-F238E27FC236}">
                <a16:creationId xmlns:a16="http://schemas.microsoft.com/office/drawing/2014/main" id="{76921F72-95F8-79C8-95A6-51FA0650E897}"/>
              </a:ext>
            </a:extLst>
          </p:cNvPr>
          <p:cNvSpPr txBox="1"/>
          <p:nvPr/>
        </p:nvSpPr>
        <p:spPr>
          <a:xfrm>
            <a:off x="385313" y="5249310"/>
            <a:ext cx="158571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solidFill>
                  <a:srgbClr val="4CADC6"/>
                </a:solidFill>
                <a:effectLst/>
                <a:uLnTx/>
                <a:uFillTx/>
                <a:latin typeface="Arial"/>
                <a:ea typeface="MS PGothic" charset="0"/>
                <a:cs typeface="Arial"/>
                <a:sym typeface="Arial"/>
                <a:rtl val="0"/>
              </a:rPr>
              <a:t>Selinexor + Ruxolitinib</a:t>
            </a:r>
          </a:p>
        </p:txBody>
      </p:sp>
      <p:sp>
        <p:nvSpPr>
          <p:cNvPr id="63" name="TextBox 62">
            <a:extLst>
              <a:ext uri="{FF2B5EF4-FFF2-40B4-BE49-F238E27FC236}">
                <a16:creationId xmlns:a16="http://schemas.microsoft.com/office/drawing/2014/main" id="{68C837C2-6746-B23C-19D6-13500AEC98CE}"/>
              </a:ext>
            </a:extLst>
          </p:cNvPr>
          <p:cNvSpPr txBox="1"/>
          <p:nvPr/>
        </p:nvSpPr>
        <p:spPr>
          <a:xfrm>
            <a:off x="428483" y="5476915"/>
            <a:ext cx="154254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solidFill>
                  <a:srgbClr val="F8984A"/>
                </a:solidFill>
                <a:effectLst/>
                <a:uLnTx/>
                <a:uFillTx/>
                <a:latin typeface="Arial"/>
                <a:ea typeface="MS PGothic" charset="0"/>
                <a:cs typeface="Arial"/>
                <a:sym typeface="Arial"/>
                <a:rtl val="0"/>
              </a:rPr>
              <a:t>Placebo + Ruxolitinib</a:t>
            </a:r>
          </a:p>
        </p:txBody>
      </p:sp>
      <p:sp>
        <p:nvSpPr>
          <p:cNvPr id="4472" name="Freeform 3075">
            <a:extLst>
              <a:ext uri="{FF2B5EF4-FFF2-40B4-BE49-F238E27FC236}">
                <a16:creationId xmlns:a16="http://schemas.microsoft.com/office/drawing/2014/main" id="{7A15A40C-91D1-47E2-01CB-3A50A3DF33D4}"/>
              </a:ext>
            </a:extLst>
          </p:cNvPr>
          <p:cNvSpPr/>
          <p:nvPr/>
        </p:nvSpPr>
        <p:spPr>
          <a:xfrm>
            <a:off x="1936090" y="3059357"/>
            <a:ext cx="5829864" cy="14570"/>
          </a:xfrm>
          <a:custGeom>
            <a:avLst/>
            <a:gdLst>
              <a:gd name="csX0" fmla="*/ 0 w 3868280"/>
              <a:gd name="csY0" fmla="*/ 0 h 8659"/>
              <a:gd name="csX1" fmla="*/ 3868281 w 3868280"/>
              <a:gd name="csY1" fmla="*/ 0 h 8659"/>
            </a:gdLst>
            <a:ahLst/>
            <a:cxnLst>
              <a:cxn ang="0">
                <a:pos x="csX0" y="csY0"/>
              </a:cxn>
              <a:cxn ang="0">
                <a:pos x="csX1" y="csY1"/>
              </a:cxn>
            </a:cxnLst>
            <a:rect l="l" t="t" r="r" b="b"/>
            <a:pathLst>
              <a:path w="3868280" h="8659">
                <a:moveTo>
                  <a:pt x="0" y="0"/>
                </a:moveTo>
                <a:lnTo>
                  <a:pt x="3868281" y="0"/>
                </a:lnTo>
              </a:path>
            </a:pathLst>
          </a:custGeom>
          <a:ln w="9525" cap="flat">
            <a:solidFill>
              <a:schemeClr val="tx1"/>
            </a:solidFill>
            <a:custDash>
              <a:ds d="300000" sp="300000"/>
            </a:custDash>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476" name="Freeform 3076">
            <a:extLst>
              <a:ext uri="{FF2B5EF4-FFF2-40B4-BE49-F238E27FC236}">
                <a16:creationId xmlns:a16="http://schemas.microsoft.com/office/drawing/2014/main" id="{CDACC2B4-F488-FA70-5DB9-8026D565D812}"/>
              </a:ext>
            </a:extLst>
          </p:cNvPr>
          <p:cNvSpPr/>
          <p:nvPr/>
        </p:nvSpPr>
        <p:spPr>
          <a:xfrm>
            <a:off x="2051696" y="1738502"/>
            <a:ext cx="5032580" cy="733444"/>
          </a:xfrm>
          <a:custGeom>
            <a:avLst/>
            <a:gdLst>
              <a:gd name="csX0" fmla="*/ 0 w 3339259"/>
              <a:gd name="csY0" fmla="*/ 0 h 435913"/>
              <a:gd name="csX1" fmla="*/ 102521 w 3339259"/>
              <a:gd name="csY1" fmla="*/ 0 h 435913"/>
              <a:gd name="csX2" fmla="*/ 102521 w 3339259"/>
              <a:gd name="csY2" fmla="*/ 6769 h 435913"/>
              <a:gd name="csX3" fmla="*/ 102521 w 3339259"/>
              <a:gd name="csY3" fmla="*/ 6769 h 435913"/>
              <a:gd name="csX4" fmla="*/ 488196 w 3339259"/>
              <a:gd name="csY4" fmla="*/ 6769 h 435913"/>
              <a:gd name="csX5" fmla="*/ 488196 w 3339259"/>
              <a:gd name="csY5" fmla="*/ 13874 h 435913"/>
              <a:gd name="csX6" fmla="*/ 488196 w 3339259"/>
              <a:gd name="csY6" fmla="*/ 13874 h 435913"/>
              <a:gd name="csX7" fmla="*/ 644418 w 3339259"/>
              <a:gd name="csY7" fmla="*/ 13874 h 435913"/>
              <a:gd name="csX8" fmla="*/ 644418 w 3339259"/>
              <a:gd name="csY8" fmla="*/ 21014 h 435913"/>
              <a:gd name="csX9" fmla="*/ 644418 w 3339259"/>
              <a:gd name="csY9" fmla="*/ 21014 h 435913"/>
              <a:gd name="csX10" fmla="*/ 751821 w 3339259"/>
              <a:gd name="csY10" fmla="*/ 21014 h 435913"/>
              <a:gd name="csX11" fmla="*/ 751821 w 3339259"/>
              <a:gd name="csY11" fmla="*/ 28252 h 435913"/>
              <a:gd name="csX12" fmla="*/ 751821 w 3339259"/>
              <a:gd name="csY12" fmla="*/ 28252 h 435913"/>
              <a:gd name="csX13" fmla="*/ 947100 w 3339259"/>
              <a:gd name="csY13" fmla="*/ 28252 h 435913"/>
              <a:gd name="csX14" fmla="*/ 947100 w 3339259"/>
              <a:gd name="csY14" fmla="*/ 35925 h 435913"/>
              <a:gd name="csX15" fmla="*/ 947100 w 3339259"/>
              <a:gd name="csY15" fmla="*/ 35925 h 435913"/>
              <a:gd name="csX16" fmla="*/ 951982 w 3339259"/>
              <a:gd name="csY16" fmla="*/ 35925 h 435913"/>
              <a:gd name="csX17" fmla="*/ 951982 w 3339259"/>
              <a:gd name="csY17" fmla="*/ 43592 h 435913"/>
              <a:gd name="csX18" fmla="*/ 951982 w 3339259"/>
              <a:gd name="csY18" fmla="*/ 43592 h 435913"/>
              <a:gd name="csX19" fmla="*/ 976392 w 3339259"/>
              <a:gd name="csY19" fmla="*/ 43592 h 435913"/>
              <a:gd name="csX20" fmla="*/ 976392 w 3339259"/>
              <a:gd name="csY20" fmla="*/ 51423 h 435913"/>
              <a:gd name="csX21" fmla="*/ 976392 w 3339259"/>
              <a:gd name="csY21" fmla="*/ 51423 h 435913"/>
              <a:gd name="csX22" fmla="*/ 1864908 w 3339259"/>
              <a:gd name="csY22" fmla="*/ 51423 h 435913"/>
              <a:gd name="csX23" fmla="*/ 1864908 w 3339259"/>
              <a:gd name="csY23" fmla="*/ 66457 h 435913"/>
              <a:gd name="csX24" fmla="*/ 1864908 w 3339259"/>
              <a:gd name="csY24" fmla="*/ 66457 h 435913"/>
              <a:gd name="csX25" fmla="*/ 1869790 w 3339259"/>
              <a:gd name="csY25" fmla="*/ 66457 h 435913"/>
              <a:gd name="csX26" fmla="*/ 1869790 w 3339259"/>
              <a:gd name="csY26" fmla="*/ 81492 h 435913"/>
              <a:gd name="csX27" fmla="*/ 1869790 w 3339259"/>
              <a:gd name="csY27" fmla="*/ 81492 h 435913"/>
              <a:gd name="csX28" fmla="*/ 3129335 w 3339259"/>
              <a:gd name="csY28" fmla="*/ 81492 h 435913"/>
              <a:gd name="csX29" fmla="*/ 3129335 w 3339259"/>
              <a:gd name="csY29" fmla="*/ 246890 h 435913"/>
              <a:gd name="csX30" fmla="*/ 3129335 w 3339259"/>
              <a:gd name="csY30" fmla="*/ 246890 h 435913"/>
              <a:gd name="csX31" fmla="*/ 3143981 w 3339259"/>
              <a:gd name="csY31" fmla="*/ 246890 h 435913"/>
              <a:gd name="csX32" fmla="*/ 3143981 w 3339259"/>
              <a:gd name="csY32" fmla="*/ 435914 h 435913"/>
              <a:gd name="csX33" fmla="*/ 3143981 w 3339259"/>
              <a:gd name="csY33" fmla="*/ 435914 h 435913"/>
              <a:gd name="csX34" fmla="*/ 3339259 w 3339259"/>
              <a:gd name="csY34" fmla="*/ 435914 h 435913"/>
              <a:gd name="csX35" fmla="*/ 3339259 w 3339259"/>
              <a:gd name="csY35" fmla="*/ 435914 h 43591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3339259" h="435913">
                <a:moveTo>
                  <a:pt x="0" y="0"/>
                </a:moveTo>
                <a:lnTo>
                  <a:pt x="102521" y="0"/>
                </a:lnTo>
                <a:lnTo>
                  <a:pt x="102521" y="6769"/>
                </a:lnTo>
                <a:lnTo>
                  <a:pt x="102521" y="6769"/>
                </a:lnTo>
                <a:lnTo>
                  <a:pt x="488196" y="6769"/>
                </a:lnTo>
                <a:lnTo>
                  <a:pt x="488196" y="13874"/>
                </a:lnTo>
                <a:lnTo>
                  <a:pt x="488196" y="13874"/>
                </a:lnTo>
                <a:lnTo>
                  <a:pt x="644418" y="13874"/>
                </a:lnTo>
                <a:lnTo>
                  <a:pt x="644418" y="21014"/>
                </a:lnTo>
                <a:lnTo>
                  <a:pt x="644418" y="21014"/>
                </a:lnTo>
                <a:lnTo>
                  <a:pt x="751821" y="21014"/>
                </a:lnTo>
                <a:lnTo>
                  <a:pt x="751821" y="28252"/>
                </a:lnTo>
                <a:lnTo>
                  <a:pt x="751821" y="28252"/>
                </a:lnTo>
                <a:lnTo>
                  <a:pt x="947100" y="28252"/>
                </a:lnTo>
                <a:lnTo>
                  <a:pt x="947100" y="35925"/>
                </a:lnTo>
                <a:lnTo>
                  <a:pt x="947100" y="35925"/>
                </a:lnTo>
                <a:lnTo>
                  <a:pt x="951982" y="35925"/>
                </a:lnTo>
                <a:lnTo>
                  <a:pt x="951982" y="43592"/>
                </a:lnTo>
                <a:lnTo>
                  <a:pt x="951982" y="43592"/>
                </a:lnTo>
                <a:lnTo>
                  <a:pt x="976392" y="43592"/>
                </a:lnTo>
                <a:lnTo>
                  <a:pt x="976392" y="51423"/>
                </a:lnTo>
                <a:lnTo>
                  <a:pt x="976392" y="51423"/>
                </a:lnTo>
                <a:lnTo>
                  <a:pt x="1864908" y="51423"/>
                </a:lnTo>
                <a:lnTo>
                  <a:pt x="1864908" y="66457"/>
                </a:lnTo>
                <a:lnTo>
                  <a:pt x="1864908" y="66457"/>
                </a:lnTo>
                <a:lnTo>
                  <a:pt x="1869790" y="66457"/>
                </a:lnTo>
                <a:lnTo>
                  <a:pt x="1869790" y="81492"/>
                </a:lnTo>
                <a:lnTo>
                  <a:pt x="1869790" y="81492"/>
                </a:lnTo>
                <a:lnTo>
                  <a:pt x="3129335" y="81492"/>
                </a:lnTo>
                <a:lnTo>
                  <a:pt x="3129335" y="246890"/>
                </a:lnTo>
                <a:lnTo>
                  <a:pt x="3129335" y="246890"/>
                </a:lnTo>
                <a:lnTo>
                  <a:pt x="3143981" y="246890"/>
                </a:lnTo>
                <a:lnTo>
                  <a:pt x="3143981" y="435914"/>
                </a:lnTo>
                <a:lnTo>
                  <a:pt x="3143981" y="435914"/>
                </a:lnTo>
                <a:lnTo>
                  <a:pt x="3339259" y="435914"/>
                </a:lnTo>
                <a:lnTo>
                  <a:pt x="3339259" y="435914"/>
                </a:lnTo>
              </a:path>
            </a:pathLst>
          </a:custGeom>
          <a:noFill/>
          <a:ln w="8653" cap="flat">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477" name="Freeform 3077">
            <a:extLst>
              <a:ext uri="{FF2B5EF4-FFF2-40B4-BE49-F238E27FC236}">
                <a16:creationId xmlns:a16="http://schemas.microsoft.com/office/drawing/2014/main" id="{B9986ABD-0152-EDDF-01D0-42315427EC7A}"/>
              </a:ext>
            </a:extLst>
          </p:cNvPr>
          <p:cNvSpPr/>
          <p:nvPr/>
        </p:nvSpPr>
        <p:spPr>
          <a:xfrm>
            <a:off x="2051696" y="1738502"/>
            <a:ext cx="5488749" cy="430257"/>
          </a:xfrm>
          <a:custGeom>
            <a:avLst/>
            <a:gdLst>
              <a:gd name="csX0" fmla="*/ 0 w 3641940"/>
              <a:gd name="csY0" fmla="*/ 0 h 255718"/>
              <a:gd name="csX1" fmla="*/ 117167 w 3641940"/>
              <a:gd name="csY1" fmla="*/ 0 h 255718"/>
              <a:gd name="csX2" fmla="*/ 117167 w 3641940"/>
              <a:gd name="csY2" fmla="*/ 13538 h 255718"/>
              <a:gd name="csX3" fmla="*/ 117167 w 3641940"/>
              <a:gd name="csY3" fmla="*/ 13538 h 255718"/>
              <a:gd name="csX4" fmla="*/ 200160 w 3641940"/>
              <a:gd name="csY4" fmla="*/ 13538 h 255718"/>
              <a:gd name="csX5" fmla="*/ 200160 w 3641940"/>
              <a:gd name="csY5" fmla="*/ 27072 h 255718"/>
              <a:gd name="csX6" fmla="*/ 200160 w 3641940"/>
              <a:gd name="csY6" fmla="*/ 27072 h 255718"/>
              <a:gd name="csX7" fmla="*/ 644418 w 3641940"/>
              <a:gd name="csY7" fmla="*/ 27072 h 255718"/>
              <a:gd name="csX8" fmla="*/ 644418 w 3641940"/>
              <a:gd name="csY8" fmla="*/ 40605 h 255718"/>
              <a:gd name="csX9" fmla="*/ 644418 w 3641940"/>
              <a:gd name="csY9" fmla="*/ 40605 h 255718"/>
              <a:gd name="csX10" fmla="*/ 854343 w 3641940"/>
              <a:gd name="csY10" fmla="*/ 40605 h 255718"/>
              <a:gd name="csX11" fmla="*/ 854343 w 3641940"/>
              <a:gd name="csY11" fmla="*/ 54262 h 255718"/>
              <a:gd name="csX12" fmla="*/ 854343 w 3641940"/>
              <a:gd name="csY12" fmla="*/ 54262 h 255718"/>
              <a:gd name="csX13" fmla="*/ 942218 w 3641940"/>
              <a:gd name="csY13" fmla="*/ 54262 h 255718"/>
              <a:gd name="csX14" fmla="*/ 942218 w 3641940"/>
              <a:gd name="csY14" fmla="*/ 68699 h 255718"/>
              <a:gd name="csX15" fmla="*/ 942218 w 3641940"/>
              <a:gd name="csY15" fmla="*/ 68699 h 255718"/>
              <a:gd name="csX16" fmla="*/ 1352302 w 3641940"/>
              <a:gd name="csY16" fmla="*/ 68699 h 255718"/>
              <a:gd name="csX17" fmla="*/ 1352302 w 3641940"/>
              <a:gd name="csY17" fmla="*/ 86360 h 255718"/>
              <a:gd name="csX18" fmla="*/ 1352302 w 3641940"/>
              <a:gd name="csY18" fmla="*/ 86360 h 255718"/>
              <a:gd name="csX19" fmla="*/ 1435296 w 3641940"/>
              <a:gd name="csY19" fmla="*/ 86360 h 255718"/>
              <a:gd name="csX20" fmla="*/ 1435296 w 3641940"/>
              <a:gd name="csY20" fmla="*/ 105631 h 255718"/>
              <a:gd name="csX21" fmla="*/ 1435296 w 3641940"/>
              <a:gd name="csY21" fmla="*/ 105631 h 255718"/>
              <a:gd name="csX22" fmla="*/ 1586636 w 3641940"/>
              <a:gd name="csY22" fmla="*/ 105631 h 255718"/>
              <a:gd name="csX23" fmla="*/ 1586636 w 3641940"/>
              <a:gd name="csY23" fmla="*/ 128511 h 255718"/>
              <a:gd name="csX24" fmla="*/ 1586636 w 3641940"/>
              <a:gd name="csY24" fmla="*/ 128511 h 255718"/>
              <a:gd name="csX25" fmla="*/ 1615928 w 3641940"/>
              <a:gd name="csY25" fmla="*/ 128511 h 255718"/>
              <a:gd name="csX26" fmla="*/ 1615928 w 3641940"/>
              <a:gd name="csY26" fmla="*/ 151766 h 255718"/>
              <a:gd name="csX27" fmla="*/ 1615928 w 3641940"/>
              <a:gd name="csY27" fmla="*/ 151766 h 255718"/>
              <a:gd name="csX28" fmla="*/ 1879554 w 3641940"/>
              <a:gd name="csY28" fmla="*/ 151766 h 255718"/>
              <a:gd name="csX29" fmla="*/ 1879554 w 3641940"/>
              <a:gd name="csY29" fmla="*/ 178522 h 255718"/>
              <a:gd name="csX30" fmla="*/ 1879554 w 3641940"/>
              <a:gd name="csY30" fmla="*/ 178522 h 255718"/>
              <a:gd name="csX31" fmla="*/ 1972311 w 3641940"/>
              <a:gd name="csY31" fmla="*/ 178522 h 255718"/>
              <a:gd name="csX32" fmla="*/ 1972311 w 3641940"/>
              <a:gd name="csY32" fmla="*/ 208773 h 255718"/>
              <a:gd name="csX33" fmla="*/ 1972311 w 3641940"/>
              <a:gd name="csY33" fmla="*/ 208773 h 255718"/>
              <a:gd name="csX34" fmla="*/ 2362868 w 3641940"/>
              <a:gd name="csY34" fmla="*/ 208773 h 255718"/>
              <a:gd name="csX35" fmla="*/ 2362868 w 3641940"/>
              <a:gd name="csY35" fmla="*/ 255718 h 255718"/>
              <a:gd name="csX36" fmla="*/ 2362868 w 3641940"/>
              <a:gd name="csY36" fmla="*/ 255718 h 255718"/>
              <a:gd name="csX37" fmla="*/ 3641940 w 3641940"/>
              <a:gd name="csY37" fmla="*/ 255718 h 255718"/>
              <a:gd name="csX38" fmla="*/ 3641940 w 3641940"/>
              <a:gd name="csY38" fmla="*/ 255718 h 2557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3641940" h="255718">
                <a:moveTo>
                  <a:pt x="0" y="0"/>
                </a:moveTo>
                <a:lnTo>
                  <a:pt x="117167" y="0"/>
                </a:lnTo>
                <a:lnTo>
                  <a:pt x="117167" y="13538"/>
                </a:lnTo>
                <a:lnTo>
                  <a:pt x="117167" y="13538"/>
                </a:lnTo>
                <a:lnTo>
                  <a:pt x="200160" y="13538"/>
                </a:lnTo>
                <a:lnTo>
                  <a:pt x="200160" y="27072"/>
                </a:lnTo>
                <a:lnTo>
                  <a:pt x="200160" y="27072"/>
                </a:lnTo>
                <a:lnTo>
                  <a:pt x="644418" y="27072"/>
                </a:lnTo>
                <a:lnTo>
                  <a:pt x="644418" y="40605"/>
                </a:lnTo>
                <a:lnTo>
                  <a:pt x="644418" y="40605"/>
                </a:lnTo>
                <a:lnTo>
                  <a:pt x="854343" y="40605"/>
                </a:lnTo>
                <a:lnTo>
                  <a:pt x="854343" y="54262"/>
                </a:lnTo>
                <a:lnTo>
                  <a:pt x="854343" y="54262"/>
                </a:lnTo>
                <a:lnTo>
                  <a:pt x="942218" y="54262"/>
                </a:lnTo>
                <a:lnTo>
                  <a:pt x="942218" y="68699"/>
                </a:lnTo>
                <a:lnTo>
                  <a:pt x="942218" y="68699"/>
                </a:lnTo>
                <a:lnTo>
                  <a:pt x="1352302" y="68699"/>
                </a:lnTo>
                <a:lnTo>
                  <a:pt x="1352302" y="86360"/>
                </a:lnTo>
                <a:lnTo>
                  <a:pt x="1352302" y="86360"/>
                </a:lnTo>
                <a:lnTo>
                  <a:pt x="1435296" y="86360"/>
                </a:lnTo>
                <a:lnTo>
                  <a:pt x="1435296" y="105631"/>
                </a:lnTo>
                <a:lnTo>
                  <a:pt x="1435296" y="105631"/>
                </a:lnTo>
                <a:lnTo>
                  <a:pt x="1586636" y="105631"/>
                </a:lnTo>
                <a:lnTo>
                  <a:pt x="1586636" y="128511"/>
                </a:lnTo>
                <a:lnTo>
                  <a:pt x="1586636" y="128511"/>
                </a:lnTo>
                <a:lnTo>
                  <a:pt x="1615928" y="128511"/>
                </a:lnTo>
                <a:lnTo>
                  <a:pt x="1615928" y="151766"/>
                </a:lnTo>
                <a:lnTo>
                  <a:pt x="1615928" y="151766"/>
                </a:lnTo>
                <a:lnTo>
                  <a:pt x="1879554" y="151766"/>
                </a:lnTo>
                <a:lnTo>
                  <a:pt x="1879554" y="178522"/>
                </a:lnTo>
                <a:lnTo>
                  <a:pt x="1879554" y="178522"/>
                </a:lnTo>
                <a:lnTo>
                  <a:pt x="1972311" y="178522"/>
                </a:lnTo>
                <a:lnTo>
                  <a:pt x="1972311" y="208773"/>
                </a:lnTo>
                <a:lnTo>
                  <a:pt x="1972311" y="208773"/>
                </a:lnTo>
                <a:lnTo>
                  <a:pt x="2362868" y="208773"/>
                </a:lnTo>
                <a:lnTo>
                  <a:pt x="2362868" y="255718"/>
                </a:lnTo>
                <a:lnTo>
                  <a:pt x="2362868" y="255718"/>
                </a:lnTo>
                <a:lnTo>
                  <a:pt x="3641940" y="255718"/>
                </a:lnTo>
                <a:lnTo>
                  <a:pt x="3641940" y="255718"/>
                </a:lnTo>
              </a:path>
            </a:pathLst>
          </a:custGeom>
          <a:noFill/>
          <a:ln w="8653" cap="flat">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478" name="TextBox 4477">
            <a:extLst>
              <a:ext uri="{FF2B5EF4-FFF2-40B4-BE49-F238E27FC236}">
                <a16:creationId xmlns:a16="http://schemas.microsoft.com/office/drawing/2014/main" id="{12069C3A-1A6F-F190-BE3D-AE042CA282BE}"/>
              </a:ext>
            </a:extLst>
          </p:cNvPr>
          <p:cNvSpPr txBox="1"/>
          <p:nvPr/>
        </p:nvSpPr>
        <p:spPr>
          <a:xfrm>
            <a:off x="1417900" y="4260132"/>
            <a:ext cx="482824"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S PGothic" charset="0"/>
                <a:cs typeface="Arial"/>
                <a:sym typeface="Arial"/>
                <a:rtl val="0"/>
              </a:rPr>
              <a:t>0.00</a:t>
            </a:r>
          </a:p>
        </p:txBody>
      </p:sp>
      <p:sp>
        <p:nvSpPr>
          <p:cNvPr id="4479" name="TextBox 4478">
            <a:extLst>
              <a:ext uri="{FF2B5EF4-FFF2-40B4-BE49-F238E27FC236}">
                <a16:creationId xmlns:a16="http://schemas.microsoft.com/office/drawing/2014/main" id="{E3B7A19A-5975-AEF6-CD11-547A7CA4D5F0}"/>
              </a:ext>
            </a:extLst>
          </p:cNvPr>
          <p:cNvSpPr txBox="1"/>
          <p:nvPr/>
        </p:nvSpPr>
        <p:spPr>
          <a:xfrm>
            <a:off x="1417900" y="3615752"/>
            <a:ext cx="482824"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S PGothic" charset="0"/>
                <a:cs typeface="Arial"/>
                <a:sym typeface="Arial"/>
                <a:rtl val="0"/>
              </a:rPr>
              <a:t>0.25</a:t>
            </a:r>
          </a:p>
        </p:txBody>
      </p:sp>
      <p:sp>
        <p:nvSpPr>
          <p:cNvPr id="3008" name="TextBox 3007">
            <a:extLst>
              <a:ext uri="{FF2B5EF4-FFF2-40B4-BE49-F238E27FC236}">
                <a16:creationId xmlns:a16="http://schemas.microsoft.com/office/drawing/2014/main" id="{2935B1B0-4F30-B85B-9F2D-5CE5DF5C6BAA}"/>
              </a:ext>
            </a:extLst>
          </p:cNvPr>
          <p:cNvSpPr txBox="1"/>
          <p:nvPr/>
        </p:nvSpPr>
        <p:spPr>
          <a:xfrm>
            <a:off x="1417900" y="2939302"/>
            <a:ext cx="482824"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S PGothic" charset="0"/>
                <a:cs typeface="Arial"/>
                <a:sym typeface="Arial"/>
                <a:rtl val="0"/>
              </a:rPr>
              <a:t>0.50</a:t>
            </a:r>
          </a:p>
        </p:txBody>
      </p:sp>
      <p:sp>
        <p:nvSpPr>
          <p:cNvPr id="3009" name="TextBox 3008">
            <a:extLst>
              <a:ext uri="{FF2B5EF4-FFF2-40B4-BE49-F238E27FC236}">
                <a16:creationId xmlns:a16="http://schemas.microsoft.com/office/drawing/2014/main" id="{6BE755EE-A5C0-821E-9D34-C895DC32291F}"/>
              </a:ext>
            </a:extLst>
          </p:cNvPr>
          <p:cNvSpPr txBox="1"/>
          <p:nvPr/>
        </p:nvSpPr>
        <p:spPr>
          <a:xfrm>
            <a:off x="1417900" y="2294938"/>
            <a:ext cx="482824"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S PGothic" charset="0"/>
                <a:cs typeface="Arial"/>
                <a:sym typeface="Arial"/>
                <a:rtl val="0"/>
              </a:rPr>
              <a:t>0.75</a:t>
            </a:r>
          </a:p>
        </p:txBody>
      </p:sp>
      <p:sp>
        <p:nvSpPr>
          <p:cNvPr id="3010" name="TextBox 3009">
            <a:extLst>
              <a:ext uri="{FF2B5EF4-FFF2-40B4-BE49-F238E27FC236}">
                <a16:creationId xmlns:a16="http://schemas.microsoft.com/office/drawing/2014/main" id="{651D521F-4CB8-C90A-5C50-548720BE5997}"/>
              </a:ext>
            </a:extLst>
          </p:cNvPr>
          <p:cNvSpPr txBox="1"/>
          <p:nvPr/>
        </p:nvSpPr>
        <p:spPr>
          <a:xfrm>
            <a:off x="1417900" y="1618488"/>
            <a:ext cx="482824"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S PGothic" charset="0"/>
                <a:cs typeface="Arial"/>
                <a:sym typeface="Arial"/>
                <a:rtl val="0"/>
              </a:rPr>
              <a:t>1.00</a:t>
            </a:r>
          </a:p>
        </p:txBody>
      </p:sp>
      <p:grpSp>
        <p:nvGrpSpPr>
          <p:cNvPr id="3011" name="Graphic 1572">
            <a:extLst>
              <a:ext uri="{FF2B5EF4-FFF2-40B4-BE49-F238E27FC236}">
                <a16:creationId xmlns:a16="http://schemas.microsoft.com/office/drawing/2014/main" id="{584A4861-0D2F-EE1B-6C8B-A4062CE40DB4}"/>
              </a:ext>
            </a:extLst>
          </p:cNvPr>
          <p:cNvGrpSpPr/>
          <p:nvPr/>
        </p:nvGrpSpPr>
        <p:grpSpPr>
          <a:xfrm>
            <a:off x="2051696" y="1713023"/>
            <a:ext cx="5049114" cy="784410"/>
            <a:chOff x="-5160778" y="1483911"/>
            <a:chExt cx="3350230" cy="466204"/>
          </a:xfrm>
          <a:noFill/>
        </p:grpSpPr>
        <p:sp>
          <p:nvSpPr>
            <p:cNvPr id="4960" name="Freeform 3140">
              <a:extLst>
                <a:ext uri="{FF2B5EF4-FFF2-40B4-BE49-F238E27FC236}">
                  <a16:creationId xmlns:a16="http://schemas.microsoft.com/office/drawing/2014/main" id="{F41E48A2-98C0-D367-9ABC-E2EC4E0F8597}"/>
                </a:ext>
              </a:extLst>
            </p:cNvPr>
            <p:cNvSpPr/>
            <p:nvPr/>
          </p:nvSpPr>
          <p:spPr>
            <a:xfrm>
              <a:off x="-5132694" y="149905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61" name="Freeform 3141">
              <a:extLst>
                <a:ext uri="{FF2B5EF4-FFF2-40B4-BE49-F238E27FC236}">
                  <a16:creationId xmlns:a16="http://schemas.microsoft.com/office/drawing/2014/main" id="{0F89267C-DE12-142C-CD22-F33425C8FD1F}"/>
                </a:ext>
              </a:extLst>
            </p:cNvPr>
            <p:cNvSpPr/>
            <p:nvPr/>
          </p:nvSpPr>
          <p:spPr>
            <a:xfrm>
              <a:off x="-5121722" y="148391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62" name="Freeform 3142">
              <a:extLst>
                <a:ext uri="{FF2B5EF4-FFF2-40B4-BE49-F238E27FC236}">
                  <a16:creationId xmlns:a16="http://schemas.microsoft.com/office/drawing/2014/main" id="{A4A69156-2DED-5098-9B0A-13BB8CB39C3A}"/>
                </a:ext>
              </a:extLst>
            </p:cNvPr>
            <p:cNvSpPr/>
            <p:nvPr/>
          </p:nvSpPr>
          <p:spPr>
            <a:xfrm>
              <a:off x="-5108284" y="149905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63" name="Freeform 3143">
              <a:extLst>
                <a:ext uri="{FF2B5EF4-FFF2-40B4-BE49-F238E27FC236}">
                  <a16:creationId xmlns:a16="http://schemas.microsoft.com/office/drawing/2014/main" id="{7625293A-3CAE-E145-40ED-C38730B9C2BB}"/>
                </a:ext>
              </a:extLst>
            </p:cNvPr>
            <p:cNvSpPr/>
            <p:nvPr/>
          </p:nvSpPr>
          <p:spPr>
            <a:xfrm>
              <a:off x="-5097313" y="148391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64" name="Freeform 3144">
              <a:extLst>
                <a:ext uri="{FF2B5EF4-FFF2-40B4-BE49-F238E27FC236}">
                  <a16:creationId xmlns:a16="http://schemas.microsoft.com/office/drawing/2014/main" id="{5D749E58-1DA6-0385-DA84-F74132B414E7}"/>
                </a:ext>
              </a:extLst>
            </p:cNvPr>
            <p:cNvSpPr/>
            <p:nvPr/>
          </p:nvSpPr>
          <p:spPr>
            <a:xfrm>
              <a:off x="-5098520" y="149905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65" name="Freeform 3145">
              <a:extLst>
                <a:ext uri="{FF2B5EF4-FFF2-40B4-BE49-F238E27FC236}">
                  <a16:creationId xmlns:a16="http://schemas.microsoft.com/office/drawing/2014/main" id="{AE1801EC-0EBA-AB33-FBEB-6157922646F3}"/>
                </a:ext>
              </a:extLst>
            </p:cNvPr>
            <p:cNvSpPr/>
            <p:nvPr/>
          </p:nvSpPr>
          <p:spPr>
            <a:xfrm>
              <a:off x="-5087549" y="148391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66" name="Freeform 3146">
              <a:extLst>
                <a:ext uri="{FF2B5EF4-FFF2-40B4-BE49-F238E27FC236}">
                  <a16:creationId xmlns:a16="http://schemas.microsoft.com/office/drawing/2014/main" id="{6345CCDA-C64B-C81C-6553-243C00B3C45A}"/>
                </a:ext>
              </a:extLst>
            </p:cNvPr>
            <p:cNvSpPr/>
            <p:nvPr/>
          </p:nvSpPr>
          <p:spPr>
            <a:xfrm>
              <a:off x="-5064346"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67" name="Freeform 3147">
              <a:extLst>
                <a:ext uri="{FF2B5EF4-FFF2-40B4-BE49-F238E27FC236}">
                  <a16:creationId xmlns:a16="http://schemas.microsoft.com/office/drawing/2014/main" id="{76C669EE-A820-2178-3B3E-AF25872A7871}"/>
                </a:ext>
              </a:extLst>
            </p:cNvPr>
            <p:cNvSpPr/>
            <p:nvPr/>
          </p:nvSpPr>
          <p:spPr>
            <a:xfrm>
              <a:off x="-5053375"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68" name="Freeform 3148">
              <a:extLst>
                <a:ext uri="{FF2B5EF4-FFF2-40B4-BE49-F238E27FC236}">
                  <a16:creationId xmlns:a16="http://schemas.microsoft.com/office/drawing/2014/main" id="{D28E3637-FFA6-B681-E2F9-16465674BE0C}"/>
                </a:ext>
              </a:extLst>
            </p:cNvPr>
            <p:cNvSpPr/>
            <p:nvPr/>
          </p:nvSpPr>
          <p:spPr>
            <a:xfrm>
              <a:off x="-5020409"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69" name="Freeform 3149">
              <a:extLst>
                <a:ext uri="{FF2B5EF4-FFF2-40B4-BE49-F238E27FC236}">
                  <a16:creationId xmlns:a16="http://schemas.microsoft.com/office/drawing/2014/main" id="{A8816EC8-56A6-19AC-AA7E-AB4300BF9C8C}"/>
                </a:ext>
              </a:extLst>
            </p:cNvPr>
            <p:cNvSpPr/>
            <p:nvPr/>
          </p:nvSpPr>
          <p:spPr>
            <a:xfrm>
              <a:off x="-5009438"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70" name="Freeform 3150">
              <a:extLst>
                <a:ext uri="{FF2B5EF4-FFF2-40B4-BE49-F238E27FC236}">
                  <a16:creationId xmlns:a16="http://schemas.microsoft.com/office/drawing/2014/main" id="{880C1094-A24E-52F0-B935-8AFAECA18C11}"/>
                </a:ext>
              </a:extLst>
            </p:cNvPr>
            <p:cNvSpPr/>
            <p:nvPr/>
          </p:nvSpPr>
          <p:spPr>
            <a:xfrm>
              <a:off x="-4995999"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71" name="Freeform 3151">
              <a:extLst>
                <a:ext uri="{FF2B5EF4-FFF2-40B4-BE49-F238E27FC236}">
                  <a16:creationId xmlns:a16="http://schemas.microsoft.com/office/drawing/2014/main" id="{65187B87-5872-CBDB-DED6-00427F976D48}"/>
                </a:ext>
              </a:extLst>
            </p:cNvPr>
            <p:cNvSpPr/>
            <p:nvPr/>
          </p:nvSpPr>
          <p:spPr>
            <a:xfrm>
              <a:off x="-4985028"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72" name="Freeform 3152">
              <a:extLst>
                <a:ext uri="{FF2B5EF4-FFF2-40B4-BE49-F238E27FC236}">
                  <a16:creationId xmlns:a16="http://schemas.microsoft.com/office/drawing/2014/main" id="{770BCC86-3837-C431-BA88-6C7A41237FDD}"/>
                </a:ext>
              </a:extLst>
            </p:cNvPr>
            <p:cNvSpPr/>
            <p:nvPr/>
          </p:nvSpPr>
          <p:spPr>
            <a:xfrm>
              <a:off x="-4976471"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73" name="Freeform 3153">
              <a:extLst>
                <a:ext uri="{FF2B5EF4-FFF2-40B4-BE49-F238E27FC236}">
                  <a16:creationId xmlns:a16="http://schemas.microsoft.com/office/drawing/2014/main" id="{B4053663-ECE7-0EF9-AE65-4BDE81D9AB66}"/>
                </a:ext>
              </a:extLst>
            </p:cNvPr>
            <p:cNvSpPr/>
            <p:nvPr/>
          </p:nvSpPr>
          <p:spPr>
            <a:xfrm>
              <a:off x="-4965500"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74" name="Freeform 3154">
              <a:extLst>
                <a:ext uri="{FF2B5EF4-FFF2-40B4-BE49-F238E27FC236}">
                  <a16:creationId xmlns:a16="http://schemas.microsoft.com/office/drawing/2014/main" id="{52D908B1-2C69-9331-F38B-89848AE434E0}"/>
                </a:ext>
              </a:extLst>
            </p:cNvPr>
            <p:cNvSpPr/>
            <p:nvPr/>
          </p:nvSpPr>
          <p:spPr>
            <a:xfrm>
              <a:off x="-4966707"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75" name="Freeform 3155">
              <a:extLst>
                <a:ext uri="{FF2B5EF4-FFF2-40B4-BE49-F238E27FC236}">
                  <a16:creationId xmlns:a16="http://schemas.microsoft.com/office/drawing/2014/main" id="{09A8F1B4-8AFD-21B1-5AC7-28C918692689}"/>
                </a:ext>
              </a:extLst>
            </p:cNvPr>
            <p:cNvSpPr/>
            <p:nvPr/>
          </p:nvSpPr>
          <p:spPr>
            <a:xfrm>
              <a:off x="-4955736"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76" name="Freeform 3156">
              <a:extLst>
                <a:ext uri="{FF2B5EF4-FFF2-40B4-BE49-F238E27FC236}">
                  <a16:creationId xmlns:a16="http://schemas.microsoft.com/office/drawing/2014/main" id="{B02E2D97-4C75-CAE0-6B90-7BCED1286559}"/>
                </a:ext>
              </a:extLst>
            </p:cNvPr>
            <p:cNvSpPr/>
            <p:nvPr/>
          </p:nvSpPr>
          <p:spPr>
            <a:xfrm>
              <a:off x="-4961825"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77" name="Freeform 3157">
              <a:extLst>
                <a:ext uri="{FF2B5EF4-FFF2-40B4-BE49-F238E27FC236}">
                  <a16:creationId xmlns:a16="http://schemas.microsoft.com/office/drawing/2014/main" id="{81A2DE93-FC4C-EAF7-A6BB-8A32FBD84C49}"/>
                </a:ext>
              </a:extLst>
            </p:cNvPr>
            <p:cNvSpPr/>
            <p:nvPr/>
          </p:nvSpPr>
          <p:spPr>
            <a:xfrm>
              <a:off x="-4950854"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78" name="Freeform 3158">
              <a:extLst>
                <a:ext uri="{FF2B5EF4-FFF2-40B4-BE49-F238E27FC236}">
                  <a16:creationId xmlns:a16="http://schemas.microsoft.com/office/drawing/2014/main" id="{8C7FB352-C719-9E07-4AB6-5897B6137014}"/>
                </a:ext>
              </a:extLst>
            </p:cNvPr>
            <p:cNvSpPr/>
            <p:nvPr/>
          </p:nvSpPr>
          <p:spPr>
            <a:xfrm>
              <a:off x="-4956943"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79" name="Freeform 3159">
              <a:extLst>
                <a:ext uri="{FF2B5EF4-FFF2-40B4-BE49-F238E27FC236}">
                  <a16:creationId xmlns:a16="http://schemas.microsoft.com/office/drawing/2014/main" id="{7863679C-A1E7-1588-E061-C63056DD4761}"/>
                </a:ext>
              </a:extLst>
            </p:cNvPr>
            <p:cNvSpPr/>
            <p:nvPr/>
          </p:nvSpPr>
          <p:spPr>
            <a:xfrm>
              <a:off x="-4945972"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80" name="Freeform 3160">
              <a:extLst>
                <a:ext uri="{FF2B5EF4-FFF2-40B4-BE49-F238E27FC236}">
                  <a16:creationId xmlns:a16="http://schemas.microsoft.com/office/drawing/2014/main" id="{C063C8C8-77CE-768C-624C-0E7CEEFFC301}"/>
                </a:ext>
              </a:extLst>
            </p:cNvPr>
            <p:cNvSpPr/>
            <p:nvPr/>
          </p:nvSpPr>
          <p:spPr>
            <a:xfrm>
              <a:off x="-4947179"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81" name="Freeform 3161">
              <a:extLst>
                <a:ext uri="{FF2B5EF4-FFF2-40B4-BE49-F238E27FC236}">
                  <a16:creationId xmlns:a16="http://schemas.microsoft.com/office/drawing/2014/main" id="{0901DC13-6B4A-096D-9BE0-9000A1406A67}"/>
                </a:ext>
              </a:extLst>
            </p:cNvPr>
            <p:cNvSpPr/>
            <p:nvPr/>
          </p:nvSpPr>
          <p:spPr>
            <a:xfrm>
              <a:off x="-4936208"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82" name="Freeform 3162">
              <a:extLst>
                <a:ext uri="{FF2B5EF4-FFF2-40B4-BE49-F238E27FC236}">
                  <a16:creationId xmlns:a16="http://schemas.microsoft.com/office/drawing/2014/main" id="{7DA54064-A1D3-34FF-8C6C-590EF72C69E5}"/>
                </a:ext>
              </a:extLst>
            </p:cNvPr>
            <p:cNvSpPr/>
            <p:nvPr/>
          </p:nvSpPr>
          <p:spPr>
            <a:xfrm>
              <a:off x="-4883714"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83" name="Freeform 3163">
              <a:extLst>
                <a:ext uri="{FF2B5EF4-FFF2-40B4-BE49-F238E27FC236}">
                  <a16:creationId xmlns:a16="http://schemas.microsoft.com/office/drawing/2014/main" id="{B579AF9F-825E-DACC-007C-8DA4DCE0F73C}"/>
                </a:ext>
              </a:extLst>
            </p:cNvPr>
            <p:cNvSpPr/>
            <p:nvPr/>
          </p:nvSpPr>
          <p:spPr>
            <a:xfrm>
              <a:off x="-4872743"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84" name="Freeform 3164">
              <a:extLst>
                <a:ext uri="{FF2B5EF4-FFF2-40B4-BE49-F238E27FC236}">
                  <a16:creationId xmlns:a16="http://schemas.microsoft.com/office/drawing/2014/main" id="{7B2384BC-FEB1-21AF-BADC-AE197D915673}"/>
                </a:ext>
              </a:extLst>
            </p:cNvPr>
            <p:cNvSpPr/>
            <p:nvPr/>
          </p:nvSpPr>
          <p:spPr>
            <a:xfrm>
              <a:off x="-4869068"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85" name="Freeform 3165">
              <a:extLst>
                <a:ext uri="{FF2B5EF4-FFF2-40B4-BE49-F238E27FC236}">
                  <a16:creationId xmlns:a16="http://schemas.microsoft.com/office/drawing/2014/main" id="{A9E58A8A-85C6-518A-CB1F-C13F8B449D69}"/>
                </a:ext>
              </a:extLst>
            </p:cNvPr>
            <p:cNvSpPr/>
            <p:nvPr/>
          </p:nvSpPr>
          <p:spPr>
            <a:xfrm>
              <a:off x="-4858097"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86" name="Freeform 3166">
              <a:extLst>
                <a:ext uri="{FF2B5EF4-FFF2-40B4-BE49-F238E27FC236}">
                  <a16:creationId xmlns:a16="http://schemas.microsoft.com/office/drawing/2014/main" id="{BECA2978-8BB1-F7F1-138A-73BF27896F05}"/>
                </a:ext>
              </a:extLst>
            </p:cNvPr>
            <p:cNvSpPr/>
            <p:nvPr/>
          </p:nvSpPr>
          <p:spPr>
            <a:xfrm>
              <a:off x="-4756783"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87" name="Freeform 3167">
              <a:extLst>
                <a:ext uri="{FF2B5EF4-FFF2-40B4-BE49-F238E27FC236}">
                  <a16:creationId xmlns:a16="http://schemas.microsoft.com/office/drawing/2014/main" id="{65D881FF-2959-60A6-9D7E-9CA8CFEEC90C}"/>
                </a:ext>
              </a:extLst>
            </p:cNvPr>
            <p:cNvSpPr/>
            <p:nvPr/>
          </p:nvSpPr>
          <p:spPr>
            <a:xfrm>
              <a:off x="-4745812"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88" name="Freeform 3168">
              <a:extLst>
                <a:ext uri="{FF2B5EF4-FFF2-40B4-BE49-F238E27FC236}">
                  <a16:creationId xmlns:a16="http://schemas.microsoft.com/office/drawing/2014/main" id="{3EE0EE27-AABF-909D-A6C0-A47C232D6137}"/>
                </a:ext>
              </a:extLst>
            </p:cNvPr>
            <p:cNvSpPr/>
            <p:nvPr/>
          </p:nvSpPr>
          <p:spPr>
            <a:xfrm>
              <a:off x="-4639616" y="1512928"/>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89" name="Freeform 3169">
              <a:extLst>
                <a:ext uri="{FF2B5EF4-FFF2-40B4-BE49-F238E27FC236}">
                  <a16:creationId xmlns:a16="http://schemas.microsoft.com/office/drawing/2014/main" id="{FE1A9181-1F7C-0335-AD09-FA4A245FF9CF}"/>
                </a:ext>
              </a:extLst>
            </p:cNvPr>
            <p:cNvSpPr/>
            <p:nvPr/>
          </p:nvSpPr>
          <p:spPr>
            <a:xfrm>
              <a:off x="-4628645" y="1497785"/>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90" name="Freeform 3170">
              <a:extLst>
                <a:ext uri="{FF2B5EF4-FFF2-40B4-BE49-F238E27FC236}">
                  <a16:creationId xmlns:a16="http://schemas.microsoft.com/office/drawing/2014/main" id="{5CCD939A-6BCD-0B8B-439F-F05CE074E7EA}"/>
                </a:ext>
              </a:extLst>
            </p:cNvPr>
            <p:cNvSpPr/>
            <p:nvPr/>
          </p:nvSpPr>
          <p:spPr>
            <a:xfrm>
              <a:off x="-4449220" y="1520068"/>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91" name="Freeform 3171">
              <a:extLst>
                <a:ext uri="{FF2B5EF4-FFF2-40B4-BE49-F238E27FC236}">
                  <a16:creationId xmlns:a16="http://schemas.microsoft.com/office/drawing/2014/main" id="{6D5B4594-381B-48A4-C96F-AFE8405DFB6C}"/>
                </a:ext>
              </a:extLst>
            </p:cNvPr>
            <p:cNvSpPr/>
            <p:nvPr/>
          </p:nvSpPr>
          <p:spPr>
            <a:xfrm>
              <a:off x="-4438248" y="1504920"/>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92" name="Freeform 3172">
              <a:extLst>
                <a:ext uri="{FF2B5EF4-FFF2-40B4-BE49-F238E27FC236}">
                  <a16:creationId xmlns:a16="http://schemas.microsoft.com/office/drawing/2014/main" id="{8320CC82-FD08-3186-5933-15630B7FE644}"/>
                </a:ext>
              </a:extLst>
            </p:cNvPr>
            <p:cNvSpPr/>
            <p:nvPr/>
          </p:nvSpPr>
          <p:spPr>
            <a:xfrm>
              <a:off x="-4439456" y="1520068"/>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93" name="Freeform 3173">
              <a:extLst>
                <a:ext uri="{FF2B5EF4-FFF2-40B4-BE49-F238E27FC236}">
                  <a16:creationId xmlns:a16="http://schemas.microsoft.com/office/drawing/2014/main" id="{002EFBBF-433F-11AF-0437-786E881A6A68}"/>
                </a:ext>
              </a:extLst>
            </p:cNvPr>
            <p:cNvSpPr/>
            <p:nvPr/>
          </p:nvSpPr>
          <p:spPr>
            <a:xfrm>
              <a:off x="-4428485" y="1504920"/>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94" name="Freeform 3174">
              <a:extLst>
                <a:ext uri="{FF2B5EF4-FFF2-40B4-BE49-F238E27FC236}">
                  <a16:creationId xmlns:a16="http://schemas.microsoft.com/office/drawing/2014/main" id="{898C854F-3AA3-5A45-C9D7-A44B2766DA15}"/>
                </a:ext>
              </a:extLst>
            </p:cNvPr>
            <p:cNvSpPr/>
            <p:nvPr/>
          </p:nvSpPr>
          <p:spPr>
            <a:xfrm>
              <a:off x="-4424810" y="1520068"/>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95" name="Freeform 3175">
              <a:extLst>
                <a:ext uri="{FF2B5EF4-FFF2-40B4-BE49-F238E27FC236}">
                  <a16:creationId xmlns:a16="http://schemas.microsoft.com/office/drawing/2014/main" id="{D952594A-E161-7DB3-875D-58AAFE8951F1}"/>
                </a:ext>
              </a:extLst>
            </p:cNvPr>
            <p:cNvSpPr/>
            <p:nvPr/>
          </p:nvSpPr>
          <p:spPr>
            <a:xfrm>
              <a:off x="-4413839" y="1504920"/>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96" name="Freeform 3176">
              <a:extLst>
                <a:ext uri="{FF2B5EF4-FFF2-40B4-BE49-F238E27FC236}">
                  <a16:creationId xmlns:a16="http://schemas.microsoft.com/office/drawing/2014/main" id="{7C675224-5A92-C084-D54E-C3D3B225E668}"/>
                </a:ext>
              </a:extLst>
            </p:cNvPr>
            <p:cNvSpPr/>
            <p:nvPr/>
          </p:nvSpPr>
          <p:spPr>
            <a:xfrm>
              <a:off x="-4341817"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97" name="Freeform 3177">
              <a:extLst>
                <a:ext uri="{FF2B5EF4-FFF2-40B4-BE49-F238E27FC236}">
                  <a16:creationId xmlns:a16="http://schemas.microsoft.com/office/drawing/2014/main" id="{8689FF80-4878-4588-E0DB-434FE65F8BF0}"/>
                </a:ext>
              </a:extLst>
            </p:cNvPr>
            <p:cNvSpPr/>
            <p:nvPr/>
          </p:nvSpPr>
          <p:spPr>
            <a:xfrm>
              <a:off x="-4330845"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98" name="Freeform 3178">
              <a:extLst>
                <a:ext uri="{FF2B5EF4-FFF2-40B4-BE49-F238E27FC236}">
                  <a16:creationId xmlns:a16="http://schemas.microsoft.com/office/drawing/2014/main" id="{A7B27AC9-41DE-1410-4570-3B14FBB8A8A9}"/>
                </a:ext>
              </a:extLst>
            </p:cNvPr>
            <p:cNvSpPr/>
            <p:nvPr/>
          </p:nvSpPr>
          <p:spPr>
            <a:xfrm>
              <a:off x="-4332053"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99" name="Freeform 3179">
              <a:extLst>
                <a:ext uri="{FF2B5EF4-FFF2-40B4-BE49-F238E27FC236}">
                  <a16:creationId xmlns:a16="http://schemas.microsoft.com/office/drawing/2014/main" id="{9308CC31-7464-8C5E-8C6A-1E8E6BD3393A}"/>
                </a:ext>
              </a:extLst>
            </p:cNvPr>
            <p:cNvSpPr/>
            <p:nvPr/>
          </p:nvSpPr>
          <p:spPr>
            <a:xfrm>
              <a:off x="-4321081"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00" name="Freeform 3180">
              <a:extLst>
                <a:ext uri="{FF2B5EF4-FFF2-40B4-BE49-F238E27FC236}">
                  <a16:creationId xmlns:a16="http://schemas.microsoft.com/office/drawing/2014/main" id="{5C9AE870-71DE-358F-9179-98112E4A38DC}"/>
                </a:ext>
              </a:extLst>
            </p:cNvPr>
            <p:cNvSpPr/>
            <p:nvPr/>
          </p:nvSpPr>
          <p:spPr>
            <a:xfrm>
              <a:off x="-4307643"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01" name="Freeform 3181">
              <a:extLst>
                <a:ext uri="{FF2B5EF4-FFF2-40B4-BE49-F238E27FC236}">
                  <a16:creationId xmlns:a16="http://schemas.microsoft.com/office/drawing/2014/main" id="{614B617E-4F93-395C-0668-DFC7C334FDC7}"/>
                </a:ext>
              </a:extLst>
            </p:cNvPr>
            <p:cNvSpPr/>
            <p:nvPr/>
          </p:nvSpPr>
          <p:spPr>
            <a:xfrm>
              <a:off x="-4296672"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02" name="Freeform 3182">
              <a:extLst>
                <a:ext uri="{FF2B5EF4-FFF2-40B4-BE49-F238E27FC236}">
                  <a16:creationId xmlns:a16="http://schemas.microsoft.com/office/drawing/2014/main" id="{1E0C97F4-E532-D91A-EA4D-2F484593D5B5}"/>
                </a:ext>
              </a:extLst>
            </p:cNvPr>
            <p:cNvSpPr/>
            <p:nvPr/>
          </p:nvSpPr>
          <p:spPr>
            <a:xfrm>
              <a:off x="-4307643"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03" name="Freeform 3183">
              <a:extLst>
                <a:ext uri="{FF2B5EF4-FFF2-40B4-BE49-F238E27FC236}">
                  <a16:creationId xmlns:a16="http://schemas.microsoft.com/office/drawing/2014/main" id="{46AE57BC-10D9-9FFF-ADBF-293548CECBB6}"/>
                </a:ext>
              </a:extLst>
            </p:cNvPr>
            <p:cNvSpPr/>
            <p:nvPr/>
          </p:nvSpPr>
          <p:spPr>
            <a:xfrm>
              <a:off x="-4296672"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04" name="Freeform 3184">
              <a:extLst>
                <a:ext uri="{FF2B5EF4-FFF2-40B4-BE49-F238E27FC236}">
                  <a16:creationId xmlns:a16="http://schemas.microsoft.com/office/drawing/2014/main" id="{0D202209-7A33-95CE-1AAA-1D3D09BF1BF5}"/>
                </a:ext>
              </a:extLst>
            </p:cNvPr>
            <p:cNvSpPr/>
            <p:nvPr/>
          </p:nvSpPr>
          <p:spPr>
            <a:xfrm>
              <a:off x="-4307643"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05" name="Freeform 3185">
              <a:extLst>
                <a:ext uri="{FF2B5EF4-FFF2-40B4-BE49-F238E27FC236}">
                  <a16:creationId xmlns:a16="http://schemas.microsoft.com/office/drawing/2014/main" id="{BE1DE496-A10C-7FD2-43F4-D2AA37192B9D}"/>
                </a:ext>
              </a:extLst>
            </p:cNvPr>
            <p:cNvSpPr/>
            <p:nvPr/>
          </p:nvSpPr>
          <p:spPr>
            <a:xfrm>
              <a:off x="-4296672"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06" name="Freeform 3186">
              <a:extLst>
                <a:ext uri="{FF2B5EF4-FFF2-40B4-BE49-F238E27FC236}">
                  <a16:creationId xmlns:a16="http://schemas.microsoft.com/office/drawing/2014/main" id="{7021EEC8-87EF-1085-471E-B5959F7FEAA9}"/>
                </a:ext>
              </a:extLst>
            </p:cNvPr>
            <p:cNvSpPr/>
            <p:nvPr/>
          </p:nvSpPr>
          <p:spPr>
            <a:xfrm>
              <a:off x="-4302761"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07" name="Freeform 3187">
              <a:extLst>
                <a:ext uri="{FF2B5EF4-FFF2-40B4-BE49-F238E27FC236}">
                  <a16:creationId xmlns:a16="http://schemas.microsoft.com/office/drawing/2014/main" id="{F76112AF-57CB-F9FC-8095-9DDF7DCFD034}"/>
                </a:ext>
              </a:extLst>
            </p:cNvPr>
            <p:cNvSpPr/>
            <p:nvPr/>
          </p:nvSpPr>
          <p:spPr>
            <a:xfrm>
              <a:off x="-4291790"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08" name="Freeform 3188">
              <a:extLst>
                <a:ext uri="{FF2B5EF4-FFF2-40B4-BE49-F238E27FC236}">
                  <a16:creationId xmlns:a16="http://schemas.microsoft.com/office/drawing/2014/main" id="{096B5667-D7E9-A2AA-0C06-58F66FA86AD8}"/>
                </a:ext>
              </a:extLst>
            </p:cNvPr>
            <p:cNvSpPr/>
            <p:nvPr/>
          </p:nvSpPr>
          <p:spPr>
            <a:xfrm>
              <a:off x="-4302761"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09" name="Freeform 3189">
              <a:extLst>
                <a:ext uri="{FF2B5EF4-FFF2-40B4-BE49-F238E27FC236}">
                  <a16:creationId xmlns:a16="http://schemas.microsoft.com/office/drawing/2014/main" id="{D3AFD278-DFCA-30C1-2F78-9F2AAA322780}"/>
                </a:ext>
              </a:extLst>
            </p:cNvPr>
            <p:cNvSpPr/>
            <p:nvPr/>
          </p:nvSpPr>
          <p:spPr>
            <a:xfrm>
              <a:off x="-4291790"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10" name="Freeform 3190">
              <a:extLst>
                <a:ext uri="{FF2B5EF4-FFF2-40B4-BE49-F238E27FC236}">
                  <a16:creationId xmlns:a16="http://schemas.microsoft.com/office/drawing/2014/main" id="{F19CCCF5-A8C8-9299-CFE3-6B0B50F1769E}"/>
                </a:ext>
              </a:extLst>
            </p:cNvPr>
            <p:cNvSpPr/>
            <p:nvPr/>
          </p:nvSpPr>
          <p:spPr>
            <a:xfrm>
              <a:off x="-4297879"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11" name="Freeform 3191">
              <a:extLst>
                <a:ext uri="{FF2B5EF4-FFF2-40B4-BE49-F238E27FC236}">
                  <a16:creationId xmlns:a16="http://schemas.microsoft.com/office/drawing/2014/main" id="{78411456-2F56-15E2-658D-9E6286C885AC}"/>
                </a:ext>
              </a:extLst>
            </p:cNvPr>
            <p:cNvSpPr/>
            <p:nvPr/>
          </p:nvSpPr>
          <p:spPr>
            <a:xfrm>
              <a:off x="-4286908"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12" name="Freeform 3192">
              <a:extLst>
                <a:ext uri="{FF2B5EF4-FFF2-40B4-BE49-F238E27FC236}">
                  <a16:creationId xmlns:a16="http://schemas.microsoft.com/office/drawing/2014/main" id="{8D999CA9-528F-20C1-8215-9AF4A5B383C0}"/>
                </a:ext>
              </a:extLst>
            </p:cNvPr>
            <p:cNvSpPr/>
            <p:nvPr/>
          </p:nvSpPr>
          <p:spPr>
            <a:xfrm>
              <a:off x="-4273469" y="152730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13" name="Freeform 3193">
              <a:extLst>
                <a:ext uri="{FF2B5EF4-FFF2-40B4-BE49-F238E27FC236}">
                  <a16:creationId xmlns:a16="http://schemas.microsoft.com/office/drawing/2014/main" id="{088D7372-5A83-C507-961F-B2DB5E09FE7A}"/>
                </a:ext>
              </a:extLst>
            </p:cNvPr>
            <p:cNvSpPr/>
            <p:nvPr/>
          </p:nvSpPr>
          <p:spPr>
            <a:xfrm>
              <a:off x="-4262498"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14" name="Freeform 3194">
              <a:extLst>
                <a:ext uri="{FF2B5EF4-FFF2-40B4-BE49-F238E27FC236}">
                  <a16:creationId xmlns:a16="http://schemas.microsoft.com/office/drawing/2014/main" id="{201417C5-DFB9-DC90-72E6-D79727E5C849}"/>
                </a:ext>
              </a:extLst>
            </p:cNvPr>
            <p:cNvSpPr/>
            <p:nvPr/>
          </p:nvSpPr>
          <p:spPr>
            <a:xfrm>
              <a:off x="-4268587"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15" name="Freeform 3195">
              <a:extLst>
                <a:ext uri="{FF2B5EF4-FFF2-40B4-BE49-F238E27FC236}">
                  <a16:creationId xmlns:a16="http://schemas.microsoft.com/office/drawing/2014/main" id="{814032BE-A472-9069-CB67-E735FF226631}"/>
                </a:ext>
              </a:extLst>
            </p:cNvPr>
            <p:cNvSpPr/>
            <p:nvPr/>
          </p:nvSpPr>
          <p:spPr>
            <a:xfrm>
              <a:off x="-4257616"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16" name="Freeform 3196">
              <a:extLst>
                <a:ext uri="{FF2B5EF4-FFF2-40B4-BE49-F238E27FC236}">
                  <a16:creationId xmlns:a16="http://schemas.microsoft.com/office/drawing/2014/main" id="{B9AD2126-1D55-9858-2E57-1AC8A4602AD4}"/>
                </a:ext>
              </a:extLst>
            </p:cNvPr>
            <p:cNvSpPr/>
            <p:nvPr/>
          </p:nvSpPr>
          <p:spPr>
            <a:xfrm>
              <a:off x="-4229532"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17" name="Freeform 3197">
              <a:extLst>
                <a:ext uri="{FF2B5EF4-FFF2-40B4-BE49-F238E27FC236}">
                  <a16:creationId xmlns:a16="http://schemas.microsoft.com/office/drawing/2014/main" id="{180E547B-9CF0-DC5B-0439-43EC743D956E}"/>
                </a:ext>
              </a:extLst>
            </p:cNvPr>
            <p:cNvSpPr/>
            <p:nvPr/>
          </p:nvSpPr>
          <p:spPr>
            <a:xfrm>
              <a:off x="-4218560"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18" name="Freeform 3198">
              <a:extLst>
                <a:ext uri="{FF2B5EF4-FFF2-40B4-BE49-F238E27FC236}">
                  <a16:creationId xmlns:a16="http://schemas.microsoft.com/office/drawing/2014/main" id="{F9D3280D-07D3-6B18-8635-122D3D017E28}"/>
                </a:ext>
              </a:extLst>
            </p:cNvPr>
            <p:cNvSpPr/>
            <p:nvPr/>
          </p:nvSpPr>
          <p:spPr>
            <a:xfrm>
              <a:off x="-4229532"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19" name="Freeform 3199">
              <a:extLst>
                <a:ext uri="{FF2B5EF4-FFF2-40B4-BE49-F238E27FC236}">
                  <a16:creationId xmlns:a16="http://schemas.microsoft.com/office/drawing/2014/main" id="{4DAE952F-A467-8E26-A763-058902574397}"/>
                </a:ext>
              </a:extLst>
            </p:cNvPr>
            <p:cNvSpPr/>
            <p:nvPr/>
          </p:nvSpPr>
          <p:spPr>
            <a:xfrm>
              <a:off x="-4218560"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20" name="Freeform 3200">
              <a:extLst>
                <a:ext uri="{FF2B5EF4-FFF2-40B4-BE49-F238E27FC236}">
                  <a16:creationId xmlns:a16="http://schemas.microsoft.com/office/drawing/2014/main" id="{B10DFE86-58E0-251F-7466-6AB85FE824B3}"/>
                </a:ext>
              </a:extLst>
            </p:cNvPr>
            <p:cNvSpPr/>
            <p:nvPr/>
          </p:nvSpPr>
          <p:spPr>
            <a:xfrm>
              <a:off x="-4214886" y="15426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21" name="Freeform 3201">
              <a:extLst>
                <a:ext uri="{FF2B5EF4-FFF2-40B4-BE49-F238E27FC236}">
                  <a16:creationId xmlns:a16="http://schemas.microsoft.com/office/drawing/2014/main" id="{B29D8D7E-10AA-4AC1-93F2-96A54799413A}"/>
                </a:ext>
              </a:extLst>
            </p:cNvPr>
            <p:cNvSpPr/>
            <p:nvPr/>
          </p:nvSpPr>
          <p:spPr>
            <a:xfrm>
              <a:off x="-4203915" y="15275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22" name="Freeform 3202">
              <a:extLst>
                <a:ext uri="{FF2B5EF4-FFF2-40B4-BE49-F238E27FC236}">
                  <a16:creationId xmlns:a16="http://schemas.microsoft.com/office/drawing/2014/main" id="{AA7EA7B0-EA4B-C387-B681-405D3759A34A}"/>
                </a:ext>
              </a:extLst>
            </p:cNvPr>
            <p:cNvSpPr/>
            <p:nvPr/>
          </p:nvSpPr>
          <p:spPr>
            <a:xfrm>
              <a:off x="-4214886" y="15426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23" name="Freeform 3203">
              <a:extLst>
                <a:ext uri="{FF2B5EF4-FFF2-40B4-BE49-F238E27FC236}">
                  <a16:creationId xmlns:a16="http://schemas.microsoft.com/office/drawing/2014/main" id="{9294198E-9373-23A3-5E1B-8EDEFFC6D8D3}"/>
                </a:ext>
              </a:extLst>
            </p:cNvPr>
            <p:cNvSpPr/>
            <p:nvPr/>
          </p:nvSpPr>
          <p:spPr>
            <a:xfrm>
              <a:off x="-4203915" y="15275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24" name="Freeform 3204">
              <a:extLst>
                <a:ext uri="{FF2B5EF4-FFF2-40B4-BE49-F238E27FC236}">
                  <a16:creationId xmlns:a16="http://schemas.microsoft.com/office/drawing/2014/main" id="{81E500E4-7F2E-3E10-A7C7-366CB21D2866}"/>
                </a:ext>
              </a:extLst>
            </p:cNvPr>
            <p:cNvSpPr/>
            <p:nvPr/>
          </p:nvSpPr>
          <p:spPr>
            <a:xfrm>
              <a:off x="-4210004" y="15426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25" name="Freeform 3205">
              <a:extLst>
                <a:ext uri="{FF2B5EF4-FFF2-40B4-BE49-F238E27FC236}">
                  <a16:creationId xmlns:a16="http://schemas.microsoft.com/office/drawing/2014/main" id="{20805AB6-BE59-CC10-5EDE-FE218ADE5258}"/>
                </a:ext>
              </a:extLst>
            </p:cNvPr>
            <p:cNvSpPr/>
            <p:nvPr/>
          </p:nvSpPr>
          <p:spPr>
            <a:xfrm>
              <a:off x="-4199033" y="15275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26" name="Freeform 3206">
              <a:extLst>
                <a:ext uri="{FF2B5EF4-FFF2-40B4-BE49-F238E27FC236}">
                  <a16:creationId xmlns:a16="http://schemas.microsoft.com/office/drawing/2014/main" id="{88052968-BCC2-4906-52ED-82211F0046F6}"/>
                </a:ext>
              </a:extLst>
            </p:cNvPr>
            <p:cNvSpPr/>
            <p:nvPr/>
          </p:nvSpPr>
          <p:spPr>
            <a:xfrm>
              <a:off x="-4205122" y="15426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27" name="Freeform 3207">
              <a:extLst>
                <a:ext uri="{FF2B5EF4-FFF2-40B4-BE49-F238E27FC236}">
                  <a16:creationId xmlns:a16="http://schemas.microsoft.com/office/drawing/2014/main" id="{CF6A2A26-2C40-51D7-08D2-BBB94D358A7D}"/>
                </a:ext>
              </a:extLst>
            </p:cNvPr>
            <p:cNvSpPr/>
            <p:nvPr/>
          </p:nvSpPr>
          <p:spPr>
            <a:xfrm>
              <a:off x="-4194151" y="15275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28" name="Freeform 3208">
              <a:extLst>
                <a:ext uri="{FF2B5EF4-FFF2-40B4-BE49-F238E27FC236}">
                  <a16:creationId xmlns:a16="http://schemas.microsoft.com/office/drawing/2014/main" id="{AB6EC4F5-5260-B451-CB34-758892CABD62}"/>
                </a:ext>
              </a:extLst>
            </p:cNvPr>
            <p:cNvSpPr/>
            <p:nvPr/>
          </p:nvSpPr>
          <p:spPr>
            <a:xfrm>
              <a:off x="-4195358"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29" name="Freeform 3209">
              <a:extLst>
                <a:ext uri="{FF2B5EF4-FFF2-40B4-BE49-F238E27FC236}">
                  <a16:creationId xmlns:a16="http://schemas.microsoft.com/office/drawing/2014/main" id="{830E9F78-02FE-9C77-24B6-250BDF1CA483}"/>
                </a:ext>
              </a:extLst>
            </p:cNvPr>
            <p:cNvSpPr/>
            <p:nvPr/>
          </p:nvSpPr>
          <p:spPr>
            <a:xfrm>
              <a:off x="-4184387"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30" name="Freeform 3210">
              <a:extLst>
                <a:ext uri="{FF2B5EF4-FFF2-40B4-BE49-F238E27FC236}">
                  <a16:creationId xmlns:a16="http://schemas.microsoft.com/office/drawing/2014/main" id="{0C8E322D-5CB5-B991-45F3-00B87F866F36}"/>
                </a:ext>
              </a:extLst>
            </p:cNvPr>
            <p:cNvSpPr/>
            <p:nvPr/>
          </p:nvSpPr>
          <p:spPr>
            <a:xfrm>
              <a:off x="-419047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31" name="Freeform 3211">
              <a:extLst>
                <a:ext uri="{FF2B5EF4-FFF2-40B4-BE49-F238E27FC236}">
                  <a16:creationId xmlns:a16="http://schemas.microsoft.com/office/drawing/2014/main" id="{19DEEAD8-1F9D-06AE-0E31-0316A2694F37}"/>
                </a:ext>
              </a:extLst>
            </p:cNvPr>
            <p:cNvSpPr/>
            <p:nvPr/>
          </p:nvSpPr>
          <p:spPr>
            <a:xfrm>
              <a:off x="-417950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32" name="Freeform 3212">
              <a:extLst>
                <a:ext uri="{FF2B5EF4-FFF2-40B4-BE49-F238E27FC236}">
                  <a16:creationId xmlns:a16="http://schemas.microsoft.com/office/drawing/2014/main" id="{E2C9E28C-420D-81BB-0F0B-3BB096C130D6}"/>
                </a:ext>
              </a:extLst>
            </p:cNvPr>
            <p:cNvSpPr/>
            <p:nvPr/>
          </p:nvSpPr>
          <p:spPr>
            <a:xfrm>
              <a:off x="-4175830"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33" name="Freeform 3213">
              <a:extLst>
                <a:ext uri="{FF2B5EF4-FFF2-40B4-BE49-F238E27FC236}">
                  <a16:creationId xmlns:a16="http://schemas.microsoft.com/office/drawing/2014/main" id="{7257F446-FB51-3AA4-6EBE-7C1C0ABFB634}"/>
                </a:ext>
              </a:extLst>
            </p:cNvPr>
            <p:cNvSpPr/>
            <p:nvPr/>
          </p:nvSpPr>
          <p:spPr>
            <a:xfrm>
              <a:off x="-4164859"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34" name="Freeform 3214">
              <a:extLst>
                <a:ext uri="{FF2B5EF4-FFF2-40B4-BE49-F238E27FC236}">
                  <a16:creationId xmlns:a16="http://schemas.microsoft.com/office/drawing/2014/main" id="{72C3CDC7-28CA-4BE7-E68B-EBD15FAD0F7F}"/>
                </a:ext>
              </a:extLst>
            </p:cNvPr>
            <p:cNvSpPr/>
            <p:nvPr/>
          </p:nvSpPr>
          <p:spPr>
            <a:xfrm>
              <a:off x="-4161184"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35" name="Freeform 3215">
              <a:extLst>
                <a:ext uri="{FF2B5EF4-FFF2-40B4-BE49-F238E27FC236}">
                  <a16:creationId xmlns:a16="http://schemas.microsoft.com/office/drawing/2014/main" id="{C63C775F-44E5-63C8-A22B-D55194A311F1}"/>
                </a:ext>
              </a:extLst>
            </p:cNvPr>
            <p:cNvSpPr/>
            <p:nvPr/>
          </p:nvSpPr>
          <p:spPr>
            <a:xfrm>
              <a:off x="-415021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36" name="Freeform 3216">
              <a:extLst>
                <a:ext uri="{FF2B5EF4-FFF2-40B4-BE49-F238E27FC236}">
                  <a16:creationId xmlns:a16="http://schemas.microsoft.com/office/drawing/2014/main" id="{B5038C76-44ED-1F4F-56A0-EF0D763ADEBA}"/>
                </a:ext>
              </a:extLst>
            </p:cNvPr>
            <p:cNvSpPr/>
            <p:nvPr/>
          </p:nvSpPr>
          <p:spPr>
            <a:xfrm>
              <a:off x="-4136774"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37" name="Freeform 3217">
              <a:extLst>
                <a:ext uri="{FF2B5EF4-FFF2-40B4-BE49-F238E27FC236}">
                  <a16:creationId xmlns:a16="http://schemas.microsoft.com/office/drawing/2014/main" id="{5F8FBE2B-054E-51DB-2B63-5F24DADBDA0E}"/>
                </a:ext>
              </a:extLst>
            </p:cNvPr>
            <p:cNvSpPr/>
            <p:nvPr/>
          </p:nvSpPr>
          <p:spPr>
            <a:xfrm>
              <a:off x="-412580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38" name="Freeform 3218">
              <a:extLst>
                <a:ext uri="{FF2B5EF4-FFF2-40B4-BE49-F238E27FC236}">
                  <a16:creationId xmlns:a16="http://schemas.microsoft.com/office/drawing/2014/main" id="{F9B2F0FB-54D7-4432-57BB-41CD78CF5FA3}"/>
                </a:ext>
              </a:extLst>
            </p:cNvPr>
            <p:cNvSpPr/>
            <p:nvPr/>
          </p:nvSpPr>
          <p:spPr>
            <a:xfrm>
              <a:off x="-4136774"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39" name="Freeform 3219">
              <a:extLst>
                <a:ext uri="{FF2B5EF4-FFF2-40B4-BE49-F238E27FC236}">
                  <a16:creationId xmlns:a16="http://schemas.microsoft.com/office/drawing/2014/main" id="{CDD7BB5F-0D9E-3D64-5260-405B308D8FDE}"/>
                </a:ext>
              </a:extLst>
            </p:cNvPr>
            <p:cNvSpPr/>
            <p:nvPr/>
          </p:nvSpPr>
          <p:spPr>
            <a:xfrm>
              <a:off x="-412580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40" name="Freeform 3220">
              <a:extLst>
                <a:ext uri="{FF2B5EF4-FFF2-40B4-BE49-F238E27FC236}">
                  <a16:creationId xmlns:a16="http://schemas.microsoft.com/office/drawing/2014/main" id="{362ED6F9-AE78-9166-093F-9530F3910A87}"/>
                </a:ext>
              </a:extLst>
            </p:cNvPr>
            <p:cNvSpPr/>
            <p:nvPr/>
          </p:nvSpPr>
          <p:spPr>
            <a:xfrm>
              <a:off x="-413189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41" name="Freeform 3221">
              <a:extLst>
                <a:ext uri="{FF2B5EF4-FFF2-40B4-BE49-F238E27FC236}">
                  <a16:creationId xmlns:a16="http://schemas.microsoft.com/office/drawing/2014/main" id="{6D05C09B-E1B6-E83F-B944-72C9AD7F0797}"/>
                </a:ext>
              </a:extLst>
            </p:cNvPr>
            <p:cNvSpPr/>
            <p:nvPr/>
          </p:nvSpPr>
          <p:spPr>
            <a:xfrm>
              <a:off x="-4120921"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42" name="Freeform 3222">
              <a:extLst>
                <a:ext uri="{FF2B5EF4-FFF2-40B4-BE49-F238E27FC236}">
                  <a16:creationId xmlns:a16="http://schemas.microsoft.com/office/drawing/2014/main" id="{BCC67836-F915-7CCE-4749-84FA8A81EA95}"/>
                </a:ext>
              </a:extLst>
            </p:cNvPr>
            <p:cNvSpPr/>
            <p:nvPr/>
          </p:nvSpPr>
          <p:spPr>
            <a:xfrm>
              <a:off x="-4122129"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43" name="Freeform 3223">
              <a:extLst>
                <a:ext uri="{FF2B5EF4-FFF2-40B4-BE49-F238E27FC236}">
                  <a16:creationId xmlns:a16="http://schemas.microsoft.com/office/drawing/2014/main" id="{502577C5-AF75-58ED-91E2-3655B5DE69C4}"/>
                </a:ext>
              </a:extLst>
            </p:cNvPr>
            <p:cNvSpPr/>
            <p:nvPr/>
          </p:nvSpPr>
          <p:spPr>
            <a:xfrm>
              <a:off x="-4111157"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44" name="Freeform 3224">
              <a:extLst>
                <a:ext uri="{FF2B5EF4-FFF2-40B4-BE49-F238E27FC236}">
                  <a16:creationId xmlns:a16="http://schemas.microsoft.com/office/drawing/2014/main" id="{14B4619E-3A41-D0CB-FF76-A4AD1A26274A}"/>
                </a:ext>
              </a:extLst>
            </p:cNvPr>
            <p:cNvSpPr/>
            <p:nvPr/>
          </p:nvSpPr>
          <p:spPr>
            <a:xfrm>
              <a:off x="-4122129"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45" name="Freeform 3225">
              <a:extLst>
                <a:ext uri="{FF2B5EF4-FFF2-40B4-BE49-F238E27FC236}">
                  <a16:creationId xmlns:a16="http://schemas.microsoft.com/office/drawing/2014/main" id="{64EA0725-4231-1C04-F767-207D7B006155}"/>
                </a:ext>
              </a:extLst>
            </p:cNvPr>
            <p:cNvSpPr/>
            <p:nvPr/>
          </p:nvSpPr>
          <p:spPr>
            <a:xfrm>
              <a:off x="-4111157"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46" name="Freeform 3226">
              <a:extLst>
                <a:ext uri="{FF2B5EF4-FFF2-40B4-BE49-F238E27FC236}">
                  <a16:creationId xmlns:a16="http://schemas.microsoft.com/office/drawing/2014/main" id="{DB1E6262-34BE-FFD3-42B6-FECB7061D495}"/>
                </a:ext>
              </a:extLst>
            </p:cNvPr>
            <p:cNvSpPr/>
            <p:nvPr/>
          </p:nvSpPr>
          <p:spPr>
            <a:xfrm>
              <a:off x="-4112365"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47" name="Freeform 3227">
              <a:extLst>
                <a:ext uri="{FF2B5EF4-FFF2-40B4-BE49-F238E27FC236}">
                  <a16:creationId xmlns:a16="http://schemas.microsoft.com/office/drawing/2014/main" id="{80F0A1FA-8E13-B3E1-693B-A0AF0235E273}"/>
                </a:ext>
              </a:extLst>
            </p:cNvPr>
            <p:cNvSpPr/>
            <p:nvPr/>
          </p:nvSpPr>
          <p:spPr>
            <a:xfrm>
              <a:off x="-410139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48" name="Freeform 3228">
              <a:extLst>
                <a:ext uri="{FF2B5EF4-FFF2-40B4-BE49-F238E27FC236}">
                  <a16:creationId xmlns:a16="http://schemas.microsoft.com/office/drawing/2014/main" id="{DF1127D9-BA74-EF13-481B-20BF6D3CC278}"/>
                </a:ext>
              </a:extLst>
            </p:cNvPr>
            <p:cNvSpPr/>
            <p:nvPr/>
          </p:nvSpPr>
          <p:spPr>
            <a:xfrm>
              <a:off x="-4112365"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49" name="Freeform 3229">
              <a:extLst>
                <a:ext uri="{FF2B5EF4-FFF2-40B4-BE49-F238E27FC236}">
                  <a16:creationId xmlns:a16="http://schemas.microsoft.com/office/drawing/2014/main" id="{38A4639F-F34C-0A58-98C8-16487526C9FA}"/>
                </a:ext>
              </a:extLst>
            </p:cNvPr>
            <p:cNvSpPr/>
            <p:nvPr/>
          </p:nvSpPr>
          <p:spPr>
            <a:xfrm>
              <a:off x="-410139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50" name="Freeform 3230">
              <a:extLst>
                <a:ext uri="{FF2B5EF4-FFF2-40B4-BE49-F238E27FC236}">
                  <a16:creationId xmlns:a16="http://schemas.microsoft.com/office/drawing/2014/main" id="{08FB8280-3C2C-DE59-0160-282C540471BE}"/>
                </a:ext>
              </a:extLst>
            </p:cNvPr>
            <p:cNvSpPr/>
            <p:nvPr/>
          </p:nvSpPr>
          <p:spPr>
            <a:xfrm>
              <a:off x="-410748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51" name="Freeform 3231">
              <a:extLst>
                <a:ext uri="{FF2B5EF4-FFF2-40B4-BE49-F238E27FC236}">
                  <a16:creationId xmlns:a16="http://schemas.microsoft.com/office/drawing/2014/main" id="{A427AB2D-696A-E21D-D734-7A9DBF423BF7}"/>
                </a:ext>
              </a:extLst>
            </p:cNvPr>
            <p:cNvSpPr/>
            <p:nvPr/>
          </p:nvSpPr>
          <p:spPr>
            <a:xfrm>
              <a:off x="-4096511"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52" name="Freeform 3232">
              <a:extLst>
                <a:ext uri="{FF2B5EF4-FFF2-40B4-BE49-F238E27FC236}">
                  <a16:creationId xmlns:a16="http://schemas.microsoft.com/office/drawing/2014/main" id="{2734CCA6-32A1-0F08-CCE3-CE1BEF202600}"/>
                </a:ext>
              </a:extLst>
            </p:cNvPr>
            <p:cNvSpPr/>
            <p:nvPr/>
          </p:nvSpPr>
          <p:spPr>
            <a:xfrm>
              <a:off x="-410748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53" name="Freeform 3233">
              <a:extLst>
                <a:ext uri="{FF2B5EF4-FFF2-40B4-BE49-F238E27FC236}">
                  <a16:creationId xmlns:a16="http://schemas.microsoft.com/office/drawing/2014/main" id="{10E66020-7D84-BBEB-4FB0-20FC8244EDD8}"/>
                </a:ext>
              </a:extLst>
            </p:cNvPr>
            <p:cNvSpPr/>
            <p:nvPr/>
          </p:nvSpPr>
          <p:spPr>
            <a:xfrm>
              <a:off x="-4096511"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54" name="Freeform 3234">
              <a:extLst>
                <a:ext uri="{FF2B5EF4-FFF2-40B4-BE49-F238E27FC236}">
                  <a16:creationId xmlns:a16="http://schemas.microsoft.com/office/drawing/2014/main" id="{B897F1AB-F2AE-14DE-1B32-6556E073E966}"/>
                </a:ext>
              </a:extLst>
            </p:cNvPr>
            <p:cNvSpPr/>
            <p:nvPr/>
          </p:nvSpPr>
          <p:spPr>
            <a:xfrm>
              <a:off x="-4092837"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55" name="Freeform 3235">
              <a:extLst>
                <a:ext uri="{FF2B5EF4-FFF2-40B4-BE49-F238E27FC236}">
                  <a16:creationId xmlns:a16="http://schemas.microsoft.com/office/drawing/2014/main" id="{9C996B39-F5CC-F144-4A03-9DF5DF726C11}"/>
                </a:ext>
              </a:extLst>
            </p:cNvPr>
            <p:cNvSpPr/>
            <p:nvPr/>
          </p:nvSpPr>
          <p:spPr>
            <a:xfrm>
              <a:off x="-4081866"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56" name="Freeform 3236">
              <a:extLst>
                <a:ext uri="{FF2B5EF4-FFF2-40B4-BE49-F238E27FC236}">
                  <a16:creationId xmlns:a16="http://schemas.microsoft.com/office/drawing/2014/main" id="{A3ABB38A-D553-B012-1F68-FB4DB97E1459}"/>
                </a:ext>
              </a:extLst>
            </p:cNvPr>
            <p:cNvSpPr/>
            <p:nvPr/>
          </p:nvSpPr>
          <p:spPr>
            <a:xfrm>
              <a:off x="-4092837"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57" name="Freeform 3237">
              <a:extLst>
                <a:ext uri="{FF2B5EF4-FFF2-40B4-BE49-F238E27FC236}">
                  <a16:creationId xmlns:a16="http://schemas.microsoft.com/office/drawing/2014/main" id="{06DB8E1B-96B7-A626-FCAF-82A10A23C5BE}"/>
                </a:ext>
              </a:extLst>
            </p:cNvPr>
            <p:cNvSpPr/>
            <p:nvPr/>
          </p:nvSpPr>
          <p:spPr>
            <a:xfrm>
              <a:off x="-4081866"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58" name="Freeform 3238">
              <a:extLst>
                <a:ext uri="{FF2B5EF4-FFF2-40B4-BE49-F238E27FC236}">
                  <a16:creationId xmlns:a16="http://schemas.microsoft.com/office/drawing/2014/main" id="{D9A92D50-CDA4-38AB-491A-C9DCFC592BA7}"/>
                </a:ext>
              </a:extLst>
            </p:cNvPr>
            <p:cNvSpPr/>
            <p:nvPr/>
          </p:nvSpPr>
          <p:spPr>
            <a:xfrm>
              <a:off x="-4092837"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59" name="Freeform 3239">
              <a:extLst>
                <a:ext uri="{FF2B5EF4-FFF2-40B4-BE49-F238E27FC236}">
                  <a16:creationId xmlns:a16="http://schemas.microsoft.com/office/drawing/2014/main" id="{20C307C0-8FBA-55E9-90A9-F736F504EF41}"/>
                </a:ext>
              </a:extLst>
            </p:cNvPr>
            <p:cNvSpPr/>
            <p:nvPr/>
          </p:nvSpPr>
          <p:spPr>
            <a:xfrm>
              <a:off x="-4081866"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60" name="Freeform 3240">
              <a:extLst>
                <a:ext uri="{FF2B5EF4-FFF2-40B4-BE49-F238E27FC236}">
                  <a16:creationId xmlns:a16="http://schemas.microsoft.com/office/drawing/2014/main" id="{35CBA5D5-96A2-347B-3094-51E72860510E}"/>
                </a:ext>
              </a:extLst>
            </p:cNvPr>
            <p:cNvSpPr/>
            <p:nvPr/>
          </p:nvSpPr>
          <p:spPr>
            <a:xfrm>
              <a:off x="-4053781"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61" name="Freeform 3241">
              <a:extLst>
                <a:ext uri="{FF2B5EF4-FFF2-40B4-BE49-F238E27FC236}">
                  <a16:creationId xmlns:a16="http://schemas.microsoft.com/office/drawing/2014/main" id="{29DD2912-86A0-33A1-DFB0-E40E7245E799}"/>
                </a:ext>
              </a:extLst>
            </p:cNvPr>
            <p:cNvSpPr/>
            <p:nvPr/>
          </p:nvSpPr>
          <p:spPr>
            <a:xfrm>
              <a:off x="-4042810"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62" name="Freeform 3242">
              <a:extLst>
                <a:ext uri="{FF2B5EF4-FFF2-40B4-BE49-F238E27FC236}">
                  <a16:creationId xmlns:a16="http://schemas.microsoft.com/office/drawing/2014/main" id="{E4704349-F579-E683-4999-18E945BCDD7F}"/>
                </a:ext>
              </a:extLst>
            </p:cNvPr>
            <p:cNvSpPr/>
            <p:nvPr/>
          </p:nvSpPr>
          <p:spPr>
            <a:xfrm>
              <a:off x="-4053781"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63" name="Freeform 3243">
              <a:extLst>
                <a:ext uri="{FF2B5EF4-FFF2-40B4-BE49-F238E27FC236}">
                  <a16:creationId xmlns:a16="http://schemas.microsoft.com/office/drawing/2014/main" id="{60C9716C-36EE-00AA-CF05-BF73E6EF5894}"/>
                </a:ext>
              </a:extLst>
            </p:cNvPr>
            <p:cNvSpPr/>
            <p:nvPr/>
          </p:nvSpPr>
          <p:spPr>
            <a:xfrm>
              <a:off x="-4042810"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64" name="Freeform 3244">
              <a:extLst>
                <a:ext uri="{FF2B5EF4-FFF2-40B4-BE49-F238E27FC236}">
                  <a16:creationId xmlns:a16="http://schemas.microsoft.com/office/drawing/2014/main" id="{2B93FA80-1C1B-58BA-F86A-5217D0BBDA1C}"/>
                </a:ext>
              </a:extLst>
            </p:cNvPr>
            <p:cNvSpPr/>
            <p:nvPr/>
          </p:nvSpPr>
          <p:spPr>
            <a:xfrm>
              <a:off x="-4039135"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65" name="Freeform 3245">
              <a:extLst>
                <a:ext uri="{FF2B5EF4-FFF2-40B4-BE49-F238E27FC236}">
                  <a16:creationId xmlns:a16="http://schemas.microsoft.com/office/drawing/2014/main" id="{DA5E3ECD-52A5-78BD-33ED-94E4B95C02CD}"/>
                </a:ext>
              </a:extLst>
            </p:cNvPr>
            <p:cNvSpPr/>
            <p:nvPr/>
          </p:nvSpPr>
          <p:spPr>
            <a:xfrm>
              <a:off x="-4028164"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66" name="Freeform 3246">
              <a:extLst>
                <a:ext uri="{FF2B5EF4-FFF2-40B4-BE49-F238E27FC236}">
                  <a16:creationId xmlns:a16="http://schemas.microsoft.com/office/drawing/2014/main" id="{E0D89646-1FA1-35F5-9970-2C9FC380EB7A}"/>
                </a:ext>
              </a:extLst>
            </p:cNvPr>
            <p:cNvSpPr/>
            <p:nvPr/>
          </p:nvSpPr>
          <p:spPr>
            <a:xfrm>
              <a:off x="-403425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67" name="Freeform 3247">
              <a:extLst>
                <a:ext uri="{FF2B5EF4-FFF2-40B4-BE49-F238E27FC236}">
                  <a16:creationId xmlns:a16="http://schemas.microsoft.com/office/drawing/2014/main" id="{C7CA739E-A9BA-8192-3807-54F6041FDFDA}"/>
                </a:ext>
              </a:extLst>
            </p:cNvPr>
            <p:cNvSpPr/>
            <p:nvPr/>
          </p:nvSpPr>
          <p:spPr>
            <a:xfrm>
              <a:off x="-402328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68" name="Freeform 3248">
              <a:extLst>
                <a:ext uri="{FF2B5EF4-FFF2-40B4-BE49-F238E27FC236}">
                  <a16:creationId xmlns:a16="http://schemas.microsoft.com/office/drawing/2014/main" id="{211C6BC0-12B5-336E-E504-439F890408A3}"/>
                </a:ext>
              </a:extLst>
            </p:cNvPr>
            <p:cNvSpPr/>
            <p:nvPr/>
          </p:nvSpPr>
          <p:spPr>
            <a:xfrm>
              <a:off x="-403425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69" name="Freeform 3249">
              <a:extLst>
                <a:ext uri="{FF2B5EF4-FFF2-40B4-BE49-F238E27FC236}">
                  <a16:creationId xmlns:a16="http://schemas.microsoft.com/office/drawing/2014/main" id="{85BBB82F-FDD4-00EF-3201-D49B1E7FE417}"/>
                </a:ext>
              </a:extLst>
            </p:cNvPr>
            <p:cNvSpPr/>
            <p:nvPr/>
          </p:nvSpPr>
          <p:spPr>
            <a:xfrm>
              <a:off x="-402328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70" name="Freeform 3250">
              <a:extLst>
                <a:ext uri="{FF2B5EF4-FFF2-40B4-BE49-F238E27FC236}">
                  <a16:creationId xmlns:a16="http://schemas.microsoft.com/office/drawing/2014/main" id="{94FE53B2-D42D-251C-33E1-B30DDE3B8BB7}"/>
                </a:ext>
              </a:extLst>
            </p:cNvPr>
            <p:cNvSpPr/>
            <p:nvPr/>
          </p:nvSpPr>
          <p:spPr>
            <a:xfrm>
              <a:off x="-4029371"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71" name="Freeform 3251">
              <a:extLst>
                <a:ext uri="{FF2B5EF4-FFF2-40B4-BE49-F238E27FC236}">
                  <a16:creationId xmlns:a16="http://schemas.microsoft.com/office/drawing/2014/main" id="{B8247F98-215A-A849-CC1A-92517B932AB2}"/>
                </a:ext>
              </a:extLst>
            </p:cNvPr>
            <p:cNvSpPr/>
            <p:nvPr/>
          </p:nvSpPr>
          <p:spPr>
            <a:xfrm>
              <a:off x="-4018400"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72" name="Freeform 3252">
              <a:extLst>
                <a:ext uri="{FF2B5EF4-FFF2-40B4-BE49-F238E27FC236}">
                  <a16:creationId xmlns:a16="http://schemas.microsoft.com/office/drawing/2014/main" id="{CF9088C6-E517-24D3-F91F-D614ECE498CF}"/>
                </a:ext>
              </a:extLst>
            </p:cNvPr>
            <p:cNvSpPr/>
            <p:nvPr/>
          </p:nvSpPr>
          <p:spPr>
            <a:xfrm>
              <a:off x="-4024489"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73" name="Freeform 3253">
              <a:extLst>
                <a:ext uri="{FF2B5EF4-FFF2-40B4-BE49-F238E27FC236}">
                  <a16:creationId xmlns:a16="http://schemas.microsoft.com/office/drawing/2014/main" id="{DA03FD17-CABB-17F6-7EB7-7D07CAC3CBF4}"/>
                </a:ext>
              </a:extLst>
            </p:cNvPr>
            <p:cNvSpPr/>
            <p:nvPr/>
          </p:nvSpPr>
          <p:spPr>
            <a:xfrm>
              <a:off x="-401351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74" name="Freeform 3254">
              <a:extLst>
                <a:ext uri="{FF2B5EF4-FFF2-40B4-BE49-F238E27FC236}">
                  <a16:creationId xmlns:a16="http://schemas.microsoft.com/office/drawing/2014/main" id="{773F9AA8-D577-48F7-C324-47005A10F624}"/>
                </a:ext>
              </a:extLst>
            </p:cNvPr>
            <p:cNvSpPr/>
            <p:nvPr/>
          </p:nvSpPr>
          <p:spPr>
            <a:xfrm>
              <a:off x="-4000080"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75" name="Freeform 3255">
              <a:extLst>
                <a:ext uri="{FF2B5EF4-FFF2-40B4-BE49-F238E27FC236}">
                  <a16:creationId xmlns:a16="http://schemas.microsoft.com/office/drawing/2014/main" id="{F83961C7-65BC-4E83-7D2D-CF4AC683D421}"/>
                </a:ext>
              </a:extLst>
            </p:cNvPr>
            <p:cNvSpPr/>
            <p:nvPr/>
          </p:nvSpPr>
          <p:spPr>
            <a:xfrm>
              <a:off x="-398910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76" name="Freeform 3256">
              <a:extLst>
                <a:ext uri="{FF2B5EF4-FFF2-40B4-BE49-F238E27FC236}">
                  <a16:creationId xmlns:a16="http://schemas.microsoft.com/office/drawing/2014/main" id="{90056B12-E7EA-0BA4-F568-24174506D226}"/>
                </a:ext>
              </a:extLst>
            </p:cNvPr>
            <p:cNvSpPr/>
            <p:nvPr/>
          </p:nvSpPr>
          <p:spPr>
            <a:xfrm>
              <a:off x="-3990316"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77" name="Freeform 3257">
              <a:extLst>
                <a:ext uri="{FF2B5EF4-FFF2-40B4-BE49-F238E27FC236}">
                  <a16:creationId xmlns:a16="http://schemas.microsoft.com/office/drawing/2014/main" id="{735971BB-0A94-2C3F-A4F1-46849CEB2EE6}"/>
                </a:ext>
              </a:extLst>
            </p:cNvPr>
            <p:cNvSpPr/>
            <p:nvPr/>
          </p:nvSpPr>
          <p:spPr>
            <a:xfrm>
              <a:off x="-3979344"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78" name="Freeform 3258">
              <a:extLst>
                <a:ext uri="{FF2B5EF4-FFF2-40B4-BE49-F238E27FC236}">
                  <a16:creationId xmlns:a16="http://schemas.microsoft.com/office/drawing/2014/main" id="{1A2FCE44-DAAE-3DB3-6B9A-AA2CCB8E03F0}"/>
                </a:ext>
              </a:extLst>
            </p:cNvPr>
            <p:cNvSpPr/>
            <p:nvPr/>
          </p:nvSpPr>
          <p:spPr>
            <a:xfrm>
              <a:off x="-3985434"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79" name="Freeform 3259">
              <a:extLst>
                <a:ext uri="{FF2B5EF4-FFF2-40B4-BE49-F238E27FC236}">
                  <a16:creationId xmlns:a16="http://schemas.microsoft.com/office/drawing/2014/main" id="{93D9C21A-F1C9-3D43-D562-0F347FA2B60F}"/>
                </a:ext>
              </a:extLst>
            </p:cNvPr>
            <p:cNvSpPr/>
            <p:nvPr/>
          </p:nvSpPr>
          <p:spPr>
            <a:xfrm>
              <a:off x="-397446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80" name="Freeform 3260">
              <a:extLst>
                <a:ext uri="{FF2B5EF4-FFF2-40B4-BE49-F238E27FC236}">
                  <a16:creationId xmlns:a16="http://schemas.microsoft.com/office/drawing/2014/main" id="{BD0DDF4A-23ED-956C-C24C-305EBEE5D1FE}"/>
                </a:ext>
              </a:extLst>
            </p:cNvPr>
            <p:cNvSpPr/>
            <p:nvPr/>
          </p:nvSpPr>
          <p:spPr>
            <a:xfrm>
              <a:off x="-396590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81" name="Freeform 3261">
              <a:extLst>
                <a:ext uri="{FF2B5EF4-FFF2-40B4-BE49-F238E27FC236}">
                  <a16:creationId xmlns:a16="http://schemas.microsoft.com/office/drawing/2014/main" id="{E2572775-B7ED-201C-0C20-6428B80933A7}"/>
                </a:ext>
              </a:extLst>
            </p:cNvPr>
            <p:cNvSpPr/>
            <p:nvPr/>
          </p:nvSpPr>
          <p:spPr>
            <a:xfrm>
              <a:off x="-395493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82" name="Freeform 3262">
              <a:extLst>
                <a:ext uri="{FF2B5EF4-FFF2-40B4-BE49-F238E27FC236}">
                  <a16:creationId xmlns:a16="http://schemas.microsoft.com/office/drawing/2014/main" id="{81071611-504F-9402-EF69-9FA4D3A12052}"/>
                </a:ext>
              </a:extLst>
            </p:cNvPr>
            <p:cNvSpPr/>
            <p:nvPr/>
          </p:nvSpPr>
          <p:spPr>
            <a:xfrm>
              <a:off x="-3961024"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83" name="Freeform 3263">
              <a:extLst>
                <a:ext uri="{FF2B5EF4-FFF2-40B4-BE49-F238E27FC236}">
                  <a16:creationId xmlns:a16="http://schemas.microsoft.com/office/drawing/2014/main" id="{FCD9DC09-B5EB-04EB-3F1A-8283AD99381A}"/>
                </a:ext>
              </a:extLst>
            </p:cNvPr>
            <p:cNvSpPr/>
            <p:nvPr/>
          </p:nvSpPr>
          <p:spPr>
            <a:xfrm>
              <a:off x="-395005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84" name="Freeform 3264">
              <a:extLst>
                <a:ext uri="{FF2B5EF4-FFF2-40B4-BE49-F238E27FC236}">
                  <a16:creationId xmlns:a16="http://schemas.microsoft.com/office/drawing/2014/main" id="{CA9A8B84-4F83-351B-7F32-FB6CDD958DF5}"/>
                </a:ext>
              </a:extLst>
            </p:cNvPr>
            <p:cNvSpPr/>
            <p:nvPr/>
          </p:nvSpPr>
          <p:spPr>
            <a:xfrm>
              <a:off x="-3951260"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85" name="Freeform 3265">
              <a:extLst>
                <a:ext uri="{FF2B5EF4-FFF2-40B4-BE49-F238E27FC236}">
                  <a16:creationId xmlns:a16="http://schemas.microsoft.com/office/drawing/2014/main" id="{1194CA71-4D7A-ECBF-7EE8-16323B26F9A1}"/>
                </a:ext>
              </a:extLst>
            </p:cNvPr>
            <p:cNvSpPr/>
            <p:nvPr/>
          </p:nvSpPr>
          <p:spPr>
            <a:xfrm>
              <a:off x="-3940289"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86" name="Freeform 3266">
              <a:extLst>
                <a:ext uri="{FF2B5EF4-FFF2-40B4-BE49-F238E27FC236}">
                  <a16:creationId xmlns:a16="http://schemas.microsoft.com/office/drawing/2014/main" id="{FD30250D-D923-1DAE-5E82-9FE1093A2CDA}"/>
                </a:ext>
              </a:extLst>
            </p:cNvPr>
            <p:cNvSpPr/>
            <p:nvPr/>
          </p:nvSpPr>
          <p:spPr>
            <a:xfrm>
              <a:off x="-3951260"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87" name="Freeform 3267">
              <a:extLst>
                <a:ext uri="{FF2B5EF4-FFF2-40B4-BE49-F238E27FC236}">
                  <a16:creationId xmlns:a16="http://schemas.microsoft.com/office/drawing/2014/main" id="{0B94312F-506F-67C2-9BEA-18C43C1690D6}"/>
                </a:ext>
              </a:extLst>
            </p:cNvPr>
            <p:cNvSpPr/>
            <p:nvPr/>
          </p:nvSpPr>
          <p:spPr>
            <a:xfrm>
              <a:off x="-3940289"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88" name="Freeform 3268">
              <a:extLst>
                <a:ext uri="{FF2B5EF4-FFF2-40B4-BE49-F238E27FC236}">
                  <a16:creationId xmlns:a16="http://schemas.microsoft.com/office/drawing/2014/main" id="{7339FD96-E2E5-49DE-531A-44E53B2C4041}"/>
                </a:ext>
              </a:extLst>
            </p:cNvPr>
            <p:cNvSpPr/>
            <p:nvPr/>
          </p:nvSpPr>
          <p:spPr>
            <a:xfrm>
              <a:off x="-3931732"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89" name="Freeform 3269">
              <a:extLst>
                <a:ext uri="{FF2B5EF4-FFF2-40B4-BE49-F238E27FC236}">
                  <a16:creationId xmlns:a16="http://schemas.microsoft.com/office/drawing/2014/main" id="{E55AD24B-D2C9-45D1-DC46-5071CA244FFA}"/>
                </a:ext>
              </a:extLst>
            </p:cNvPr>
            <p:cNvSpPr/>
            <p:nvPr/>
          </p:nvSpPr>
          <p:spPr>
            <a:xfrm>
              <a:off x="-3920761"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90" name="Freeform 3270">
              <a:extLst>
                <a:ext uri="{FF2B5EF4-FFF2-40B4-BE49-F238E27FC236}">
                  <a16:creationId xmlns:a16="http://schemas.microsoft.com/office/drawing/2014/main" id="{A5334C36-12E5-8552-0D3E-F229817C1823}"/>
                </a:ext>
              </a:extLst>
            </p:cNvPr>
            <p:cNvSpPr/>
            <p:nvPr/>
          </p:nvSpPr>
          <p:spPr>
            <a:xfrm>
              <a:off x="-3926850"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91" name="Freeform 3271">
              <a:extLst>
                <a:ext uri="{FF2B5EF4-FFF2-40B4-BE49-F238E27FC236}">
                  <a16:creationId xmlns:a16="http://schemas.microsoft.com/office/drawing/2014/main" id="{E0AAEEDF-7152-F4B4-00B4-B56A5B428BB2}"/>
                </a:ext>
              </a:extLst>
            </p:cNvPr>
            <p:cNvSpPr/>
            <p:nvPr/>
          </p:nvSpPr>
          <p:spPr>
            <a:xfrm>
              <a:off x="-3915879"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92" name="Freeform 3272">
              <a:extLst>
                <a:ext uri="{FF2B5EF4-FFF2-40B4-BE49-F238E27FC236}">
                  <a16:creationId xmlns:a16="http://schemas.microsoft.com/office/drawing/2014/main" id="{A016488A-7205-5E3F-4824-0C0494E59822}"/>
                </a:ext>
              </a:extLst>
            </p:cNvPr>
            <p:cNvSpPr/>
            <p:nvPr/>
          </p:nvSpPr>
          <p:spPr>
            <a:xfrm>
              <a:off x="-3921968"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93" name="Freeform 3273">
              <a:extLst>
                <a:ext uri="{FF2B5EF4-FFF2-40B4-BE49-F238E27FC236}">
                  <a16:creationId xmlns:a16="http://schemas.microsoft.com/office/drawing/2014/main" id="{94696378-A6B4-54E9-B878-1446CE694442}"/>
                </a:ext>
              </a:extLst>
            </p:cNvPr>
            <p:cNvSpPr/>
            <p:nvPr/>
          </p:nvSpPr>
          <p:spPr>
            <a:xfrm>
              <a:off x="-3910997"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94" name="Freeform 3274">
              <a:extLst>
                <a:ext uri="{FF2B5EF4-FFF2-40B4-BE49-F238E27FC236}">
                  <a16:creationId xmlns:a16="http://schemas.microsoft.com/office/drawing/2014/main" id="{5424263B-01F4-9456-AD39-AEA50B3DFD38}"/>
                </a:ext>
              </a:extLst>
            </p:cNvPr>
            <p:cNvSpPr/>
            <p:nvPr/>
          </p:nvSpPr>
          <p:spPr>
            <a:xfrm>
              <a:off x="-391708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95" name="Freeform 3275">
              <a:extLst>
                <a:ext uri="{FF2B5EF4-FFF2-40B4-BE49-F238E27FC236}">
                  <a16:creationId xmlns:a16="http://schemas.microsoft.com/office/drawing/2014/main" id="{272599B6-DB57-4D87-3157-37F6814C626E}"/>
                </a:ext>
              </a:extLst>
            </p:cNvPr>
            <p:cNvSpPr/>
            <p:nvPr/>
          </p:nvSpPr>
          <p:spPr>
            <a:xfrm>
              <a:off x="-390611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96" name="Freeform 3276">
              <a:extLst>
                <a:ext uri="{FF2B5EF4-FFF2-40B4-BE49-F238E27FC236}">
                  <a16:creationId xmlns:a16="http://schemas.microsoft.com/office/drawing/2014/main" id="{557A5C43-5EB4-D4D1-1C26-8F7FB50E7549}"/>
                </a:ext>
              </a:extLst>
            </p:cNvPr>
            <p:cNvSpPr/>
            <p:nvPr/>
          </p:nvSpPr>
          <p:spPr>
            <a:xfrm>
              <a:off x="-391708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97" name="Freeform 3277">
              <a:extLst>
                <a:ext uri="{FF2B5EF4-FFF2-40B4-BE49-F238E27FC236}">
                  <a16:creationId xmlns:a16="http://schemas.microsoft.com/office/drawing/2014/main" id="{259F9B6C-998E-7B8B-3B35-6D5F867AA77E}"/>
                </a:ext>
              </a:extLst>
            </p:cNvPr>
            <p:cNvSpPr/>
            <p:nvPr/>
          </p:nvSpPr>
          <p:spPr>
            <a:xfrm>
              <a:off x="-390611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98" name="Freeform 3278">
              <a:extLst>
                <a:ext uri="{FF2B5EF4-FFF2-40B4-BE49-F238E27FC236}">
                  <a16:creationId xmlns:a16="http://schemas.microsoft.com/office/drawing/2014/main" id="{41BF8207-B42B-3651-9F3F-684C9DBBF461}"/>
                </a:ext>
              </a:extLst>
            </p:cNvPr>
            <p:cNvSpPr/>
            <p:nvPr/>
          </p:nvSpPr>
          <p:spPr>
            <a:xfrm>
              <a:off x="-391708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099" name="Freeform 3279">
              <a:extLst>
                <a:ext uri="{FF2B5EF4-FFF2-40B4-BE49-F238E27FC236}">
                  <a16:creationId xmlns:a16="http://schemas.microsoft.com/office/drawing/2014/main" id="{B7D57F86-5D4A-47F1-7B33-1BB3177962C1}"/>
                </a:ext>
              </a:extLst>
            </p:cNvPr>
            <p:cNvSpPr/>
            <p:nvPr/>
          </p:nvSpPr>
          <p:spPr>
            <a:xfrm>
              <a:off x="-390611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00" name="Freeform 3280">
              <a:extLst>
                <a:ext uri="{FF2B5EF4-FFF2-40B4-BE49-F238E27FC236}">
                  <a16:creationId xmlns:a16="http://schemas.microsoft.com/office/drawing/2014/main" id="{3CEE6494-650E-DF1B-D200-7CD76C896063}"/>
                </a:ext>
              </a:extLst>
            </p:cNvPr>
            <p:cNvSpPr/>
            <p:nvPr/>
          </p:nvSpPr>
          <p:spPr>
            <a:xfrm>
              <a:off x="-3902440"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01" name="Freeform 3281">
              <a:extLst>
                <a:ext uri="{FF2B5EF4-FFF2-40B4-BE49-F238E27FC236}">
                  <a16:creationId xmlns:a16="http://schemas.microsoft.com/office/drawing/2014/main" id="{2D38BF07-5812-04B3-323F-7BF5B5DD3930}"/>
                </a:ext>
              </a:extLst>
            </p:cNvPr>
            <p:cNvSpPr/>
            <p:nvPr/>
          </p:nvSpPr>
          <p:spPr>
            <a:xfrm>
              <a:off x="-3891469"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02" name="Freeform 3282">
              <a:extLst>
                <a:ext uri="{FF2B5EF4-FFF2-40B4-BE49-F238E27FC236}">
                  <a16:creationId xmlns:a16="http://schemas.microsoft.com/office/drawing/2014/main" id="{8F5A53ED-C26B-818E-1110-89B670A1FED0}"/>
                </a:ext>
              </a:extLst>
            </p:cNvPr>
            <p:cNvSpPr/>
            <p:nvPr/>
          </p:nvSpPr>
          <p:spPr>
            <a:xfrm>
              <a:off x="-3892677"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03" name="Freeform 3283">
              <a:extLst>
                <a:ext uri="{FF2B5EF4-FFF2-40B4-BE49-F238E27FC236}">
                  <a16:creationId xmlns:a16="http://schemas.microsoft.com/office/drawing/2014/main" id="{FC0DAB84-1A92-70AD-87B1-F03F6619D435}"/>
                </a:ext>
              </a:extLst>
            </p:cNvPr>
            <p:cNvSpPr/>
            <p:nvPr/>
          </p:nvSpPr>
          <p:spPr>
            <a:xfrm>
              <a:off x="-388170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04" name="Freeform 3284">
              <a:extLst>
                <a:ext uri="{FF2B5EF4-FFF2-40B4-BE49-F238E27FC236}">
                  <a16:creationId xmlns:a16="http://schemas.microsoft.com/office/drawing/2014/main" id="{C7C23107-FFCC-2307-6DD4-372061BD3087}"/>
                </a:ext>
              </a:extLst>
            </p:cNvPr>
            <p:cNvSpPr/>
            <p:nvPr/>
          </p:nvSpPr>
          <p:spPr>
            <a:xfrm>
              <a:off x="-388291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05" name="Freeform 3285">
              <a:extLst>
                <a:ext uri="{FF2B5EF4-FFF2-40B4-BE49-F238E27FC236}">
                  <a16:creationId xmlns:a16="http://schemas.microsoft.com/office/drawing/2014/main" id="{39211583-7301-15FC-002A-331A6CC8E85D}"/>
                </a:ext>
              </a:extLst>
            </p:cNvPr>
            <p:cNvSpPr/>
            <p:nvPr/>
          </p:nvSpPr>
          <p:spPr>
            <a:xfrm>
              <a:off x="-387194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06" name="Freeform 3286">
              <a:extLst>
                <a:ext uri="{FF2B5EF4-FFF2-40B4-BE49-F238E27FC236}">
                  <a16:creationId xmlns:a16="http://schemas.microsoft.com/office/drawing/2014/main" id="{6E50F25D-5D45-0F2A-F69F-10568E7B13B9}"/>
                </a:ext>
              </a:extLst>
            </p:cNvPr>
            <p:cNvSpPr/>
            <p:nvPr/>
          </p:nvSpPr>
          <p:spPr>
            <a:xfrm>
              <a:off x="-3863385"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07" name="Freeform 3287">
              <a:extLst>
                <a:ext uri="{FF2B5EF4-FFF2-40B4-BE49-F238E27FC236}">
                  <a16:creationId xmlns:a16="http://schemas.microsoft.com/office/drawing/2014/main" id="{F0BD31A3-A814-F03A-5943-98421256CC49}"/>
                </a:ext>
              </a:extLst>
            </p:cNvPr>
            <p:cNvSpPr/>
            <p:nvPr/>
          </p:nvSpPr>
          <p:spPr>
            <a:xfrm>
              <a:off x="-385241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08" name="Freeform 3288">
              <a:extLst>
                <a:ext uri="{FF2B5EF4-FFF2-40B4-BE49-F238E27FC236}">
                  <a16:creationId xmlns:a16="http://schemas.microsoft.com/office/drawing/2014/main" id="{FC46D8D0-CA3D-2B56-4E78-AD80151EA6D7}"/>
                </a:ext>
              </a:extLst>
            </p:cNvPr>
            <p:cNvSpPr/>
            <p:nvPr/>
          </p:nvSpPr>
          <p:spPr>
            <a:xfrm>
              <a:off x="-3863385"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09" name="Freeform 3289">
              <a:extLst>
                <a:ext uri="{FF2B5EF4-FFF2-40B4-BE49-F238E27FC236}">
                  <a16:creationId xmlns:a16="http://schemas.microsoft.com/office/drawing/2014/main" id="{F5934B13-5A74-CCC5-D052-85F080B36FB7}"/>
                </a:ext>
              </a:extLst>
            </p:cNvPr>
            <p:cNvSpPr/>
            <p:nvPr/>
          </p:nvSpPr>
          <p:spPr>
            <a:xfrm>
              <a:off x="-385241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10" name="Freeform 3290">
              <a:extLst>
                <a:ext uri="{FF2B5EF4-FFF2-40B4-BE49-F238E27FC236}">
                  <a16:creationId xmlns:a16="http://schemas.microsoft.com/office/drawing/2014/main" id="{B499A91A-47E4-CE87-8CD8-17317EB69FEB}"/>
                </a:ext>
              </a:extLst>
            </p:cNvPr>
            <p:cNvSpPr/>
            <p:nvPr/>
          </p:nvSpPr>
          <p:spPr>
            <a:xfrm>
              <a:off x="-383409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11" name="Freeform 3291">
              <a:extLst>
                <a:ext uri="{FF2B5EF4-FFF2-40B4-BE49-F238E27FC236}">
                  <a16:creationId xmlns:a16="http://schemas.microsoft.com/office/drawing/2014/main" id="{2E595981-40A4-101D-C6E0-FA15B32AAA28}"/>
                </a:ext>
              </a:extLst>
            </p:cNvPr>
            <p:cNvSpPr/>
            <p:nvPr/>
          </p:nvSpPr>
          <p:spPr>
            <a:xfrm>
              <a:off x="-382312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12" name="Freeform 3292">
              <a:extLst>
                <a:ext uri="{FF2B5EF4-FFF2-40B4-BE49-F238E27FC236}">
                  <a16:creationId xmlns:a16="http://schemas.microsoft.com/office/drawing/2014/main" id="{4A79EE5A-3522-9698-A245-47A1ADDB3FA5}"/>
                </a:ext>
              </a:extLst>
            </p:cNvPr>
            <p:cNvSpPr/>
            <p:nvPr/>
          </p:nvSpPr>
          <p:spPr>
            <a:xfrm>
              <a:off x="-3819447"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13" name="Freeform 3293">
              <a:extLst>
                <a:ext uri="{FF2B5EF4-FFF2-40B4-BE49-F238E27FC236}">
                  <a16:creationId xmlns:a16="http://schemas.microsoft.com/office/drawing/2014/main" id="{BAA19C81-1E6C-1C24-3470-E4A6B4FC125D}"/>
                </a:ext>
              </a:extLst>
            </p:cNvPr>
            <p:cNvSpPr/>
            <p:nvPr/>
          </p:nvSpPr>
          <p:spPr>
            <a:xfrm>
              <a:off x="-3808476"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14" name="Freeform 3294">
              <a:extLst>
                <a:ext uri="{FF2B5EF4-FFF2-40B4-BE49-F238E27FC236}">
                  <a16:creationId xmlns:a16="http://schemas.microsoft.com/office/drawing/2014/main" id="{CACF6F1C-ECEB-275C-08B5-B082662EB47D}"/>
                </a:ext>
              </a:extLst>
            </p:cNvPr>
            <p:cNvSpPr/>
            <p:nvPr/>
          </p:nvSpPr>
          <p:spPr>
            <a:xfrm>
              <a:off x="-3799919"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15" name="Freeform 3295">
              <a:extLst>
                <a:ext uri="{FF2B5EF4-FFF2-40B4-BE49-F238E27FC236}">
                  <a16:creationId xmlns:a16="http://schemas.microsoft.com/office/drawing/2014/main" id="{C9893FA9-6899-3895-7260-8AEAF824045F}"/>
                </a:ext>
              </a:extLst>
            </p:cNvPr>
            <p:cNvSpPr/>
            <p:nvPr/>
          </p:nvSpPr>
          <p:spPr>
            <a:xfrm>
              <a:off x="-378894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16" name="Freeform 3296">
              <a:extLst>
                <a:ext uri="{FF2B5EF4-FFF2-40B4-BE49-F238E27FC236}">
                  <a16:creationId xmlns:a16="http://schemas.microsoft.com/office/drawing/2014/main" id="{705288F8-406D-797B-53EC-274A6A8E0576}"/>
                </a:ext>
              </a:extLst>
            </p:cNvPr>
            <p:cNvSpPr/>
            <p:nvPr/>
          </p:nvSpPr>
          <p:spPr>
            <a:xfrm>
              <a:off x="-3760864"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17" name="Freeform 3297">
              <a:extLst>
                <a:ext uri="{FF2B5EF4-FFF2-40B4-BE49-F238E27FC236}">
                  <a16:creationId xmlns:a16="http://schemas.microsoft.com/office/drawing/2014/main" id="{68CD393C-E42C-DABA-6D84-B7516A775947}"/>
                </a:ext>
              </a:extLst>
            </p:cNvPr>
            <p:cNvSpPr/>
            <p:nvPr/>
          </p:nvSpPr>
          <p:spPr>
            <a:xfrm>
              <a:off x="-374989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18" name="Freeform 3298">
              <a:extLst>
                <a:ext uri="{FF2B5EF4-FFF2-40B4-BE49-F238E27FC236}">
                  <a16:creationId xmlns:a16="http://schemas.microsoft.com/office/drawing/2014/main" id="{F7573E1E-63E9-148A-7275-F512C0B76148}"/>
                </a:ext>
              </a:extLst>
            </p:cNvPr>
            <p:cNvSpPr/>
            <p:nvPr/>
          </p:nvSpPr>
          <p:spPr>
            <a:xfrm>
              <a:off x="-3731572"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19" name="Freeform 3299">
              <a:extLst>
                <a:ext uri="{FF2B5EF4-FFF2-40B4-BE49-F238E27FC236}">
                  <a16:creationId xmlns:a16="http://schemas.microsoft.com/office/drawing/2014/main" id="{294F69FD-61B7-D752-06E1-3E2D495379D5}"/>
                </a:ext>
              </a:extLst>
            </p:cNvPr>
            <p:cNvSpPr/>
            <p:nvPr/>
          </p:nvSpPr>
          <p:spPr>
            <a:xfrm>
              <a:off x="-3720601"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20" name="Freeform 3300">
              <a:extLst>
                <a:ext uri="{FF2B5EF4-FFF2-40B4-BE49-F238E27FC236}">
                  <a16:creationId xmlns:a16="http://schemas.microsoft.com/office/drawing/2014/main" id="{1FCFB368-EFBC-0439-FA87-2F3E9D4C997A}"/>
                </a:ext>
              </a:extLst>
            </p:cNvPr>
            <p:cNvSpPr/>
            <p:nvPr/>
          </p:nvSpPr>
          <p:spPr>
            <a:xfrm>
              <a:off x="-371692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21" name="Freeform 3301">
              <a:extLst>
                <a:ext uri="{FF2B5EF4-FFF2-40B4-BE49-F238E27FC236}">
                  <a16:creationId xmlns:a16="http://schemas.microsoft.com/office/drawing/2014/main" id="{33E8CCDF-2BC8-FD5F-B270-E08D1AC037BE}"/>
                </a:ext>
              </a:extLst>
            </p:cNvPr>
            <p:cNvSpPr/>
            <p:nvPr/>
          </p:nvSpPr>
          <p:spPr>
            <a:xfrm>
              <a:off x="-370595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22" name="Freeform 3302">
              <a:extLst>
                <a:ext uri="{FF2B5EF4-FFF2-40B4-BE49-F238E27FC236}">
                  <a16:creationId xmlns:a16="http://schemas.microsoft.com/office/drawing/2014/main" id="{41BBA993-D184-5BD5-F059-34737FC51D81}"/>
                </a:ext>
              </a:extLst>
            </p:cNvPr>
            <p:cNvSpPr/>
            <p:nvPr/>
          </p:nvSpPr>
          <p:spPr>
            <a:xfrm>
              <a:off x="-371692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23" name="Freeform 3303">
              <a:extLst>
                <a:ext uri="{FF2B5EF4-FFF2-40B4-BE49-F238E27FC236}">
                  <a16:creationId xmlns:a16="http://schemas.microsoft.com/office/drawing/2014/main" id="{1F8EAB88-2939-C6B9-6967-3C5F9512F862}"/>
                </a:ext>
              </a:extLst>
            </p:cNvPr>
            <p:cNvSpPr/>
            <p:nvPr/>
          </p:nvSpPr>
          <p:spPr>
            <a:xfrm>
              <a:off x="-370595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24" name="Freeform 3304">
              <a:extLst>
                <a:ext uri="{FF2B5EF4-FFF2-40B4-BE49-F238E27FC236}">
                  <a16:creationId xmlns:a16="http://schemas.microsoft.com/office/drawing/2014/main" id="{08AA6B50-FA50-9C39-9DDD-2F27169E4AE8}"/>
                </a:ext>
              </a:extLst>
            </p:cNvPr>
            <p:cNvSpPr/>
            <p:nvPr/>
          </p:nvSpPr>
          <p:spPr>
            <a:xfrm>
              <a:off x="-371692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25" name="Freeform 3305">
              <a:extLst>
                <a:ext uri="{FF2B5EF4-FFF2-40B4-BE49-F238E27FC236}">
                  <a16:creationId xmlns:a16="http://schemas.microsoft.com/office/drawing/2014/main" id="{E2AE288B-54CA-4547-9BB8-A71E07038718}"/>
                </a:ext>
              </a:extLst>
            </p:cNvPr>
            <p:cNvSpPr/>
            <p:nvPr/>
          </p:nvSpPr>
          <p:spPr>
            <a:xfrm>
              <a:off x="-370595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26" name="Freeform 3306">
              <a:extLst>
                <a:ext uri="{FF2B5EF4-FFF2-40B4-BE49-F238E27FC236}">
                  <a16:creationId xmlns:a16="http://schemas.microsoft.com/office/drawing/2014/main" id="{AC6E267E-086D-0217-55BA-06AAFE9CA76E}"/>
                </a:ext>
              </a:extLst>
            </p:cNvPr>
            <p:cNvSpPr/>
            <p:nvPr/>
          </p:nvSpPr>
          <p:spPr>
            <a:xfrm>
              <a:off x="-3697398"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27" name="Freeform 3307">
              <a:extLst>
                <a:ext uri="{FF2B5EF4-FFF2-40B4-BE49-F238E27FC236}">
                  <a16:creationId xmlns:a16="http://schemas.microsoft.com/office/drawing/2014/main" id="{61E2091D-76FA-A881-E002-0B9B4778E21B}"/>
                </a:ext>
              </a:extLst>
            </p:cNvPr>
            <p:cNvSpPr/>
            <p:nvPr/>
          </p:nvSpPr>
          <p:spPr>
            <a:xfrm>
              <a:off x="-3686427"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28" name="Freeform 3308">
              <a:extLst>
                <a:ext uri="{FF2B5EF4-FFF2-40B4-BE49-F238E27FC236}">
                  <a16:creationId xmlns:a16="http://schemas.microsoft.com/office/drawing/2014/main" id="{85400F9B-C158-10F0-D266-5000F4B720B4}"/>
                </a:ext>
              </a:extLst>
            </p:cNvPr>
            <p:cNvSpPr/>
            <p:nvPr/>
          </p:nvSpPr>
          <p:spPr>
            <a:xfrm>
              <a:off x="-369251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29" name="Freeform 3309">
              <a:extLst>
                <a:ext uri="{FF2B5EF4-FFF2-40B4-BE49-F238E27FC236}">
                  <a16:creationId xmlns:a16="http://schemas.microsoft.com/office/drawing/2014/main" id="{317A018E-D0A2-925B-C861-4C694C07A3A2}"/>
                </a:ext>
              </a:extLst>
            </p:cNvPr>
            <p:cNvSpPr/>
            <p:nvPr/>
          </p:nvSpPr>
          <p:spPr>
            <a:xfrm>
              <a:off x="-368154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30" name="Freeform 3310">
              <a:extLst>
                <a:ext uri="{FF2B5EF4-FFF2-40B4-BE49-F238E27FC236}">
                  <a16:creationId xmlns:a16="http://schemas.microsoft.com/office/drawing/2014/main" id="{348A95A0-8CFD-D7E6-1539-9B1C67AFD812}"/>
                </a:ext>
              </a:extLst>
            </p:cNvPr>
            <p:cNvSpPr/>
            <p:nvPr/>
          </p:nvSpPr>
          <p:spPr>
            <a:xfrm>
              <a:off x="-3687634"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31" name="Freeform 3311">
              <a:extLst>
                <a:ext uri="{FF2B5EF4-FFF2-40B4-BE49-F238E27FC236}">
                  <a16:creationId xmlns:a16="http://schemas.microsoft.com/office/drawing/2014/main" id="{30359614-39BC-5645-DD0E-4E870B7E6C5E}"/>
                </a:ext>
              </a:extLst>
            </p:cNvPr>
            <p:cNvSpPr/>
            <p:nvPr/>
          </p:nvSpPr>
          <p:spPr>
            <a:xfrm>
              <a:off x="-367666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32" name="Freeform 3312">
              <a:extLst>
                <a:ext uri="{FF2B5EF4-FFF2-40B4-BE49-F238E27FC236}">
                  <a16:creationId xmlns:a16="http://schemas.microsoft.com/office/drawing/2014/main" id="{FF413171-7FAC-D53D-793A-EFA1880BF308}"/>
                </a:ext>
              </a:extLst>
            </p:cNvPr>
            <p:cNvSpPr/>
            <p:nvPr/>
          </p:nvSpPr>
          <p:spPr>
            <a:xfrm>
              <a:off x="-3687634"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33" name="Freeform 3313">
              <a:extLst>
                <a:ext uri="{FF2B5EF4-FFF2-40B4-BE49-F238E27FC236}">
                  <a16:creationId xmlns:a16="http://schemas.microsoft.com/office/drawing/2014/main" id="{49C53838-2DD8-B0CA-2180-672D63462A7B}"/>
                </a:ext>
              </a:extLst>
            </p:cNvPr>
            <p:cNvSpPr/>
            <p:nvPr/>
          </p:nvSpPr>
          <p:spPr>
            <a:xfrm>
              <a:off x="-367666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34" name="Freeform 3314">
              <a:extLst>
                <a:ext uri="{FF2B5EF4-FFF2-40B4-BE49-F238E27FC236}">
                  <a16:creationId xmlns:a16="http://schemas.microsoft.com/office/drawing/2014/main" id="{40856B10-59F9-2E4D-501A-1FD744D4FCBD}"/>
                </a:ext>
              </a:extLst>
            </p:cNvPr>
            <p:cNvSpPr/>
            <p:nvPr/>
          </p:nvSpPr>
          <p:spPr>
            <a:xfrm>
              <a:off x="-3687634"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35" name="Freeform 3315">
              <a:extLst>
                <a:ext uri="{FF2B5EF4-FFF2-40B4-BE49-F238E27FC236}">
                  <a16:creationId xmlns:a16="http://schemas.microsoft.com/office/drawing/2014/main" id="{E9EDDA04-3C52-C9EB-E209-42B310C88887}"/>
                </a:ext>
              </a:extLst>
            </p:cNvPr>
            <p:cNvSpPr/>
            <p:nvPr/>
          </p:nvSpPr>
          <p:spPr>
            <a:xfrm>
              <a:off x="-367666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36" name="Freeform 3316">
              <a:extLst>
                <a:ext uri="{FF2B5EF4-FFF2-40B4-BE49-F238E27FC236}">
                  <a16:creationId xmlns:a16="http://schemas.microsoft.com/office/drawing/2014/main" id="{923B4670-A20E-C3C2-E410-F98D24871532}"/>
                </a:ext>
              </a:extLst>
            </p:cNvPr>
            <p:cNvSpPr/>
            <p:nvPr/>
          </p:nvSpPr>
          <p:spPr>
            <a:xfrm>
              <a:off x="-3682752"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37" name="Freeform 3317">
              <a:extLst>
                <a:ext uri="{FF2B5EF4-FFF2-40B4-BE49-F238E27FC236}">
                  <a16:creationId xmlns:a16="http://schemas.microsoft.com/office/drawing/2014/main" id="{63E2846D-3A22-4471-9FFE-86A6F5074C0F}"/>
                </a:ext>
              </a:extLst>
            </p:cNvPr>
            <p:cNvSpPr/>
            <p:nvPr/>
          </p:nvSpPr>
          <p:spPr>
            <a:xfrm>
              <a:off x="-3671781"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38" name="Freeform 3318">
              <a:extLst>
                <a:ext uri="{FF2B5EF4-FFF2-40B4-BE49-F238E27FC236}">
                  <a16:creationId xmlns:a16="http://schemas.microsoft.com/office/drawing/2014/main" id="{85B2B272-F109-A76C-F8AA-D321CCA55303}"/>
                </a:ext>
              </a:extLst>
            </p:cNvPr>
            <p:cNvSpPr/>
            <p:nvPr/>
          </p:nvSpPr>
          <p:spPr>
            <a:xfrm>
              <a:off x="-3682752"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39" name="Freeform 3319">
              <a:extLst>
                <a:ext uri="{FF2B5EF4-FFF2-40B4-BE49-F238E27FC236}">
                  <a16:creationId xmlns:a16="http://schemas.microsoft.com/office/drawing/2014/main" id="{AE931D53-3702-5642-80F6-7C273333E5D1}"/>
                </a:ext>
              </a:extLst>
            </p:cNvPr>
            <p:cNvSpPr/>
            <p:nvPr/>
          </p:nvSpPr>
          <p:spPr>
            <a:xfrm>
              <a:off x="-3671781"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40" name="Freeform 3320">
              <a:extLst>
                <a:ext uri="{FF2B5EF4-FFF2-40B4-BE49-F238E27FC236}">
                  <a16:creationId xmlns:a16="http://schemas.microsoft.com/office/drawing/2014/main" id="{A74B033E-5EED-E7A6-E828-FF431D2F3231}"/>
                </a:ext>
              </a:extLst>
            </p:cNvPr>
            <p:cNvSpPr/>
            <p:nvPr/>
          </p:nvSpPr>
          <p:spPr>
            <a:xfrm>
              <a:off x="-3663225"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41" name="Freeform 3321">
              <a:extLst>
                <a:ext uri="{FF2B5EF4-FFF2-40B4-BE49-F238E27FC236}">
                  <a16:creationId xmlns:a16="http://schemas.microsoft.com/office/drawing/2014/main" id="{7CC19ACB-9E4A-72D9-9D03-D84C85B4544E}"/>
                </a:ext>
              </a:extLst>
            </p:cNvPr>
            <p:cNvSpPr/>
            <p:nvPr/>
          </p:nvSpPr>
          <p:spPr>
            <a:xfrm>
              <a:off x="-365225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42" name="Freeform 3322">
              <a:extLst>
                <a:ext uri="{FF2B5EF4-FFF2-40B4-BE49-F238E27FC236}">
                  <a16:creationId xmlns:a16="http://schemas.microsoft.com/office/drawing/2014/main" id="{D018BF96-0670-5206-79FA-EB69360ABD35}"/>
                </a:ext>
              </a:extLst>
            </p:cNvPr>
            <p:cNvSpPr/>
            <p:nvPr/>
          </p:nvSpPr>
          <p:spPr>
            <a:xfrm>
              <a:off x="-365834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43" name="Freeform 3323">
              <a:extLst>
                <a:ext uri="{FF2B5EF4-FFF2-40B4-BE49-F238E27FC236}">
                  <a16:creationId xmlns:a16="http://schemas.microsoft.com/office/drawing/2014/main" id="{D06A9FD5-34E6-888D-BDAA-F1F1A0096D8C}"/>
                </a:ext>
              </a:extLst>
            </p:cNvPr>
            <p:cNvSpPr/>
            <p:nvPr/>
          </p:nvSpPr>
          <p:spPr>
            <a:xfrm>
              <a:off x="-3647371"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44" name="Freeform 3324">
              <a:extLst>
                <a:ext uri="{FF2B5EF4-FFF2-40B4-BE49-F238E27FC236}">
                  <a16:creationId xmlns:a16="http://schemas.microsoft.com/office/drawing/2014/main" id="{142D55E5-05D6-FD9E-637A-08E72937D9F6}"/>
                </a:ext>
              </a:extLst>
            </p:cNvPr>
            <p:cNvSpPr/>
            <p:nvPr/>
          </p:nvSpPr>
          <p:spPr>
            <a:xfrm>
              <a:off x="-3653461"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45" name="Freeform 3325">
              <a:extLst>
                <a:ext uri="{FF2B5EF4-FFF2-40B4-BE49-F238E27FC236}">
                  <a16:creationId xmlns:a16="http://schemas.microsoft.com/office/drawing/2014/main" id="{3351019A-F83B-F261-AC40-87022D2C356E}"/>
                </a:ext>
              </a:extLst>
            </p:cNvPr>
            <p:cNvSpPr/>
            <p:nvPr/>
          </p:nvSpPr>
          <p:spPr>
            <a:xfrm>
              <a:off x="-3642489"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46" name="Freeform 3326">
              <a:extLst>
                <a:ext uri="{FF2B5EF4-FFF2-40B4-BE49-F238E27FC236}">
                  <a16:creationId xmlns:a16="http://schemas.microsoft.com/office/drawing/2014/main" id="{163BF225-2499-D2CB-1B20-027FE6CF57D2}"/>
                </a:ext>
              </a:extLst>
            </p:cNvPr>
            <p:cNvSpPr/>
            <p:nvPr/>
          </p:nvSpPr>
          <p:spPr>
            <a:xfrm>
              <a:off x="-3653461"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47" name="Freeform 3327">
              <a:extLst>
                <a:ext uri="{FF2B5EF4-FFF2-40B4-BE49-F238E27FC236}">
                  <a16:creationId xmlns:a16="http://schemas.microsoft.com/office/drawing/2014/main" id="{0B9BBFA2-7A0D-33BD-52F8-43225772D895}"/>
                </a:ext>
              </a:extLst>
            </p:cNvPr>
            <p:cNvSpPr/>
            <p:nvPr/>
          </p:nvSpPr>
          <p:spPr>
            <a:xfrm>
              <a:off x="-3642489"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48" name="Freeform 3328">
              <a:extLst>
                <a:ext uri="{FF2B5EF4-FFF2-40B4-BE49-F238E27FC236}">
                  <a16:creationId xmlns:a16="http://schemas.microsoft.com/office/drawing/2014/main" id="{41ACA920-A6C4-E7C2-F64C-961BAF23A05E}"/>
                </a:ext>
              </a:extLst>
            </p:cNvPr>
            <p:cNvSpPr/>
            <p:nvPr/>
          </p:nvSpPr>
          <p:spPr>
            <a:xfrm>
              <a:off x="-3624169"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49" name="Freeform 3329">
              <a:extLst>
                <a:ext uri="{FF2B5EF4-FFF2-40B4-BE49-F238E27FC236}">
                  <a16:creationId xmlns:a16="http://schemas.microsoft.com/office/drawing/2014/main" id="{7EB963D5-3AE6-0432-D477-C451C5C5A7B7}"/>
                </a:ext>
              </a:extLst>
            </p:cNvPr>
            <p:cNvSpPr/>
            <p:nvPr/>
          </p:nvSpPr>
          <p:spPr>
            <a:xfrm>
              <a:off x="-361319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50" name="Freeform 3330">
              <a:extLst>
                <a:ext uri="{FF2B5EF4-FFF2-40B4-BE49-F238E27FC236}">
                  <a16:creationId xmlns:a16="http://schemas.microsoft.com/office/drawing/2014/main" id="{CD4AFBAA-52DB-1035-DC9C-851E0E1C74F2}"/>
                </a:ext>
              </a:extLst>
            </p:cNvPr>
            <p:cNvSpPr/>
            <p:nvPr/>
          </p:nvSpPr>
          <p:spPr>
            <a:xfrm>
              <a:off x="-360952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51" name="Freeform 3331">
              <a:extLst>
                <a:ext uri="{FF2B5EF4-FFF2-40B4-BE49-F238E27FC236}">
                  <a16:creationId xmlns:a16="http://schemas.microsoft.com/office/drawing/2014/main" id="{D9209C83-4845-943D-29AD-E8E70ABB4B0E}"/>
                </a:ext>
              </a:extLst>
            </p:cNvPr>
            <p:cNvSpPr/>
            <p:nvPr/>
          </p:nvSpPr>
          <p:spPr>
            <a:xfrm>
              <a:off x="-359855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52" name="Freeform 3332">
              <a:extLst>
                <a:ext uri="{FF2B5EF4-FFF2-40B4-BE49-F238E27FC236}">
                  <a16:creationId xmlns:a16="http://schemas.microsoft.com/office/drawing/2014/main" id="{33FDA40C-03FC-CCBC-272D-1A7A25DF03D6}"/>
                </a:ext>
              </a:extLst>
            </p:cNvPr>
            <p:cNvSpPr/>
            <p:nvPr/>
          </p:nvSpPr>
          <p:spPr>
            <a:xfrm>
              <a:off x="-3594877"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53" name="Freeform 3333">
              <a:extLst>
                <a:ext uri="{FF2B5EF4-FFF2-40B4-BE49-F238E27FC236}">
                  <a16:creationId xmlns:a16="http://schemas.microsoft.com/office/drawing/2014/main" id="{3D5B092C-C72D-D6E9-CB84-43CF6CEEABCA}"/>
                </a:ext>
              </a:extLst>
            </p:cNvPr>
            <p:cNvSpPr/>
            <p:nvPr/>
          </p:nvSpPr>
          <p:spPr>
            <a:xfrm>
              <a:off x="-3583906"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54" name="Freeform 3334">
              <a:extLst>
                <a:ext uri="{FF2B5EF4-FFF2-40B4-BE49-F238E27FC236}">
                  <a16:creationId xmlns:a16="http://schemas.microsoft.com/office/drawing/2014/main" id="{8561DED9-9775-F0EC-CABC-6D30E82A027D}"/>
                </a:ext>
              </a:extLst>
            </p:cNvPr>
            <p:cNvSpPr/>
            <p:nvPr/>
          </p:nvSpPr>
          <p:spPr>
            <a:xfrm>
              <a:off x="-3594877"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55" name="Freeform 3335">
              <a:extLst>
                <a:ext uri="{FF2B5EF4-FFF2-40B4-BE49-F238E27FC236}">
                  <a16:creationId xmlns:a16="http://schemas.microsoft.com/office/drawing/2014/main" id="{FB6B73EF-C0FF-EB6B-9E97-4011FAFE6382}"/>
                </a:ext>
              </a:extLst>
            </p:cNvPr>
            <p:cNvSpPr/>
            <p:nvPr/>
          </p:nvSpPr>
          <p:spPr>
            <a:xfrm>
              <a:off x="-3583906"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56" name="Freeform 3336">
              <a:extLst>
                <a:ext uri="{FF2B5EF4-FFF2-40B4-BE49-F238E27FC236}">
                  <a16:creationId xmlns:a16="http://schemas.microsoft.com/office/drawing/2014/main" id="{7AE7F866-D9D3-AD70-3081-D8BCC97FF145}"/>
                </a:ext>
              </a:extLst>
            </p:cNvPr>
            <p:cNvSpPr/>
            <p:nvPr/>
          </p:nvSpPr>
          <p:spPr>
            <a:xfrm>
              <a:off x="-3589995"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57" name="Freeform 3337">
              <a:extLst>
                <a:ext uri="{FF2B5EF4-FFF2-40B4-BE49-F238E27FC236}">
                  <a16:creationId xmlns:a16="http://schemas.microsoft.com/office/drawing/2014/main" id="{3AF9D080-DCA4-44BD-8E1A-C59AB7602DDF}"/>
                </a:ext>
              </a:extLst>
            </p:cNvPr>
            <p:cNvSpPr/>
            <p:nvPr/>
          </p:nvSpPr>
          <p:spPr>
            <a:xfrm>
              <a:off x="-3579024"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58" name="Freeform 3338">
              <a:extLst>
                <a:ext uri="{FF2B5EF4-FFF2-40B4-BE49-F238E27FC236}">
                  <a16:creationId xmlns:a16="http://schemas.microsoft.com/office/drawing/2014/main" id="{5A452845-F8B7-0F2C-AA34-CF90E433D757}"/>
                </a:ext>
              </a:extLst>
            </p:cNvPr>
            <p:cNvSpPr/>
            <p:nvPr/>
          </p:nvSpPr>
          <p:spPr>
            <a:xfrm>
              <a:off x="-358511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59" name="Freeform 3339">
              <a:extLst>
                <a:ext uri="{FF2B5EF4-FFF2-40B4-BE49-F238E27FC236}">
                  <a16:creationId xmlns:a16="http://schemas.microsoft.com/office/drawing/2014/main" id="{625714F1-7898-7936-EDE7-C0615642DAF3}"/>
                </a:ext>
              </a:extLst>
            </p:cNvPr>
            <p:cNvSpPr/>
            <p:nvPr/>
          </p:nvSpPr>
          <p:spPr>
            <a:xfrm>
              <a:off x="-357414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60" name="Freeform 3340">
              <a:extLst>
                <a:ext uri="{FF2B5EF4-FFF2-40B4-BE49-F238E27FC236}">
                  <a16:creationId xmlns:a16="http://schemas.microsoft.com/office/drawing/2014/main" id="{64B823C8-7974-9EF4-ED33-767EEE143C56}"/>
                </a:ext>
              </a:extLst>
            </p:cNvPr>
            <p:cNvSpPr/>
            <p:nvPr/>
          </p:nvSpPr>
          <p:spPr>
            <a:xfrm>
              <a:off x="-3580231"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61" name="Freeform 3341">
              <a:extLst>
                <a:ext uri="{FF2B5EF4-FFF2-40B4-BE49-F238E27FC236}">
                  <a16:creationId xmlns:a16="http://schemas.microsoft.com/office/drawing/2014/main" id="{831C06CD-60E8-21AA-B541-1F1348E39A4B}"/>
                </a:ext>
              </a:extLst>
            </p:cNvPr>
            <p:cNvSpPr/>
            <p:nvPr/>
          </p:nvSpPr>
          <p:spPr>
            <a:xfrm>
              <a:off x="-3569260"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62" name="Freeform 3342">
              <a:extLst>
                <a:ext uri="{FF2B5EF4-FFF2-40B4-BE49-F238E27FC236}">
                  <a16:creationId xmlns:a16="http://schemas.microsoft.com/office/drawing/2014/main" id="{15F1E1B0-5184-0210-02B0-2B192E1F62FE}"/>
                </a:ext>
              </a:extLst>
            </p:cNvPr>
            <p:cNvSpPr/>
            <p:nvPr/>
          </p:nvSpPr>
          <p:spPr>
            <a:xfrm>
              <a:off x="-3575349"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63" name="Freeform 3343">
              <a:extLst>
                <a:ext uri="{FF2B5EF4-FFF2-40B4-BE49-F238E27FC236}">
                  <a16:creationId xmlns:a16="http://schemas.microsoft.com/office/drawing/2014/main" id="{0CCF0060-E3A5-6459-B581-8EF0A58AE3BF}"/>
                </a:ext>
              </a:extLst>
            </p:cNvPr>
            <p:cNvSpPr/>
            <p:nvPr/>
          </p:nvSpPr>
          <p:spPr>
            <a:xfrm>
              <a:off x="-356437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64" name="Freeform 3344">
              <a:extLst>
                <a:ext uri="{FF2B5EF4-FFF2-40B4-BE49-F238E27FC236}">
                  <a16:creationId xmlns:a16="http://schemas.microsoft.com/office/drawing/2014/main" id="{2521BFB1-8AA1-81CE-327F-42503B947357}"/>
                </a:ext>
              </a:extLst>
            </p:cNvPr>
            <p:cNvSpPr/>
            <p:nvPr/>
          </p:nvSpPr>
          <p:spPr>
            <a:xfrm>
              <a:off x="-3550940"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65" name="Freeform 3345">
              <a:extLst>
                <a:ext uri="{FF2B5EF4-FFF2-40B4-BE49-F238E27FC236}">
                  <a16:creationId xmlns:a16="http://schemas.microsoft.com/office/drawing/2014/main" id="{9DC81383-41EB-155F-B775-A5520DF4FE44}"/>
                </a:ext>
              </a:extLst>
            </p:cNvPr>
            <p:cNvSpPr/>
            <p:nvPr/>
          </p:nvSpPr>
          <p:spPr>
            <a:xfrm>
              <a:off x="-353996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66" name="Freeform 3346">
              <a:extLst>
                <a:ext uri="{FF2B5EF4-FFF2-40B4-BE49-F238E27FC236}">
                  <a16:creationId xmlns:a16="http://schemas.microsoft.com/office/drawing/2014/main" id="{635F563F-ACF2-1244-2C99-73B0D3F20071}"/>
                </a:ext>
              </a:extLst>
            </p:cNvPr>
            <p:cNvSpPr/>
            <p:nvPr/>
          </p:nvSpPr>
          <p:spPr>
            <a:xfrm>
              <a:off x="-3546058"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67" name="Freeform 3347">
              <a:extLst>
                <a:ext uri="{FF2B5EF4-FFF2-40B4-BE49-F238E27FC236}">
                  <a16:creationId xmlns:a16="http://schemas.microsoft.com/office/drawing/2014/main" id="{A9B72D02-5345-D251-9DC6-0BC5A51ADAC0}"/>
                </a:ext>
              </a:extLst>
            </p:cNvPr>
            <p:cNvSpPr/>
            <p:nvPr/>
          </p:nvSpPr>
          <p:spPr>
            <a:xfrm>
              <a:off x="-3535086"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68" name="Freeform 3348">
              <a:extLst>
                <a:ext uri="{FF2B5EF4-FFF2-40B4-BE49-F238E27FC236}">
                  <a16:creationId xmlns:a16="http://schemas.microsoft.com/office/drawing/2014/main" id="{557B583F-E2FA-E1C8-37CC-7A445102765F}"/>
                </a:ext>
              </a:extLst>
            </p:cNvPr>
            <p:cNvSpPr/>
            <p:nvPr/>
          </p:nvSpPr>
          <p:spPr>
            <a:xfrm>
              <a:off x="-3546058"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69" name="Freeform 3349">
              <a:extLst>
                <a:ext uri="{FF2B5EF4-FFF2-40B4-BE49-F238E27FC236}">
                  <a16:creationId xmlns:a16="http://schemas.microsoft.com/office/drawing/2014/main" id="{8743C579-2B21-35B4-EBE5-3446AD5DF2CB}"/>
                </a:ext>
              </a:extLst>
            </p:cNvPr>
            <p:cNvSpPr/>
            <p:nvPr/>
          </p:nvSpPr>
          <p:spPr>
            <a:xfrm>
              <a:off x="-3535086"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70" name="Freeform 3350">
              <a:extLst>
                <a:ext uri="{FF2B5EF4-FFF2-40B4-BE49-F238E27FC236}">
                  <a16:creationId xmlns:a16="http://schemas.microsoft.com/office/drawing/2014/main" id="{C09B2C97-9A1E-B7FC-C2D7-BDB3A9625F7D}"/>
                </a:ext>
              </a:extLst>
            </p:cNvPr>
            <p:cNvSpPr/>
            <p:nvPr/>
          </p:nvSpPr>
          <p:spPr>
            <a:xfrm>
              <a:off x="-3531412"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71" name="Freeform 3351">
              <a:extLst>
                <a:ext uri="{FF2B5EF4-FFF2-40B4-BE49-F238E27FC236}">
                  <a16:creationId xmlns:a16="http://schemas.microsoft.com/office/drawing/2014/main" id="{E72E783A-2B75-722B-B3A1-FB7D3F917021}"/>
                </a:ext>
              </a:extLst>
            </p:cNvPr>
            <p:cNvSpPr/>
            <p:nvPr/>
          </p:nvSpPr>
          <p:spPr>
            <a:xfrm>
              <a:off x="-3520440"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72" name="Freeform 3352">
              <a:extLst>
                <a:ext uri="{FF2B5EF4-FFF2-40B4-BE49-F238E27FC236}">
                  <a16:creationId xmlns:a16="http://schemas.microsoft.com/office/drawing/2014/main" id="{4B7855FE-A27E-C9DE-F566-C0B634F7012B}"/>
                </a:ext>
              </a:extLst>
            </p:cNvPr>
            <p:cNvSpPr/>
            <p:nvPr/>
          </p:nvSpPr>
          <p:spPr>
            <a:xfrm>
              <a:off x="-351676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73" name="Freeform 3353">
              <a:extLst>
                <a:ext uri="{FF2B5EF4-FFF2-40B4-BE49-F238E27FC236}">
                  <a16:creationId xmlns:a16="http://schemas.microsoft.com/office/drawing/2014/main" id="{8AC02F64-9605-5D2B-8EC6-CBFCBEF5E331}"/>
                </a:ext>
              </a:extLst>
            </p:cNvPr>
            <p:cNvSpPr/>
            <p:nvPr/>
          </p:nvSpPr>
          <p:spPr>
            <a:xfrm>
              <a:off x="-350579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74" name="Freeform 3354">
              <a:extLst>
                <a:ext uri="{FF2B5EF4-FFF2-40B4-BE49-F238E27FC236}">
                  <a16:creationId xmlns:a16="http://schemas.microsoft.com/office/drawing/2014/main" id="{CCEEE611-C30B-73FD-89F0-2637001A82E4}"/>
                </a:ext>
              </a:extLst>
            </p:cNvPr>
            <p:cNvSpPr/>
            <p:nvPr/>
          </p:nvSpPr>
          <p:spPr>
            <a:xfrm>
              <a:off x="-351676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75" name="Freeform 3355">
              <a:extLst>
                <a:ext uri="{FF2B5EF4-FFF2-40B4-BE49-F238E27FC236}">
                  <a16:creationId xmlns:a16="http://schemas.microsoft.com/office/drawing/2014/main" id="{1A0B508E-E41B-2DA6-F65D-58E3082366A9}"/>
                </a:ext>
              </a:extLst>
            </p:cNvPr>
            <p:cNvSpPr/>
            <p:nvPr/>
          </p:nvSpPr>
          <p:spPr>
            <a:xfrm>
              <a:off x="-350579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76" name="Freeform 3356">
              <a:extLst>
                <a:ext uri="{FF2B5EF4-FFF2-40B4-BE49-F238E27FC236}">
                  <a16:creationId xmlns:a16="http://schemas.microsoft.com/office/drawing/2014/main" id="{5BA683B3-3805-5066-9709-68FEE885A5EE}"/>
                </a:ext>
              </a:extLst>
            </p:cNvPr>
            <p:cNvSpPr/>
            <p:nvPr/>
          </p:nvSpPr>
          <p:spPr>
            <a:xfrm>
              <a:off x="-3511884"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77" name="Freeform 3357">
              <a:extLst>
                <a:ext uri="{FF2B5EF4-FFF2-40B4-BE49-F238E27FC236}">
                  <a16:creationId xmlns:a16="http://schemas.microsoft.com/office/drawing/2014/main" id="{C3BFF1BF-21EB-E21E-E7FE-B07E82A394B6}"/>
                </a:ext>
              </a:extLst>
            </p:cNvPr>
            <p:cNvSpPr/>
            <p:nvPr/>
          </p:nvSpPr>
          <p:spPr>
            <a:xfrm>
              <a:off x="-350091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78" name="Freeform 3358">
              <a:extLst>
                <a:ext uri="{FF2B5EF4-FFF2-40B4-BE49-F238E27FC236}">
                  <a16:creationId xmlns:a16="http://schemas.microsoft.com/office/drawing/2014/main" id="{BB85A599-7A61-7B8E-65EB-410B025A10FE}"/>
                </a:ext>
              </a:extLst>
            </p:cNvPr>
            <p:cNvSpPr/>
            <p:nvPr/>
          </p:nvSpPr>
          <p:spPr>
            <a:xfrm>
              <a:off x="-3511884"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79" name="Freeform 3359">
              <a:extLst>
                <a:ext uri="{FF2B5EF4-FFF2-40B4-BE49-F238E27FC236}">
                  <a16:creationId xmlns:a16="http://schemas.microsoft.com/office/drawing/2014/main" id="{C0C0585D-1AFF-4B05-C0A0-08F4B9414251}"/>
                </a:ext>
              </a:extLst>
            </p:cNvPr>
            <p:cNvSpPr/>
            <p:nvPr/>
          </p:nvSpPr>
          <p:spPr>
            <a:xfrm>
              <a:off x="-350091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80" name="Freeform 3360">
              <a:extLst>
                <a:ext uri="{FF2B5EF4-FFF2-40B4-BE49-F238E27FC236}">
                  <a16:creationId xmlns:a16="http://schemas.microsoft.com/office/drawing/2014/main" id="{7708F4D9-D393-BB1A-60B2-DA3F972EB4B9}"/>
                </a:ext>
              </a:extLst>
            </p:cNvPr>
            <p:cNvSpPr/>
            <p:nvPr/>
          </p:nvSpPr>
          <p:spPr>
            <a:xfrm>
              <a:off x="-3511884"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81" name="Freeform 3361">
              <a:extLst>
                <a:ext uri="{FF2B5EF4-FFF2-40B4-BE49-F238E27FC236}">
                  <a16:creationId xmlns:a16="http://schemas.microsoft.com/office/drawing/2014/main" id="{507BDE9F-8728-EF4B-3E8E-80C33F523D13}"/>
                </a:ext>
              </a:extLst>
            </p:cNvPr>
            <p:cNvSpPr/>
            <p:nvPr/>
          </p:nvSpPr>
          <p:spPr>
            <a:xfrm>
              <a:off x="-350091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82" name="Freeform 3362">
              <a:extLst>
                <a:ext uri="{FF2B5EF4-FFF2-40B4-BE49-F238E27FC236}">
                  <a16:creationId xmlns:a16="http://schemas.microsoft.com/office/drawing/2014/main" id="{578C3373-0517-AEDB-7530-45B1BA783C0B}"/>
                </a:ext>
              </a:extLst>
            </p:cNvPr>
            <p:cNvSpPr/>
            <p:nvPr/>
          </p:nvSpPr>
          <p:spPr>
            <a:xfrm>
              <a:off x="-3511884"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83" name="Freeform 3363">
              <a:extLst>
                <a:ext uri="{FF2B5EF4-FFF2-40B4-BE49-F238E27FC236}">
                  <a16:creationId xmlns:a16="http://schemas.microsoft.com/office/drawing/2014/main" id="{DA0EF0A8-211A-C82B-9D28-83160AD26313}"/>
                </a:ext>
              </a:extLst>
            </p:cNvPr>
            <p:cNvSpPr/>
            <p:nvPr/>
          </p:nvSpPr>
          <p:spPr>
            <a:xfrm>
              <a:off x="-350091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84" name="Freeform 3364">
              <a:extLst>
                <a:ext uri="{FF2B5EF4-FFF2-40B4-BE49-F238E27FC236}">
                  <a16:creationId xmlns:a16="http://schemas.microsoft.com/office/drawing/2014/main" id="{ECCBCC2D-6BF6-EB15-A335-864867E64D9E}"/>
                </a:ext>
              </a:extLst>
            </p:cNvPr>
            <p:cNvSpPr/>
            <p:nvPr/>
          </p:nvSpPr>
          <p:spPr>
            <a:xfrm>
              <a:off x="-3497238"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85" name="Freeform 3365">
              <a:extLst>
                <a:ext uri="{FF2B5EF4-FFF2-40B4-BE49-F238E27FC236}">
                  <a16:creationId xmlns:a16="http://schemas.microsoft.com/office/drawing/2014/main" id="{84203366-C121-45BB-D418-C284BFDAD0E6}"/>
                </a:ext>
              </a:extLst>
            </p:cNvPr>
            <p:cNvSpPr/>
            <p:nvPr/>
          </p:nvSpPr>
          <p:spPr>
            <a:xfrm>
              <a:off x="-3486267"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86" name="Freeform 3366">
              <a:extLst>
                <a:ext uri="{FF2B5EF4-FFF2-40B4-BE49-F238E27FC236}">
                  <a16:creationId xmlns:a16="http://schemas.microsoft.com/office/drawing/2014/main" id="{5CB0509F-C083-871B-4639-33E0EEEB0CB4}"/>
                </a:ext>
              </a:extLst>
            </p:cNvPr>
            <p:cNvSpPr/>
            <p:nvPr/>
          </p:nvSpPr>
          <p:spPr>
            <a:xfrm>
              <a:off x="-3458182"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87" name="Freeform 3367">
              <a:extLst>
                <a:ext uri="{FF2B5EF4-FFF2-40B4-BE49-F238E27FC236}">
                  <a16:creationId xmlns:a16="http://schemas.microsoft.com/office/drawing/2014/main" id="{3D03D208-29FB-E5F6-DC42-E2325E83CA1A}"/>
                </a:ext>
              </a:extLst>
            </p:cNvPr>
            <p:cNvSpPr/>
            <p:nvPr/>
          </p:nvSpPr>
          <p:spPr>
            <a:xfrm>
              <a:off x="-3447211"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88" name="Freeform 3368">
              <a:extLst>
                <a:ext uri="{FF2B5EF4-FFF2-40B4-BE49-F238E27FC236}">
                  <a16:creationId xmlns:a16="http://schemas.microsoft.com/office/drawing/2014/main" id="{913F6DCD-9E0C-1392-114F-0A7BC313301D}"/>
                </a:ext>
              </a:extLst>
            </p:cNvPr>
            <p:cNvSpPr/>
            <p:nvPr/>
          </p:nvSpPr>
          <p:spPr>
            <a:xfrm>
              <a:off x="-3453300"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89" name="Freeform 3369">
              <a:extLst>
                <a:ext uri="{FF2B5EF4-FFF2-40B4-BE49-F238E27FC236}">
                  <a16:creationId xmlns:a16="http://schemas.microsoft.com/office/drawing/2014/main" id="{BF4B272E-5080-7A9A-968F-C49B5A1CEC00}"/>
                </a:ext>
              </a:extLst>
            </p:cNvPr>
            <p:cNvSpPr/>
            <p:nvPr/>
          </p:nvSpPr>
          <p:spPr>
            <a:xfrm>
              <a:off x="-3442329"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90" name="Freeform 3370">
              <a:extLst>
                <a:ext uri="{FF2B5EF4-FFF2-40B4-BE49-F238E27FC236}">
                  <a16:creationId xmlns:a16="http://schemas.microsoft.com/office/drawing/2014/main" id="{04DBD2AF-399B-CC9C-7BCE-D44D58C0324E}"/>
                </a:ext>
              </a:extLst>
            </p:cNvPr>
            <p:cNvSpPr/>
            <p:nvPr/>
          </p:nvSpPr>
          <p:spPr>
            <a:xfrm>
              <a:off x="-344353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91" name="Freeform 3371">
              <a:extLst>
                <a:ext uri="{FF2B5EF4-FFF2-40B4-BE49-F238E27FC236}">
                  <a16:creationId xmlns:a16="http://schemas.microsoft.com/office/drawing/2014/main" id="{1440E605-CA97-2DF0-66A3-01E30DB57AA5}"/>
                </a:ext>
              </a:extLst>
            </p:cNvPr>
            <p:cNvSpPr/>
            <p:nvPr/>
          </p:nvSpPr>
          <p:spPr>
            <a:xfrm>
              <a:off x="-343256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92" name="Freeform 3372">
              <a:extLst>
                <a:ext uri="{FF2B5EF4-FFF2-40B4-BE49-F238E27FC236}">
                  <a16:creationId xmlns:a16="http://schemas.microsoft.com/office/drawing/2014/main" id="{4D9B827A-B14F-FE1D-3244-2CF988ACA104}"/>
                </a:ext>
              </a:extLst>
            </p:cNvPr>
            <p:cNvSpPr/>
            <p:nvPr/>
          </p:nvSpPr>
          <p:spPr>
            <a:xfrm>
              <a:off x="-3428891"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93" name="Freeform 3373">
              <a:extLst>
                <a:ext uri="{FF2B5EF4-FFF2-40B4-BE49-F238E27FC236}">
                  <a16:creationId xmlns:a16="http://schemas.microsoft.com/office/drawing/2014/main" id="{CA639BF2-89CA-8AD0-175D-922EC3A177CF}"/>
                </a:ext>
              </a:extLst>
            </p:cNvPr>
            <p:cNvSpPr/>
            <p:nvPr/>
          </p:nvSpPr>
          <p:spPr>
            <a:xfrm>
              <a:off x="-3417919"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94" name="Freeform 3374">
              <a:extLst>
                <a:ext uri="{FF2B5EF4-FFF2-40B4-BE49-F238E27FC236}">
                  <a16:creationId xmlns:a16="http://schemas.microsoft.com/office/drawing/2014/main" id="{8104C5F6-E1A2-F6F1-B45D-9BBD95F54C4D}"/>
                </a:ext>
              </a:extLst>
            </p:cNvPr>
            <p:cNvSpPr/>
            <p:nvPr/>
          </p:nvSpPr>
          <p:spPr>
            <a:xfrm>
              <a:off x="-340936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95" name="Freeform 3375">
              <a:extLst>
                <a:ext uri="{FF2B5EF4-FFF2-40B4-BE49-F238E27FC236}">
                  <a16:creationId xmlns:a16="http://schemas.microsoft.com/office/drawing/2014/main" id="{CF6D9A99-4D40-EBCF-C08F-37A1C160EDE3}"/>
                </a:ext>
              </a:extLst>
            </p:cNvPr>
            <p:cNvSpPr/>
            <p:nvPr/>
          </p:nvSpPr>
          <p:spPr>
            <a:xfrm>
              <a:off x="-339839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96" name="Freeform 3376">
              <a:extLst>
                <a:ext uri="{FF2B5EF4-FFF2-40B4-BE49-F238E27FC236}">
                  <a16:creationId xmlns:a16="http://schemas.microsoft.com/office/drawing/2014/main" id="{97EB46AE-5A16-AEB6-034C-CCB5B6FF4713}"/>
                </a:ext>
              </a:extLst>
            </p:cNvPr>
            <p:cNvSpPr/>
            <p:nvPr/>
          </p:nvSpPr>
          <p:spPr>
            <a:xfrm>
              <a:off x="-3399599"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97" name="Freeform 3377">
              <a:extLst>
                <a:ext uri="{FF2B5EF4-FFF2-40B4-BE49-F238E27FC236}">
                  <a16:creationId xmlns:a16="http://schemas.microsoft.com/office/drawing/2014/main" id="{34F7EBCC-F598-F8D2-A940-8BC0F3188E4C}"/>
                </a:ext>
              </a:extLst>
            </p:cNvPr>
            <p:cNvSpPr/>
            <p:nvPr/>
          </p:nvSpPr>
          <p:spPr>
            <a:xfrm>
              <a:off x="-338862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98" name="Freeform 3378">
              <a:extLst>
                <a:ext uri="{FF2B5EF4-FFF2-40B4-BE49-F238E27FC236}">
                  <a16:creationId xmlns:a16="http://schemas.microsoft.com/office/drawing/2014/main" id="{D9E59750-096B-DBA2-E511-2B317712F930}"/>
                </a:ext>
              </a:extLst>
            </p:cNvPr>
            <p:cNvSpPr/>
            <p:nvPr/>
          </p:nvSpPr>
          <p:spPr>
            <a:xfrm>
              <a:off x="-3384953"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199" name="Freeform 3379">
              <a:extLst>
                <a:ext uri="{FF2B5EF4-FFF2-40B4-BE49-F238E27FC236}">
                  <a16:creationId xmlns:a16="http://schemas.microsoft.com/office/drawing/2014/main" id="{19E2272D-332F-4972-B575-A9AC2D56DA55}"/>
                </a:ext>
              </a:extLst>
            </p:cNvPr>
            <p:cNvSpPr/>
            <p:nvPr/>
          </p:nvSpPr>
          <p:spPr>
            <a:xfrm>
              <a:off x="-337398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00" name="Freeform 3380">
              <a:extLst>
                <a:ext uri="{FF2B5EF4-FFF2-40B4-BE49-F238E27FC236}">
                  <a16:creationId xmlns:a16="http://schemas.microsoft.com/office/drawing/2014/main" id="{35CFF0AA-D41E-BC5A-C017-167897771911}"/>
                </a:ext>
              </a:extLst>
            </p:cNvPr>
            <p:cNvSpPr/>
            <p:nvPr/>
          </p:nvSpPr>
          <p:spPr>
            <a:xfrm>
              <a:off x="-3375189"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01" name="Freeform 3381">
              <a:extLst>
                <a:ext uri="{FF2B5EF4-FFF2-40B4-BE49-F238E27FC236}">
                  <a16:creationId xmlns:a16="http://schemas.microsoft.com/office/drawing/2014/main" id="{A5987075-BEC0-DC5D-E0E9-7B365F3437BA}"/>
                </a:ext>
              </a:extLst>
            </p:cNvPr>
            <p:cNvSpPr/>
            <p:nvPr/>
          </p:nvSpPr>
          <p:spPr>
            <a:xfrm>
              <a:off x="-336421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02" name="Freeform 3382">
              <a:extLst>
                <a:ext uri="{FF2B5EF4-FFF2-40B4-BE49-F238E27FC236}">
                  <a16:creationId xmlns:a16="http://schemas.microsoft.com/office/drawing/2014/main" id="{18171CEC-EB7E-FCD9-3D57-B46EE1697B37}"/>
                </a:ext>
              </a:extLst>
            </p:cNvPr>
            <p:cNvSpPr/>
            <p:nvPr/>
          </p:nvSpPr>
          <p:spPr>
            <a:xfrm>
              <a:off x="-3375189"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03" name="Freeform 3383">
              <a:extLst>
                <a:ext uri="{FF2B5EF4-FFF2-40B4-BE49-F238E27FC236}">
                  <a16:creationId xmlns:a16="http://schemas.microsoft.com/office/drawing/2014/main" id="{040385DF-AEB0-7DFF-6575-D791C0D41CF6}"/>
                </a:ext>
              </a:extLst>
            </p:cNvPr>
            <p:cNvSpPr/>
            <p:nvPr/>
          </p:nvSpPr>
          <p:spPr>
            <a:xfrm>
              <a:off x="-336421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04" name="Freeform 3384">
              <a:extLst>
                <a:ext uri="{FF2B5EF4-FFF2-40B4-BE49-F238E27FC236}">
                  <a16:creationId xmlns:a16="http://schemas.microsoft.com/office/drawing/2014/main" id="{6D87FEC1-6147-526D-63B7-864430FB8CC5}"/>
                </a:ext>
              </a:extLst>
            </p:cNvPr>
            <p:cNvSpPr/>
            <p:nvPr/>
          </p:nvSpPr>
          <p:spPr>
            <a:xfrm>
              <a:off x="-3370307"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05" name="Freeform 3385">
              <a:extLst>
                <a:ext uri="{FF2B5EF4-FFF2-40B4-BE49-F238E27FC236}">
                  <a16:creationId xmlns:a16="http://schemas.microsoft.com/office/drawing/2014/main" id="{FF9C9183-E33F-6F84-9CD0-3F2D6950CC27}"/>
                </a:ext>
              </a:extLst>
            </p:cNvPr>
            <p:cNvSpPr/>
            <p:nvPr/>
          </p:nvSpPr>
          <p:spPr>
            <a:xfrm>
              <a:off x="-3359336"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06" name="Freeform 3386">
              <a:extLst>
                <a:ext uri="{FF2B5EF4-FFF2-40B4-BE49-F238E27FC236}">
                  <a16:creationId xmlns:a16="http://schemas.microsoft.com/office/drawing/2014/main" id="{030E83C3-C2A7-4BEF-C8CF-BE5EFA87A865}"/>
                </a:ext>
              </a:extLst>
            </p:cNvPr>
            <p:cNvSpPr/>
            <p:nvPr/>
          </p:nvSpPr>
          <p:spPr>
            <a:xfrm>
              <a:off x="-3365425"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07" name="Freeform 3387">
              <a:extLst>
                <a:ext uri="{FF2B5EF4-FFF2-40B4-BE49-F238E27FC236}">
                  <a16:creationId xmlns:a16="http://schemas.microsoft.com/office/drawing/2014/main" id="{25E4E757-5902-CB20-4378-1B6E34906E64}"/>
                </a:ext>
              </a:extLst>
            </p:cNvPr>
            <p:cNvSpPr/>
            <p:nvPr/>
          </p:nvSpPr>
          <p:spPr>
            <a:xfrm>
              <a:off x="-3354454"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08" name="Freeform 3388">
              <a:extLst>
                <a:ext uri="{FF2B5EF4-FFF2-40B4-BE49-F238E27FC236}">
                  <a16:creationId xmlns:a16="http://schemas.microsoft.com/office/drawing/2014/main" id="{27458544-3887-ADD6-C67F-364AB60475D8}"/>
                </a:ext>
              </a:extLst>
            </p:cNvPr>
            <p:cNvSpPr/>
            <p:nvPr/>
          </p:nvSpPr>
          <p:spPr>
            <a:xfrm>
              <a:off x="-3341015"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09" name="Freeform 3389">
              <a:extLst>
                <a:ext uri="{FF2B5EF4-FFF2-40B4-BE49-F238E27FC236}">
                  <a16:creationId xmlns:a16="http://schemas.microsoft.com/office/drawing/2014/main" id="{7F4D290E-F285-61B0-4DE9-FC0AE3DF4698}"/>
                </a:ext>
              </a:extLst>
            </p:cNvPr>
            <p:cNvSpPr/>
            <p:nvPr/>
          </p:nvSpPr>
          <p:spPr>
            <a:xfrm>
              <a:off x="-3330044"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10" name="Freeform 3390">
              <a:extLst>
                <a:ext uri="{FF2B5EF4-FFF2-40B4-BE49-F238E27FC236}">
                  <a16:creationId xmlns:a16="http://schemas.microsoft.com/office/drawing/2014/main" id="{C97ED45A-D94F-2E5F-1CB1-CB608DA36217}"/>
                </a:ext>
              </a:extLst>
            </p:cNvPr>
            <p:cNvSpPr/>
            <p:nvPr/>
          </p:nvSpPr>
          <p:spPr>
            <a:xfrm>
              <a:off x="-3326370"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11" name="Freeform 3391">
              <a:extLst>
                <a:ext uri="{FF2B5EF4-FFF2-40B4-BE49-F238E27FC236}">
                  <a16:creationId xmlns:a16="http://schemas.microsoft.com/office/drawing/2014/main" id="{50421821-B782-3EFA-E1B5-F1863D36F1DA}"/>
                </a:ext>
              </a:extLst>
            </p:cNvPr>
            <p:cNvSpPr/>
            <p:nvPr/>
          </p:nvSpPr>
          <p:spPr>
            <a:xfrm>
              <a:off x="-331539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12" name="Freeform 3392">
              <a:extLst>
                <a:ext uri="{FF2B5EF4-FFF2-40B4-BE49-F238E27FC236}">
                  <a16:creationId xmlns:a16="http://schemas.microsoft.com/office/drawing/2014/main" id="{75CF9592-8CD8-B0A2-692C-CC2E499337FD}"/>
                </a:ext>
              </a:extLst>
            </p:cNvPr>
            <p:cNvSpPr/>
            <p:nvPr/>
          </p:nvSpPr>
          <p:spPr>
            <a:xfrm>
              <a:off x="-3326370"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13" name="Freeform 3393">
              <a:extLst>
                <a:ext uri="{FF2B5EF4-FFF2-40B4-BE49-F238E27FC236}">
                  <a16:creationId xmlns:a16="http://schemas.microsoft.com/office/drawing/2014/main" id="{0EB68AE8-8587-FE4F-7864-D09F57481B04}"/>
                </a:ext>
              </a:extLst>
            </p:cNvPr>
            <p:cNvSpPr/>
            <p:nvPr/>
          </p:nvSpPr>
          <p:spPr>
            <a:xfrm>
              <a:off x="-331539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14" name="Freeform 3394">
              <a:extLst>
                <a:ext uri="{FF2B5EF4-FFF2-40B4-BE49-F238E27FC236}">
                  <a16:creationId xmlns:a16="http://schemas.microsoft.com/office/drawing/2014/main" id="{D767174D-7304-8C31-8C8B-92D90A80CE4B}"/>
                </a:ext>
              </a:extLst>
            </p:cNvPr>
            <p:cNvSpPr/>
            <p:nvPr/>
          </p:nvSpPr>
          <p:spPr>
            <a:xfrm>
              <a:off x="-3282432"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15" name="Freeform 3395">
              <a:extLst>
                <a:ext uri="{FF2B5EF4-FFF2-40B4-BE49-F238E27FC236}">
                  <a16:creationId xmlns:a16="http://schemas.microsoft.com/office/drawing/2014/main" id="{D736D252-7379-AD35-6C3B-47F8AD3C421C}"/>
                </a:ext>
              </a:extLst>
            </p:cNvPr>
            <p:cNvSpPr/>
            <p:nvPr/>
          </p:nvSpPr>
          <p:spPr>
            <a:xfrm>
              <a:off x="-3271461"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16" name="Freeform 3396">
              <a:extLst>
                <a:ext uri="{FF2B5EF4-FFF2-40B4-BE49-F238E27FC236}">
                  <a16:creationId xmlns:a16="http://schemas.microsoft.com/office/drawing/2014/main" id="{A6A33756-37C6-01CE-91F5-C918959C1BAD}"/>
                </a:ext>
              </a:extLst>
            </p:cNvPr>
            <p:cNvSpPr/>
            <p:nvPr/>
          </p:nvSpPr>
          <p:spPr>
            <a:xfrm>
              <a:off x="-3277550"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17" name="Freeform 3397">
              <a:extLst>
                <a:ext uri="{FF2B5EF4-FFF2-40B4-BE49-F238E27FC236}">
                  <a16:creationId xmlns:a16="http://schemas.microsoft.com/office/drawing/2014/main" id="{B3FC7DAE-5AA2-AE1E-F2CC-6254D7EADAD0}"/>
                </a:ext>
              </a:extLst>
            </p:cNvPr>
            <p:cNvSpPr/>
            <p:nvPr/>
          </p:nvSpPr>
          <p:spPr>
            <a:xfrm>
              <a:off x="-326657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18" name="Freeform 3398">
              <a:extLst>
                <a:ext uri="{FF2B5EF4-FFF2-40B4-BE49-F238E27FC236}">
                  <a16:creationId xmlns:a16="http://schemas.microsoft.com/office/drawing/2014/main" id="{14F97648-5947-F428-4C48-42E38238DD7E}"/>
                </a:ext>
              </a:extLst>
            </p:cNvPr>
            <p:cNvSpPr/>
            <p:nvPr/>
          </p:nvSpPr>
          <p:spPr>
            <a:xfrm>
              <a:off x="-3272668"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19" name="Freeform 3399">
              <a:extLst>
                <a:ext uri="{FF2B5EF4-FFF2-40B4-BE49-F238E27FC236}">
                  <a16:creationId xmlns:a16="http://schemas.microsoft.com/office/drawing/2014/main" id="{C328E514-3687-652E-CD03-D657D553DCDC}"/>
                </a:ext>
              </a:extLst>
            </p:cNvPr>
            <p:cNvSpPr/>
            <p:nvPr/>
          </p:nvSpPr>
          <p:spPr>
            <a:xfrm>
              <a:off x="-3261697"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20" name="Freeform 3400">
              <a:extLst>
                <a:ext uri="{FF2B5EF4-FFF2-40B4-BE49-F238E27FC236}">
                  <a16:creationId xmlns:a16="http://schemas.microsoft.com/office/drawing/2014/main" id="{75F98993-4FA2-2842-4CE8-C1ABF51C013E}"/>
                </a:ext>
              </a:extLst>
            </p:cNvPr>
            <p:cNvSpPr/>
            <p:nvPr/>
          </p:nvSpPr>
          <p:spPr>
            <a:xfrm>
              <a:off x="-3238494"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21" name="Freeform 3401">
              <a:extLst>
                <a:ext uri="{FF2B5EF4-FFF2-40B4-BE49-F238E27FC236}">
                  <a16:creationId xmlns:a16="http://schemas.microsoft.com/office/drawing/2014/main" id="{C7EFEABC-1D95-A4A0-A3F7-84C28DD06368}"/>
                </a:ext>
              </a:extLst>
            </p:cNvPr>
            <p:cNvSpPr/>
            <p:nvPr/>
          </p:nvSpPr>
          <p:spPr>
            <a:xfrm>
              <a:off x="-3227523"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22" name="Freeform 3402">
              <a:extLst>
                <a:ext uri="{FF2B5EF4-FFF2-40B4-BE49-F238E27FC236}">
                  <a16:creationId xmlns:a16="http://schemas.microsoft.com/office/drawing/2014/main" id="{11B86D6F-6903-3E6D-F721-45083646424C}"/>
                </a:ext>
              </a:extLst>
            </p:cNvPr>
            <p:cNvSpPr/>
            <p:nvPr/>
          </p:nvSpPr>
          <p:spPr>
            <a:xfrm>
              <a:off x="-3238494"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23" name="Freeform 3403">
              <a:extLst>
                <a:ext uri="{FF2B5EF4-FFF2-40B4-BE49-F238E27FC236}">
                  <a16:creationId xmlns:a16="http://schemas.microsoft.com/office/drawing/2014/main" id="{A297FF5B-AF80-9B67-25C6-405F6B378571}"/>
                </a:ext>
              </a:extLst>
            </p:cNvPr>
            <p:cNvSpPr/>
            <p:nvPr/>
          </p:nvSpPr>
          <p:spPr>
            <a:xfrm>
              <a:off x="-3227523"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24" name="Freeform 3404">
              <a:extLst>
                <a:ext uri="{FF2B5EF4-FFF2-40B4-BE49-F238E27FC236}">
                  <a16:creationId xmlns:a16="http://schemas.microsoft.com/office/drawing/2014/main" id="{7AA0254C-48B3-34CE-57B8-F41D753006DA}"/>
                </a:ext>
              </a:extLst>
            </p:cNvPr>
            <p:cNvSpPr/>
            <p:nvPr/>
          </p:nvSpPr>
          <p:spPr>
            <a:xfrm>
              <a:off x="-3238494"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25" name="Freeform 3405">
              <a:extLst>
                <a:ext uri="{FF2B5EF4-FFF2-40B4-BE49-F238E27FC236}">
                  <a16:creationId xmlns:a16="http://schemas.microsoft.com/office/drawing/2014/main" id="{EC41BBD7-1F16-D76C-795A-6DB8DB6873F9}"/>
                </a:ext>
              </a:extLst>
            </p:cNvPr>
            <p:cNvSpPr/>
            <p:nvPr/>
          </p:nvSpPr>
          <p:spPr>
            <a:xfrm>
              <a:off x="-3227523"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26" name="Freeform 3406">
              <a:extLst>
                <a:ext uri="{FF2B5EF4-FFF2-40B4-BE49-F238E27FC236}">
                  <a16:creationId xmlns:a16="http://schemas.microsoft.com/office/drawing/2014/main" id="{672FD658-9931-CE59-F21C-B5B90D464B3F}"/>
                </a:ext>
              </a:extLst>
            </p:cNvPr>
            <p:cNvSpPr/>
            <p:nvPr/>
          </p:nvSpPr>
          <p:spPr>
            <a:xfrm>
              <a:off x="-3233612"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27" name="Freeform 3407">
              <a:extLst>
                <a:ext uri="{FF2B5EF4-FFF2-40B4-BE49-F238E27FC236}">
                  <a16:creationId xmlns:a16="http://schemas.microsoft.com/office/drawing/2014/main" id="{2E3950BE-6C02-BDF2-BBF0-7FF9AA63F84E}"/>
                </a:ext>
              </a:extLst>
            </p:cNvPr>
            <p:cNvSpPr/>
            <p:nvPr/>
          </p:nvSpPr>
          <p:spPr>
            <a:xfrm>
              <a:off x="-3222641"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28" name="Freeform 3408">
              <a:extLst>
                <a:ext uri="{FF2B5EF4-FFF2-40B4-BE49-F238E27FC236}">
                  <a16:creationId xmlns:a16="http://schemas.microsoft.com/office/drawing/2014/main" id="{88A84675-F971-6800-54BC-BA80202A4E7B}"/>
                </a:ext>
              </a:extLst>
            </p:cNvPr>
            <p:cNvSpPr/>
            <p:nvPr/>
          </p:nvSpPr>
          <p:spPr>
            <a:xfrm>
              <a:off x="-3223848"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29" name="Freeform 3409">
              <a:extLst>
                <a:ext uri="{FF2B5EF4-FFF2-40B4-BE49-F238E27FC236}">
                  <a16:creationId xmlns:a16="http://schemas.microsoft.com/office/drawing/2014/main" id="{3B8C9D69-95FA-160F-066C-1F40525414C3}"/>
                </a:ext>
              </a:extLst>
            </p:cNvPr>
            <p:cNvSpPr/>
            <p:nvPr/>
          </p:nvSpPr>
          <p:spPr>
            <a:xfrm>
              <a:off x="-3212877"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30" name="Freeform 3410">
              <a:extLst>
                <a:ext uri="{FF2B5EF4-FFF2-40B4-BE49-F238E27FC236}">
                  <a16:creationId xmlns:a16="http://schemas.microsoft.com/office/drawing/2014/main" id="{D0B3075F-4C51-5322-F15C-EFAA4DFCDB73}"/>
                </a:ext>
              </a:extLst>
            </p:cNvPr>
            <p:cNvSpPr/>
            <p:nvPr/>
          </p:nvSpPr>
          <p:spPr>
            <a:xfrm>
              <a:off x="-3214084"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31" name="Freeform 3411">
              <a:extLst>
                <a:ext uri="{FF2B5EF4-FFF2-40B4-BE49-F238E27FC236}">
                  <a16:creationId xmlns:a16="http://schemas.microsoft.com/office/drawing/2014/main" id="{80C0211E-2EE1-1826-2265-7743C2B48DC2}"/>
                </a:ext>
              </a:extLst>
            </p:cNvPr>
            <p:cNvSpPr/>
            <p:nvPr/>
          </p:nvSpPr>
          <p:spPr>
            <a:xfrm>
              <a:off x="-3203113"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32" name="Freeform 3412">
              <a:extLst>
                <a:ext uri="{FF2B5EF4-FFF2-40B4-BE49-F238E27FC236}">
                  <a16:creationId xmlns:a16="http://schemas.microsoft.com/office/drawing/2014/main" id="{3E4ED9B9-D625-1733-B96D-F037A223BB6C}"/>
                </a:ext>
              </a:extLst>
            </p:cNvPr>
            <p:cNvSpPr/>
            <p:nvPr/>
          </p:nvSpPr>
          <p:spPr>
            <a:xfrm>
              <a:off x="-3131091"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33" name="Freeform 3413">
              <a:extLst>
                <a:ext uri="{FF2B5EF4-FFF2-40B4-BE49-F238E27FC236}">
                  <a16:creationId xmlns:a16="http://schemas.microsoft.com/office/drawing/2014/main" id="{3FAD064B-C66F-E4D3-B823-0F60DE2C5F86}"/>
                </a:ext>
              </a:extLst>
            </p:cNvPr>
            <p:cNvSpPr/>
            <p:nvPr/>
          </p:nvSpPr>
          <p:spPr>
            <a:xfrm>
              <a:off x="-3120120"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34" name="Freeform 3414">
              <a:extLst>
                <a:ext uri="{FF2B5EF4-FFF2-40B4-BE49-F238E27FC236}">
                  <a16:creationId xmlns:a16="http://schemas.microsoft.com/office/drawing/2014/main" id="{EF33F7FD-2671-00C5-5D7C-F148040F2825}"/>
                </a:ext>
              </a:extLst>
            </p:cNvPr>
            <p:cNvSpPr/>
            <p:nvPr/>
          </p:nvSpPr>
          <p:spPr>
            <a:xfrm>
              <a:off x="-3116445"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35" name="Freeform 3415">
              <a:extLst>
                <a:ext uri="{FF2B5EF4-FFF2-40B4-BE49-F238E27FC236}">
                  <a16:creationId xmlns:a16="http://schemas.microsoft.com/office/drawing/2014/main" id="{B8A33FAC-C8EF-5266-2670-B1AC69861606}"/>
                </a:ext>
              </a:extLst>
            </p:cNvPr>
            <p:cNvSpPr/>
            <p:nvPr/>
          </p:nvSpPr>
          <p:spPr>
            <a:xfrm>
              <a:off x="-310547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36" name="Freeform 3416">
              <a:extLst>
                <a:ext uri="{FF2B5EF4-FFF2-40B4-BE49-F238E27FC236}">
                  <a16:creationId xmlns:a16="http://schemas.microsoft.com/office/drawing/2014/main" id="{E09B439C-D414-2D8D-48DD-07D5179D74B8}"/>
                </a:ext>
              </a:extLst>
            </p:cNvPr>
            <p:cNvSpPr/>
            <p:nvPr/>
          </p:nvSpPr>
          <p:spPr>
            <a:xfrm>
              <a:off x="-3101799"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37" name="Freeform 3417">
              <a:extLst>
                <a:ext uri="{FF2B5EF4-FFF2-40B4-BE49-F238E27FC236}">
                  <a16:creationId xmlns:a16="http://schemas.microsoft.com/office/drawing/2014/main" id="{E8BBFB87-F3B8-0999-CF11-EE5EB3349D64}"/>
                </a:ext>
              </a:extLst>
            </p:cNvPr>
            <p:cNvSpPr/>
            <p:nvPr/>
          </p:nvSpPr>
          <p:spPr>
            <a:xfrm>
              <a:off x="-309082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38" name="Freeform 3418">
              <a:extLst>
                <a:ext uri="{FF2B5EF4-FFF2-40B4-BE49-F238E27FC236}">
                  <a16:creationId xmlns:a16="http://schemas.microsoft.com/office/drawing/2014/main" id="{B10908D5-EB76-5880-6248-A4392DD067F8}"/>
                </a:ext>
              </a:extLst>
            </p:cNvPr>
            <p:cNvSpPr/>
            <p:nvPr/>
          </p:nvSpPr>
          <p:spPr>
            <a:xfrm>
              <a:off x="-3101799"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39" name="Freeform 3419">
              <a:extLst>
                <a:ext uri="{FF2B5EF4-FFF2-40B4-BE49-F238E27FC236}">
                  <a16:creationId xmlns:a16="http://schemas.microsoft.com/office/drawing/2014/main" id="{23B85B05-B594-FFFE-8AC7-098EB54EDCFE}"/>
                </a:ext>
              </a:extLst>
            </p:cNvPr>
            <p:cNvSpPr/>
            <p:nvPr/>
          </p:nvSpPr>
          <p:spPr>
            <a:xfrm>
              <a:off x="-309082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40" name="Freeform 3420">
              <a:extLst>
                <a:ext uri="{FF2B5EF4-FFF2-40B4-BE49-F238E27FC236}">
                  <a16:creationId xmlns:a16="http://schemas.microsoft.com/office/drawing/2014/main" id="{61C1F6A3-8132-862D-EA33-0E5B25FBE3F3}"/>
                </a:ext>
              </a:extLst>
            </p:cNvPr>
            <p:cNvSpPr/>
            <p:nvPr/>
          </p:nvSpPr>
          <p:spPr>
            <a:xfrm>
              <a:off x="-3101799"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41" name="Freeform 3421">
              <a:extLst>
                <a:ext uri="{FF2B5EF4-FFF2-40B4-BE49-F238E27FC236}">
                  <a16:creationId xmlns:a16="http://schemas.microsoft.com/office/drawing/2014/main" id="{8ED52311-EB5F-E11F-58BA-B5980825CD01}"/>
                </a:ext>
              </a:extLst>
            </p:cNvPr>
            <p:cNvSpPr/>
            <p:nvPr/>
          </p:nvSpPr>
          <p:spPr>
            <a:xfrm>
              <a:off x="-309082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42" name="Freeform 3422">
              <a:extLst>
                <a:ext uri="{FF2B5EF4-FFF2-40B4-BE49-F238E27FC236}">
                  <a16:creationId xmlns:a16="http://schemas.microsoft.com/office/drawing/2014/main" id="{074103F2-B283-F0C6-1382-E3795AD30865}"/>
                </a:ext>
              </a:extLst>
            </p:cNvPr>
            <p:cNvSpPr/>
            <p:nvPr/>
          </p:nvSpPr>
          <p:spPr>
            <a:xfrm>
              <a:off x="-3096917"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43" name="Freeform 3423">
              <a:extLst>
                <a:ext uri="{FF2B5EF4-FFF2-40B4-BE49-F238E27FC236}">
                  <a16:creationId xmlns:a16="http://schemas.microsoft.com/office/drawing/2014/main" id="{50C4E145-D5DD-14C4-6B9C-7FDF9D0B6E78}"/>
                </a:ext>
              </a:extLst>
            </p:cNvPr>
            <p:cNvSpPr/>
            <p:nvPr/>
          </p:nvSpPr>
          <p:spPr>
            <a:xfrm>
              <a:off x="-3085946"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44" name="Freeform 3424">
              <a:extLst>
                <a:ext uri="{FF2B5EF4-FFF2-40B4-BE49-F238E27FC236}">
                  <a16:creationId xmlns:a16="http://schemas.microsoft.com/office/drawing/2014/main" id="{3A4F9A91-020F-C38A-CDCA-2C063FA5D8B2}"/>
                </a:ext>
              </a:extLst>
            </p:cNvPr>
            <p:cNvSpPr/>
            <p:nvPr/>
          </p:nvSpPr>
          <p:spPr>
            <a:xfrm>
              <a:off x="-3087153"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45" name="Freeform 3425">
              <a:extLst>
                <a:ext uri="{FF2B5EF4-FFF2-40B4-BE49-F238E27FC236}">
                  <a16:creationId xmlns:a16="http://schemas.microsoft.com/office/drawing/2014/main" id="{24EC4221-C3C2-99B8-3661-65D3B1E9EB66}"/>
                </a:ext>
              </a:extLst>
            </p:cNvPr>
            <p:cNvSpPr/>
            <p:nvPr/>
          </p:nvSpPr>
          <p:spPr>
            <a:xfrm>
              <a:off x="-3076182"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46" name="Freeform 3426">
              <a:extLst>
                <a:ext uri="{FF2B5EF4-FFF2-40B4-BE49-F238E27FC236}">
                  <a16:creationId xmlns:a16="http://schemas.microsoft.com/office/drawing/2014/main" id="{FB56EE9C-3DB9-371C-19A3-F2F6977488B0}"/>
                </a:ext>
              </a:extLst>
            </p:cNvPr>
            <p:cNvSpPr/>
            <p:nvPr/>
          </p:nvSpPr>
          <p:spPr>
            <a:xfrm>
              <a:off x="-3082271"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47" name="Freeform 3427">
              <a:extLst>
                <a:ext uri="{FF2B5EF4-FFF2-40B4-BE49-F238E27FC236}">
                  <a16:creationId xmlns:a16="http://schemas.microsoft.com/office/drawing/2014/main" id="{D228777B-0F2B-99EE-C1CC-3C028B6334A6}"/>
                </a:ext>
              </a:extLst>
            </p:cNvPr>
            <p:cNvSpPr/>
            <p:nvPr/>
          </p:nvSpPr>
          <p:spPr>
            <a:xfrm>
              <a:off x="-3071300"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48" name="Freeform 3428">
              <a:extLst>
                <a:ext uri="{FF2B5EF4-FFF2-40B4-BE49-F238E27FC236}">
                  <a16:creationId xmlns:a16="http://schemas.microsoft.com/office/drawing/2014/main" id="{63E8B6DF-BA1A-31F2-6FA5-D0B078584A68}"/>
                </a:ext>
              </a:extLst>
            </p:cNvPr>
            <p:cNvSpPr/>
            <p:nvPr/>
          </p:nvSpPr>
          <p:spPr>
            <a:xfrm>
              <a:off x="-3072508"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49" name="Freeform 3429">
              <a:extLst>
                <a:ext uri="{FF2B5EF4-FFF2-40B4-BE49-F238E27FC236}">
                  <a16:creationId xmlns:a16="http://schemas.microsoft.com/office/drawing/2014/main" id="{7B3171D2-EDF4-1032-82B7-97F958CE3A37}"/>
                </a:ext>
              </a:extLst>
            </p:cNvPr>
            <p:cNvSpPr/>
            <p:nvPr/>
          </p:nvSpPr>
          <p:spPr>
            <a:xfrm>
              <a:off x="-3061537"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50" name="Freeform 3430">
              <a:extLst>
                <a:ext uri="{FF2B5EF4-FFF2-40B4-BE49-F238E27FC236}">
                  <a16:creationId xmlns:a16="http://schemas.microsoft.com/office/drawing/2014/main" id="{E1CD7240-2580-FE48-4F57-5CFDBF0D3D10}"/>
                </a:ext>
              </a:extLst>
            </p:cNvPr>
            <p:cNvSpPr/>
            <p:nvPr/>
          </p:nvSpPr>
          <p:spPr>
            <a:xfrm>
              <a:off x="-3072508"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51" name="Freeform 3431">
              <a:extLst>
                <a:ext uri="{FF2B5EF4-FFF2-40B4-BE49-F238E27FC236}">
                  <a16:creationId xmlns:a16="http://schemas.microsoft.com/office/drawing/2014/main" id="{69A2C21C-DFBE-A8CB-9D70-333E7DF54A4E}"/>
                </a:ext>
              </a:extLst>
            </p:cNvPr>
            <p:cNvSpPr/>
            <p:nvPr/>
          </p:nvSpPr>
          <p:spPr>
            <a:xfrm>
              <a:off x="-3061537"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52" name="Freeform 3432">
              <a:extLst>
                <a:ext uri="{FF2B5EF4-FFF2-40B4-BE49-F238E27FC236}">
                  <a16:creationId xmlns:a16="http://schemas.microsoft.com/office/drawing/2014/main" id="{122F569C-5500-B51A-A955-86BA820A2897}"/>
                </a:ext>
              </a:extLst>
            </p:cNvPr>
            <p:cNvSpPr/>
            <p:nvPr/>
          </p:nvSpPr>
          <p:spPr>
            <a:xfrm>
              <a:off x="-3067626"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53" name="Freeform 3433">
              <a:extLst>
                <a:ext uri="{FF2B5EF4-FFF2-40B4-BE49-F238E27FC236}">
                  <a16:creationId xmlns:a16="http://schemas.microsoft.com/office/drawing/2014/main" id="{8645AE05-22FF-1201-821B-64B5C07BAD23}"/>
                </a:ext>
              </a:extLst>
            </p:cNvPr>
            <p:cNvSpPr/>
            <p:nvPr/>
          </p:nvSpPr>
          <p:spPr>
            <a:xfrm>
              <a:off x="-3056655"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54" name="Freeform 3434">
              <a:extLst>
                <a:ext uri="{FF2B5EF4-FFF2-40B4-BE49-F238E27FC236}">
                  <a16:creationId xmlns:a16="http://schemas.microsoft.com/office/drawing/2014/main" id="{682732D6-9CFD-22FC-AFA4-7234614B97C0}"/>
                </a:ext>
              </a:extLst>
            </p:cNvPr>
            <p:cNvSpPr/>
            <p:nvPr/>
          </p:nvSpPr>
          <p:spPr>
            <a:xfrm>
              <a:off x="-3067626"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55" name="Freeform 3435">
              <a:extLst>
                <a:ext uri="{FF2B5EF4-FFF2-40B4-BE49-F238E27FC236}">
                  <a16:creationId xmlns:a16="http://schemas.microsoft.com/office/drawing/2014/main" id="{A56E0785-2438-F6E6-73F1-6CDC3516BD9D}"/>
                </a:ext>
              </a:extLst>
            </p:cNvPr>
            <p:cNvSpPr/>
            <p:nvPr/>
          </p:nvSpPr>
          <p:spPr>
            <a:xfrm>
              <a:off x="-3056655"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56" name="Freeform 3436">
              <a:extLst>
                <a:ext uri="{FF2B5EF4-FFF2-40B4-BE49-F238E27FC236}">
                  <a16:creationId xmlns:a16="http://schemas.microsoft.com/office/drawing/2014/main" id="{159E41E5-756E-AA35-5198-2D7473E93427}"/>
                </a:ext>
              </a:extLst>
            </p:cNvPr>
            <p:cNvSpPr/>
            <p:nvPr/>
          </p:nvSpPr>
          <p:spPr>
            <a:xfrm>
              <a:off x="-3062744"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57" name="Freeform 3437">
              <a:extLst>
                <a:ext uri="{FF2B5EF4-FFF2-40B4-BE49-F238E27FC236}">
                  <a16:creationId xmlns:a16="http://schemas.microsoft.com/office/drawing/2014/main" id="{55282786-ED0E-1C68-8133-0687C3351834}"/>
                </a:ext>
              </a:extLst>
            </p:cNvPr>
            <p:cNvSpPr/>
            <p:nvPr/>
          </p:nvSpPr>
          <p:spPr>
            <a:xfrm>
              <a:off x="-3051773"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58" name="Freeform 3438">
              <a:extLst>
                <a:ext uri="{FF2B5EF4-FFF2-40B4-BE49-F238E27FC236}">
                  <a16:creationId xmlns:a16="http://schemas.microsoft.com/office/drawing/2014/main" id="{C124C078-3D12-6EFC-DDD5-96EA99879A13}"/>
                </a:ext>
              </a:extLst>
            </p:cNvPr>
            <p:cNvSpPr/>
            <p:nvPr/>
          </p:nvSpPr>
          <p:spPr>
            <a:xfrm>
              <a:off x="-3057862"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59" name="Freeform 3439">
              <a:extLst>
                <a:ext uri="{FF2B5EF4-FFF2-40B4-BE49-F238E27FC236}">
                  <a16:creationId xmlns:a16="http://schemas.microsoft.com/office/drawing/2014/main" id="{AA463218-BA0E-ACAE-828F-4FA012F44744}"/>
                </a:ext>
              </a:extLst>
            </p:cNvPr>
            <p:cNvSpPr/>
            <p:nvPr/>
          </p:nvSpPr>
          <p:spPr>
            <a:xfrm>
              <a:off x="-3046891"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60" name="Freeform 3440">
              <a:extLst>
                <a:ext uri="{FF2B5EF4-FFF2-40B4-BE49-F238E27FC236}">
                  <a16:creationId xmlns:a16="http://schemas.microsoft.com/office/drawing/2014/main" id="{C54DB359-1E9C-484F-CEBA-5A5234473DB7}"/>
                </a:ext>
              </a:extLst>
            </p:cNvPr>
            <p:cNvSpPr/>
            <p:nvPr/>
          </p:nvSpPr>
          <p:spPr>
            <a:xfrm>
              <a:off x="-3043216"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61" name="Freeform 3441">
              <a:extLst>
                <a:ext uri="{FF2B5EF4-FFF2-40B4-BE49-F238E27FC236}">
                  <a16:creationId xmlns:a16="http://schemas.microsoft.com/office/drawing/2014/main" id="{4CF60115-2E85-7428-0F33-7C005C147DC6}"/>
                </a:ext>
              </a:extLst>
            </p:cNvPr>
            <p:cNvSpPr/>
            <p:nvPr/>
          </p:nvSpPr>
          <p:spPr>
            <a:xfrm>
              <a:off x="-3032245"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62" name="Freeform 3442">
              <a:extLst>
                <a:ext uri="{FF2B5EF4-FFF2-40B4-BE49-F238E27FC236}">
                  <a16:creationId xmlns:a16="http://schemas.microsoft.com/office/drawing/2014/main" id="{C249B8B3-AB05-C13B-31E8-4B3EF9B0C0E1}"/>
                </a:ext>
              </a:extLst>
            </p:cNvPr>
            <p:cNvSpPr/>
            <p:nvPr/>
          </p:nvSpPr>
          <p:spPr>
            <a:xfrm>
              <a:off x="-3028570"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63" name="Freeform 3443">
              <a:extLst>
                <a:ext uri="{FF2B5EF4-FFF2-40B4-BE49-F238E27FC236}">
                  <a16:creationId xmlns:a16="http://schemas.microsoft.com/office/drawing/2014/main" id="{A3D336DA-B087-1C71-2DCA-24A3C6BE3828}"/>
                </a:ext>
              </a:extLst>
            </p:cNvPr>
            <p:cNvSpPr/>
            <p:nvPr/>
          </p:nvSpPr>
          <p:spPr>
            <a:xfrm>
              <a:off x="-301759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64" name="Freeform 3444">
              <a:extLst>
                <a:ext uri="{FF2B5EF4-FFF2-40B4-BE49-F238E27FC236}">
                  <a16:creationId xmlns:a16="http://schemas.microsoft.com/office/drawing/2014/main" id="{2FD3A500-024D-1A1C-E70C-DF85D3733884}"/>
                </a:ext>
              </a:extLst>
            </p:cNvPr>
            <p:cNvSpPr/>
            <p:nvPr/>
          </p:nvSpPr>
          <p:spPr>
            <a:xfrm>
              <a:off x="-2984633"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65" name="Freeform 3445">
              <a:extLst>
                <a:ext uri="{FF2B5EF4-FFF2-40B4-BE49-F238E27FC236}">
                  <a16:creationId xmlns:a16="http://schemas.microsoft.com/office/drawing/2014/main" id="{5985246D-9C21-7410-2F44-2A0A703CC6CA}"/>
                </a:ext>
              </a:extLst>
            </p:cNvPr>
            <p:cNvSpPr/>
            <p:nvPr/>
          </p:nvSpPr>
          <p:spPr>
            <a:xfrm>
              <a:off x="-2973661"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66" name="Freeform 3446">
              <a:extLst>
                <a:ext uri="{FF2B5EF4-FFF2-40B4-BE49-F238E27FC236}">
                  <a16:creationId xmlns:a16="http://schemas.microsoft.com/office/drawing/2014/main" id="{5733204A-09DA-3FFB-D6E1-805EFDD504C6}"/>
                </a:ext>
              </a:extLst>
            </p:cNvPr>
            <p:cNvSpPr/>
            <p:nvPr/>
          </p:nvSpPr>
          <p:spPr>
            <a:xfrm>
              <a:off x="-2979751"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67" name="Freeform 3447">
              <a:extLst>
                <a:ext uri="{FF2B5EF4-FFF2-40B4-BE49-F238E27FC236}">
                  <a16:creationId xmlns:a16="http://schemas.microsoft.com/office/drawing/2014/main" id="{B891AFB5-2DD1-8EAB-2B27-05C61136586B}"/>
                </a:ext>
              </a:extLst>
            </p:cNvPr>
            <p:cNvSpPr/>
            <p:nvPr/>
          </p:nvSpPr>
          <p:spPr>
            <a:xfrm>
              <a:off x="-296877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68" name="Freeform 3448">
              <a:extLst>
                <a:ext uri="{FF2B5EF4-FFF2-40B4-BE49-F238E27FC236}">
                  <a16:creationId xmlns:a16="http://schemas.microsoft.com/office/drawing/2014/main" id="{F6ED7820-8067-BDA3-63AB-D1D62767E8DC}"/>
                </a:ext>
              </a:extLst>
            </p:cNvPr>
            <p:cNvSpPr/>
            <p:nvPr/>
          </p:nvSpPr>
          <p:spPr>
            <a:xfrm>
              <a:off x="-2979751"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69" name="Freeform 3449">
              <a:extLst>
                <a:ext uri="{FF2B5EF4-FFF2-40B4-BE49-F238E27FC236}">
                  <a16:creationId xmlns:a16="http://schemas.microsoft.com/office/drawing/2014/main" id="{E832F02C-911D-67C8-3546-3927C9B44EDD}"/>
                </a:ext>
              </a:extLst>
            </p:cNvPr>
            <p:cNvSpPr/>
            <p:nvPr/>
          </p:nvSpPr>
          <p:spPr>
            <a:xfrm>
              <a:off x="-296877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70" name="Freeform 3450">
              <a:extLst>
                <a:ext uri="{FF2B5EF4-FFF2-40B4-BE49-F238E27FC236}">
                  <a16:creationId xmlns:a16="http://schemas.microsoft.com/office/drawing/2014/main" id="{7A42E65D-AC24-267A-CD56-F62F8A07EBBC}"/>
                </a:ext>
              </a:extLst>
            </p:cNvPr>
            <p:cNvSpPr/>
            <p:nvPr/>
          </p:nvSpPr>
          <p:spPr>
            <a:xfrm>
              <a:off x="-2974868"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71" name="Freeform 3451">
              <a:extLst>
                <a:ext uri="{FF2B5EF4-FFF2-40B4-BE49-F238E27FC236}">
                  <a16:creationId xmlns:a16="http://schemas.microsoft.com/office/drawing/2014/main" id="{89B03525-D35B-5679-E8D3-5391201F7989}"/>
                </a:ext>
              </a:extLst>
            </p:cNvPr>
            <p:cNvSpPr/>
            <p:nvPr/>
          </p:nvSpPr>
          <p:spPr>
            <a:xfrm>
              <a:off x="-2963897"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72" name="Freeform 3452">
              <a:extLst>
                <a:ext uri="{FF2B5EF4-FFF2-40B4-BE49-F238E27FC236}">
                  <a16:creationId xmlns:a16="http://schemas.microsoft.com/office/drawing/2014/main" id="{BD26638A-E69E-9BDB-29A0-9FA37870CE8A}"/>
                </a:ext>
              </a:extLst>
            </p:cNvPr>
            <p:cNvSpPr/>
            <p:nvPr/>
          </p:nvSpPr>
          <p:spPr>
            <a:xfrm>
              <a:off x="-2926049"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73" name="Freeform 3453">
              <a:extLst>
                <a:ext uri="{FF2B5EF4-FFF2-40B4-BE49-F238E27FC236}">
                  <a16:creationId xmlns:a16="http://schemas.microsoft.com/office/drawing/2014/main" id="{DAF25052-A027-ABF1-990C-4FC6B1402518}"/>
                </a:ext>
              </a:extLst>
            </p:cNvPr>
            <p:cNvSpPr/>
            <p:nvPr/>
          </p:nvSpPr>
          <p:spPr>
            <a:xfrm>
              <a:off x="-291507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74" name="Freeform 3454">
              <a:extLst>
                <a:ext uri="{FF2B5EF4-FFF2-40B4-BE49-F238E27FC236}">
                  <a16:creationId xmlns:a16="http://schemas.microsoft.com/office/drawing/2014/main" id="{4DD10054-3BF0-AE2E-6683-E3BCED52EDA5}"/>
                </a:ext>
              </a:extLst>
            </p:cNvPr>
            <p:cNvSpPr/>
            <p:nvPr/>
          </p:nvSpPr>
          <p:spPr>
            <a:xfrm>
              <a:off x="-2921167"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75" name="Freeform 3455">
              <a:extLst>
                <a:ext uri="{FF2B5EF4-FFF2-40B4-BE49-F238E27FC236}">
                  <a16:creationId xmlns:a16="http://schemas.microsoft.com/office/drawing/2014/main" id="{216D2FBF-33F0-8E7F-BF0C-BB57DCB5C964}"/>
                </a:ext>
              </a:extLst>
            </p:cNvPr>
            <p:cNvSpPr/>
            <p:nvPr/>
          </p:nvSpPr>
          <p:spPr>
            <a:xfrm>
              <a:off x="-2910196"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76" name="Freeform 3456">
              <a:extLst>
                <a:ext uri="{FF2B5EF4-FFF2-40B4-BE49-F238E27FC236}">
                  <a16:creationId xmlns:a16="http://schemas.microsoft.com/office/drawing/2014/main" id="{99B272B2-4FA1-B133-4307-F83D4ED79436}"/>
                </a:ext>
              </a:extLst>
            </p:cNvPr>
            <p:cNvSpPr/>
            <p:nvPr/>
          </p:nvSpPr>
          <p:spPr>
            <a:xfrm>
              <a:off x="-2901639"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77" name="Freeform 3457">
              <a:extLst>
                <a:ext uri="{FF2B5EF4-FFF2-40B4-BE49-F238E27FC236}">
                  <a16:creationId xmlns:a16="http://schemas.microsoft.com/office/drawing/2014/main" id="{AAF40E5B-705D-BEB3-A62F-F628740BD3B3}"/>
                </a:ext>
              </a:extLst>
            </p:cNvPr>
            <p:cNvSpPr/>
            <p:nvPr/>
          </p:nvSpPr>
          <p:spPr>
            <a:xfrm>
              <a:off x="-289066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78" name="Freeform 3458">
              <a:extLst>
                <a:ext uri="{FF2B5EF4-FFF2-40B4-BE49-F238E27FC236}">
                  <a16:creationId xmlns:a16="http://schemas.microsoft.com/office/drawing/2014/main" id="{13F3ED3A-4577-5E26-02E9-E3F32E36DCA2}"/>
                </a:ext>
              </a:extLst>
            </p:cNvPr>
            <p:cNvSpPr/>
            <p:nvPr/>
          </p:nvSpPr>
          <p:spPr>
            <a:xfrm>
              <a:off x="-2882112"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79" name="Freeform 3459">
              <a:extLst>
                <a:ext uri="{FF2B5EF4-FFF2-40B4-BE49-F238E27FC236}">
                  <a16:creationId xmlns:a16="http://schemas.microsoft.com/office/drawing/2014/main" id="{04250B2A-BC39-87A5-580C-620B5D93E005}"/>
                </a:ext>
              </a:extLst>
            </p:cNvPr>
            <p:cNvSpPr/>
            <p:nvPr/>
          </p:nvSpPr>
          <p:spPr>
            <a:xfrm>
              <a:off x="-2871140"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80" name="Freeform 3460">
              <a:extLst>
                <a:ext uri="{FF2B5EF4-FFF2-40B4-BE49-F238E27FC236}">
                  <a16:creationId xmlns:a16="http://schemas.microsoft.com/office/drawing/2014/main" id="{B2D8C55A-C2A4-4BE4-C7DB-C4F82E6669EB}"/>
                </a:ext>
              </a:extLst>
            </p:cNvPr>
            <p:cNvSpPr/>
            <p:nvPr/>
          </p:nvSpPr>
          <p:spPr>
            <a:xfrm>
              <a:off x="-2877230"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81" name="Freeform 3461">
              <a:extLst>
                <a:ext uri="{FF2B5EF4-FFF2-40B4-BE49-F238E27FC236}">
                  <a16:creationId xmlns:a16="http://schemas.microsoft.com/office/drawing/2014/main" id="{4D2E4BAB-FB08-B41D-85E7-385BB4987DA2}"/>
                </a:ext>
              </a:extLst>
            </p:cNvPr>
            <p:cNvSpPr/>
            <p:nvPr/>
          </p:nvSpPr>
          <p:spPr>
            <a:xfrm>
              <a:off x="-286625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82" name="Freeform 3462">
              <a:extLst>
                <a:ext uri="{FF2B5EF4-FFF2-40B4-BE49-F238E27FC236}">
                  <a16:creationId xmlns:a16="http://schemas.microsoft.com/office/drawing/2014/main" id="{10456997-7FB7-5F0E-27A7-2FB062352483}"/>
                </a:ext>
              </a:extLst>
            </p:cNvPr>
            <p:cNvSpPr/>
            <p:nvPr/>
          </p:nvSpPr>
          <p:spPr>
            <a:xfrm>
              <a:off x="-2843056"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83" name="Freeform 3463">
              <a:extLst>
                <a:ext uri="{FF2B5EF4-FFF2-40B4-BE49-F238E27FC236}">
                  <a16:creationId xmlns:a16="http://schemas.microsoft.com/office/drawing/2014/main" id="{5EA0FEDB-66E6-6A2A-3323-3A9659364772}"/>
                </a:ext>
              </a:extLst>
            </p:cNvPr>
            <p:cNvSpPr/>
            <p:nvPr/>
          </p:nvSpPr>
          <p:spPr>
            <a:xfrm>
              <a:off x="-2832085"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84" name="Freeform 3464">
              <a:extLst>
                <a:ext uri="{FF2B5EF4-FFF2-40B4-BE49-F238E27FC236}">
                  <a16:creationId xmlns:a16="http://schemas.microsoft.com/office/drawing/2014/main" id="{DC55587A-EA6A-4C3F-8BD4-D37CFD7226AB}"/>
                </a:ext>
              </a:extLst>
            </p:cNvPr>
            <p:cNvSpPr/>
            <p:nvPr/>
          </p:nvSpPr>
          <p:spPr>
            <a:xfrm>
              <a:off x="-2843056"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85" name="Freeform 3465">
              <a:extLst>
                <a:ext uri="{FF2B5EF4-FFF2-40B4-BE49-F238E27FC236}">
                  <a16:creationId xmlns:a16="http://schemas.microsoft.com/office/drawing/2014/main" id="{0A79CB8D-D7D2-F3E1-470E-D0DE770FEF6D}"/>
                </a:ext>
              </a:extLst>
            </p:cNvPr>
            <p:cNvSpPr/>
            <p:nvPr/>
          </p:nvSpPr>
          <p:spPr>
            <a:xfrm>
              <a:off x="-2832085"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86" name="Freeform 3466">
              <a:extLst>
                <a:ext uri="{FF2B5EF4-FFF2-40B4-BE49-F238E27FC236}">
                  <a16:creationId xmlns:a16="http://schemas.microsoft.com/office/drawing/2014/main" id="{C26CEC98-A0AB-6D61-ABCE-0F574FDEAE82}"/>
                </a:ext>
              </a:extLst>
            </p:cNvPr>
            <p:cNvSpPr/>
            <p:nvPr/>
          </p:nvSpPr>
          <p:spPr>
            <a:xfrm>
              <a:off x="-2764945"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87" name="Freeform 3467">
              <a:extLst>
                <a:ext uri="{FF2B5EF4-FFF2-40B4-BE49-F238E27FC236}">
                  <a16:creationId xmlns:a16="http://schemas.microsoft.com/office/drawing/2014/main" id="{426BD9E6-A9D4-34D9-B53D-E1B16E523A8F}"/>
                </a:ext>
              </a:extLst>
            </p:cNvPr>
            <p:cNvSpPr/>
            <p:nvPr/>
          </p:nvSpPr>
          <p:spPr>
            <a:xfrm>
              <a:off x="-2753973"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88" name="Freeform 3468">
              <a:extLst>
                <a:ext uri="{FF2B5EF4-FFF2-40B4-BE49-F238E27FC236}">
                  <a16:creationId xmlns:a16="http://schemas.microsoft.com/office/drawing/2014/main" id="{A5021A23-C9D8-C49A-B266-896A6CC255B3}"/>
                </a:ext>
              </a:extLst>
            </p:cNvPr>
            <p:cNvSpPr/>
            <p:nvPr/>
          </p:nvSpPr>
          <p:spPr>
            <a:xfrm>
              <a:off x="-2735653"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89" name="Freeform 3469">
              <a:extLst>
                <a:ext uri="{FF2B5EF4-FFF2-40B4-BE49-F238E27FC236}">
                  <a16:creationId xmlns:a16="http://schemas.microsoft.com/office/drawing/2014/main" id="{E41E7FC4-ECBC-1795-E0E0-26C83CB436AB}"/>
                </a:ext>
              </a:extLst>
            </p:cNvPr>
            <p:cNvSpPr/>
            <p:nvPr/>
          </p:nvSpPr>
          <p:spPr>
            <a:xfrm>
              <a:off x="-2724682"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90" name="Freeform 3470">
              <a:extLst>
                <a:ext uri="{FF2B5EF4-FFF2-40B4-BE49-F238E27FC236}">
                  <a16:creationId xmlns:a16="http://schemas.microsoft.com/office/drawing/2014/main" id="{80076770-8D76-ADDE-D9C6-FBE7898D03BE}"/>
                </a:ext>
              </a:extLst>
            </p:cNvPr>
            <p:cNvSpPr/>
            <p:nvPr/>
          </p:nvSpPr>
          <p:spPr>
            <a:xfrm>
              <a:off x="-2735653"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91" name="Freeform 3471">
              <a:extLst>
                <a:ext uri="{FF2B5EF4-FFF2-40B4-BE49-F238E27FC236}">
                  <a16:creationId xmlns:a16="http://schemas.microsoft.com/office/drawing/2014/main" id="{7F777CCA-E064-2448-5A8C-76E9BDFD79B2}"/>
                </a:ext>
              </a:extLst>
            </p:cNvPr>
            <p:cNvSpPr/>
            <p:nvPr/>
          </p:nvSpPr>
          <p:spPr>
            <a:xfrm>
              <a:off x="-2724682"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92" name="Freeform 3472">
              <a:extLst>
                <a:ext uri="{FF2B5EF4-FFF2-40B4-BE49-F238E27FC236}">
                  <a16:creationId xmlns:a16="http://schemas.microsoft.com/office/drawing/2014/main" id="{8A2CFA2D-5DFA-88E8-F2F7-4EC013197FE3}"/>
                </a:ext>
              </a:extLst>
            </p:cNvPr>
            <p:cNvSpPr/>
            <p:nvPr/>
          </p:nvSpPr>
          <p:spPr>
            <a:xfrm>
              <a:off x="-2730771"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93" name="Freeform 3473">
              <a:extLst>
                <a:ext uri="{FF2B5EF4-FFF2-40B4-BE49-F238E27FC236}">
                  <a16:creationId xmlns:a16="http://schemas.microsoft.com/office/drawing/2014/main" id="{FC97CC69-F7EF-CE4A-9E82-8D12E3D21AF0}"/>
                </a:ext>
              </a:extLst>
            </p:cNvPr>
            <p:cNvSpPr/>
            <p:nvPr/>
          </p:nvSpPr>
          <p:spPr>
            <a:xfrm>
              <a:off x="-2719800"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94" name="Freeform 3474">
              <a:extLst>
                <a:ext uri="{FF2B5EF4-FFF2-40B4-BE49-F238E27FC236}">
                  <a16:creationId xmlns:a16="http://schemas.microsoft.com/office/drawing/2014/main" id="{DCC2922A-1B38-9069-C952-A431C64B0BC3}"/>
                </a:ext>
              </a:extLst>
            </p:cNvPr>
            <p:cNvSpPr/>
            <p:nvPr/>
          </p:nvSpPr>
          <p:spPr>
            <a:xfrm>
              <a:off x="-2730771"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95" name="Freeform 3475">
              <a:extLst>
                <a:ext uri="{FF2B5EF4-FFF2-40B4-BE49-F238E27FC236}">
                  <a16:creationId xmlns:a16="http://schemas.microsoft.com/office/drawing/2014/main" id="{4D7F691A-A053-51C3-6EDD-2088863B2879}"/>
                </a:ext>
              </a:extLst>
            </p:cNvPr>
            <p:cNvSpPr/>
            <p:nvPr/>
          </p:nvSpPr>
          <p:spPr>
            <a:xfrm>
              <a:off x="-2719800"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96" name="Freeform 3476">
              <a:extLst>
                <a:ext uri="{FF2B5EF4-FFF2-40B4-BE49-F238E27FC236}">
                  <a16:creationId xmlns:a16="http://schemas.microsoft.com/office/drawing/2014/main" id="{4D08A415-3BF9-EA48-9E19-AB13F1F82355}"/>
                </a:ext>
              </a:extLst>
            </p:cNvPr>
            <p:cNvSpPr/>
            <p:nvPr/>
          </p:nvSpPr>
          <p:spPr>
            <a:xfrm>
              <a:off x="-2725889"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97" name="Freeform 3477">
              <a:extLst>
                <a:ext uri="{FF2B5EF4-FFF2-40B4-BE49-F238E27FC236}">
                  <a16:creationId xmlns:a16="http://schemas.microsoft.com/office/drawing/2014/main" id="{8A2CC6D3-AD8E-F7AE-08E7-0E6E65F822EB}"/>
                </a:ext>
              </a:extLst>
            </p:cNvPr>
            <p:cNvSpPr/>
            <p:nvPr/>
          </p:nvSpPr>
          <p:spPr>
            <a:xfrm>
              <a:off x="-271491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98" name="Freeform 3478">
              <a:extLst>
                <a:ext uri="{FF2B5EF4-FFF2-40B4-BE49-F238E27FC236}">
                  <a16:creationId xmlns:a16="http://schemas.microsoft.com/office/drawing/2014/main" id="{8404FBDE-B5A2-3229-569A-ABC8A6A19E61}"/>
                </a:ext>
              </a:extLst>
            </p:cNvPr>
            <p:cNvSpPr/>
            <p:nvPr/>
          </p:nvSpPr>
          <p:spPr>
            <a:xfrm>
              <a:off x="-2725889"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299" name="Freeform 3479">
              <a:extLst>
                <a:ext uri="{FF2B5EF4-FFF2-40B4-BE49-F238E27FC236}">
                  <a16:creationId xmlns:a16="http://schemas.microsoft.com/office/drawing/2014/main" id="{57DF2A95-6375-798C-4B38-F67F01093A08}"/>
                </a:ext>
              </a:extLst>
            </p:cNvPr>
            <p:cNvSpPr/>
            <p:nvPr/>
          </p:nvSpPr>
          <p:spPr>
            <a:xfrm>
              <a:off x="-271491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00" name="Freeform 3480">
              <a:extLst>
                <a:ext uri="{FF2B5EF4-FFF2-40B4-BE49-F238E27FC236}">
                  <a16:creationId xmlns:a16="http://schemas.microsoft.com/office/drawing/2014/main" id="{EB7D139C-FCD6-40A0-5236-7006B888842C}"/>
                </a:ext>
              </a:extLst>
            </p:cNvPr>
            <p:cNvSpPr/>
            <p:nvPr/>
          </p:nvSpPr>
          <p:spPr>
            <a:xfrm>
              <a:off x="-2701479"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01" name="Freeform 3481">
              <a:extLst>
                <a:ext uri="{FF2B5EF4-FFF2-40B4-BE49-F238E27FC236}">
                  <a16:creationId xmlns:a16="http://schemas.microsoft.com/office/drawing/2014/main" id="{D64B1072-BC79-078D-63F8-4EBCFB78A2A5}"/>
                </a:ext>
              </a:extLst>
            </p:cNvPr>
            <p:cNvSpPr/>
            <p:nvPr/>
          </p:nvSpPr>
          <p:spPr>
            <a:xfrm>
              <a:off x="-269050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02" name="Freeform 3482">
              <a:extLst>
                <a:ext uri="{FF2B5EF4-FFF2-40B4-BE49-F238E27FC236}">
                  <a16:creationId xmlns:a16="http://schemas.microsoft.com/office/drawing/2014/main" id="{942501C9-EE16-7D4B-3814-EAA5303AA793}"/>
                </a:ext>
              </a:extLst>
            </p:cNvPr>
            <p:cNvSpPr/>
            <p:nvPr/>
          </p:nvSpPr>
          <p:spPr>
            <a:xfrm>
              <a:off x="-2691715"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03" name="Freeform 3483">
              <a:extLst>
                <a:ext uri="{FF2B5EF4-FFF2-40B4-BE49-F238E27FC236}">
                  <a16:creationId xmlns:a16="http://schemas.microsoft.com/office/drawing/2014/main" id="{15FB3893-D8D5-74A5-74E3-EC8D665E1C5E}"/>
                </a:ext>
              </a:extLst>
            </p:cNvPr>
            <p:cNvSpPr/>
            <p:nvPr/>
          </p:nvSpPr>
          <p:spPr>
            <a:xfrm>
              <a:off x="-268074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04" name="Freeform 3484">
              <a:extLst>
                <a:ext uri="{FF2B5EF4-FFF2-40B4-BE49-F238E27FC236}">
                  <a16:creationId xmlns:a16="http://schemas.microsoft.com/office/drawing/2014/main" id="{CD74DB45-1D1E-3352-EF5C-42EEF26610E3}"/>
                </a:ext>
              </a:extLst>
            </p:cNvPr>
            <p:cNvSpPr/>
            <p:nvPr/>
          </p:nvSpPr>
          <p:spPr>
            <a:xfrm>
              <a:off x="-2691715"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05" name="Freeform 3485">
              <a:extLst>
                <a:ext uri="{FF2B5EF4-FFF2-40B4-BE49-F238E27FC236}">
                  <a16:creationId xmlns:a16="http://schemas.microsoft.com/office/drawing/2014/main" id="{29756142-F040-445A-9A88-CAA21EF91BBC}"/>
                </a:ext>
              </a:extLst>
            </p:cNvPr>
            <p:cNvSpPr/>
            <p:nvPr/>
          </p:nvSpPr>
          <p:spPr>
            <a:xfrm>
              <a:off x="-268074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06" name="Freeform 3486">
              <a:extLst>
                <a:ext uri="{FF2B5EF4-FFF2-40B4-BE49-F238E27FC236}">
                  <a16:creationId xmlns:a16="http://schemas.microsoft.com/office/drawing/2014/main" id="{737B0DD1-C279-3D33-AB25-A16E41A70049}"/>
                </a:ext>
              </a:extLst>
            </p:cNvPr>
            <p:cNvSpPr/>
            <p:nvPr/>
          </p:nvSpPr>
          <p:spPr>
            <a:xfrm>
              <a:off x="-2691715"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07" name="Freeform 3487">
              <a:extLst>
                <a:ext uri="{FF2B5EF4-FFF2-40B4-BE49-F238E27FC236}">
                  <a16:creationId xmlns:a16="http://schemas.microsoft.com/office/drawing/2014/main" id="{24641EE9-4FC5-BBBA-3688-785684B75682}"/>
                </a:ext>
              </a:extLst>
            </p:cNvPr>
            <p:cNvSpPr/>
            <p:nvPr/>
          </p:nvSpPr>
          <p:spPr>
            <a:xfrm>
              <a:off x="-268074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08" name="Freeform 3488">
              <a:extLst>
                <a:ext uri="{FF2B5EF4-FFF2-40B4-BE49-F238E27FC236}">
                  <a16:creationId xmlns:a16="http://schemas.microsoft.com/office/drawing/2014/main" id="{686CB215-E777-5913-F53C-AC1A8A7EED03}"/>
                </a:ext>
              </a:extLst>
            </p:cNvPr>
            <p:cNvSpPr/>
            <p:nvPr/>
          </p:nvSpPr>
          <p:spPr>
            <a:xfrm>
              <a:off x="-2672187"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09" name="Freeform 3489">
              <a:extLst>
                <a:ext uri="{FF2B5EF4-FFF2-40B4-BE49-F238E27FC236}">
                  <a16:creationId xmlns:a16="http://schemas.microsoft.com/office/drawing/2014/main" id="{674AC5A4-0333-53B4-A383-C97C46B31623}"/>
                </a:ext>
              </a:extLst>
            </p:cNvPr>
            <p:cNvSpPr/>
            <p:nvPr/>
          </p:nvSpPr>
          <p:spPr>
            <a:xfrm>
              <a:off x="-2661216"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10" name="Freeform 3490">
              <a:extLst>
                <a:ext uri="{FF2B5EF4-FFF2-40B4-BE49-F238E27FC236}">
                  <a16:creationId xmlns:a16="http://schemas.microsoft.com/office/drawing/2014/main" id="{5785C80A-226A-D046-A046-D5A9D4039F61}"/>
                </a:ext>
              </a:extLst>
            </p:cNvPr>
            <p:cNvSpPr/>
            <p:nvPr/>
          </p:nvSpPr>
          <p:spPr>
            <a:xfrm>
              <a:off x="-2672187"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11" name="Freeform 3491">
              <a:extLst>
                <a:ext uri="{FF2B5EF4-FFF2-40B4-BE49-F238E27FC236}">
                  <a16:creationId xmlns:a16="http://schemas.microsoft.com/office/drawing/2014/main" id="{B5E87125-AD6C-4568-4DAD-A84147BD9364}"/>
                </a:ext>
              </a:extLst>
            </p:cNvPr>
            <p:cNvSpPr/>
            <p:nvPr/>
          </p:nvSpPr>
          <p:spPr>
            <a:xfrm>
              <a:off x="-2661216"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12" name="Freeform 3492">
              <a:extLst>
                <a:ext uri="{FF2B5EF4-FFF2-40B4-BE49-F238E27FC236}">
                  <a16:creationId xmlns:a16="http://schemas.microsoft.com/office/drawing/2014/main" id="{F501A566-5F9B-52EF-8E3E-01E492B68052}"/>
                </a:ext>
              </a:extLst>
            </p:cNvPr>
            <p:cNvSpPr/>
            <p:nvPr/>
          </p:nvSpPr>
          <p:spPr>
            <a:xfrm>
              <a:off x="-2657541"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13" name="Freeform 3493">
              <a:extLst>
                <a:ext uri="{FF2B5EF4-FFF2-40B4-BE49-F238E27FC236}">
                  <a16:creationId xmlns:a16="http://schemas.microsoft.com/office/drawing/2014/main" id="{E6A4B398-8ED3-183D-F295-D20AECA9FFFC}"/>
                </a:ext>
              </a:extLst>
            </p:cNvPr>
            <p:cNvSpPr/>
            <p:nvPr/>
          </p:nvSpPr>
          <p:spPr>
            <a:xfrm>
              <a:off x="-2646570"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14" name="Freeform 3494">
              <a:extLst>
                <a:ext uri="{FF2B5EF4-FFF2-40B4-BE49-F238E27FC236}">
                  <a16:creationId xmlns:a16="http://schemas.microsoft.com/office/drawing/2014/main" id="{E101D956-3765-FF41-FC91-0638875B168D}"/>
                </a:ext>
              </a:extLst>
            </p:cNvPr>
            <p:cNvSpPr/>
            <p:nvPr/>
          </p:nvSpPr>
          <p:spPr>
            <a:xfrm>
              <a:off x="-2657541"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15" name="Freeform 3495">
              <a:extLst>
                <a:ext uri="{FF2B5EF4-FFF2-40B4-BE49-F238E27FC236}">
                  <a16:creationId xmlns:a16="http://schemas.microsoft.com/office/drawing/2014/main" id="{D9087685-0B36-3EA8-C205-498C28D4DC02}"/>
                </a:ext>
              </a:extLst>
            </p:cNvPr>
            <p:cNvSpPr/>
            <p:nvPr/>
          </p:nvSpPr>
          <p:spPr>
            <a:xfrm>
              <a:off x="-2646570"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16" name="Freeform 3496">
              <a:extLst>
                <a:ext uri="{FF2B5EF4-FFF2-40B4-BE49-F238E27FC236}">
                  <a16:creationId xmlns:a16="http://schemas.microsoft.com/office/drawing/2014/main" id="{56F03B69-EB6B-5FDA-5019-9F8089A96239}"/>
                </a:ext>
              </a:extLst>
            </p:cNvPr>
            <p:cNvSpPr/>
            <p:nvPr/>
          </p:nvSpPr>
          <p:spPr>
            <a:xfrm>
              <a:off x="-2633132"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17" name="Freeform 3497">
              <a:extLst>
                <a:ext uri="{FF2B5EF4-FFF2-40B4-BE49-F238E27FC236}">
                  <a16:creationId xmlns:a16="http://schemas.microsoft.com/office/drawing/2014/main" id="{FA9F96AD-6518-BCC0-A0BA-D7843CBD23A2}"/>
                </a:ext>
              </a:extLst>
            </p:cNvPr>
            <p:cNvSpPr/>
            <p:nvPr/>
          </p:nvSpPr>
          <p:spPr>
            <a:xfrm>
              <a:off x="-2622160"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18" name="Freeform 3498">
              <a:extLst>
                <a:ext uri="{FF2B5EF4-FFF2-40B4-BE49-F238E27FC236}">
                  <a16:creationId xmlns:a16="http://schemas.microsoft.com/office/drawing/2014/main" id="{69B518FF-CE81-A0D5-E902-53FE3B1249EF}"/>
                </a:ext>
              </a:extLst>
            </p:cNvPr>
            <p:cNvSpPr/>
            <p:nvPr/>
          </p:nvSpPr>
          <p:spPr>
            <a:xfrm>
              <a:off x="-2633132"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19" name="Freeform 3499">
              <a:extLst>
                <a:ext uri="{FF2B5EF4-FFF2-40B4-BE49-F238E27FC236}">
                  <a16:creationId xmlns:a16="http://schemas.microsoft.com/office/drawing/2014/main" id="{792A9C21-65BA-BEBC-BD0E-75078578890B}"/>
                </a:ext>
              </a:extLst>
            </p:cNvPr>
            <p:cNvSpPr/>
            <p:nvPr/>
          </p:nvSpPr>
          <p:spPr>
            <a:xfrm>
              <a:off x="-2622160"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20" name="Freeform 3500">
              <a:extLst>
                <a:ext uri="{FF2B5EF4-FFF2-40B4-BE49-F238E27FC236}">
                  <a16:creationId xmlns:a16="http://schemas.microsoft.com/office/drawing/2014/main" id="{734BE434-86E7-B22D-FAFC-863C87CA49D0}"/>
                </a:ext>
              </a:extLst>
            </p:cNvPr>
            <p:cNvSpPr/>
            <p:nvPr/>
          </p:nvSpPr>
          <p:spPr>
            <a:xfrm>
              <a:off x="-2628250"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21" name="Freeform 3501">
              <a:extLst>
                <a:ext uri="{FF2B5EF4-FFF2-40B4-BE49-F238E27FC236}">
                  <a16:creationId xmlns:a16="http://schemas.microsoft.com/office/drawing/2014/main" id="{F4F9CBA3-4292-E855-41F7-A20C4CBDFA5A}"/>
                </a:ext>
              </a:extLst>
            </p:cNvPr>
            <p:cNvSpPr/>
            <p:nvPr/>
          </p:nvSpPr>
          <p:spPr>
            <a:xfrm>
              <a:off x="-261727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22" name="Freeform 3502">
              <a:extLst>
                <a:ext uri="{FF2B5EF4-FFF2-40B4-BE49-F238E27FC236}">
                  <a16:creationId xmlns:a16="http://schemas.microsoft.com/office/drawing/2014/main" id="{A4E20217-4031-7941-636A-37FBC2A7AC44}"/>
                </a:ext>
              </a:extLst>
            </p:cNvPr>
            <p:cNvSpPr/>
            <p:nvPr/>
          </p:nvSpPr>
          <p:spPr>
            <a:xfrm>
              <a:off x="-2628250"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23" name="Freeform 3503">
              <a:extLst>
                <a:ext uri="{FF2B5EF4-FFF2-40B4-BE49-F238E27FC236}">
                  <a16:creationId xmlns:a16="http://schemas.microsoft.com/office/drawing/2014/main" id="{DFB20054-B26C-1056-9114-63F44CA85EFA}"/>
                </a:ext>
              </a:extLst>
            </p:cNvPr>
            <p:cNvSpPr/>
            <p:nvPr/>
          </p:nvSpPr>
          <p:spPr>
            <a:xfrm>
              <a:off x="-261727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24" name="Freeform 3504">
              <a:extLst>
                <a:ext uri="{FF2B5EF4-FFF2-40B4-BE49-F238E27FC236}">
                  <a16:creationId xmlns:a16="http://schemas.microsoft.com/office/drawing/2014/main" id="{2BBD4DCE-8BFD-FAD9-08D9-B4B8FB7109C1}"/>
                </a:ext>
              </a:extLst>
            </p:cNvPr>
            <p:cNvSpPr/>
            <p:nvPr/>
          </p:nvSpPr>
          <p:spPr>
            <a:xfrm>
              <a:off x="-2623368"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25" name="Freeform 3505">
              <a:extLst>
                <a:ext uri="{FF2B5EF4-FFF2-40B4-BE49-F238E27FC236}">
                  <a16:creationId xmlns:a16="http://schemas.microsoft.com/office/drawing/2014/main" id="{33DC2AC1-48F2-4CF9-1CCA-7D2434355BF2}"/>
                </a:ext>
              </a:extLst>
            </p:cNvPr>
            <p:cNvSpPr/>
            <p:nvPr/>
          </p:nvSpPr>
          <p:spPr>
            <a:xfrm>
              <a:off x="-2612396"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26" name="Freeform 3506">
              <a:extLst>
                <a:ext uri="{FF2B5EF4-FFF2-40B4-BE49-F238E27FC236}">
                  <a16:creationId xmlns:a16="http://schemas.microsoft.com/office/drawing/2014/main" id="{38D7A0F5-8C38-8366-05C4-0663B9BF709A}"/>
                </a:ext>
              </a:extLst>
            </p:cNvPr>
            <p:cNvSpPr/>
            <p:nvPr/>
          </p:nvSpPr>
          <p:spPr>
            <a:xfrm>
              <a:off x="-2618486"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27" name="Freeform 3507">
              <a:extLst>
                <a:ext uri="{FF2B5EF4-FFF2-40B4-BE49-F238E27FC236}">
                  <a16:creationId xmlns:a16="http://schemas.microsoft.com/office/drawing/2014/main" id="{0F9FEDC1-4F7C-0F17-2D17-C01686A49720}"/>
                </a:ext>
              </a:extLst>
            </p:cNvPr>
            <p:cNvSpPr/>
            <p:nvPr/>
          </p:nvSpPr>
          <p:spPr>
            <a:xfrm>
              <a:off x="-260751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28" name="Freeform 3508">
              <a:extLst>
                <a:ext uri="{FF2B5EF4-FFF2-40B4-BE49-F238E27FC236}">
                  <a16:creationId xmlns:a16="http://schemas.microsoft.com/office/drawing/2014/main" id="{C0EC1CC8-DB8E-598E-F26A-B6C4C4F17478}"/>
                </a:ext>
              </a:extLst>
            </p:cNvPr>
            <p:cNvSpPr/>
            <p:nvPr/>
          </p:nvSpPr>
          <p:spPr>
            <a:xfrm>
              <a:off x="-2579430"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29" name="Freeform 3509">
              <a:extLst>
                <a:ext uri="{FF2B5EF4-FFF2-40B4-BE49-F238E27FC236}">
                  <a16:creationId xmlns:a16="http://schemas.microsoft.com/office/drawing/2014/main" id="{D6E55963-6FDA-6540-4F5D-C08F7926AFCB}"/>
                </a:ext>
              </a:extLst>
            </p:cNvPr>
            <p:cNvSpPr/>
            <p:nvPr/>
          </p:nvSpPr>
          <p:spPr>
            <a:xfrm>
              <a:off x="-256845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30" name="Freeform 3510">
              <a:extLst>
                <a:ext uri="{FF2B5EF4-FFF2-40B4-BE49-F238E27FC236}">
                  <a16:creationId xmlns:a16="http://schemas.microsoft.com/office/drawing/2014/main" id="{DA8F993A-0792-1D2D-DCEE-2DCA1266946C}"/>
                </a:ext>
              </a:extLst>
            </p:cNvPr>
            <p:cNvSpPr/>
            <p:nvPr/>
          </p:nvSpPr>
          <p:spPr>
            <a:xfrm>
              <a:off x="-2579430"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31" name="Freeform 3511">
              <a:extLst>
                <a:ext uri="{FF2B5EF4-FFF2-40B4-BE49-F238E27FC236}">
                  <a16:creationId xmlns:a16="http://schemas.microsoft.com/office/drawing/2014/main" id="{BD734379-6135-F0BC-337B-B50F17D84C54}"/>
                </a:ext>
              </a:extLst>
            </p:cNvPr>
            <p:cNvSpPr/>
            <p:nvPr/>
          </p:nvSpPr>
          <p:spPr>
            <a:xfrm>
              <a:off x="-256845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32" name="Freeform 3512">
              <a:extLst>
                <a:ext uri="{FF2B5EF4-FFF2-40B4-BE49-F238E27FC236}">
                  <a16:creationId xmlns:a16="http://schemas.microsoft.com/office/drawing/2014/main" id="{C97E3AD2-0434-DEB5-6154-BE3EBF2912D6}"/>
                </a:ext>
              </a:extLst>
            </p:cNvPr>
            <p:cNvSpPr/>
            <p:nvPr/>
          </p:nvSpPr>
          <p:spPr>
            <a:xfrm>
              <a:off x="-2574548"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33" name="Freeform 3513">
              <a:extLst>
                <a:ext uri="{FF2B5EF4-FFF2-40B4-BE49-F238E27FC236}">
                  <a16:creationId xmlns:a16="http://schemas.microsoft.com/office/drawing/2014/main" id="{CBEBECDB-0EBD-7626-93D7-E69E7D998E5F}"/>
                </a:ext>
              </a:extLst>
            </p:cNvPr>
            <p:cNvSpPr/>
            <p:nvPr/>
          </p:nvSpPr>
          <p:spPr>
            <a:xfrm>
              <a:off x="-2563577"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34" name="Freeform 3514">
              <a:extLst>
                <a:ext uri="{FF2B5EF4-FFF2-40B4-BE49-F238E27FC236}">
                  <a16:creationId xmlns:a16="http://schemas.microsoft.com/office/drawing/2014/main" id="{C5DB8F85-7CEC-0385-0249-E8C44C079435}"/>
                </a:ext>
              </a:extLst>
            </p:cNvPr>
            <p:cNvSpPr/>
            <p:nvPr/>
          </p:nvSpPr>
          <p:spPr>
            <a:xfrm>
              <a:off x="-2569666"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35" name="Freeform 3515">
              <a:extLst>
                <a:ext uri="{FF2B5EF4-FFF2-40B4-BE49-F238E27FC236}">
                  <a16:creationId xmlns:a16="http://schemas.microsoft.com/office/drawing/2014/main" id="{E7168648-0F72-1336-71F8-048494E76925}"/>
                </a:ext>
              </a:extLst>
            </p:cNvPr>
            <p:cNvSpPr/>
            <p:nvPr/>
          </p:nvSpPr>
          <p:spPr>
            <a:xfrm>
              <a:off x="-2558695"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36" name="Freeform 3516">
              <a:extLst>
                <a:ext uri="{FF2B5EF4-FFF2-40B4-BE49-F238E27FC236}">
                  <a16:creationId xmlns:a16="http://schemas.microsoft.com/office/drawing/2014/main" id="{722E3FCE-8455-2718-F72F-22350FFBA022}"/>
                </a:ext>
              </a:extLst>
            </p:cNvPr>
            <p:cNvSpPr/>
            <p:nvPr/>
          </p:nvSpPr>
          <p:spPr>
            <a:xfrm>
              <a:off x="-2501319"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37" name="Freeform 3517">
              <a:extLst>
                <a:ext uri="{FF2B5EF4-FFF2-40B4-BE49-F238E27FC236}">
                  <a16:creationId xmlns:a16="http://schemas.microsoft.com/office/drawing/2014/main" id="{4A47B389-5F65-0F4A-6AE0-8DD351197BB3}"/>
                </a:ext>
              </a:extLst>
            </p:cNvPr>
            <p:cNvSpPr/>
            <p:nvPr/>
          </p:nvSpPr>
          <p:spPr>
            <a:xfrm>
              <a:off x="-2490347"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38" name="Freeform 3518">
              <a:extLst>
                <a:ext uri="{FF2B5EF4-FFF2-40B4-BE49-F238E27FC236}">
                  <a16:creationId xmlns:a16="http://schemas.microsoft.com/office/drawing/2014/main" id="{74B38908-D642-641F-8B8B-702E3D90D6AC}"/>
                </a:ext>
              </a:extLst>
            </p:cNvPr>
            <p:cNvSpPr/>
            <p:nvPr/>
          </p:nvSpPr>
          <p:spPr>
            <a:xfrm>
              <a:off x="-2452499"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39" name="Freeform 3519">
              <a:extLst>
                <a:ext uri="{FF2B5EF4-FFF2-40B4-BE49-F238E27FC236}">
                  <a16:creationId xmlns:a16="http://schemas.microsoft.com/office/drawing/2014/main" id="{22D77C23-C291-6990-EFB9-D0348DE7B563}"/>
                </a:ext>
              </a:extLst>
            </p:cNvPr>
            <p:cNvSpPr/>
            <p:nvPr/>
          </p:nvSpPr>
          <p:spPr>
            <a:xfrm>
              <a:off x="-244152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40" name="Freeform 3520">
              <a:extLst>
                <a:ext uri="{FF2B5EF4-FFF2-40B4-BE49-F238E27FC236}">
                  <a16:creationId xmlns:a16="http://schemas.microsoft.com/office/drawing/2014/main" id="{A8782BF3-B6B1-5139-54B7-7B3EA1E0A209}"/>
                </a:ext>
              </a:extLst>
            </p:cNvPr>
            <p:cNvSpPr/>
            <p:nvPr/>
          </p:nvSpPr>
          <p:spPr>
            <a:xfrm>
              <a:off x="-2442735"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41" name="Freeform 3521">
              <a:extLst>
                <a:ext uri="{FF2B5EF4-FFF2-40B4-BE49-F238E27FC236}">
                  <a16:creationId xmlns:a16="http://schemas.microsoft.com/office/drawing/2014/main" id="{97AF0FD3-8B5C-F2F0-3CCC-A3005502EA30}"/>
                </a:ext>
              </a:extLst>
            </p:cNvPr>
            <p:cNvSpPr/>
            <p:nvPr/>
          </p:nvSpPr>
          <p:spPr>
            <a:xfrm>
              <a:off x="-243176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42" name="Freeform 3522">
              <a:extLst>
                <a:ext uri="{FF2B5EF4-FFF2-40B4-BE49-F238E27FC236}">
                  <a16:creationId xmlns:a16="http://schemas.microsoft.com/office/drawing/2014/main" id="{6A19B276-334F-D84F-F89F-EC26A26EC55A}"/>
                </a:ext>
              </a:extLst>
            </p:cNvPr>
            <p:cNvSpPr/>
            <p:nvPr/>
          </p:nvSpPr>
          <p:spPr>
            <a:xfrm>
              <a:off x="-2428090"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43" name="Freeform 3523">
              <a:extLst>
                <a:ext uri="{FF2B5EF4-FFF2-40B4-BE49-F238E27FC236}">
                  <a16:creationId xmlns:a16="http://schemas.microsoft.com/office/drawing/2014/main" id="{57DDCCC6-260F-0685-D992-0303B0709007}"/>
                </a:ext>
              </a:extLst>
            </p:cNvPr>
            <p:cNvSpPr/>
            <p:nvPr/>
          </p:nvSpPr>
          <p:spPr>
            <a:xfrm>
              <a:off x="-241711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44" name="Freeform 3524">
              <a:extLst>
                <a:ext uri="{FF2B5EF4-FFF2-40B4-BE49-F238E27FC236}">
                  <a16:creationId xmlns:a16="http://schemas.microsoft.com/office/drawing/2014/main" id="{80484631-DD7E-3106-36BE-EFDCDFEDA8AD}"/>
                </a:ext>
              </a:extLst>
            </p:cNvPr>
            <p:cNvSpPr/>
            <p:nvPr/>
          </p:nvSpPr>
          <p:spPr>
            <a:xfrm>
              <a:off x="-2418326"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45" name="Freeform 3525">
              <a:extLst>
                <a:ext uri="{FF2B5EF4-FFF2-40B4-BE49-F238E27FC236}">
                  <a16:creationId xmlns:a16="http://schemas.microsoft.com/office/drawing/2014/main" id="{9120AF70-412D-B2A2-B136-A92DEBC0F92B}"/>
                </a:ext>
              </a:extLst>
            </p:cNvPr>
            <p:cNvSpPr/>
            <p:nvPr/>
          </p:nvSpPr>
          <p:spPr>
            <a:xfrm>
              <a:off x="-240735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46" name="Freeform 3526">
              <a:extLst>
                <a:ext uri="{FF2B5EF4-FFF2-40B4-BE49-F238E27FC236}">
                  <a16:creationId xmlns:a16="http://schemas.microsoft.com/office/drawing/2014/main" id="{29B4F0C3-5D1D-3699-B330-B1D85C796700}"/>
                </a:ext>
              </a:extLst>
            </p:cNvPr>
            <p:cNvSpPr/>
            <p:nvPr/>
          </p:nvSpPr>
          <p:spPr>
            <a:xfrm>
              <a:off x="-2393916"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47" name="Freeform 3527">
              <a:extLst>
                <a:ext uri="{FF2B5EF4-FFF2-40B4-BE49-F238E27FC236}">
                  <a16:creationId xmlns:a16="http://schemas.microsoft.com/office/drawing/2014/main" id="{4DFF3997-1D67-C685-1402-71C893138625}"/>
                </a:ext>
              </a:extLst>
            </p:cNvPr>
            <p:cNvSpPr/>
            <p:nvPr/>
          </p:nvSpPr>
          <p:spPr>
            <a:xfrm>
              <a:off x="-2382945"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48" name="Freeform 3528">
              <a:extLst>
                <a:ext uri="{FF2B5EF4-FFF2-40B4-BE49-F238E27FC236}">
                  <a16:creationId xmlns:a16="http://schemas.microsoft.com/office/drawing/2014/main" id="{E6D310D4-B009-324B-CC0A-1EEE581D2627}"/>
                </a:ext>
              </a:extLst>
            </p:cNvPr>
            <p:cNvSpPr/>
            <p:nvPr/>
          </p:nvSpPr>
          <p:spPr>
            <a:xfrm>
              <a:off x="-2359742"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49" name="Freeform 3529">
              <a:extLst>
                <a:ext uri="{FF2B5EF4-FFF2-40B4-BE49-F238E27FC236}">
                  <a16:creationId xmlns:a16="http://schemas.microsoft.com/office/drawing/2014/main" id="{D1658A5A-9354-58F8-E918-1B8D2E58287B}"/>
                </a:ext>
              </a:extLst>
            </p:cNvPr>
            <p:cNvSpPr/>
            <p:nvPr/>
          </p:nvSpPr>
          <p:spPr>
            <a:xfrm>
              <a:off x="-2348771"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50" name="Freeform 3530">
              <a:extLst>
                <a:ext uri="{FF2B5EF4-FFF2-40B4-BE49-F238E27FC236}">
                  <a16:creationId xmlns:a16="http://schemas.microsoft.com/office/drawing/2014/main" id="{10641CA4-DF08-5935-CE4B-6C956A9C01DA}"/>
                </a:ext>
              </a:extLst>
            </p:cNvPr>
            <p:cNvSpPr/>
            <p:nvPr/>
          </p:nvSpPr>
          <p:spPr>
            <a:xfrm>
              <a:off x="-2349978"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51" name="Freeform 3531">
              <a:extLst>
                <a:ext uri="{FF2B5EF4-FFF2-40B4-BE49-F238E27FC236}">
                  <a16:creationId xmlns:a16="http://schemas.microsoft.com/office/drawing/2014/main" id="{5D350E91-80EA-53CB-08B3-B2850ADDDC5D}"/>
                </a:ext>
              </a:extLst>
            </p:cNvPr>
            <p:cNvSpPr/>
            <p:nvPr/>
          </p:nvSpPr>
          <p:spPr>
            <a:xfrm>
              <a:off x="-2339007"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52" name="Freeform 3532">
              <a:extLst>
                <a:ext uri="{FF2B5EF4-FFF2-40B4-BE49-F238E27FC236}">
                  <a16:creationId xmlns:a16="http://schemas.microsoft.com/office/drawing/2014/main" id="{29B276CD-029F-4BA1-E46B-E45A9FE55292}"/>
                </a:ext>
              </a:extLst>
            </p:cNvPr>
            <p:cNvSpPr/>
            <p:nvPr/>
          </p:nvSpPr>
          <p:spPr>
            <a:xfrm>
              <a:off x="-2345096"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53" name="Freeform 3533">
              <a:extLst>
                <a:ext uri="{FF2B5EF4-FFF2-40B4-BE49-F238E27FC236}">
                  <a16:creationId xmlns:a16="http://schemas.microsoft.com/office/drawing/2014/main" id="{EB1646F9-5953-E484-55FB-54F4A3137004}"/>
                </a:ext>
              </a:extLst>
            </p:cNvPr>
            <p:cNvSpPr/>
            <p:nvPr/>
          </p:nvSpPr>
          <p:spPr>
            <a:xfrm>
              <a:off x="-2334125"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54" name="Freeform 3534">
              <a:extLst>
                <a:ext uri="{FF2B5EF4-FFF2-40B4-BE49-F238E27FC236}">
                  <a16:creationId xmlns:a16="http://schemas.microsoft.com/office/drawing/2014/main" id="{017A7A90-51FA-E0D4-4D59-372B90355F31}"/>
                </a:ext>
              </a:extLst>
            </p:cNvPr>
            <p:cNvSpPr/>
            <p:nvPr/>
          </p:nvSpPr>
          <p:spPr>
            <a:xfrm>
              <a:off x="-2301158"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55" name="Freeform 3535">
              <a:extLst>
                <a:ext uri="{FF2B5EF4-FFF2-40B4-BE49-F238E27FC236}">
                  <a16:creationId xmlns:a16="http://schemas.microsoft.com/office/drawing/2014/main" id="{9983F45D-B78D-B7F3-E466-BC70A71DE7E3}"/>
                </a:ext>
              </a:extLst>
            </p:cNvPr>
            <p:cNvSpPr/>
            <p:nvPr/>
          </p:nvSpPr>
          <p:spPr>
            <a:xfrm>
              <a:off x="-2290187"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56" name="Freeform 3536">
              <a:extLst>
                <a:ext uri="{FF2B5EF4-FFF2-40B4-BE49-F238E27FC236}">
                  <a16:creationId xmlns:a16="http://schemas.microsoft.com/office/drawing/2014/main" id="{2AA08898-5397-5D49-D7D0-9A106F74A0B6}"/>
                </a:ext>
              </a:extLst>
            </p:cNvPr>
            <p:cNvSpPr/>
            <p:nvPr/>
          </p:nvSpPr>
          <p:spPr>
            <a:xfrm>
              <a:off x="-2296277"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57" name="Freeform 3537">
              <a:extLst>
                <a:ext uri="{FF2B5EF4-FFF2-40B4-BE49-F238E27FC236}">
                  <a16:creationId xmlns:a16="http://schemas.microsoft.com/office/drawing/2014/main" id="{545FFB44-0A3A-282C-247E-A11F1AE05051}"/>
                </a:ext>
              </a:extLst>
            </p:cNvPr>
            <p:cNvSpPr/>
            <p:nvPr/>
          </p:nvSpPr>
          <p:spPr>
            <a:xfrm>
              <a:off x="-2285305"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58" name="Freeform 3538">
              <a:extLst>
                <a:ext uri="{FF2B5EF4-FFF2-40B4-BE49-F238E27FC236}">
                  <a16:creationId xmlns:a16="http://schemas.microsoft.com/office/drawing/2014/main" id="{F4D6B5F7-D098-D9FA-76ED-0C48C18B4B4F}"/>
                </a:ext>
              </a:extLst>
            </p:cNvPr>
            <p:cNvSpPr/>
            <p:nvPr/>
          </p:nvSpPr>
          <p:spPr>
            <a:xfrm>
              <a:off x="-2281631"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59" name="Freeform 3539">
              <a:extLst>
                <a:ext uri="{FF2B5EF4-FFF2-40B4-BE49-F238E27FC236}">
                  <a16:creationId xmlns:a16="http://schemas.microsoft.com/office/drawing/2014/main" id="{BA713949-31E5-637F-3DBC-47275A1F9A53}"/>
                </a:ext>
              </a:extLst>
            </p:cNvPr>
            <p:cNvSpPr/>
            <p:nvPr/>
          </p:nvSpPr>
          <p:spPr>
            <a:xfrm>
              <a:off x="-227065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60" name="Freeform 3540">
              <a:extLst>
                <a:ext uri="{FF2B5EF4-FFF2-40B4-BE49-F238E27FC236}">
                  <a16:creationId xmlns:a16="http://schemas.microsoft.com/office/drawing/2014/main" id="{158EB67C-A736-3528-E875-FBFF2A988657}"/>
                </a:ext>
              </a:extLst>
            </p:cNvPr>
            <p:cNvSpPr/>
            <p:nvPr/>
          </p:nvSpPr>
          <p:spPr>
            <a:xfrm>
              <a:off x="-2281631"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61" name="Freeform 3541">
              <a:extLst>
                <a:ext uri="{FF2B5EF4-FFF2-40B4-BE49-F238E27FC236}">
                  <a16:creationId xmlns:a16="http://schemas.microsoft.com/office/drawing/2014/main" id="{48BFEF19-6585-616E-AA74-7BEB1AE32422}"/>
                </a:ext>
              </a:extLst>
            </p:cNvPr>
            <p:cNvSpPr/>
            <p:nvPr/>
          </p:nvSpPr>
          <p:spPr>
            <a:xfrm>
              <a:off x="-227065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62" name="Freeform 3542">
              <a:extLst>
                <a:ext uri="{FF2B5EF4-FFF2-40B4-BE49-F238E27FC236}">
                  <a16:creationId xmlns:a16="http://schemas.microsoft.com/office/drawing/2014/main" id="{5B03BC23-739C-A91E-8140-8F53E6A2C25F}"/>
                </a:ext>
              </a:extLst>
            </p:cNvPr>
            <p:cNvSpPr/>
            <p:nvPr/>
          </p:nvSpPr>
          <p:spPr>
            <a:xfrm>
              <a:off x="-2281631"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63" name="Freeform 3543">
              <a:extLst>
                <a:ext uri="{FF2B5EF4-FFF2-40B4-BE49-F238E27FC236}">
                  <a16:creationId xmlns:a16="http://schemas.microsoft.com/office/drawing/2014/main" id="{6B5F7E3F-B55A-C3EA-7B79-6A8246DCFEF3}"/>
                </a:ext>
              </a:extLst>
            </p:cNvPr>
            <p:cNvSpPr/>
            <p:nvPr/>
          </p:nvSpPr>
          <p:spPr>
            <a:xfrm>
              <a:off x="-227065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64" name="Freeform 3544">
              <a:extLst>
                <a:ext uri="{FF2B5EF4-FFF2-40B4-BE49-F238E27FC236}">
                  <a16:creationId xmlns:a16="http://schemas.microsoft.com/office/drawing/2014/main" id="{1EA12849-3DFF-492B-501E-A64E936944DE}"/>
                </a:ext>
              </a:extLst>
            </p:cNvPr>
            <p:cNvSpPr/>
            <p:nvPr/>
          </p:nvSpPr>
          <p:spPr>
            <a:xfrm>
              <a:off x="-2266985"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65" name="Freeform 3545">
              <a:extLst>
                <a:ext uri="{FF2B5EF4-FFF2-40B4-BE49-F238E27FC236}">
                  <a16:creationId xmlns:a16="http://schemas.microsoft.com/office/drawing/2014/main" id="{1A0D6B2D-A643-E725-8EF5-E4E9BD5A49CA}"/>
                </a:ext>
              </a:extLst>
            </p:cNvPr>
            <p:cNvSpPr/>
            <p:nvPr/>
          </p:nvSpPr>
          <p:spPr>
            <a:xfrm>
              <a:off x="-225601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66" name="Freeform 3546">
              <a:extLst>
                <a:ext uri="{FF2B5EF4-FFF2-40B4-BE49-F238E27FC236}">
                  <a16:creationId xmlns:a16="http://schemas.microsoft.com/office/drawing/2014/main" id="{0ECA1E7F-8EF3-BA4E-459A-B7E0E3A4155D}"/>
                </a:ext>
              </a:extLst>
            </p:cNvPr>
            <p:cNvSpPr/>
            <p:nvPr/>
          </p:nvSpPr>
          <p:spPr>
            <a:xfrm>
              <a:off x="-2266985"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67" name="Freeform 3547">
              <a:extLst>
                <a:ext uri="{FF2B5EF4-FFF2-40B4-BE49-F238E27FC236}">
                  <a16:creationId xmlns:a16="http://schemas.microsoft.com/office/drawing/2014/main" id="{311539A7-6571-4ECE-EE9D-977BF6881BDC}"/>
                </a:ext>
              </a:extLst>
            </p:cNvPr>
            <p:cNvSpPr/>
            <p:nvPr/>
          </p:nvSpPr>
          <p:spPr>
            <a:xfrm>
              <a:off x="-225601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68" name="Freeform 3548">
              <a:extLst>
                <a:ext uri="{FF2B5EF4-FFF2-40B4-BE49-F238E27FC236}">
                  <a16:creationId xmlns:a16="http://schemas.microsoft.com/office/drawing/2014/main" id="{42111FBF-0282-23DB-EDDC-3F669E6AFD55}"/>
                </a:ext>
              </a:extLst>
            </p:cNvPr>
            <p:cNvSpPr/>
            <p:nvPr/>
          </p:nvSpPr>
          <p:spPr>
            <a:xfrm>
              <a:off x="-2262103"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69" name="Freeform 3549">
              <a:extLst>
                <a:ext uri="{FF2B5EF4-FFF2-40B4-BE49-F238E27FC236}">
                  <a16:creationId xmlns:a16="http://schemas.microsoft.com/office/drawing/2014/main" id="{A764A540-D09B-6E06-0246-DFC6427A2789}"/>
                </a:ext>
              </a:extLst>
            </p:cNvPr>
            <p:cNvSpPr/>
            <p:nvPr/>
          </p:nvSpPr>
          <p:spPr>
            <a:xfrm>
              <a:off x="-2251132"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70" name="Freeform 3550">
              <a:extLst>
                <a:ext uri="{FF2B5EF4-FFF2-40B4-BE49-F238E27FC236}">
                  <a16:creationId xmlns:a16="http://schemas.microsoft.com/office/drawing/2014/main" id="{72823B4C-75ED-7403-B4D8-8377FC7DD783}"/>
                </a:ext>
              </a:extLst>
            </p:cNvPr>
            <p:cNvSpPr/>
            <p:nvPr/>
          </p:nvSpPr>
          <p:spPr>
            <a:xfrm>
              <a:off x="-2247457"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71" name="Freeform 3551">
              <a:extLst>
                <a:ext uri="{FF2B5EF4-FFF2-40B4-BE49-F238E27FC236}">
                  <a16:creationId xmlns:a16="http://schemas.microsoft.com/office/drawing/2014/main" id="{24CB1895-3DE1-07D7-9DDA-8E0213D381B8}"/>
                </a:ext>
              </a:extLst>
            </p:cNvPr>
            <p:cNvSpPr/>
            <p:nvPr/>
          </p:nvSpPr>
          <p:spPr>
            <a:xfrm>
              <a:off x="-2236486"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72" name="Freeform 3552">
              <a:extLst>
                <a:ext uri="{FF2B5EF4-FFF2-40B4-BE49-F238E27FC236}">
                  <a16:creationId xmlns:a16="http://schemas.microsoft.com/office/drawing/2014/main" id="{F23B516D-0085-2B6F-5820-D87B17794F3D}"/>
                </a:ext>
              </a:extLst>
            </p:cNvPr>
            <p:cNvSpPr/>
            <p:nvPr/>
          </p:nvSpPr>
          <p:spPr>
            <a:xfrm>
              <a:off x="-2247457"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73" name="Freeform 3553">
              <a:extLst>
                <a:ext uri="{FF2B5EF4-FFF2-40B4-BE49-F238E27FC236}">
                  <a16:creationId xmlns:a16="http://schemas.microsoft.com/office/drawing/2014/main" id="{5773CA93-D450-A28C-A3B4-24F39A02342A}"/>
                </a:ext>
              </a:extLst>
            </p:cNvPr>
            <p:cNvSpPr/>
            <p:nvPr/>
          </p:nvSpPr>
          <p:spPr>
            <a:xfrm>
              <a:off x="-2236486"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74" name="Freeform 3554">
              <a:extLst>
                <a:ext uri="{FF2B5EF4-FFF2-40B4-BE49-F238E27FC236}">
                  <a16:creationId xmlns:a16="http://schemas.microsoft.com/office/drawing/2014/main" id="{56AF2BFF-119E-A870-F889-AC3D7461FF74}"/>
                </a:ext>
              </a:extLst>
            </p:cNvPr>
            <p:cNvSpPr/>
            <p:nvPr/>
          </p:nvSpPr>
          <p:spPr>
            <a:xfrm>
              <a:off x="-2169346"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75" name="Freeform 3555">
              <a:extLst>
                <a:ext uri="{FF2B5EF4-FFF2-40B4-BE49-F238E27FC236}">
                  <a16:creationId xmlns:a16="http://schemas.microsoft.com/office/drawing/2014/main" id="{D188DE20-3239-D8BB-1DFA-32A19E4FCDAD}"/>
                </a:ext>
              </a:extLst>
            </p:cNvPr>
            <p:cNvSpPr/>
            <p:nvPr/>
          </p:nvSpPr>
          <p:spPr>
            <a:xfrm>
              <a:off x="-215837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76" name="Freeform 3556">
              <a:extLst>
                <a:ext uri="{FF2B5EF4-FFF2-40B4-BE49-F238E27FC236}">
                  <a16:creationId xmlns:a16="http://schemas.microsoft.com/office/drawing/2014/main" id="{C5DFF3BD-7B14-8685-213E-05F67C717444}"/>
                </a:ext>
              </a:extLst>
            </p:cNvPr>
            <p:cNvSpPr/>
            <p:nvPr/>
          </p:nvSpPr>
          <p:spPr>
            <a:xfrm>
              <a:off x="-2164464"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77" name="Freeform 3557">
              <a:extLst>
                <a:ext uri="{FF2B5EF4-FFF2-40B4-BE49-F238E27FC236}">
                  <a16:creationId xmlns:a16="http://schemas.microsoft.com/office/drawing/2014/main" id="{F5127F5B-3E55-A4FE-B624-3CCEF9531D18}"/>
                </a:ext>
              </a:extLst>
            </p:cNvPr>
            <p:cNvSpPr/>
            <p:nvPr/>
          </p:nvSpPr>
          <p:spPr>
            <a:xfrm>
              <a:off x="-2153492"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78" name="Freeform 3558">
              <a:extLst>
                <a:ext uri="{FF2B5EF4-FFF2-40B4-BE49-F238E27FC236}">
                  <a16:creationId xmlns:a16="http://schemas.microsoft.com/office/drawing/2014/main" id="{78B750DC-4953-15A4-C26E-D81E31A55A25}"/>
                </a:ext>
              </a:extLst>
            </p:cNvPr>
            <p:cNvSpPr/>
            <p:nvPr/>
          </p:nvSpPr>
          <p:spPr>
            <a:xfrm>
              <a:off x="-2144936"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79" name="Freeform 3559">
              <a:extLst>
                <a:ext uri="{FF2B5EF4-FFF2-40B4-BE49-F238E27FC236}">
                  <a16:creationId xmlns:a16="http://schemas.microsoft.com/office/drawing/2014/main" id="{207D9BAE-4F70-B5E6-76F8-1B4F3D8CCC8B}"/>
                </a:ext>
              </a:extLst>
            </p:cNvPr>
            <p:cNvSpPr/>
            <p:nvPr/>
          </p:nvSpPr>
          <p:spPr>
            <a:xfrm>
              <a:off x="-213396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80" name="Freeform 3560">
              <a:extLst>
                <a:ext uri="{FF2B5EF4-FFF2-40B4-BE49-F238E27FC236}">
                  <a16:creationId xmlns:a16="http://schemas.microsoft.com/office/drawing/2014/main" id="{F07B28F5-CE69-EF4D-F8F9-89A3CCDD4C09}"/>
                </a:ext>
              </a:extLst>
            </p:cNvPr>
            <p:cNvSpPr/>
            <p:nvPr/>
          </p:nvSpPr>
          <p:spPr>
            <a:xfrm>
              <a:off x="-2144936"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81" name="Freeform 3561">
              <a:extLst>
                <a:ext uri="{FF2B5EF4-FFF2-40B4-BE49-F238E27FC236}">
                  <a16:creationId xmlns:a16="http://schemas.microsoft.com/office/drawing/2014/main" id="{B02C621F-6F14-2B6E-1F3A-C4E6BCF4E595}"/>
                </a:ext>
              </a:extLst>
            </p:cNvPr>
            <p:cNvSpPr/>
            <p:nvPr/>
          </p:nvSpPr>
          <p:spPr>
            <a:xfrm>
              <a:off x="-213396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82" name="Freeform 3562">
              <a:extLst>
                <a:ext uri="{FF2B5EF4-FFF2-40B4-BE49-F238E27FC236}">
                  <a16:creationId xmlns:a16="http://schemas.microsoft.com/office/drawing/2014/main" id="{5A51C579-B366-C4F9-B5BE-2A9CEB44F7A3}"/>
                </a:ext>
              </a:extLst>
            </p:cNvPr>
            <p:cNvSpPr/>
            <p:nvPr/>
          </p:nvSpPr>
          <p:spPr>
            <a:xfrm>
              <a:off x="-2144936"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83" name="Freeform 3563">
              <a:extLst>
                <a:ext uri="{FF2B5EF4-FFF2-40B4-BE49-F238E27FC236}">
                  <a16:creationId xmlns:a16="http://schemas.microsoft.com/office/drawing/2014/main" id="{0ED8F09E-99E5-5FFD-65DC-29F9A28AE780}"/>
                </a:ext>
              </a:extLst>
            </p:cNvPr>
            <p:cNvSpPr/>
            <p:nvPr/>
          </p:nvSpPr>
          <p:spPr>
            <a:xfrm>
              <a:off x="-213396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84" name="Freeform 3564">
              <a:extLst>
                <a:ext uri="{FF2B5EF4-FFF2-40B4-BE49-F238E27FC236}">
                  <a16:creationId xmlns:a16="http://schemas.microsoft.com/office/drawing/2014/main" id="{AEF8C19E-A0F6-48B4-0494-F980D8157182}"/>
                </a:ext>
              </a:extLst>
            </p:cNvPr>
            <p:cNvSpPr/>
            <p:nvPr/>
          </p:nvSpPr>
          <p:spPr>
            <a:xfrm>
              <a:off x="-2140054"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85" name="Freeform 3565">
              <a:extLst>
                <a:ext uri="{FF2B5EF4-FFF2-40B4-BE49-F238E27FC236}">
                  <a16:creationId xmlns:a16="http://schemas.microsoft.com/office/drawing/2014/main" id="{B203A08A-95E2-3436-2E4A-3F2FFF8D4211}"/>
                </a:ext>
              </a:extLst>
            </p:cNvPr>
            <p:cNvSpPr/>
            <p:nvPr/>
          </p:nvSpPr>
          <p:spPr>
            <a:xfrm>
              <a:off x="-2129083"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86" name="Freeform 3566">
              <a:extLst>
                <a:ext uri="{FF2B5EF4-FFF2-40B4-BE49-F238E27FC236}">
                  <a16:creationId xmlns:a16="http://schemas.microsoft.com/office/drawing/2014/main" id="{1DD0A668-16A8-FFD7-2ACC-497976CF04A8}"/>
                </a:ext>
              </a:extLst>
            </p:cNvPr>
            <p:cNvSpPr/>
            <p:nvPr/>
          </p:nvSpPr>
          <p:spPr>
            <a:xfrm>
              <a:off x="-2135172"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87" name="Freeform 3567">
              <a:extLst>
                <a:ext uri="{FF2B5EF4-FFF2-40B4-BE49-F238E27FC236}">
                  <a16:creationId xmlns:a16="http://schemas.microsoft.com/office/drawing/2014/main" id="{45A1F73A-0943-4B06-AD74-0779814B1247}"/>
                </a:ext>
              </a:extLst>
            </p:cNvPr>
            <p:cNvSpPr/>
            <p:nvPr/>
          </p:nvSpPr>
          <p:spPr>
            <a:xfrm>
              <a:off x="-2124201"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88" name="Freeform 3568">
              <a:extLst>
                <a:ext uri="{FF2B5EF4-FFF2-40B4-BE49-F238E27FC236}">
                  <a16:creationId xmlns:a16="http://schemas.microsoft.com/office/drawing/2014/main" id="{C4853B34-663A-BDF6-767E-2488C778E73E}"/>
                </a:ext>
              </a:extLst>
            </p:cNvPr>
            <p:cNvSpPr/>
            <p:nvPr/>
          </p:nvSpPr>
          <p:spPr>
            <a:xfrm>
              <a:off x="-2110762"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89" name="Freeform 3569">
              <a:extLst>
                <a:ext uri="{FF2B5EF4-FFF2-40B4-BE49-F238E27FC236}">
                  <a16:creationId xmlns:a16="http://schemas.microsoft.com/office/drawing/2014/main" id="{BFA955CC-58B1-32D7-24EB-84C6BDE4BE92}"/>
                </a:ext>
              </a:extLst>
            </p:cNvPr>
            <p:cNvSpPr/>
            <p:nvPr/>
          </p:nvSpPr>
          <p:spPr>
            <a:xfrm>
              <a:off x="-2099791"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90" name="Freeform 3570">
              <a:extLst>
                <a:ext uri="{FF2B5EF4-FFF2-40B4-BE49-F238E27FC236}">
                  <a16:creationId xmlns:a16="http://schemas.microsoft.com/office/drawing/2014/main" id="{48B8DADD-A5F6-482D-122C-98B71B6C7B6C}"/>
                </a:ext>
              </a:extLst>
            </p:cNvPr>
            <p:cNvSpPr/>
            <p:nvPr/>
          </p:nvSpPr>
          <p:spPr>
            <a:xfrm>
              <a:off x="-2105880"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91" name="Freeform 3571">
              <a:extLst>
                <a:ext uri="{FF2B5EF4-FFF2-40B4-BE49-F238E27FC236}">
                  <a16:creationId xmlns:a16="http://schemas.microsoft.com/office/drawing/2014/main" id="{1DBB776C-9BA6-BFD1-723E-486CEEAEFA52}"/>
                </a:ext>
              </a:extLst>
            </p:cNvPr>
            <p:cNvSpPr/>
            <p:nvPr/>
          </p:nvSpPr>
          <p:spPr>
            <a:xfrm>
              <a:off x="-209490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92" name="Freeform 3572">
              <a:extLst>
                <a:ext uri="{FF2B5EF4-FFF2-40B4-BE49-F238E27FC236}">
                  <a16:creationId xmlns:a16="http://schemas.microsoft.com/office/drawing/2014/main" id="{8E1B5AF7-3ADF-7D97-2637-FBFBABBF20EB}"/>
                </a:ext>
              </a:extLst>
            </p:cNvPr>
            <p:cNvSpPr/>
            <p:nvPr/>
          </p:nvSpPr>
          <p:spPr>
            <a:xfrm>
              <a:off x="-2091234"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93" name="Freeform 3573">
              <a:extLst>
                <a:ext uri="{FF2B5EF4-FFF2-40B4-BE49-F238E27FC236}">
                  <a16:creationId xmlns:a16="http://schemas.microsoft.com/office/drawing/2014/main" id="{29E151FE-879F-7FA4-4FE8-B65AEBD91A4B}"/>
                </a:ext>
              </a:extLst>
            </p:cNvPr>
            <p:cNvSpPr/>
            <p:nvPr/>
          </p:nvSpPr>
          <p:spPr>
            <a:xfrm>
              <a:off x="-2080263"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94" name="Freeform 3574">
              <a:extLst>
                <a:ext uri="{FF2B5EF4-FFF2-40B4-BE49-F238E27FC236}">
                  <a16:creationId xmlns:a16="http://schemas.microsoft.com/office/drawing/2014/main" id="{05E44151-AE24-833C-F5F2-FA8E15B4FEFA}"/>
                </a:ext>
              </a:extLst>
            </p:cNvPr>
            <p:cNvSpPr/>
            <p:nvPr/>
          </p:nvSpPr>
          <p:spPr>
            <a:xfrm>
              <a:off x="-2032651" y="1745944"/>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95" name="Freeform 3575">
              <a:extLst>
                <a:ext uri="{FF2B5EF4-FFF2-40B4-BE49-F238E27FC236}">
                  <a16:creationId xmlns:a16="http://schemas.microsoft.com/office/drawing/2014/main" id="{6C03115E-1962-13F5-E002-656B6A81EABD}"/>
                </a:ext>
              </a:extLst>
            </p:cNvPr>
            <p:cNvSpPr/>
            <p:nvPr/>
          </p:nvSpPr>
          <p:spPr>
            <a:xfrm>
              <a:off x="-2021679" y="173080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96" name="Freeform 3576">
              <a:extLst>
                <a:ext uri="{FF2B5EF4-FFF2-40B4-BE49-F238E27FC236}">
                  <a16:creationId xmlns:a16="http://schemas.microsoft.com/office/drawing/2014/main" id="{7422CB4B-B3D6-329C-A74D-554991020795}"/>
                </a:ext>
              </a:extLst>
            </p:cNvPr>
            <p:cNvSpPr/>
            <p:nvPr/>
          </p:nvSpPr>
          <p:spPr>
            <a:xfrm>
              <a:off x="-2008241" y="1934968"/>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97" name="Freeform 3577">
              <a:extLst>
                <a:ext uri="{FF2B5EF4-FFF2-40B4-BE49-F238E27FC236}">
                  <a16:creationId xmlns:a16="http://schemas.microsoft.com/office/drawing/2014/main" id="{1171EF3E-37FC-D283-E1C7-59388B4DC176}"/>
                </a:ext>
              </a:extLst>
            </p:cNvPr>
            <p:cNvSpPr/>
            <p:nvPr/>
          </p:nvSpPr>
          <p:spPr>
            <a:xfrm>
              <a:off x="-1997270" y="1919825"/>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98" name="Freeform 3578">
              <a:extLst>
                <a:ext uri="{FF2B5EF4-FFF2-40B4-BE49-F238E27FC236}">
                  <a16:creationId xmlns:a16="http://schemas.microsoft.com/office/drawing/2014/main" id="{77A337EE-97ED-9279-9AD8-A7077FDE6DC6}"/>
                </a:ext>
              </a:extLst>
            </p:cNvPr>
            <p:cNvSpPr/>
            <p:nvPr/>
          </p:nvSpPr>
          <p:spPr>
            <a:xfrm>
              <a:off x="-1988713" y="1934968"/>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399" name="Freeform 3579">
              <a:extLst>
                <a:ext uri="{FF2B5EF4-FFF2-40B4-BE49-F238E27FC236}">
                  <a16:creationId xmlns:a16="http://schemas.microsoft.com/office/drawing/2014/main" id="{CA88FAC9-06E0-AB59-0778-94E3B11946A2}"/>
                </a:ext>
              </a:extLst>
            </p:cNvPr>
            <p:cNvSpPr/>
            <p:nvPr/>
          </p:nvSpPr>
          <p:spPr>
            <a:xfrm>
              <a:off x="-1977742" y="1919825"/>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00" name="Freeform 3580">
              <a:extLst>
                <a:ext uri="{FF2B5EF4-FFF2-40B4-BE49-F238E27FC236}">
                  <a16:creationId xmlns:a16="http://schemas.microsoft.com/office/drawing/2014/main" id="{D4E3C9CF-3D56-0A5B-39D6-30848625B01E}"/>
                </a:ext>
              </a:extLst>
            </p:cNvPr>
            <p:cNvSpPr/>
            <p:nvPr/>
          </p:nvSpPr>
          <p:spPr>
            <a:xfrm>
              <a:off x="-1939894" y="1934968"/>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01" name="Freeform 3581">
              <a:extLst>
                <a:ext uri="{FF2B5EF4-FFF2-40B4-BE49-F238E27FC236}">
                  <a16:creationId xmlns:a16="http://schemas.microsoft.com/office/drawing/2014/main" id="{F8AEF7E0-E462-5530-FA5D-98AF2B1A9032}"/>
                </a:ext>
              </a:extLst>
            </p:cNvPr>
            <p:cNvSpPr/>
            <p:nvPr/>
          </p:nvSpPr>
          <p:spPr>
            <a:xfrm>
              <a:off x="-1928922" y="1919825"/>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02" name="Freeform 3582">
              <a:extLst>
                <a:ext uri="{FF2B5EF4-FFF2-40B4-BE49-F238E27FC236}">
                  <a16:creationId xmlns:a16="http://schemas.microsoft.com/office/drawing/2014/main" id="{BA64D407-9FE6-4D7F-C636-FFE4A2A87423}"/>
                </a:ext>
              </a:extLst>
            </p:cNvPr>
            <p:cNvSpPr/>
            <p:nvPr/>
          </p:nvSpPr>
          <p:spPr>
            <a:xfrm>
              <a:off x="-1939894" y="1934968"/>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03" name="Freeform 3583">
              <a:extLst>
                <a:ext uri="{FF2B5EF4-FFF2-40B4-BE49-F238E27FC236}">
                  <a16:creationId xmlns:a16="http://schemas.microsoft.com/office/drawing/2014/main" id="{0164073A-323F-01EF-A90B-8967BAD84F24}"/>
                </a:ext>
              </a:extLst>
            </p:cNvPr>
            <p:cNvSpPr/>
            <p:nvPr/>
          </p:nvSpPr>
          <p:spPr>
            <a:xfrm>
              <a:off x="-1928922" y="1919825"/>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04" name="Freeform 3584">
              <a:extLst>
                <a:ext uri="{FF2B5EF4-FFF2-40B4-BE49-F238E27FC236}">
                  <a16:creationId xmlns:a16="http://schemas.microsoft.com/office/drawing/2014/main" id="{8BDE2E4F-56E9-A065-7DDC-C694FEB23326}"/>
                </a:ext>
              </a:extLst>
            </p:cNvPr>
            <p:cNvSpPr/>
            <p:nvPr/>
          </p:nvSpPr>
          <p:spPr>
            <a:xfrm>
              <a:off x="-1891074" y="1934968"/>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05" name="Freeform 3585">
              <a:extLst>
                <a:ext uri="{FF2B5EF4-FFF2-40B4-BE49-F238E27FC236}">
                  <a16:creationId xmlns:a16="http://schemas.microsoft.com/office/drawing/2014/main" id="{E8A9C0B2-80BB-0494-4E7D-6FA13A58CD6C}"/>
                </a:ext>
              </a:extLst>
            </p:cNvPr>
            <p:cNvSpPr/>
            <p:nvPr/>
          </p:nvSpPr>
          <p:spPr>
            <a:xfrm>
              <a:off x="-1880103" y="1919825"/>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06" name="Freeform 3586">
              <a:extLst>
                <a:ext uri="{FF2B5EF4-FFF2-40B4-BE49-F238E27FC236}">
                  <a16:creationId xmlns:a16="http://schemas.microsoft.com/office/drawing/2014/main" id="{8B7CFAFB-9E17-DDFC-5AC9-9BB4EB36940B}"/>
                </a:ext>
              </a:extLst>
            </p:cNvPr>
            <p:cNvSpPr/>
            <p:nvPr/>
          </p:nvSpPr>
          <p:spPr>
            <a:xfrm>
              <a:off x="-1832490" y="1934968"/>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07" name="Freeform 3587">
              <a:extLst>
                <a:ext uri="{FF2B5EF4-FFF2-40B4-BE49-F238E27FC236}">
                  <a16:creationId xmlns:a16="http://schemas.microsoft.com/office/drawing/2014/main" id="{ACF83E0F-A732-C1EF-65E3-B65AFD58CAB3}"/>
                </a:ext>
              </a:extLst>
            </p:cNvPr>
            <p:cNvSpPr/>
            <p:nvPr/>
          </p:nvSpPr>
          <p:spPr>
            <a:xfrm>
              <a:off x="-1821519" y="1919825"/>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08" name="Freeform 3588">
              <a:extLst>
                <a:ext uri="{FF2B5EF4-FFF2-40B4-BE49-F238E27FC236}">
                  <a16:creationId xmlns:a16="http://schemas.microsoft.com/office/drawing/2014/main" id="{D51CF64A-E687-9DC8-CCFD-43AA4B2366DD}"/>
                </a:ext>
              </a:extLst>
            </p:cNvPr>
            <p:cNvSpPr/>
            <p:nvPr/>
          </p:nvSpPr>
          <p:spPr>
            <a:xfrm>
              <a:off x="-5160778" y="1499054"/>
              <a:ext cx="3339259" cy="435913"/>
            </a:xfrm>
            <a:custGeom>
              <a:avLst/>
              <a:gdLst>
                <a:gd name="csX0" fmla="*/ 0 w 3339259"/>
                <a:gd name="csY0" fmla="*/ 0 h 435913"/>
                <a:gd name="csX1" fmla="*/ 102521 w 3339259"/>
                <a:gd name="csY1" fmla="*/ 0 h 435913"/>
                <a:gd name="csX2" fmla="*/ 102521 w 3339259"/>
                <a:gd name="csY2" fmla="*/ 6769 h 435913"/>
                <a:gd name="csX3" fmla="*/ 102521 w 3339259"/>
                <a:gd name="csY3" fmla="*/ 6769 h 435913"/>
                <a:gd name="csX4" fmla="*/ 488196 w 3339259"/>
                <a:gd name="csY4" fmla="*/ 6769 h 435913"/>
                <a:gd name="csX5" fmla="*/ 488196 w 3339259"/>
                <a:gd name="csY5" fmla="*/ 13874 h 435913"/>
                <a:gd name="csX6" fmla="*/ 488196 w 3339259"/>
                <a:gd name="csY6" fmla="*/ 13874 h 435913"/>
                <a:gd name="csX7" fmla="*/ 644418 w 3339259"/>
                <a:gd name="csY7" fmla="*/ 13874 h 435913"/>
                <a:gd name="csX8" fmla="*/ 644418 w 3339259"/>
                <a:gd name="csY8" fmla="*/ 21014 h 435913"/>
                <a:gd name="csX9" fmla="*/ 644418 w 3339259"/>
                <a:gd name="csY9" fmla="*/ 21014 h 435913"/>
                <a:gd name="csX10" fmla="*/ 751821 w 3339259"/>
                <a:gd name="csY10" fmla="*/ 21014 h 435913"/>
                <a:gd name="csX11" fmla="*/ 751821 w 3339259"/>
                <a:gd name="csY11" fmla="*/ 28252 h 435913"/>
                <a:gd name="csX12" fmla="*/ 751821 w 3339259"/>
                <a:gd name="csY12" fmla="*/ 28252 h 435913"/>
                <a:gd name="csX13" fmla="*/ 947100 w 3339259"/>
                <a:gd name="csY13" fmla="*/ 28252 h 435913"/>
                <a:gd name="csX14" fmla="*/ 947100 w 3339259"/>
                <a:gd name="csY14" fmla="*/ 35925 h 435913"/>
                <a:gd name="csX15" fmla="*/ 947100 w 3339259"/>
                <a:gd name="csY15" fmla="*/ 35925 h 435913"/>
                <a:gd name="csX16" fmla="*/ 951982 w 3339259"/>
                <a:gd name="csY16" fmla="*/ 35925 h 435913"/>
                <a:gd name="csX17" fmla="*/ 951982 w 3339259"/>
                <a:gd name="csY17" fmla="*/ 43592 h 435913"/>
                <a:gd name="csX18" fmla="*/ 951982 w 3339259"/>
                <a:gd name="csY18" fmla="*/ 43592 h 435913"/>
                <a:gd name="csX19" fmla="*/ 976392 w 3339259"/>
                <a:gd name="csY19" fmla="*/ 43592 h 435913"/>
                <a:gd name="csX20" fmla="*/ 976392 w 3339259"/>
                <a:gd name="csY20" fmla="*/ 51423 h 435913"/>
                <a:gd name="csX21" fmla="*/ 976392 w 3339259"/>
                <a:gd name="csY21" fmla="*/ 51423 h 435913"/>
                <a:gd name="csX22" fmla="*/ 1864908 w 3339259"/>
                <a:gd name="csY22" fmla="*/ 51423 h 435913"/>
                <a:gd name="csX23" fmla="*/ 1864908 w 3339259"/>
                <a:gd name="csY23" fmla="*/ 66457 h 435913"/>
                <a:gd name="csX24" fmla="*/ 1864908 w 3339259"/>
                <a:gd name="csY24" fmla="*/ 66457 h 435913"/>
                <a:gd name="csX25" fmla="*/ 1869790 w 3339259"/>
                <a:gd name="csY25" fmla="*/ 66457 h 435913"/>
                <a:gd name="csX26" fmla="*/ 1869790 w 3339259"/>
                <a:gd name="csY26" fmla="*/ 81492 h 435913"/>
                <a:gd name="csX27" fmla="*/ 1869790 w 3339259"/>
                <a:gd name="csY27" fmla="*/ 81492 h 435913"/>
                <a:gd name="csX28" fmla="*/ 3129335 w 3339259"/>
                <a:gd name="csY28" fmla="*/ 81492 h 435913"/>
                <a:gd name="csX29" fmla="*/ 3129335 w 3339259"/>
                <a:gd name="csY29" fmla="*/ 246890 h 435913"/>
                <a:gd name="csX30" fmla="*/ 3129335 w 3339259"/>
                <a:gd name="csY30" fmla="*/ 246890 h 435913"/>
                <a:gd name="csX31" fmla="*/ 3143981 w 3339259"/>
                <a:gd name="csY31" fmla="*/ 246890 h 435913"/>
                <a:gd name="csX32" fmla="*/ 3143981 w 3339259"/>
                <a:gd name="csY32" fmla="*/ 435914 h 435913"/>
                <a:gd name="csX33" fmla="*/ 3143981 w 3339259"/>
                <a:gd name="csY33" fmla="*/ 435914 h 435913"/>
                <a:gd name="csX34" fmla="*/ 3339259 w 3339259"/>
                <a:gd name="csY34" fmla="*/ 435914 h 435913"/>
                <a:gd name="csX35" fmla="*/ 3339259 w 3339259"/>
                <a:gd name="csY35" fmla="*/ 435914 h 43591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3339259" h="435913">
                  <a:moveTo>
                    <a:pt x="0" y="0"/>
                  </a:moveTo>
                  <a:lnTo>
                    <a:pt x="102521" y="0"/>
                  </a:lnTo>
                  <a:lnTo>
                    <a:pt x="102521" y="6769"/>
                  </a:lnTo>
                  <a:lnTo>
                    <a:pt x="102521" y="6769"/>
                  </a:lnTo>
                  <a:lnTo>
                    <a:pt x="488196" y="6769"/>
                  </a:lnTo>
                  <a:lnTo>
                    <a:pt x="488196" y="13874"/>
                  </a:lnTo>
                  <a:lnTo>
                    <a:pt x="488196" y="13874"/>
                  </a:lnTo>
                  <a:lnTo>
                    <a:pt x="644418" y="13874"/>
                  </a:lnTo>
                  <a:lnTo>
                    <a:pt x="644418" y="21014"/>
                  </a:lnTo>
                  <a:lnTo>
                    <a:pt x="644418" y="21014"/>
                  </a:lnTo>
                  <a:lnTo>
                    <a:pt x="751821" y="21014"/>
                  </a:lnTo>
                  <a:lnTo>
                    <a:pt x="751821" y="28252"/>
                  </a:lnTo>
                  <a:lnTo>
                    <a:pt x="751821" y="28252"/>
                  </a:lnTo>
                  <a:lnTo>
                    <a:pt x="947100" y="28252"/>
                  </a:lnTo>
                  <a:lnTo>
                    <a:pt x="947100" y="35925"/>
                  </a:lnTo>
                  <a:lnTo>
                    <a:pt x="947100" y="35925"/>
                  </a:lnTo>
                  <a:lnTo>
                    <a:pt x="951982" y="35925"/>
                  </a:lnTo>
                  <a:lnTo>
                    <a:pt x="951982" y="43592"/>
                  </a:lnTo>
                  <a:lnTo>
                    <a:pt x="951982" y="43592"/>
                  </a:lnTo>
                  <a:lnTo>
                    <a:pt x="976392" y="43592"/>
                  </a:lnTo>
                  <a:lnTo>
                    <a:pt x="976392" y="51423"/>
                  </a:lnTo>
                  <a:lnTo>
                    <a:pt x="976392" y="51423"/>
                  </a:lnTo>
                  <a:lnTo>
                    <a:pt x="1864908" y="51423"/>
                  </a:lnTo>
                  <a:lnTo>
                    <a:pt x="1864908" y="66457"/>
                  </a:lnTo>
                  <a:lnTo>
                    <a:pt x="1864908" y="66457"/>
                  </a:lnTo>
                  <a:lnTo>
                    <a:pt x="1869790" y="66457"/>
                  </a:lnTo>
                  <a:lnTo>
                    <a:pt x="1869790" y="81492"/>
                  </a:lnTo>
                  <a:lnTo>
                    <a:pt x="1869790" y="81492"/>
                  </a:lnTo>
                  <a:lnTo>
                    <a:pt x="3129335" y="81492"/>
                  </a:lnTo>
                  <a:lnTo>
                    <a:pt x="3129335" y="246890"/>
                  </a:lnTo>
                  <a:lnTo>
                    <a:pt x="3129335" y="246890"/>
                  </a:lnTo>
                  <a:lnTo>
                    <a:pt x="3143981" y="246890"/>
                  </a:lnTo>
                  <a:lnTo>
                    <a:pt x="3143981" y="435914"/>
                  </a:lnTo>
                  <a:lnTo>
                    <a:pt x="3143981" y="435914"/>
                  </a:lnTo>
                  <a:lnTo>
                    <a:pt x="3339259" y="435914"/>
                  </a:lnTo>
                  <a:lnTo>
                    <a:pt x="3339259" y="435914"/>
                  </a:lnTo>
                </a:path>
              </a:pathLst>
            </a:custGeom>
            <a:noFill/>
            <a:ln w="25400" cap="flat">
              <a:solidFill>
                <a:srgbClr val="4AACC5"/>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09" name="Freeform 3589">
              <a:extLst>
                <a:ext uri="{FF2B5EF4-FFF2-40B4-BE49-F238E27FC236}">
                  <a16:creationId xmlns:a16="http://schemas.microsoft.com/office/drawing/2014/main" id="{2625DA08-0FD8-01EF-F16A-BB0411FF5850}"/>
                </a:ext>
              </a:extLst>
            </p:cNvPr>
            <p:cNvSpPr/>
            <p:nvPr/>
          </p:nvSpPr>
          <p:spPr>
            <a:xfrm>
              <a:off x="-5132694" y="149905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10" name="Freeform 3590">
              <a:extLst>
                <a:ext uri="{FF2B5EF4-FFF2-40B4-BE49-F238E27FC236}">
                  <a16:creationId xmlns:a16="http://schemas.microsoft.com/office/drawing/2014/main" id="{D2E74E8A-92DC-4E93-1CB1-842D6727236B}"/>
                </a:ext>
              </a:extLst>
            </p:cNvPr>
            <p:cNvSpPr/>
            <p:nvPr/>
          </p:nvSpPr>
          <p:spPr>
            <a:xfrm>
              <a:off x="-5121722" y="148391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11" name="Freeform 3591">
              <a:extLst>
                <a:ext uri="{FF2B5EF4-FFF2-40B4-BE49-F238E27FC236}">
                  <a16:creationId xmlns:a16="http://schemas.microsoft.com/office/drawing/2014/main" id="{56AA2563-A71D-73AC-06EB-D5748533ED97}"/>
                </a:ext>
              </a:extLst>
            </p:cNvPr>
            <p:cNvSpPr/>
            <p:nvPr/>
          </p:nvSpPr>
          <p:spPr>
            <a:xfrm>
              <a:off x="-5108284" y="149905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12" name="Freeform 3592">
              <a:extLst>
                <a:ext uri="{FF2B5EF4-FFF2-40B4-BE49-F238E27FC236}">
                  <a16:creationId xmlns:a16="http://schemas.microsoft.com/office/drawing/2014/main" id="{B4F0EC5E-EEF4-D7C0-7747-114646A4A4FF}"/>
                </a:ext>
              </a:extLst>
            </p:cNvPr>
            <p:cNvSpPr/>
            <p:nvPr/>
          </p:nvSpPr>
          <p:spPr>
            <a:xfrm>
              <a:off x="-5097313" y="148391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13" name="Freeform 3593">
              <a:extLst>
                <a:ext uri="{FF2B5EF4-FFF2-40B4-BE49-F238E27FC236}">
                  <a16:creationId xmlns:a16="http://schemas.microsoft.com/office/drawing/2014/main" id="{201F1DEF-7B6D-07A3-EF12-0C28E7C1E3AE}"/>
                </a:ext>
              </a:extLst>
            </p:cNvPr>
            <p:cNvSpPr/>
            <p:nvPr/>
          </p:nvSpPr>
          <p:spPr>
            <a:xfrm>
              <a:off x="-5098520" y="149905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14" name="Freeform 3594">
              <a:extLst>
                <a:ext uri="{FF2B5EF4-FFF2-40B4-BE49-F238E27FC236}">
                  <a16:creationId xmlns:a16="http://schemas.microsoft.com/office/drawing/2014/main" id="{D2F66E8F-EE6F-AE4C-6E25-C1EBC8D70F36}"/>
                </a:ext>
              </a:extLst>
            </p:cNvPr>
            <p:cNvSpPr/>
            <p:nvPr/>
          </p:nvSpPr>
          <p:spPr>
            <a:xfrm>
              <a:off x="-5087549" y="148391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15" name="Freeform 3595">
              <a:extLst>
                <a:ext uri="{FF2B5EF4-FFF2-40B4-BE49-F238E27FC236}">
                  <a16:creationId xmlns:a16="http://schemas.microsoft.com/office/drawing/2014/main" id="{0A3ACDF2-0D6D-BDE1-E224-D422F577A849}"/>
                </a:ext>
              </a:extLst>
            </p:cNvPr>
            <p:cNvSpPr/>
            <p:nvPr/>
          </p:nvSpPr>
          <p:spPr>
            <a:xfrm>
              <a:off x="-5064346"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16" name="Freeform 3596">
              <a:extLst>
                <a:ext uri="{FF2B5EF4-FFF2-40B4-BE49-F238E27FC236}">
                  <a16:creationId xmlns:a16="http://schemas.microsoft.com/office/drawing/2014/main" id="{C320A933-FCAB-D236-FBE2-133EF4783C99}"/>
                </a:ext>
              </a:extLst>
            </p:cNvPr>
            <p:cNvSpPr/>
            <p:nvPr/>
          </p:nvSpPr>
          <p:spPr>
            <a:xfrm>
              <a:off x="-5053375"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17" name="Freeform 3597">
              <a:extLst>
                <a:ext uri="{FF2B5EF4-FFF2-40B4-BE49-F238E27FC236}">
                  <a16:creationId xmlns:a16="http://schemas.microsoft.com/office/drawing/2014/main" id="{88B216ED-D902-87ED-CCF6-9AA3C4515CC9}"/>
                </a:ext>
              </a:extLst>
            </p:cNvPr>
            <p:cNvSpPr/>
            <p:nvPr/>
          </p:nvSpPr>
          <p:spPr>
            <a:xfrm>
              <a:off x="-5020409"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18" name="Freeform 3598">
              <a:extLst>
                <a:ext uri="{FF2B5EF4-FFF2-40B4-BE49-F238E27FC236}">
                  <a16:creationId xmlns:a16="http://schemas.microsoft.com/office/drawing/2014/main" id="{E021798E-ADEF-0504-671A-6D9BDCE2E36F}"/>
                </a:ext>
              </a:extLst>
            </p:cNvPr>
            <p:cNvSpPr/>
            <p:nvPr/>
          </p:nvSpPr>
          <p:spPr>
            <a:xfrm>
              <a:off x="-5009438"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19" name="Freeform 3599">
              <a:extLst>
                <a:ext uri="{FF2B5EF4-FFF2-40B4-BE49-F238E27FC236}">
                  <a16:creationId xmlns:a16="http://schemas.microsoft.com/office/drawing/2014/main" id="{79EC1BE9-6207-AE12-8B32-8481336463F8}"/>
                </a:ext>
              </a:extLst>
            </p:cNvPr>
            <p:cNvSpPr/>
            <p:nvPr/>
          </p:nvSpPr>
          <p:spPr>
            <a:xfrm>
              <a:off x="-4995999"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20" name="Freeform 3600">
              <a:extLst>
                <a:ext uri="{FF2B5EF4-FFF2-40B4-BE49-F238E27FC236}">
                  <a16:creationId xmlns:a16="http://schemas.microsoft.com/office/drawing/2014/main" id="{56C598D4-348E-F6AB-5211-9D6FF9848982}"/>
                </a:ext>
              </a:extLst>
            </p:cNvPr>
            <p:cNvSpPr/>
            <p:nvPr/>
          </p:nvSpPr>
          <p:spPr>
            <a:xfrm>
              <a:off x="-4985028"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21" name="Freeform 3601">
              <a:extLst>
                <a:ext uri="{FF2B5EF4-FFF2-40B4-BE49-F238E27FC236}">
                  <a16:creationId xmlns:a16="http://schemas.microsoft.com/office/drawing/2014/main" id="{8F77FA24-0538-5BD9-0DBB-AC103EEEC649}"/>
                </a:ext>
              </a:extLst>
            </p:cNvPr>
            <p:cNvSpPr/>
            <p:nvPr/>
          </p:nvSpPr>
          <p:spPr>
            <a:xfrm>
              <a:off x="-4976471"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22" name="Freeform 3602">
              <a:extLst>
                <a:ext uri="{FF2B5EF4-FFF2-40B4-BE49-F238E27FC236}">
                  <a16:creationId xmlns:a16="http://schemas.microsoft.com/office/drawing/2014/main" id="{C85334F5-A24D-7E6D-E240-6021172BD517}"/>
                </a:ext>
              </a:extLst>
            </p:cNvPr>
            <p:cNvSpPr/>
            <p:nvPr/>
          </p:nvSpPr>
          <p:spPr>
            <a:xfrm>
              <a:off x="-4965500"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23" name="Freeform 3603">
              <a:extLst>
                <a:ext uri="{FF2B5EF4-FFF2-40B4-BE49-F238E27FC236}">
                  <a16:creationId xmlns:a16="http://schemas.microsoft.com/office/drawing/2014/main" id="{7C5F2065-F5AB-C133-0305-9DBAF6969A35}"/>
                </a:ext>
              </a:extLst>
            </p:cNvPr>
            <p:cNvSpPr/>
            <p:nvPr/>
          </p:nvSpPr>
          <p:spPr>
            <a:xfrm>
              <a:off x="-4966707"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24" name="Freeform 3604">
              <a:extLst>
                <a:ext uri="{FF2B5EF4-FFF2-40B4-BE49-F238E27FC236}">
                  <a16:creationId xmlns:a16="http://schemas.microsoft.com/office/drawing/2014/main" id="{FA1DC98A-A215-4A7E-7C25-8BFE03EE417B}"/>
                </a:ext>
              </a:extLst>
            </p:cNvPr>
            <p:cNvSpPr/>
            <p:nvPr/>
          </p:nvSpPr>
          <p:spPr>
            <a:xfrm>
              <a:off x="-4955736"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25" name="Freeform 3605">
              <a:extLst>
                <a:ext uri="{FF2B5EF4-FFF2-40B4-BE49-F238E27FC236}">
                  <a16:creationId xmlns:a16="http://schemas.microsoft.com/office/drawing/2014/main" id="{A24E7B92-74F8-B074-2031-FD69FE4E8A11}"/>
                </a:ext>
              </a:extLst>
            </p:cNvPr>
            <p:cNvSpPr/>
            <p:nvPr/>
          </p:nvSpPr>
          <p:spPr>
            <a:xfrm>
              <a:off x="-4961825"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26" name="Freeform 3606">
              <a:extLst>
                <a:ext uri="{FF2B5EF4-FFF2-40B4-BE49-F238E27FC236}">
                  <a16:creationId xmlns:a16="http://schemas.microsoft.com/office/drawing/2014/main" id="{18847B76-C9AC-125B-7970-10D2A1BA6099}"/>
                </a:ext>
              </a:extLst>
            </p:cNvPr>
            <p:cNvSpPr/>
            <p:nvPr/>
          </p:nvSpPr>
          <p:spPr>
            <a:xfrm>
              <a:off x="-4950854"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27" name="Freeform 3607">
              <a:extLst>
                <a:ext uri="{FF2B5EF4-FFF2-40B4-BE49-F238E27FC236}">
                  <a16:creationId xmlns:a16="http://schemas.microsoft.com/office/drawing/2014/main" id="{E411ED96-B8EB-06EF-46D0-069973DE2817}"/>
                </a:ext>
              </a:extLst>
            </p:cNvPr>
            <p:cNvSpPr/>
            <p:nvPr/>
          </p:nvSpPr>
          <p:spPr>
            <a:xfrm>
              <a:off x="-4956943"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28" name="Freeform 3608">
              <a:extLst>
                <a:ext uri="{FF2B5EF4-FFF2-40B4-BE49-F238E27FC236}">
                  <a16:creationId xmlns:a16="http://schemas.microsoft.com/office/drawing/2014/main" id="{B5D98129-9AA6-66FD-D7A1-B7122ADEF176}"/>
                </a:ext>
              </a:extLst>
            </p:cNvPr>
            <p:cNvSpPr/>
            <p:nvPr/>
          </p:nvSpPr>
          <p:spPr>
            <a:xfrm>
              <a:off x="-4945972"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29" name="Freeform 3609">
              <a:extLst>
                <a:ext uri="{FF2B5EF4-FFF2-40B4-BE49-F238E27FC236}">
                  <a16:creationId xmlns:a16="http://schemas.microsoft.com/office/drawing/2014/main" id="{97D77B6F-0390-9873-64F8-05ECCAAAE86D}"/>
                </a:ext>
              </a:extLst>
            </p:cNvPr>
            <p:cNvSpPr/>
            <p:nvPr/>
          </p:nvSpPr>
          <p:spPr>
            <a:xfrm>
              <a:off x="-4947179"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30" name="Freeform 3610">
              <a:extLst>
                <a:ext uri="{FF2B5EF4-FFF2-40B4-BE49-F238E27FC236}">
                  <a16:creationId xmlns:a16="http://schemas.microsoft.com/office/drawing/2014/main" id="{90F178C7-5ECD-7762-4906-6C9672D0E10F}"/>
                </a:ext>
              </a:extLst>
            </p:cNvPr>
            <p:cNvSpPr/>
            <p:nvPr/>
          </p:nvSpPr>
          <p:spPr>
            <a:xfrm>
              <a:off x="-4936208"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31" name="Freeform 3611">
              <a:extLst>
                <a:ext uri="{FF2B5EF4-FFF2-40B4-BE49-F238E27FC236}">
                  <a16:creationId xmlns:a16="http://schemas.microsoft.com/office/drawing/2014/main" id="{56F3FF01-B03A-E06E-42CE-9057F2D8DC7E}"/>
                </a:ext>
              </a:extLst>
            </p:cNvPr>
            <p:cNvSpPr/>
            <p:nvPr/>
          </p:nvSpPr>
          <p:spPr>
            <a:xfrm>
              <a:off x="-4883714"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32" name="Freeform 3612">
              <a:extLst>
                <a:ext uri="{FF2B5EF4-FFF2-40B4-BE49-F238E27FC236}">
                  <a16:creationId xmlns:a16="http://schemas.microsoft.com/office/drawing/2014/main" id="{D5A1B1F2-754F-D0DC-E5BD-955E52364A11}"/>
                </a:ext>
              </a:extLst>
            </p:cNvPr>
            <p:cNvSpPr/>
            <p:nvPr/>
          </p:nvSpPr>
          <p:spPr>
            <a:xfrm>
              <a:off x="-4872743"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33" name="Freeform 3613">
              <a:extLst>
                <a:ext uri="{FF2B5EF4-FFF2-40B4-BE49-F238E27FC236}">
                  <a16:creationId xmlns:a16="http://schemas.microsoft.com/office/drawing/2014/main" id="{7A6F8C09-68FE-0906-2BFD-CEF4C73EEB2D}"/>
                </a:ext>
              </a:extLst>
            </p:cNvPr>
            <p:cNvSpPr/>
            <p:nvPr/>
          </p:nvSpPr>
          <p:spPr>
            <a:xfrm>
              <a:off x="-4869068"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34" name="Freeform 3614">
              <a:extLst>
                <a:ext uri="{FF2B5EF4-FFF2-40B4-BE49-F238E27FC236}">
                  <a16:creationId xmlns:a16="http://schemas.microsoft.com/office/drawing/2014/main" id="{BE7A596A-2DCF-9E88-E39D-8417F65ED786}"/>
                </a:ext>
              </a:extLst>
            </p:cNvPr>
            <p:cNvSpPr/>
            <p:nvPr/>
          </p:nvSpPr>
          <p:spPr>
            <a:xfrm>
              <a:off x="-4858097"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35" name="Freeform 3615">
              <a:extLst>
                <a:ext uri="{FF2B5EF4-FFF2-40B4-BE49-F238E27FC236}">
                  <a16:creationId xmlns:a16="http://schemas.microsoft.com/office/drawing/2014/main" id="{C093381E-BDCB-287D-70AF-4C35FCAD5C9C}"/>
                </a:ext>
              </a:extLst>
            </p:cNvPr>
            <p:cNvSpPr/>
            <p:nvPr/>
          </p:nvSpPr>
          <p:spPr>
            <a:xfrm>
              <a:off x="-4756783" y="150582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36" name="Freeform 3616">
              <a:extLst>
                <a:ext uri="{FF2B5EF4-FFF2-40B4-BE49-F238E27FC236}">
                  <a16:creationId xmlns:a16="http://schemas.microsoft.com/office/drawing/2014/main" id="{0EE56F62-4FE9-E29C-5305-18F42163D878}"/>
                </a:ext>
              </a:extLst>
            </p:cNvPr>
            <p:cNvSpPr/>
            <p:nvPr/>
          </p:nvSpPr>
          <p:spPr>
            <a:xfrm>
              <a:off x="-4745812" y="149067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37" name="Freeform 3617">
              <a:extLst>
                <a:ext uri="{FF2B5EF4-FFF2-40B4-BE49-F238E27FC236}">
                  <a16:creationId xmlns:a16="http://schemas.microsoft.com/office/drawing/2014/main" id="{DA183CC1-99E0-B9CF-0D7C-C71232908BDF}"/>
                </a:ext>
              </a:extLst>
            </p:cNvPr>
            <p:cNvSpPr/>
            <p:nvPr/>
          </p:nvSpPr>
          <p:spPr>
            <a:xfrm>
              <a:off x="-4639616" y="1512928"/>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38" name="Freeform 3618">
              <a:extLst>
                <a:ext uri="{FF2B5EF4-FFF2-40B4-BE49-F238E27FC236}">
                  <a16:creationId xmlns:a16="http://schemas.microsoft.com/office/drawing/2014/main" id="{A30D95B0-E7D9-1A2F-47BB-B8A19701C808}"/>
                </a:ext>
              </a:extLst>
            </p:cNvPr>
            <p:cNvSpPr/>
            <p:nvPr/>
          </p:nvSpPr>
          <p:spPr>
            <a:xfrm>
              <a:off x="-4628645" y="1497785"/>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39" name="Freeform 3619">
              <a:extLst>
                <a:ext uri="{FF2B5EF4-FFF2-40B4-BE49-F238E27FC236}">
                  <a16:creationId xmlns:a16="http://schemas.microsoft.com/office/drawing/2014/main" id="{4B563CA7-9A34-2143-41E0-84782CBFBACC}"/>
                </a:ext>
              </a:extLst>
            </p:cNvPr>
            <p:cNvSpPr/>
            <p:nvPr/>
          </p:nvSpPr>
          <p:spPr>
            <a:xfrm>
              <a:off x="-4449220" y="1520068"/>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40" name="Freeform 3620">
              <a:extLst>
                <a:ext uri="{FF2B5EF4-FFF2-40B4-BE49-F238E27FC236}">
                  <a16:creationId xmlns:a16="http://schemas.microsoft.com/office/drawing/2014/main" id="{94A4EA52-4FDC-66DF-E9CF-F5D2C2213F54}"/>
                </a:ext>
              </a:extLst>
            </p:cNvPr>
            <p:cNvSpPr/>
            <p:nvPr/>
          </p:nvSpPr>
          <p:spPr>
            <a:xfrm>
              <a:off x="-4438248" y="1504920"/>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41" name="Freeform 3621">
              <a:extLst>
                <a:ext uri="{FF2B5EF4-FFF2-40B4-BE49-F238E27FC236}">
                  <a16:creationId xmlns:a16="http://schemas.microsoft.com/office/drawing/2014/main" id="{94752B21-E9E7-01C9-E0DD-03CB1FA73424}"/>
                </a:ext>
              </a:extLst>
            </p:cNvPr>
            <p:cNvSpPr/>
            <p:nvPr/>
          </p:nvSpPr>
          <p:spPr>
            <a:xfrm>
              <a:off x="-4439456" y="1520068"/>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42" name="Freeform 3622">
              <a:extLst>
                <a:ext uri="{FF2B5EF4-FFF2-40B4-BE49-F238E27FC236}">
                  <a16:creationId xmlns:a16="http://schemas.microsoft.com/office/drawing/2014/main" id="{1B980FE0-2C7C-1A41-8D0F-1C91075A3574}"/>
                </a:ext>
              </a:extLst>
            </p:cNvPr>
            <p:cNvSpPr/>
            <p:nvPr/>
          </p:nvSpPr>
          <p:spPr>
            <a:xfrm>
              <a:off x="-4428485" y="1504920"/>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43" name="Freeform 3623">
              <a:extLst>
                <a:ext uri="{FF2B5EF4-FFF2-40B4-BE49-F238E27FC236}">
                  <a16:creationId xmlns:a16="http://schemas.microsoft.com/office/drawing/2014/main" id="{18126B25-1755-A659-12C7-FCFB4AF57175}"/>
                </a:ext>
              </a:extLst>
            </p:cNvPr>
            <p:cNvSpPr/>
            <p:nvPr/>
          </p:nvSpPr>
          <p:spPr>
            <a:xfrm>
              <a:off x="-4424810" y="1520068"/>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44" name="Freeform 3624">
              <a:extLst>
                <a:ext uri="{FF2B5EF4-FFF2-40B4-BE49-F238E27FC236}">
                  <a16:creationId xmlns:a16="http://schemas.microsoft.com/office/drawing/2014/main" id="{5F4485C3-2804-D845-CABE-963BA824DD1E}"/>
                </a:ext>
              </a:extLst>
            </p:cNvPr>
            <p:cNvSpPr/>
            <p:nvPr/>
          </p:nvSpPr>
          <p:spPr>
            <a:xfrm>
              <a:off x="-4413839" y="1504920"/>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45" name="Freeform 3625">
              <a:extLst>
                <a:ext uri="{FF2B5EF4-FFF2-40B4-BE49-F238E27FC236}">
                  <a16:creationId xmlns:a16="http://schemas.microsoft.com/office/drawing/2014/main" id="{0097C3FE-48E5-978C-B270-BF4C1408B47E}"/>
                </a:ext>
              </a:extLst>
            </p:cNvPr>
            <p:cNvSpPr/>
            <p:nvPr/>
          </p:nvSpPr>
          <p:spPr>
            <a:xfrm>
              <a:off x="-4341817"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46" name="Freeform 3626">
              <a:extLst>
                <a:ext uri="{FF2B5EF4-FFF2-40B4-BE49-F238E27FC236}">
                  <a16:creationId xmlns:a16="http://schemas.microsoft.com/office/drawing/2014/main" id="{D8DC9EBC-93F4-D015-0F77-EFC557A104EB}"/>
                </a:ext>
              </a:extLst>
            </p:cNvPr>
            <p:cNvSpPr/>
            <p:nvPr/>
          </p:nvSpPr>
          <p:spPr>
            <a:xfrm>
              <a:off x="-4330845"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47" name="Freeform 3627">
              <a:extLst>
                <a:ext uri="{FF2B5EF4-FFF2-40B4-BE49-F238E27FC236}">
                  <a16:creationId xmlns:a16="http://schemas.microsoft.com/office/drawing/2014/main" id="{DC9F3225-BF99-5141-6284-E4806C8DA1DB}"/>
                </a:ext>
              </a:extLst>
            </p:cNvPr>
            <p:cNvSpPr/>
            <p:nvPr/>
          </p:nvSpPr>
          <p:spPr>
            <a:xfrm>
              <a:off x="-4332053"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48" name="Freeform 3628">
              <a:extLst>
                <a:ext uri="{FF2B5EF4-FFF2-40B4-BE49-F238E27FC236}">
                  <a16:creationId xmlns:a16="http://schemas.microsoft.com/office/drawing/2014/main" id="{0FC07A85-175B-E2F0-DC71-6D8EF6CD502A}"/>
                </a:ext>
              </a:extLst>
            </p:cNvPr>
            <p:cNvSpPr/>
            <p:nvPr/>
          </p:nvSpPr>
          <p:spPr>
            <a:xfrm>
              <a:off x="-4321081"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49" name="Freeform 3629">
              <a:extLst>
                <a:ext uri="{FF2B5EF4-FFF2-40B4-BE49-F238E27FC236}">
                  <a16:creationId xmlns:a16="http://schemas.microsoft.com/office/drawing/2014/main" id="{12F0DA9F-CB75-61BD-D0C2-877B51B38AD1}"/>
                </a:ext>
              </a:extLst>
            </p:cNvPr>
            <p:cNvSpPr/>
            <p:nvPr/>
          </p:nvSpPr>
          <p:spPr>
            <a:xfrm>
              <a:off x="-4307643"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50" name="Freeform 3630">
              <a:extLst>
                <a:ext uri="{FF2B5EF4-FFF2-40B4-BE49-F238E27FC236}">
                  <a16:creationId xmlns:a16="http://schemas.microsoft.com/office/drawing/2014/main" id="{7DEF567C-165C-1DD9-1FCE-359DAF041159}"/>
                </a:ext>
              </a:extLst>
            </p:cNvPr>
            <p:cNvSpPr/>
            <p:nvPr/>
          </p:nvSpPr>
          <p:spPr>
            <a:xfrm>
              <a:off x="-4296672"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51" name="Freeform 3631">
              <a:extLst>
                <a:ext uri="{FF2B5EF4-FFF2-40B4-BE49-F238E27FC236}">
                  <a16:creationId xmlns:a16="http://schemas.microsoft.com/office/drawing/2014/main" id="{E587A883-F9EF-6EDE-DE4B-960E24A43D2E}"/>
                </a:ext>
              </a:extLst>
            </p:cNvPr>
            <p:cNvSpPr/>
            <p:nvPr/>
          </p:nvSpPr>
          <p:spPr>
            <a:xfrm>
              <a:off x="-4307643"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52" name="Freeform 3632">
              <a:extLst>
                <a:ext uri="{FF2B5EF4-FFF2-40B4-BE49-F238E27FC236}">
                  <a16:creationId xmlns:a16="http://schemas.microsoft.com/office/drawing/2014/main" id="{B2FB412B-A4FE-B670-2A69-DDBDE264D895}"/>
                </a:ext>
              </a:extLst>
            </p:cNvPr>
            <p:cNvSpPr/>
            <p:nvPr/>
          </p:nvSpPr>
          <p:spPr>
            <a:xfrm>
              <a:off x="-4296672"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53" name="Freeform 3633">
              <a:extLst>
                <a:ext uri="{FF2B5EF4-FFF2-40B4-BE49-F238E27FC236}">
                  <a16:creationId xmlns:a16="http://schemas.microsoft.com/office/drawing/2014/main" id="{1D556021-53E9-DAB9-1601-302BF163B593}"/>
                </a:ext>
              </a:extLst>
            </p:cNvPr>
            <p:cNvSpPr/>
            <p:nvPr/>
          </p:nvSpPr>
          <p:spPr>
            <a:xfrm>
              <a:off x="-4307643"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54" name="Freeform 3634">
              <a:extLst>
                <a:ext uri="{FF2B5EF4-FFF2-40B4-BE49-F238E27FC236}">
                  <a16:creationId xmlns:a16="http://schemas.microsoft.com/office/drawing/2014/main" id="{FAB977B4-9A60-B8CA-CDFB-D066FCEB8418}"/>
                </a:ext>
              </a:extLst>
            </p:cNvPr>
            <p:cNvSpPr/>
            <p:nvPr/>
          </p:nvSpPr>
          <p:spPr>
            <a:xfrm>
              <a:off x="-4296672"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55" name="Freeform 3635">
              <a:extLst>
                <a:ext uri="{FF2B5EF4-FFF2-40B4-BE49-F238E27FC236}">
                  <a16:creationId xmlns:a16="http://schemas.microsoft.com/office/drawing/2014/main" id="{22775D1A-77D6-22D9-3D2C-8A8FBC44A5F9}"/>
                </a:ext>
              </a:extLst>
            </p:cNvPr>
            <p:cNvSpPr/>
            <p:nvPr/>
          </p:nvSpPr>
          <p:spPr>
            <a:xfrm>
              <a:off x="-4302761"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56" name="Freeform 3636">
              <a:extLst>
                <a:ext uri="{FF2B5EF4-FFF2-40B4-BE49-F238E27FC236}">
                  <a16:creationId xmlns:a16="http://schemas.microsoft.com/office/drawing/2014/main" id="{0FFD4D1E-54FA-7087-6D95-606AF1763CB2}"/>
                </a:ext>
              </a:extLst>
            </p:cNvPr>
            <p:cNvSpPr/>
            <p:nvPr/>
          </p:nvSpPr>
          <p:spPr>
            <a:xfrm>
              <a:off x="-4291790"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57" name="Freeform 3637">
              <a:extLst>
                <a:ext uri="{FF2B5EF4-FFF2-40B4-BE49-F238E27FC236}">
                  <a16:creationId xmlns:a16="http://schemas.microsoft.com/office/drawing/2014/main" id="{D27656E7-418C-88C5-F09C-CC982AD95900}"/>
                </a:ext>
              </a:extLst>
            </p:cNvPr>
            <p:cNvSpPr/>
            <p:nvPr/>
          </p:nvSpPr>
          <p:spPr>
            <a:xfrm>
              <a:off x="-4302761"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58" name="Freeform 3638">
              <a:extLst>
                <a:ext uri="{FF2B5EF4-FFF2-40B4-BE49-F238E27FC236}">
                  <a16:creationId xmlns:a16="http://schemas.microsoft.com/office/drawing/2014/main" id="{79756E9C-FA28-D262-BD60-96987726EF43}"/>
                </a:ext>
              </a:extLst>
            </p:cNvPr>
            <p:cNvSpPr/>
            <p:nvPr/>
          </p:nvSpPr>
          <p:spPr>
            <a:xfrm>
              <a:off x="-4291790"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59" name="Freeform 3639">
              <a:extLst>
                <a:ext uri="{FF2B5EF4-FFF2-40B4-BE49-F238E27FC236}">
                  <a16:creationId xmlns:a16="http://schemas.microsoft.com/office/drawing/2014/main" id="{31EF5C9E-65CC-A1E3-441A-1036EC2542E7}"/>
                </a:ext>
              </a:extLst>
            </p:cNvPr>
            <p:cNvSpPr/>
            <p:nvPr/>
          </p:nvSpPr>
          <p:spPr>
            <a:xfrm>
              <a:off x="-4297879"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60" name="Freeform 3640">
              <a:extLst>
                <a:ext uri="{FF2B5EF4-FFF2-40B4-BE49-F238E27FC236}">
                  <a16:creationId xmlns:a16="http://schemas.microsoft.com/office/drawing/2014/main" id="{E0FF657E-78F6-6F91-A49D-B12CD069B453}"/>
                </a:ext>
              </a:extLst>
            </p:cNvPr>
            <p:cNvSpPr/>
            <p:nvPr/>
          </p:nvSpPr>
          <p:spPr>
            <a:xfrm>
              <a:off x="-4286908"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61" name="Freeform 3641">
              <a:extLst>
                <a:ext uri="{FF2B5EF4-FFF2-40B4-BE49-F238E27FC236}">
                  <a16:creationId xmlns:a16="http://schemas.microsoft.com/office/drawing/2014/main" id="{F7007D4A-C8B9-C520-42A8-79B646230A10}"/>
                </a:ext>
              </a:extLst>
            </p:cNvPr>
            <p:cNvSpPr/>
            <p:nvPr/>
          </p:nvSpPr>
          <p:spPr>
            <a:xfrm>
              <a:off x="-4273469" y="152730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62" name="Freeform 3642">
              <a:extLst>
                <a:ext uri="{FF2B5EF4-FFF2-40B4-BE49-F238E27FC236}">
                  <a16:creationId xmlns:a16="http://schemas.microsoft.com/office/drawing/2014/main" id="{67E4DAA0-C290-F688-6603-CD248C9D1D5D}"/>
                </a:ext>
              </a:extLst>
            </p:cNvPr>
            <p:cNvSpPr/>
            <p:nvPr/>
          </p:nvSpPr>
          <p:spPr>
            <a:xfrm>
              <a:off x="-4262498"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63" name="Freeform 3643">
              <a:extLst>
                <a:ext uri="{FF2B5EF4-FFF2-40B4-BE49-F238E27FC236}">
                  <a16:creationId xmlns:a16="http://schemas.microsoft.com/office/drawing/2014/main" id="{2C41482F-7958-2687-C5B1-87BE8B2C5270}"/>
                </a:ext>
              </a:extLst>
            </p:cNvPr>
            <p:cNvSpPr/>
            <p:nvPr/>
          </p:nvSpPr>
          <p:spPr>
            <a:xfrm>
              <a:off x="-4268587"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64" name="Freeform 3644">
              <a:extLst>
                <a:ext uri="{FF2B5EF4-FFF2-40B4-BE49-F238E27FC236}">
                  <a16:creationId xmlns:a16="http://schemas.microsoft.com/office/drawing/2014/main" id="{AC55D7DA-A76C-E56C-EEB0-256C22B78E78}"/>
                </a:ext>
              </a:extLst>
            </p:cNvPr>
            <p:cNvSpPr/>
            <p:nvPr/>
          </p:nvSpPr>
          <p:spPr>
            <a:xfrm>
              <a:off x="-4257616"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65" name="Freeform 3645">
              <a:extLst>
                <a:ext uri="{FF2B5EF4-FFF2-40B4-BE49-F238E27FC236}">
                  <a16:creationId xmlns:a16="http://schemas.microsoft.com/office/drawing/2014/main" id="{4894E42E-1C71-5495-4161-4883C63520BE}"/>
                </a:ext>
              </a:extLst>
            </p:cNvPr>
            <p:cNvSpPr/>
            <p:nvPr/>
          </p:nvSpPr>
          <p:spPr>
            <a:xfrm>
              <a:off x="-4229532"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66" name="Freeform 3646">
              <a:extLst>
                <a:ext uri="{FF2B5EF4-FFF2-40B4-BE49-F238E27FC236}">
                  <a16:creationId xmlns:a16="http://schemas.microsoft.com/office/drawing/2014/main" id="{4F9F20A2-5F43-9B92-EB3A-6C23CA9925FA}"/>
                </a:ext>
              </a:extLst>
            </p:cNvPr>
            <p:cNvSpPr/>
            <p:nvPr/>
          </p:nvSpPr>
          <p:spPr>
            <a:xfrm>
              <a:off x="-4218560"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67" name="Freeform 3647">
              <a:extLst>
                <a:ext uri="{FF2B5EF4-FFF2-40B4-BE49-F238E27FC236}">
                  <a16:creationId xmlns:a16="http://schemas.microsoft.com/office/drawing/2014/main" id="{56DF9AA9-8477-8A06-9189-A68A9F592657}"/>
                </a:ext>
              </a:extLst>
            </p:cNvPr>
            <p:cNvSpPr/>
            <p:nvPr/>
          </p:nvSpPr>
          <p:spPr>
            <a:xfrm>
              <a:off x="-4229532" y="152730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68" name="Freeform 3648">
              <a:extLst>
                <a:ext uri="{FF2B5EF4-FFF2-40B4-BE49-F238E27FC236}">
                  <a16:creationId xmlns:a16="http://schemas.microsoft.com/office/drawing/2014/main" id="{3DB49E9F-C021-9D33-2E6B-09F975CE84A7}"/>
                </a:ext>
              </a:extLst>
            </p:cNvPr>
            <p:cNvSpPr/>
            <p:nvPr/>
          </p:nvSpPr>
          <p:spPr>
            <a:xfrm>
              <a:off x="-4218560" y="1512158"/>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69" name="Freeform 3649">
              <a:extLst>
                <a:ext uri="{FF2B5EF4-FFF2-40B4-BE49-F238E27FC236}">
                  <a16:creationId xmlns:a16="http://schemas.microsoft.com/office/drawing/2014/main" id="{40A600EA-D209-66BB-6CF2-15A272EEEF68}"/>
                </a:ext>
              </a:extLst>
            </p:cNvPr>
            <p:cNvSpPr/>
            <p:nvPr/>
          </p:nvSpPr>
          <p:spPr>
            <a:xfrm>
              <a:off x="-4214886" y="15426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70" name="Freeform 3650">
              <a:extLst>
                <a:ext uri="{FF2B5EF4-FFF2-40B4-BE49-F238E27FC236}">
                  <a16:creationId xmlns:a16="http://schemas.microsoft.com/office/drawing/2014/main" id="{3122E7A4-A0A1-2413-B808-E486B73FC5C0}"/>
                </a:ext>
              </a:extLst>
            </p:cNvPr>
            <p:cNvSpPr/>
            <p:nvPr/>
          </p:nvSpPr>
          <p:spPr>
            <a:xfrm>
              <a:off x="-4203915" y="15275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71" name="Freeform 3651">
              <a:extLst>
                <a:ext uri="{FF2B5EF4-FFF2-40B4-BE49-F238E27FC236}">
                  <a16:creationId xmlns:a16="http://schemas.microsoft.com/office/drawing/2014/main" id="{F0A14480-4B0E-04AA-AABA-1848E83DD607}"/>
                </a:ext>
              </a:extLst>
            </p:cNvPr>
            <p:cNvSpPr/>
            <p:nvPr/>
          </p:nvSpPr>
          <p:spPr>
            <a:xfrm>
              <a:off x="-4214886" y="15426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72" name="Freeform 3652">
              <a:extLst>
                <a:ext uri="{FF2B5EF4-FFF2-40B4-BE49-F238E27FC236}">
                  <a16:creationId xmlns:a16="http://schemas.microsoft.com/office/drawing/2014/main" id="{1F655200-2AC8-3368-EC29-4AD693909C44}"/>
                </a:ext>
              </a:extLst>
            </p:cNvPr>
            <p:cNvSpPr/>
            <p:nvPr/>
          </p:nvSpPr>
          <p:spPr>
            <a:xfrm>
              <a:off x="-4203915" y="15275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73" name="Freeform 3653">
              <a:extLst>
                <a:ext uri="{FF2B5EF4-FFF2-40B4-BE49-F238E27FC236}">
                  <a16:creationId xmlns:a16="http://schemas.microsoft.com/office/drawing/2014/main" id="{7FC5F89E-5ECB-773C-2D09-D765C72FDB0B}"/>
                </a:ext>
              </a:extLst>
            </p:cNvPr>
            <p:cNvSpPr/>
            <p:nvPr/>
          </p:nvSpPr>
          <p:spPr>
            <a:xfrm>
              <a:off x="-4210004" y="15426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74" name="Freeform 3654">
              <a:extLst>
                <a:ext uri="{FF2B5EF4-FFF2-40B4-BE49-F238E27FC236}">
                  <a16:creationId xmlns:a16="http://schemas.microsoft.com/office/drawing/2014/main" id="{FA7CFF6B-FCCF-0B4F-3AEE-DBC2D5CBEB56}"/>
                </a:ext>
              </a:extLst>
            </p:cNvPr>
            <p:cNvSpPr/>
            <p:nvPr/>
          </p:nvSpPr>
          <p:spPr>
            <a:xfrm>
              <a:off x="-4199033" y="15275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75" name="Freeform 3655">
              <a:extLst>
                <a:ext uri="{FF2B5EF4-FFF2-40B4-BE49-F238E27FC236}">
                  <a16:creationId xmlns:a16="http://schemas.microsoft.com/office/drawing/2014/main" id="{3E19DF88-86AC-D14B-CD8A-B68699E7E8D1}"/>
                </a:ext>
              </a:extLst>
            </p:cNvPr>
            <p:cNvSpPr/>
            <p:nvPr/>
          </p:nvSpPr>
          <p:spPr>
            <a:xfrm>
              <a:off x="-4205122" y="15426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76" name="Freeform 3656">
              <a:extLst>
                <a:ext uri="{FF2B5EF4-FFF2-40B4-BE49-F238E27FC236}">
                  <a16:creationId xmlns:a16="http://schemas.microsoft.com/office/drawing/2014/main" id="{58C032C6-DA8C-1C7A-5702-D1F194D42B27}"/>
                </a:ext>
              </a:extLst>
            </p:cNvPr>
            <p:cNvSpPr/>
            <p:nvPr/>
          </p:nvSpPr>
          <p:spPr>
            <a:xfrm>
              <a:off x="-4194151" y="15275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77" name="Freeform 3657">
              <a:extLst>
                <a:ext uri="{FF2B5EF4-FFF2-40B4-BE49-F238E27FC236}">
                  <a16:creationId xmlns:a16="http://schemas.microsoft.com/office/drawing/2014/main" id="{14249BD2-5D9C-97F4-EF41-5AC8A6F243E4}"/>
                </a:ext>
              </a:extLst>
            </p:cNvPr>
            <p:cNvSpPr/>
            <p:nvPr/>
          </p:nvSpPr>
          <p:spPr>
            <a:xfrm>
              <a:off x="-4195358"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78" name="Freeform 3658">
              <a:extLst>
                <a:ext uri="{FF2B5EF4-FFF2-40B4-BE49-F238E27FC236}">
                  <a16:creationId xmlns:a16="http://schemas.microsoft.com/office/drawing/2014/main" id="{043F2326-96F7-34BB-4355-2292DBD2B352}"/>
                </a:ext>
              </a:extLst>
            </p:cNvPr>
            <p:cNvSpPr/>
            <p:nvPr/>
          </p:nvSpPr>
          <p:spPr>
            <a:xfrm>
              <a:off x="-4184387"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79" name="Freeform 3659">
              <a:extLst>
                <a:ext uri="{FF2B5EF4-FFF2-40B4-BE49-F238E27FC236}">
                  <a16:creationId xmlns:a16="http://schemas.microsoft.com/office/drawing/2014/main" id="{4326DDE7-88D5-F2AF-1632-4B17D833199D}"/>
                </a:ext>
              </a:extLst>
            </p:cNvPr>
            <p:cNvSpPr/>
            <p:nvPr/>
          </p:nvSpPr>
          <p:spPr>
            <a:xfrm>
              <a:off x="-419047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80" name="Freeform 3660">
              <a:extLst>
                <a:ext uri="{FF2B5EF4-FFF2-40B4-BE49-F238E27FC236}">
                  <a16:creationId xmlns:a16="http://schemas.microsoft.com/office/drawing/2014/main" id="{266E89DB-F8C6-BE92-1A29-38A7F72DE7F0}"/>
                </a:ext>
              </a:extLst>
            </p:cNvPr>
            <p:cNvSpPr/>
            <p:nvPr/>
          </p:nvSpPr>
          <p:spPr>
            <a:xfrm>
              <a:off x="-417950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81" name="Freeform 3661">
              <a:extLst>
                <a:ext uri="{FF2B5EF4-FFF2-40B4-BE49-F238E27FC236}">
                  <a16:creationId xmlns:a16="http://schemas.microsoft.com/office/drawing/2014/main" id="{46312998-A249-2C71-3B75-096650A25C8F}"/>
                </a:ext>
              </a:extLst>
            </p:cNvPr>
            <p:cNvSpPr/>
            <p:nvPr/>
          </p:nvSpPr>
          <p:spPr>
            <a:xfrm>
              <a:off x="-4175830"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82" name="Freeform 3662">
              <a:extLst>
                <a:ext uri="{FF2B5EF4-FFF2-40B4-BE49-F238E27FC236}">
                  <a16:creationId xmlns:a16="http://schemas.microsoft.com/office/drawing/2014/main" id="{E7D110E0-93A0-2F6D-23BD-379CF5CB9992}"/>
                </a:ext>
              </a:extLst>
            </p:cNvPr>
            <p:cNvSpPr/>
            <p:nvPr/>
          </p:nvSpPr>
          <p:spPr>
            <a:xfrm>
              <a:off x="-4164859"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83" name="Freeform 3663">
              <a:extLst>
                <a:ext uri="{FF2B5EF4-FFF2-40B4-BE49-F238E27FC236}">
                  <a16:creationId xmlns:a16="http://schemas.microsoft.com/office/drawing/2014/main" id="{265208F8-8D72-6E78-BBE9-3244E57C57F8}"/>
                </a:ext>
              </a:extLst>
            </p:cNvPr>
            <p:cNvSpPr/>
            <p:nvPr/>
          </p:nvSpPr>
          <p:spPr>
            <a:xfrm>
              <a:off x="-4161184"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84" name="Freeform 3664">
              <a:extLst>
                <a:ext uri="{FF2B5EF4-FFF2-40B4-BE49-F238E27FC236}">
                  <a16:creationId xmlns:a16="http://schemas.microsoft.com/office/drawing/2014/main" id="{38DB92FC-A387-AB1E-AF2F-F5C4D7CC11C2}"/>
                </a:ext>
              </a:extLst>
            </p:cNvPr>
            <p:cNvSpPr/>
            <p:nvPr/>
          </p:nvSpPr>
          <p:spPr>
            <a:xfrm>
              <a:off x="-415021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85" name="Freeform 3665">
              <a:extLst>
                <a:ext uri="{FF2B5EF4-FFF2-40B4-BE49-F238E27FC236}">
                  <a16:creationId xmlns:a16="http://schemas.microsoft.com/office/drawing/2014/main" id="{A198E81E-4E0A-3580-2264-714703CEB183}"/>
                </a:ext>
              </a:extLst>
            </p:cNvPr>
            <p:cNvSpPr/>
            <p:nvPr/>
          </p:nvSpPr>
          <p:spPr>
            <a:xfrm>
              <a:off x="-4136774"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86" name="Freeform 3666">
              <a:extLst>
                <a:ext uri="{FF2B5EF4-FFF2-40B4-BE49-F238E27FC236}">
                  <a16:creationId xmlns:a16="http://schemas.microsoft.com/office/drawing/2014/main" id="{313C0924-8C47-E0C7-8581-97C0CA47A082}"/>
                </a:ext>
              </a:extLst>
            </p:cNvPr>
            <p:cNvSpPr/>
            <p:nvPr/>
          </p:nvSpPr>
          <p:spPr>
            <a:xfrm>
              <a:off x="-412580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87" name="Freeform 3667">
              <a:extLst>
                <a:ext uri="{FF2B5EF4-FFF2-40B4-BE49-F238E27FC236}">
                  <a16:creationId xmlns:a16="http://schemas.microsoft.com/office/drawing/2014/main" id="{7E04762F-1E0F-EAD2-ED7F-8A14B427FF9D}"/>
                </a:ext>
              </a:extLst>
            </p:cNvPr>
            <p:cNvSpPr/>
            <p:nvPr/>
          </p:nvSpPr>
          <p:spPr>
            <a:xfrm>
              <a:off x="-4136774"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88" name="Freeform 3668">
              <a:extLst>
                <a:ext uri="{FF2B5EF4-FFF2-40B4-BE49-F238E27FC236}">
                  <a16:creationId xmlns:a16="http://schemas.microsoft.com/office/drawing/2014/main" id="{B760DCDE-8B7B-6CAE-C8F6-31AB89E8AD4D}"/>
                </a:ext>
              </a:extLst>
            </p:cNvPr>
            <p:cNvSpPr/>
            <p:nvPr/>
          </p:nvSpPr>
          <p:spPr>
            <a:xfrm>
              <a:off x="-412580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89" name="Freeform 3669">
              <a:extLst>
                <a:ext uri="{FF2B5EF4-FFF2-40B4-BE49-F238E27FC236}">
                  <a16:creationId xmlns:a16="http://schemas.microsoft.com/office/drawing/2014/main" id="{08CDF84A-A38B-8380-8CFD-2502EB7B2746}"/>
                </a:ext>
              </a:extLst>
            </p:cNvPr>
            <p:cNvSpPr/>
            <p:nvPr/>
          </p:nvSpPr>
          <p:spPr>
            <a:xfrm>
              <a:off x="-413189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90" name="Freeform 3670">
              <a:extLst>
                <a:ext uri="{FF2B5EF4-FFF2-40B4-BE49-F238E27FC236}">
                  <a16:creationId xmlns:a16="http://schemas.microsoft.com/office/drawing/2014/main" id="{A7AE2598-B5F9-6877-E968-151E2B291C73}"/>
                </a:ext>
              </a:extLst>
            </p:cNvPr>
            <p:cNvSpPr/>
            <p:nvPr/>
          </p:nvSpPr>
          <p:spPr>
            <a:xfrm>
              <a:off x="-4120921"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91" name="Freeform 3671">
              <a:extLst>
                <a:ext uri="{FF2B5EF4-FFF2-40B4-BE49-F238E27FC236}">
                  <a16:creationId xmlns:a16="http://schemas.microsoft.com/office/drawing/2014/main" id="{3D1F0A9B-68CA-FECB-756E-2D76B2C0EFB8}"/>
                </a:ext>
              </a:extLst>
            </p:cNvPr>
            <p:cNvSpPr/>
            <p:nvPr/>
          </p:nvSpPr>
          <p:spPr>
            <a:xfrm>
              <a:off x="-4122129"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92" name="Freeform 3672">
              <a:extLst>
                <a:ext uri="{FF2B5EF4-FFF2-40B4-BE49-F238E27FC236}">
                  <a16:creationId xmlns:a16="http://schemas.microsoft.com/office/drawing/2014/main" id="{78D56162-F946-D60F-5A91-5EA58796B3F6}"/>
                </a:ext>
              </a:extLst>
            </p:cNvPr>
            <p:cNvSpPr/>
            <p:nvPr/>
          </p:nvSpPr>
          <p:spPr>
            <a:xfrm>
              <a:off x="-4111157"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93" name="Freeform 3673">
              <a:extLst>
                <a:ext uri="{FF2B5EF4-FFF2-40B4-BE49-F238E27FC236}">
                  <a16:creationId xmlns:a16="http://schemas.microsoft.com/office/drawing/2014/main" id="{3CD1186E-2961-60B7-AECF-92D22937B8CA}"/>
                </a:ext>
              </a:extLst>
            </p:cNvPr>
            <p:cNvSpPr/>
            <p:nvPr/>
          </p:nvSpPr>
          <p:spPr>
            <a:xfrm>
              <a:off x="-4122129"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94" name="Freeform 3674">
              <a:extLst>
                <a:ext uri="{FF2B5EF4-FFF2-40B4-BE49-F238E27FC236}">
                  <a16:creationId xmlns:a16="http://schemas.microsoft.com/office/drawing/2014/main" id="{C1C04352-583F-0FC7-9F19-5735100C4F5A}"/>
                </a:ext>
              </a:extLst>
            </p:cNvPr>
            <p:cNvSpPr/>
            <p:nvPr/>
          </p:nvSpPr>
          <p:spPr>
            <a:xfrm>
              <a:off x="-4111157"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95" name="Freeform 3675">
              <a:extLst>
                <a:ext uri="{FF2B5EF4-FFF2-40B4-BE49-F238E27FC236}">
                  <a16:creationId xmlns:a16="http://schemas.microsoft.com/office/drawing/2014/main" id="{677FB199-7511-5809-11AD-75239A001C37}"/>
                </a:ext>
              </a:extLst>
            </p:cNvPr>
            <p:cNvSpPr/>
            <p:nvPr/>
          </p:nvSpPr>
          <p:spPr>
            <a:xfrm>
              <a:off x="-4112365"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96" name="Freeform 3676">
              <a:extLst>
                <a:ext uri="{FF2B5EF4-FFF2-40B4-BE49-F238E27FC236}">
                  <a16:creationId xmlns:a16="http://schemas.microsoft.com/office/drawing/2014/main" id="{BD42A270-5911-4D1A-A294-5C53AA15B168}"/>
                </a:ext>
              </a:extLst>
            </p:cNvPr>
            <p:cNvSpPr/>
            <p:nvPr/>
          </p:nvSpPr>
          <p:spPr>
            <a:xfrm>
              <a:off x="-410139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97" name="Freeform 3677">
              <a:extLst>
                <a:ext uri="{FF2B5EF4-FFF2-40B4-BE49-F238E27FC236}">
                  <a16:creationId xmlns:a16="http://schemas.microsoft.com/office/drawing/2014/main" id="{60DC4191-D487-7EAD-DF2A-70730550B2FB}"/>
                </a:ext>
              </a:extLst>
            </p:cNvPr>
            <p:cNvSpPr/>
            <p:nvPr/>
          </p:nvSpPr>
          <p:spPr>
            <a:xfrm>
              <a:off x="-4112365"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98" name="Freeform 3678">
              <a:extLst>
                <a:ext uri="{FF2B5EF4-FFF2-40B4-BE49-F238E27FC236}">
                  <a16:creationId xmlns:a16="http://schemas.microsoft.com/office/drawing/2014/main" id="{B372BFA9-3EB3-ACC9-AF71-218DB8DA45BA}"/>
                </a:ext>
              </a:extLst>
            </p:cNvPr>
            <p:cNvSpPr/>
            <p:nvPr/>
          </p:nvSpPr>
          <p:spPr>
            <a:xfrm>
              <a:off x="-410139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499" name="Freeform 3679">
              <a:extLst>
                <a:ext uri="{FF2B5EF4-FFF2-40B4-BE49-F238E27FC236}">
                  <a16:creationId xmlns:a16="http://schemas.microsoft.com/office/drawing/2014/main" id="{FEF7008E-D707-51C7-AD96-1325CF5AD0CB}"/>
                </a:ext>
              </a:extLst>
            </p:cNvPr>
            <p:cNvSpPr/>
            <p:nvPr/>
          </p:nvSpPr>
          <p:spPr>
            <a:xfrm>
              <a:off x="-410748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00" name="Freeform 3680">
              <a:extLst>
                <a:ext uri="{FF2B5EF4-FFF2-40B4-BE49-F238E27FC236}">
                  <a16:creationId xmlns:a16="http://schemas.microsoft.com/office/drawing/2014/main" id="{872A9587-97CD-1151-D1BA-21E78CCA52F3}"/>
                </a:ext>
              </a:extLst>
            </p:cNvPr>
            <p:cNvSpPr/>
            <p:nvPr/>
          </p:nvSpPr>
          <p:spPr>
            <a:xfrm>
              <a:off x="-4096511"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01" name="Freeform 3681">
              <a:extLst>
                <a:ext uri="{FF2B5EF4-FFF2-40B4-BE49-F238E27FC236}">
                  <a16:creationId xmlns:a16="http://schemas.microsoft.com/office/drawing/2014/main" id="{8CAA47F3-0080-23FE-9DCD-1A1A7C32B61F}"/>
                </a:ext>
              </a:extLst>
            </p:cNvPr>
            <p:cNvSpPr/>
            <p:nvPr/>
          </p:nvSpPr>
          <p:spPr>
            <a:xfrm>
              <a:off x="-410748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02" name="Freeform 3682">
              <a:extLst>
                <a:ext uri="{FF2B5EF4-FFF2-40B4-BE49-F238E27FC236}">
                  <a16:creationId xmlns:a16="http://schemas.microsoft.com/office/drawing/2014/main" id="{C227A978-375D-ACFD-C6C6-B75E3C327878}"/>
                </a:ext>
              </a:extLst>
            </p:cNvPr>
            <p:cNvSpPr/>
            <p:nvPr/>
          </p:nvSpPr>
          <p:spPr>
            <a:xfrm>
              <a:off x="-4096511"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03" name="Freeform 3683">
              <a:extLst>
                <a:ext uri="{FF2B5EF4-FFF2-40B4-BE49-F238E27FC236}">
                  <a16:creationId xmlns:a16="http://schemas.microsoft.com/office/drawing/2014/main" id="{96F0A652-347F-9123-916E-17F95AFF3614}"/>
                </a:ext>
              </a:extLst>
            </p:cNvPr>
            <p:cNvSpPr/>
            <p:nvPr/>
          </p:nvSpPr>
          <p:spPr>
            <a:xfrm>
              <a:off x="-4092837"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04" name="Freeform 3684">
              <a:extLst>
                <a:ext uri="{FF2B5EF4-FFF2-40B4-BE49-F238E27FC236}">
                  <a16:creationId xmlns:a16="http://schemas.microsoft.com/office/drawing/2014/main" id="{C89A1AB8-91C6-6708-C001-8AAF4FAFAD92}"/>
                </a:ext>
              </a:extLst>
            </p:cNvPr>
            <p:cNvSpPr/>
            <p:nvPr/>
          </p:nvSpPr>
          <p:spPr>
            <a:xfrm>
              <a:off x="-4081866"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05" name="Freeform 3685">
              <a:extLst>
                <a:ext uri="{FF2B5EF4-FFF2-40B4-BE49-F238E27FC236}">
                  <a16:creationId xmlns:a16="http://schemas.microsoft.com/office/drawing/2014/main" id="{A0B7EFA7-97CD-414B-EB73-6C39FDCD74BF}"/>
                </a:ext>
              </a:extLst>
            </p:cNvPr>
            <p:cNvSpPr/>
            <p:nvPr/>
          </p:nvSpPr>
          <p:spPr>
            <a:xfrm>
              <a:off x="-4092837"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06" name="Freeform 3686">
              <a:extLst>
                <a:ext uri="{FF2B5EF4-FFF2-40B4-BE49-F238E27FC236}">
                  <a16:creationId xmlns:a16="http://schemas.microsoft.com/office/drawing/2014/main" id="{620D1CA5-6FBE-B6A4-9568-40BD31CC0A32}"/>
                </a:ext>
              </a:extLst>
            </p:cNvPr>
            <p:cNvSpPr/>
            <p:nvPr/>
          </p:nvSpPr>
          <p:spPr>
            <a:xfrm>
              <a:off x="-4081866"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07" name="Freeform 3687">
              <a:extLst>
                <a:ext uri="{FF2B5EF4-FFF2-40B4-BE49-F238E27FC236}">
                  <a16:creationId xmlns:a16="http://schemas.microsoft.com/office/drawing/2014/main" id="{8F222CB6-C41C-1CDB-FB35-CE89AB2F56A2}"/>
                </a:ext>
              </a:extLst>
            </p:cNvPr>
            <p:cNvSpPr/>
            <p:nvPr/>
          </p:nvSpPr>
          <p:spPr>
            <a:xfrm>
              <a:off x="-4092837"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08" name="Freeform 3688">
              <a:extLst>
                <a:ext uri="{FF2B5EF4-FFF2-40B4-BE49-F238E27FC236}">
                  <a16:creationId xmlns:a16="http://schemas.microsoft.com/office/drawing/2014/main" id="{275AAADC-0C16-962B-5052-151B49559FBC}"/>
                </a:ext>
              </a:extLst>
            </p:cNvPr>
            <p:cNvSpPr/>
            <p:nvPr/>
          </p:nvSpPr>
          <p:spPr>
            <a:xfrm>
              <a:off x="-4081866"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09" name="Freeform 3689">
              <a:extLst>
                <a:ext uri="{FF2B5EF4-FFF2-40B4-BE49-F238E27FC236}">
                  <a16:creationId xmlns:a16="http://schemas.microsoft.com/office/drawing/2014/main" id="{64CD853C-A4AF-7F41-1A3B-4E8A6DFADCBB}"/>
                </a:ext>
              </a:extLst>
            </p:cNvPr>
            <p:cNvSpPr/>
            <p:nvPr/>
          </p:nvSpPr>
          <p:spPr>
            <a:xfrm>
              <a:off x="-4053781"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10" name="Freeform 3690">
              <a:extLst>
                <a:ext uri="{FF2B5EF4-FFF2-40B4-BE49-F238E27FC236}">
                  <a16:creationId xmlns:a16="http://schemas.microsoft.com/office/drawing/2014/main" id="{303D9639-018C-F5D2-C916-74C4AB391C90}"/>
                </a:ext>
              </a:extLst>
            </p:cNvPr>
            <p:cNvSpPr/>
            <p:nvPr/>
          </p:nvSpPr>
          <p:spPr>
            <a:xfrm>
              <a:off x="-4042810"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11" name="Freeform 3691">
              <a:extLst>
                <a:ext uri="{FF2B5EF4-FFF2-40B4-BE49-F238E27FC236}">
                  <a16:creationId xmlns:a16="http://schemas.microsoft.com/office/drawing/2014/main" id="{51455CF4-F50C-4F99-67DD-91A978D07041}"/>
                </a:ext>
              </a:extLst>
            </p:cNvPr>
            <p:cNvSpPr/>
            <p:nvPr/>
          </p:nvSpPr>
          <p:spPr>
            <a:xfrm>
              <a:off x="-4053781"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12" name="Freeform 3692">
              <a:extLst>
                <a:ext uri="{FF2B5EF4-FFF2-40B4-BE49-F238E27FC236}">
                  <a16:creationId xmlns:a16="http://schemas.microsoft.com/office/drawing/2014/main" id="{19979B03-02B4-F77F-F721-841A1A9490BD}"/>
                </a:ext>
              </a:extLst>
            </p:cNvPr>
            <p:cNvSpPr/>
            <p:nvPr/>
          </p:nvSpPr>
          <p:spPr>
            <a:xfrm>
              <a:off x="-4042810"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13" name="Freeform 3693">
              <a:extLst>
                <a:ext uri="{FF2B5EF4-FFF2-40B4-BE49-F238E27FC236}">
                  <a16:creationId xmlns:a16="http://schemas.microsoft.com/office/drawing/2014/main" id="{E9AC3190-9185-D00D-936E-036278D5A8C8}"/>
                </a:ext>
              </a:extLst>
            </p:cNvPr>
            <p:cNvSpPr/>
            <p:nvPr/>
          </p:nvSpPr>
          <p:spPr>
            <a:xfrm>
              <a:off x="-4039135"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14" name="Freeform 3694">
              <a:extLst>
                <a:ext uri="{FF2B5EF4-FFF2-40B4-BE49-F238E27FC236}">
                  <a16:creationId xmlns:a16="http://schemas.microsoft.com/office/drawing/2014/main" id="{2F52E4D8-2B14-257C-7F56-4785A782F3FB}"/>
                </a:ext>
              </a:extLst>
            </p:cNvPr>
            <p:cNvSpPr/>
            <p:nvPr/>
          </p:nvSpPr>
          <p:spPr>
            <a:xfrm>
              <a:off x="-4028164"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15" name="Freeform 3695">
              <a:extLst>
                <a:ext uri="{FF2B5EF4-FFF2-40B4-BE49-F238E27FC236}">
                  <a16:creationId xmlns:a16="http://schemas.microsoft.com/office/drawing/2014/main" id="{108DAD5D-3F32-F586-BFDB-71690599CC0A}"/>
                </a:ext>
              </a:extLst>
            </p:cNvPr>
            <p:cNvSpPr/>
            <p:nvPr/>
          </p:nvSpPr>
          <p:spPr>
            <a:xfrm>
              <a:off x="-403425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16" name="Freeform 3696">
              <a:extLst>
                <a:ext uri="{FF2B5EF4-FFF2-40B4-BE49-F238E27FC236}">
                  <a16:creationId xmlns:a16="http://schemas.microsoft.com/office/drawing/2014/main" id="{E1D597C3-E40D-7F0E-95D1-9999C9C8896D}"/>
                </a:ext>
              </a:extLst>
            </p:cNvPr>
            <p:cNvSpPr/>
            <p:nvPr/>
          </p:nvSpPr>
          <p:spPr>
            <a:xfrm>
              <a:off x="-402328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17" name="Freeform 3697">
              <a:extLst>
                <a:ext uri="{FF2B5EF4-FFF2-40B4-BE49-F238E27FC236}">
                  <a16:creationId xmlns:a16="http://schemas.microsoft.com/office/drawing/2014/main" id="{621B3B05-1042-7A6C-E14F-2F01AD2D9A8A}"/>
                </a:ext>
              </a:extLst>
            </p:cNvPr>
            <p:cNvSpPr/>
            <p:nvPr/>
          </p:nvSpPr>
          <p:spPr>
            <a:xfrm>
              <a:off x="-403425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18" name="Freeform 3698">
              <a:extLst>
                <a:ext uri="{FF2B5EF4-FFF2-40B4-BE49-F238E27FC236}">
                  <a16:creationId xmlns:a16="http://schemas.microsoft.com/office/drawing/2014/main" id="{5A5B7BD1-BC0B-3EE5-BCAC-A58AE0BE515B}"/>
                </a:ext>
              </a:extLst>
            </p:cNvPr>
            <p:cNvSpPr/>
            <p:nvPr/>
          </p:nvSpPr>
          <p:spPr>
            <a:xfrm>
              <a:off x="-402328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19" name="Freeform 3699">
              <a:extLst>
                <a:ext uri="{FF2B5EF4-FFF2-40B4-BE49-F238E27FC236}">
                  <a16:creationId xmlns:a16="http://schemas.microsoft.com/office/drawing/2014/main" id="{13ACC2D4-B5CF-89C0-8B56-AB0DC3A95343}"/>
                </a:ext>
              </a:extLst>
            </p:cNvPr>
            <p:cNvSpPr/>
            <p:nvPr/>
          </p:nvSpPr>
          <p:spPr>
            <a:xfrm>
              <a:off x="-4029371"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20" name="Freeform 3700">
              <a:extLst>
                <a:ext uri="{FF2B5EF4-FFF2-40B4-BE49-F238E27FC236}">
                  <a16:creationId xmlns:a16="http://schemas.microsoft.com/office/drawing/2014/main" id="{DABEE364-7F15-3735-B1E9-78559DFE7EC2}"/>
                </a:ext>
              </a:extLst>
            </p:cNvPr>
            <p:cNvSpPr/>
            <p:nvPr/>
          </p:nvSpPr>
          <p:spPr>
            <a:xfrm>
              <a:off x="-4018400"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21" name="Freeform 3701">
              <a:extLst>
                <a:ext uri="{FF2B5EF4-FFF2-40B4-BE49-F238E27FC236}">
                  <a16:creationId xmlns:a16="http://schemas.microsoft.com/office/drawing/2014/main" id="{500CD637-E2F2-0912-846A-57D7F8B3D951}"/>
                </a:ext>
              </a:extLst>
            </p:cNvPr>
            <p:cNvSpPr/>
            <p:nvPr/>
          </p:nvSpPr>
          <p:spPr>
            <a:xfrm>
              <a:off x="-4024489"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22" name="Freeform 3702">
              <a:extLst>
                <a:ext uri="{FF2B5EF4-FFF2-40B4-BE49-F238E27FC236}">
                  <a16:creationId xmlns:a16="http://schemas.microsoft.com/office/drawing/2014/main" id="{B60F828A-6545-DD65-9F6D-305880B69096}"/>
                </a:ext>
              </a:extLst>
            </p:cNvPr>
            <p:cNvSpPr/>
            <p:nvPr/>
          </p:nvSpPr>
          <p:spPr>
            <a:xfrm>
              <a:off x="-401351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23" name="Freeform 3703">
              <a:extLst>
                <a:ext uri="{FF2B5EF4-FFF2-40B4-BE49-F238E27FC236}">
                  <a16:creationId xmlns:a16="http://schemas.microsoft.com/office/drawing/2014/main" id="{94280C96-1050-01EC-127E-008DD009300D}"/>
                </a:ext>
              </a:extLst>
            </p:cNvPr>
            <p:cNvSpPr/>
            <p:nvPr/>
          </p:nvSpPr>
          <p:spPr>
            <a:xfrm>
              <a:off x="-4000080"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24" name="Freeform 3704">
              <a:extLst>
                <a:ext uri="{FF2B5EF4-FFF2-40B4-BE49-F238E27FC236}">
                  <a16:creationId xmlns:a16="http://schemas.microsoft.com/office/drawing/2014/main" id="{92C78541-16DA-D338-AEE9-C071FFF95FAF}"/>
                </a:ext>
              </a:extLst>
            </p:cNvPr>
            <p:cNvSpPr/>
            <p:nvPr/>
          </p:nvSpPr>
          <p:spPr>
            <a:xfrm>
              <a:off x="-398910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25" name="Freeform 3705">
              <a:extLst>
                <a:ext uri="{FF2B5EF4-FFF2-40B4-BE49-F238E27FC236}">
                  <a16:creationId xmlns:a16="http://schemas.microsoft.com/office/drawing/2014/main" id="{362C1886-AB6C-7B7B-9CBF-CB1C568C775D}"/>
                </a:ext>
              </a:extLst>
            </p:cNvPr>
            <p:cNvSpPr/>
            <p:nvPr/>
          </p:nvSpPr>
          <p:spPr>
            <a:xfrm>
              <a:off x="-3990316"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26" name="Freeform 3706">
              <a:extLst>
                <a:ext uri="{FF2B5EF4-FFF2-40B4-BE49-F238E27FC236}">
                  <a16:creationId xmlns:a16="http://schemas.microsoft.com/office/drawing/2014/main" id="{2962ACEB-75D2-2635-39C7-09B2A0D44A67}"/>
                </a:ext>
              </a:extLst>
            </p:cNvPr>
            <p:cNvSpPr/>
            <p:nvPr/>
          </p:nvSpPr>
          <p:spPr>
            <a:xfrm>
              <a:off x="-3979344"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27" name="Freeform 3707">
              <a:extLst>
                <a:ext uri="{FF2B5EF4-FFF2-40B4-BE49-F238E27FC236}">
                  <a16:creationId xmlns:a16="http://schemas.microsoft.com/office/drawing/2014/main" id="{F0DF28ED-29DB-511E-00C8-EED7C584827A}"/>
                </a:ext>
              </a:extLst>
            </p:cNvPr>
            <p:cNvSpPr/>
            <p:nvPr/>
          </p:nvSpPr>
          <p:spPr>
            <a:xfrm>
              <a:off x="-3985434"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28" name="Freeform 3708">
              <a:extLst>
                <a:ext uri="{FF2B5EF4-FFF2-40B4-BE49-F238E27FC236}">
                  <a16:creationId xmlns:a16="http://schemas.microsoft.com/office/drawing/2014/main" id="{0D79DA74-326C-4DAB-3C37-9D55645FF280}"/>
                </a:ext>
              </a:extLst>
            </p:cNvPr>
            <p:cNvSpPr/>
            <p:nvPr/>
          </p:nvSpPr>
          <p:spPr>
            <a:xfrm>
              <a:off x="-397446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29" name="Freeform 3709">
              <a:extLst>
                <a:ext uri="{FF2B5EF4-FFF2-40B4-BE49-F238E27FC236}">
                  <a16:creationId xmlns:a16="http://schemas.microsoft.com/office/drawing/2014/main" id="{A871F4A0-A515-ABE4-7374-821A4ECA4869}"/>
                </a:ext>
              </a:extLst>
            </p:cNvPr>
            <p:cNvSpPr/>
            <p:nvPr/>
          </p:nvSpPr>
          <p:spPr>
            <a:xfrm>
              <a:off x="-396590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30" name="Freeform 3710">
              <a:extLst>
                <a:ext uri="{FF2B5EF4-FFF2-40B4-BE49-F238E27FC236}">
                  <a16:creationId xmlns:a16="http://schemas.microsoft.com/office/drawing/2014/main" id="{2BB6C951-9ABA-BE69-057F-DF0E63FB2201}"/>
                </a:ext>
              </a:extLst>
            </p:cNvPr>
            <p:cNvSpPr/>
            <p:nvPr/>
          </p:nvSpPr>
          <p:spPr>
            <a:xfrm>
              <a:off x="-395493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31" name="Freeform 3711">
              <a:extLst>
                <a:ext uri="{FF2B5EF4-FFF2-40B4-BE49-F238E27FC236}">
                  <a16:creationId xmlns:a16="http://schemas.microsoft.com/office/drawing/2014/main" id="{C2E65FC8-28D9-55CA-9200-296E717E3A90}"/>
                </a:ext>
              </a:extLst>
            </p:cNvPr>
            <p:cNvSpPr/>
            <p:nvPr/>
          </p:nvSpPr>
          <p:spPr>
            <a:xfrm>
              <a:off x="-3961024"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32" name="Freeform 3712">
              <a:extLst>
                <a:ext uri="{FF2B5EF4-FFF2-40B4-BE49-F238E27FC236}">
                  <a16:creationId xmlns:a16="http://schemas.microsoft.com/office/drawing/2014/main" id="{AE8E981F-6FA7-3CE3-43AC-937ACF3D17CE}"/>
                </a:ext>
              </a:extLst>
            </p:cNvPr>
            <p:cNvSpPr/>
            <p:nvPr/>
          </p:nvSpPr>
          <p:spPr>
            <a:xfrm>
              <a:off x="-395005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33" name="Freeform 3713">
              <a:extLst>
                <a:ext uri="{FF2B5EF4-FFF2-40B4-BE49-F238E27FC236}">
                  <a16:creationId xmlns:a16="http://schemas.microsoft.com/office/drawing/2014/main" id="{B230F715-B018-3020-B6CA-E02297D4A73A}"/>
                </a:ext>
              </a:extLst>
            </p:cNvPr>
            <p:cNvSpPr/>
            <p:nvPr/>
          </p:nvSpPr>
          <p:spPr>
            <a:xfrm>
              <a:off x="-3951260"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34" name="Freeform 3714">
              <a:extLst>
                <a:ext uri="{FF2B5EF4-FFF2-40B4-BE49-F238E27FC236}">
                  <a16:creationId xmlns:a16="http://schemas.microsoft.com/office/drawing/2014/main" id="{2E12C4F5-134A-3ADA-5522-197619C98376}"/>
                </a:ext>
              </a:extLst>
            </p:cNvPr>
            <p:cNvSpPr/>
            <p:nvPr/>
          </p:nvSpPr>
          <p:spPr>
            <a:xfrm>
              <a:off x="-3940289"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35" name="Freeform 3715">
              <a:extLst>
                <a:ext uri="{FF2B5EF4-FFF2-40B4-BE49-F238E27FC236}">
                  <a16:creationId xmlns:a16="http://schemas.microsoft.com/office/drawing/2014/main" id="{BE4C127F-3187-05F5-5475-3B019F5FB514}"/>
                </a:ext>
              </a:extLst>
            </p:cNvPr>
            <p:cNvSpPr/>
            <p:nvPr/>
          </p:nvSpPr>
          <p:spPr>
            <a:xfrm>
              <a:off x="-3951260"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36" name="Freeform 3716">
              <a:extLst>
                <a:ext uri="{FF2B5EF4-FFF2-40B4-BE49-F238E27FC236}">
                  <a16:creationId xmlns:a16="http://schemas.microsoft.com/office/drawing/2014/main" id="{B8DA212C-CF29-4C50-9EE7-CC1AB8317F0E}"/>
                </a:ext>
              </a:extLst>
            </p:cNvPr>
            <p:cNvSpPr/>
            <p:nvPr/>
          </p:nvSpPr>
          <p:spPr>
            <a:xfrm>
              <a:off x="-3940289"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37" name="Freeform 3717">
              <a:extLst>
                <a:ext uri="{FF2B5EF4-FFF2-40B4-BE49-F238E27FC236}">
                  <a16:creationId xmlns:a16="http://schemas.microsoft.com/office/drawing/2014/main" id="{AABA577E-D617-E462-EE1A-6128F51B2B30}"/>
                </a:ext>
              </a:extLst>
            </p:cNvPr>
            <p:cNvSpPr/>
            <p:nvPr/>
          </p:nvSpPr>
          <p:spPr>
            <a:xfrm>
              <a:off x="-3931732"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38" name="Freeform 3718">
              <a:extLst>
                <a:ext uri="{FF2B5EF4-FFF2-40B4-BE49-F238E27FC236}">
                  <a16:creationId xmlns:a16="http://schemas.microsoft.com/office/drawing/2014/main" id="{2B985ACC-9A95-4F37-22CA-FA0506B9480E}"/>
                </a:ext>
              </a:extLst>
            </p:cNvPr>
            <p:cNvSpPr/>
            <p:nvPr/>
          </p:nvSpPr>
          <p:spPr>
            <a:xfrm>
              <a:off x="-3920761"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39" name="Freeform 3719">
              <a:extLst>
                <a:ext uri="{FF2B5EF4-FFF2-40B4-BE49-F238E27FC236}">
                  <a16:creationId xmlns:a16="http://schemas.microsoft.com/office/drawing/2014/main" id="{403B4BC2-74C1-C75D-B541-27AB190FD251}"/>
                </a:ext>
              </a:extLst>
            </p:cNvPr>
            <p:cNvSpPr/>
            <p:nvPr/>
          </p:nvSpPr>
          <p:spPr>
            <a:xfrm>
              <a:off x="-3926850"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40" name="Freeform 3720">
              <a:extLst>
                <a:ext uri="{FF2B5EF4-FFF2-40B4-BE49-F238E27FC236}">
                  <a16:creationId xmlns:a16="http://schemas.microsoft.com/office/drawing/2014/main" id="{BC764142-443B-DDB8-6636-7F8C90A598E4}"/>
                </a:ext>
              </a:extLst>
            </p:cNvPr>
            <p:cNvSpPr/>
            <p:nvPr/>
          </p:nvSpPr>
          <p:spPr>
            <a:xfrm>
              <a:off x="-3915879"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41" name="Freeform 3721">
              <a:extLst>
                <a:ext uri="{FF2B5EF4-FFF2-40B4-BE49-F238E27FC236}">
                  <a16:creationId xmlns:a16="http://schemas.microsoft.com/office/drawing/2014/main" id="{7DC83046-D293-4E0F-1B9A-9C08DF1E7136}"/>
                </a:ext>
              </a:extLst>
            </p:cNvPr>
            <p:cNvSpPr/>
            <p:nvPr/>
          </p:nvSpPr>
          <p:spPr>
            <a:xfrm>
              <a:off x="-3921968"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42" name="Freeform 3722">
              <a:extLst>
                <a:ext uri="{FF2B5EF4-FFF2-40B4-BE49-F238E27FC236}">
                  <a16:creationId xmlns:a16="http://schemas.microsoft.com/office/drawing/2014/main" id="{6C26605B-468C-9543-4DAB-45DE77ECC619}"/>
                </a:ext>
              </a:extLst>
            </p:cNvPr>
            <p:cNvSpPr/>
            <p:nvPr/>
          </p:nvSpPr>
          <p:spPr>
            <a:xfrm>
              <a:off x="-3910997"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43" name="Freeform 3723">
              <a:extLst>
                <a:ext uri="{FF2B5EF4-FFF2-40B4-BE49-F238E27FC236}">
                  <a16:creationId xmlns:a16="http://schemas.microsoft.com/office/drawing/2014/main" id="{57BF878E-D0F8-99C1-15F8-D4740677549F}"/>
                </a:ext>
              </a:extLst>
            </p:cNvPr>
            <p:cNvSpPr/>
            <p:nvPr/>
          </p:nvSpPr>
          <p:spPr>
            <a:xfrm>
              <a:off x="-391708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44" name="Freeform 3724">
              <a:extLst>
                <a:ext uri="{FF2B5EF4-FFF2-40B4-BE49-F238E27FC236}">
                  <a16:creationId xmlns:a16="http://schemas.microsoft.com/office/drawing/2014/main" id="{837B4920-2063-A1AB-03F7-2573334016E6}"/>
                </a:ext>
              </a:extLst>
            </p:cNvPr>
            <p:cNvSpPr/>
            <p:nvPr/>
          </p:nvSpPr>
          <p:spPr>
            <a:xfrm>
              <a:off x="-390611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45" name="Freeform 3725">
              <a:extLst>
                <a:ext uri="{FF2B5EF4-FFF2-40B4-BE49-F238E27FC236}">
                  <a16:creationId xmlns:a16="http://schemas.microsoft.com/office/drawing/2014/main" id="{1301165B-F79C-AD38-BBAD-0C7AD1511C02}"/>
                </a:ext>
              </a:extLst>
            </p:cNvPr>
            <p:cNvSpPr/>
            <p:nvPr/>
          </p:nvSpPr>
          <p:spPr>
            <a:xfrm>
              <a:off x="-391708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46" name="Freeform 3726">
              <a:extLst>
                <a:ext uri="{FF2B5EF4-FFF2-40B4-BE49-F238E27FC236}">
                  <a16:creationId xmlns:a16="http://schemas.microsoft.com/office/drawing/2014/main" id="{C02E9844-E013-210F-6B72-45A0F9259118}"/>
                </a:ext>
              </a:extLst>
            </p:cNvPr>
            <p:cNvSpPr/>
            <p:nvPr/>
          </p:nvSpPr>
          <p:spPr>
            <a:xfrm>
              <a:off x="-390611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47" name="Freeform 3727">
              <a:extLst>
                <a:ext uri="{FF2B5EF4-FFF2-40B4-BE49-F238E27FC236}">
                  <a16:creationId xmlns:a16="http://schemas.microsoft.com/office/drawing/2014/main" id="{68292A05-E4D5-9F4A-372C-AAA1F847C0C4}"/>
                </a:ext>
              </a:extLst>
            </p:cNvPr>
            <p:cNvSpPr/>
            <p:nvPr/>
          </p:nvSpPr>
          <p:spPr>
            <a:xfrm>
              <a:off x="-391708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48" name="Freeform 3728">
              <a:extLst>
                <a:ext uri="{FF2B5EF4-FFF2-40B4-BE49-F238E27FC236}">
                  <a16:creationId xmlns:a16="http://schemas.microsoft.com/office/drawing/2014/main" id="{EEDC39CB-5986-C17B-9DED-F7AAC78E5AC7}"/>
                </a:ext>
              </a:extLst>
            </p:cNvPr>
            <p:cNvSpPr/>
            <p:nvPr/>
          </p:nvSpPr>
          <p:spPr>
            <a:xfrm>
              <a:off x="-390611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49" name="Freeform 3729">
              <a:extLst>
                <a:ext uri="{FF2B5EF4-FFF2-40B4-BE49-F238E27FC236}">
                  <a16:creationId xmlns:a16="http://schemas.microsoft.com/office/drawing/2014/main" id="{17840C7F-8775-9D5D-F301-A830C9427161}"/>
                </a:ext>
              </a:extLst>
            </p:cNvPr>
            <p:cNvSpPr/>
            <p:nvPr/>
          </p:nvSpPr>
          <p:spPr>
            <a:xfrm>
              <a:off x="-3902440"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50" name="Freeform 3730">
              <a:extLst>
                <a:ext uri="{FF2B5EF4-FFF2-40B4-BE49-F238E27FC236}">
                  <a16:creationId xmlns:a16="http://schemas.microsoft.com/office/drawing/2014/main" id="{DD37DD81-678F-5CD9-63CB-779E3FEB8B72}"/>
                </a:ext>
              </a:extLst>
            </p:cNvPr>
            <p:cNvSpPr/>
            <p:nvPr/>
          </p:nvSpPr>
          <p:spPr>
            <a:xfrm>
              <a:off x="-3891469"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51" name="Freeform 3731">
              <a:extLst>
                <a:ext uri="{FF2B5EF4-FFF2-40B4-BE49-F238E27FC236}">
                  <a16:creationId xmlns:a16="http://schemas.microsoft.com/office/drawing/2014/main" id="{9CD0D7FF-7F20-D453-340F-2ADEB005A060}"/>
                </a:ext>
              </a:extLst>
            </p:cNvPr>
            <p:cNvSpPr/>
            <p:nvPr/>
          </p:nvSpPr>
          <p:spPr>
            <a:xfrm>
              <a:off x="-3892677"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52" name="Freeform 3732">
              <a:extLst>
                <a:ext uri="{FF2B5EF4-FFF2-40B4-BE49-F238E27FC236}">
                  <a16:creationId xmlns:a16="http://schemas.microsoft.com/office/drawing/2014/main" id="{B0AD64F9-EA23-8D1C-7AED-52ED52E196F6}"/>
                </a:ext>
              </a:extLst>
            </p:cNvPr>
            <p:cNvSpPr/>
            <p:nvPr/>
          </p:nvSpPr>
          <p:spPr>
            <a:xfrm>
              <a:off x="-388170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53" name="Freeform 3733">
              <a:extLst>
                <a:ext uri="{FF2B5EF4-FFF2-40B4-BE49-F238E27FC236}">
                  <a16:creationId xmlns:a16="http://schemas.microsoft.com/office/drawing/2014/main" id="{0A22CD25-3892-76DD-7BFB-EA9C25F9C3CE}"/>
                </a:ext>
              </a:extLst>
            </p:cNvPr>
            <p:cNvSpPr/>
            <p:nvPr/>
          </p:nvSpPr>
          <p:spPr>
            <a:xfrm>
              <a:off x="-388291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54" name="Freeform 3734">
              <a:extLst>
                <a:ext uri="{FF2B5EF4-FFF2-40B4-BE49-F238E27FC236}">
                  <a16:creationId xmlns:a16="http://schemas.microsoft.com/office/drawing/2014/main" id="{1E54DC16-0648-F4DF-967F-1328BBE794CC}"/>
                </a:ext>
              </a:extLst>
            </p:cNvPr>
            <p:cNvSpPr/>
            <p:nvPr/>
          </p:nvSpPr>
          <p:spPr>
            <a:xfrm>
              <a:off x="-387194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55" name="Freeform 3735">
              <a:extLst>
                <a:ext uri="{FF2B5EF4-FFF2-40B4-BE49-F238E27FC236}">
                  <a16:creationId xmlns:a16="http://schemas.microsoft.com/office/drawing/2014/main" id="{947760D7-9EB6-D7A7-7928-2659CE754C20}"/>
                </a:ext>
              </a:extLst>
            </p:cNvPr>
            <p:cNvSpPr/>
            <p:nvPr/>
          </p:nvSpPr>
          <p:spPr>
            <a:xfrm>
              <a:off x="-3863385"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56" name="Freeform 3736">
              <a:extLst>
                <a:ext uri="{FF2B5EF4-FFF2-40B4-BE49-F238E27FC236}">
                  <a16:creationId xmlns:a16="http://schemas.microsoft.com/office/drawing/2014/main" id="{AD934C5D-45C1-85DE-E847-D803E6FE40E1}"/>
                </a:ext>
              </a:extLst>
            </p:cNvPr>
            <p:cNvSpPr/>
            <p:nvPr/>
          </p:nvSpPr>
          <p:spPr>
            <a:xfrm>
              <a:off x="-385241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57" name="Freeform 3737">
              <a:extLst>
                <a:ext uri="{FF2B5EF4-FFF2-40B4-BE49-F238E27FC236}">
                  <a16:creationId xmlns:a16="http://schemas.microsoft.com/office/drawing/2014/main" id="{9E52D374-51F9-FC9C-CB46-646F350E91BA}"/>
                </a:ext>
              </a:extLst>
            </p:cNvPr>
            <p:cNvSpPr/>
            <p:nvPr/>
          </p:nvSpPr>
          <p:spPr>
            <a:xfrm>
              <a:off x="-3863385"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58" name="Freeform 3738">
              <a:extLst>
                <a:ext uri="{FF2B5EF4-FFF2-40B4-BE49-F238E27FC236}">
                  <a16:creationId xmlns:a16="http://schemas.microsoft.com/office/drawing/2014/main" id="{B2076E0B-530B-EC7E-5DC5-5B07FD6656C8}"/>
                </a:ext>
              </a:extLst>
            </p:cNvPr>
            <p:cNvSpPr/>
            <p:nvPr/>
          </p:nvSpPr>
          <p:spPr>
            <a:xfrm>
              <a:off x="-385241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59" name="Freeform 3739">
              <a:extLst>
                <a:ext uri="{FF2B5EF4-FFF2-40B4-BE49-F238E27FC236}">
                  <a16:creationId xmlns:a16="http://schemas.microsoft.com/office/drawing/2014/main" id="{EFE67236-AF0C-41C1-FD3F-F4F84FE346EF}"/>
                </a:ext>
              </a:extLst>
            </p:cNvPr>
            <p:cNvSpPr/>
            <p:nvPr/>
          </p:nvSpPr>
          <p:spPr>
            <a:xfrm>
              <a:off x="-383409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60" name="Freeform 3740">
              <a:extLst>
                <a:ext uri="{FF2B5EF4-FFF2-40B4-BE49-F238E27FC236}">
                  <a16:creationId xmlns:a16="http://schemas.microsoft.com/office/drawing/2014/main" id="{B7B4DF5E-7447-2A7B-FBBD-C394ABE05936}"/>
                </a:ext>
              </a:extLst>
            </p:cNvPr>
            <p:cNvSpPr/>
            <p:nvPr/>
          </p:nvSpPr>
          <p:spPr>
            <a:xfrm>
              <a:off x="-382312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61" name="Freeform 3741">
              <a:extLst>
                <a:ext uri="{FF2B5EF4-FFF2-40B4-BE49-F238E27FC236}">
                  <a16:creationId xmlns:a16="http://schemas.microsoft.com/office/drawing/2014/main" id="{104BDFC0-6D24-83DD-FCE9-A4550030AE49}"/>
                </a:ext>
              </a:extLst>
            </p:cNvPr>
            <p:cNvSpPr/>
            <p:nvPr/>
          </p:nvSpPr>
          <p:spPr>
            <a:xfrm>
              <a:off x="-3819447"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62" name="Freeform 3742">
              <a:extLst>
                <a:ext uri="{FF2B5EF4-FFF2-40B4-BE49-F238E27FC236}">
                  <a16:creationId xmlns:a16="http://schemas.microsoft.com/office/drawing/2014/main" id="{95C50E5A-595C-EA86-66DC-15058568B0F0}"/>
                </a:ext>
              </a:extLst>
            </p:cNvPr>
            <p:cNvSpPr/>
            <p:nvPr/>
          </p:nvSpPr>
          <p:spPr>
            <a:xfrm>
              <a:off x="-3808476"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63" name="Freeform 3743">
              <a:extLst>
                <a:ext uri="{FF2B5EF4-FFF2-40B4-BE49-F238E27FC236}">
                  <a16:creationId xmlns:a16="http://schemas.microsoft.com/office/drawing/2014/main" id="{2DACBA90-4BE9-68D9-2CD9-9915DAB22831}"/>
                </a:ext>
              </a:extLst>
            </p:cNvPr>
            <p:cNvSpPr/>
            <p:nvPr/>
          </p:nvSpPr>
          <p:spPr>
            <a:xfrm>
              <a:off x="-3799919"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64" name="Freeform 3744">
              <a:extLst>
                <a:ext uri="{FF2B5EF4-FFF2-40B4-BE49-F238E27FC236}">
                  <a16:creationId xmlns:a16="http://schemas.microsoft.com/office/drawing/2014/main" id="{8333DE36-2094-B6E6-BDB3-C40E5C7ECCA6}"/>
                </a:ext>
              </a:extLst>
            </p:cNvPr>
            <p:cNvSpPr/>
            <p:nvPr/>
          </p:nvSpPr>
          <p:spPr>
            <a:xfrm>
              <a:off x="-378894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65" name="Freeform 3745">
              <a:extLst>
                <a:ext uri="{FF2B5EF4-FFF2-40B4-BE49-F238E27FC236}">
                  <a16:creationId xmlns:a16="http://schemas.microsoft.com/office/drawing/2014/main" id="{D1A2B52F-8649-8F62-E933-62158E9AA4F5}"/>
                </a:ext>
              </a:extLst>
            </p:cNvPr>
            <p:cNvSpPr/>
            <p:nvPr/>
          </p:nvSpPr>
          <p:spPr>
            <a:xfrm>
              <a:off x="-3760864"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66" name="Freeform 3746">
              <a:extLst>
                <a:ext uri="{FF2B5EF4-FFF2-40B4-BE49-F238E27FC236}">
                  <a16:creationId xmlns:a16="http://schemas.microsoft.com/office/drawing/2014/main" id="{C6B03DD4-E61C-68FC-D489-861BC9ABBA00}"/>
                </a:ext>
              </a:extLst>
            </p:cNvPr>
            <p:cNvSpPr/>
            <p:nvPr/>
          </p:nvSpPr>
          <p:spPr>
            <a:xfrm>
              <a:off x="-374989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67" name="Freeform 3747">
              <a:extLst>
                <a:ext uri="{FF2B5EF4-FFF2-40B4-BE49-F238E27FC236}">
                  <a16:creationId xmlns:a16="http://schemas.microsoft.com/office/drawing/2014/main" id="{453CD1DB-A1B8-02E7-5754-336FB15B9D55}"/>
                </a:ext>
              </a:extLst>
            </p:cNvPr>
            <p:cNvSpPr/>
            <p:nvPr/>
          </p:nvSpPr>
          <p:spPr>
            <a:xfrm>
              <a:off x="-3731572"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68" name="Freeform 3748">
              <a:extLst>
                <a:ext uri="{FF2B5EF4-FFF2-40B4-BE49-F238E27FC236}">
                  <a16:creationId xmlns:a16="http://schemas.microsoft.com/office/drawing/2014/main" id="{A5DD0B45-1B46-EDBF-4768-B9C3DED2EA06}"/>
                </a:ext>
              </a:extLst>
            </p:cNvPr>
            <p:cNvSpPr/>
            <p:nvPr/>
          </p:nvSpPr>
          <p:spPr>
            <a:xfrm>
              <a:off x="-3720601"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69" name="Freeform 3749">
              <a:extLst>
                <a:ext uri="{FF2B5EF4-FFF2-40B4-BE49-F238E27FC236}">
                  <a16:creationId xmlns:a16="http://schemas.microsoft.com/office/drawing/2014/main" id="{1543F15D-7217-06FF-8553-78B7BAA068AF}"/>
                </a:ext>
              </a:extLst>
            </p:cNvPr>
            <p:cNvSpPr/>
            <p:nvPr/>
          </p:nvSpPr>
          <p:spPr>
            <a:xfrm>
              <a:off x="-371692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70" name="Freeform 3750">
              <a:extLst>
                <a:ext uri="{FF2B5EF4-FFF2-40B4-BE49-F238E27FC236}">
                  <a16:creationId xmlns:a16="http://schemas.microsoft.com/office/drawing/2014/main" id="{39B2FB38-7427-A221-3FD8-B47D2BC3BCF9}"/>
                </a:ext>
              </a:extLst>
            </p:cNvPr>
            <p:cNvSpPr/>
            <p:nvPr/>
          </p:nvSpPr>
          <p:spPr>
            <a:xfrm>
              <a:off x="-370595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71" name="Freeform 3751">
              <a:extLst>
                <a:ext uri="{FF2B5EF4-FFF2-40B4-BE49-F238E27FC236}">
                  <a16:creationId xmlns:a16="http://schemas.microsoft.com/office/drawing/2014/main" id="{765D9A97-3798-2F6F-6927-D1C9A22E3F7E}"/>
                </a:ext>
              </a:extLst>
            </p:cNvPr>
            <p:cNvSpPr/>
            <p:nvPr/>
          </p:nvSpPr>
          <p:spPr>
            <a:xfrm>
              <a:off x="-371692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72" name="Freeform 3752">
              <a:extLst>
                <a:ext uri="{FF2B5EF4-FFF2-40B4-BE49-F238E27FC236}">
                  <a16:creationId xmlns:a16="http://schemas.microsoft.com/office/drawing/2014/main" id="{26BA01AD-001D-4277-3640-2EED15EE330D}"/>
                </a:ext>
              </a:extLst>
            </p:cNvPr>
            <p:cNvSpPr/>
            <p:nvPr/>
          </p:nvSpPr>
          <p:spPr>
            <a:xfrm>
              <a:off x="-370595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73" name="Freeform 3753">
              <a:extLst>
                <a:ext uri="{FF2B5EF4-FFF2-40B4-BE49-F238E27FC236}">
                  <a16:creationId xmlns:a16="http://schemas.microsoft.com/office/drawing/2014/main" id="{1CC400D5-F19C-59EA-ED75-0626901F446D}"/>
                </a:ext>
              </a:extLst>
            </p:cNvPr>
            <p:cNvSpPr/>
            <p:nvPr/>
          </p:nvSpPr>
          <p:spPr>
            <a:xfrm>
              <a:off x="-371692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74" name="Freeform 3754">
              <a:extLst>
                <a:ext uri="{FF2B5EF4-FFF2-40B4-BE49-F238E27FC236}">
                  <a16:creationId xmlns:a16="http://schemas.microsoft.com/office/drawing/2014/main" id="{2A545974-F1CE-6042-E49A-3C010EEC981B}"/>
                </a:ext>
              </a:extLst>
            </p:cNvPr>
            <p:cNvSpPr/>
            <p:nvPr/>
          </p:nvSpPr>
          <p:spPr>
            <a:xfrm>
              <a:off x="-370595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75" name="Freeform 3755">
              <a:extLst>
                <a:ext uri="{FF2B5EF4-FFF2-40B4-BE49-F238E27FC236}">
                  <a16:creationId xmlns:a16="http://schemas.microsoft.com/office/drawing/2014/main" id="{83EA6895-3ABE-EDFE-66B6-17CA244C81BA}"/>
                </a:ext>
              </a:extLst>
            </p:cNvPr>
            <p:cNvSpPr/>
            <p:nvPr/>
          </p:nvSpPr>
          <p:spPr>
            <a:xfrm>
              <a:off x="-3697398"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76" name="Freeform 3756">
              <a:extLst>
                <a:ext uri="{FF2B5EF4-FFF2-40B4-BE49-F238E27FC236}">
                  <a16:creationId xmlns:a16="http://schemas.microsoft.com/office/drawing/2014/main" id="{E38C0DF2-D419-5AD7-F611-E8198F085F86}"/>
                </a:ext>
              </a:extLst>
            </p:cNvPr>
            <p:cNvSpPr/>
            <p:nvPr/>
          </p:nvSpPr>
          <p:spPr>
            <a:xfrm>
              <a:off x="-3686427"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77" name="Freeform 3757">
              <a:extLst>
                <a:ext uri="{FF2B5EF4-FFF2-40B4-BE49-F238E27FC236}">
                  <a16:creationId xmlns:a16="http://schemas.microsoft.com/office/drawing/2014/main" id="{EEB5D2D0-264F-10CE-4399-204906A33C5A}"/>
                </a:ext>
              </a:extLst>
            </p:cNvPr>
            <p:cNvSpPr/>
            <p:nvPr/>
          </p:nvSpPr>
          <p:spPr>
            <a:xfrm>
              <a:off x="-369251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78" name="Freeform 3758">
              <a:extLst>
                <a:ext uri="{FF2B5EF4-FFF2-40B4-BE49-F238E27FC236}">
                  <a16:creationId xmlns:a16="http://schemas.microsoft.com/office/drawing/2014/main" id="{733A67D2-F7D4-284A-DA5A-12048EEB275A}"/>
                </a:ext>
              </a:extLst>
            </p:cNvPr>
            <p:cNvSpPr/>
            <p:nvPr/>
          </p:nvSpPr>
          <p:spPr>
            <a:xfrm>
              <a:off x="-368154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79" name="Freeform 3759">
              <a:extLst>
                <a:ext uri="{FF2B5EF4-FFF2-40B4-BE49-F238E27FC236}">
                  <a16:creationId xmlns:a16="http://schemas.microsoft.com/office/drawing/2014/main" id="{7B6B2D4F-1DFE-B777-BEDD-9EF74368809D}"/>
                </a:ext>
              </a:extLst>
            </p:cNvPr>
            <p:cNvSpPr/>
            <p:nvPr/>
          </p:nvSpPr>
          <p:spPr>
            <a:xfrm>
              <a:off x="-3687634"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80" name="Freeform 3760">
              <a:extLst>
                <a:ext uri="{FF2B5EF4-FFF2-40B4-BE49-F238E27FC236}">
                  <a16:creationId xmlns:a16="http://schemas.microsoft.com/office/drawing/2014/main" id="{4B28B5F7-A78E-AAE6-089B-926E9F7D64C8}"/>
                </a:ext>
              </a:extLst>
            </p:cNvPr>
            <p:cNvSpPr/>
            <p:nvPr/>
          </p:nvSpPr>
          <p:spPr>
            <a:xfrm>
              <a:off x="-367666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81" name="Freeform 3761">
              <a:extLst>
                <a:ext uri="{FF2B5EF4-FFF2-40B4-BE49-F238E27FC236}">
                  <a16:creationId xmlns:a16="http://schemas.microsoft.com/office/drawing/2014/main" id="{D3FBCBF0-DE6F-1EFD-B88E-79B403E86699}"/>
                </a:ext>
              </a:extLst>
            </p:cNvPr>
            <p:cNvSpPr/>
            <p:nvPr/>
          </p:nvSpPr>
          <p:spPr>
            <a:xfrm>
              <a:off x="-3687634"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82" name="Freeform 3762">
              <a:extLst>
                <a:ext uri="{FF2B5EF4-FFF2-40B4-BE49-F238E27FC236}">
                  <a16:creationId xmlns:a16="http://schemas.microsoft.com/office/drawing/2014/main" id="{FF590457-2E46-D2E4-3824-566763EA6101}"/>
                </a:ext>
              </a:extLst>
            </p:cNvPr>
            <p:cNvSpPr/>
            <p:nvPr/>
          </p:nvSpPr>
          <p:spPr>
            <a:xfrm>
              <a:off x="-367666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83" name="Freeform 3763">
              <a:extLst>
                <a:ext uri="{FF2B5EF4-FFF2-40B4-BE49-F238E27FC236}">
                  <a16:creationId xmlns:a16="http://schemas.microsoft.com/office/drawing/2014/main" id="{098A7247-108A-C790-8B92-DA1D4AB4ED2C}"/>
                </a:ext>
              </a:extLst>
            </p:cNvPr>
            <p:cNvSpPr/>
            <p:nvPr/>
          </p:nvSpPr>
          <p:spPr>
            <a:xfrm>
              <a:off x="-3687634"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84" name="Freeform 3764">
              <a:extLst>
                <a:ext uri="{FF2B5EF4-FFF2-40B4-BE49-F238E27FC236}">
                  <a16:creationId xmlns:a16="http://schemas.microsoft.com/office/drawing/2014/main" id="{D1690CBB-24E7-561D-B0BB-1752542A7474}"/>
                </a:ext>
              </a:extLst>
            </p:cNvPr>
            <p:cNvSpPr/>
            <p:nvPr/>
          </p:nvSpPr>
          <p:spPr>
            <a:xfrm>
              <a:off x="-367666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85" name="Freeform 3765">
              <a:extLst>
                <a:ext uri="{FF2B5EF4-FFF2-40B4-BE49-F238E27FC236}">
                  <a16:creationId xmlns:a16="http://schemas.microsoft.com/office/drawing/2014/main" id="{8E626534-31F9-66C7-9EDE-C500FF6A446F}"/>
                </a:ext>
              </a:extLst>
            </p:cNvPr>
            <p:cNvSpPr/>
            <p:nvPr/>
          </p:nvSpPr>
          <p:spPr>
            <a:xfrm>
              <a:off x="-3682752"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86" name="Freeform 3766">
              <a:extLst>
                <a:ext uri="{FF2B5EF4-FFF2-40B4-BE49-F238E27FC236}">
                  <a16:creationId xmlns:a16="http://schemas.microsoft.com/office/drawing/2014/main" id="{8105C712-9F5E-819C-14A7-65ABAC0B5260}"/>
                </a:ext>
              </a:extLst>
            </p:cNvPr>
            <p:cNvSpPr/>
            <p:nvPr/>
          </p:nvSpPr>
          <p:spPr>
            <a:xfrm>
              <a:off x="-3671781"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87" name="Freeform 3767">
              <a:extLst>
                <a:ext uri="{FF2B5EF4-FFF2-40B4-BE49-F238E27FC236}">
                  <a16:creationId xmlns:a16="http://schemas.microsoft.com/office/drawing/2014/main" id="{BD92FB38-B7B2-E37F-351C-6F51619F398B}"/>
                </a:ext>
              </a:extLst>
            </p:cNvPr>
            <p:cNvSpPr/>
            <p:nvPr/>
          </p:nvSpPr>
          <p:spPr>
            <a:xfrm>
              <a:off x="-3682752"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88" name="Freeform 3768">
              <a:extLst>
                <a:ext uri="{FF2B5EF4-FFF2-40B4-BE49-F238E27FC236}">
                  <a16:creationId xmlns:a16="http://schemas.microsoft.com/office/drawing/2014/main" id="{816996D9-D8EF-9251-E254-D0F391385A27}"/>
                </a:ext>
              </a:extLst>
            </p:cNvPr>
            <p:cNvSpPr/>
            <p:nvPr/>
          </p:nvSpPr>
          <p:spPr>
            <a:xfrm>
              <a:off x="-3671781"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89" name="Freeform 3769">
              <a:extLst>
                <a:ext uri="{FF2B5EF4-FFF2-40B4-BE49-F238E27FC236}">
                  <a16:creationId xmlns:a16="http://schemas.microsoft.com/office/drawing/2014/main" id="{C40A2F7B-7BE8-04BA-BEFA-F65A6EABD86C}"/>
                </a:ext>
              </a:extLst>
            </p:cNvPr>
            <p:cNvSpPr/>
            <p:nvPr/>
          </p:nvSpPr>
          <p:spPr>
            <a:xfrm>
              <a:off x="-3663225"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90" name="Freeform 3770">
              <a:extLst>
                <a:ext uri="{FF2B5EF4-FFF2-40B4-BE49-F238E27FC236}">
                  <a16:creationId xmlns:a16="http://schemas.microsoft.com/office/drawing/2014/main" id="{F1AB6D3E-00FC-C00E-723A-4A7C68752756}"/>
                </a:ext>
              </a:extLst>
            </p:cNvPr>
            <p:cNvSpPr/>
            <p:nvPr/>
          </p:nvSpPr>
          <p:spPr>
            <a:xfrm>
              <a:off x="-365225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91" name="Freeform 3771">
              <a:extLst>
                <a:ext uri="{FF2B5EF4-FFF2-40B4-BE49-F238E27FC236}">
                  <a16:creationId xmlns:a16="http://schemas.microsoft.com/office/drawing/2014/main" id="{0252472E-2F14-449D-5967-FF0BBEE878C2}"/>
                </a:ext>
              </a:extLst>
            </p:cNvPr>
            <p:cNvSpPr/>
            <p:nvPr/>
          </p:nvSpPr>
          <p:spPr>
            <a:xfrm>
              <a:off x="-365834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92" name="Freeform 3772">
              <a:extLst>
                <a:ext uri="{FF2B5EF4-FFF2-40B4-BE49-F238E27FC236}">
                  <a16:creationId xmlns:a16="http://schemas.microsoft.com/office/drawing/2014/main" id="{FB1740C0-A2E1-A7F5-5EAA-1ED4C76622F4}"/>
                </a:ext>
              </a:extLst>
            </p:cNvPr>
            <p:cNvSpPr/>
            <p:nvPr/>
          </p:nvSpPr>
          <p:spPr>
            <a:xfrm>
              <a:off x="-3647371"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93" name="Freeform 3773">
              <a:extLst>
                <a:ext uri="{FF2B5EF4-FFF2-40B4-BE49-F238E27FC236}">
                  <a16:creationId xmlns:a16="http://schemas.microsoft.com/office/drawing/2014/main" id="{64EDD50F-7F5C-EB57-03CD-FFA5DDA81879}"/>
                </a:ext>
              </a:extLst>
            </p:cNvPr>
            <p:cNvSpPr/>
            <p:nvPr/>
          </p:nvSpPr>
          <p:spPr>
            <a:xfrm>
              <a:off x="-3653461"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94" name="Freeform 3774">
              <a:extLst>
                <a:ext uri="{FF2B5EF4-FFF2-40B4-BE49-F238E27FC236}">
                  <a16:creationId xmlns:a16="http://schemas.microsoft.com/office/drawing/2014/main" id="{D963A9EF-F3BF-82F0-E02C-567C97ABA542}"/>
                </a:ext>
              </a:extLst>
            </p:cNvPr>
            <p:cNvSpPr/>
            <p:nvPr/>
          </p:nvSpPr>
          <p:spPr>
            <a:xfrm>
              <a:off x="-3642489"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95" name="Freeform 3775">
              <a:extLst>
                <a:ext uri="{FF2B5EF4-FFF2-40B4-BE49-F238E27FC236}">
                  <a16:creationId xmlns:a16="http://schemas.microsoft.com/office/drawing/2014/main" id="{E4023B18-CD7E-92CB-02D8-388890F58FB4}"/>
                </a:ext>
              </a:extLst>
            </p:cNvPr>
            <p:cNvSpPr/>
            <p:nvPr/>
          </p:nvSpPr>
          <p:spPr>
            <a:xfrm>
              <a:off x="-3653461"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96" name="Freeform 3776">
              <a:extLst>
                <a:ext uri="{FF2B5EF4-FFF2-40B4-BE49-F238E27FC236}">
                  <a16:creationId xmlns:a16="http://schemas.microsoft.com/office/drawing/2014/main" id="{D6759BA2-B1ED-0ED7-CD2A-E5626E91082D}"/>
                </a:ext>
              </a:extLst>
            </p:cNvPr>
            <p:cNvSpPr/>
            <p:nvPr/>
          </p:nvSpPr>
          <p:spPr>
            <a:xfrm>
              <a:off x="-3642489"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97" name="Freeform 3777">
              <a:extLst>
                <a:ext uri="{FF2B5EF4-FFF2-40B4-BE49-F238E27FC236}">
                  <a16:creationId xmlns:a16="http://schemas.microsoft.com/office/drawing/2014/main" id="{9EF754F1-1B13-5049-52A7-70102FF0FE0D}"/>
                </a:ext>
              </a:extLst>
            </p:cNvPr>
            <p:cNvSpPr/>
            <p:nvPr/>
          </p:nvSpPr>
          <p:spPr>
            <a:xfrm>
              <a:off x="-3624169"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98" name="Freeform 3778">
              <a:extLst>
                <a:ext uri="{FF2B5EF4-FFF2-40B4-BE49-F238E27FC236}">
                  <a16:creationId xmlns:a16="http://schemas.microsoft.com/office/drawing/2014/main" id="{F7D0C0A2-19B4-1D63-D071-AC816E89A51E}"/>
                </a:ext>
              </a:extLst>
            </p:cNvPr>
            <p:cNvSpPr/>
            <p:nvPr/>
          </p:nvSpPr>
          <p:spPr>
            <a:xfrm>
              <a:off x="-361319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599" name="Freeform 3779">
              <a:extLst>
                <a:ext uri="{FF2B5EF4-FFF2-40B4-BE49-F238E27FC236}">
                  <a16:creationId xmlns:a16="http://schemas.microsoft.com/office/drawing/2014/main" id="{A547FA66-0877-72CF-8A9F-5CD9E7786295}"/>
                </a:ext>
              </a:extLst>
            </p:cNvPr>
            <p:cNvSpPr/>
            <p:nvPr/>
          </p:nvSpPr>
          <p:spPr>
            <a:xfrm>
              <a:off x="-360952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00" name="Freeform 3780">
              <a:extLst>
                <a:ext uri="{FF2B5EF4-FFF2-40B4-BE49-F238E27FC236}">
                  <a16:creationId xmlns:a16="http://schemas.microsoft.com/office/drawing/2014/main" id="{446C02EF-716B-7438-0016-47E3DB138461}"/>
                </a:ext>
              </a:extLst>
            </p:cNvPr>
            <p:cNvSpPr/>
            <p:nvPr/>
          </p:nvSpPr>
          <p:spPr>
            <a:xfrm>
              <a:off x="-359855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01" name="Freeform 3781">
              <a:extLst>
                <a:ext uri="{FF2B5EF4-FFF2-40B4-BE49-F238E27FC236}">
                  <a16:creationId xmlns:a16="http://schemas.microsoft.com/office/drawing/2014/main" id="{4043EE22-7EC2-181B-AA68-6E72D85BFB45}"/>
                </a:ext>
              </a:extLst>
            </p:cNvPr>
            <p:cNvSpPr/>
            <p:nvPr/>
          </p:nvSpPr>
          <p:spPr>
            <a:xfrm>
              <a:off x="-3594877"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02" name="Freeform 3782">
              <a:extLst>
                <a:ext uri="{FF2B5EF4-FFF2-40B4-BE49-F238E27FC236}">
                  <a16:creationId xmlns:a16="http://schemas.microsoft.com/office/drawing/2014/main" id="{9BE7ACC1-D9C4-AF12-ADE2-E711FAC9E017}"/>
                </a:ext>
              </a:extLst>
            </p:cNvPr>
            <p:cNvSpPr/>
            <p:nvPr/>
          </p:nvSpPr>
          <p:spPr>
            <a:xfrm>
              <a:off x="-3583906"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03" name="Freeform 3783">
              <a:extLst>
                <a:ext uri="{FF2B5EF4-FFF2-40B4-BE49-F238E27FC236}">
                  <a16:creationId xmlns:a16="http://schemas.microsoft.com/office/drawing/2014/main" id="{1509CA9C-5686-47BE-2E07-56F2A49FB5B3}"/>
                </a:ext>
              </a:extLst>
            </p:cNvPr>
            <p:cNvSpPr/>
            <p:nvPr/>
          </p:nvSpPr>
          <p:spPr>
            <a:xfrm>
              <a:off x="-3594877"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04" name="Freeform 3784">
              <a:extLst>
                <a:ext uri="{FF2B5EF4-FFF2-40B4-BE49-F238E27FC236}">
                  <a16:creationId xmlns:a16="http://schemas.microsoft.com/office/drawing/2014/main" id="{D688ACC8-9DAD-9D52-1D5F-DE38CFBF2266}"/>
                </a:ext>
              </a:extLst>
            </p:cNvPr>
            <p:cNvSpPr/>
            <p:nvPr/>
          </p:nvSpPr>
          <p:spPr>
            <a:xfrm>
              <a:off x="-3583906"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05" name="Freeform 3785">
              <a:extLst>
                <a:ext uri="{FF2B5EF4-FFF2-40B4-BE49-F238E27FC236}">
                  <a16:creationId xmlns:a16="http://schemas.microsoft.com/office/drawing/2014/main" id="{C8B34F40-6022-B62D-DA5B-729D023C3429}"/>
                </a:ext>
              </a:extLst>
            </p:cNvPr>
            <p:cNvSpPr/>
            <p:nvPr/>
          </p:nvSpPr>
          <p:spPr>
            <a:xfrm>
              <a:off x="-3589995"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06" name="Freeform 3786">
              <a:extLst>
                <a:ext uri="{FF2B5EF4-FFF2-40B4-BE49-F238E27FC236}">
                  <a16:creationId xmlns:a16="http://schemas.microsoft.com/office/drawing/2014/main" id="{6B65A212-0177-5FBA-0B5F-DB9E363D45C8}"/>
                </a:ext>
              </a:extLst>
            </p:cNvPr>
            <p:cNvSpPr/>
            <p:nvPr/>
          </p:nvSpPr>
          <p:spPr>
            <a:xfrm>
              <a:off x="-3579024"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07" name="Freeform 3787">
              <a:extLst>
                <a:ext uri="{FF2B5EF4-FFF2-40B4-BE49-F238E27FC236}">
                  <a16:creationId xmlns:a16="http://schemas.microsoft.com/office/drawing/2014/main" id="{FB7684C5-E66C-4945-6CEB-1017D4D5C4EC}"/>
                </a:ext>
              </a:extLst>
            </p:cNvPr>
            <p:cNvSpPr/>
            <p:nvPr/>
          </p:nvSpPr>
          <p:spPr>
            <a:xfrm>
              <a:off x="-358511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08" name="Freeform 3788">
              <a:extLst>
                <a:ext uri="{FF2B5EF4-FFF2-40B4-BE49-F238E27FC236}">
                  <a16:creationId xmlns:a16="http://schemas.microsoft.com/office/drawing/2014/main" id="{5AFAD680-628B-9DB2-B5E9-F5AF92F12F5B}"/>
                </a:ext>
              </a:extLst>
            </p:cNvPr>
            <p:cNvSpPr/>
            <p:nvPr/>
          </p:nvSpPr>
          <p:spPr>
            <a:xfrm>
              <a:off x="-357414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09" name="Freeform 3789">
              <a:extLst>
                <a:ext uri="{FF2B5EF4-FFF2-40B4-BE49-F238E27FC236}">
                  <a16:creationId xmlns:a16="http://schemas.microsoft.com/office/drawing/2014/main" id="{23D028B8-1D97-0A4A-2B8F-E00D1B42EB08}"/>
                </a:ext>
              </a:extLst>
            </p:cNvPr>
            <p:cNvSpPr/>
            <p:nvPr/>
          </p:nvSpPr>
          <p:spPr>
            <a:xfrm>
              <a:off x="-3580231"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10" name="Freeform 3790">
              <a:extLst>
                <a:ext uri="{FF2B5EF4-FFF2-40B4-BE49-F238E27FC236}">
                  <a16:creationId xmlns:a16="http://schemas.microsoft.com/office/drawing/2014/main" id="{5515D2C5-F0D1-67C1-9E4F-3A7DA7B49D81}"/>
                </a:ext>
              </a:extLst>
            </p:cNvPr>
            <p:cNvSpPr/>
            <p:nvPr/>
          </p:nvSpPr>
          <p:spPr>
            <a:xfrm>
              <a:off x="-3569260"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11" name="Freeform 3791">
              <a:extLst>
                <a:ext uri="{FF2B5EF4-FFF2-40B4-BE49-F238E27FC236}">
                  <a16:creationId xmlns:a16="http://schemas.microsoft.com/office/drawing/2014/main" id="{42AC365C-085D-AB9A-54F0-4CEFDD970C25}"/>
                </a:ext>
              </a:extLst>
            </p:cNvPr>
            <p:cNvSpPr/>
            <p:nvPr/>
          </p:nvSpPr>
          <p:spPr>
            <a:xfrm>
              <a:off x="-3575349"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12" name="Freeform 3792">
              <a:extLst>
                <a:ext uri="{FF2B5EF4-FFF2-40B4-BE49-F238E27FC236}">
                  <a16:creationId xmlns:a16="http://schemas.microsoft.com/office/drawing/2014/main" id="{CF68F2A7-2E8A-C823-4D35-5A56A464EA30}"/>
                </a:ext>
              </a:extLst>
            </p:cNvPr>
            <p:cNvSpPr/>
            <p:nvPr/>
          </p:nvSpPr>
          <p:spPr>
            <a:xfrm>
              <a:off x="-356437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13" name="Freeform 3793">
              <a:extLst>
                <a:ext uri="{FF2B5EF4-FFF2-40B4-BE49-F238E27FC236}">
                  <a16:creationId xmlns:a16="http://schemas.microsoft.com/office/drawing/2014/main" id="{E4704ACF-6EB5-D6F3-310C-105B4C66014C}"/>
                </a:ext>
              </a:extLst>
            </p:cNvPr>
            <p:cNvSpPr/>
            <p:nvPr/>
          </p:nvSpPr>
          <p:spPr>
            <a:xfrm>
              <a:off x="-3550940"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14" name="Freeform 3794">
              <a:extLst>
                <a:ext uri="{FF2B5EF4-FFF2-40B4-BE49-F238E27FC236}">
                  <a16:creationId xmlns:a16="http://schemas.microsoft.com/office/drawing/2014/main" id="{21EC575B-2867-5D59-8B77-A0153F64CABA}"/>
                </a:ext>
              </a:extLst>
            </p:cNvPr>
            <p:cNvSpPr/>
            <p:nvPr/>
          </p:nvSpPr>
          <p:spPr>
            <a:xfrm>
              <a:off x="-353996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15" name="Freeform 3795">
              <a:extLst>
                <a:ext uri="{FF2B5EF4-FFF2-40B4-BE49-F238E27FC236}">
                  <a16:creationId xmlns:a16="http://schemas.microsoft.com/office/drawing/2014/main" id="{FD44FF70-49C9-7A19-2FEB-390D41ADD1C2}"/>
                </a:ext>
              </a:extLst>
            </p:cNvPr>
            <p:cNvSpPr/>
            <p:nvPr/>
          </p:nvSpPr>
          <p:spPr>
            <a:xfrm>
              <a:off x="-3546058"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16" name="Freeform 3796">
              <a:extLst>
                <a:ext uri="{FF2B5EF4-FFF2-40B4-BE49-F238E27FC236}">
                  <a16:creationId xmlns:a16="http://schemas.microsoft.com/office/drawing/2014/main" id="{78EA2718-FAD3-3AAB-0BB0-E065B74F25E7}"/>
                </a:ext>
              </a:extLst>
            </p:cNvPr>
            <p:cNvSpPr/>
            <p:nvPr/>
          </p:nvSpPr>
          <p:spPr>
            <a:xfrm>
              <a:off x="-3535086"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17" name="Freeform 3797">
              <a:extLst>
                <a:ext uri="{FF2B5EF4-FFF2-40B4-BE49-F238E27FC236}">
                  <a16:creationId xmlns:a16="http://schemas.microsoft.com/office/drawing/2014/main" id="{6AE452FE-2768-F621-2875-0F67313721CE}"/>
                </a:ext>
              </a:extLst>
            </p:cNvPr>
            <p:cNvSpPr/>
            <p:nvPr/>
          </p:nvSpPr>
          <p:spPr>
            <a:xfrm>
              <a:off x="-3546058"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18" name="Freeform 3798">
              <a:extLst>
                <a:ext uri="{FF2B5EF4-FFF2-40B4-BE49-F238E27FC236}">
                  <a16:creationId xmlns:a16="http://schemas.microsoft.com/office/drawing/2014/main" id="{A2CB02EC-A91F-D1BD-6945-9463AFED1E8A}"/>
                </a:ext>
              </a:extLst>
            </p:cNvPr>
            <p:cNvSpPr/>
            <p:nvPr/>
          </p:nvSpPr>
          <p:spPr>
            <a:xfrm>
              <a:off x="-3535086"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19" name="Freeform 3799">
              <a:extLst>
                <a:ext uri="{FF2B5EF4-FFF2-40B4-BE49-F238E27FC236}">
                  <a16:creationId xmlns:a16="http://schemas.microsoft.com/office/drawing/2014/main" id="{71D3E003-2B2B-953B-DFD8-B2D0C608FEFF}"/>
                </a:ext>
              </a:extLst>
            </p:cNvPr>
            <p:cNvSpPr/>
            <p:nvPr/>
          </p:nvSpPr>
          <p:spPr>
            <a:xfrm>
              <a:off x="-3531412"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20" name="Freeform 3800">
              <a:extLst>
                <a:ext uri="{FF2B5EF4-FFF2-40B4-BE49-F238E27FC236}">
                  <a16:creationId xmlns:a16="http://schemas.microsoft.com/office/drawing/2014/main" id="{64C3A701-3169-AE33-6A5F-4F5E2B12E3F5}"/>
                </a:ext>
              </a:extLst>
            </p:cNvPr>
            <p:cNvSpPr/>
            <p:nvPr/>
          </p:nvSpPr>
          <p:spPr>
            <a:xfrm>
              <a:off x="-3520440"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21" name="Freeform 3801">
              <a:extLst>
                <a:ext uri="{FF2B5EF4-FFF2-40B4-BE49-F238E27FC236}">
                  <a16:creationId xmlns:a16="http://schemas.microsoft.com/office/drawing/2014/main" id="{674A2BB7-47EC-338B-9E54-BDDACA5F7B45}"/>
                </a:ext>
              </a:extLst>
            </p:cNvPr>
            <p:cNvSpPr/>
            <p:nvPr/>
          </p:nvSpPr>
          <p:spPr>
            <a:xfrm>
              <a:off x="-351676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22" name="Freeform 3802">
              <a:extLst>
                <a:ext uri="{FF2B5EF4-FFF2-40B4-BE49-F238E27FC236}">
                  <a16:creationId xmlns:a16="http://schemas.microsoft.com/office/drawing/2014/main" id="{AC843CA7-E6B3-5257-42F7-729E0E254EBA}"/>
                </a:ext>
              </a:extLst>
            </p:cNvPr>
            <p:cNvSpPr/>
            <p:nvPr/>
          </p:nvSpPr>
          <p:spPr>
            <a:xfrm>
              <a:off x="-350579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23" name="Freeform 3803">
              <a:extLst>
                <a:ext uri="{FF2B5EF4-FFF2-40B4-BE49-F238E27FC236}">
                  <a16:creationId xmlns:a16="http://schemas.microsoft.com/office/drawing/2014/main" id="{99B1803D-4B46-5794-7D73-6FC6DFD41F06}"/>
                </a:ext>
              </a:extLst>
            </p:cNvPr>
            <p:cNvSpPr/>
            <p:nvPr/>
          </p:nvSpPr>
          <p:spPr>
            <a:xfrm>
              <a:off x="-351676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24" name="Freeform 3804">
              <a:extLst>
                <a:ext uri="{FF2B5EF4-FFF2-40B4-BE49-F238E27FC236}">
                  <a16:creationId xmlns:a16="http://schemas.microsoft.com/office/drawing/2014/main" id="{7B63285E-6835-E002-5388-DFDD11E35E69}"/>
                </a:ext>
              </a:extLst>
            </p:cNvPr>
            <p:cNvSpPr/>
            <p:nvPr/>
          </p:nvSpPr>
          <p:spPr>
            <a:xfrm>
              <a:off x="-350579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25" name="Freeform 3805">
              <a:extLst>
                <a:ext uri="{FF2B5EF4-FFF2-40B4-BE49-F238E27FC236}">
                  <a16:creationId xmlns:a16="http://schemas.microsoft.com/office/drawing/2014/main" id="{03EECD14-6FA3-78C0-8B39-DCB0BA6D593E}"/>
                </a:ext>
              </a:extLst>
            </p:cNvPr>
            <p:cNvSpPr/>
            <p:nvPr/>
          </p:nvSpPr>
          <p:spPr>
            <a:xfrm>
              <a:off x="-3511884"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26" name="Freeform 3806">
              <a:extLst>
                <a:ext uri="{FF2B5EF4-FFF2-40B4-BE49-F238E27FC236}">
                  <a16:creationId xmlns:a16="http://schemas.microsoft.com/office/drawing/2014/main" id="{25DA5855-D032-DEA0-6A98-A3E2125722D8}"/>
                </a:ext>
              </a:extLst>
            </p:cNvPr>
            <p:cNvSpPr/>
            <p:nvPr/>
          </p:nvSpPr>
          <p:spPr>
            <a:xfrm>
              <a:off x="-350091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27" name="Freeform 3807">
              <a:extLst>
                <a:ext uri="{FF2B5EF4-FFF2-40B4-BE49-F238E27FC236}">
                  <a16:creationId xmlns:a16="http://schemas.microsoft.com/office/drawing/2014/main" id="{15F89244-8EFB-9DAD-CA4F-B4AF18A5BB2B}"/>
                </a:ext>
              </a:extLst>
            </p:cNvPr>
            <p:cNvSpPr/>
            <p:nvPr/>
          </p:nvSpPr>
          <p:spPr>
            <a:xfrm>
              <a:off x="-3511884"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28" name="Freeform 3808">
              <a:extLst>
                <a:ext uri="{FF2B5EF4-FFF2-40B4-BE49-F238E27FC236}">
                  <a16:creationId xmlns:a16="http://schemas.microsoft.com/office/drawing/2014/main" id="{2F5FBB39-9E69-E69E-E0AA-6A876AC36B74}"/>
                </a:ext>
              </a:extLst>
            </p:cNvPr>
            <p:cNvSpPr/>
            <p:nvPr/>
          </p:nvSpPr>
          <p:spPr>
            <a:xfrm>
              <a:off x="-350091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29" name="Freeform 3809">
              <a:extLst>
                <a:ext uri="{FF2B5EF4-FFF2-40B4-BE49-F238E27FC236}">
                  <a16:creationId xmlns:a16="http://schemas.microsoft.com/office/drawing/2014/main" id="{543E3A78-E882-7873-2226-863B925079CB}"/>
                </a:ext>
              </a:extLst>
            </p:cNvPr>
            <p:cNvSpPr/>
            <p:nvPr/>
          </p:nvSpPr>
          <p:spPr>
            <a:xfrm>
              <a:off x="-3511884"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30" name="Freeform 3810">
              <a:extLst>
                <a:ext uri="{FF2B5EF4-FFF2-40B4-BE49-F238E27FC236}">
                  <a16:creationId xmlns:a16="http://schemas.microsoft.com/office/drawing/2014/main" id="{CDEF3BD8-8B99-ED64-5C01-175D6BED86E7}"/>
                </a:ext>
              </a:extLst>
            </p:cNvPr>
            <p:cNvSpPr/>
            <p:nvPr/>
          </p:nvSpPr>
          <p:spPr>
            <a:xfrm>
              <a:off x="-350091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31" name="Freeform 3811">
              <a:extLst>
                <a:ext uri="{FF2B5EF4-FFF2-40B4-BE49-F238E27FC236}">
                  <a16:creationId xmlns:a16="http://schemas.microsoft.com/office/drawing/2014/main" id="{C05B6C85-D76C-7DF6-ED6C-9794AF1850E6}"/>
                </a:ext>
              </a:extLst>
            </p:cNvPr>
            <p:cNvSpPr/>
            <p:nvPr/>
          </p:nvSpPr>
          <p:spPr>
            <a:xfrm>
              <a:off x="-3511884"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32" name="Freeform 3812">
              <a:extLst>
                <a:ext uri="{FF2B5EF4-FFF2-40B4-BE49-F238E27FC236}">
                  <a16:creationId xmlns:a16="http://schemas.microsoft.com/office/drawing/2014/main" id="{951315EA-B5FB-E1E2-F364-24CE9016917C}"/>
                </a:ext>
              </a:extLst>
            </p:cNvPr>
            <p:cNvSpPr/>
            <p:nvPr/>
          </p:nvSpPr>
          <p:spPr>
            <a:xfrm>
              <a:off x="-3500913"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33" name="Freeform 3813">
              <a:extLst>
                <a:ext uri="{FF2B5EF4-FFF2-40B4-BE49-F238E27FC236}">
                  <a16:creationId xmlns:a16="http://schemas.microsoft.com/office/drawing/2014/main" id="{18421A58-F35A-2CFA-F7D6-D85F57BBD941}"/>
                </a:ext>
              </a:extLst>
            </p:cNvPr>
            <p:cNvSpPr/>
            <p:nvPr/>
          </p:nvSpPr>
          <p:spPr>
            <a:xfrm>
              <a:off x="-3497238"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34" name="Freeform 3814">
              <a:extLst>
                <a:ext uri="{FF2B5EF4-FFF2-40B4-BE49-F238E27FC236}">
                  <a16:creationId xmlns:a16="http://schemas.microsoft.com/office/drawing/2014/main" id="{A2DE858E-E156-6B3E-C6EB-644541559C7C}"/>
                </a:ext>
              </a:extLst>
            </p:cNvPr>
            <p:cNvSpPr/>
            <p:nvPr/>
          </p:nvSpPr>
          <p:spPr>
            <a:xfrm>
              <a:off x="-3486267"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35" name="Freeform 3815">
              <a:extLst>
                <a:ext uri="{FF2B5EF4-FFF2-40B4-BE49-F238E27FC236}">
                  <a16:creationId xmlns:a16="http://schemas.microsoft.com/office/drawing/2014/main" id="{4BDB1DFD-455C-1C8A-A9BB-F6A8CDBC0EC4}"/>
                </a:ext>
              </a:extLst>
            </p:cNvPr>
            <p:cNvSpPr/>
            <p:nvPr/>
          </p:nvSpPr>
          <p:spPr>
            <a:xfrm>
              <a:off x="-3458182"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36" name="Freeform 3816">
              <a:extLst>
                <a:ext uri="{FF2B5EF4-FFF2-40B4-BE49-F238E27FC236}">
                  <a16:creationId xmlns:a16="http://schemas.microsoft.com/office/drawing/2014/main" id="{E5F613B4-1372-F13F-32AB-5A8FBDC59D89}"/>
                </a:ext>
              </a:extLst>
            </p:cNvPr>
            <p:cNvSpPr/>
            <p:nvPr/>
          </p:nvSpPr>
          <p:spPr>
            <a:xfrm>
              <a:off x="-3447211"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37" name="Freeform 3817">
              <a:extLst>
                <a:ext uri="{FF2B5EF4-FFF2-40B4-BE49-F238E27FC236}">
                  <a16:creationId xmlns:a16="http://schemas.microsoft.com/office/drawing/2014/main" id="{F1414281-6D93-A7E0-332B-0FDF76AA3E95}"/>
                </a:ext>
              </a:extLst>
            </p:cNvPr>
            <p:cNvSpPr/>
            <p:nvPr/>
          </p:nvSpPr>
          <p:spPr>
            <a:xfrm>
              <a:off x="-3453300"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38" name="Freeform 3818">
              <a:extLst>
                <a:ext uri="{FF2B5EF4-FFF2-40B4-BE49-F238E27FC236}">
                  <a16:creationId xmlns:a16="http://schemas.microsoft.com/office/drawing/2014/main" id="{70953688-5CA3-2C73-35B3-37827FFE6CD9}"/>
                </a:ext>
              </a:extLst>
            </p:cNvPr>
            <p:cNvSpPr/>
            <p:nvPr/>
          </p:nvSpPr>
          <p:spPr>
            <a:xfrm>
              <a:off x="-3442329"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39" name="Freeform 3819">
              <a:extLst>
                <a:ext uri="{FF2B5EF4-FFF2-40B4-BE49-F238E27FC236}">
                  <a16:creationId xmlns:a16="http://schemas.microsoft.com/office/drawing/2014/main" id="{27308931-BB9C-1816-05CA-B97AB029A616}"/>
                </a:ext>
              </a:extLst>
            </p:cNvPr>
            <p:cNvSpPr/>
            <p:nvPr/>
          </p:nvSpPr>
          <p:spPr>
            <a:xfrm>
              <a:off x="-3443536"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40" name="Freeform 3820">
              <a:extLst>
                <a:ext uri="{FF2B5EF4-FFF2-40B4-BE49-F238E27FC236}">
                  <a16:creationId xmlns:a16="http://schemas.microsoft.com/office/drawing/2014/main" id="{BC973BC3-6202-32FD-2AFC-BFE334ECDD3C}"/>
                </a:ext>
              </a:extLst>
            </p:cNvPr>
            <p:cNvSpPr/>
            <p:nvPr/>
          </p:nvSpPr>
          <p:spPr>
            <a:xfrm>
              <a:off x="-3432565"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41" name="Freeform 3821">
              <a:extLst>
                <a:ext uri="{FF2B5EF4-FFF2-40B4-BE49-F238E27FC236}">
                  <a16:creationId xmlns:a16="http://schemas.microsoft.com/office/drawing/2014/main" id="{322EAD6D-59F6-D2F1-7CA1-AB97D6913F18}"/>
                </a:ext>
              </a:extLst>
            </p:cNvPr>
            <p:cNvSpPr/>
            <p:nvPr/>
          </p:nvSpPr>
          <p:spPr>
            <a:xfrm>
              <a:off x="-3428891"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42" name="Freeform 3822">
              <a:extLst>
                <a:ext uri="{FF2B5EF4-FFF2-40B4-BE49-F238E27FC236}">
                  <a16:creationId xmlns:a16="http://schemas.microsoft.com/office/drawing/2014/main" id="{F43BBBB3-A79B-5300-2782-A0A131D259B9}"/>
                </a:ext>
              </a:extLst>
            </p:cNvPr>
            <p:cNvSpPr/>
            <p:nvPr/>
          </p:nvSpPr>
          <p:spPr>
            <a:xfrm>
              <a:off x="-3417919"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43" name="Freeform 3823">
              <a:extLst>
                <a:ext uri="{FF2B5EF4-FFF2-40B4-BE49-F238E27FC236}">
                  <a16:creationId xmlns:a16="http://schemas.microsoft.com/office/drawing/2014/main" id="{47E946B2-C4E8-5CE0-FE69-F0B206CE801E}"/>
                </a:ext>
              </a:extLst>
            </p:cNvPr>
            <p:cNvSpPr/>
            <p:nvPr/>
          </p:nvSpPr>
          <p:spPr>
            <a:xfrm>
              <a:off x="-3409363"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44" name="Freeform 3824">
              <a:extLst>
                <a:ext uri="{FF2B5EF4-FFF2-40B4-BE49-F238E27FC236}">
                  <a16:creationId xmlns:a16="http://schemas.microsoft.com/office/drawing/2014/main" id="{0DDA5577-F402-F897-BEDB-9F3B443C1BF4}"/>
                </a:ext>
              </a:extLst>
            </p:cNvPr>
            <p:cNvSpPr/>
            <p:nvPr/>
          </p:nvSpPr>
          <p:spPr>
            <a:xfrm>
              <a:off x="-339839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45" name="Freeform 3825">
              <a:extLst>
                <a:ext uri="{FF2B5EF4-FFF2-40B4-BE49-F238E27FC236}">
                  <a16:creationId xmlns:a16="http://schemas.microsoft.com/office/drawing/2014/main" id="{F08FB5E4-AB6D-135D-3430-D4C4EA9ACE22}"/>
                </a:ext>
              </a:extLst>
            </p:cNvPr>
            <p:cNvSpPr/>
            <p:nvPr/>
          </p:nvSpPr>
          <p:spPr>
            <a:xfrm>
              <a:off x="-3399599"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46" name="Freeform 3826">
              <a:extLst>
                <a:ext uri="{FF2B5EF4-FFF2-40B4-BE49-F238E27FC236}">
                  <a16:creationId xmlns:a16="http://schemas.microsoft.com/office/drawing/2014/main" id="{71AFD8D4-599D-1ABC-3ECC-3AFC3744270B}"/>
                </a:ext>
              </a:extLst>
            </p:cNvPr>
            <p:cNvSpPr/>
            <p:nvPr/>
          </p:nvSpPr>
          <p:spPr>
            <a:xfrm>
              <a:off x="-338862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47" name="Freeform 3827">
              <a:extLst>
                <a:ext uri="{FF2B5EF4-FFF2-40B4-BE49-F238E27FC236}">
                  <a16:creationId xmlns:a16="http://schemas.microsoft.com/office/drawing/2014/main" id="{1E9D1517-FFA5-00EA-93B9-DA6D84CAA0F8}"/>
                </a:ext>
              </a:extLst>
            </p:cNvPr>
            <p:cNvSpPr/>
            <p:nvPr/>
          </p:nvSpPr>
          <p:spPr>
            <a:xfrm>
              <a:off x="-3384953"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48" name="Freeform 3828">
              <a:extLst>
                <a:ext uri="{FF2B5EF4-FFF2-40B4-BE49-F238E27FC236}">
                  <a16:creationId xmlns:a16="http://schemas.microsoft.com/office/drawing/2014/main" id="{4108B5A2-53F5-E379-1423-25E6315BD4C3}"/>
                </a:ext>
              </a:extLst>
            </p:cNvPr>
            <p:cNvSpPr/>
            <p:nvPr/>
          </p:nvSpPr>
          <p:spPr>
            <a:xfrm>
              <a:off x="-3373982"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49" name="Freeform 3829">
              <a:extLst>
                <a:ext uri="{FF2B5EF4-FFF2-40B4-BE49-F238E27FC236}">
                  <a16:creationId xmlns:a16="http://schemas.microsoft.com/office/drawing/2014/main" id="{34EFC110-9569-502E-859E-F2B969171493}"/>
                </a:ext>
              </a:extLst>
            </p:cNvPr>
            <p:cNvSpPr/>
            <p:nvPr/>
          </p:nvSpPr>
          <p:spPr>
            <a:xfrm>
              <a:off x="-3375189"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50" name="Freeform 3830">
              <a:extLst>
                <a:ext uri="{FF2B5EF4-FFF2-40B4-BE49-F238E27FC236}">
                  <a16:creationId xmlns:a16="http://schemas.microsoft.com/office/drawing/2014/main" id="{946BCB2D-ACDE-9C90-E746-2F4196961048}"/>
                </a:ext>
              </a:extLst>
            </p:cNvPr>
            <p:cNvSpPr/>
            <p:nvPr/>
          </p:nvSpPr>
          <p:spPr>
            <a:xfrm>
              <a:off x="-336421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51" name="Freeform 3831">
              <a:extLst>
                <a:ext uri="{FF2B5EF4-FFF2-40B4-BE49-F238E27FC236}">
                  <a16:creationId xmlns:a16="http://schemas.microsoft.com/office/drawing/2014/main" id="{3467A2C0-956C-43AD-E4D9-716B50E294AF}"/>
                </a:ext>
              </a:extLst>
            </p:cNvPr>
            <p:cNvSpPr/>
            <p:nvPr/>
          </p:nvSpPr>
          <p:spPr>
            <a:xfrm>
              <a:off x="-3375189"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52" name="Freeform 3832">
              <a:extLst>
                <a:ext uri="{FF2B5EF4-FFF2-40B4-BE49-F238E27FC236}">
                  <a16:creationId xmlns:a16="http://schemas.microsoft.com/office/drawing/2014/main" id="{F8EBC5DF-EA9B-45FC-18AB-77FDE4C67969}"/>
                </a:ext>
              </a:extLst>
            </p:cNvPr>
            <p:cNvSpPr/>
            <p:nvPr/>
          </p:nvSpPr>
          <p:spPr>
            <a:xfrm>
              <a:off x="-336421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53" name="Freeform 3833">
              <a:extLst>
                <a:ext uri="{FF2B5EF4-FFF2-40B4-BE49-F238E27FC236}">
                  <a16:creationId xmlns:a16="http://schemas.microsoft.com/office/drawing/2014/main" id="{3A8FB56F-081B-5267-22F0-6DBE384D4AD7}"/>
                </a:ext>
              </a:extLst>
            </p:cNvPr>
            <p:cNvSpPr/>
            <p:nvPr/>
          </p:nvSpPr>
          <p:spPr>
            <a:xfrm>
              <a:off x="-3370307"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54" name="Freeform 3834">
              <a:extLst>
                <a:ext uri="{FF2B5EF4-FFF2-40B4-BE49-F238E27FC236}">
                  <a16:creationId xmlns:a16="http://schemas.microsoft.com/office/drawing/2014/main" id="{C49B443E-5E95-8B5A-7C1F-9AF8A0C6003B}"/>
                </a:ext>
              </a:extLst>
            </p:cNvPr>
            <p:cNvSpPr/>
            <p:nvPr/>
          </p:nvSpPr>
          <p:spPr>
            <a:xfrm>
              <a:off x="-3359336"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55" name="Freeform 3835">
              <a:extLst>
                <a:ext uri="{FF2B5EF4-FFF2-40B4-BE49-F238E27FC236}">
                  <a16:creationId xmlns:a16="http://schemas.microsoft.com/office/drawing/2014/main" id="{804F85B6-A419-85D8-1C77-384D26FBF650}"/>
                </a:ext>
              </a:extLst>
            </p:cNvPr>
            <p:cNvSpPr/>
            <p:nvPr/>
          </p:nvSpPr>
          <p:spPr>
            <a:xfrm>
              <a:off x="-3365425" y="155047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56" name="Freeform 3836">
              <a:extLst>
                <a:ext uri="{FF2B5EF4-FFF2-40B4-BE49-F238E27FC236}">
                  <a16:creationId xmlns:a16="http://schemas.microsoft.com/office/drawing/2014/main" id="{37583B36-61A2-1F75-7C1A-DB22619CE1C3}"/>
                </a:ext>
              </a:extLst>
            </p:cNvPr>
            <p:cNvSpPr/>
            <p:nvPr/>
          </p:nvSpPr>
          <p:spPr>
            <a:xfrm>
              <a:off x="-3354454"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57" name="Freeform 3837">
              <a:extLst>
                <a:ext uri="{FF2B5EF4-FFF2-40B4-BE49-F238E27FC236}">
                  <a16:creationId xmlns:a16="http://schemas.microsoft.com/office/drawing/2014/main" id="{2BDE93C0-A487-7216-0B60-53DCD1766B37}"/>
                </a:ext>
              </a:extLst>
            </p:cNvPr>
            <p:cNvSpPr/>
            <p:nvPr/>
          </p:nvSpPr>
          <p:spPr>
            <a:xfrm>
              <a:off x="-3341015"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58" name="Freeform 3838">
              <a:extLst>
                <a:ext uri="{FF2B5EF4-FFF2-40B4-BE49-F238E27FC236}">
                  <a16:creationId xmlns:a16="http://schemas.microsoft.com/office/drawing/2014/main" id="{5447A12E-5E12-F9CC-55C8-78BF9E11A80C}"/>
                </a:ext>
              </a:extLst>
            </p:cNvPr>
            <p:cNvSpPr/>
            <p:nvPr/>
          </p:nvSpPr>
          <p:spPr>
            <a:xfrm>
              <a:off x="-3330044"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59" name="Freeform 3839">
              <a:extLst>
                <a:ext uri="{FF2B5EF4-FFF2-40B4-BE49-F238E27FC236}">
                  <a16:creationId xmlns:a16="http://schemas.microsoft.com/office/drawing/2014/main" id="{A0A971A8-8F21-0619-4856-AD0C2B0EC998}"/>
                </a:ext>
              </a:extLst>
            </p:cNvPr>
            <p:cNvSpPr/>
            <p:nvPr/>
          </p:nvSpPr>
          <p:spPr>
            <a:xfrm>
              <a:off x="-3326370"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60" name="Freeform 3840">
              <a:extLst>
                <a:ext uri="{FF2B5EF4-FFF2-40B4-BE49-F238E27FC236}">
                  <a16:creationId xmlns:a16="http://schemas.microsoft.com/office/drawing/2014/main" id="{8CC83667-4D65-DD46-597C-C09D371A52A7}"/>
                </a:ext>
              </a:extLst>
            </p:cNvPr>
            <p:cNvSpPr/>
            <p:nvPr/>
          </p:nvSpPr>
          <p:spPr>
            <a:xfrm>
              <a:off x="-331539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61" name="Freeform 3841">
              <a:extLst>
                <a:ext uri="{FF2B5EF4-FFF2-40B4-BE49-F238E27FC236}">
                  <a16:creationId xmlns:a16="http://schemas.microsoft.com/office/drawing/2014/main" id="{B182AC19-72CD-B00F-F2F9-2D757A118E7A}"/>
                </a:ext>
              </a:extLst>
            </p:cNvPr>
            <p:cNvSpPr/>
            <p:nvPr/>
          </p:nvSpPr>
          <p:spPr>
            <a:xfrm>
              <a:off x="-3326370" y="155047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62" name="Freeform 3842">
              <a:extLst>
                <a:ext uri="{FF2B5EF4-FFF2-40B4-BE49-F238E27FC236}">
                  <a16:creationId xmlns:a16="http://schemas.microsoft.com/office/drawing/2014/main" id="{8CB1B00A-AA8C-805A-8F94-F54C388DF6F7}"/>
                </a:ext>
              </a:extLst>
            </p:cNvPr>
            <p:cNvSpPr/>
            <p:nvPr/>
          </p:nvSpPr>
          <p:spPr>
            <a:xfrm>
              <a:off x="-3315398" y="1535329"/>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63" name="Freeform 3843">
              <a:extLst>
                <a:ext uri="{FF2B5EF4-FFF2-40B4-BE49-F238E27FC236}">
                  <a16:creationId xmlns:a16="http://schemas.microsoft.com/office/drawing/2014/main" id="{E285F233-5D52-68EF-0715-5C7F57BB9955}"/>
                </a:ext>
              </a:extLst>
            </p:cNvPr>
            <p:cNvSpPr/>
            <p:nvPr/>
          </p:nvSpPr>
          <p:spPr>
            <a:xfrm>
              <a:off x="-3282432"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64" name="Freeform 3844">
              <a:extLst>
                <a:ext uri="{FF2B5EF4-FFF2-40B4-BE49-F238E27FC236}">
                  <a16:creationId xmlns:a16="http://schemas.microsoft.com/office/drawing/2014/main" id="{31CD5601-4E28-66DB-A238-7BC30AB78C73}"/>
                </a:ext>
              </a:extLst>
            </p:cNvPr>
            <p:cNvSpPr/>
            <p:nvPr/>
          </p:nvSpPr>
          <p:spPr>
            <a:xfrm>
              <a:off x="-3271461"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65" name="Freeform 3845">
              <a:extLst>
                <a:ext uri="{FF2B5EF4-FFF2-40B4-BE49-F238E27FC236}">
                  <a16:creationId xmlns:a16="http://schemas.microsoft.com/office/drawing/2014/main" id="{E72E24C2-1EF6-B1DD-3602-267DE2A9ECC3}"/>
                </a:ext>
              </a:extLst>
            </p:cNvPr>
            <p:cNvSpPr/>
            <p:nvPr/>
          </p:nvSpPr>
          <p:spPr>
            <a:xfrm>
              <a:off x="-3277550"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66" name="Freeform 3846">
              <a:extLst>
                <a:ext uri="{FF2B5EF4-FFF2-40B4-BE49-F238E27FC236}">
                  <a16:creationId xmlns:a16="http://schemas.microsoft.com/office/drawing/2014/main" id="{7BF1EE68-E8E4-4F6F-B71D-3D4CADE4E364}"/>
                </a:ext>
              </a:extLst>
            </p:cNvPr>
            <p:cNvSpPr/>
            <p:nvPr/>
          </p:nvSpPr>
          <p:spPr>
            <a:xfrm>
              <a:off x="-326657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67" name="Freeform 3847">
              <a:extLst>
                <a:ext uri="{FF2B5EF4-FFF2-40B4-BE49-F238E27FC236}">
                  <a16:creationId xmlns:a16="http://schemas.microsoft.com/office/drawing/2014/main" id="{6074F7D8-625B-4080-064C-17351E25D66A}"/>
                </a:ext>
              </a:extLst>
            </p:cNvPr>
            <p:cNvSpPr/>
            <p:nvPr/>
          </p:nvSpPr>
          <p:spPr>
            <a:xfrm>
              <a:off x="-3272668"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68" name="Freeform 3848">
              <a:extLst>
                <a:ext uri="{FF2B5EF4-FFF2-40B4-BE49-F238E27FC236}">
                  <a16:creationId xmlns:a16="http://schemas.microsoft.com/office/drawing/2014/main" id="{C4B095FD-726E-D3CA-790A-51A66908BBB8}"/>
                </a:ext>
              </a:extLst>
            </p:cNvPr>
            <p:cNvSpPr/>
            <p:nvPr/>
          </p:nvSpPr>
          <p:spPr>
            <a:xfrm>
              <a:off x="-3261697"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69" name="Freeform 3849">
              <a:extLst>
                <a:ext uri="{FF2B5EF4-FFF2-40B4-BE49-F238E27FC236}">
                  <a16:creationId xmlns:a16="http://schemas.microsoft.com/office/drawing/2014/main" id="{D8F1525B-192A-8EA7-FD52-EFB7853C689D}"/>
                </a:ext>
              </a:extLst>
            </p:cNvPr>
            <p:cNvSpPr/>
            <p:nvPr/>
          </p:nvSpPr>
          <p:spPr>
            <a:xfrm>
              <a:off x="-3238494"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70" name="Freeform 3850">
              <a:extLst>
                <a:ext uri="{FF2B5EF4-FFF2-40B4-BE49-F238E27FC236}">
                  <a16:creationId xmlns:a16="http://schemas.microsoft.com/office/drawing/2014/main" id="{79F5EEAF-6ADB-7E84-FA6C-406DEB06488A}"/>
                </a:ext>
              </a:extLst>
            </p:cNvPr>
            <p:cNvSpPr/>
            <p:nvPr/>
          </p:nvSpPr>
          <p:spPr>
            <a:xfrm>
              <a:off x="-3227523"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71" name="Freeform 3851">
              <a:extLst>
                <a:ext uri="{FF2B5EF4-FFF2-40B4-BE49-F238E27FC236}">
                  <a16:creationId xmlns:a16="http://schemas.microsoft.com/office/drawing/2014/main" id="{4DD0204C-5EA6-C30B-9B51-25F81F186D37}"/>
                </a:ext>
              </a:extLst>
            </p:cNvPr>
            <p:cNvSpPr/>
            <p:nvPr/>
          </p:nvSpPr>
          <p:spPr>
            <a:xfrm>
              <a:off x="-3238494"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72" name="Freeform 3852">
              <a:extLst>
                <a:ext uri="{FF2B5EF4-FFF2-40B4-BE49-F238E27FC236}">
                  <a16:creationId xmlns:a16="http://schemas.microsoft.com/office/drawing/2014/main" id="{D73A8FB9-FBEB-72CA-9715-E2EC0B93040B}"/>
                </a:ext>
              </a:extLst>
            </p:cNvPr>
            <p:cNvSpPr/>
            <p:nvPr/>
          </p:nvSpPr>
          <p:spPr>
            <a:xfrm>
              <a:off x="-3227523"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73" name="Freeform 3853">
              <a:extLst>
                <a:ext uri="{FF2B5EF4-FFF2-40B4-BE49-F238E27FC236}">
                  <a16:creationId xmlns:a16="http://schemas.microsoft.com/office/drawing/2014/main" id="{3EB847B0-E5C1-C240-B638-F33484393E59}"/>
                </a:ext>
              </a:extLst>
            </p:cNvPr>
            <p:cNvSpPr/>
            <p:nvPr/>
          </p:nvSpPr>
          <p:spPr>
            <a:xfrm>
              <a:off x="-3238494"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74" name="Freeform 3854">
              <a:extLst>
                <a:ext uri="{FF2B5EF4-FFF2-40B4-BE49-F238E27FC236}">
                  <a16:creationId xmlns:a16="http://schemas.microsoft.com/office/drawing/2014/main" id="{32A6AC01-B448-577F-8293-2FFF5ED9F86F}"/>
                </a:ext>
              </a:extLst>
            </p:cNvPr>
            <p:cNvSpPr/>
            <p:nvPr/>
          </p:nvSpPr>
          <p:spPr>
            <a:xfrm>
              <a:off x="-3227523"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75" name="Freeform 3855">
              <a:extLst>
                <a:ext uri="{FF2B5EF4-FFF2-40B4-BE49-F238E27FC236}">
                  <a16:creationId xmlns:a16="http://schemas.microsoft.com/office/drawing/2014/main" id="{70C22478-1FCB-F36B-F8DF-47923068F550}"/>
                </a:ext>
              </a:extLst>
            </p:cNvPr>
            <p:cNvSpPr/>
            <p:nvPr/>
          </p:nvSpPr>
          <p:spPr>
            <a:xfrm>
              <a:off x="-3233612"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76" name="Freeform 3856">
              <a:extLst>
                <a:ext uri="{FF2B5EF4-FFF2-40B4-BE49-F238E27FC236}">
                  <a16:creationId xmlns:a16="http://schemas.microsoft.com/office/drawing/2014/main" id="{390C35A9-64DF-F7D3-0B72-528DFC22497D}"/>
                </a:ext>
              </a:extLst>
            </p:cNvPr>
            <p:cNvSpPr/>
            <p:nvPr/>
          </p:nvSpPr>
          <p:spPr>
            <a:xfrm>
              <a:off x="-3222641"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77" name="Freeform 3857">
              <a:extLst>
                <a:ext uri="{FF2B5EF4-FFF2-40B4-BE49-F238E27FC236}">
                  <a16:creationId xmlns:a16="http://schemas.microsoft.com/office/drawing/2014/main" id="{3A159F9B-CA88-5F31-F6BA-617390366EB5}"/>
                </a:ext>
              </a:extLst>
            </p:cNvPr>
            <p:cNvSpPr/>
            <p:nvPr/>
          </p:nvSpPr>
          <p:spPr>
            <a:xfrm>
              <a:off x="-3223848"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78" name="Freeform 3858">
              <a:extLst>
                <a:ext uri="{FF2B5EF4-FFF2-40B4-BE49-F238E27FC236}">
                  <a16:creationId xmlns:a16="http://schemas.microsoft.com/office/drawing/2014/main" id="{CD3C69DB-9AF4-879B-8385-903A37EDEE9D}"/>
                </a:ext>
              </a:extLst>
            </p:cNvPr>
            <p:cNvSpPr/>
            <p:nvPr/>
          </p:nvSpPr>
          <p:spPr>
            <a:xfrm>
              <a:off x="-3212877"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79" name="Freeform 3859">
              <a:extLst>
                <a:ext uri="{FF2B5EF4-FFF2-40B4-BE49-F238E27FC236}">
                  <a16:creationId xmlns:a16="http://schemas.microsoft.com/office/drawing/2014/main" id="{63A04132-5A9E-9D5C-0C71-32AB64AA9B7A}"/>
                </a:ext>
              </a:extLst>
            </p:cNvPr>
            <p:cNvSpPr/>
            <p:nvPr/>
          </p:nvSpPr>
          <p:spPr>
            <a:xfrm>
              <a:off x="-3214084"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80" name="Freeform 3860">
              <a:extLst>
                <a:ext uri="{FF2B5EF4-FFF2-40B4-BE49-F238E27FC236}">
                  <a16:creationId xmlns:a16="http://schemas.microsoft.com/office/drawing/2014/main" id="{721A7514-136B-A0F3-6CAD-2C3B3830B683}"/>
                </a:ext>
              </a:extLst>
            </p:cNvPr>
            <p:cNvSpPr/>
            <p:nvPr/>
          </p:nvSpPr>
          <p:spPr>
            <a:xfrm>
              <a:off x="-3203113"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81" name="Freeform 3861">
              <a:extLst>
                <a:ext uri="{FF2B5EF4-FFF2-40B4-BE49-F238E27FC236}">
                  <a16:creationId xmlns:a16="http://schemas.microsoft.com/office/drawing/2014/main" id="{6BEF27F0-33DF-274A-1DA6-3CBCD614D52B}"/>
                </a:ext>
              </a:extLst>
            </p:cNvPr>
            <p:cNvSpPr/>
            <p:nvPr/>
          </p:nvSpPr>
          <p:spPr>
            <a:xfrm>
              <a:off x="-3131091"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82" name="Freeform 3862">
              <a:extLst>
                <a:ext uri="{FF2B5EF4-FFF2-40B4-BE49-F238E27FC236}">
                  <a16:creationId xmlns:a16="http://schemas.microsoft.com/office/drawing/2014/main" id="{DE0254A9-0471-6451-ED0E-ECE6C14CC8CA}"/>
                </a:ext>
              </a:extLst>
            </p:cNvPr>
            <p:cNvSpPr/>
            <p:nvPr/>
          </p:nvSpPr>
          <p:spPr>
            <a:xfrm>
              <a:off x="-3120120"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83" name="Freeform 3863">
              <a:extLst>
                <a:ext uri="{FF2B5EF4-FFF2-40B4-BE49-F238E27FC236}">
                  <a16:creationId xmlns:a16="http://schemas.microsoft.com/office/drawing/2014/main" id="{686E81CC-464F-B814-F4B4-400971ACCF1C}"/>
                </a:ext>
              </a:extLst>
            </p:cNvPr>
            <p:cNvSpPr/>
            <p:nvPr/>
          </p:nvSpPr>
          <p:spPr>
            <a:xfrm>
              <a:off x="-3116445"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84" name="Freeform 3864">
              <a:extLst>
                <a:ext uri="{FF2B5EF4-FFF2-40B4-BE49-F238E27FC236}">
                  <a16:creationId xmlns:a16="http://schemas.microsoft.com/office/drawing/2014/main" id="{90F8A870-00D5-8EFB-8F57-880F070CFB3C}"/>
                </a:ext>
              </a:extLst>
            </p:cNvPr>
            <p:cNvSpPr/>
            <p:nvPr/>
          </p:nvSpPr>
          <p:spPr>
            <a:xfrm>
              <a:off x="-310547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85" name="Freeform 3865">
              <a:extLst>
                <a:ext uri="{FF2B5EF4-FFF2-40B4-BE49-F238E27FC236}">
                  <a16:creationId xmlns:a16="http://schemas.microsoft.com/office/drawing/2014/main" id="{D13E8214-A8F8-6E9F-1B86-96D5FEC9FA7C}"/>
                </a:ext>
              </a:extLst>
            </p:cNvPr>
            <p:cNvSpPr/>
            <p:nvPr/>
          </p:nvSpPr>
          <p:spPr>
            <a:xfrm>
              <a:off x="-3101799"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86" name="Freeform 3866">
              <a:extLst>
                <a:ext uri="{FF2B5EF4-FFF2-40B4-BE49-F238E27FC236}">
                  <a16:creationId xmlns:a16="http://schemas.microsoft.com/office/drawing/2014/main" id="{08686E51-28D9-B7C7-0430-2DCC23026168}"/>
                </a:ext>
              </a:extLst>
            </p:cNvPr>
            <p:cNvSpPr/>
            <p:nvPr/>
          </p:nvSpPr>
          <p:spPr>
            <a:xfrm>
              <a:off x="-309082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87" name="Freeform 3867">
              <a:extLst>
                <a:ext uri="{FF2B5EF4-FFF2-40B4-BE49-F238E27FC236}">
                  <a16:creationId xmlns:a16="http://schemas.microsoft.com/office/drawing/2014/main" id="{E5BE6D97-0F0D-6742-6B9C-3718F80675F2}"/>
                </a:ext>
              </a:extLst>
            </p:cNvPr>
            <p:cNvSpPr/>
            <p:nvPr/>
          </p:nvSpPr>
          <p:spPr>
            <a:xfrm>
              <a:off x="-3101799"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88" name="Freeform 3868">
              <a:extLst>
                <a:ext uri="{FF2B5EF4-FFF2-40B4-BE49-F238E27FC236}">
                  <a16:creationId xmlns:a16="http://schemas.microsoft.com/office/drawing/2014/main" id="{58329457-1E70-1604-4AF3-7A6A9598DD8F}"/>
                </a:ext>
              </a:extLst>
            </p:cNvPr>
            <p:cNvSpPr/>
            <p:nvPr/>
          </p:nvSpPr>
          <p:spPr>
            <a:xfrm>
              <a:off x="-309082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89" name="Freeform 3869">
              <a:extLst>
                <a:ext uri="{FF2B5EF4-FFF2-40B4-BE49-F238E27FC236}">
                  <a16:creationId xmlns:a16="http://schemas.microsoft.com/office/drawing/2014/main" id="{4F2387B5-E500-2F8D-0051-13D0EED1F628}"/>
                </a:ext>
              </a:extLst>
            </p:cNvPr>
            <p:cNvSpPr/>
            <p:nvPr/>
          </p:nvSpPr>
          <p:spPr>
            <a:xfrm>
              <a:off x="-3101799"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90" name="Freeform 3870">
              <a:extLst>
                <a:ext uri="{FF2B5EF4-FFF2-40B4-BE49-F238E27FC236}">
                  <a16:creationId xmlns:a16="http://schemas.microsoft.com/office/drawing/2014/main" id="{E093C9B5-833F-E96D-87D2-8997A9236212}"/>
                </a:ext>
              </a:extLst>
            </p:cNvPr>
            <p:cNvSpPr/>
            <p:nvPr/>
          </p:nvSpPr>
          <p:spPr>
            <a:xfrm>
              <a:off x="-309082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91" name="Freeform 3871">
              <a:extLst>
                <a:ext uri="{FF2B5EF4-FFF2-40B4-BE49-F238E27FC236}">
                  <a16:creationId xmlns:a16="http://schemas.microsoft.com/office/drawing/2014/main" id="{072FD111-2BDB-0665-4817-DC9AA247A7A5}"/>
                </a:ext>
              </a:extLst>
            </p:cNvPr>
            <p:cNvSpPr/>
            <p:nvPr/>
          </p:nvSpPr>
          <p:spPr>
            <a:xfrm>
              <a:off x="-3096917"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92" name="Freeform 3872">
              <a:extLst>
                <a:ext uri="{FF2B5EF4-FFF2-40B4-BE49-F238E27FC236}">
                  <a16:creationId xmlns:a16="http://schemas.microsoft.com/office/drawing/2014/main" id="{FE48AEA5-9474-41F3-9E3E-423C0E773A01}"/>
                </a:ext>
              </a:extLst>
            </p:cNvPr>
            <p:cNvSpPr/>
            <p:nvPr/>
          </p:nvSpPr>
          <p:spPr>
            <a:xfrm>
              <a:off x="-3085946"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93" name="Freeform 3873">
              <a:extLst>
                <a:ext uri="{FF2B5EF4-FFF2-40B4-BE49-F238E27FC236}">
                  <a16:creationId xmlns:a16="http://schemas.microsoft.com/office/drawing/2014/main" id="{C02C0903-3F49-07F0-B926-71E873FC5BE1}"/>
                </a:ext>
              </a:extLst>
            </p:cNvPr>
            <p:cNvSpPr/>
            <p:nvPr/>
          </p:nvSpPr>
          <p:spPr>
            <a:xfrm>
              <a:off x="-3087153"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94" name="Freeform 3874">
              <a:extLst>
                <a:ext uri="{FF2B5EF4-FFF2-40B4-BE49-F238E27FC236}">
                  <a16:creationId xmlns:a16="http://schemas.microsoft.com/office/drawing/2014/main" id="{CF5CC7D6-C8FE-7357-2E69-6AB0FE18D007}"/>
                </a:ext>
              </a:extLst>
            </p:cNvPr>
            <p:cNvSpPr/>
            <p:nvPr/>
          </p:nvSpPr>
          <p:spPr>
            <a:xfrm>
              <a:off x="-3076182"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95" name="Freeform 3875">
              <a:extLst>
                <a:ext uri="{FF2B5EF4-FFF2-40B4-BE49-F238E27FC236}">
                  <a16:creationId xmlns:a16="http://schemas.microsoft.com/office/drawing/2014/main" id="{83E64C78-D2E5-0B93-3B2F-573FBD236098}"/>
                </a:ext>
              </a:extLst>
            </p:cNvPr>
            <p:cNvSpPr/>
            <p:nvPr/>
          </p:nvSpPr>
          <p:spPr>
            <a:xfrm>
              <a:off x="-3082271"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96" name="Freeform 3876">
              <a:extLst>
                <a:ext uri="{FF2B5EF4-FFF2-40B4-BE49-F238E27FC236}">
                  <a16:creationId xmlns:a16="http://schemas.microsoft.com/office/drawing/2014/main" id="{A137545A-85E0-739A-7C92-5510805FE544}"/>
                </a:ext>
              </a:extLst>
            </p:cNvPr>
            <p:cNvSpPr/>
            <p:nvPr/>
          </p:nvSpPr>
          <p:spPr>
            <a:xfrm>
              <a:off x="-3071300"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97" name="Freeform 3877">
              <a:extLst>
                <a:ext uri="{FF2B5EF4-FFF2-40B4-BE49-F238E27FC236}">
                  <a16:creationId xmlns:a16="http://schemas.microsoft.com/office/drawing/2014/main" id="{48B0DAE5-C88B-83D5-6805-9B41E5A3C3DC}"/>
                </a:ext>
              </a:extLst>
            </p:cNvPr>
            <p:cNvSpPr/>
            <p:nvPr/>
          </p:nvSpPr>
          <p:spPr>
            <a:xfrm>
              <a:off x="-3072508"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98" name="Freeform 3878">
              <a:extLst>
                <a:ext uri="{FF2B5EF4-FFF2-40B4-BE49-F238E27FC236}">
                  <a16:creationId xmlns:a16="http://schemas.microsoft.com/office/drawing/2014/main" id="{59B73D84-EAD9-FE0E-DBDD-A3D967817676}"/>
                </a:ext>
              </a:extLst>
            </p:cNvPr>
            <p:cNvSpPr/>
            <p:nvPr/>
          </p:nvSpPr>
          <p:spPr>
            <a:xfrm>
              <a:off x="-3061537"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699" name="Freeform 3879">
              <a:extLst>
                <a:ext uri="{FF2B5EF4-FFF2-40B4-BE49-F238E27FC236}">
                  <a16:creationId xmlns:a16="http://schemas.microsoft.com/office/drawing/2014/main" id="{0ECDABE5-AD13-1931-A9D9-18443F911B3C}"/>
                </a:ext>
              </a:extLst>
            </p:cNvPr>
            <p:cNvSpPr/>
            <p:nvPr/>
          </p:nvSpPr>
          <p:spPr>
            <a:xfrm>
              <a:off x="-3072508"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00" name="Freeform 3880">
              <a:extLst>
                <a:ext uri="{FF2B5EF4-FFF2-40B4-BE49-F238E27FC236}">
                  <a16:creationId xmlns:a16="http://schemas.microsoft.com/office/drawing/2014/main" id="{D846015C-534D-0902-27C5-2E2E04935DDC}"/>
                </a:ext>
              </a:extLst>
            </p:cNvPr>
            <p:cNvSpPr/>
            <p:nvPr/>
          </p:nvSpPr>
          <p:spPr>
            <a:xfrm>
              <a:off x="-3061537"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01" name="Freeform 3881">
              <a:extLst>
                <a:ext uri="{FF2B5EF4-FFF2-40B4-BE49-F238E27FC236}">
                  <a16:creationId xmlns:a16="http://schemas.microsoft.com/office/drawing/2014/main" id="{C9EDFFCE-D6BE-AF44-BB9E-AE1701C67D95}"/>
                </a:ext>
              </a:extLst>
            </p:cNvPr>
            <p:cNvSpPr/>
            <p:nvPr/>
          </p:nvSpPr>
          <p:spPr>
            <a:xfrm>
              <a:off x="-3067626"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02" name="Freeform 3882">
              <a:extLst>
                <a:ext uri="{FF2B5EF4-FFF2-40B4-BE49-F238E27FC236}">
                  <a16:creationId xmlns:a16="http://schemas.microsoft.com/office/drawing/2014/main" id="{89CAB663-0C0E-EBEB-7488-768641D28231}"/>
                </a:ext>
              </a:extLst>
            </p:cNvPr>
            <p:cNvSpPr/>
            <p:nvPr/>
          </p:nvSpPr>
          <p:spPr>
            <a:xfrm>
              <a:off x="-3056655"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03" name="Freeform 3883">
              <a:extLst>
                <a:ext uri="{FF2B5EF4-FFF2-40B4-BE49-F238E27FC236}">
                  <a16:creationId xmlns:a16="http://schemas.microsoft.com/office/drawing/2014/main" id="{0F53E131-B702-EDA0-15C3-223CC1715A84}"/>
                </a:ext>
              </a:extLst>
            </p:cNvPr>
            <p:cNvSpPr/>
            <p:nvPr/>
          </p:nvSpPr>
          <p:spPr>
            <a:xfrm>
              <a:off x="-3067626"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04" name="Freeform 3884">
              <a:extLst>
                <a:ext uri="{FF2B5EF4-FFF2-40B4-BE49-F238E27FC236}">
                  <a16:creationId xmlns:a16="http://schemas.microsoft.com/office/drawing/2014/main" id="{A834B89D-975E-8669-06F3-51C10C477B39}"/>
                </a:ext>
              </a:extLst>
            </p:cNvPr>
            <p:cNvSpPr/>
            <p:nvPr/>
          </p:nvSpPr>
          <p:spPr>
            <a:xfrm>
              <a:off x="-3056655"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05" name="Freeform 3885">
              <a:extLst>
                <a:ext uri="{FF2B5EF4-FFF2-40B4-BE49-F238E27FC236}">
                  <a16:creationId xmlns:a16="http://schemas.microsoft.com/office/drawing/2014/main" id="{97D7AA7A-EAD5-2785-5B7F-1B47A5E433DB}"/>
                </a:ext>
              </a:extLst>
            </p:cNvPr>
            <p:cNvSpPr/>
            <p:nvPr/>
          </p:nvSpPr>
          <p:spPr>
            <a:xfrm>
              <a:off x="-3062744"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06" name="Freeform 3886">
              <a:extLst>
                <a:ext uri="{FF2B5EF4-FFF2-40B4-BE49-F238E27FC236}">
                  <a16:creationId xmlns:a16="http://schemas.microsoft.com/office/drawing/2014/main" id="{5A8FD854-2212-D25B-F3B5-879AC6370412}"/>
                </a:ext>
              </a:extLst>
            </p:cNvPr>
            <p:cNvSpPr/>
            <p:nvPr/>
          </p:nvSpPr>
          <p:spPr>
            <a:xfrm>
              <a:off x="-3051773"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07" name="Freeform 3887">
              <a:extLst>
                <a:ext uri="{FF2B5EF4-FFF2-40B4-BE49-F238E27FC236}">
                  <a16:creationId xmlns:a16="http://schemas.microsoft.com/office/drawing/2014/main" id="{E9C01CBA-4C5C-05F1-9BE9-9A45A6C32366}"/>
                </a:ext>
              </a:extLst>
            </p:cNvPr>
            <p:cNvSpPr/>
            <p:nvPr/>
          </p:nvSpPr>
          <p:spPr>
            <a:xfrm>
              <a:off x="-3057862"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08" name="Freeform 3888">
              <a:extLst>
                <a:ext uri="{FF2B5EF4-FFF2-40B4-BE49-F238E27FC236}">
                  <a16:creationId xmlns:a16="http://schemas.microsoft.com/office/drawing/2014/main" id="{3A27E79A-AC5C-36C8-1FB9-03B989C2A00D}"/>
                </a:ext>
              </a:extLst>
            </p:cNvPr>
            <p:cNvSpPr/>
            <p:nvPr/>
          </p:nvSpPr>
          <p:spPr>
            <a:xfrm>
              <a:off x="-3046891"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09" name="Freeform 3889">
              <a:extLst>
                <a:ext uri="{FF2B5EF4-FFF2-40B4-BE49-F238E27FC236}">
                  <a16:creationId xmlns:a16="http://schemas.microsoft.com/office/drawing/2014/main" id="{72ABA9EB-4578-B8E8-7C54-4C9802BBECED}"/>
                </a:ext>
              </a:extLst>
            </p:cNvPr>
            <p:cNvSpPr/>
            <p:nvPr/>
          </p:nvSpPr>
          <p:spPr>
            <a:xfrm>
              <a:off x="-3043216"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10" name="Freeform 3890">
              <a:extLst>
                <a:ext uri="{FF2B5EF4-FFF2-40B4-BE49-F238E27FC236}">
                  <a16:creationId xmlns:a16="http://schemas.microsoft.com/office/drawing/2014/main" id="{FB269304-A495-6A53-AB27-C7C57BC02F19}"/>
                </a:ext>
              </a:extLst>
            </p:cNvPr>
            <p:cNvSpPr/>
            <p:nvPr/>
          </p:nvSpPr>
          <p:spPr>
            <a:xfrm>
              <a:off x="-3032245"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11" name="Freeform 3891">
              <a:extLst>
                <a:ext uri="{FF2B5EF4-FFF2-40B4-BE49-F238E27FC236}">
                  <a16:creationId xmlns:a16="http://schemas.microsoft.com/office/drawing/2014/main" id="{54174A5D-0DFA-0E4E-A4B3-B4606109EF75}"/>
                </a:ext>
              </a:extLst>
            </p:cNvPr>
            <p:cNvSpPr/>
            <p:nvPr/>
          </p:nvSpPr>
          <p:spPr>
            <a:xfrm>
              <a:off x="-3028570"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12" name="Freeform 3892">
              <a:extLst>
                <a:ext uri="{FF2B5EF4-FFF2-40B4-BE49-F238E27FC236}">
                  <a16:creationId xmlns:a16="http://schemas.microsoft.com/office/drawing/2014/main" id="{91D03BE4-2AA0-AEA8-FE27-B9AFAC211AA7}"/>
                </a:ext>
              </a:extLst>
            </p:cNvPr>
            <p:cNvSpPr/>
            <p:nvPr/>
          </p:nvSpPr>
          <p:spPr>
            <a:xfrm>
              <a:off x="-301759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13" name="Freeform 3893">
              <a:extLst>
                <a:ext uri="{FF2B5EF4-FFF2-40B4-BE49-F238E27FC236}">
                  <a16:creationId xmlns:a16="http://schemas.microsoft.com/office/drawing/2014/main" id="{B1ED0BC5-4ECE-76FF-5B7A-DB6CEEB1BC68}"/>
                </a:ext>
              </a:extLst>
            </p:cNvPr>
            <p:cNvSpPr/>
            <p:nvPr/>
          </p:nvSpPr>
          <p:spPr>
            <a:xfrm>
              <a:off x="-2984633"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14" name="Freeform 3894">
              <a:extLst>
                <a:ext uri="{FF2B5EF4-FFF2-40B4-BE49-F238E27FC236}">
                  <a16:creationId xmlns:a16="http://schemas.microsoft.com/office/drawing/2014/main" id="{375A2C3A-5C59-AAC7-83AD-7467FBF607F0}"/>
                </a:ext>
              </a:extLst>
            </p:cNvPr>
            <p:cNvSpPr/>
            <p:nvPr/>
          </p:nvSpPr>
          <p:spPr>
            <a:xfrm>
              <a:off x="-2973661"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15" name="Freeform 3895">
              <a:extLst>
                <a:ext uri="{FF2B5EF4-FFF2-40B4-BE49-F238E27FC236}">
                  <a16:creationId xmlns:a16="http://schemas.microsoft.com/office/drawing/2014/main" id="{FDA138A4-9174-776D-5AA4-17E8219839E9}"/>
                </a:ext>
              </a:extLst>
            </p:cNvPr>
            <p:cNvSpPr/>
            <p:nvPr/>
          </p:nvSpPr>
          <p:spPr>
            <a:xfrm>
              <a:off x="-2979751"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16" name="Freeform 3896">
              <a:extLst>
                <a:ext uri="{FF2B5EF4-FFF2-40B4-BE49-F238E27FC236}">
                  <a16:creationId xmlns:a16="http://schemas.microsoft.com/office/drawing/2014/main" id="{E3A980CA-B5CD-5382-C459-E20753FB6BBF}"/>
                </a:ext>
              </a:extLst>
            </p:cNvPr>
            <p:cNvSpPr/>
            <p:nvPr/>
          </p:nvSpPr>
          <p:spPr>
            <a:xfrm>
              <a:off x="-296877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17" name="Freeform 3897">
              <a:extLst>
                <a:ext uri="{FF2B5EF4-FFF2-40B4-BE49-F238E27FC236}">
                  <a16:creationId xmlns:a16="http://schemas.microsoft.com/office/drawing/2014/main" id="{2275062F-55C1-CEB5-2925-75D9762CC020}"/>
                </a:ext>
              </a:extLst>
            </p:cNvPr>
            <p:cNvSpPr/>
            <p:nvPr/>
          </p:nvSpPr>
          <p:spPr>
            <a:xfrm>
              <a:off x="-2979751"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18" name="Freeform 3898">
              <a:extLst>
                <a:ext uri="{FF2B5EF4-FFF2-40B4-BE49-F238E27FC236}">
                  <a16:creationId xmlns:a16="http://schemas.microsoft.com/office/drawing/2014/main" id="{930D0E89-E881-1543-0F5D-5A6008927278}"/>
                </a:ext>
              </a:extLst>
            </p:cNvPr>
            <p:cNvSpPr/>
            <p:nvPr/>
          </p:nvSpPr>
          <p:spPr>
            <a:xfrm>
              <a:off x="-296877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19" name="Freeform 3899">
              <a:extLst>
                <a:ext uri="{FF2B5EF4-FFF2-40B4-BE49-F238E27FC236}">
                  <a16:creationId xmlns:a16="http://schemas.microsoft.com/office/drawing/2014/main" id="{C9B6E9B6-1BDF-1814-9066-559F49FEC4CE}"/>
                </a:ext>
              </a:extLst>
            </p:cNvPr>
            <p:cNvSpPr/>
            <p:nvPr/>
          </p:nvSpPr>
          <p:spPr>
            <a:xfrm>
              <a:off x="-2974868"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20" name="Freeform 3900">
              <a:extLst>
                <a:ext uri="{FF2B5EF4-FFF2-40B4-BE49-F238E27FC236}">
                  <a16:creationId xmlns:a16="http://schemas.microsoft.com/office/drawing/2014/main" id="{3B9B1E0D-E7BC-BC36-0FD6-CA7A651FCAE4}"/>
                </a:ext>
              </a:extLst>
            </p:cNvPr>
            <p:cNvSpPr/>
            <p:nvPr/>
          </p:nvSpPr>
          <p:spPr>
            <a:xfrm>
              <a:off x="-2963897"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21" name="Freeform 3901">
              <a:extLst>
                <a:ext uri="{FF2B5EF4-FFF2-40B4-BE49-F238E27FC236}">
                  <a16:creationId xmlns:a16="http://schemas.microsoft.com/office/drawing/2014/main" id="{7F389E40-2D83-9488-350B-E6967D365F97}"/>
                </a:ext>
              </a:extLst>
            </p:cNvPr>
            <p:cNvSpPr/>
            <p:nvPr/>
          </p:nvSpPr>
          <p:spPr>
            <a:xfrm>
              <a:off x="-2926049"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22" name="Freeform 3902">
              <a:extLst>
                <a:ext uri="{FF2B5EF4-FFF2-40B4-BE49-F238E27FC236}">
                  <a16:creationId xmlns:a16="http://schemas.microsoft.com/office/drawing/2014/main" id="{D51F1447-45B2-04A2-A912-D5FDA140EE14}"/>
                </a:ext>
              </a:extLst>
            </p:cNvPr>
            <p:cNvSpPr/>
            <p:nvPr/>
          </p:nvSpPr>
          <p:spPr>
            <a:xfrm>
              <a:off x="-291507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23" name="Freeform 3903">
              <a:extLst>
                <a:ext uri="{FF2B5EF4-FFF2-40B4-BE49-F238E27FC236}">
                  <a16:creationId xmlns:a16="http://schemas.microsoft.com/office/drawing/2014/main" id="{7CF50EF1-251F-8E94-991B-FF90F0DDC8FC}"/>
                </a:ext>
              </a:extLst>
            </p:cNvPr>
            <p:cNvSpPr/>
            <p:nvPr/>
          </p:nvSpPr>
          <p:spPr>
            <a:xfrm>
              <a:off x="-2921167"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24" name="Freeform 3904">
              <a:extLst>
                <a:ext uri="{FF2B5EF4-FFF2-40B4-BE49-F238E27FC236}">
                  <a16:creationId xmlns:a16="http://schemas.microsoft.com/office/drawing/2014/main" id="{C06F7E67-97AE-4CFE-3B6F-AB77D7ED3A9E}"/>
                </a:ext>
              </a:extLst>
            </p:cNvPr>
            <p:cNvSpPr/>
            <p:nvPr/>
          </p:nvSpPr>
          <p:spPr>
            <a:xfrm>
              <a:off x="-2910196"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25" name="Freeform 3905">
              <a:extLst>
                <a:ext uri="{FF2B5EF4-FFF2-40B4-BE49-F238E27FC236}">
                  <a16:creationId xmlns:a16="http://schemas.microsoft.com/office/drawing/2014/main" id="{67A74703-25D3-020E-3799-B1430DF8D8B1}"/>
                </a:ext>
              </a:extLst>
            </p:cNvPr>
            <p:cNvSpPr/>
            <p:nvPr/>
          </p:nvSpPr>
          <p:spPr>
            <a:xfrm>
              <a:off x="-2901639"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26" name="Freeform 3906">
              <a:extLst>
                <a:ext uri="{FF2B5EF4-FFF2-40B4-BE49-F238E27FC236}">
                  <a16:creationId xmlns:a16="http://schemas.microsoft.com/office/drawing/2014/main" id="{0335C165-0B32-573D-5562-234D65020D19}"/>
                </a:ext>
              </a:extLst>
            </p:cNvPr>
            <p:cNvSpPr/>
            <p:nvPr/>
          </p:nvSpPr>
          <p:spPr>
            <a:xfrm>
              <a:off x="-289066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27" name="Freeform 3907">
              <a:extLst>
                <a:ext uri="{FF2B5EF4-FFF2-40B4-BE49-F238E27FC236}">
                  <a16:creationId xmlns:a16="http://schemas.microsoft.com/office/drawing/2014/main" id="{582C889C-F9B1-016A-836E-EAA1CC2B3266}"/>
                </a:ext>
              </a:extLst>
            </p:cNvPr>
            <p:cNvSpPr/>
            <p:nvPr/>
          </p:nvSpPr>
          <p:spPr>
            <a:xfrm>
              <a:off x="-2882112"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28" name="Freeform 3908">
              <a:extLst>
                <a:ext uri="{FF2B5EF4-FFF2-40B4-BE49-F238E27FC236}">
                  <a16:creationId xmlns:a16="http://schemas.microsoft.com/office/drawing/2014/main" id="{19947749-40F3-38CE-7369-8A3CA1FE6415}"/>
                </a:ext>
              </a:extLst>
            </p:cNvPr>
            <p:cNvSpPr/>
            <p:nvPr/>
          </p:nvSpPr>
          <p:spPr>
            <a:xfrm>
              <a:off x="-2871140"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29" name="Freeform 3909">
              <a:extLst>
                <a:ext uri="{FF2B5EF4-FFF2-40B4-BE49-F238E27FC236}">
                  <a16:creationId xmlns:a16="http://schemas.microsoft.com/office/drawing/2014/main" id="{902AFE19-0E84-EE14-94B4-2690BAD7E326}"/>
                </a:ext>
              </a:extLst>
            </p:cNvPr>
            <p:cNvSpPr/>
            <p:nvPr/>
          </p:nvSpPr>
          <p:spPr>
            <a:xfrm>
              <a:off x="-2877230"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30" name="Freeform 3910">
              <a:extLst>
                <a:ext uri="{FF2B5EF4-FFF2-40B4-BE49-F238E27FC236}">
                  <a16:creationId xmlns:a16="http://schemas.microsoft.com/office/drawing/2014/main" id="{74AD883A-33A0-3C06-01B9-EEDACB943BFB}"/>
                </a:ext>
              </a:extLst>
            </p:cNvPr>
            <p:cNvSpPr/>
            <p:nvPr/>
          </p:nvSpPr>
          <p:spPr>
            <a:xfrm>
              <a:off x="-286625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31" name="Freeform 3911">
              <a:extLst>
                <a:ext uri="{FF2B5EF4-FFF2-40B4-BE49-F238E27FC236}">
                  <a16:creationId xmlns:a16="http://schemas.microsoft.com/office/drawing/2014/main" id="{F1BD9988-41D7-0108-35EA-9AE2E20C2373}"/>
                </a:ext>
              </a:extLst>
            </p:cNvPr>
            <p:cNvSpPr/>
            <p:nvPr/>
          </p:nvSpPr>
          <p:spPr>
            <a:xfrm>
              <a:off x="-2843056"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32" name="Freeform 3912">
              <a:extLst>
                <a:ext uri="{FF2B5EF4-FFF2-40B4-BE49-F238E27FC236}">
                  <a16:creationId xmlns:a16="http://schemas.microsoft.com/office/drawing/2014/main" id="{CEA5FC20-C39B-41BE-F682-22457EC021B9}"/>
                </a:ext>
              </a:extLst>
            </p:cNvPr>
            <p:cNvSpPr/>
            <p:nvPr/>
          </p:nvSpPr>
          <p:spPr>
            <a:xfrm>
              <a:off x="-2832085"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33" name="Freeform 3913">
              <a:extLst>
                <a:ext uri="{FF2B5EF4-FFF2-40B4-BE49-F238E27FC236}">
                  <a16:creationId xmlns:a16="http://schemas.microsoft.com/office/drawing/2014/main" id="{11875F90-5B4E-C089-C8FC-8B5B8CB1220A}"/>
                </a:ext>
              </a:extLst>
            </p:cNvPr>
            <p:cNvSpPr/>
            <p:nvPr/>
          </p:nvSpPr>
          <p:spPr>
            <a:xfrm>
              <a:off x="-2843056"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34" name="Freeform 3914">
              <a:extLst>
                <a:ext uri="{FF2B5EF4-FFF2-40B4-BE49-F238E27FC236}">
                  <a16:creationId xmlns:a16="http://schemas.microsoft.com/office/drawing/2014/main" id="{C6B1E281-F089-92E5-1790-532F22A99623}"/>
                </a:ext>
              </a:extLst>
            </p:cNvPr>
            <p:cNvSpPr/>
            <p:nvPr/>
          </p:nvSpPr>
          <p:spPr>
            <a:xfrm>
              <a:off x="-2832085"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35" name="Freeform 3915">
              <a:extLst>
                <a:ext uri="{FF2B5EF4-FFF2-40B4-BE49-F238E27FC236}">
                  <a16:creationId xmlns:a16="http://schemas.microsoft.com/office/drawing/2014/main" id="{691573DE-6703-BB61-50A5-633606F2AF58}"/>
                </a:ext>
              </a:extLst>
            </p:cNvPr>
            <p:cNvSpPr/>
            <p:nvPr/>
          </p:nvSpPr>
          <p:spPr>
            <a:xfrm>
              <a:off x="-2764945"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36" name="Freeform 3916">
              <a:extLst>
                <a:ext uri="{FF2B5EF4-FFF2-40B4-BE49-F238E27FC236}">
                  <a16:creationId xmlns:a16="http://schemas.microsoft.com/office/drawing/2014/main" id="{FDE3F33E-F365-4701-4B8E-35DA4A3815B6}"/>
                </a:ext>
              </a:extLst>
            </p:cNvPr>
            <p:cNvSpPr/>
            <p:nvPr/>
          </p:nvSpPr>
          <p:spPr>
            <a:xfrm>
              <a:off x="-2753973"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37" name="Freeform 3917">
              <a:extLst>
                <a:ext uri="{FF2B5EF4-FFF2-40B4-BE49-F238E27FC236}">
                  <a16:creationId xmlns:a16="http://schemas.microsoft.com/office/drawing/2014/main" id="{E74F2790-3B71-1271-8BB1-87652C8A5F8D}"/>
                </a:ext>
              </a:extLst>
            </p:cNvPr>
            <p:cNvSpPr/>
            <p:nvPr/>
          </p:nvSpPr>
          <p:spPr>
            <a:xfrm>
              <a:off x="-2735653"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38" name="Freeform 3918">
              <a:extLst>
                <a:ext uri="{FF2B5EF4-FFF2-40B4-BE49-F238E27FC236}">
                  <a16:creationId xmlns:a16="http://schemas.microsoft.com/office/drawing/2014/main" id="{51A5E364-DBF3-ADF9-B958-FBC3950DDC26}"/>
                </a:ext>
              </a:extLst>
            </p:cNvPr>
            <p:cNvSpPr/>
            <p:nvPr/>
          </p:nvSpPr>
          <p:spPr>
            <a:xfrm>
              <a:off x="-2724682"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39" name="Freeform 3919">
              <a:extLst>
                <a:ext uri="{FF2B5EF4-FFF2-40B4-BE49-F238E27FC236}">
                  <a16:creationId xmlns:a16="http://schemas.microsoft.com/office/drawing/2014/main" id="{11C97E72-5D5E-7694-4B57-0A8AE097C159}"/>
                </a:ext>
              </a:extLst>
            </p:cNvPr>
            <p:cNvSpPr/>
            <p:nvPr/>
          </p:nvSpPr>
          <p:spPr>
            <a:xfrm>
              <a:off x="-2735653"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40" name="Freeform 3920">
              <a:extLst>
                <a:ext uri="{FF2B5EF4-FFF2-40B4-BE49-F238E27FC236}">
                  <a16:creationId xmlns:a16="http://schemas.microsoft.com/office/drawing/2014/main" id="{AABD5228-25EA-384B-EA13-6CA2191D388E}"/>
                </a:ext>
              </a:extLst>
            </p:cNvPr>
            <p:cNvSpPr/>
            <p:nvPr/>
          </p:nvSpPr>
          <p:spPr>
            <a:xfrm>
              <a:off x="-2724682"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41" name="Freeform 3921">
              <a:extLst>
                <a:ext uri="{FF2B5EF4-FFF2-40B4-BE49-F238E27FC236}">
                  <a16:creationId xmlns:a16="http://schemas.microsoft.com/office/drawing/2014/main" id="{82BA45DC-1F47-3F4F-9973-8F525735A159}"/>
                </a:ext>
              </a:extLst>
            </p:cNvPr>
            <p:cNvSpPr/>
            <p:nvPr/>
          </p:nvSpPr>
          <p:spPr>
            <a:xfrm>
              <a:off x="-2730771"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42" name="Freeform 3922">
              <a:extLst>
                <a:ext uri="{FF2B5EF4-FFF2-40B4-BE49-F238E27FC236}">
                  <a16:creationId xmlns:a16="http://schemas.microsoft.com/office/drawing/2014/main" id="{0658C27E-BA41-694C-0AB5-F3D93000374F}"/>
                </a:ext>
              </a:extLst>
            </p:cNvPr>
            <p:cNvSpPr/>
            <p:nvPr/>
          </p:nvSpPr>
          <p:spPr>
            <a:xfrm>
              <a:off x="-2719800"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43" name="Freeform 3923">
              <a:extLst>
                <a:ext uri="{FF2B5EF4-FFF2-40B4-BE49-F238E27FC236}">
                  <a16:creationId xmlns:a16="http://schemas.microsoft.com/office/drawing/2014/main" id="{74EBB926-1DC5-EAA2-3FD4-67B5FF63B763}"/>
                </a:ext>
              </a:extLst>
            </p:cNvPr>
            <p:cNvSpPr/>
            <p:nvPr/>
          </p:nvSpPr>
          <p:spPr>
            <a:xfrm>
              <a:off x="-2730771"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44" name="Freeform 3924">
              <a:extLst>
                <a:ext uri="{FF2B5EF4-FFF2-40B4-BE49-F238E27FC236}">
                  <a16:creationId xmlns:a16="http://schemas.microsoft.com/office/drawing/2014/main" id="{5C409558-7C59-A3AB-1AC9-B59D2F4160D4}"/>
                </a:ext>
              </a:extLst>
            </p:cNvPr>
            <p:cNvSpPr/>
            <p:nvPr/>
          </p:nvSpPr>
          <p:spPr>
            <a:xfrm>
              <a:off x="-2719800"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45" name="Freeform 3925">
              <a:extLst>
                <a:ext uri="{FF2B5EF4-FFF2-40B4-BE49-F238E27FC236}">
                  <a16:creationId xmlns:a16="http://schemas.microsoft.com/office/drawing/2014/main" id="{614BA0CB-37E5-3A36-620B-33504FF92C9F}"/>
                </a:ext>
              </a:extLst>
            </p:cNvPr>
            <p:cNvSpPr/>
            <p:nvPr/>
          </p:nvSpPr>
          <p:spPr>
            <a:xfrm>
              <a:off x="-2725889"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46" name="Freeform 3926">
              <a:extLst>
                <a:ext uri="{FF2B5EF4-FFF2-40B4-BE49-F238E27FC236}">
                  <a16:creationId xmlns:a16="http://schemas.microsoft.com/office/drawing/2014/main" id="{7A940D94-CE5E-E601-8770-DA8C1DEF3A43}"/>
                </a:ext>
              </a:extLst>
            </p:cNvPr>
            <p:cNvSpPr/>
            <p:nvPr/>
          </p:nvSpPr>
          <p:spPr>
            <a:xfrm>
              <a:off x="-271491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47" name="Freeform 3927">
              <a:extLst>
                <a:ext uri="{FF2B5EF4-FFF2-40B4-BE49-F238E27FC236}">
                  <a16:creationId xmlns:a16="http://schemas.microsoft.com/office/drawing/2014/main" id="{BA260B13-3EFC-AFC1-5829-962FB8EEF4CC}"/>
                </a:ext>
              </a:extLst>
            </p:cNvPr>
            <p:cNvSpPr/>
            <p:nvPr/>
          </p:nvSpPr>
          <p:spPr>
            <a:xfrm>
              <a:off x="-2725889"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48" name="Freeform 3928">
              <a:extLst>
                <a:ext uri="{FF2B5EF4-FFF2-40B4-BE49-F238E27FC236}">
                  <a16:creationId xmlns:a16="http://schemas.microsoft.com/office/drawing/2014/main" id="{62094E81-815E-3C77-1096-73FCE92509D1}"/>
                </a:ext>
              </a:extLst>
            </p:cNvPr>
            <p:cNvSpPr/>
            <p:nvPr/>
          </p:nvSpPr>
          <p:spPr>
            <a:xfrm>
              <a:off x="-271491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49" name="Freeform 3929">
              <a:extLst>
                <a:ext uri="{FF2B5EF4-FFF2-40B4-BE49-F238E27FC236}">
                  <a16:creationId xmlns:a16="http://schemas.microsoft.com/office/drawing/2014/main" id="{975F5B29-0178-C914-7456-935334FC650D}"/>
                </a:ext>
              </a:extLst>
            </p:cNvPr>
            <p:cNvSpPr/>
            <p:nvPr/>
          </p:nvSpPr>
          <p:spPr>
            <a:xfrm>
              <a:off x="-2701479"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50" name="Freeform 3930">
              <a:extLst>
                <a:ext uri="{FF2B5EF4-FFF2-40B4-BE49-F238E27FC236}">
                  <a16:creationId xmlns:a16="http://schemas.microsoft.com/office/drawing/2014/main" id="{22346F68-ECE5-D528-0198-F15AA2476222}"/>
                </a:ext>
              </a:extLst>
            </p:cNvPr>
            <p:cNvSpPr/>
            <p:nvPr/>
          </p:nvSpPr>
          <p:spPr>
            <a:xfrm>
              <a:off x="-269050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51" name="Freeform 3931">
              <a:extLst>
                <a:ext uri="{FF2B5EF4-FFF2-40B4-BE49-F238E27FC236}">
                  <a16:creationId xmlns:a16="http://schemas.microsoft.com/office/drawing/2014/main" id="{156E9092-F941-102D-9532-02444DD1976F}"/>
                </a:ext>
              </a:extLst>
            </p:cNvPr>
            <p:cNvSpPr/>
            <p:nvPr/>
          </p:nvSpPr>
          <p:spPr>
            <a:xfrm>
              <a:off x="-2691715"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52" name="Freeform 3932">
              <a:extLst>
                <a:ext uri="{FF2B5EF4-FFF2-40B4-BE49-F238E27FC236}">
                  <a16:creationId xmlns:a16="http://schemas.microsoft.com/office/drawing/2014/main" id="{9D159776-E186-7959-15D7-DA36D8D404E9}"/>
                </a:ext>
              </a:extLst>
            </p:cNvPr>
            <p:cNvSpPr/>
            <p:nvPr/>
          </p:nvSpPr>
          <p:spPr>
            <a:xfrm>
              <a:off x="-268074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53" name="Freeform 3933">
              <a:extLst>
                <a:ext uri="{FF2B5EF4-FFF2-40B4-BE49-F238E27FC236}">
                  <a16:creationId xmlns:a16="http://schemas.microsoft.com/office/drawing/2014/main" id="{5418D606-28FB-25AD-CD7D-6486D42DC855}"/>
                </a:ext>
              </a:extLst>
            </p:cNvPr>
            <p:cNvSpPr/>
            <p:nvPr/>
          </p:nvSpPr>
          <p:spPr>
            <a:xfrm>
              <a:off x="-2691715"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54" name="Freeform 3934">
              <a:extLst>
                <a:ext uri="{FF2B5EF4-FFF2-40B4-BE49-F238E27FC236}">
                  <a16:creationId xmlns:a16="http://schemas.microsoft.com/office/drawing/2014/main" id="{E318B804-7C5A-A2AF-BDAF-FF188E067D73}"/>
                </a:ext>
              </a:extLst>
            </p:cNvPr>
            <p:cNvSpPr/>
            <p:nvPr/>
          </p:nvSpPr>
          <p:spPr>
            <a:xfrm>
              <a:off x="-268074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55" name="Freeform 3935">
              <a:extLst>
                <a:ext uri="{FF2B5EF4-FFF2-40B4-BE49-F238E27FC236}">
                  <a16:creationId xmlns:a16="http://schemas.microsoft.com/office/drawing/2014/main" id="{EEF930A2-C6ED-312F-2BD2-F8E30242BD12}"/>
                </a:ext>
              </a:extLst>
            </p:cNvPr>
            <p:cNvSpPr/>
            <p:nvPr/>
          </p:nvSpPr>
          <p:spPr>
            <a:xfrm>
              <a:off x="-2691715"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56" name="Freeform 3936">
              <a:extLst>
                <a:ext uri="{FF2B5EF4-FFF2-40B4-BE49-F238E27FC236}">
                  <a16:creationId xmlns:a16="http://schemas.microsoft.com/office/drawing/2014/main" id="{A5520DBA-75B9-DDFA-215A-291260332863}"/>
                </a:ext>
              </a:extLst>
            </p:cNvPr>
            <p:cNvSpPr/>
            <p:nvPr/>
          </p:nvSpPr>
          <p:spPr>
            <a:xfrm>
              <a:off x="-268074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57" name="Freeform 3937">
              <a:extLst>
                <a:ext uri="{FF2B5EF4-FFF2-40B4-BE49-F238E27FC236}">
                  <a16:creationId xmlns:a16="http://schemas.microsoft.com/office/drawing/2014/main" id="{3F6A1430-E428-7DB3-B7DC-7ADAEA6EE2B4}"/>
                </a:ext>
              </a:extLst>
            </p:cNvPr>
            <p:cNvSpPr/>
            <p:nvPr/>
          </p:nvSpPr>
          <p:spPr>
            <a:xfrm>
              <a:off x="-2672187"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58" name="Freeform 3938">
              <a:extLst>
                <a:ext uri="{FF2B5EF4-FFF2-40B4-BE49-F238E27FC236}">
                  <a16:creationId xmlns:a16="http://schemas.microsoft.com/office/drawing/2014/main" id="{039632EC-39D0-51EA-5432-0BB1C4D8EBDA}"/>
                </a:ext>
              </a:extLst>
            </p:cNvPr>
            <p:cNvSpPr/>
            <p:nvPr/>
          </p:nvSpPr>
          <p:spPr>
            <a:xfrm>
              <a:off x="-2661216"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59" name="Freeform 3939">
              <a:extLst>
                <a:ext uri="{FF2B5EF4-FFF2-40B4-BE49-F238E27FC236}">
                  <a16:creationId xmlns:a16="http://schemas.microsoft.com/office/drawing/2014/main" id="{24AA5546-6E2F-5521-E812-27A37DE819E9}"/>
                </a:ext>
              </a:extLst>
            </p:cNvPr>
            <p:cNvSpPr/>
            <p:nvPr/>
          </p:nvSpPr>
          <p:spPr>
            <a:xfrm>
              <a:off x="-2672187"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60" name="Freeform 3940">
              <a:extLst>
                <a:ext uri="{FF2B5EF4-FFF2-40B4-BE49-F238E27FC236}">
                  <a16:creationId xmlns:a16="http://schemas.microsoft.com/office/drawing/2014/main" id="{B25CE3CD-0421-E670-A460-9447C9EBE594}"/>
                </a:ext>
              </a:extLst>
            </p:cNvPr>
            <p:cNvSpPr/>
            <p:nvPr/>
          </p:nvSpPr>
          <p:spPr>
            <a:xfrm>
              <a:off x="-2661216"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61" name="Freeform 3941">
              <a:extLst>
                <a:ext uri="{FF2B5EF4-FFF2-40B4-BE49-F238E27FC236}">
                  <a16:creationId xmlns:a16="http://schemas.microsoft.com/office/drawing/2014/main" id="{88F28813-A3BD-99EC-18B4-68F4566BBF87}"/>
                </a:ext>
              </a:extLst>
            </p:cNvPr>
            <p:cNvSpPr/>
            <p:nvPr/>
          </p:nvSpPr>
          <p:spPr>
            <a:xfrm>
              <a:off x="-2657541"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62" name="Freeform 3942">
              <a:extLst>
                <a:ext uri="{FF2B5EF4-FFF2-40B4-BE49-F238E27FC236}">
                  <a16:creationId xmlns:a16="http://schemas.microsoft.com/office/drawing/2014/main" id="{FCCB793A-2CFB-F119-F7E7-2A16CC36A8A6}"/>
                </a:ext>
              </a:extLst>
            </p:cNvPr>
            <p:cNvSpPr/>
            <p:nvPr/>
          </p:nvSpPr>
          <p:spPr>
            <a:xfrm>
              <a:off x="-2646570"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63" name="Freeform 3943">
              <a:extLst>
                <a:ext uri="{FF2B5EF4-FFF2-40B4-BE49-F238E27FC236}">
                  <a16:creationId xmlns:a16="http://schemas.microsoft.com/office/drawing/2014/main" id="{778DDC54-5B38-4A32-1308-0FCE69678F24}"/>
                </a:ext>
              </a:extLst>
            </p:cNvPr>
            <p:cNvSpPr/>
            <p:nvPr/>
          </p:nvSpPr>
          <p:spPr>
            <a:xfrm>
              <a:off x="-2657541"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64" name="Freeform 3944">
              <a:extLst>
                <a:ext uri="{FF2B5EF4-FFF2-40B4-BE49-F238E27FC236}">
                  <a16:creationId xmlns:a16="http://schemas.microsoft.com/office/drawing/2014/main" id="{D1FDBE72-F74F-3E1E-4778-A04AFAEB997E}"/>
                </a:ext>
              </a:extLst>
            </p:cNvPr>
            <p:cNvSpPr/>
            <p:nvPr/>
          </p:nvSpPr>
          <p:spPr>
            <a:xfrm>
              <a:off x="-2646570"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65" name="Freeform 3945">
              <a:extLst>
                <a:ext uri="{FF2B5EF4-FFF2-40B4-BE49-F238E27FC236}">
                  <a16:creationId xmlns:a16="http://schemas.microsoft.com/office/drawing/2014/main" id="{DABAB904-C461-40FD-345D-EECB5A750FB4}"/>
                </a:ext>
              </a:extLst>
            </p:cNvPr>
            <p:cNvSpPr/>
            <p:nvPr/>
          </p:nvSpPr>
          <p:spPr>
            <a:xfrm>
              <a:off x="-2633132"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66" name="Freeform 3946">
              <a:extLst>
                <a:ext uri="{FF2B5EF4-FFF2-40B4-BE49-F238E27FC236}">
                  <a16:creationId xmlns:a16="http://schemas.microsoft.com/office/drawing/2014/main" id="{6032AE0C-CCE9-14F8-3F84-20596409843F}"/>
                </a:ext>
              </a:extLst>
            </p:cNvPr>
            <p:cNvSpPr/>
            <p:nvPr/>
          </p:nvSpPr>
          <p:spPr>
            <a:xfrm>
              <a:off x="-2622160"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67" name="Freeform 3947">
              <a:extLst>
                <a:ext uri="{FF2B5EF4-FFF2-40B4-BE49-F238E27FC236}">
                  <a16:creationId xmlns:a16="http://schemas.microsoft.com/office/drawing/2014/main" id="{28B97123-A34B-A456-F2B7-44449C5559F8}"/>
                </a:ext>
              </a:extLst>
            </p:cNvPr>
            <p:cNvSpPr/>
            <p:nvPr/>
          </p:nvSpPr>
          <p:spPr>
            <a:xfrm>
              <a:off x="-2633132"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68" name="Freeform 3948">
              <a:extLst>
                <a:ext uri="{FF2B5EF4-FFF2-40B4-BE49-F238E27FC236}">
                  <a16:creationId xmlns:a16="http://schemas.microsoft.com/office/drawing/2014/main" id="{134291F3-D927-DBC9-5B34-77D4A6F27637}"/>
                </a:ext>
              </a:extLst>
            </p:cNvPr>
            <p:cNvSpPr/>
            <p:nvPr/>
          </p:nvSpPr>
          <p:spPr>
            <a:xfrm>
              <a:off x="-2622160"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69" name="Freeform 3949">
              <a:extLst>
                <a:ext uri="{FF2B5EF4-FFF2-40B4-BE49-F238E27FC236}">
                  <a16:creationId xmlns:a16="http://schemas.microsoft.com/office/drawing/2014/main" id="{208D718E-ED04-3383-6DB9-7642BB3DCF80}"/>
                </a:ext>
              </a:extLst>
            </p:cNvPr>
            <p:cNvSpPr/>
            <p:nvPr/>
          </p:nvSpPr>
          <p:spPr>
            <a:xfrm>
              <a:off x="-2628250"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70" name="Freeform 3950">
              <a:extLst>
                <a:ext uri="{FF2B5EF4-FFF2-40B4-BE49-F238E27FC236}">
                  <a16:creationId xmlns:a16="http://schemas.microsoft.com/office/drawing/2014/main" id="{A6AD25A9-82D7-58D3-10F8-68982648F2C3}"/>
                </a:ext>
              </a:extLst>
            </p:cNvPr>
            <p:cNvSpPr/>
            <p:nvPr/>
          </p:nvSpPr>
          <p:spPr>
            <a:xfrm>
              <a:off x="-261727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71" name="Freeform 3951">
              <a:extLst>
                <a:ext uri="{FF2B5EF4-FFF2-40B4-BE49-F238E27FC236}">
                  <a16:creationId xmlns:a16="http://schemas.microsoft.com/office/drawing/2014/main" id="{9B1A1D6B-0558-8F38-F2BD-2A389920C281}"/>
                </a:ext>
              </a:extLst>
            </p:cNvPr>
            <p:cNvSpPr/>
            <p:nvPr/>
          </p:nvSpPr>
          <p:spPr>
            <a:xfrm>
              <a:off x="-2628250"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72" name="Freeform 3952">
              <a:extLst>
                <a:ext uri="{FF2B5EF4-FFF2-40B4-BE49-F238E27FC236}">
                  <a16:creationId xmlns:a16="http://schemas.microsoft.com/office/drawing/2014/main" id="{0A9D0F72-A0B3-70ED-3F6B-E6F3FA42DF01}"/>
                </a:ext>
              </a:extLst>
            </p:cNvPr>
            <p:cNvSpPr/>
            <p:nvPr/>
          </p:nvSpPr>
          <p:spPr>
            <a:xfrm>
              <a:off x="-261727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73" name="Freeform 3953">
              <a:extLst>
                <a:ext uri="{FF2B5EF4-FFF2-40B4-BE49-F238E27FC236}">
                  <a16:creationId xmlns:a16="http://schemas.microsoft.com/office/drawing/2014/main" id="{B431D037-070D-523B-67D3-1280ECD81FA0}"/>
                </a:ext>
              </a:extLst>
            </p:cNvPr>
            <p:cNvSpPr/>
            <p:nvPr/>
          </p:nvSpPr>
          <p:spPr>
            <a:xfrm>
              <a:off x="-2623368"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74" name="Freeform 3954">
              <a:extLst>
                <a:ext uri="{FF2B5EF4-FFF2-40B4-BE49-F238E27FC236}">
                  <a16:creationId xmlns:a16="http://schemas.microsoft.com/office/drawing/2014/main" id="{27490A47-FA6A-3CDF-399B-6F76BB08E1A2}"/>
                </a:ext>
              </a:extLst>
            </p:cNvPr>
            <p:cNvSpPr/>
            <p:nvPr/>
          </p:nvSpPr>
          <p:spPr>
            <a:xfrm>
              <a:off x="-2612396"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75" name="Freeform 3955">
              <a:extLst>
                <a:ext uri="{FF2B5EF4-FFF2-40B4-BE49-F238E27FC236}">
                  <a16:creationId xmlns:a16="http://schemas.microsoft.com/office/drawing/2014/main" id="{294ED7A9-D09C-75FD-2CF6-EB6A8C0E6F46}"/>
                </a:ext>
              </a:extLst>
            </p:cNvPr>
            <p:cNvSpPr/>
            <p:nvPr/>
          </p:nvSpPr>
          <p:spPr>
            <a:xfrm>
              <a:off x="-2618486"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76" name="Freeform 3956">
              <a:extLst>
                <a:ext uri="{FF2B5EF4-FFF2-40B4-BE49-F238E27FC236}">
                  <a16:creationId xmlns:a16="http://schemas.microsoft.com/office/drawing/2014/main" id="{9890D7B4-380A-B27A-7F45-CF4FE85628C5}"/>
                </a:ext>
              </a:extLst>
            </p:cNvPr>
            <p:cNvSpPr/>
            <p:nvPr/>
          </p:nvSpPr>
          <p:spPr>
            <a:xfrm>
              <a:off x="-260751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77" name="Freeform 3957">
              <a:extLst>
                <a:ext uri="{FF2B5EF4-FFF2-40B4-BE49-F238E27FC236}">
                  <a16:creationId xmlns:a16="http://schemas.microsoft.com/office/drawing/2014/main" id="{8E382997-25B0-5525-2F6A-79BB3E43045B}"/>
                </a:ext>
              </a:extLst>
            </p:cNvPr>
            <p:cNvSpPr/>
            <p:nvPr/>
          </p:nvSpPr>
          <p:spPr>
            <a:xfrm>
              <a:off x="-2579430"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78" name="Freeform 3958">
              <a:extLst>
                <a:ext uri="{FF2B5EF4-FFF2-40B4-BE49-F238E27FC236}">
                  <a16:creationId xmlns:a16="http://schemas.microsoft.com/office/drawing/2014/main" id="{440AE488-E12A-08B6-21E0-12DA4430BFF5}"/>
                </a:ext>
              </a:extLst>
            </p:cNvPr>
            <p:cNvSpPr/>
            <p:nvPr/>
          </p:nvSpPr>
          <p:spPr>
            <a:xfrm>
              <a:off x="-256845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79" name="Freeform 3959">
              <a:extLst>
                <a:ext uri="{FF2B5EF4-FFF2-40B4-BE49-F238E27FC236}">
                  <a16:creationId xmlns:a16="http://schemas.microsoft.com/office/drawing/2014/main" id="{1E9436B6-EDEE-A37C-1A06-403843A27D8E}"/>
                </a:ext>
              </a:extLst>
            </p:cNvPr>
            <p:cNvSpPr/>
            <p:nvPr/>
          </p:nvSpPr>
          <p:spPr>
            <a:xfrm>
              <a:off x="-2579430"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80" name="Freeform 3960">
              <a:extLst>
                <a:ext uri="{FF2B5EF4-FFF2-40B4-BE49-F238E27FC236}">
                  <a16:creationId xmlns:a16="http://schemas.microsoft.com/office/drawing/2014/main" id="{60F7A968-E2AF-BDF6-28BE-E26A1060BB0B}"/>
                </a:ext>
              </a:extLst>
            </p:cNvPr>
            <p:cNvSpPr/>
            <p:nvPr/>
          </p:nvSpPr>
          <p:spPr>
            <a:xfrm>
              <a:off x="-256845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81" name="Freeform 3961">
              <a:extLst>
                <a:ext uri="{FF2B5EF4-FFF2-40B4-BE49-F238E27FC236}">
                  <a16:creationId xmlns:a16="http://schemas.microsoft.com/office/drawing/2014/main" id="{33795010-52EA-5849-49ED-B9B60C1BA839}"/>
                </a:ext>
              </a:extLst>
            </p:cNvPr>
            <p:cNvSpPr/>
            <p:nvPr/>
          </p:nvSpPr>
          <p:spPr>
            <a:xfrm>
              <a:off x="-2574548"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82" name="Freeform 3962">
              <a:extLst>
                <a:ext uri="{FF2B5EF4-FFF2-40B4-BE49-F238E27FC236}">
                  <a16:creationId xmlns:a16="http://schemas.microsoft.com/office/drawing/2014/main" id="{2F49A2FB-EC4A-5E4F-CCA6-4A709688EB97}"/>
                </a:ext>
              </a:extLst>
            </p:cNvPr>
            <p:cNvSpPr/>
            <p:nvPr/>
          </p:nvSpPr>
          <p:spPr>
            <a:xfrm>
              <a:off x="-2563577"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83" name="Freeform 3963">
              <a:extLst>
                <a:ext uri="{FF2B5EF4-FFF2-40B4-BE49-F238E27FC236}">
                  <a16:creationId xmlns:a16="http://schemas.microsoft.com/office/drawing/2014/main" id="{5017A48D-0CC1-B7B3-E608-6A00B05C21B6}"/>
                </a:ext>
              </a:extLst>
            </p:cNvPr>
            <p:cNvSpPr/>
            <p:nvPr/>
          </p:nvSpPr>
          <p:spPr>
            <a:xfrm>
              <a:off x="-2569666"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84" name="Freeform 3964">
              <a:extLst>
                <a:ext uri="{FF2B5EF4-FFF2-40B4-BE49-F238E27FC236}">
                  <a16:creationId xmlns:a16="http://schemas.microsoft.com/office/drawing/2014/main" id="{1D519808-711F-63BA-B863-81FC44A15707}"/>
                </a:ext>
              </a:extLst>
            </p:cNvPr>
            <p:cNvSpPr/>
            <p:nvPr/>
          </p:nvSpPr>
          <p:spPr>
            <a:xfrm>
              <a:off x="-2558695"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85" name="Freeform 3965">
              <a:extLst>
                <a:ext uri="{FF2B5EF4-FFF2-40B4-BE49-F238E27FC236}">
                  <a16:creationId xmlns:a16="http://schemas.microsoft.com/office/drawing/2014/main" id="{630149C1-00CD-99AB-1F79-BC45C5BAD422}"/>
                </a:ext>
              </a:extLst>
            </p:cNvPr>
            <p:cNvSpPr/>
            <p:nvPr/>
          </p:nvSpPr>
          <p:spPr>
            <a:xfrm>
              <a:off x="-2501319"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86" name="Freeform 3966">
              <a:extLst>
                <a:ext uri="{FF2B5EF4-FFF2-40B4-BE49-F238E27FC236}">
                  <a16:creationId xmlns:a16="http://schemas.microsoft.com/office/drawing/2014/main" id="{FEFAFD5F-CE5D-C9F5-8F14-4F9ECBD0F724}"/>
                </a:ext>
              </a:extLst>
            </p:cNvPr>
            <p:cNvSpPr/>
            <p:nvPr/>
          </p:nvSpPr>
          <p:spPr>
            <a:xfrm>
              <a:off x="-2490347"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87" name="Freeform 3967">
              <a:extLst>
                <a:ext uri="{FF2B5EF4-FFF2-40B4-BE49-F238E27FC236}">
                  <a16:creationId xmlns:a16="http://schemas.microsoft.com/office/drawing/2014/main" id="{50D8FF9A-7EE4-E0D4-D7C2-6A0B62D51790}"/>
                </a:ext>
              </a:extLst>
            </p:cNvPr>
            <p:cNvSpPr/>
            <p:nvPr/>
          </p:nvSpPr>
          <p:spPr>
            <a:xfrm>
              <a:off x="-2452499"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88" name="Freeform 3968">
              <a:extLst>
                <a:ext uri="{FF2B5EF4-FFF2-40B4-BE49-F238E27FC236}">
                  <a16:creationId xmlns:a16="http://schemas.microsoft.com/office/drawing/2014/main" id="{9250E0EA-9122-1AE0-AC94-298A47CCB7DD}"/>
                </a:ext>
              </a:extLst>
            </p:cNvPr>
            <p:cNvSpPr/>
            <p:nvPr/>
          </p:nvSpPr>
          <p:spPr>
            <a:xfrm>
              <a:off x="-244152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89" name="Freeform 3969">
              <a:extLst>
                <a:ext uri="{FF2B5EF4-FFF2-40B4-BE49-F238E27FC236}">
                  <a16:creationId xmlns:a16="http://schemas.microsoft.com/office/drawing/2014/main" id="{07A69A8B-7C38-7ED6-9E1A-133DDE347DAB}"/>
                </a:ext>
              </a:extLst>
            </p:cNvPr>
            <p:cNvSpPr/>
            <p:nvPr/>
          </p:nvSpPr>
          <p:spPr>
            <a:xfrm>
              <a:off x="-2442735"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90" name="Freeform 3970">
              <a:extLst>
                <a:ext uri="{FF2B5EF4-FFF2-40B4-BE49-F238E27FC236}">
                  <a16:creationId xmlns:a16="http://schemas.microsoft.com/office/drawing/2014/main" id="{4437A367-D4B0-BD50-F13C-B0B661E67447}"/>
                </a:ext>
              </a:extLst>
            </p:cNvPr>
            <p:cNvSpPr/>
            <p:nvPr/>
          </p:nvSpPr>
          <p:spPr>
            <a:xfrm>
              <a:off x="-243176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91" name="Freeform 3971">
              <a:extLst>
                <a:ext uri="{FF2B5EF4-FFF2-40B4-BE49-F238E27FC236}">
                  <a16:creationId xmlns:a16="http://schemas.microsoft.com/office/drawing/2014/main" id="{547B87BC-F9CF-03EE-BF94-866F1ED209F9}"/>
                </a:ext>
              </a:extLst>
            </p:cNvPr>
            <p:cNvSpPr/>
            <p:nvPr/>
          </p:nvSpPr>
          <p:spPr>
            <a:xfrm>
              <a:off x="-2428090"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92" name="Freeform 3972">
              <a:extLst>
                <a:ext uri="{FF2B5EF4-FFF2-40B4-BE49-F238E27FC236}">
                  <a16:creationId xmlns:a16="http://schemas.microsoft.com/office/drawing/2014/main" id="{25568BD6-97AC-DA1E-7B62-14FF9E6DC3C1}"/>
                </a:ext>
              </a:extLst>
            </p:cNvPr>
            <p:cNvSpPr/>
            <p:nvPr/>
          </p:nvSpPr>
          <p:spPr>
            <a:xfrm>
              <a:off x="-2417118"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93" name="Freeform 3973">
              <a:extLst>
                <a:ext uri="{FF2B5EF4-FFF2-40B4-BE49-F238E27FC236}">
                  <a16:creationId xmlns:a16="http://schemas.microsoft.com/office/drawing/2014/main" id="{4D350180-3D50-9748-CECE-4690BBE09B9E}"/>
                </a:ext>
              </a:extLst>
            </p:cNvPr>
            <p:cNvSpPr/>
            <p:nvPr/>
          </p:nvSpPr>
          <p:spPr>
            <a:xfrm>
              <a:off x="-2418326"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94" name="Freeform 3974">
              <a:extLst>
                <a:ext uri="{FF2B5EF4-FFF2-40B4-BE49-F238E27FC236}">
                  <a16:creationId xmlns:a16="http://schemas.microsoft.com/office/drawing/2014/main" id="{B1412124-407D-AEDB-287C-4C10EA59DB80}"/>
                </a:ext>
              </a:extLst>
            </p:cNvPr>
            <p:cNvSpPr/>
            <p:nvPr/>
          </p:nvSpPr>
          <p:spPr>
            <a:xfrm>
              <a:off x="-240735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95" name="Freeform 3975">
              <a:extLst>
                <a:ext uri="{FF2B5EF4-FFF2-40B4-BE49-F238E27FC236}">
                  <a16:creationId xmlns:a16="http://schemas.microsoft.com/office/drawing/2014/main" id="{1865BB6F-4A43-25E6-D1E2-79A284FE7EDA}"/>
                </a:ext>
              </a:extLst>
            </p:cNvPr>
            <p:cNvSpPr/>
            <p:nvPr/>
          </p:nvSpPr>
          <p:spPr>
            <a:xfrm>
              <a:off x="-2393916"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96" name="Freeform 3976">
              <a:extLst>
                <a:ext uri="{FF2B5EF4-FFF2-40B4-BE49-F238E27FC236}">
                  <a16:creationId xmlns:a16="http://schemas.microsoft.com/office/drawing/2014/main" id="{4FBEB6D0-1C22-E72F-19DE-54425B84932A}"/>
                </a:ext>
              </a:extLst>
            </p:cNvPr>
            <p:cNvSpPr/>
            <p:nvPr/>
          </p:nvSpPr>
          <p:spPr>
            <a:xfrm>
              <a:off x="-2382945"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97" name="Freeform 3977">
              <a:extLst>
                <a:ext uri="{FF2B5EF4-FFF2-40B4-BE49-F238E27FC236}">
                  <a16:creationId xmlns:a16="http://schemas.microsoft.com/office/drawing/2014/main" id="{37AE1560-7FB8-42ED-A43F-8ED1B1A07F13}"/>
                </a:ext>
              </a:extLst>
            </p:cNvPr>
            <p:cNvSpPr/>
            <p:nvPr/>
          </p:nvSpPr>
          <p:spPr>
            <a:xfrm>
              <a:off x="-2359742"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98" name="Freeform 3978">
              <a:extLst>
                <a:ext uri="{FF2B5EF4-FFF2-40B4-BE49-F238E27FC236}">
                  <a16:creationId xmlns:a16="http://schemas.microsoft.com/office/drawing/2014/main" id="{EB4BF6B3-3CB1-0A91-FE40-462EE9929CF8}"/>
                </a:ext>
              </a:extLst>
            </p:cNvPr>
            <p:cNvSpPr/>
            <p:nvPr/>
          </p:nvSpPr>
          <p:spPr>
            <a:xfrm>
              <a:off x="-2348771"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799" name="Freeform 3979">
              <a:extLst>
                <a:ext uri="{FF2B5EF4-FFF2-40B4-BE49-F238E27FC236}">
                  <a16:creationId xmlns:a16="http://schemas.microsoft.com/office/drawing/2014/main" id="{B4428CF6-050E-43B3-5E01-DEDF6D04465A}"/>
                </a:ext>
              </a:extLst>
            </p:cNvPr>
            <p:cNvSpPr/>
            <p:nvPr/>
          </p:nvSpPr>
          <p:spPr>
            <a:xfrm>
              <a:off x="-2349978"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00" name="Freeform 3980">
              <a:extLst>
                <a:ext uri="{FF2B5EF4-FFF2-40B4-BE49-F238E27FC236}">
                  <a16:creationId xmlns:a16="http://schemas.microsoft.com/office/drawing/2014/main" id="{87514DA9-DB4E-26CD-5283-7D83FBF107F9}"/>
                </a:ext>
              </a:extLst>
            </p:cNvPr>
            <p:cNvSpPr/>
            <p:nvPr/>
          </p:nvSpPr>
          <p:spPr>
            <a:xfrm>
              <a:off x="-2339007"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01" name="Freeform 3981">
              <a:extLst>
                <a:ext uri="{FF2B5EF4-FFF2-40B4-BE49-F238E27FC236}">
                  <a16:creationId xmlns:a16="http://schemas.microsoft.com/office/drawing/2014/main" id="{D792C13D-BBBC-682D-C4B7-346B5779476F}"/>
                </a:ext>
              </a:extLst>
            </p:cNvPr>
            <p:cNvSpPr/>
            <p:nvPr/>
          </p:nvSpPr>
          <p:spPr>
            <a:xfrm>
              <a:off x="-2345096"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02" name="Freeform 3982">
              <a:extLst>
                <a:ext uri="{FF2B5EF4-FFF2-40B4-BE49-F238E27FC236}">
                  <a16:creationId xmlns:a16="http://schemas.microsoft.com/office/drawing/2014/main" id="{5983C5BB-AC76-54D3-DB1C-FADAB4453E98}"/>
                </a:ext>
              </a:extLst>
            </p:cNvPr>
            <p:cNvSpPr/>
            <p:nvPr/>
          </p:nvSpPr>
          <p:spPr>
            <a:xfrm>
              <a:off x="-2334125"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03" name="Freeform 3983">
              <a:extLst>
                <a:ext uri="{FF2B5EF4-FFF2-40B4-BE49-F238E27FC236}">
                  <a16:creationId xmlns:a16="http://schemas.microsoft.com/office/drawing/2014/main" id="{61402FE6-3F9A-70F9-A290-0AE36CC7FE9D}"/>
                </a:ext>
              </a:extLst>
            </p:cNvPr>
            <p:cNvSpPr/>
            <p:nvPr/>
          </p:nvSpPr>
          <p:spPr>
            <a:xfrm>
              <a:off x="-2301158"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04" name="Freeform 3984">
              <a:extLst>
                <a:ext uri="{FF2B5EF4-FFF2-40B4-BE49-F238E27FC236}">
                  <a16:creationId xmlns:a16="http://schemas.microsoft.com/office/drawing/2014/main" id="{4EA5B2E0-241B-EA1E-5B17-F9980C9A9FD3}"/>
                </a:ext>
              </a:extLst>
            </p:cNvPr>
            <p:cNvSpPr/>
            <p:nvPr/>
          </p:nvSpPr>
          <p:spPr>
            <a:xfrm>
              <a:off x="-2290187"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05" name="Freeform 3985">
              <a:extLst>
                <a:ext uri="{FF2B5EF4-FFF2-40B4-BE49-F238E27FC236}">
                  <a16:creationId xmlns:a16="http://schemas.microsoft.com/office/drawing/2014/main" id="{D0CB602F-F21E-CD52-E26F-C503FAED12A7}"/>
                </a:ext>
              </a:extLst>
            </p:cNvPr>
            <p:cNvSpPr/>
            <p:nvPr/>
          </p:nvSpPr>
          <p:spPr>
            <a:xfrm>
              <a:off x="-2296277"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06" name="Freeform 3986">
              <a:extLst>
                <a:ext uri="{FF2B5EF4-FFF2-40B4-BE49-F238E27FC236}">
                  <a16:creationId xmlns:a16="http://schemas.microsoft.com/office/drawing/2014/main" id="{A20F6D30-D1D2-977D-32FA-844249C93F29}"/>
                </a:ext>
              </a:extLst>
            </p:cNvPr>
            <p:cNvSpPr/>
            <p:nvPr/>
          </p:nvSpPr>
          <p:spPr>
            <a:xfrm>
              <a:off x="-2285305"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07" name="Freeform 3987">
              <a:extLst>
                <a:ext uri="{FF2B5EF4-FFF2-40B4-BE49-F238E27FC236}">
                  <a16:creationId xmlns:a16="http://schemas.microsoft.com/office/drawing/2014/main" id="{EAA96424-7C1C-A90C-F47C-A34884DDD092}"/>
                </a:ext>
              </a:extLst>
            </p:cNvPr>
            <p:cNvSpPr/>
            <p:nvPr/>
          </p:nvSpPr>
          <p:spPr>
            <a:xfrm>
              <a:off x="-2281631"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08" name="Freeform 3988">
              <a:extLst>
                <a:ext uri="{FF2B5EF4-FFF2-40B4-BE49-F238E27FC236}">
                  <a16:creationId xmlns:a16="http://schemas.microsoft.com/office/drawing/2014/main" id="{487E5FBB-F680-0F14-AA7F-58FC62088DF6}"/>
                </a:ext>
              </a:extLst>
            </p:cNvPr>
            <p:cNvSpPr/>
            <p:nvPr/>
          </p:nvSpPr>
          <p:spPr>
            <a:xfrm>
              <a:off x="-227065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09" name="Freeform 3989">
              <a:extLst>
                <a:ext uri="{FF2B5EF4-FFF2-40B4-BE49-F238E27FC236}">
                  <a16:creationId xmlns:a16="http://schemas.microsoft.com/office/drawing/2014/main" id="{39119507-519A-2F28-EBA3-43A9A0AF9464}"/>
                </a:ext>
              </a:extLst>
            </p:cNvPr>
            <p:cNvSpPr/>
            <p:nvPr/>
          </p:nvSpPr>
          <p:spPr>
            <a:xfrm>
              <a:off x="-2281631"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10" name="Freeform 3990">
              <a:extLst>
                <a:ext uri="{FF2B5EF4-FFF2-40B4-BE49-F238E27FC236}">
                  <a16:creationId xmlns:a16="http://schemas.microsoft.com/office/drawing/2014/main" id="{D242EC1F-CE0A-BF27-CBB0-FD5A431565BF}"/>
                </a:ext>
              </a:extLst>
            </p:cNvPr>
            <p:cNvSpPr/>
            <p:nvPr/>
          </p:nvSpPr>
          <p:spPr>
            <a:xfrm>
              <a:off x="-227065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11" name="Freeform 3991">
              <a:extLst>
                <a:ext uri="{FF2B5EF4-FFF2-40B4-BE49-F238E27FC236}">
                  <a16:creationId xmlns:a16="http://schemas.microsoft.com/office/drawing/2014/main" id="{01AE2CED-5F04-8BE2-6B47-CBBD621863EB}"/>
                </a:ext>
              </a:extLst>
            </p:cNvPr>
            <p:cNvSpPr/>
            <p:nvPr/>
          </p:nvSpPr>
          <p:spPr>
            <a:xfrm>
              <a:off x="-2281631" y="158054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12" name="Freeform 3992">
              <a:extLst>
                <a:ext uri="{FF2B5EF4-FFF2-40B4-BE49-F238E27FC236}">
                  <a16:creationId xmlns:a16="http://schemas.microsoft.com/office/drawing/2014/main" id="{9BCB615F-4604-887E-C3A1-84B6E1D4865E}"/>
                </a:ext>
              </a:extLst>
            </p:cNvPr>
            <p:cNvSpPr/>
            <p:nvPr/>
          </p:nvSpPr>
          <p:spPr>
            <a:xfrm>
              <a:off x="-227065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13" name="Freeform 3993">
              <a:extLst>
                <a:ext uri="{FF2B5EF4-FFF2-40B4-BE49-F238E27FC236}">
                  <a16:creationId xmlns:a16="http://schemas.microsoft.com/office/drawing/2014/main" id="{70341EFB-0B39-F08C-0351-38364C9E8295}"/>
                </a:ext>
              </a:extLst>
            </p:cNvPr>
            <p:cNvSpPr/>
            <p:nvPr/>
          </p:nvSpPr>
          <p:spPr>
            <a:xfrm>
              <a:off x="-2266985"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14" name="Freeform 3994">
              <a:extLst>
                <a:ext uri="{FF2B5EF4-FFF2-40B4-BE49-F238E27FC236}">
                  <a16:creationId xmlns:a16="http://schemas.microsoft.com/office/drawing/2014/main" id="{8666C4C1-E50D-AB1C-ED40-FC7023403968}"/>
                </a:ext>
              </a:extLst>
            </p:cNvPr>
            <p:cNvSpPr/>
            <p:nvPr/>
          </p:nvSpPr>
          <p:spPr>
            <a:xfrm>
              <a:off x="-225601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15" name="Freeform 3995">
              <a:extLst>
                <a:ext uri="{FF2B5EF4-FFF2-40B4-BE49-F238E27FC236}">
                  <a16:creationId xmlns:a16="http://schemas.microsoft.com/office/drawing/2014/main" id="{5CE881E8-2771-AD6C-2611-6E54B02A08EF}"/>
                </a:ext>
              </a:extLst>
            </p:cNvPr>
            <p:cNvSpPr/>
            <p:nvPr/>
          </p:nvSpPr>
          <p:spPr>
            <a:xfrm>
              <a:off x="-2266985"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16" name="Freeform 3996">
              <a:extLst>
                <a:ext uri="{FF2B5EF4-FFF2-40B4-BE49-F238E27FC236}">
                  <a16:creationId xmlns:a16="http://schemas.microsoft.com/office/drawing/2014/main" id="{FC051077-1F1A-DAA3-F3F4-E5795199CE4A}"/>
                </a:ext>
              </a:extLst>
            </p:cNvPr>
            <p:cNvSpPr/>
            <p:nvPr/>
          </p:nvSpPr>
          <p:spPr>
            <a:xfrm>
              <a:off x="-225601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17" name="Freeform 3997">
              <a:extLst>
                <a:ext uri="{FF2B5EF4-FFF2-40B4-BE49-F238E27FC236}">
                  <a16:creationId xmlns:a16="http://schemas.microsoft.com/office/drawing/2014/main" id="{152BCF43-17EB-F391-700B-A504EB48C52C}"/>
                </a:ext>
              </a:extLst>
            </p:cNvPr>
            <p:cNvSpPr/>
            <p:nvPr/>
          </p:nvSpPr>
          <p:spPr>
            <a:xfrm>
              <a:off x="-2262103"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18" name="Freeform 3998">
              <a:extLst>
                <a:ext uri="{FF2B5EF4-FFF2-40B4-BE49-F238E27FC236}">
                  <a16:creationId xmlns:a16="http://schemas.microsoft.com/office/drawing/2014/main" id="{D0AAE1FB-975A-5A99-5B3D-55322A6B44D4}"/>
                </a:ext>
              </a:extLst>
            </p:cNvPr>
            <p:cNvSpPr/>
            <p:nvPr/>
          </p:nvSpPr>
          <p:spPr>
            <a:xfrm>
              <a:off x="-2251132"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19" name="Freeform 3999">
              <a:extLst>
                <a:ext uri="{FF2B5EF4-FFF2-40B4-BE49-F238E27FC236}">
                  <a16:creationId xmlns:a16="http://schemas.microsoft.com/office/drawing/2014/main" id="{3658A70D-4932-323C-C42F-B5A0CAD6CB6F}"/>
                </a:ext>
              </a:extLst>
            </p:cNvPr>
            <p:cNvSpPr/>
            <p:nvPr/>
          </p:nvSpPr>
          <p:spPr>
            <a:xfrm>
              <a:off x="-2247457"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20" name="Freeform 4000">
              <a:extLst>
                <a:ext uri="{FF2B5EF4-FFF2-40B4-BE49-F238E27FC236}">
                  <a16:creationId xmlns:a16="http://schemas.microsoft.com/office/drawing/2014/main" id="{7C25B157-51DA-75EE-6263-A4CC6DC3E234}"/>
                </a:ext>
              </a:extLst>
            </p:cNvPr>
            <p:cNvSpPr/>
            <p:nvPr/>
          </p:nvSpPr>
          <p:spPr>
            <a:xfrm>
              <a:off x="-2236486"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21" name="Freeform 4001">
              <a:extLst>
                <a:ext uri="{FF2B5EF4-FFF2-40B4-BE49-F238E27FC236}">
                  <a16:creationId xmlns:a16="http://schemas.microsoft.com/office/drawing/2014/main" id="{70B0B360-CF90-2C6A-5971-B91DE9318B99}"/>
                </a:ext>
              </a:extLst>
            </p:cNvPr>
            <p:cNvSpPr/>
            <p:nvPr/>
          </p:nvSpPr>
          <p:spPr>
            <a:xfrm>
              <a:off x="-2247457"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22" name="Freeform 4002">
              <a:extLst>
                <a:ext uri="{FF2B5EF4-FFF2-40B4-BE49-F238E27FC236}">
                  <a16:creationId xmlns:a16="http://schemas.microsoft.com/office/drawing/2014/main" id="{EF0734C9-146D-CA50-383E-417B4CD127AC}"/>
                </a:ext>
              </a:extLst>
            </p:cNvPr>
            <p:cNvSpPr/>
            <p:nvPr/>
          </p:nvSpPr>
          <p:spPr>
            <a:xfrm>
              <a:off x="-2236486"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23" name="Freeform 4003">
              <a:extLst>
                <a:ext uri="{FF2B5EF4-FFF2-40B4-BE49-F238E27FC236}">
                  <a16:creationId xmlns:a16="http://schemas.microsoft.com/office/drawing/2014/main" id="{B9F92E59-FFF3-DE5B-EA28-86814D4234FB}"/>
                </a:ext>
              </a:extLst>
            </p:cNvPr>
            <p:cNvSpPr/>
            <p:nvPr/>
          </p:nvSpPr>
          <p:spPr>
            <a:xfrm>
              <a:off x="-2169346"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24" name="Freeform 4004">
              <a:extLst>
                <a:ext uri="{FF2B5EF4-FFF2-40B4-BE49-F238E27FC236}">
                  <a16:creationId xmlns:a16="http://schemas.microsoft.com/office/drawing/2014/main" id="{F4BF60F5-35FB-DBEA-0CC0-72E7A76E5113}"/>
                </a:ext>
              </a:extLst>
            </p:cNvPr>
            <p:cNvSpPr/>
            <p:nvPr/>
          </p:nvSpPr>
          <p:spPr>
            <a:xfrm>
              <a:off x="-215837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25" name="Freeform 4005">
              <a:extLst>
                <a:ext uri="{FF2B5EF4-FFF2-40B4-BE49-F238E27FC236}">
                  <a16:creationId xmlns:a16="http://schemas.microsoft.com/office/drawing/2014/main" id="{14718724-10E9-6CFB-CCF5-4C31DB8FFB73}"/>
                </a:ext>
              </a:extLst>
            </p:cNvPr>
            <p:cNvSpPr/>
            <p:nvPr/>
          </p:nvSpPr>
          <p:spPr>
            <a:xfrm>
              <a:off x="-2164464"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26" name="Freeform 4006">
              <a:extLst>
                <a:ext uri="{FF2B5EF4-FFF2-40B4-BE49-F238E27FC236}">
                  <a16:creationId xmlns:a16="http://schemas.microsoft.com/office/drawing/2014/main" id="{9C270814-C3F5-4570-6584-1CF9B99FE9A9}"/>
                </a:ext>
              </a:extLst>
            </p:cNvPr>
            <p:cNvSpPr/>
            <p:nvPr/>
          </p:nvSpPr>
          <p:spPr>
            <a:xfrm>
              <a:off x="-2153492"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27" name="Freeform 4007">
              <a:extLst>
                <a:ext uri="{FF2B5EF4-FFF2-40B4-BE49-F238E27FC236}">
                  <a16:creationId xmlns:a16="http://schemas.microsoft.com/office/drawing/2014/main" id="{B77DB714-8E31-C180-05D8-80DCD5C52BD3}"/>
                </a:ext>
              </a:extLst>
            </p:cNvPr>
            <p:cNvSpPr/>
            <p:nvPr/>
          </p:nvSpPr>
          <p:spPr>
            <a:xfrm>
              <a:off x="-2144936"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28" name="Freeform 4008">
              <a:extLst>
                <a:ext uri="{FF2B5EF4-FFF2-40B4-BE49-F238E27FC236}">
                  <a16:creationId xmlns:a16="http://schemas.microsoft.com/office/drawing/2014/main" id="{B11F0479-82D5-D5C7-B5F5-E7D8F66099C8}"/>
                </a:ext>
              </a:extLst>
            </p:cNvPr>
            <p:cNvSpPr/>
            <p:nvPr/>
          </p:nvSpPr>
          <p:spPr>
            <a:xfrm>
              <a:off x="-213396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29" name="Freeform 4009">
              <a:extLst>
                <a:ext uri="{FF2B5EF4-FFF2-40B4-BE49-F238E27FC236}">
                  <a16:creationId xmlns:a16="http://schemas.microsoft.com/office/drawing/2014/main" id="{AAD3C8FB-DC58-8D82-D04A-158C4F00FA7A}"/>
                </a:ext>
              </a:extLst>
            </p:cNvPr>
            <p:cNvSpPr/>
            <p:nvPr/>
          </p:nvSpPr>
          <p:spPr>
            <a:xfrm>
              <a:off x="-2144936"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30" name="Freeform 4010">
              <a:extLst>
                <a:ext uri="{FF2B5EF4-FFF2-40B4-BE49-F238E27FC236}">
                  <a16:creationId xmlns:a16="http://schemas.microsoft.com/office/drawing/2014/main" id="{024093F9-FAF2-F3D5-A437-EFBF42F33284}"/>
                </a:ext>
              </a:extLst>
            </p:cNvPr>
            <p:cNvSpPr/>
            <p:nvPr/>
          </p:nvSpPr>
          <p:spPr>
            <a:xfrm>
              <a:off x="-213396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31" name="Freeform 4011">
              <a:extLst>
                <a:ext uri="{FF2B5EF4-FFF2-40B4-BE49-F238E27FC236}">
                  <a16:creationId xmlns:a16="http://schemas.microsoft.com/office/drawing/2014/main" id="{BD12B3C0-6636-ECE8-5C07-5A6C8729069C}"/>
                </a:ext>
              </a:extLst>
            </p:cNvPr>
            <p:cNvSpPr/>
            <p:nvPr/>
          </p:nvSpPr>
          <p:spPr>
            <a:xfrm>
              <a:off x="-2144936"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32" name="Freeform 4012">
              <a:extLst>
                <a:ext uri="{FF2B5EF4-FFF2-40B4-BE49-F238E27FC236}">
                  <a16:creationId xmlns:a16="http://schemas.microsoft.com/office/drawing/2014/main" id="{0BA71E79-4B34-C4C1-A77C-EC23F71E969F}"/>
                </a:ext>
              </a:extLst>
            </p:cNvPr>
            <p:cNvSpPr/>
            <p:nvPr/>
          </p:nvSpPr>
          <p:spPr>
            <a:xfrm>
              <a:off x="-2133964"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33" name="Freeform 4013">
              <a:extLst>
                <a:ext uri="{FF2B5EF4-FFF2-40B4-BE49-F238E27FC236}">
                  <a16:creationId xmlns:a16="http://schemas.microsoft.com/office/drawing/2014/main" id="{121F0511-A693-A6C5-CCF7-47FC96291EA1}"/>
                </a:ext>
              </a:extLst>
            </p:cNvPr>
            <p:cNvSpPr/>
            <p:nvPr/>
          </p:nvSpPr>
          <p:spPr>
            <a:xfrm>
              <a:off x="-2140054"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34" name="Freeform 4014">
              <a:extLst>
                <a:ext uri="{FF2B5EF4-FFF2-40B4-BE49-F238E27FC236}">
                  <a16:creationId xmlns:a16="http://schemas.microsoft.com/office/drawing/2014/main" id="{8A2BABC3-F734-4042-AEBA-EE76D9ADF303}"/>
                </a:ext>
              </a:extLst>
            </p:cNvPr>
            <p:cNvSpPr/>
            <p:nvPr/>
          </p:nvSpPr>
          <p:spPr>
            <a:xfrm>
              <a:off x="-2129083"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35" name="Freeform 4015">
              <a:extLst>
                <a:ext uri="{FF2B5EF4-FFF2-40B4-BE49-F238E27FC236}">
                  <a16:creationId xmlns:a16="http://schemas.microsoft.com/office/drawing/2014/main" id="{43976F1E-1D74-9391-105C-993D9F221FD1}"/>
                </a:ext>
              </a:extLst>
            </p:cNvPr>
            <p:cNvSpPr/>
            <p:nvPr/>
          </p:nvSpPr>
          <p:spPr>
            <a:xfrm>
              <a:off x="-2135172"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36" name="Freeform 4016">
              <a:extLst>
                <a:ext uri="{FF2B5EF4-FFF2-40B4-BE49-F238E27FC236}">
                  <a16:creationId xmlns:a16="http://schemas.microsoft.com/office/drawing/2014/main" id="{F360B839-1319-2CA3-CEEB-43BAF677D963}"/>
                </a:ext>
              </a:extLst>
            </p:cNvPr>
            <p:cNvSpPr/>
            <p:nvPr/>
          </p:nvSpPr>
          <p:spPr>
            <a:xfrm>
              <a:off x="-2124201"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37" name="Freeform 4017">
              <a:extLst>
                <a:ext uri="{FF2B5EF4-FFF2-40B4-BE49-F238E27FC236}">
                  <a16:creationId xmlns:a16="http://schemas.microsoft.com/office/drawing/2014/main" id="{B14074C8-8FDC-7B0A-9116-1840188C50EA}"/>
                </a:ext>
              </a:extLst>
            </p:cNvPr>
            <p:cNvSpPr/>
            <p:nvPr/>
          </p:nvSpPr>
          <p:spPr>
            <a:xfrm>
              <a:off x="-2110762"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38" name="Freeform 4018">
              <a:extLst>
                <a:ext uri="{FF2B5EF4-FFF2-40B4-BE49-F238E27FC236}">
                  <a16:creationId xmlns:a16="http://schemas.microsoft.com/office/drawing/2014/main" id="{F83628E3-F033-3D3B-6659-EC8D9DA7B5F6}"/>
                </a:ext>
              </a:extLst>
            </p:cNvPr>
            <p:cNvSpPr/>
            <p:nvPr/>
          </p:nvSpPr>
          <p:spPr>
            <a:xfrm>
              <a:off x="-2099791"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39" name="Freeform 4019">
              <a:extLst>
                <a:ext uri="{FF2B5EF4-FFF2-40B4-BE49-F238E27FC236}">
                  <a16:creationId xmlns:a16="http://schemas.microsoft.com/office/drawing/2014/main" id="{66E36F77-3D4F-12AF-AE59-766AACB79AC4}"/>
                </a:ext>
              </a:extLst>
            </p:cNvPr>
            <p:cNvSpPr/>
            <p:nvPr/>
          </p:nvSpPr>
          <p:spPr>
            <a:xfrm>
              <a:off x="-2105880"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40" name="Freeform 4020">
              <a:extLst>
                <a:ext uri="{FF2B5EF4-FFF2-40B4-BE49-F238E27FC236}">
                  <a16:creationId xmlns:a16="http://schemas.microsoft.com/office/drawing/2014/main" id="{8061D149-7691-B576-0C92-5A387CCB830D}"/>
                </a:ext>
              </a:extLst>
            </p:cNvPr>
            <p:cNvSpPr/>
            <p:nvPr/>
          </p:nvSpPr>
          <p:spPr>
            <a:xfrm>
              <a:off x="-2094909"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41" name="Freeform 4021">
              <a:extLst>
                <a:ext uri="{FF2B5EF4-FFF2-40B4-BE49-F238E27FC236}">
                  <a16:creationId xmlns:a16="http://schemas.microsoft.com/office/drawing/2014/main" id="{EB946750-9CE6-23A8-C261-BB6FDE68C9F8}"/>
                </a:ext>
              </a:extLst>
            </p:cNvPr>
            <p:cNvSpPr/>
            <p:nvPr/>
          </p:nvSpPr>
          <p:spPr>
            <a:xfrm>
              <a:off x="-2091234" y="158054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42" name="Freeform 4022">
              <a:extLst>
                <a:ext uri="{FF2B5EF4-FFF2-40B4-BE49-F238E27FC236}">
                  <a16:creationId xmlns:a16="http://schemas.microsoft.com/office/drawing/2014/main" id="{A3EEA31E-EF86-AE80-A60C-77599EECB4DD}"/>
                </a:ext>
              </a:extLst>
            </p:cNvPr>
            <p:cNvSpPr/>
            <p:nvPr/>
          </p:nvSpPr>
          <p:spPr>
            <a:xfrm>
              <a:off x="-2080263" y="156540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43" name="Freeform 4023">
              <a:extLst>
                <a:ext uri="{FF2B5EF4-FFF2-40B4-BE49-F238E27FC236}">
                  <a16:creationId xmlns:a16="http://schemas.microsoft.com/office/drawing/2014/main" id="{0BE14FE2-971A-38D3-3C26-EFEDC56633D2}"/>
                </a:ext>
              </a:extLst>
            </p:cNvPr>
            <p:cNvSpPr/>
            <p:nvPr/>
          </p:nvSpPr>
          <p:spPr>
            <a:xfrm>
              <a:off x="-2032651" y="1745944"/>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44" name="Freeform 4024">
              <a:extLst>
                <a:ext uri="{FF2B5EF4-FFF2-40B4-BE49-F238E27FC236}">
                  <a16:creationId xmlns:a16="http://schemas.microsoft.com/office/drawing/2014/main" id="{C266139A-6652-7E35-D33E-4120C1C011AF}"/>
                </a:ext>
              </a:extLst>
            </p:cNvPr>
            <p:cNvSpPr/>
            <p:nvPr/>
          </p:nvSpPr>
          <p:spPr>
            <a:xfrm>
              <a:off x="-2021679" y="173080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45" name="Freeform 4025">
              <a:extLst>
                <a:ext uri="{FF2B5EF4-FFF2-40B4-BE49-F238E27FC236}">
                  <a16:creationId xmlns:a16="http://schemas.microsoft.com/office/drawing/2014/main" id="{D5EFE532-1645-A516-0249-65AEAB2CB1A4}"/>
                </a:ext>
              </a:extLst>
            </p:cNvPr>
            <p:cNvSpPr/>
            <p:nvPr/>
          </p:nvSpPr>
          <p:spPr>
            <a:xfrm>
              <a:off x="-2008241" y="1934968"/>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46" name="Freeform 4026">
              <a:extLst>
                <a:ext uri="{FF2B5EF4-FFF2-40B4-BE49-F238E27FC236}">
                  <a16:creationId xmlns:a16="http://schemas.microsoft.com/office/drawing/2014/main" id="{BC189453-FF95-381C-FE64-9CA631D99EB0}"/>
                </a:ext>
              </a:extLst>
            </p:cNvPr>
            <p:cNvSpPr/>
            <p:nvPr/>
          </p:nvSpPr>
          <p:spPr>
            <a:xfrm>
              <a:off x="-1997270" y="1919825"/>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47" name="Freeform 4027">
              <a:extLst>
                <a:ext uri="{FF2B5EF4-FFF2-40B4-BE49-F238E27FC236}">
                  <a16:creationId xmlns:a16="http://schemas.microsoft.com/office/drawing/2014/main" id="{B71F6817-2DDB-F292-D2D9-BE847ADF786A}"/>
                </a:ext>
              </a:extLst>
            </p:cNvPr>
            <p:cNvSpPr/>
            <p:nvPr/>
          </p:nvSpPr>
          <p:spPr>
            <a:xfrm>
              <a:off x="-1988713" y="1934968"/>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48" name="Freeform 4028">
              <a:extLst>
                <a:ext uri="{FF2B5EF4-FFF2-40B4-BE49-F238E27FC236}">
                  <a16:creationId xmlns:a16="http://schemas.microsoft.com/office/drawing/2014/main" id="{F1ABF4ED-BB61-B752-F267-CC3C6A522052}"/>
                </a:ext>
              </a:extLst>
            </p:cNvPr>
            <p:cNvSpPr/>
            <p:nvPr/>
          </p:nvSpPr>
          <p:spPr>
            <a:xfrm>
              <a:off x="-1977742" y="1919825"/>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49" name="Freeform 4029">
              <a:extLst>
                <a:ext uri="{FF2B5EF4-FFF2-40B4-BE49-F238E27FC236}">
                  <a16:creationId xmlns:a16="http://schemas.microsoft.com/office/drawing/2014/main" id="{0E45AA09-2AF4-92C0-E114-C3F6E541ACC6}"/>
                </a:ext>
              </a:extLst>
            </p:cNvPr>
            <p:cNvSpPr/>
            <p:nvPr/>
          </p:nvSpPr>
          <p:spPr>
            <a:xfrm>
              <a:off x="-1939894" y="1934968"/>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50" name="Freeform 4030">
              <a:extLst>
                <a:ext uri="{FF2B5EF4-FFF2-40B4-BE49-F238E27FC236}">
                  <a16:creationId xmlns:a16="http://schemas.microsoft.com/office/drawing/2014/main" id="{B5E0E379-0F71-7F4F-FBBD-6D09E5520F75}"/>
                </a:ext>
              </a:extLst>
            </p:cNvPr>
            <p:cNvSpPr/>
            <p:nvPr/>
          </p:nvSpPr>
          <p:spPr>
            <a:xfrm>
              <a:off x="-1928922" y="1919825"/>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51" name="Freeform 4031">
              <a:extLst>
                <a:ext uri="{FF2B5EF4-FFF2-40B4-BE49-F238E27FC236}">
                  <a16:creationId xmlns:a16="http://schemas.microsoft.com/office/drawing/2014/main" id="{9E6209EE-4104-E8D0-0621-F43149824BEF}"/>
                </a:ext>
              </a:extLst>
            </p:cNvPr>
            <p:cNvSpPr/>
            <p:nvPr/>
          </p:nvSpPr>
          <p:spPr>
            <a:xfrm>
              <a:off x="-1939894" y="1934968"/>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52" name="Freeform 4032">
              <a:extLst>
                <a:ext uri="{FF2B5EF4-FFF2-40B4-BE49-F238E27FC236}">
                  <a16:creationId xmlns:a16="http://schemas.microsoft.com/office/drawing/2014/main" id="{E44E1D6D-EC95-C1F7-2870-342A4A771EBA}"/>
                </a:ext>
              </a:extLst>
            </p:cNvPr>
            <p:cNvSpPr/>
            <p:nvPr/>
          </p:nvSpPr>
          <p:spPr>
            <a:xfrm>
              <a:off x="-1928922" y="1919825"/>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53" name="Freeform 4033">
              <a:extLst>
                <a:ext uri="{FF2B5EF4-FFF2-40B4-BE49-F238E27FC236}">
                  <a16:creationId xmlns:a16="http://schemas.microsoft.com/office/drawing/2014/main" id="{89DEAE9C-F129-02FF-3579-BF64E87E8297}"/>
                </a:ext>
              </a:extLst>
            </p:cNvPr>
            <p:cNvSpPr/>
            <p:nvPr/>
          </p:nvSpPr>
          <p:spPr>
            <a:xfrm>
              <a:off x="-1891074" y="1934968"/>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54" name="Freeform 4034">
              <a:extLst>
                <a:ext uri="{FF2B5EF4-FFF2-40B4-BE49-F238E27FC236}">
                  <a16:creationId xmlns:a16="http://schemas.microsoft.com/office/drawing/2014/main" id="{8F8C102F-13BB-1AC4-03BA-AD980DAC45AB}"/>
                </a:ext>
              </a:extLst>
            </p:cNvPr>
            <p:cNvSpPr/>
            <p:nvPr/>
          </p:nvSpPr>
          <p:spPr>
            <a:xfrm>
              <a:off x="-1880103" y="1919825"/>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55" name="Freeform 4035">
              <a:extLst>
                <a:ext uri="{FF2B5EF4-FFF2-40B4-BE49-F238E27FC236}">
                  <a16:creationId xmlns:a16="http://schemas.microsoft.com/office/drawing/2014/main" id="{E5281238-099E-8B2E-BA72-9FEE02E916CC}"/>
                </a:ext>
              </a:extLst>
            </p:cNvPr>
            <p:cNvSpPr/>
            <p:nvPr/>
          </p:nvSpPr>
          <p:spPr>
            <a:xfrm>
              <a:off x="-1832490" y="1934968"/>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5856" name="Freeform 4036">
              <a:extLst>
                <a:ext uri="{FF2B5EF4-FFF2-40B4-BE49-F238E27FC236}">
                  <a16:creationId xmlns:a16="http://schemas.microsoft.com/office/drawing/2014/main" id="{F9B40F22-68DE-3C7A-05D3-8BB65A24F808}"/>
                </a:ext>
              </a:extLst>
            </p:cNvPr>
            <p:cNvSpPr/>
            <p:nvPr/>
          </p:nvSpPr>
          <p:spPr>
            <a:xfrm>
              <a:off x="-1821519" y="1919825"/>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4CADC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grpSp>
      <p:grpSp>
        <p:nvGrpSpPr>
          <p:cNvPr id="3012" name="Graphic 1572">
            <a:extLst>
              <a:ext uri="{FF2B5EF4-FFF2-40B4-BE49-F238E27FC236}">
                <a16:creationId xmlns:a16="http://schemas.microsoft.com/office/drawing/2014/main" id="{B564367C-ABE2-1262-24E7-BD65FAE15D13}"/>
              </a:ext>
            </a:extLst>
          </p:cNvPr>
          <p:cNvGrpSpPr/>
          <p:nvPr/>
        </p:nvGrpSpPr>
        <p:grpSpPr>
          <a:xfrm>
            <a:off x="2049877" y="1713023"/>
            <a:ext cx="5507102" cy="481215"/>
            <a:chOff x="-5161985" y="1483911"/>
            <a:chExt cx="3654118" cy="286004"/>
          </a:xfrm>
          <a:noFill/>
        </p:grpSpPr>
        <p:sp>
          <p:nvSpPr>
            <p:cNvPr id="4535" name="Freeform 4038">
              <a:extLst>
                <a:ext uri="{FF2B5EF4-FFF2-40B4-BE49-F238E27FC236}">
                  <a16:creationId xmlns:a16="http://schemas.microsoft.com/office/drawing/2014/main" id="{9F81EE3B-F9C3-8F39-413B-D4582A09562A}"/>
                </a:ext>
              </a:extLst>
            </p:cNvPr>
            <p:cNvSpPr/>
            <p:nvPr/>
          </p:nvSpPr>
          <p:spPr>
            <a:xfrm>
              <a:off x="-5161985" y="149905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36" name="Freeform 4039">
              <a:extLst>
                <a:ext uri="{FF2B5EF4-FFF2-40B4-BE49-F238E27FC236}">
                  <a16:creationId xmlns:a16="http://schemas.microsoft.com/office/drawing/2014/main" id="{DF67A9B5-41B2-00AF-55D9-2A0F9429BB98}"/>
                </a:ext>
              </a:extLst>
            </p:cNvPr>
            <p:cNvSpPr/>
            <p:nvPr/>
          </p:nvSpPr>
          <p:spPr>
            <a:xfrm>
              <a:off x="-5151014" y="148391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37" name="Freeform 4040">
              <a:extLst>
                <a:ext uri="{FF2B5EF4-FFF2-40B4-BE49-F238E27FC236}">
                  <a16:creationId xmlns:a16="http://schemas.microsoft.com/office/drawing/2014/main" id="{753787CF-B1BC-582D-F289-BFD42D18568C}"/>
                </a:ext>
              </a:extLst>
            </p:cNvPr>
            <p:cNvSpPr/>
            <p:nvPr/>
          </p:nvSpPr>
          <p:spPr>
            <a:xfrm>
              <a:off x="-5137576" y="149905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38" name="Freeform 4041">
              <a:extLst>
                <a:ext uri="{FF2B5EF4-FFF2-40B4-BE49-F238E27FC236}">
                  <a16:creationId xmlns:a16="http://schemas.microsoft.com/office/drawing/2014/main" id="{E5C3D3B9-962C-8219-9E40-FB9EAFE28EF6}"/>
                </a:ext>
              </a:extLst>
            </p:cNvPr>
            <p:cNvSpPr/>
            <p:nvPr/>
          </p:nvSpPr>
          <p:spPr>
            <a:xfrm>
              <a:off x="-5126604" y="148391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39" name="Freeform 4042">
              <a:extLst>
                <a:ext uri="{FF2B5EF4-FFF2-40B4-BE49-F238E27FC236}">
                  <a16:creationId xmlns:a16="http://schemas.microsoft.com/office/drawing/2014/main" id="{B4A9F1D9-1907-AB37-E4AF-6FDC143F48E9}"/>
                </a:ext>
              </a:extLst>
            </p:cNvPr>
            <p:cNvSpPr/>
            <p:nvPr/>
          </p:nvSpPr>
          <p:spPr>
            <a:xfrm>
              <a:off x="-4332053" y="1539659"/>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40" name="Freeform 4043">
              <a:extLst>
                <a:ext uri="{FF2B5EF4-FFF2-40B4-BE49-F238E27FC236}">
                  <a16:creationId xmlns:a16="http://schemas.microsoft.com/office/drawing/2014/main" id="{DB66E7C9-B730-D65A-5B55-57424D0BAC37}"/>
                </a:ext>
              </a:extLst>
            </p:cNvPr>
            <p:cNvSpPr/>
            <p:nvPr/>
          </p:nvSpPr>
          <p:spPr>
            <a:xfrm>
              <a:off x="-4321081" y="1524516"/>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41" name="Freeform 4044">
              <a:extLst>
                <a:ext uri="{FF2B5EF4-FFF2-40B4-BE49-F238E27FC236}">
                  <a16:creationId xmlns:a16="http://schemas.microsoft.com/office/drawing/2014/main" id="{655A2E24-05A9-95DD-FF53-E88C698E75BB}"/>
                </a:ext>
              </a:extLst>
            </p:cNvPr>
            <p:cNvSpPr/>
            <p:nvPr/>
          </p:nvSpPr>
          <p:spPr>
            <a:xfrm>
              <a:off x="-4273469" y="155331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42" name="Freeform 4045">
              <a:extLst>
                <a:ext uri="{FF2B5EF4-FFF2-40B4-BE49-F238E27FC236}">
                  <a16:creationId xmlns:a16="http://schemas.microsoft.com/office/drawing/2014/main" id="{A2593A27-E77D-4D2C-EFF7-82E4AEE348A9}"/>
                </a:ext>
              </a:extLst>
            </p:cNvPr>
            <p:cNvSpPr/>
            <p:nvPr/>
          </p:nvSpPr>
          <p:spPr>
            <a:xfrm>
              <a:off x="-4262498" y="153817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43" name="Freeform 4046">
              <a:extLst>
                <a:ext uri="{FF2B5EF4-FFF2-40B4-BE49-F238E27FC236}">
                  <a16:creationId xmlns:a16="http://schemas.microsoft.com/office/drawing/2014/main" id="{229FE77B-107F-5437-6F7E-15A96BBEA8EE}"/>
                </a:ext>
              </a:extLst>
            </p:cNvPr>
            <p:cNvSpPr/>
            <p:nvPr/>
          </p:nvSpPr>
          <p:spPr>
            <a:xfrm>
              <a:off x="-4268587" y="155331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44" name="Freeform 4047">
              <a:extLst>
                <a:ext uri="{FF2B5EF4-FFF2-40B4-BE49-F238E27FC236}">
                  <a16:creationId xmlns:a16="http://schemas.microsoft.com/office/drawing/2014/main" id="{FE3B4161-7FAA-DDA3-77BF-A50370F8F35D}"/>
                </a:ext>
              </a:extLst>
            </p:cNvPr>
            <p:cNvSpPr/>
            <p:nvPr/>
          </p:nvSpPr>
          <p:spPr>
            <a:xfrm>
              <a:off x="-4257616" y="153817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45" name="Freeform 4048">
              <a:extLst>
                <a:ext uri="{FF2B5EF4-FFF2-40B4-BE49-F238E27FC236}">
                  <a16:creationId xmlns:a16="http://schemas.microsoft.com/office/drawing/2014/main" id="{F5C0F870-1670-F63B-AE7E-91131227B3A1}"/>
                </a:ext>
              </a:extLst>
            </p:cNvPr>
            <p:cNvSpPr/>
            <p:nvPr/>
          </p:nvSpPr>
          <p:spPr>
            <a:xfrm>
              <a:off x="-4268587" y="155331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46" name="Freeform 4049">
              <a:extLst>
                <a:ext uri="{FF2B5EF4-FFF2-40B4-BE49-F238E27FC236}">
                  <a16:creationId xmlns:a16="http://schemas.microsoft.com/office/drawing/2014/main" id="{F8155F68-8DFB-6123-F9B2-F28F5BA680F9}"/>
                </a:ext>
              </a:extLst>
            </p:cNvPr>
            <p:cNvSpPr/>
            <p:nvPr/>
          </p:nvSpPr>
          <p:spPr>
            <a:xfrm>
              <a:off x="-4257616" y="153817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47" name="Freeform 4050">
              <a:extLst>
                <a:ext uri="{FF2B5EF4-FFF2-40B4-BE49-F238E27FC236}">
                  <a16:creationId xmlns:a16="http://schemas.microsoft.com/office/drawing/2014/main" id="{D261C9FF-81C6-D0FD-66DB-7343B4CF0B71}"/>
                </a:ext>
              </a:extLst>
            </p:cNvPr>
            <p:cNvSpPr/>
            <p:nvPr/>
          </p:nvSpPr>
          <p:spPr>
            <a:xfrm>
              <a:off x="-4263705" y="155331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48" name="Freeform 4051">
              <a:extLst>
                <a:ext uri="{FF2B5EF4-FFF2-40B4-BE49-F238E27FC236}">
                  <a16:creationId xmlns:a16="http://schemas.microsoft.com/office/drawing/2014/main" id="{D81FF01E-528B-13F3-CC35-51C29D7A1350}"/>
                </a:ext>
              </a:extLst>
            </p:cNvPr>
            <p:cNvSpPr/>
            <p:nvPr/>
          </p:nvSpPr>
          <p:spPr>
            <a:xfrm>
              <a:off x="-4252734" y="153817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49" name="Freeform 4052">
              <a:extLst>
                <a:ext uri="{FF2B5EF4-FFF2-40B4-BE49-F238E27FC236}">
                  <a16:creationId xmlns:a16="http://schemas.microsoft.com/office/drawing/2014/main" id="{1CFBB479-3C72-4A14-A9FC-B8C0032445ED}"/>
                </a:ext>
              </a:extLst>
            </p:cNvPr>
            <p:cNvSpPr/>
            <p:nvPr/>
          </p:nvSpPr>
          <p:spPr>
            <a:xfrm>
              <a:off x="-4263705" y="155331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50" name="Freeform 4053">
              <a:extLst>
                <a:ext uri="{FF2B5EF4-FFF2-40B4-BE49-F238E27FC236}">
                  <a16:creationId xmlns:a16="http://schemas.microsoft.com/office/drawing/2014/main" id="{D992B169-BE90-0D0C-526B-173C8FB43AA4}"/>
                </a:ext>
              </a:extLst>
            </p:cNvPr>
            <p:cNvSpPr/>
            <p:nvPr/>
          </p:nvSpPr>
          <p:spPr>
            <a:xfrm>
              <a:off x="-4252734" y="153817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51" name="Freeform 4054">
              <a:extLst>
                <a:ext uri="{FF2B5EF4-FFF2-40B4-BE49-F238E27FC236}">
                  <a16:creationId xmlns:a16="http://schemas.microsoft.com/office/drawing/2014/main" id="{4AC7C38B-CD77-1D8D-8A8F-F1778D5C5A17}"/>
                </a:ext>
              </a:extLst>
            </p:cNvPr>
            <p:cNvSpPr/>
            <p:nvPr/>
          </p:nvSpPr>
          <p:spPr>
            <a:xfrm>
              <a:off x="-4258823" y="155331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52" name="Freeform 4055">
              <a:extLst>
                <a:ext uri="{FF2B5EF4-FFF2-40B4-BE49-F238E27FC236}">
                  <a16:creationId xmlns:a16="http://schemas.microsoft.com/office/drawing/2014/main" id="{6E707E50-B650-0EAE-0C68-DBBCCC3A94B9}"/>
                </a:ext>
              </a:extLst>
            </p:cNvPr>
            <p:cNvSpPr/>
            <p:nvPr/>
          </p:nvSpPr>
          <p:spPr>
            <a:xfrm>
              <a:off x="-4247852" y="153817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53" name="Freeform 4056">
              <a:extLst>
                <a:ext uri="{FF2B5EF4-FFF2-40B4-BE49-F238E27FC236}">
                  <a16:creationId xmlns:a16="http://schemas.microsoft.com/office/drawing/2014/main" id="{81B7BF9E-B8B0-6582-5AB0-46BF7AA8DE07}"/>
                </a:ext>
              </a:extLst>
            </p:cNvPr>
            <p:cNvSpPr/>
            <p:nvPr/>
          </p:nvSpPr>
          <p:spPr>
            <a:xfrm>
              <a:off x="-4195358" y="1567753"/>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54" name="Freeform 4057">
              <a:extLst>
                <a:ext uri="{FF2B5EF4-FFF2-40B4-BE49-F238E27FC236}">
                  <a16:creationId xmlns:a16="http://schemas.microsoft.com/office/drawing/2014/main" id="{BFFB2E68-0FDE-00A7-1A9E-2162172FDDBB}"/>
                </a:ext>
              </a:extLst>
            </p:cNvPr>
            <p:cNvSpPr/>
            <p:nvPr/>
          </p:nvSpPr>
          <p:spPr>
            <a:xfrm>
              <a:off x="-4184387"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55" name="Freeform 4058">
              <a:extLst>
                <a:ext uri="{FF2B5EF4-FFF2-40B4-BE49-F238E27FC236}">
                  <a16:creationId xmlns:a16="http://schemas.microsoft.com/office/drawing/2014/main" id="{CAA2AF0F-7F5F-8B64-F182-EA725C10A74A}"/>
                </a:ext>
              </a:extLst>
            </p:cNvPr>
            <p:cNvSpPr/>
            <p:nvPr/>
          </p:nvSpPr>
          <p:spPr>
            <a:xfrm>
              <a:off x="-4170948" y="1567753"/>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56" name="Freeform 4059">
              <a:extLst>
                <a:ext uri="{FF2B5EF4-FFF2-40B4-BE49-F238E27FC236}">
                  <a16:creationId xmlns:a16="http://schemas.microsoft.com/office/drawing/2014/main" id="{8A5BF486-D547-9BEB-4A2E-B69C07E110C4}"/>
                </a:ext>
              </a:extLst>
            </p:cNvPr>
            <p:cNvSpPr/>
            <p:nvPr/>
          </p:nvSpPr>
          <p:spPr>
            <a:xfrm>
              <a:off x="-4159977"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57" name="Freeform 4060">
              <a:extLst>
                <a:ext uri="{FF2B5EF4-FFF2-40B4-BE49-F238E27FC236}">
                  <a16:creationId xmlns:a16="http://schemas.microsoft.com/office/drawing/2014/main" id="{165045D8-50B1-E8FB-670C-7C6112B5A7E5}"/>
                </a:ext>
              </a:extLst>
            </p:cNvPr>
            <p:cNvSpPr/>
            <p:nvPr/>
          </p:nvSpPr>
          <p:spPr>
            <a:xfrm>
              <a:off x="-4156302"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58" name="Freeform 4061">
              <a:extLst>
                <a:ext uri="{FF2B5EF4-FFF2-40B4-BE49-F238E27FC236}">
                  <a16:creationId xmlns:a16="http://schemas.microsoft.com/office/drawing/2014/main" id="{6E6DF5E8-65B0-7EB8-2CFA-73700520674A}"/>
                </a:ext>
              </a:extLst>
            </p:cNvPr>
            <p:cNvSpPr/>
            <p:nvPr/>
          </p:nvSpPr>
          <p:spPr>
            <a:xfrm>
              <a:off x="-4145331"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59" name="Freeform 4062">
              <a:extLst>
                <a:ext uri="{FF2B5EF4-FFF2-40B4-BE49-F238E27FC236}">
                  <a16:creationId xmlns:a16="http://schemas.microsoft.com/office/drawing/2014/main" id="{E329F60B-E974-089E-281C-8E900236A403}"/>
                </a:ext>
              </a:extLst>
            </p:cNvPr>
            <p:cNvSpPr/>
            <p:nvPr/>
          </p:nvSpPr>
          <p:spPr>
            <a:xfrm>
              <a:off x="-4127011"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60" name="Freeform 4063">
              <a:extLst>
                <a:ext uri="{FF2B5EF4-FFF2-40B4-BE49-F238E27FC236}">
                  <a16:creationId xmlns:a16="http://schemas.microsoft.com/office/drawing/2014/main" id="{AB25A373-BC2F-9D81-447C-79D10513A63B}"/>
                </a:ext>
              </a:extLst>
            </p:cNvPr>
            <p:cNvSpPr/>
            <p:nvPr/>
          </p:nvSpPr>
          <p:spPr>
            <a:xfrm>
              <a:off x="-4116039"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61" name="Freeform 4064">
              <a:extLst>
                <a:ext uri="{FF2B5EF4-FFF2-40B4-BE49-F238E27FC236}">
                  <a16:creationId xmlns:a16="http://schemas.microsoft.com/office/drawing/2014/main" id="{C28DC6D2-4B29-75D2-1126-4E293F452FE4}"/>
                </a:ext>
              </a:extLst>
            </p:cNvPr>
            <p:cNvSpPr/>
            <p:nvPr/>
          </p:nvSpPr>
          <p:spPr>
            <a:xfrm>
              <a:off x="-4087955" y="1567753"/>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62" name="Freeform 4065">
              <a:extLst>
                <a:ext uri="{FF2B5EF4-FFF2-40B4-BE49-F238E27FC236}">
                  <a16:creationId xmlns:a16="http://schemas.microsoft.com/office/drawing/2014/main" id="{46DF2A90-464E-DD4A-5D1C-6D13800439C9}"/>
                </a:ext>
              </a:extLst>
            </p:cNvPr>
            <p:cNvSpPr/>
            <p:nvPr/>
          </p:nvSpPr>
          <p:spPr>
            <a:xfrm>
              <a:off x="-4076984"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63" name="Freeform 4066">
              <a:extLst>
                <a:ext uri="{FF2B5EF4-FFF2-40B4-BE49-F238E27FC236}">
                  <a16:creationId xmlns:a16="http://schemas.microsoft.com/office/drawing/2014/main" id="{6383EBD5-9603-943A-3875-8A2664AA8C1E}"/>
                </a:ext>
              </a:extLst>
            </p:cNvPr>
            <p:cNvSpPr/>
            <p:nvPr/>
          </p:nvSpPr>
          <p:spPr>
            <a:xfrm>
              <a:off x="-4039135" y="1567753"/>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64" name="Freeform 4067">
              <a:extLst>
                <a:ext uri="{FF2B5EF4-FFF2-40B4-BE49-F238E27FC236}">
                  <a16:creationId xmlns:a16="http://schemas.microsoft.com/office/drawing/2014/main" id="{EECEF8F5-CFB6-F827-3A4F-A7D07836541F}"/>
                </a:ext>
              </a:extLst>
            </p:cNvPr>
            <p:cNvSpPr/>
            <p:nvPr/>
          </p:nvSpPr>
          <p:spPr>
            <a:xfrm>
              <a:off x="-4028164"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65" name="Freeform 4068">
              <a:extLst>
                <a:ext uri="{FF2B5EF4-FFF2-40B4-BE49-F238E27FC236}">
                  <a16:creationId xmlns:a16="http://schemas.microsoft.com/office/drawing/2014/main" id="{CA8C34B1-1CE6-9125-246D-4232EBC03C7D}"/>
                </a:ext>
              </a:extLst>
            </p:cNvPr>
            <p:cNvSpPr/>
            <p:nvPr/>
          </p:nvSpPr>
          <p:spPr>
            <a:xfrm>
              <a:off x="-4029371"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66" name="Freeform 4069">
              <a:extLst>
                <a:ext uri="{FF2B5EF4-FFF2-40B4-BE49-F238E27FC236}">
                  <a16:creationId xmlns:a16="http://schemas.microsoft.com/office/drawing/2014/main" id="{FD4781E0-424B-FB06-47D2-193BF776F0AC}"/>
                </a:ext>
              </a:extLst>
            </p:cNvPr>
            <p:cNvSpPr/>
            <p:nvPr/>
          </p:nvSpPr>
          <p:spPr>
            <a:xfrm>
              <a:off x="-4018400"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67" name="Freeform 4070">
              <a:extLst>
                <a:ext uri="{FF2B5EF4-FFF2-40B4-BE49-F238E27FC236}">
                  <a16:creationId xmlns:a16="http://schemas.microsoft.com/office/drawing/2014/main" id="{FB8573BC-CE5D-1136-6F25-E86A2F0B9042}"/>
                </a:ext>
              </a:extLst>
            </p:cNvPr>
            <p:cNvSpPr/>
            <p:nvPr/>
          </p:nvSpPr>
          <p:spPr>
            <a:xfrm>
              <a:off x="-4029371"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68" name="Freeform 4071">
              <a:extLst>
                <a:ext uri="{FF2B5EF4-FFF2-40B4-BE49-F238E27FC236}">
                  <a16:creationId xmlns:a16="http://schemas.microsoft.com/office/drawing/2014/main" id="{5C8C3CF5-183B-91A5-351C-164D503DB54C}"/>
                </a:ext>
              </a:extLst>
            </p:cNvPr>
            <p:cNvSpPr/>
            <p:nvPr/>
          </p:nvSpPr>
          <p:spPr>
            <a:xfrm>
              <a:off x="-4018400"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69" name="Freeform 4072">
              <a:extLst>
                <a:ext uri="{FF2B5EF4-FFF2-40B4-BE49-F238E27FC236}">
                  <a16:creationId xmlns:a16="http://schemas.microsoft.com/office/drawing/2014/main" id="{DA351C17-A294-6211-CFF6-E80DF7FDB02E}"/>
                </a:ext>
              </a:extLst>
            </p:cNvPr>
            <p:cNvSpPr/>
            <p:nvPr/>
          </p:nvSpPr>
          <p:spPr>
            <a:xfrm>
              <a:off x="-3970788"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70" name="Freeform 4073">
              <a:extLst>
                <a:ext uri="{FF2B5EF4-FFF2-40B4-BE49-F238E27FC236}">
                  <a16:creationId xmlns:a16="http://schemas.microsoft.com/office/drawing/2014/main" id="{280B14D0-9463-A4D6-B47A-9B96F40F31DE}"/>
                </a:ext>
              </a:extLst>
            </p:cNvPr>
            <p:cNvSpPr/>
            <p:nvPr/>
          </p:nvSpPr>
          <p:spPr>
            <a:xfrm>
              <a:off x="-3959817"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71" name="Freeform 4074">
              <a:extLst>
                <a:ext uri="{FF2B5EF4-FFF2-40B4-BE49-F238E27FC236}">
                  <a16:creationId xmlns:a16="http://schemas.microsoft.com/office/drawing/2014/main" id="{4B608B63-D4B9-43B1-DF31-E24347C518E0}"/>
                </a:ext>
              </a:extLst>
            </p:cNvPr>
            <p:cNvSpPr/>
            <p:nvPr/>
          </p:nvSpPr>
          <p:spPr>
            <a:xfrm>
              <a:off x="-3970788"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72" name="Freeform 4075">
              <a:extLst>
                <a:ext uri="{FF2B5EF4-FFF2-40B4-BE49-F238E27FC236}">
                  <a16:creationId xmlns:a16="http://schemas.microsoft.com/office/drawing/2014/main" id="{602731FA-0E16-081A-95F7-7985BC7777F5}"/>
                </a:ext>
              </a:extLst>
            </p:cNvPr>
            <p:cNvSpPr/>
            <p:nvPr/>
          </p:nvSpPr>
          <p:spPr>
            <a:xfrm>
              <a:off x="-3959817"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73" name="Freeform 4076">
              <a:extLst>
                <a:ext uri="{FF2B5EF4-FFF2-40B4-BE49-F238E27FC236}">
                  <a16:creationId xmlns:a16="http://schemas.microsoft.com/office/drawing/2014/main" id="{62866418-E4D8-7252-BF22-924029434862}"/>
                </a:ext>
              </a:extLst>
            </p:cNvPr>
            <p:cNvSpPr/>
            <p:nvPr/>
          </p:nvSpPr>
          <p:spPr>
            <a:xfrm>
              <a:off x="-3926850"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74" name="Freeform 4077">
              <a:extLst>
                <a:ext uri="{FF2B5EF4-FFF2-40B4-BE49-F238E27FC236}">
                  <a16:creationId xmlns:a16="http://schemas.microsoft.com/office/drawing/2014/main" id="{B0A338D7-6C13-F6D0-0A2E-73AA0F110D6B}"/>
                </a:ext>
              </a:extLst>
            </p:cNvPr>
            <p:cNvSpPr/>
            <p:nvPr/>
          </p:nvSpPr>
          <p:spPr>
            <a:xfrm>
              <a:off x="-3915879"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75" name="Freeform 4078">
              <a:extLst>
                <a:ext uri="{FF2B5EF4-FFF2-40B4-BE49-F238E27FC236}">
                  <a16:creationId xmlns:a16="http://schemas.microsoft.com/office/drawing/2014/main" id="{7A67F0F5-48CC-090C-AC75-087E851BF6F0}"/>
                </a:ext>
              </a:extLst>
            </p:cNvPr>
            <p:cNvSpPr/>
            <p:nvPr/>
          </p:nvSpPr>
          <p:spPr>
            <a:xfrm>
              <a:off x="-3897559"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76" name="Freeform 4079">
              <a:extLst>
                <a:ext uri="{FF2B5EF4-FFF2-40B4-BE49-F238E27FC236}">
                  <a16:creationId xmlns:a16="http://schemas.microsoft.com/office/drawing/2014/main" id="{C7ECDFFE-2986-31F9-9D16-6A50A4D438F1}"/>
                </a:ext>
              </a:extLst>
            </p:cNvPr>
            <p:cNvSpPr/>
            <p:nvPr/>
          </p:nvSpPr>
          <p:spPr>
            <a:xfrm>
              <a:off x="-3886587"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77" name="Freeform 4080">
              <a:extLst>
                <a:ext uri="{FF2B5EF4-FFF2-40B4-BE49-F238E27FC236}">
                  <a16:creationId xmlns:a16="http://schemas.microsoft.com/office/drawing/2014/main" id="{128C5167-2BE7-23F6-530F-2E2D87CC6E85}"/>
                </a:ext>
              </a:extLst>
            </p:cNvPr>
            <p:cNvSpPr/>
            <p:nvPr/>
          </p:nvSpPr>
          <p:spPr>
            <a:xfrm>
              <a:off x="-3897559"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78" name="Freeform 4081">
              <a:extLst>
                <a:ext uri="{FF2B5EF4-FFF2-40B4-BE49-F238E27FC236}">
                  <a16:creationId xmlns:a16="http://schemas.microsoft.com/office/drawing/2014/main" id="{A2BD1A64-D839-AF2C-FDB1-87A03CE9A8C9}"/>
                </a:ext>
              </a:extLst>
            </p:cNvPr>
            <p:cNvSpPr/>
            <p:nvPr/>
          </p:nvSpPr>
          <p:spPr>
            <a:xfrm>
              <a:off x="-3886587"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79" name="Freeform 4082">
              <a:extLst>
                <a:ext uri="{FF2B5EF4-FFF2-40B4-BE49-F238E27FC236}">
                  <a16:creationId xmlns:a16="http://schemas.microsoft.com/office/drawing/2014/main" id="{F9E1A401-1C39-8917-8768-D98A1EE87B1D}"/>
                </a:ext>
              </a:extLst>
            </p:cNvPr>
            <p:cNvSpPr/>
            <p:nvPr/>
          </p:nvSpPr>
          <p:spPr>
            <a:xfrm>
              <a:off x="-3897559"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80" name="Freeform 4083">
              <a:extLst>
                <a:ext uri="{FF2B5EF4-FFF2-40B4-BE49-F238E27FC236}">
                  <a16:creationId xmlns:a16="http://schemas.microsoft.com/office/drawing/2014/main" id="{00CD0E49-682E-E8D5-25D2-ABCF35EC4CC3}"/>
                </a:ext>
              </a:extLst>
            </p:cNvPr>
            <p:cNvSpPr/>
            <p:nvPr/>
          </p:nvSpPr>
          <p:spPr>
            <a:xfrm>
              <a:off x="-3886587"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81" name="Freeform 4084">
              <a:extLst>
                <a:ext uri="{FF2B5EF4-FFF2-40B4-BE49-F238E27FC236}">
                  <a16:creationId xmlns:a16="http://schemas.microsoft.com/office/drawing/2014/main" id="{0C9D3A7F-7F12-D924-3FEA-947F427C7AE7}"/>
                </a:ext>
              </a:extLst>
            </p:cNvPr>
            <p:cNvSpPr/>
            <p:nvPr/>
          </p:nvSpPr>
          <p:spPr>
            <a:xfrm>
              <a:off x="-3873149"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82" name="Freeform 4085">
              <a:extLst>
                <a:ext uri="{FF2B5EF4-FFF2-40B4-BE49-F238E27FC236}">
                  <a16:creationId xmlns:a16="http://schemas.microsoft.com/office/drawing/2014/main" id="{0F748F5B-AF95-CF6C-E5A9-846F05CA1341}"/>
                </a:ext>
              </a:extLst>
            </p:cNvPr>
            <p:cNvSpPr/>
            <p:nvPr/>
          </p:nvSpPr>
          <p:spPr>
            <a:xfrm>
              <a:off x="-3862178"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83" name="Freeform 4086">
              <a:extLst>
                <a:ext uri="{FF2B5EF4-FFF2-40B4-BE49-F238E27FC236}">
                  <a16:creationId xmlns:a16="http://schemas.microsoft.com/office/drawing/2014/main" id="{7F790A56-3E94-0401-5A6F-1651082015DC}"/>
                </a:ext>
              </a:extLst>
            </p:cNvPr>
            <p:cNvSpPr/>
            <p:nvPr/>
          </p:nvSpPr>
          <p:spPr>
            <a:xfrm>
              <a:off x="-3853621"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84" name="Freeform 4087">
              <a:extLst>
                <a:ext uri="{FF2B5EF4-FFF2-40B4-BE49-F238E27FC236}">
                  <a16:creationId xmlns:a16="http://schemas.microsoft.com/office/drawing/2014/main" id="{11361128-B665-8568-0CBE-0C3EC174672E}"/>
                </a:ext>
              </a:extLst>
            </p:cNvPr>
            <p:cNvSpPr/>
            <p:nvPr/>
          </p:nvSpPr>
          <p:spPr>
            <a:xfrm>
              <a:off x="-3842650"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85" name="Freeform 4088">
              <a:extLst>
                <a:ext uri="{FF2B5EF4-FFF2-40B4-BE49-F238E27FC236}">
                  <a16:creationId xmlns:a16="http://schemas.microsoft.com/office/drawing/2014/main" id="{22996A69-DCC6-A17B-5C04-F7F51E140471}"/>
                </a:ext>
              </a:extLst>
            </p:cNvPr>
            <p:cNvSpPr/>
            <p:nvPr/>
          </p:nvSpPr>
          <p:spPr>
            <a:xfrm>
              <a:off x="-3848739"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86" name="Freeform 4089">
              <a:extLst>
                <a:ext uri="{FF2B5EF4-FFF2-40B4-BE49-F238E27FC236}">
                  <a16:creationId xmlns:a16="http://schemas.microsoft.com/office/drawing/2014/main" id="{26646F3E-A679-7E50-7637-6FE34D104569}"/>
                </a:ext>
              </a:extLst>
            </p:cNvPr>
            <p:cNvSpPr/>
            <p:nvPr/>
          </p:nvSpPr>
          <p:spPr>
            <a:xfrm>
              <a:off x="-3837768"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87" name="Freeform 4090">
              <a:extLst>
                <a:ext uri="{FF2B5EF4-FFF2-40B4-BE49-F238E27FC236}">
                  <a16:creationId xmlns:a16="http://schemas.microsoft.com/office/drawing/2014/main" id="{60A503EB-C70F-C9DA-5747-26A7E6D28017}"/>
                </a:ext>
              </a:extLst>
            </p:cNvPr>
            <p:cNvSpPr/>
            <p:nvPr/>
          </p:nvSpPr>
          <p:spPr>
            <a:xfrm>
              <a:off x="-3848739"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88" name="Freeform 4091">
              <a:extLst>
                <a:ext uri="{FF2B5EF4-FFF2-40B4-BE49-F238E27FC236}">
                  <a16:creationId xmlns:a16="http://schemas.microsoft.com/office/drawing/2014/main" id="{1A4E81EC-C36C-4DBD-F2FC-38434E1847EB}"/>
                </a:ext>
              </a:extLst>
            </p:cNvPr>
            <p:cNvSpPr/>
            <p:nvPr/>
          </p:nvSpPr>
          <p:spPr>
            <a:xfrm>
              <a:off x="-3837768"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89" name="Freeform 4092">
              <a:extLst>
                <a:ext uri="{FF2B5EF4-FFF2-40B4-BE49-F238E27FC236}">
                  <a16:creationId xmlns:a16="http://schemas.microsoft.com/office/drawing/2014/main" id="{C8B0442B-77D8-9F8A-9F96-2E94A4D7245F}"/>
                </a:ext>
              </a:extLst>
            </p:cNvPr>
            <p:cNvSpPr/>
            <p:nvPr/>
          </p:nvSpPr>
          <p:spPr>
            <a:xfrm>
              <a:off x="-3824329" y="1567753"/>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90" name="Freeform 4093">
              <a:extLst>
                <a:ext uri="{FF2B5EF4-FFF2-40B4-BE49-F238E27FC236}">
                  <a16:creationId xmlns:a16="http://schemas.microsoft.com/office/drawing/2014/main" id="{E9C24C1E-55CB-E5F6-B1AA-E4EFCDEF39F8}"/>
                </a:ext>
              </a:extLst>
            </p:cNvPr>
            <p:cNvSpPr/>
            <p:nvPr/>
          </p:nvSpPr>
          <p:spPr>
            <a:xfrm>
              <a:off x="-3813358"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91" name="Freeform 4094">
              <a:extLst>
                <a:ext uri="{FF2B5EF4-FFF2-40B4-BE49-F238E27FC236}">
                  <a16:creationId xmlns:a16="http://schemas.microsoft.com/office/drawing/2014/main" id="{83D5EFA9-4EFA-614F-8266-1593156D86D4}"/>
                </a:ext>
              </a:extLst>
            </p:cNvPr>
            <p:cNvSpPr/>
            <p:nvPr/>
          </p:nvSpPr>
          <p:spPr>
            <a:xfrm>
              <a:off x="-3814565" y="158541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92" name="Freeform 4095">
              <a:extLst>
                <a:ext uri="{FF2B5EF4-FFF2-40B4-BE49-F238E27FC236}">
                  <a16:creationId xmlns:a16="http://schemas.microsoft.com/office/drawing/2014/main" id="{2F717681-B386-5537-1B2D-66AB35AA7FFC}"/>
                </a:ext>
              </a:extLst>
            </p:cNvPr>
            <p:cNvSpPr/>
            <p:nvPr/>
          </p:nvSpPr>
          <p:spPr>
            <a:xfrm>
              <a:off x="-3803594" y="157027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93" name="Freeform 4096">
              <a:extLst>
                <a:ext uri="{FF2B5EF4-FFF2-40B4-BE49-F238E27FC236}">
                  <a16:creationId xmlns:a16="http://schemas.microsoft.com/office/drawing/2014/main" id="{4D9DB9FE-2E18-22F7-21AD-B869122B71A2}"/>
                </a:ext>
              </a:extLst>
            </p:cNvPr>
            <p:cNvSpPr/>
            <p:nvPr/>
          </p:nvSpPr>
          <p:spPr>
            <a:xfrm>
              <a:off x="-3814565" y="158541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94" name="Freeform 4097">
              <a:extLst>
                <a:ext uri="{FF2B5EF4-FFF2-40B4-BE49-F238E27FC236}">
                  <a16:creationId xmlns:a16="http://schemas.microsoft.com/office/drawing/2014/main" id="{644E3645-2A1E-6CDA-BF59-CB32FE1132B3}"/>
                </a:ext>
              </a:extLst>
            </p:cNvPr>
            <p:cNvSpPr/>
            <p:nvPr/>
          </p:nvSpPr>
          <p:spPr>
            <a:xfrm>
              <a:off x="-3803594" y="157027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95" name="Freeform 4098">
              <a:extLst>
                <a:ext uri="{FF2B5EF4-FFF2-40B4-BE49-F238E27FC236}">
                  <a16:creationId xmlns:a16="http://schemas.microsoft.com/office/drawing/2014/main" id="{48AD979E-862D-93FF-3DD7-8E72DBBA3E75}"/>
                </a:ext>
              </a:extLst>
            </p:cNvPr>
            <p:cNvSpPr/>
            <p:nvPr/>
          </p:nvSpPr>
          <p:spPr>
            <a:xfrm>
              <a:off x="-3814565" y="158541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96" name="Freeform 4099">
              <a:extLst>
                <a:ext uri="{FF2B5EF4-FFF2-40B4-BE49-F238E27FC236}">
                  <a16:creationId xmlns:a16="http://schemas.microsoft.com/office/drawing/2014/main" id="{1181F43D-0E98-8552-52F9-BE700F831DC3}"/>
                </a:ext>
              </a:extLst>
            </p:cNvPr>
            <p:cNvSpPr/>
            <p:nvPr/>
          </p:nvSpPr>
          <p:spPr>
            <a:xfrm>
              <a:off x="-3803594" y="157027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97" name="Freeform 4100">
              <a:extLst>
                <a:ext uri="{FF2B5EF4-FFF2-40B4-BE49-F238E27FC236}">
                  <a16:creationId xmlns:a16="http://schemas.microsoft.com/office/drawing/2014/main" id="{8F006881-A2CA-4B55-4E5F-E35F1535592D}"/>
                </a:ext>
              </a:extLst>
            </p:cNvPr>
            <p:cNvSpPr/>
            <p:nvPr/>
          </p:nvSpPr>
          <p:spPr>
            <a:xfrm>
              <a:off x="-3785274" y="158541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98" name="Freeform 4101">
              <a:extLst>
                <a:ext uri="{FF2B5EF4-FFF2-40B4-BE49-F238E27FC236}">
                  <a16:creationId xmlns:a16="http://schemas.microsoft.com/office/drawing/2014/main" id="{CF20741D-B11E-0430-B14D-428CDA9815CC}"/>
                </a:ext>
              </a:extLst>
            </p:cNvPr>
            <p:cNvSpPr/>
            <p:nvPr/>
          </p:nvSpPr>
          <p:spPr>
            <a:xfrm>
              <a:off x="-3774302" y="157027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99" name="Freeform 4102">
              <a:extLst>
                <a:ext uri="{FF2B5EF4-FFF2-40B4-BE49-F238E27FC236}">
                  <a16:creationId xmlns:a16="http://schemas.microsoft.com/office/drawing/2014/main" id="{DD3C195C-468D-6538-2F74-EB2FC37114E8}"/>
                </a:ext>
              </a:extLst>
            </p:cNvPr>
            <p:cNvSpPr/>
            <p:nvPr/>
          </p:nvSpPr>
          <p:spPr>
            <a:xfrm>
              <a:off x="-3785274" y="158541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00" name="Freeform 4103">
              <a:extLst>
                <a:ext uri="{FF2B5EF4-FFF2-40B4-BE49-F238E27FC236}">
                  <a16:creationId xmlns:a16="http://schemas.microsoft.com/office/drawing/2014/main" id="{CCCCDEAE-3152-94B6-FF35-82983C3578CE}"/>
                </a:ext>
              </a:extLst>
            </p:cNvPr>
            <p:cNvSpPr/>
            <p:nvPr/>
          </p:nvSpPr>
          <p:spPr>
            <a:xfrm>
              <a:off x="-3774302" y="157027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01" name="Freeform 4104">
              <a:extLst>
                <a:ext uri="{FF2B5EF4-FFF2-40B4-BE49-F238E27FC236}">
                  <a16:creationId xmlns:a16="http://schemas.microsoft.com/office/drawing/2014/main" id="{B21C1F7C-2797-9D6B-FB9C-57AFECAD59DC}"/>
                </a:ext>
              </a:extLst>
            </p:cNvPr>
            <p:cNvSpPr/>
            <p:nvPr/>
          </p:nvSpPr>
          <p:spPr>
            <a:xfrm>
              <a:off x="-3785274" y="158541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02" name="Freeform 4105">
              <a:extLst>
                <a:ext uri="{FF2B5EF4-FFF2-40B4-BE49-F238E27FC236}">
                  <a16:creationId xmlns:a16="http://schemas.microsoft.com/office/drawing/2014/main" id="{4A66C684-0D04-5FE0-7281-81720B8928D5}"/>
                </a:ext>
              </a:extLst>
            </p:cNvPr>
            <p:cNvSpPr/>
            <p:nvPr/>
          </p:nvSpPr>
          <p:spPr>
            <a:xfrm>
              <a:off x="-3774302" y="157027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03" name="Freeform 4106">
              <a:extLst>
                <a:ext uri="{FF2B5EF4-FFF2-40B4-BE49-F238E27FC236}">
                  <a16:creationId xmlns:a16="http://schemas.microsoft.com/office/drawing/2014/main" id="{B5887308-127D-872A-63B7-F21F182F911C}"/>
                </a:ext>
              </a:extLst>
            </p:cNvPr>
            <p:cNvSpPr/>
            <p:nvPr/>
          </p:nvSpPr>
          <p:spPr>
            <a:xfrm>
              <a:off x="-3755982" y="158541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04" name="Freeform 4107">
              <a:extLst>
                <a:ext uri="{FF2B5EF4-FFF2-40B4-BE49-F238E27FC236}">
                  <a16:creationId xmlns:a16="http://schemas.microsoft.com/office/drawing/2014/main" id="{434039A9-0D0F-B623-954D-8CCBC4D12D17}"/>
                </a:ext>
              </a:extLst>
            </p:cNvPr>
            <p:cNvSpPr/>
            <p:nvPr/>
          </p:nvSpPr>
          <p:spPr>
            <a:xfrm>
              <a:off x="-3745011" y="157027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05" name="Freeform 4108">
              <a:extLst>
                <a:ext uri="{FF2B5EF4-FFF2-40B4-BE49-F238E27FC236}">
                  <a16:creationId xmlns:a16="http://schemas.microsoft.com/office/drawing/2014/main" id="{3BE8EA4B-ADCC-77AB-5C20-081011F1F075}"/>
                </a:ext>
              </a:extLst>
            </p:cNvPr>
            <p:cNvSpPr/>
            <p:nvPr/>
          </p:nvSpPr>
          <p:spPr>
            <a:xfrm>
              <a:off x="-3712044" y="1604685"/>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06" name="Freeform 4109">
              <a:extLst>
                <a:ext uri="{FF2B5EF4-FFF2-40B4-BE49-F238E27FC236}">
                  <a16:creationId xmlns:a16="http://schemas.microsoft.com/office/drawing/2014/main" id="{9E5D803C-8F35-40B7-2927-4419F3D29C9E}"/>
                </a:ext>
              </a:extLst>
            </p:cNvPr>
            <p:cNvSpPr/>
            <p:nvPr/>
          </p:nvSpPr>
          <p:spPr>
            <a:xfrm>
              <a:off x="-3701073"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07" name="Freeform 4110">
              <a:extLst>
                <a:ext uri="{FF2B5EF4-FFF2-40B4-BE49-F238E27FC236}">
                  <a16:creationId xmlns:a16="http://schemas.microsoft.com/office/drawing/2014/main" id="{BB299130-71A7-3621-B875-8A3226A1362D}"/>
                </a:ext>
              </a:extLst>
            </p:cNvPr>
            <p:cNvSpPr/>
            <p:nvPr/>
          </p:nvSpPr>
          <p:spPr>
            <a:xfrm>
              <a:off x="-3702280" y="1604685"/>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08" name="Freeform 4111">
              <a:extLst>
                <a:ext uri="{FF2B5EF4-FFF2-40B4-BE49-F238E27FC236}">
                  <a16:creationId xmlns:a16="http://schemas.microsoft.com/office/drawing/2014/main" id="{73C5B118-7A57-9F6B-3A6E-07F8410C4009}"/>
                </a:ext>
              </a:extLst>
            </p:cNvPr>
            <p:cNvSpPr/>
            <p:nvPr/>
          </p:nvSpPr>
          <p:spPr>
            <a:xfrm>
              <a:off x="-3691309"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09" name="Freeform 4112">
              <a:extLst>
                <a:ext uri="{FF2B5EF4-FFF2-40B4-BE49-F238E27FC236}">
                  <a16:creationId xmlns:a16="http://schemas.microsoft.com/office/drawing/2014/main" id="{571AE130-8EC9-70F2-718D-3071F00C52B4}"/>
                </a:ext>
              </a:extLst>
            </p:cNvPr>
            <p:cNvSpPr/>
            <p:nvPr/>
          </p:nvSpPr>
          <p:spPr>
            <a:xfrm>
              <a:off x="-3697398" y="1604685"/>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10" name="Freeform 4113">
              <a:extLst>
                <a:ext uri="{FF2B5EF4-FFF2-40B4-BE49-F238E27FC236}">
                  <a16:creationId xmlns:a16="http://schemas.microsoft.com/office/drawing/2014/main" id="{0BD375D3-591D-6EA5-8E91-03968641B121}"/>
                </a:ext>
              </a:extLst>
            </p:cNvPr>
            <p:cNvSpPr/>
            <p:nvPr/>
          </p:nvSpPr>
          <p:spPr>
            <a:xfrm>
              <a:off x="-3686427"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11" name="Freeform 4114">
              <a:extLst>
                <a:ext uri="{FF2B5EF4-FFF2-40B4-BE49-F238E27FC236}">
                  <a16:creationId xmlns:a16="http://schemas.microsoft.com/office/drawing/2014/main" id="{DAA43A1D-2DFF-9163-364F-FDB72A28882E}"/>
                </a:ext>
              </a:extLst>
            </p:cNvPr>
            <p:cNvSpPr/>
            <p:nvPr/>
          </p:nvSpPr>
          <p:spPr>
            <a:xfrm>
              <a:off x="-3692516" y="1604685"/>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12" name="Freeform 4115">
              <a:extLst>
                <a:ext uri="{FF2B5EF4-FFF2-40B4-BE49-F238E27FC236}">
                  <a16:creationId xmlns:a16="http://schemas.microsoft.com/office/drawing/2014/main" id="{55DCFCE2-3714-ECB1-4D5F-7E757FE44909}"/>
                </a:ext>
              </a:extLst>
            </p:cNvPr>
            <p:cNvSpPr/>
            <p:nvPr/>
          </p:nvSpPr>
          <p:spPr>
            <a:xfrm>
              <a:off x="-3681545"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13" name="Freeform 4116">
              <a:extLst>
                <a:ext uri="{FF2B5EF4-FFF2-40B4-BE49-F238E27FC236}">
                  <a16:creationId xmlns:a16="http://schemas.microsoft.com/office/drawing/2014/main" id="{F2E69459-6D98-77EF-7E28-96CD5325A85C}"/>
                </a:ext>
              </a:extLst>
            </p:cNvPr>
            <p:cNvSpPr/>
            <p:nvPr/>
          </p:nvSpPr>
          <p:spPr>
            <a:xfrm>
              <a:off x="-3687634" y="1604685"/>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14" name="Freeform 4117">
              <a:extLst>
                <a:ext uri="{FF2B5EF4-FFF2-40B4-BE49-F238E27FC236}">
                  <a16:creationId xmlns:a16="http://schemas.microsoft.com/office/drawing/2014/main" id="{D84038C8-3D1D-7D97-0E88-B3213880D5E7}"/>
                </a:ext>
              </a:extLst>
            </p:cNvPr>
            <p:cNvSpPr/>
            <p:nvPr/>
          </p:nvSpPr>
          <p:spPr>
            <a:xfrm>
              <a:off x="-3676663"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15" name="Freeform 4118">
              <a:extLst>
                <a:ext uri="{FF2B5EF4-FFF2-40B4-BE49-F238E27FC236}">
                  <a16:creationId xmlns:a16="http://schemas.microsoft.com/office/drawing/2014/main" id="{83711B5C-F106-736D-474C-45F8B0905739}"/>
                </a:ext>
              </a:extLst>
            </p:cNvPr>
            <p:cNvSpPr/>
            <p:nvPr/>
          </p:nvSpPr>
          <p:spPr>
            <a:xfrm>
              <a:off x="-3658343" y="1604685"/>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16" name="Freeform 4119">
              <a:extLst>
                <a:ext uri="{FF2B5EF4-FFF2-40B4-BE49-F238E27FC236}">
                  <a16:creationId xmlns:a16="http://schemas.microsoft.com/office/drawing/2014/main" id="{E56D51BA-1D62-FF56-4E9C-AFA0B153F364}"/>
                </a:ext>
              </a:extLst>
            </p:cNvPr>
            <p:cNvSpPr/>
            <p:nvPr/>
          </p:nvSpPr>
          <p:spPr>
            <a:xfrm>
              <a:off x="-3647371"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17" name="Freeform 4120">
              <a:extLst>
                <a:ext uri="{FF2B5EF4-FFF2-40B4-BE49-F238E27FC236}">
                  <a16:creationId xmlns:a16="http://schemas.microsoft.com/office/drawing/2014/main" id="{A44ACAD0-F531-44FF-01D4-DF3E6F476FC3}"/>
                </a:ext>
              </a:extLst>
            </p:cNvPr>
            <p:cNvSpPr/>
            <p:nvPr/>
          </p:nvSpPr>
          <p:spPr>
            <a:xfrm>
              <a:off x="-3658343" y="1604685"/>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18" name="Freeform 4121">
              <a:extLst>
                <a:ext uri="{FF2B5EF4-FFF2-40B4-BE49-F238E27FC236}">
                  <a16:creationId xmlns:a16="http://schemas.microsoft.com/office/drawing/2014/main" id="{1276BFCE-EC69-9D1B-2580-58C553A697A1}"/>
                </a:ext>
              </a:extLst>
            </p:cNvPr>
            <p:cNvSpPr/>
            <p:nvPr/>
          </p:nvSpPr>
          <p:spPr>
            <a:xfrm>
              <a:off x="-3647371"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19" name="Freeform 4122">
              <a:extLst>
                <a:ext uri="{FF2B5EF4-FFF2-40B4-BE49-F238E27FC236}">
                  <a16:creationId xmlns:a16="http://schemas.microsoft.com/office/drawing/2014/main" id="{1AC2BF7A-8715-CF91-B95D-1568CDCC7024}"/>
                </a:ext>
              </a:extLst>
            </p:cNvPr>
            <p:cNvSpPr/>
            <p:nvPr/>
          </p:nvSpPr>
          <p:spPr>
            <a:xfrm>
              <a:off x="-3648579" y="1604685"/>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20" name="Freeform 4123">
              <a:extLst>
                <a:ext uri="{FF2B5EF4-FFF2-40B4-BE49-F238E27FC236}">
                  <a16:creationId xmlns:a16="http://schemas.microsoft.com/office/drawing/2014/main" id="{17F5E121-C264-E962-3CCB-CD5C92A84697}"/>
                </a:ext>
              </a:extLst>
            </p:cNvPr>
            <p:cNvSpPr/>
            <p:nvPr/>
          </p:nvSpPr>
          <p:spPr>
            <a:xfrm>
              <a:off x="-3637608"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21" name="Freeform 4124">
              <a:extLst>
                <a:ext uri="{FF2B5EF4-FFF2-40B4-BE49-F238E27FC236}">
                  <a16:creationId xmlns:a16="http://schemas.microsoft.com/office/drawing/2014/main" id="{CE099BC9-83B7-47ED-F9BE-E19AC1F94585}"/>
                </a:ext>
              </a:extLst>
            </p:cNvPr>
            <p:cNvSpPr/>
            <p:nvPr/>
          </p:nvSpPr>
          <p:spPr>
            <a:xfrm>
              <a:off x="-3638815" y="1604685"/>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22" name="Freeform 4125">
              <a:extLst>
                <a:ext uri="{FF2B5EF4-FFF2-40B4-BE49-F238E27FC236}">
                  <a16:creationId xmlns:a16="http://schemas.microsoft.com/office/drawing/2014/main" id="{3DBEFAA8-17DD-3A2E-B750-3ACEB362F652}"/>
                </a:ext>
              </a:extLst>
            </p:cNvPr>
            <p:cNvSpPr/>
            <p:nvPr/>
          </p:nvSpPr>
          <p:spPr>
            <a:xfrm>
              <a:off x="-3627844"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23" name="Freeform 4126">
              <a:extLst>
                <a:ext uri="{FF2B5EF4-FFF2-40B4-BE49-F238E27FC236}">
                  <a16:creationId xmlns:a16="http://schemas.microsoft.com/office/drawing/2014/main" id="{B31E1391-1C08-3F42-9A8B-3815B6905ACB}"/>
                </a:ext>
              </a:extLst>
            </p:cNvPr>
            <p:cNvSpPr/>
            <p:nvPr/>
          </p:nvSpPr>
          <p:spPr>
            <a:xfrm>
              <a:off x="-3629051" y="1604685"/>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24" name="Freeform 4127">
              <a:extLst>
                <a:ext uri="{FF2B5EF4-FFF2-40B4-BE49-F238E27FC236}">
                  <a16:creationId xmlns:a16="http://schemas.microsoft.com/office/drawing/2014/main" id="{8463D026-337C-6F83-16D0-F2C5544AD804}"/>
                </a:ext>
              </a:extLst>
            </p:cNvPr>
            <p:cNvSpPr/>
            <p:nvPr/>
          </p:nvSpPr>
          <p:spPr>
            <a:xfrm>
              <a:off x="-3618080"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25" name="Freeform 4128">
              <a:extLst>
                <a:ext uri="{FF2B5EF4-FFF2-40B4-BE49-F238E27FC236}">
                  <a16:creationId xmlns:a16="http://schemas.microsoft.com/office/drawing/2014/main" id="{A7DD8956-5A30-63C3-1160-8A9C20887FC7}"/>
                </a:ext>
              </a:extLst>
            </p:cNvPr>
            <p:cNvSpPr/>
            <p:nvPr/>
          </p:nvSpPr>
          <p:spPr>
            <a:xfrm>
              <a:off x="-3624169" y="1604685"/>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26" name="Freeform 4129">
              <a:extLst>
                <a:ext uri="{FF2B5EF4-FFF2-40B4-BE49-F238E27FC236}">
                  <a16:creationId xmlns:a16="http://schemas.microsoft.com/office/drawing/2014/main" id="{D5D2F4F4-24E2-7B17-8B0D-A76F08331EA7}"/>
                </a:ext>
              </a:extLst>
            </p:cNvPr>
            <p:cNvSpPr/>
            <p:nvPr/>
          </p:nvSpPr>
          <p:spPr>
            <a:xfrm>
              <a:off x="-3613198"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27" name="Freeform 4130">
              <a:extLst>
                <a:ext uri="{FF2B5EF4-FFF2-40B4-BE49-F238E27FC236}">
                  <a16:creationId xmlns:a16="http://schemas.microsoft.com/office/drawing/2014/main" id="{35F849C3-DD1B-8B68-C32B-DFE8DD704206}"/>
                </a:ext>
              </a:extLst>
            </p:cNvPr>
            <p:cNvSpPr/>
            <p:nvPr/>
          </p:nvSpPr>
          <p:spPr>
            <a:xfrm>
              <a:off x="-3594877" y="1604685"/>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28" name="Freeform 4131">
              <a:extLst>
                <a:ext uri="{FF2B5EF4-FFF2-40B4-BE49-F238E27FC236}">
                  <a16:creationId xmlns:a16="http://schemas.microsoft.com/office/drawing/2014/main" id="{2DBF3FD7-9574-DBAC-13BC-CEFBED75E233}"/>
                </a:ext>
              </a:extLst>
            </p:cNvPr>
            <p:cNvSpPr/>
            <p:nvPr/>
          </p:nvSpPr>
          <p:spPr>
            <a:xfrm>
              <a:off x="-3583906"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29" name="Freeform 4132">
              <a:extLst>
                <a:ext uri="{FF2B5EF4-FFF2-40B4-BE49-F238E27FC236}">
                  <a16:creationId xmlns:a16="http://schemas.microsoft.com/office/drawing/2014/main" id="{5D46464F-339B-B963-42F1-5302E57E34FC}"/>
                </a:ext>
              </a:extLst>
            </p:cNvPr>
            <p:cNvSpPr/>
            <p:nvPr/>
          </p:nvSpPr>
          <p:spPr>
            <a:xfrm>
              <a:off x="-3560704" y="1627565"/>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30" name="Freeform 4133">
              <a:extLst>
                <a:ext uri="{FF2B5EF4-FFF2-40B4-BE49-F238E27FC236}">
                  <a16:creationId xmlns:a16="http://schemas.microsoft.com/office/drawing/2014/main" id="{CEF8D9F6-3560-57D3-A3FD-C780B792B5D0}"/>
                </a:ext>
              </a:extLst>
            </p:cNvPr>
            <p:cNvSpPr/>
            <p:nvPr/>
          </p:nvSpPr>
          <p:spPr>
            <a:xfrm>
              <a:off x="-3549732" y="1612422"/>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31" name="Freeform 4134">
              <a:extLst>
                <a:ext uri="{FF2B5EF4-FFF2-40B4-BE49-F238E27FC236}">
                  <a16:creationId xmlns:a16="http://schemas.microsoft.com/office/drawing/2014/main" id="{59A903FC-BDE7-0E0D-4B11-82074F347265}"/>
                </a:ext>
              </a:extLst>
            </p:cNvPr>
            <p:cNvSpPr/>
            <p:nvPr/>
          </p:nvSpPr>
          <p:spPr>
            <a:xfrm>
              <a:off x="-3550940" y="1650820"/>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32" name="Freeform 4135">
              <a:extLst>
                <a:ext uri="{FF2B5EF4-FFF2-40B4-BE49-F238E27FC236}">
                  <a16:creationId xmlns:a16="http://schemas.microsoft.com/office/drawing/2014/main" id="{38CC2D6D-3643-5E10-6F4E-0AB50594DC5D}"/>
                </a:ext>
              </a:extLst>
            </p:cNvPr>
            <p:cNvSpPr/>
            <p:nvPr/>
          </p:nvSpPr>
          <p:spPr>
            <a:xfrm>
              <a:off x="-3539968" y="1635672"/>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33" name="Freeform 4136">
              <a:extLst>
                <a:ext uri="{FF2B5EF4-FFF2-40B4-BE49-F238E27FC236}">
                  <a16:creationId xmlns:a16="http://schemas.microsoft.com/office/drawing/2014/main" id="{55797512-56C1-572A-59E9-E95FB992B5C3}"/>
                </a:ext>
              </a:extLst>
            </p:cNvPr>
            <p:cNvSpPr/>
            <p:nvPr/>
          </p:nvSpPr>
          <p:spPr>
            <a:xfrm>
              <a:off x="-3541176" y="1650820"/>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34" name="Freeform 4137">
              <a:extLst>
                <a:ext uri="{FF2B5EF4-FFF2-40B4-BE49-F238E27FC236}">
                  <a16:creationId xmlns:a16="http://schemas.microsoft.com/office/drawing/2014/main" id="{FDDB68F7-39B7-0BF9-B13A-979A8492C4CC}"/>
                </a:ext>
              </a:extLst>
            </p:cNvPr>
            <p:cNvSpPr/>
            <p:nvPr/>
          </p:nvSpPr>
          <p:spPr>
            <a:xfrm>
              <a:off x="-3530204" y="1635672"/>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35" name="Freeform 4138">
              <a:extLst>
                <a:ext uri="{FF2B5EF4-FFF2-40B4-BE49-F238E27FC236}">
                  <a16:creationId xmlns:a16="http://schemas.microsoft.com/office/drawing/2014/main" id="{705CCC9F-52B8-DDE0-027B-A2B0A90133F8}"/>
                </a:ext>
              </a:extLst>
            </p:cNvPr>
            <p:cNvSpPr/>
            <p:nvPr/>
          </p:nvSpPr>
          <p:spPr>
            <a:xfrm>
              <a:off x="-3511884" y="1650820"/>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36" name="Freeform 4139">
              <a:extLst>
                <a:ext uri="{FF2B5EF4-FFF2-40B4-BE49-F238E27FC236}">
                  <a16:creationId xmlns:a16="http://schemas.microsoft.com/office/drawing/2014/main" id="{4D9FD41D-64B0-1E0E-82BF-FE685722AB51}"/>
                </a:ext>
              </a:extLst>
            </p:cNvPr>
            <p:cNvSpPr/>
            <p:nvPr/>
          </p:nvSpPr>
          <p:spPr>
            <a:xfrm>
              <a:off x="-3500913" y="1635672"/>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37" name="Freeform 4140">
              <a:extLst>
                <a:ext uri="{FF2B5EF4-FFF2-40B4-BE49-F238E27FC236}">
                  <a16:creationId xmlns:a16="http://schemas.microsoft.com/office/drawing/2014/main" id="{AB373493-5A9D-46D1-605E-1D578F8EC61F}"/>
                </a:ext>
              </a:extLst>
            </p:cNvPr>
            <p:cNvSpPr/>
            <p:nvPr/>
          </p:nvSpPr>
          <p:spPr>
            <a:xfrm>
              <a:off x="-3507002" y="1650820"/>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38" name="Freeform 4141">
              <a:extLst>
                <a:ext uri="{FF2B5EF4-FFF2-40B4-BE49-F238E27FC236}">
                  <a16:creationId xmlns:a16="http://schemas.microsoft.com/office/drawing/2014/main" id="{3172F0AF-0FF2-3AF9-7080-F20033F528FE}"/>
                </a:ext>
              </a:extLst>
            </p:cNvPr>
            <p:cNvSpPr/>
            <p:nvPr/>
          </p:nvSpPr>
          <p:spPr>
            <a:xfrm>
              <a:off x="-3496031" y="1635672"/>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39" name="Freeform 4142">
              <a:extLst>
                <a:ext uri="{FF2B5EF4-FFF2-40B4-BE49-F238E27FC236}">
                  <a16:creationId xmlns:a16="http://schemas.microsoft.com/office/drawing/2014/main" id="{7BFD6422-82FE-9690-6E98-949096E1263C}"/>
                </a:ext>
              </a:extLst>
            </p:cNvPr>
            <p:cNvSpPr/>
            <p:nvPr/>
          </p:nvSpPr>
          <p:spPr>
            <a:xfrm>
              <a:off x="-3448418" y="1650820"/>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40" name="Freeform 4143">
              <a:extLst>
                <a:ext uri="{FF2B5EF4-FFF2-40B4-BE49-F238E27FC236}">
                  <a16:creationId xmlns:a16="http://schemas.microsoft.com/office/drawing/2014/main" id="{D00FBF4F-D6E8-5D86-8A4A-6F5B2730A2C0}"/>
                </a:ext>
              </a:extLst>
            </p:cNvPr>
            <p:cNvSpPr/>
            <p:nvPr/>
          </p:nvSpPr>
          <p:spPr>
            <a:xfrm>
              <a:off x="-3437447" y="1635672"/>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41" name="Freeform 4144">
              <a:extLst>
                <a:ext uri="{FF2B5EF4-FFF2-40B4-BE49-F238E27FC236}">
                  <a16:creationId xmlns:a16="http://schemas.microsoft.com/office/drawing/2014/main" id="{24C57D99-80DA-C5FA-2E2D-664ACF7F9411}"/>
                </a:ext>
              </a:extLst>
            </p:cNvPr>
            <p:cNvSpPr/>
            <p:nvPr/>
          </p:nvSpPr>
          <p:spPr>
            <a:xfrm>
              <a:off x="-3409363" y="1650820"/>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42" name="Freeform 4145">
              <a:extLst>
                <a:ext uri="{FF2B5EF4-FFF2-40B4-BE49-F238E27FC236}">
                  <a16:creationId xmlns:a16="http://schemas.microsoft.com/office/drawing/2014/main" id="{122AF207-E736-35CF-59FE-406DC375B78C}"/>
                </a:ext>
              </a:extLst>
            </p:cNvPr>
            <p:cNvSpPr/>
            <p:nvPr/>
          </p:nvSpPr>
          <p:spPr>
            <a:xfrm>
              <a:off x="-3398392" y="1635672"/>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43" name="Freeform 4146">
              <a:extLst>
                <a:ext uri="{FF2B5EF4-FFF2-40B4-BE49-F238E27FC236}">
                  <a16:creationId xmlns:a16="http://schemas.microsoft.com/office/drawing/2014/main" id="{DF82DFC2-BDD1-8BD6-79F5-03EA9918C63F}"/>
                </a:ext>
              </a:extLst>
            </p:cNvPr>
            <p:cNvSpPr/>
            <p:nvPr/>
          </p:nvSpPr>
          <p:spPr>
            <a:xfrm>
              <a:off x="-3394717" y="1650820"/>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44" name="Freeform 4147">
              <a:extLst>
                <a:ext uri="{FF2B5EF4-FFF2-40B4-BE49-F238E27FC236}">
                  <a16:creationId xmlns:a16="http://schemas.microsoft.com/office/drawing/2014/main" id="{52FE4F4E-2570-52FE-CAD7-2A3662DB3335}"/>
                </a:ext>
              </a:extLst>
            </p:cNvPr>
            <p:cNvSpPr/>
            <p:nvPr/>
          </p:nvSpPr>
          <p:spPr>
            <a:xfrm>
              <a:off x="-3383746" y="1635672"/>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45" name="Freeform 4148">
              <a:extLst>
                <a:ext uri="{FF2B5EF4-FFF2-40B4-BE49-F238E27FC236}">
                  <a16:creationId xmlns:a16="http://schemas.microsoft.com/office/drawing/2014/main" id="{1D58EE5E-7A8B-C35C-346B-92FBE9D0681A}"/>
                </a:ext>
              </a:extLst>
            </p:cNvPr>
            <p:cNvSpPr/>
            <p:nvPr/>
          </p:nvSpPr>
          <p:spPr>
            <a:xfrm>
              <a:off x="-3301960" y="1650820"/>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46" name="Freeform 4149">
              <a:extLst>
                <a:ext uri="{FF2B5EF4-FFF2-40B4-BE49-F238E27FC236}">
                  <a16:creationId xmlns:a16="http://schemas.microsoft.com/office/drawing/2014/main" id="{7931FBA9-1AE6-1C20-C1C7-47D7DC6A53A4}"/>
                </a:ext>
              </a:extLst>
            </p:cNvPr>
            <p:cNvSpPr/>
            <p:nvPr/>
          </p:nvSpPr>
          <p:spPr>
            <a:xfrm>
              <a:off x="-3290988" y="1635672"/>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47" name="Freeform 4150">
              <a:extLst>
                <a:ext uri="{FF2B5EF4-FFF2-40B4-BE49-F238E27FC236}">
                  <a16:creationId xmlns:a16="http://schemas.microsoft.com/office/drawing/2014/main" id="{65DFBE41-A733-5DFD-746F-1C3A161B12C1}"/>
                </a:ext>
              </a:extLst>
            </p:cNvPr>
            <p:cNvSpPr/>
            <p:nvPr/>
          </p:nvSpPr>
          <p:spPr>
            <a:xfrm>
              <a:off x="-3272668" y="167757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48" name="Freeform 4151">
              <a:extLst>
                <a:ext uri="{FF2B5EF4-FFF2-40B4-BE49-F238E27FC236}">
                  <a16:creationId xmlns:a16="http://schemas.microsoft.com/office/drawing/2014/main" id="{8A0215D1-1FF8-7280-AE9C-865FBCCFC88A}"/>
                </a:ext>
              </a:extLst>
            </p:cNvPr>
            <p:cNvSpPr/>
            <p:nvPr/>
          </p:nvSpPr>
          <p:spPr>
            <a:xfrm>
              <a:off x="-3261697" y="166243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49" name="Freeform 4152">
              <a:extLst>
                <a:ext uri="{FF2B5EF4-FFF2-40B4-BE49-F238E27FC236}">
                  <a16:creationId xmlns:a16="http://schemas.microsoft.com/office/drawing/2014/main" id="{99803AEC-D10B-FECC-4B22-39CF324198DD}"/>
                </a:ext>
              </a:extLst>
            </p:cNvPr>
            <p:cNvSpPr/>
            <p:nvPr/>
          </p:nvSpPr>
          <p:spPr>
            <a:xfrm>
              <a:off x="-3267786" y="167757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50" name="Freeform 4153">
              <a:extLst>
                <a:ext uri="{FF2B5EF4-FFF2-40B4-BE49-F238E27FC236}">
                  <a16:creationId xmlns:a16="http://schemas.microsoft.com/office/drawing/2014/main" id="{957CD0C9-E552-DE32-8E66-A856E772D476}"/>
                </a:ext>
              </a:extLst>
            </p:cNvPr>
            <p:cNvSpPr/>
            <p:nvPr/>
          </p:nvSpPr>
          <p:spPr>
            <a:xfrm>
              <a:off x="-3256815" y="166243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51" name="Freeform 4154">
              <a:extLst>
                <a:ext uri="{FF2B5EF4-FFF2-40B4-BE49-F238E27FC236}">
                  <a16:creationId xmlns:a16="http://schemas.microsoft.com/office/drawing/2014/main" id="{2944579E-F189-2AFA-EFB6-819A770EE9B1}"/>
                </a:ext>
              </a:extLst>
            </p:cNvPr>
            <p:cNvSpPr/>
            <p:nvPr/>
          </p:nvSpPr>
          <p:spPr>
            <a:xfrm>
              <a:off x="-3238494" y="167757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52" name="Freeform 4155">
              <a:extLst>
                <a:ext uri="{FF2B5EF4-FFF2-40B4-BE49-F238E27FC236}">
                  <a16:creationId xmlns:a16="http://schemas.microsoft.com/office/drawing/2014/main" id="{265531FE-53B8-B349-5AB1-9A1575A5C849}"/>
                </a:ext>
              </a:extLst>
            </p:cNvPr>
            <p:cNvSpPr/>
            <p:nvPr/>
          </p:nvSpPr>
          <p:spPr>
            <a:xfrm>
              <a:off x="-3227523" y="166243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53" name="Freeform 4156">
              <a:extLst>
                <a:ext uri="{FF2B5EF4-FFF2-40B4-BE49-F238E27FC236}">
                  <a16:creationId xmlns:a16="http://schemas.microsoft.com/office/drawing/2014/main" id="{329E800A-31AD-C53B-BC27-AE8F80AC469A}"/>
                </a:ext>
              </a:extLst>
            </p:cNvPr>
            <p:cNvSpPr/>
            <p:nvPr/>
          </p:nvSpPr>
          <p:spPr>
            <a:xfrm>
              <a:off x="-3228730" y="167757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54" name="Freeform 4157">
              <a:extLst>
                <a:ext uri="{FF2B5EF4-FFF2-40B4-BE49-F238E27FC236}">
                  <a16:creationId xmlns:a16="http://schemas.microsoft.com/office/drawing/2014/main" id="{23FC0327-A8DA-C725-27CA-CC56051D0ED9}"/>
                </a:ext>
              </a:extLst>
            </p:cNvPr>
            <p:cNvSpPr/>
            <p:nvPr/>
          </p:nvSpPr>
          <p:spPr>
            <a:xfrm>
              <a:off x="-3217759" y="166243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55" name="Freeform 4158">
              <a:extLst>
                <a:ext uri="{FF2B5EF4-FFF2-40B4-BE49-F238E27FC236}">
                  <a16:creationId xmlns:a16="http://schemas.microsoft.com/office/drawing/2014/main" id="{406B8D14-82E3-7854-D0D3-1ADE81B6F2F5}"/>
                </a:ext>
              </a:extLst>
            </p:cNvPr>
            <p:cNvSpPr/>
            <p:nvPr/>
          </p:nvSpPr>
          <p:spPr>
            <a:xfrm>
              <a:off x="-3214084" y="167757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56" name="Freeform 4159">
              <a:extLst>
                <a:ext uri="{FF2B5EF4-FFF2-40B4-BE49-F238E27FC236}">
                  <a16:creationId xmlns:a16="http://schemas.microsoft.com/office/drawing/2014/main" id="{2AC6BC5A-3B53-A161-F1EA-DA5AC40C5580}"/>
                </a:ext>
              </a:extLst>
            </p:cNvPr>
            <p:cNvSpPr/>
            <p:nvPr/>
          </p:nvSpPr>
          <p:spPr>
            <a:xfrm>
              <a:off x="-3203113" y="166243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57" name="Freeform 4160">
              <a:extLst>
                <a:ext uri="{FF2B5EF4-FFF2-40B4-BE49-F238E27FC236}">
                  <a16:creationId xmlns:a16="http://schemas.microsoft.com/office/drawing/2014/main" id="{EDAB459C-8238-1F19-8819-5F81711AAAA7}"/>
                </a:ext>
              </a:extLst>
            </p:cNvPr>
            <p:cNvSpPr/>
            <p:nvPr/>
          </p:nvSpPr>
          <p:spPr>
            <a:xfrm>
              <a:off x="-3204321" y="167757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58" name="Freeform 4161">
              <a:extLst>
                <a:ext uri="{FF2B5EF4-FFF2-40B4-BE49-F238E27FC236}">
                  <a16:creationId xmlns:a16="http://schemas.microsoft.com/office/drawing/2014/main" id="{D3DF8DE4-482E-D1BB-0475-68BC422BFCF7}"/>
                </a:ext>
              </a:extLst>
            </p:cNvPr>
            <p:cNvSpPr/>
            <p:nvPr/>
          </p:nvSpPr>
          <p:spPr>
            <a:xfrm>
              <a:off x="-3193349" y="166243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59" name="Freeform 4162">
              <a:extLst>
                <a:ext uri="{FF2B5EF4-FFF2-40B4-BE49-F238E27FC236}">
                  <a16:creationId xmlns:a16="http://schemas.microsoft.com/office/drawing/2014/main" id="{F4AA33C0-CC35-CBDA-D3C2-E3BE27BC74F5}"/>
                </a:ext>
              </a:extLst>
            </p:cNvPr>
            <p:cNvSpPr/>
            <p:nvPr/>
          </p:nvSpPr>
          <p:spPr>
            <a:xfrm>
              <a:off x="-3199439" y="170782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60" name="Freeform 4163">
              <a:extLst>
                <a:ext uri="{FF2B5EF4-FFF2-40B4-BE49-F238E27FC236}">
                  <a16:creationId xmlns:a16="http://schemas.microsoft.com/office/drawing/2014/main" id="{6F5445A7-41A3-A4DE-8B88-D57229819B0A}"/>
                </a:ext>
              </a:extLst>
            </p:cNvPr>
            <p:cNvSpPr/>
            <p:nvPr/>
          </p:nvSpPr>
          <p:spPr>
            <a:xfrm>
              <a:off x="-3188467"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61" name="Freeform 4164">
              <a:extLst>
                <a:ext uri="{FF2B5EF4-FFF2-40B4-BE49-F238E27FC236}">
                  <a16:creationId xmlns:a16="http://schemas.microsoft.com/office/drawing/2014/main" id="{ED2B3314-ADB6-802F-0EEA-DB1BEFEEAC91}"/>
                </a:ext>
              </a:extLst>
            </p:cNvPr>
            <p:cNvSpPr/>
            <p:nvPr/>
          </p:nvSpPr>
          <p:spPr>
            <a:xfrm>
              <a:off x="-3170147"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62" name="Freeform 4165">
              <a:extLst>
                <a:ext uri="{FF2B5EF4-FFF2-40B4-BE49-F238E27FC236}">
                  <a16:creationId xmlns:a16="http://schemas.microsoft.com/office/drawing/2014/main" id="{803CEE89-9B8D-FBD5-C75B-8EDD964F51C4}"/>
                </a:ext>
              </a:extLst>
            </p:cNvPr>
            <p:cNvSpPr/>
            <p:nvPr/>
          </p:nvSpPr>
          <p:spPr>
            <a:xfrm>
              <a:off x="-3159176"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63" name="Freeform 4166">
              <a:extLst>
                <a:ext uri="{FF2B5EF4-FFF2-40B4-BE49-F238E27FC236}">
                  <a16:creationId xmlns:a16="http://schemas.microsoft.com/office/drawing/2014/main" id="{B0A5DD3B-8A5D-7C7D-F0E4-B5FEEBC0A33D}"/>
                </a:ext>
              </a:extLst>
            </p:cNvPr>
            <p:cNvSpPr/>
            <p:nvPr/>
          </p:nvSpPr>
          <p:spPr>
            <a:xfrm>
              <a:off x="-3160383"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64" name="Freeform 4167">
              <a:extLst>
                <a:ext uri="{FF2B5EF4-FFF2-40B4-BE49-F238E27FC236}">
                  <a16:creationId xmlns:a16="http://schemas.microsoft.com/office/drawing/2014/main" id="{7E8D798C-1355-7FDD-DE11-A329F1DBDE31}"/>
                </a:ext>
              </a:extLst>
            </p:cNvPr>
            <p:cNvSpPr/>
            <p:nvPr/>
          </p:nvSpPr>
          <p:spPr>
            <a:xfrm>
              <a:off x="-3149412"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65" name="Freeform 4168">
              <a:extLst>
                <a:ext uri="{FF2B5EF4-FFF2-40B4-BE49-F238E27FC236}">
                  <a16:creationId xmlns:a16="http://schemas.microsoft.com/office/drawing/2014/main" id="{D427A6DA-A389-9476-50D6-90FEB146D13A}"/>
                </a:ext>
              </a:extLst>
            </p:cNvPr>
            <p:cNvSpPr/>
            <p:nvPr/>
          </p:nvSpPr>
          <p:spPr>
            <a:xfrm>
              <a:off x="-3101799"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66" name="Freeform 4169">
              <a:extLst>
                <a:ext uri="{FF2B5EF4-FFF2-40B4-BE49-F238E27FC236}">
                  <a16:creationId xmlns:a16="http://schemas.microsoft.com/office/drawing/2014/main" id="{B98EE3AE-822F-3E74-1966-3173793D8251}"/>
                </a:ext>
              </a:extLst>
            </p:cNvPr>
            <p:cNvSpPr/>
            <p:nvPr/>
          </p:nvSpPr>
          <p:spPr>
            <a:xfrm>
              <a:off x="-3090828"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67" name="Freeform 4170">
              <a:extLst>
                <a:ext uri="{FF2B5EF4-FFF2-40B4-BE49-F238E27FC236}">
                  <a16:creationId xmlns:a16="http://schemas.microsoft.com/office/drawing/2014/main" id="{CEF3C306-ED25-41C0-859F-08EF668C5AA5}"/>
                </a:ext>
              </a:extLst>
            </p:cNvPr>
            <p:cNvSpPr/>
            <p:nvPr/>
          </p:nvSpPr>
          <p:spPr>
            <a:xfrm>
              <a:off x="-3101799"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68" name="Freeform 4171">
              <a:extLst>
                <a:ext uri="{FF2B5EF4-FFF2-40B4-BE49-F238E27FC236}">
                  <a16:creationId xmlns:a16="http://schemas.microsoft.com/office/drawing/2014/main" id="{64BD0210-70C3-CB65-583D-1BD1EFC726FB}"/>
                </a:ext>
              </a:extLst>
            </p:cNvPr>
            <p:cNvSpPr/>
            <p:nvPr/>
          </p:nvSpPr>
          <p:spPr>
            <a:xfrm>
              <a:off x="-3090828"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69" name="Freeform 4172">
              <a:extLst>
                <a:ext uri="{FF2B5EF4-FFF2-40B4-BE49-F238E27FC236}">
                  <a16:creationId xmlns:a16="http://schemas.microsoft.com/office/drawing/2014/main" id="{7C04CC00-515D-CCD9-A211-95955ECF6F29}"/>
                </a:ext>
              </a:extLst>
            </p:cNvPr>
            <p:cNvSpPr/>
            <p:nvPr/>
          </p:nvSpPr>
          <p:spPr>
            <a:xfrm>
              <a:off x="-3062744"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70" name="Freeform 4173">
              <a:extLst>
                <a:ext uri="{FF2B5EF4-FFF2-40B4-BE49-F238E27FC236}">
                  <a16:creationId xmlns:a16="http://schemas.microsoft.com/office/drawing/2014/main" id="{59C6A3D1-F0F9-461A-3C24-944B37D762CB}"/>
                </a:ext>
              </a:extLst>
            </p:cNvPr>
            <p:cNvSpPr/>
            <p:nvPr/>
          </p:nvSpPr>
          <p:spPr>
            <a:xfrm>
              <a:off x="-3051773"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71" name="Freeform 4174">
              <a:extLst>
                <a:ext uri="{FF2B5EF4-FFF2-40B4-BE49-F238E27FC236}">
                  <a16:creationId xmlns:a16="http://schemas.microsoft.com/office/drawing/2014/main" id="{EBD62C5A-6948-1F6D-8689-470DDE0A0934}"/>
                </a:ext>
              </a:extLst>
            </p:cNvPr>
            <p:cNvSpPr/>
            <p:nvPr/>
          </p:nvSpPr>
          <p:spPr>
            <a:xfrm>
              <a:off x="-3043216" y="170782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72" name="Freeform 4175">
              <a:extLst>
                <a:ext uri="{FF2B5EF4-FFF2-40B4-BE49-F238E27FC236}">
                  <a16:creationId xmlns:a16="http://schemas.microsoft.com/office/drawing/2014/main" id="{9645006C-7A0F-BED3-A248-C1ABD5136DB7}"/>
                </a:ext>
              </a:extLst>
            </p:cNvPr>
            <p:cNvSpPr/>
            <p:nvPr/>
          </p:nvSpPr>
          <p:spPr>
            <a:xfrm>
              <a:off x="-3032245"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73" name="Freeform 4176">
              <a:extLst>
                <a:ext uri="{FF2B5EF4-FFF2-40B4-BE49-F238E27FC236}">
                  <a16:creationId xmlns:a16="http://schemas.microsoft.com/office/drawing/2014/main" id="{B0521F8C-5E40-27EC-15AB-31A8624E9355}"/>
                </a:ext>
              </a:extLst>
            </p:cNvPr>
            <p:cNvSpPr/>
            <p:nvPr/>
          </p:nvSpPr>
          <p:spPr>
            <a:xfrm>
              <a:off x="-3038334"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74" name="Freeform 4177">
              <a:extLst>
                <a:ext uri="{FF2B5EF4-FFF2-40B4-BE49-F238E27FC236}">
                  <a16:creationId xmlns:a16="http://schemas.microsoft.com/office/drawing/2014/main" id="{C37C08D4-6B11-4003-770F-713468930DAA}"/>
                </a:ext>
              </a:extLst>
            </p:cNvPr>
            <p:cNvSpPr/>
            <p:nvPr/>
          </p:nvSpPr>
          <p:spPr>
            <a:xfrm>
              <a:off x="-3027363"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75" name="Freeform 4178">
              <a:extLst>
                <a:ext uri="{FF2B5EF4-FFF2-40B4-BE49-F238E27FC236}">
                  <a16:creationId xmlns:a16="http://schemas.microsoft.com/office/drawing/2014/main" id="{99F1C836-170C-EB4D-E610-FDD339303FB7}"/>
                </a:ext>
              </a:extLst>
            </p:cNvPr>
            <p:cNvSpPr/>
            <p:nvPr/>
          </p:nvSpPr>
          <p:spPr>
            <a:xfrm>
              <a:off x="-3004160" y="170782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76" name="Freeform 4179">
              <a:extLst>
                <a:ext uri="{FF2B5EF4-FFF2-40B4-BE49-F238E27FC236}">
                  <a16:creationId xmlns:a16="http://schemas.microsoft.com/office/drawing/2014/main" id="{DC43ECB3-1B15-D106-CB4A-E4310AF9467F}"/>
                </a:ext>
              </a:extLst>
            </p:cNvPr>
            <p:cNvSpPr/>
            <p:nvPr/>
          </p:nvSpPr>
          <p:spPr>
            <a:xfrm>
              <a:off x="-2993189"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77" name="Freeform 4180">
              <a:extLst>
                <a:ext uri="{FF2B5EF4-FFF2-40B4-BE49-F238E27FC236}">
                  <a16:creationId xmlns:a16="http://schemas.microsoft.com/office/drawing/2014/main" id="{CB988D66-3B7B-6676-8DFA-A354133C68CE}"/>
                </a:ext>
              </a:extLst>
            </p:cNvPr>
            <p:cNvSpPr/>
            <p:nvPr/>
          </p:nvSpPr>
          <p:spPr>
            <a:xfrm>
              <a:off x="-2999278"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78" name="Freeform 4181">
              <a:extLst>
                <a:ext uri="{FF2B5EF4-FFF2-40B4-BE49-F238E27FC236}">
                  <a16:creationId xmlns:a16="http://schemas.microsoft.com/office/drawing/2014/main" id="{102D9D6E-634B-976C-1FC5-F2480C49110D}"/>
                </a:ext>
              </a:extLst>
            </p:cNvPr>
            <p:cNvSpPr/>
            <p:nvPr/>
          </p:nvSpPr>
          <p:spPr>
            <a:xfrm>
              <a:off x="-2988307"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79" name="Freeform 4182">
              <a:extLst>
                <a:ext uri="{FF2B5EF4-FFF2-40B4-BE49-F238E27FC236}">
                  <a16:creationId xmlns:a16="http://schemas.microsoft.com/office/drawing/2014/main" id="{B8E2134E-5FAF-A7AB-2341-D9A8E07B743C}"/>
                </a:ext>
              </a:extLst>
            </p:cNvPr>
            <p:cNvSpPr/>
            <p:nvPr/>
          </p:nvSpPr>
          <p:spPr>
            <a:xfrm>
              <a:off x="-2979751"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80" name="Freeform 4183">
              <a:extLst>
                <a:ext uri="{FF2B5EF4-FFF2-40B4-BE49-F238E27FC236}">
                  <a16:creationId xmlns:a16="http://schemas.microsoft.com/office/drawing/2014/main" id="{613AFE41-CC48-E89A-DF7C-7BC29ECF4D2B}"/>
                </a:ext>
              </a:extLst>
            </p:cNvPr>
            <p:cNvSpPr/>
            <p:nvPr/>
          </p:nvSpPr>
          <p:spPr>
            <a:xfrm>
              <a:off x="-2968779"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81" name="Freeform 4184">
              <a:extLst>
                <a:ext uri="{FF2B5EF4-FFF2-40B4-BE49-F238E27FC236}">
                  <a16:creationId xmlns:a16="http://schemas.microsoft.com/office/drawing/2014/main" id="{6C025FF3-7EC9-B5FD-6FEA-0145097985F3}"/>
                </a:ext>
              </a:extLst>
            </p:cNvPr>
            <p:cNvSpPr/>
            <p:nvPr/>
          </p:nvSpPr>
          <p:spPr>
            <a:xfrm>
              <a:off x="-2979751"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82" name="Freeform 4185">
              <a:extLst>
                <a:ext uri="{FF2B5EF4-FFF2-40B4-BE49-F238E27FC236}">
                  <a16:creationId xmlns:a16="http://schemas.microsoft.com/office/drawing/2014/main" id="{6E8D6648-ACA5-5887-D3FB-2B5FC982266F}"/>
                </a:ext>
              </a:extLst>
            </p:cNvPr>
            <p:cNvSpPr/>
            <p:nvPr/>
          </p:nvSpPr>
          <p:spPr>
            <a:xfrm>
              <a:off x="-2968779"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83" name="Freeform 4186">
              <a:extLst>
                <a:ext uri="{FF2B5EF4-FFF2-40B4-BE49-F238E27FC236}">
                  <a16:creationId xmlns:a16="http://schemas.microsoft.com/office/drawing/2014/main" id="{03B35DDA-F6A9-563E-2567-BCF0777D1B53}"/>
                </a:ext>
              </a:extLst>
            </p:cNvPr>
            <p:cNvSpPr/>
            <p:nvPr/>
          </p:nvSpPr>
          <p:spPr>
            <a:xfrm>
              <a:off x="-2930931"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84" name="Freeform 4187">
              <a:extLst>
                <a:ext uri="{FF2B5EF4-FFF2-40B4-BE49-F238E27FC236}">
                  <a16:creationId xmlns:a16="http://schemas.microsoft.com/office/drawing/2014/main" id="{A2472048-6EF8-F380-6921-14751054EE10}"/>
                </a:ext>
              </a:extLst>
            </p:cNvPr>
            <p:cNvSpPr/>
            <p:nvPr/>
          </p:nvSpPr>
          <p:spPr>
            <a:xfrm>
              <a:off x="-2919959"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85" name="Freeform 4188">
              <a:extLst>
                <a:ext uri="{FF2B5EF4-FFF2-40B4-BE49-F238E27FC236}">
                  <a16:creationId xmlns:a16="http://schemas.microsoft.com/office/drawing/2014/main" id="{D07E1004-42AB-0218-C966-4FE556154447}"/>
                </a:ext>
              </a:extLst>
            </p:cNvPr>
            <p:cNvSpPr/>
            <p:nvPr/>
          </p:nvSpPr>
          <p:spPr>
            <a:xfrm>
              <a:off x="-2901639"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86" name="Freeform 4189">
              <a:extLst>
                <a:ext uri="{FF2B5EF4-FFF2-40B4-BE49-F238E27FC236}">
                  <a16:creationId xmlns:a16="http://schemas.microsoft.com/office/drawing/2014/main" id="{CD41E2A4-1AD6-2DCC-5C87-87A47919E79D}"/>
                </a:ext>
              </a:extLst>
            </p:cNvPr>
            <p:cNvSpPr/>
            <p:nvPr/>
          </p:nvSpPr>
          <p:spPr>
            <a:xfrm>
              <a:off x="-2890668"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87" name="Freeform 4190">
              <a:extLst>
                <a:ext uri="{FF2B5EF4-FFF2-40B4-BE49-F238E27FC236}">
                  <a16:creationId xmlns:a16="http://schemas.microsoft.com/office/drawing/2014/main" id="{65944182-E545-B79F-1F20-7F2F4D3CBC93}"/>
                </a:ext>
              </a:extLst>
            </p:cNvPr>
            <p:cNvSpPr/>
            <p:nvPr/>
          </p:nvSpPr>
          <p:spPr>
            <a:xfrm>
              <a:off x="-2896757"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88" name="Freeform 4191">
              <a:extLst>
                <a:ext uri="{FF2B5EF4-FFF2-40B4-BE49-F238E27FC236}">
                  <a16:creationId xmlns:a16="http://schemas.microsoft.com/office/drawing/2014/main" id="{5AC7EEC4-5931-69FB-E5A7-B308B2893056}"/>
                </a:ext>
              </a:extLst>
            </p:cNvPr>
            <p:cNvSpPr/>
            <p:nvPr/>
          </p:nvSpPr>
          <p:spPr>
            <a:xfrm>
              <a:off x="-2885786"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89" name="Freeform 4192">
              <a:extLst>
                <a:ext uri="{FF2B5EF4-FFF2-40B4-BE49-F238E27FC236}">
                  <a16:creationId xmlns:a16="http://schemas.microsoft.com/office/drawing/2014/main" id="{57FC7D8C-C800-D79A-30FC-66010E007AEB}"/>
                </a:ext>
              </a:extLst>
            </p:cNvPr>
            <p:cNvSpPr/>
            <p:nvPr/>
          </p:nvSpPr>
          <p:spPr>
            <a:xfrm>
              <a:off x="-2862584"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90" name="Freeform 4193">
              <a:extLst>
                <a:ext uri="{FF2B5EF4-FFF2-40B4-BE49-F238E27FC236}">
                  <a16:creationId xmlns:a16="http://schemas.microsoft.com/office/drawing/2014/main" id="{BE25ABA9-01DB-E74C-1831-21C46A3216B8}"/>
                </a:ext>
              </a:extLst>
            </p:cNvPr>
            <p:cNvSpPr/>
            <p:nvPr/>
          </p:nvSpPr>
          <p:spPr>
            <a:xfrm>
              <a:off x="-2851612"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91" name="Freeform 4194">
              <a:extLst>
                <a:ext uri="{FF2B5EF4-FFF2-40B4-BE49-F238E27FC236}">
                  <a16:creationId xmlns:a16="http://schemas.microsoft.com/office/drawing/2014/main" id="{28DD6B2C-F419-13B5-6276-E91895791F21}"/>
                </a:ext>
              </a:extLst>
            </p:cNvPr>
            <p:cNvSpPr/>
            <p:nvPr/>
          </p:nvSpPr>
          <p:spPr>
            <a:xfrm>
              <a:off x="-2804000"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92" name="Freeform 4195">
              <a:extLst>
                <a:ext uri="{FF2B5EF4-FFF2-40B4-BE49-F238E27FC236}">
                  <a16:creationId xmlns:a16="http://schemas.microsoft.com/office/drawing/2014/main" id="{70CC404D-8465-5F21-E1C7-5F718D4779E4}"/>
                </a:ext>
              </a:extLst>
            </p:cNvPr>
            <p:cNvSpPr/>
            <p:nvPr/>
          </p:nvSpPr>
          <p:spPr>
            <a:xfrm>
              <a:off x="-2793029"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93" name="Freeform 4196">
              <a:extLst>
                <a:ext uri="{FF2B5EF4-FFF2-40B4-BE49-F238E27FC236}">
                  <a16:creationId xmlns:a16="http://schemas.microsoft.com/office/drawing/2014/main" id="{126171EE-3DA3-6380-23BA-C66237DDC216}"/>
                </a:ext>
              </a:extLst>
            </p:cNvPr>
            <p:cNvSpPr/>
            <p:nvPr/>
          </p:nvSpPr>
          <p:spPr>
            <a:xfrm>
              <a:off x="-2769826"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94" name="Freeform 4197">
              <a:extLst>
                <a:ext uri="{FF2B5EF4-FFF2-40B4-BE49-F238E27FC236}">
                  <a16:creationId xmlns:a16="http://schemas.microsoft.com/office/drawing/2014/main" id="{877DCFEF-93F6-98A4-B30C-D698589E9551}"/>
                </a:ext>
              </a:extLst>
            </p:cNvPr>
            <p:cNvSpPr/>
            <p:nvPr/>
          </p:nvSpPr>
          <p:spPr>
            <a:xfrm>
              <a:off x="-2758855"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95" name="Freeform 4198">
              <a:extLst>
                <a:ext uri="{FF2B5EF4-FFF2-40B4-BE49-F238E27FC236}">
                  <a16:creationId xmlns:a16="http://schemas.microsoft.com/office/drawing/2014/main" id="{FF132C35-BE74-ED4A-7E3F-EBDAB65148F9}"/>
                </a:ext>
              </a:extLst>
            </p:cNvPr>
            <p:cNvSpPr/>
            <p:nvPr/>
          </p:nvSpPr>
          <p:spPr>
            <a:xfrm>
              <a:off x="-2730771" y="1754772"/>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96" name="Freeform 4199">
              <a:extLst>
                <a:ext uri="{FF2B5EF4-FFF2-40B4-BE49-F238E27FC236}">
                  <a16:creationId xmlns:a16="http://schemas.microsoft.com/office/drawing/2014/main" id="{10F66C40-42DF-23BB-9E7F-2F74BAA0C67A}"/>
                </a:ext>
              </a:extLst>
            </p:cNvPr>
            <p:cNvSpPr/>
            <p:nvPr/>
          </p:nvSpPr>
          <p:spPr>
            <a:xfrm>
              <a:off x="-2719800"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97" name="Freeform 4200">
              <a:extLst>
                <a:ext uri="{FF2B5EF4-FFF2-40B4-BE49-F238E27FC236}">
                  <a16:creationId xmlns:a16="http://schemas.microsoft.com/office/drawing/2014/main" id="{3E15321F-68DE-2522-836D-2583B8A800A9}"/>
                </a:ext>
              </a:extLst>
            </p:cNvPr>
            <p:cNvSpPr/>
            <p:nvPr/>
          </p:nvSpPr>
          <p:spPr>
            <a:xfrm>
              <a:off x="-2721007"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98" name="Freeform 4201">
              <a:extLst>
                <a:ext uri="{FF2B5EF4-FFF2-40B4-BE49-F238E27FC236}">
                  <a16:creationId xmlns:a16="http://schemas.microsoft.com/office/drawing/2014/main" id="{60DCC507-9601-0B10-651B-A350D2103C8E}"/>
                </a:ext>
              </a:extLst>
            </p:cNvPr>
            <p:cNvSpPr/>
            <p:nvPr/>
          </p:nvSpPr>
          <p:spPr>
            <a:xfrm>
              <a:off x="-2710036"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699" name="Freeform 4202">
              <a:extLst>
                <a:ext uri="{FF2B5EF4-FFF2-40B4-BE49-F238E27FC236}">
                  <a16:creationId xmlns:a16="http://schemas.microsoft.com/office/drawing/2014/main" id="{AA657BCA-A84F-CD8C-2A93-0AC0E13E4672}"/>
                </a:ext>
              </a:extLst>
            </p:cNvPr>
            <p:cNvSpPr/>
            <p:nvPr/>
          </p:nvSpPr>
          <p:spPr>
            <a:xfrm>
              <a:off x="-2716125"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00" name="Freeform 4203">
              <a:extLst>
                <a:ext uri="{FF2B5EF4-FFF2-40B4-BE49-F238E27FC236}">
                  <a16:creationId xmlns:a16="http://schemas.microsoft.com/office/drawing/2014/main" id="{8C6E3043-7F07-A6B9-6F88-3FE25D5D92C4}"/>
                </a:ext>
              </a:extLst>
            </p:cNvPr>
            <p:cNvSpPr/>
            <p:nvPr/>
          </p:nvSpPr>
          <p:spPr>
            <a:xfrm>
              <a:off x="-2705154"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01" name="Freeform 4204">
              <a:extLst>
                <a:ext uri="{FF2B5EF4-FFF2-40B4-BE49-F238E27FC236}">
                  <a16:creationId xmlns:a16="http://schemas.microsoft.com/office/drawing/2014/main" id="{F87B1AF8-7D78-9235-8C9C-0D6C2805B072}"/>
                </a:ext>
              </a:extLst>
            </p:cNvPr>
            <p:cNvSpPr/>
            <p:nvPr/>
          </p:nvSpPr>
          <p:spPr>
            <a:xfrm>
              <a:off x="-2686833"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02" name="Freeform 4205">
              <a:extLst>
                <a:ext uri="{FF2B5EF4-FFF2-40B4-BE49-F238E27FC236}">
                  <a16:creationId xmlns:a16="http://schemas.microsoft.com/office/drawing/2014/main" id="{7249BEDE-CDAA-CB77-9F25-C7E9A0E1208A}"/>
                </a:ext>
              </a:extLst>
            </p:cNvPr>
            <p:cNvSpPr/>
            <p:nvPr/>
          </p:nvSpPr>
          <p:spPr>
            <a:xfrm>
              <a:off x="-2675862"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03" name="Freeform 4206">
              <a:extLst>
                <a:ext uri="{FF2B5EF4-FFF2-40B4-BE49-F238E27FC236}">
                  <a16:creationId xmlns:a16="http://schemas.microsoft.com/office/drawing/2014/main" id="{2E7E7ED8-959A-286B-D56A-9E3271C95F12}"/>
                </a:ext>
              </a:extLst>
            </p:cNvPr>
            <p:cNvSpPr/>
            <p:nvPr/>
          </p:nvSpPr>
          <p:spPr>
            <a:xfrm>
              <a:off x="-2647777"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04" name="Freeform 4207">
              <a:extLst>
                <a:ext uri="{FF2B5EF4-FFF2-40B4-BE49-F238E27FC236}">
                  <a16:creationId xmlns:a16="http://schemas.microsoft.com/office/drawing/2014/main" id="{532C45DE-47AF-7CCA-13A4-7E90F3562484}"/>
                </a:ext>
              </a:extLst>
            </p:cNvPr>
            <p:cNvSpPr/>
            <p:nvPr/>
          </p:nvSpPr>
          <p:spPr>
            <a:xfrm>
              <a:off x="-2636806"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05" name="Freeform 4208">
              <a:extLst>
                <a:ext uri="{FF2B5EF4-FFF2-40B4-BE49-F238E27FC236}">
                  <a16:creationId xmlns:a16="http://schemas.microsoft.com/office/drawing/2014/main" id="{E90C5C8B-7BF6-231E-9EB3-BED002470140}"/>
                </a:ext>
              </a:extLst>
            </p:cNvPr>
            <p:cNvSpPr/>
            <p:nvPr/>
          </p:nvSpPr>
          <p:spPr>
            <a:xfrm>
              <a:off x="-2633132"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06" name="Freeform 4209">
              <a:extLst>
                <a:ext uri="{FF2B5EF4-FFF2-40B4-BE49-F238E27FC236}">
                  <a16:creationId xmlns:a16="http://schemas.microsoft.com/office/drawing/2014/main" id="{3B6A7D8D-D92D-D5DF-C087-7D36C17406B7}"/>
                </a:ext>
              </a:extLst>
            </p:cNvPr>
            <p:cNvSpPr/>
            <p:nvPr/>
          </p:nvSpPr>
          <p:spPr>
            <a:xfrm>
              <a:off x="-2622160"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07" name="Freeform 4210">
              <a:extLst>
                <a:ext uri="{FF2B5EF4-FFF2-40B4-BE49-F238E27FC236}">
                  <a16:creationId xmlns:a16="http://schemas.microsoft.com/office/drawing/2014/main" id="{F138D31C-7CD2-36B9-9245-10BA9D8EE1C8}"/>
                </a:ext>
              </a:extLst>
            </p:cNvPr>
            <p:cNvSpPr/>
            <p:nvPr/>
          </p:nvSpPr>
          <p:spPr>
            <a:xfrm>
              <a:off x="-2569666"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08" name="Freeform 4211">
              <a:extLst>
                <a:ext uri="{FF2B5EF4-FFF2-40B4-BE49-F238E27FC236}">
                  <a16:creationId xmlns:a16="http://schemas.microsoft.com/office/drawing/2014/main" id="{35A014CA-B8FC-3BD0-EB6B-CBE7D475C22D}"/>
                </a:ext>
              </a:extLst>
            </p:cNvPr>
            <p:cNvSpPr/>
            <p:nvPr/>
          </p:nvSpPr>
          <p:spPr>
            <a:xfrm>
              <a:off x="-2558695"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09" name="Freeform 4212">
              <a:extLst>
                <a:ext uri="{FF2B5EF4-FFF2-40B4-BE49-F238E27FC236}">
                  <a16:creationId xmlns:a16="http://schemas.microsoft.com/office/drawing/2014/main" id="{79F1F350-185F-999F-A23E-D8E7CDE80633}"/>
                </a:ext>
              </a:extLst>
            </p:cNvPr>
            <p:cNvSpPr/>
            <p:nvPr/>
          </p:nvSpPr>
          <p:spPr>
            <a:xfrm>
              <a:off x="-2501319"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10" name="Freeform 4213">
              <a:extLst>
                <a:ext uri="{FF2B5EF4-FFF2-40B4-BE49-F238E27FC236}">
                  <a16:creationId xmlns:a16="http://schemas.microsoft.com/office/drawing/2014/main" id="{DCA9AE32-3BA4-5A25-F7C4-6660D993BCF3}"/>
                </a:ext>
              </a:extLst>
            </p:cNvPr>
            <p:cNvSpPr/>
            <p:nvPr/>
          </p:nvSpPr>
          <p:spPr>
            <a:xfrm>
              <a:off x="-2490347"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11" name="Freeform 4214">
              <a:extLst>
                <a:ext uri="{FF2B5EF4-FFF2-40B4-BE49-F238E27FC236}">
                  <a16:creationId xmlns:a16="http://schemas.microsoft.com/office/drawing/2014/main" id="{77B8F486-5A5C-79A9-0D3B-1F6CD2296776}"/>
                </a:ext>
              </a:extLst>
            </p:cNvPr>
            <p:cNvSpPr/>
            <p:nvPr/>
          </p:nvSpPr>
          <p:spPr>
            <a:xfrm>
              <a:off x="-2432972"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12" name="Freeform 4215">
              <a:extLst>
                <a:ext uri="{FF2B5EF4-FFF2-40B4-BE49-F238E27FC236}">
                  <a16:creationId xmlns:a16="http://schemas.microsoft.com/office/drawing/2014/main" id="{44482B59-8548-4469-B6D3-8E5D15ACB93B}"/>
                </a:ext>
              </a:extLst>
            </p:cNvPr>
            <p:cNvSpPr/>
            <p:nvPr/>
          </p:nvSpPr>
          <p:spPr>
            <a:xfrm>
              <a:off x="-2422000"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13" name="Freeform 4216">
              <a:extLst>
                <a:ext uri="{FF2B5EF4-FFF2-40B4-BE49-F238E27FC236}">
                  <a16:creationId xmlns:a16="http://schemas.microsoft.com/office/drawing/2014/main" id="{0192FB93-0D6F-352A-7938-92C064D50ACC}"/>
                </a:ext>
              </a:extLst>
            </p:cNvPr>
            <p:cNvSpPr/>
            <p:nvPr/>
          </p:nvSpPr>
          <p:spPr>
            <a:xfrm>
              <a:off x="-2413444"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14" name="Freeform 4217">
              <a:extLst>
                <a:ext uri="{FF2B5EF4-FFF2-40B4-BE49-F238E27FC236}">
                  <a16:creationId xmlns:a16="http://schemas.microsoft.com/office/drawing/2014/main" id="{389A7B74-0D51-8C3A-FC03-12D5464E7CB9}"/>
                </a:ext>
              </a:extLst>
            </p:cNvPr>
            <p:cNvSpPr/>
            <p:nvPr/>
          </p:nvSpPr>
          <p:spPr>
            <a:xfrm>
              <a:off x="-2402472"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15" name="Freeform 4218">
              <a:extLst>
                <a:ext uri="{FF2B5EF4-FFF2-40B4-BE49-F238E27FC236}">
                  <a16:creationId xmlns:a16="http://schemas.microsoft.com/office/drawing/2014/main" id="{3C6461C3-B380-A743-8209-F00FC198B9E4}"/>
                </a:ext>
              </a:extLst>
            </p:cNvPr>
            <p:cNvSpPr/>
            <p:nvPr/>
          </p:nvSpPr>
          <p:spPr>
            <a:xfrm>
              <a:off x="-2364624"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16" name="Freeform 4219">
              <a:extLst>
                <a:ext uri="{FF2B5EF4-FFF2-40B4-BE49-F238E27FC236}">
                  <a16:creationId xmlns:a16="http://schemas.microsoft.com/office/drawing/2014/main" id="{EF317D61-65A8-2EF6-D25C-16C3218D892C}"/>
                </a:ext>
              </a:extLst>
            </p:cNvPr>
            <p:cNvSpPr/>
            <p:nvPr/>
          </p:nvSpPr>
          <p:spPr>
            <a:xfrm>
              <a:off x="-2353653"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17" name="Freeform 4220">
              <a:extLst>
                <a:ext uri="{FF2B5EF4-FFF2-40B4-BE49-F238E27FC236}">
                  <a16:creationId xmlns:a16="http://schemas.microsoft.com/office/drawing/2014/main" id="{9EF5766A-E063-D6C9-E26B-6B5D16CA65F0}"/>
                </a:ext>
              </a:extLst>
            </p:cNvPr>
            <p:cNvSpPr/>
            <p:nvPr/>
          </p:nvSpPr>
          <p:spPr>
            <a:xfrm>
              <a:off x="-2315804"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18" name="Freeform 4221">
              <a:extLst>
                <a:ext uri="{FF2B5EF4-FFF2-40B4-BE49-F238E27FC236}">
                  <a16:creationId xmlns:a16="http://schemas.microsoft.com/office/drawing/2014/main" id="{58BD52DD-E516-B96E-3D04-F9A1BE86E2AA}"/>
                </a:ext>
              </a:extLst>
            </p:cNvPr>
            <p:cNvSpPr/>
            <p:nvPr/>
          </p:nvSpPr>
          <p:spPr>
            <a:xfrm>
              <a:off x="-2304833"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19" name="Freeform 4222">
              <a:extLst>
                <a:ext uri="{FF2B5EF4-FFF2-40B4-BE49-F238E27FC236}">
                  <a16:creationId xmlns:a16="http://schemas.microsoft.com/office/drawing/2014/main" id="{7485CA55-3666-E591-5FF6-D882C741B504}"/>
                </a:ext>
              </a:extLst>
            </p:cNvPr>
            <p:cNvSpPr/>
            <p:nvPr/>
          </p:nvSpPr>
          <p:spPr>
            <a:xfrm>
              <a:off x="-2281631" y="1754772"/>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20" name="Freeform 4223">
              <a:extLst>
                <a:ext uri="{FF2B5EF4-FFF2-40B4-BE49-F238E27FC236}">
                  <a16:creationId xmlns:a16="http://schemas.microsoft.com/office/drawing/2014/main" id="{F5C3A3CB-890F-3977-E5A2-FE5770FD8866}"/>
                </a:ext>
              </a:extLst>
            </p:cNvPr>
            <p:cNvSpPr/>
            <p:nvPr/>
          </p:nvSpPr>
          <p:spPr>
            <a:xfrm>
              <a:off x="-2270659"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21" name="Freeform 4224">
              <a:extLst>
                <a:ext uri="{FF2B5EF4-FFF2-40B4-BE49-F238E27FC236}">
                  <a16:creationId xmlns:a16="http://schemas.microsoft.com/office/drawing/2014/main" id="{B6C280BA-AAA1-F786-107C-7542D6DC48BE}"/>
                </a:ext>
              </a:extLst>
            </p:cNvPr>
            <p:cNvSpPr/>
            <p:nvPr/>
          </p:nvSpPr>
          <p:spPr>
            <a:xfrm>
              <a:off x="-2271867"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22" name="Freeform 4225">
              <a:extLst>
                <a:ext uri="{FF2B5EF4-FFF2-40B4-BE49-F238E27FC236}">
                  <a16:creationId xmlns:a16="http://schemas.microsoft.com/office/drawing/2014/main" id="{D5BA893F-B50A-3443-79AE-DE7E5E53600C}"/>
                </a:ext>
              </a:extLst>
            </p:cNvPr>
            <p:cNvSpPr/>
            <p:nvPr/>
          </p:nvSpPr>
          <p:spPr>
            <a:xfrm>
              <a:off x="-2260896"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23" name="Freeform 4226">
              <a:extLst>
                <a:ext uri="{FF2B5EF4-FFF2-40B4-BE49-F238E27FC236}">
                  <a16:creationId xmlns:a16="http://schemas.microsoft.com/office/drawing/2014/main" id="{A2C6870E-54A7-F3D4-F3D7-ED72D85D9D75}"/>
                </a:ext>
              </a:extLst>
            </p:cNvPr>
            <p:cNvSpPr/>
            <p:nvPr/>
          </p:nvSpPr>
          <p:spPr>
            <a:xfrm>
              <a:off x="-2227929" y="1754772"/>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24" name="Freeform 4227">
              <a:extLst>
                <a:ext uri="{FF2B5EF4-FFF2-40B4-BE49-F238E27FC236}">
                  <a16:creationId xmlns:a16="http://schemas.microsoft.com/office/drawing/2014/main" id="{E3E84CE8-3F39-E672-97E9-7D665A719E4E}"/>
                </a:ext>
              </a:extLst>
            </p:cNvPr>
            <p:cNvSpPr/>
            <p:nvPr/>
          </p:nvSpPr>
          <p:spPr>
            <a:xfrm>
              <a:off x="-2216958"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25" name="Freeform 4228">
              <a:extLst>
                <a:ext uri="{FF2B5EF4-FFF2-40B4-BE49-F238E27FC236}">
                  <a16:creationId xmlns:a16="http://schemas.microsoft.com/office/drawing/2014/main" id="{ED81A93A-0310-26AF-EE16-0E1B7788DE50}"/>
                </a:ext>
              </a:extLst>
            </p:cNvPr>
            <p:cNvSpPr/>
            <p:nvPr/>
          </p:nvSpPr>
          <p:spPr>
            <a:xfrm>
              <a:off x="-2174228"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26" name="Freeform 4229">
              <a:extLst>
                <a:ext uri="{FF2B5EF4-FFF2-40B4-BE49-F238E27FC236}">
                  <a16:creationId xmlns:a16="http://schemas.microsoft.com/office/drawing/2014/main" id="{CB45C306-47A4-2F8B-DE63-D57F772FE38C}"/>
                </a:ext>
              </a:extLst>
            </p:cNvPr>
            <p:cNvSpPr/>
            <p:nvPr/>
          </p:nvSpPr>
          <p:spPr>
            <a:xfrm>
              <a:off x="-2163256"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27" name="Freeform 4230">
              <a:extLst>
                <a:ext uri="{FF2B5EF4-FFF2-40B4-BE49-F238E27FC236}">
                  <a16:creationId xmlns:a16="http://schemas.microsoft.com/office/drawing/2014/main" id="{4B9EE9A3-6067-2FB9-C4F1-E4F7B6E16785}"/>
                </a:ext>
              </a:extLst>
            </p:cNvPr>
            <p:cNvSpPr/>
            <p:nvPr/>
          </p:nvSpPr>
          <p:spPr>
            <a:xfrm>
              <a:off x="-2164464"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28" name="Freeform 4231">
              <a:extLst>
                <a:ext uri="{FF2B5EF4-FFF2-40B4-BE49-F238E27FC236}">
                  <a16:creationId xmlns:a16="http://schemas.microsoft.com/office/drawing/2014/main" id="{554E8797-57E2-CFB3-0DE1-4F0249066826}"/>
                </a:ext>
              </a:extLst>
            </p:cNvPr>
            <p:cNvSpPr/>
            <p:nvPr/>
          </p:nvSpPr>
          <p:spPr>
            <a:xfrm>
              <a:off x="-2153492"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29" name="Freeform 4232">
              <a:extLst>
                <a:ext uri="{FF2B5EF4-FFF2-40B4-BE49-F238E27FC236}">
                  <a16:creationId xmlns:a16="http://schemas.microsoft.com/office/drawing/2014/main" id="{33E53B1B-2CDC-50EB-8DD2-DFF51FFD457E}"/>
                </a:ext>
              </a:extLst>
            </p:cNvPr>
            <p:cNvSpPr/>
            <p:nvPr/>
          </p:nvSpPr>
          <p:spPr>
            <a:xfrm>
              <a:off x="-2144936"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30" name="Freeform 4233">
              <a:extLst>
                <a:ext uri="{FF2B5EF4-FFF2-40B4-BE49-F238E27FC236}">
                  <a16:creationId xmlns:a16="http://schemas.microsoft.com/office/drawing/2014/main" id="{9C0EE2A2-13D7-DF44-7C1A-3648BED190C0}"/>
                </a:ext>
              </a:extLst>
            </p:cNvPr>
            <p:cNvSpPr/>
            <p:nvPr/>
          </p:nvSpPr>
          <p:spPr>
            <a:xfrm>
              <a:off x="-2133964"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31" name="Freeform 4234">
              <a:extLst>
                <a:ext uri="{FF2B5EF4-FFF2-40B4-BE49-F238E27FC236}">
                  <a16:creationId xmlns:a16="http://schemas.microsoft.com/office/drawing/2014/main" id="{94F984E3-56E1-A6CC-3781-9EC47B9D9768}"/>
                </a:ext>
              </a:extLst>
            </p:cNvPr>
            <p:cNvSpPr/>
            <p:nvPr/>
          </p:nvSpPr>
          <p:spPr>
            <a:xfrm>
              <a:off x="-2130290" y="1754772"/>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32" name="Freeform 4235">
              <a:extLst>
                <a:ext uri="{FF2B5EF4-FFF2-40B4-BE49-F238E27FC236}">
                  <a16:creationId xmlns:a16="http://schemas.microsoft.com/office/drawing/2014/main" id="{D6822205-228A-171B-7482-0287F7EF4D6E}"/>
                </a:ext>
              </a:extLst>
            </p:cNvPr>
            <p:cNvSpPr/>
            <p:nvPr/>
          </p:nvSpPr>
          <p:spPr>
            <a:xfrm>
              <a:off x="-2119319"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33" name="Freeform 4236">
              <a:extLst>
                <a:ext uri="{FF2B5EF4-FFF2-40B4-BE49-F238E27FC236}">
                  <a16:creationId xmlns:a16="http://schemas.microsoft.com/office/drawing/2014/main" id="{FB90BD5C-A223-D494-5768-0BFD933701FA}"/>
                </a:ext>
              </a:extLst>
            </p:cNvPr>
            <p:cNvSpPr/>
            <p:nvPr/>
          </p:nvSpPr>
          <p:spPr>
            <a:xfrm>
              <a:off x="-2125408" y="1754772"/>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34" name="Freeform 4237">
              <a:extLst>
                <a:ext uri="{FF2B5EF4-FFF2-40B4-BE49-F238E27FC236}">
                  <a16:creationId xmlns:a16="http://schemas.microsoft.com/office/drawing/2014/main" id="{F4834E1C-65F6-AB14-1F4F-A82B8B4DA1E8}"/>
                </a:ext>
              </a:extLst>
            </p:cNvPr>
            <p:cNvSpPr/>
            <p:nvPr/>
          </p:nvSpPr>
          <p:spPr>
            <a:xfrm>
              <a:off x="-2114437"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35" name="Freeform 4238">
              <a:extLst>
                <a:ext uri="{FF2B5EF4-FFF2-40B4-BE49-F238E27FC236}">
                  <a16:creationId xmlns:a16="http://schemas.microsoft.com/office/drawing/2014/main" id="{FDFB2F31-B512-BC85-DAE2-D8CB4EAE44D3}"/>
                </a:ext>
              </a:extLst>
            </p:cNvPr>
            <p:cNvSpPr/>
            <p:nvPr/>
          </p:nvSpPr>
          <p:spPr>
            <a:xfrm>
              <a:off x="-2105880"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36" name="Freeform 4239">
              <a:extLst>
                <a:ext uri="{FF2B5EF4-FFF2-40B4-BE49-F238E27FC236}">
                  <a16:creationId xmlns:a16="http://schemas.microsoft.com/office/drawing/2014/main" id="{B846C0C9-8D13-1CC8-4A40-1F5C4AA5F0E7}"/>
                </a:ext>
              </a:extLst>
            </p:cNvPr>
            <p:cNvSpPr/>
            <p:nvPr/>
          </p:nvSpPr>
          <p:spPr>
            <a:xfrm>
              <a:off x="-2094909"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37" name="Freeform 4240">
              <a:extLst>
                <a:ext uri="{FF2B5EF4-FFF2-40B4-BE49-F238E27FC236}">
                  <a16:creationId xmlns:a16="http://schemas.microsoft.com/office/drawing/2014/main" id="{BA071719-AC59-66B0-F109-37B795E740AE}"/>
                </a:ext>
              </a:extLst>
            </p:cNvPr>
            <p:cNvSpPr/>
            <p:nvPr/>
          </p:nvSpPr>
          <p:spPr>
            <a:xfrm>
              <a:off x="-2076588" y="1754772"/>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38" name="Freeform 4241">
              <a:extLst>
                <a:ext uri="{FF2B5EF4-FFF2-40B4-BE49-F238E27FC236}">
                  <a16:creationId xmlns:a16="http://schemas.microsoft.com/office/drawing/2014/main" id="{75267BEE-563F-6A57-3F5E-CE1487A30C63}"/>
                </a:ext>
              </a:extLst>
            </p:cNvPr>
            <p:cNvSpPr/>
            <p:nvPr/>
          </p:nvSpPr>
          <p:spPr>
            <a:xfrm>
              <a:off x="-2065617"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39" name="Freeform 4242">
              <a:extLst>
                <a:ext uri="{FF2B5EF4-FFF2-40B4-BE49-F238E27FC236}">
                  <a16:creationId xmlns:a16="http://schemas.microsoft.com/office/drawing/2014/main" id="{57DF5943-0621-555D-C73F-CB224700B645}"/>
                </a:ext>
              </a:extLst>
            </p:cNvPr>
            <p:cNvSpPr/>
            <p:nvPr/>
          </p:nvSpPr>
          <p:spPr>
            <a:xfrm>
              <a:off x="-2037533"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40" name="Freeform 4243">
              <a:extLst>
                <a:ext uri="{FF2B5EF4-FFF2-40B4-BE49-F238E27FC236}">
                  <a16:creationId xmlns:a16="http://schemas.microsoft.com/office/drawing/2014/main" id="{EAB7EBA4-0C25-003E-4CE6-E6D5FBA11128}"/>
                </a:ext>
              </a:extLst>
            </p:cNvPr>
            <p:cNvSpPr/>
            <p:nvPr/>
          </p:nvSpPr>
          <p:spPr>
            <a:xfrm>
              <a:off x="-2026561"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41" name="Freeform 4244">
              <a:extLst>
                <a:ext uri="{FF2B5EF4-FFF2-40B4-BE49-F238E27FC236}">
                  <a16:creationId xmlns:a16="http://schemas.microsoft.com/office/drawing/2014/main" id="{5E19BF07-5EC9-777D-8A41-A6303B3FD151}"/>
                </a:ext>
              </a:extLst>
            </p:cNvPr>
            <p:cNvSpPr/>
            <p:nvPr/>
          </p:nvSpPr>
          <p:spPr>
            <a:xfrm>
              <a:off x="-1978949"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42" name="Freeform 4245">
              <a:extLst>
                <a:ext uri="{FF2B5EF4-FFF2-40B4-BE49-F238E27FC236}">
                  <a16:creationId xmlns:a16="http://schemas.microsoft.com/office/drawing/2014/main" id="{0444ED13-F06C-3FA3-AF7F-44A0344ED530}"/>
                </a:ext>
              </a:extLst>
            </p:cNvPr>
            <p:cNvSpPr/>
            <p:nvPr/>
          </p:nvSpPr>
          <p:spPr>
            <a:xfrm>
              <a:off x="-1967978"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43" name="Freeform 4246">
              <a:extLst>
                <a:ext uri="{FF2B5EF4-FFF2-40B4-BE49-F238E27FC236}">
                  <a16:creationId xmlns:a16="http://schemas.microsoft.com/office/drawing/2014/main" id="{282E570A-D31B-4A7D-B3E5-9D7459860B6E}"/>
                </a:ext>
              </a:extLst>
            </p:cNvPr>
            <p:cNvSpPr/>
            <p:nvPr/>
          </p:nvSpPr>
          <p:spPr>
            <a:xfrm>
              <a:off x="-1754380" y="1754772"/>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44" name="Freeform 4247">
              <a:extLst>
                <a:ext uri="{FF2B5EF4-FFF2-40B4-BE49-F238E27FC236}">
                  <a16:creationId xmlns:a16="http://schemas.microsoft.com/office/drawing/2014/main" id="{DA6AE9FB-A088-4A18-B0BE-52EF631E3590}"/>
                </a:ext>
              </a:extLst>
            </p:cNvPr>
            <p:cNvSpPr/>
            <p:nvPr/>
          </p:nvSpPr>
          <p:spPr>
            <a:xfrm>
              <a:off x="-1743408"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45" name="Freeform 4248">
              <a:extLst>
                <a:ext uri="{FF2B5EF4-FFF2-40B4-BE49-F238E27FC236}">
                  <a16:creationId xmlns:a16="http://schemas.microsoft.com/office/drawing/2014/main" id="{377AD367-580F-C5FA-0033-EAABF997DBE6}"/>
                </a:ext>
              </a:extLst>
            </p:cNvPr>
            <p:cNvSpPr/>
            <p:nvPr/>
          </p:nvSpPr>
          <p:spPr>
            <a:xfrm>
              <a:off x="-1529809"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46" name="Freeform 4249">
              <a:extLst>
                <a:ext uri="{FF2B5EF4-FFF2-40B4-BE49-F238E27FC236}">
                  <a16:creationId xmlns:a16="http://schemas.microsoft.com/office/drawing/2014/main" id="{FE3C274C-79EB-E3CA-0416-9DC1BD145C4E}"/>
                </a:ext>
              </a:extLst>
            </p:cNvPr>
            <p:cNvSpPr/>
            <p:nvPr/>
          </p:nvSpPr>
          <p:spPr>
            <a:xfrm>
              <a:off x="-1518838"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47" name="Freeform 4250">
              <a:extLst>
                <a:ext uri="{FF2B5EF4-FFF2-40B4-BE49-F238E27FC236}">
                  <a16:creationId xmlns:a16="http://schemas.microsoft.com/office/drawing/2014/main" id="{BA84A7D6-E4D7-475E-8C2D-F8AECC4CAA23}"/>
                </a:ext>
              </a:extLst>
            </p:cNvPr>
            <p:cNvSpPr/>
            <p:nvPr/>
          </p:nvSpPr>
          <p:spPr>
            <a:xfrm>
              <a:off x="-5160778" y="1499054"/>
              <a:ext cx="3641940" cy="255718"/>
            </a:xfrm>
            <a:custGeom>
              <a:avLst/>
              <a:gdLst>
                <a:gd name="csX0" fmla="*/ 0 w 3641940"/>
                <a:gd name="csY0" fmla="*/ 0 h 255718"/>
                <a:gd name="csX1" fmla="*/ 117167 w 3641940"/>
                <a:gd name="csY1" fmla="*/ 0 h 255718"/>
                <a:gd name="csX2" fmla="*/ 117167 w 3641940"/>
                <a:gd name="csY2" fmla="*/ 13538 h 255718"/>
                <a:gd name="csX3" fmla="*/ 117167 w 3641940"/>
                <a:gd name="csY3" fmla="*/ 13538 h 255718"/>
                <a:gd name="csX4" fmla="*/ 200160 w 3641940"/>
                <a:gd name="csY4" fmla="*/ 13538 h 255718"/>
                <a:gd name="csX5" fmla="*/ 200160 w 3641940"/>
                <a:gd name="csY5" fmla="*/ 27072 h 255718"/>
                <a:gd name="csX6" fmla="*/ 200160 w 3641940"/>
                <a:gd name="csY6" fmla="*/ 27072 h 255718"/>
                <a:gd name="csX7" fmla="*/ 644418 w 3641940"/>
                <a:gd name="csY7" fmla="*/ 27072 h 255718"/>
                <a:gd name="csX8" fmla="*/ 644418 w 3641940"/>
                <a:gd name="csY8" fmla="*/ 40605 h 255718"/>
                <a:gd name="csX9" fmla="*/ 644418 w 3641940"/>
                <a:gd name="csY9" fmla="*/ 40605 h 255718"/>
                <a:gd name="csX10" fmla="*/ 854343 w 3641940"/>
                <a:gd name="csY10" fmla="*/ 40605 h 255718"/>
                <a:gd name="csX11" fmla="*/ 854343 w 3641940"/>
                <a:gd name="csY11" fmla="*/ 54262 h 255718"/>
                <a:gd name="csX12" fmla="*/ 854343 w 3641940"/>
                <a:gd name="csY12" fmla="*/ 54262 h 255718"/>
                <a:gd name="csX13" fmla="*/ 942218 w 3641940"/>
                <a:gd name="csY13" fmla="*/ 54262 h 255718"/>
                <a:gd name="csX14" fmla="*/ 942218 w 3641940"/>
                <a:gd name="csY14" fmla="*/ 68699 h 255718"/>
                <a:gd name="csX15" fmla="*/ 942218 w 3641940"/>
                <a:gd name="csY15" fmla="*/ 68699 h 255718"/>
                <a:gd name="csX16" fmla="*/ 1352302 w 3641940"/>
                <a:gd name="csY16" fmla="*/ 68699 h 255718"/>
                <a:gd name="csX17" fmla="*/ 1352302 w 3641940"/>
                <a:gd name="csY17" fmla="*/ 86360 h 255718"/>
                <a:gd name="csX18" fmla="*/ 1352302 w 3641940"/>
                <a:gd name="csY18" fmla="*/ 86360 h 255718"/>
                <a:gd name="csX19" fmla="*/ 1435296 w 3641940"/>
                <a:gd name="csY19" fmla="*/ 86360 h 255718"/>
                <a:gd name="csX20" fmla="*/ 1435296 w 3641940"/>
                <a:gd name="csY20" fmla="*/ 105631 h 255718"/>
                <a:gd name="csX21" fmla="*/ 1435296 w 3641940"/>
                <a:gd name="csY21" fmla="*/ 105631 h 255718"/>
                <a:gd name="csX22" fmla="*/ 1586636 w 3641940"/>
                <a:gd name="csY22" fmla="*/ 105631 h 255718"/>
                <a:gd name="csX23" fmla="*/ 1586636 w 3641940"/>
                <a:gd name="csY23" fmla="*/ 128511 h 255718"/>
                <a:gd name="csX24" fmla="*/ 1586636 w 3641940"/>
                <a:gd name="csY24" fmla="*/ 128511 h 255718"/>
                <a:gd name="csX25" fmla="*/ 1615928 w 3641940"/>
                <a:gd name="csY25" fmla="*/ 128511 h 255718"/>
                <a:gd name="csX26" fmla="*/ 1615928 w 3641940"/>
                <a:gd name="csY26" fmla="*/ 151766 h 255718"/>
                <a:gd name="csX27" fmla="*/ 1615928 w 3641940"/>
                <a:gd name="csY27" fmla="*/ 151766 h 255718"/>
                <a:gd name="csX28" fmla="*/ 1879554 w 3641940"/>
                <a:gd name="csY28" fmla="*/ 151766 h 255718"/>
                <a:gd name="csX29" fmla="*/ 1879554 w 3641940"/>
                <a:gd name="csY29" fmla="*/ 178522 h 255718"/>
                <a:gd name="csX30" fmla="*/ 1879554 w 3641940"/>
                <a:gd name="csY30" fmla="*/ 178522 h 255718"/>
                <a:gd name="csX31" fmla="*/ 1972311 w 3641940"/>
                <a:gd name="csY31" fmla="*/ 178522 h 255718"/>
                <a:gd name="csX32" fmla="*/ 1972311 w 3641940"/>
                <a:gd name="csY32" fmla="*/ 208773 h 255718"/>
                <a:gd name="csX33" fmla="*/ 1972311 w 3641940"/>
                <a:gd name="csY33" fmla="*/ 208773 h 255718"/>
                <a:gd name="csX34" fmla="*/ 2362868 w 3641940"/>
                <a:gd name="csY34" fmla="*/ 208773 h 255718"/>
                <a:gd name="csX35" fmla="*/ 2362868 w 3641940"/>
                <a:gd name="csY35" fmla="*/ 255718 h 255718"/>
                <a:gd name="csX36" fmla="*/ 2362868 w 3641940"/>
                <a:gd name="csY36" fmla="*/ 255718 h 255718"/>
                <a:gd name="csX37" fmla="*/ 3641940 w 3641940"/>
                <a:gd name="csY37" fmla="*/ 255718 h 255718"/>
                <a:gd name="csX38" fmla="*/ 3641940 w 3641940"/>
                <a:gd name="csY38" fmla="*/ 255718 h 2557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3641940" h="255718">
                  <a:moveTo>
                    <a:pt x="0" y="0"/>
                  </a:moveTo>
                  <a:lnTo>
                    <a:pt x="117167" y="0"/>
                  </a:lnTo>
                  <a:lnTo>
                    <a:pt x="117167" y="13538"/>
                  </a:lnTo>
                  <a:lnTo>
                    <a:pt x="117167" y="13538"/>
                  </a:lnTo>
                  <a:lnTo>
                    <a:pt x="200160" y="13538"/>
                  </a:lnTo>
                  <a:lnTo>
                    <a:pt x="200160" y="27072"/>
                  </a:lnTo>
                  <a:lnTo>
                    <a:pt x="200160" y="27072"/>
                  </a:lnTo>
                  <a:lnTo>
                    <a:pt x="644418" y="27072"/>
                  </a:lnTo>
                  <a:lnTo>
                    <a:pt x="644418" y="40605"/>
                  </a:lnTo>
                  <a:lnTo>
                    <a:pt x="644418" y="40605"/>
                  </a:lnTo>
                  <a:lnTo>
                    <a:pt x="854343" y="40605"/>
                  </a:lnTo>
                  <a:lnTo>
                    <a:pt x="854343" y="54262"/>
                  </a:lnTo>
                  <a:lnTo>
                    <a:pt x="854343" y="54262"/>
                  </a:lnTo>
                  <a:lnTo>
                    <a:pt x="942218" y="54262"/>
                  </a:lnTo>
                  <a:lnTo>
                    <a:pt x="942218" y="68699"/>
                  </a:lnTo>
                  <a:lnTo>
                    <a:pt x="942218" y="68699"/>
                  </a:lnTo>
                  <a:lnTo>
                    <a:pt x="1352302" y="68699"/>
                  </a:lnTo>
                  <a:lnTo>
                    <a:pt x="1352302" y="86360"/>
                  </a:lnTo>
                  <a:lnTo>
                    <a:pt x="1352302" y="86360"/>
                  </a:lnTo>
                  <a:lnTo>
                    <a:pt x="1435296" y="86360"/>
                  </a:lnTo>
                  <a:lnTo>
                    <a:pt x="1435296" y="105631"/>
                  </a:lnTo>
                  <a:lnTo>
                    <a:pt x="1435296" y="105631"/>
                  </a:lnTo>
                  <a:lnTo>
                    <a:pt x="1586636" y="105631"/>
                  </a:lnTo>
                  <a:lnTo>
                    <a:pt x="1586636" y="128511"/>
                  </a:lnTo>
                  <a:lnTo>
                    <a:pt x="1586636" y="128511"/>
                  </a:lnTo>
                  <a:lnTo>
                    <a:pt x="1615928" y="128511"/>
                  </a:lnTo>
                  <a:lnTo>
                    <a:pt x="1615928" y="151766"/>
                  </a:lnTo>
                  <a:lnTo>
                    <a:pt x="1615928" y="151766"/>
                  </a:lnTo>
                  <a:lnTo>
                    <a:pt x="1879554" y="151766"/>
                  </a:lnTo>
                  <a:lnTo>
                    <a:pt x="1879554" y="178522"/>
                  </a:lnTo>
                  <a:lnTo>
                    <a:pt x="1879554" y="178522"/>
                  </a:lnTo>
                  <a:lnTo>
                    <a:pt x="1972311" y="178522"/>
                  </a:lnTo>
                  <a:lnTo>
                    <a:pt x="1972311" y="208773"/>
                  </a:lnTo>
                  <a:lnTo>
                    <a:pt x="1972311" y="208773"/>
                  </a:lnTo>
                  <a:lnTo>
                    <a:pt x="2362868" y="208773"/>
                  </a:lnTo>
                  <a:lnTo>
                    <a:pt x="2362868" y="255718"/>
                  </a:lnTo>
                  <a:lnTo>
                    <a:pt x="2362868" y="255718"/>
                  </a:lnTo>
                  <a:lnTo>
                    <a:pt x="3641940" y="255718"/>
                  </a:lnTo>
                  <a:lnTo>
                    <a:pt x="3641940" y="255718"/>
                  </a:lnTo>
                </a:path>
              </a:pathLst>
            </a:custGeom>
            <a:noFill/>
            <a:ln w="25400" cap="flat">
              <a:solidFill>
                <a:srgbClr val="F8984C"/>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48" name="Freeform 4251">
              <a:extLst>
                <a:ext uri="{FF2B5EF4-FFF2-40B4-BE49-F238E27FC236}">
                  <a16:creationId xmlns:a16="http://schemas.microsoft.com/office/drawing/2014/main" id="{459E980F-8847-4D22-60C1-7C2E4B2F7834}"/>
                </a:ext>
              </a:extLst>
            </p:cNvPr>
            <p:cNvSpPr/>
            <p:nvPr/>
          </p:nvSpPr>
          <p:spPr>
            <a:xfrm>
              <a:off x="-5161985" y="149905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49" name="Freeform 4252">
              <a:extLst>
                <a:ext uri="{FF2B5EF4-FFF2-40B4-BE49-F238E27FC236}">
                  <a16:creationId xmlns:a16="http://schemas.microsoft.com/office/drawing/2014/main" id="{EEC0284C-6EA3-63BE-7018-DBD76E9C28E5}"/>
                </a:ext>
              </a:extLst>
            </p:cNvPr>
            <p:cNvSpPr/>
            <p:nvPr/>
          </p:nvSpPr>
          <p:spPr>
            <a:xfrm>
              <a:off x="-5151014" y="148391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50" name="Freeform 4253">
              <a:extLst>
                <a:ext uri="{FF2B5EF4-FFF2-40B4-BE49-F238E27FC236}">
                  <a16:creationId xmlns:a16="http://schemas.microsoft.com/office/drawing/2014/main" id="{5336270F-A31A-2990-BF71-E8A3FF18E321}"/>
                </a:ext>
              </a:extLst>
            </p:cNvPr>
            <p:cNvSpPr/>
            <p:nvPr/>
          </p:nvSpPr>
          <p:spPr>
            <a:xfrm>
              <a:off x="-5137576" y="149905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51" name="Freeform 4254">
              <a:extLst>
                <a:ext uri="{FF2B5EF4-FFF2-40B4-BE49-F238E27FC236}">
                  <a16:creationId xmlns:a16="http://schemas.microsoft.com/office/drawing/2014/main" id="{B0A84517-3316-BC07-3802-B83F1CE67EE7}"/>
                </a:ext>
              </a:extLst>
            </p:cNvPr>
            <p:cNvSpPr/>
            <p:nvPr/>
          </p:nvSpPr>
          <p:spPr>
            <a:xfrm>
              <a:off x="-5126604" y="148391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52" name="Freeform 4255">
              <a:extLst>
                <a:ext uri="{FF2B5EF4-FFF2-40B4-BE49-F238E27FC236}">
                  <a16:creationId xmlns:a16="http://schemas.microsoft.com/office/drawing/2014/main" id="{CF7C10C1-4E5C-B9A9-D515-5A9D194B259F}"/>
                </a:ext>
              </a:extLst>
            </p:cNvPr>
            <p:cNvSpPr/>
            <p:nvPr/>
          </p:nvSpPr>
          <p:spPr>
            <a:xfrm>
              <a:off x="-4332053" y="1539659"/>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53" name="Freeform 4256">
              <a:extLst>
                <a:ext uri="{FF2B5EF4-FFF2-40B4-BE49-F238E27FC236}">
                  <a16:creationId xmlns:a16="http://schemas.microsoft.com/office/drawing/2014/main" id="{3A6FE311-1B01-95F4-AB04-948341304AC9}"/>
                </a:ext>
              </a:extLst>
            </p:cNvPr>
            <p:cNvSpPr/>
            <p:nvPr/>
          </p:nvSpPr>
          <p:spPr>
            <a:xfrm>
              <a:off x="-4321081" y="1524516"/>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54" name="Freeform 4257">
              <a:extLst>
                <a:ext uri="{FF2B5EF4-FFF2-40B4-BE49-F238E27FC236}">
                  <a16:creationId xmlns:a16="http://schemas.microsoft.com/office/drawing/2014/main" id="{2BFD1100-8425-5A35-5FDC-1C23BBDA46BB}"/>
                </a:ext>
              </a:extLst>
            </p:cNvPr>
            <p:cNvSpPr/>
            <p:nvPr/>
          </p:nvSpPr>
          <p:spPr>
            <a:xfrm>
              <a:off x="-4273469" y="155331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55" name="Freeform 4258">
              <a:extLst>
                <a:ext uri="{FF2B5EF4-FFF2-40B4-BE49-F238E27FC236}">
                  <a16:creationId xmlns:a16="http://schemas.microsoft.com/office/drawing/2014/main" id="{3968A26B-D76F-441C-54B9-AF40C7277883}"/>
                </a:ext>
              </a:extLst>
            </p:cNvPr>
            <p:cNvSpPr/>
            <p:nvPr/>
          </p:nvSpPr>
          <p:spPr>
            <a:xfrm>
              <a:off x="-4262498" y="153817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56" name="Freeform 4259">
              <a:extLst>
                <a:ext uri="{FF2B5EF4-FFF2-40B4-BE49-F238E27FC236}">
                  <a16:creationId xmlns:a16="http://schemas.microsoft.com/office/drawing/2014/main" id="{6D3CB5AF-687E-0C2C-9F49-B36A6A9B8E61}"/>
                </a:ext>
              </a:extLst>
            </p:cNvPr>
            <p:cNvSpPr/>
            <p:nvPr/>
          </p:nvSpPr>
          <p:spPr>
            <a:xfrm>
              <a:off x="-4268587" y="155331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57" name="Freeform 4260">
              <a:extLst>
                <a:ext uri="{FF2B5EF4-FFF2-40B4-BE49-F238E27FC236}">
                  <a16:creationId xmlns:a16="http://schemas.microsoft.com/office/drawing/2014/main" id="{C5B491CD-28D2-01F1-DDCB-D1E33D212369}"/>
                </a:ext>
              </a:extLst>
            </p:cNvPr>
            <p:cNvSpPr/>
            <p:nvPr/>
          </p:nvSpPr>
          <p:spPr>
            <a:xfrm>
              <a:off x="-4257616" y="153817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58" name="Freeform 4261">
              <a:extLst>
                <a:ext uri="{FF2B5EF4-FFF2-40B4-BE49-F238E27FC236}">
                  <a16:creationId xmlns:a16="http://schemas.microsoft.com/office/drawing/2014/main" id="{9C3789FA-5CA0-002A-55AF-EC477FDB6659}"/>
                </a:ext>
              </a:extLst>
            </p:cNvPr>
            <p:cNvSpPr/>
            <p:nvPr/>
          </p:nvSpPr>
          <p:spPr>
            <a:xfrm>
              <a:off x="-4268587" y="155331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59" name="Freeform 4262">
              <a:extLst>
                <a:ext uri="{FF2B5EF4-FFF2-40B4-BE49-F238E27FC236}">
                  <a16:creationId xmlns:a16="http://schemas.microsoft.com/office/drawing/2014/main" id="{A04356AC-BE9B-E249-200B-6C56D64CBD4E}"/>
                </a:ext>
              </a:extLst>
            </p:cNvPr>
            <p:cNvSpPr/>
            <p:nvPr/>
          </p:nvSpPr>
          <p:spPr>
            <a:xfrm>
              <a:off x="-4257616" y="153817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60" name="Freeform 4263">
              <a:extLst>
                <a:ext uri="{FF2B5EF4-FFF2-40B4-BE49-F238E27FC236}">
                  <a16:creationId xmlns:a16="http://schemas.microsoft.com/office/drawing/2014/main" id="{D4CE0878-0F50-C8DF-3C39-E86371CFFAB8}"/>
                </a:ext>
              </a:extLst>
            </p:cNvPr>
            <p:cNvSpPr/>
            <p:nvPr/>
          </p:nvSpPr>
          <p:spPr>
            <a:xfrm>
              <a:off x="-4263705" y="155331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61" name="Freeform 4264">
              <a:extLst>
                <a:ext uri="{FF2B5EF4-FFF2-40B4-BE49-F238E27FC236}">
                  <a16:creationId xmlns:a16="http://schemas.microsoft.com/office/drawing/2014/main" id="{1D4B8BF2-D2A9-8524-94D6-AE2ACE89C172}"/>
                </a:ext>
              </a:extLst>
            </p:cNvPr>
            <p:cNvSpPr/>
            <p:nvPr/>
          </p:nvSpPr>
          <p:spPr>
            <a:xfrm>
              <a:off x="-4252734" y="153817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62" name="Freeform 4265">
              <a:extLst>
                <a:ext uri="{FF2B5EF4-FFF2-40B4-BE49-F238E27FC236}">
                  <a16:creationId xmlns:a16="http://schemas.microsoft.com/office/drawing/2014/main" id="{6B6D762B-92BE-C9FA-8263-DEFCEA985CFD}"/>
                </a:ext>
              </a:extLst>
            </p:cNvPr>
            <p:cNvSpPr/>
            <p:nvPr/>
          </p:nvSpPr>
          <p:spPr>
            <a:xfrm>
              <a:off x="-4263705" y="155331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63" name="Freeform 4266">
              <a:extLst>
                <a:ext uri="{FF2B5EF4-FFF2-40B4-BE49-F238E27FC236}">
                  <a16:creationId xmlns:a16="http://schemas.microsoft.com/office/drawing/2014/main" id="{B6DF52F6-8187-6417-7CE6-490A145B9EE1}"/>
                </a:ext>
              </a:extLst>
            </p:cNvPr>
            <p:cNvSpPr/>
            <p:nvPr/>
          </p:nvSpPr>
          <p:spPr>
            <a:xfrm>
              <a:off x="-4252734" y="153817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64" name="Freeform 4267">
              <a:extLst>
                <a:ext uri="{FF2B5EF4-FFF2-40B4-BE49-F238E27FC236}">
                  <a16:creationId xmlns:a16="http://schemas.microsoft.com/office/drawing/2014/main" id="{C30C79D5-4CB7-CDD5-0A8A-88D5C6A4FA9A}"/>
                </a:ext>
              </a:extLst>
            </p:cNvPr>
            <p:cNvSpPr/>
            <p:nvPr/>
          </p:nvSpPr>
          <p:spPr>
            <a:xfrm>
              <a:off x="-4258823" y="155331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65" name="Freeform 4268">
              <a:extLst>
                <a:ext uri="{FF2B5EF4-FFF2-40B4-BE49-F238E27FC236}">
                  <a16:creationId xmlns:a16="http://schemas.microsoft.com/office/drawing/2014/main" id="{90863A82-62AB-6080-B334-36DAA972C8B7}"/>
                </a:ext>
              </a:extLst>
            </p:cNvPr>
            <p:cNvSpPr/>
            <p:nvPr/>
          </p:nvSpPr>
          <p:spPr>
            <a:xfrm>
              <a:off x="-4247852" y="153817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66" name="Freeform 4269">
              <a:extLst>
                <a:ext uri="{FF2B5EF4-FFF2-40B4-BE49-F238E27FC236}">
                  <a16:creationId xmlns:a16="http://schemas.microsoft.com/office/drawing/2014/main" id="{609B5061-F54B-DC19-C1FD-33CE6A2C35AF}"/>
                </a:ext>
              </a:extLst>
            </p:cNvPr>
            <p:cNvSpPr/>
            <p:nvPr/>
          </p:nvSpPr>
          <p:spPr>
            <a:xfrm>
              <a:off x="-4195358" y="1567753"/>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67" name="Freeform 4270">
              <a:extLst>
                <a:ext uri="{FF2B5EF4-FFF2-40B4-BE49-F238E27FC236}">
                  <a16:creationId xmlns:a16="http://schemas.microsoft.com/office/drawing/2014/main" id="{BF6070C5-CCEC-E833-36A2-40C6B605342E}"/>
                </a:ext>
              </a:extLst>
            </p:cNvPr>
            <p:cNvSpPr/>
            <p:nvPr/>
          </p:nvSpPr>
          <p:spPr>
            <a:xfrm>
              <a:off x="-4184387"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68" name="Freeform 4271">
              <a:extLst>
                <a:ext uri="{FF2B5EF4-FFF2-40B4-BE49-F238E27FC236}">
                  <a16:creationId xmlns:a16="http://schemas.microsoft.com/office/drawing/2014/main" id="{95FFECF7-B24D-E27A-36A7-7CB16BA97F70}"/>
                </a:ext>
              </a:extLst>
            </p:cNvPr>
            <p:cNvSpPr/>
            <p:nvPr/>
          </p:nvSpPr>
          <p:spPr>
            <a:xfrm>
              <a:off x="-4170948" y="1567753"/>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69" name="Freeform 4272">
              <a:extLst>
                <a:ext uri="{FF2B5EF4-FFF2-40B4-BE49-F238E27FC236}">
                  <a16:creationId xmlns:a16="http://schemas.microsoft.com/office/drawing/2014/main" id="{E85131EB-0027-D8A0-4744-BA520CA38D7C}"/>
                </a:ext>
              </a:extLst>
            </p:cNvPr>
            <p:cNvSpPr/>
            <p:nvPr/>
          </p:nvSpPr>
          <p:spPr>
            <a:xfrm>
              <a:off x="-4159977"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70" name="Freeform 4273">
              <a:extLst>
                <a:ext uri="{FF2B5EF4-FFF2-40B4-BE49-F238E27FC236}">
                  <a16:creationId xmlns:a16="http://schemas.microsoft.com/office/drawing/2014/main" id="{A83A324F-EBAD-B86A-FF1D-A3F0EC59F057}"/>
                </a:ext>
              </a:extLst>
            </p:cNvPr>
            <p:cNvSpPr/>
            <p:nvPr/>
          </p:nvSpPr>
          <p:spPr>
            <a:xfrm>
              <a:off x="-4156302"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71" name="Freeform 4274">
              <a:extLst>
                <a:ext uri="{FF2B5EF4-FFF2-40B4-BE49-F238E27FC236}">
                  <a16:creationId xmlns:a16="http://schemas.microsoft.com/office/drawing/2014/main" id="{DF61A81B-30C7-E600-74AB-75200C9B0441}"/>
                </a:ext>
              </a:extLst>
            </p:cNvPr>
            <p:cNvSpPr/>
            <p:nvPr/>
          </p:nvSpPr>
          <p:spPr>
            <a:xfrm>
              <a:off x="-4145331"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72" name="Freeform 4275">
              <a:extLst>
                <a:ext uri="{FF2B5EF4-FFF2-40B4-BE49-F238E27FC236}">
                  <a16:creationId xmlns:a16="http://schemas.microsoft.com/office/drawing/2014/main" id="{FAB4AEB9-9C26-B6D4-F719-BC3D7D7786A7}"/>
                </a:ext>
              </a:extLst>
            </p:cNvPr>
            <p:cNvSpPr/>
            <p:nvPr/>
          </p:nvSpPr>
          <p:spPr>
            <a:xfrm>
              <a:off x="-4127011"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73" name="Freeform 4276">
              <a:extLst>
                <a:ext uri="{FF2B5EF4-FFF2-40B4-BE49-F238E27FC236}">
                  <a16:creationId xmlns:a16="http://schemas.microsoft.com/office/drawing/2014/main" id="{FC8E9ADD-2C86-190A-DA50-E04CEE358CDD}"/>
                </a:ext>
              </a:extLst>
            </p:cNvPr>
            <p:cNvSpPr/>
            <p:nvPr/>
          </p:nvSpPr>
          <p:spPr>
            <a:xfrm>
              <a:off x="-4116039"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74" name="Freeform 4277">
              <a:extLst>
                <a:ext uri="{FF2B5EF4-FFF2-40B4-BE49-F238E27FC236}">
                  <a16:creationId xmlns:a16="http://schemas.microsoft.com/office/drawing/2014/main" id="{08BABED2-5AC9-72A6-A148-A0CED42403DE}"/>
                </a:ext>
              </a:extLst>
            </p:cNvPr>
            <p:cNvSpPr/>
            <p:nvPr/>
          </p:nvSpPr>
          <p:spPr>
            <a:xfrm>
              <a:off x="-4087955" y="1567753"/>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75" name="Freeform 4278">
              <a:extLst>
                <a:ext uri="{FF2B5EF4-FFF2-40B4-BE49-F238E27FC236}">
                  <a16:creationId xmlns:a16="http://schemas.microsoft.com/office/drawing/2014/main" id="{3A8EDBFD-96B9-DF5A-0F36-6AAD98653EDD}"/>
                </a:ext>
              </a:extLst>
            </p:cNvPr>
            <p:cNvSpPr/>
            <p:nvPr/>
          </p:nvSpPr>
          <p:spPr>
            <a:xfrm>
              <a:off x="-4076984"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76" name="Freeform 4279">
              <a:extLst>
                <a:ext uri="{FF2B5EF4-FFF2-40B4-BE49-F238E27FC236}">
                  <a16:creationId xmlns:a16="http://schemas.microsoft.com/office/drawing/2014/main" id="{56DCECA7-5F2C-227C-682F-C696321CA2F8}"/>
                </a:ext>
              </a:extLst>
            </p:cNvPr>
            <p:cNvSpPr/>
            <p:nvPr/>
          </p:nvSpPr>
          <p:spPr>
            <a:xfrm>
              <a:off x="-4039135" y="1567753"/>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77" name="Freeform 4280">
              <a:extLst>
                <a:ext uri="{FF2B5EF4-FFF2-40B4-BE49-F238E27FC236}">
                  <a16:creationId xmlns:a16="http://schemas.microsoft.com/office/drawing/2014/main" id="{D316B8E6-E34A-7FF0-0F4F-9F76206D966A}"/>
                </a:ext>
              </a:extLst>
            </p:cNvPr>
            <p:cNvSpPr/>
            <p:nvPr/>
          </p:nvSpPr>
          <p:spPr>
            <a:xfrm>
              <a:off x="-4028164"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78" name="Freeform 4281">
              <a:extLst>
                <a:ext uri="{FF2B5EF4-FFF2-40B4-BE49-F238E27FC236}">
                  <a16:creationId xmlns:a16="http://schemas.microsoft.com/office/drawing/2014/main" id="{6B90D8CF-1E89-798C-8ACB-B4D4ECC65387}"/>
                </a:ext>
              </a:extLst>
            </p:cNvPr>
            <p:cNvSpPr/>
            <p:nvPr/>
          </p:nvSpPr>
          <p:spPr>
            <a:xfrm>
              <a:off x="-4029371"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79" name="Freeform 4282">
              <a:extLst>
                <a:ext uri="{FF2B5EF4-FFF2-40B4-BE49-F238E27FC236}">
                  <a16:creationId xmlns:a16="http://schemas.microsoft.com/office/drawing/2014/main" id="{EE784B8A-BB73-D836-859D-F67610222768}"/>
                </a:ext>
              </a:extLst>
            </p:cNvPr>
            <p:cNvSpPr/>
            <p:nvPr/>
          </p:nvSpPr>
          <p:spPr>
            <a:xfrm>
              <a:off x="-4018400"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80" name="Freeform 4283">
              <a:extLst>
                <a:ext uri="{FF2B5EF4-FFF2-40B4-BE49-F238E27FC236}">
                  <a16:creationId xmlns:a16="http://schemas.microsoft.com/office/drawing/2014/main" id="{3CAFF988-C7A7-AFC7-80A4-FE8F471FDB63}"/>
                </a:ext>
              </a:extLst>
            </p:cNvPr>
            <p:cNvSpPr/>
            <p:nvPr/>
          </p:nvSpPr>
          <p:spPr>
            <a:xfrm>
              <a:off x="-4029371"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81" name="Freeform 4284">
              <a:extLst>
                <a:ext uri="{FF2B5EF4-FFF2-40B4-BE49-F238E27FC236}">
                  <a16:creationId xmlns:a16="http://schemas.microsoft.com/office/drawing/2014/main" id="{A9001536-1FCA-D95A-7EE7-4CAF15D65B59}"/>
                </a:ext>
              </a:extLst>
            </p:cNvPr>
            <p:cNvSpPr/>
            <p:nvPr/>
          </p:nvSpPr>
          <p:spPr>
            <a:xfrm>
              <a:off x="-4018400"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82" name="Freeform 4285">
              <a:extLst>
                <a:ext uri="{FF2B5EF4-FFF2-40B4-BE49-F238E27FC236}">
                  <a16:creationId xmlns:a16="http://schemas.microsoft.com/office/drawing/2014/main" id="{416628D4-0B20-4D09-5D14-DAB8BE9716E6}"/>
                </a:ext>
              </a:extLst>
            </p:cNvPr>
            <p:cNvSpPr/>
            <p:nvPr/>
          </p:nvSpPr>
          <p:spPr>
            <a:xfrm>
              <a:off x="-3970788"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83" name="Freeform 4286">
              <a:extLst>
                <a:ext uri="{FF2B5EF4-FFF2-40B4-BE49-F238E27FC236}">
                  <a16:creationId xmlns:a16="http://schemas.microsoft.com/office/drawing/2014/main" id="{B7572CB5-8B40-0743-9E6A-8BD518167A27}"/>
                </a:ext>
              </a:extLst>
            </p:cNvPr>
            <p:cNvSpPr/>
            <p:nvPr/>
          </p:nvSpPr>
          <p:spPr>
            <a:xfrm>
              <a:off x="-3959817"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84" name="Freeform 4287">
              <a:extLst>
                <a:ext uri="{FF2B5EF4-FFF2-40B4-BE49-F238E27FC236}">
                  <a16:creationId xmlns:a16="http://schemas.microsoft.com/office/drawing/2014/main" id="{F74DCAB8-218C-1816-02CD-D7B2828E7F23}"/>
                </a:ext>
              </a:extLst>
            </p:cNvPr>
            <p:cNvSpPr/>
            <p:nvPr/>
          </p:nvSpPr>
          <p:spPr>
            <a:xfrm>
              <a:off x="-3970788"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85" name="Freeform 4288">
              <a:extLst>
                <a:ext uri="{FF2B5EF4-FFF2-40B4-BE49-F238E27FC236}">
                  <a16:creationId xmlns:a16="http://schemas.microsoft.com/office/drawing/2014/main" id="{57056531-6798-EBDC-BD6F-B98F6D773F1F}"/>
                </a:ext>
              </a:extLst>
            </p:cNvPr>
            <p:cNvSpPr/>
            <p:nvPr/>
          </p:nvSpPr>
          <p:spPr>
            <a:xfrm>
              <a:off x="-3959817"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86" name="Freeform 4289">
              <a:extLst>
                <a:ext uri="{FF2B5EF4-FFF2-40B4-BE49-F238E27FC236}">
                  <a16:creationId xmlns:a16="http://schemas.microsoft.com/office/drawing/2014/main" id="{1574EAF1-920E-53FF-8378-0F13DCBDCFE2}"/>
                </a:ext>
              </a:extLst>
            </p:cNvPr>
            <p:cNvSpPr/>
            <p:nvPr/>
          </p:nvSpPr>
          <p:spPr>
            <a:xfrm>
              <a:off x="-3926850"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87" name="Freeform 4290">
              <a:extLst>
                <a:ext uri="{FF2B5EF4-FFF2-40B4-BE49-F238E27FC236}">
                  <a16:creationId xmlns:a16="http://schemas.microsoft.com/office/drawing/2014/main" id="{59631AFD-088B-A781-04D9-B69D59AD1BF2}"/>
                </a:ext>
              </a:extLst>
            </p:cNvPr>
            <p:cNvSpPr/>
            <p:nvPr/>
          </p:nvSpPr>
          <p:spPr>
            <a:xfrm>
              <a:off x="-3915879"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88" name="Freeform 4291">
              <a:extLst>
                <a:ext uri="{FF2B5EF4-FFF2-40B4-BE49-F238E27FC236}">
                  <a16:creationId xmlns:a16="http://schemas.microsoft.com/office/drawing/2014/main" id="{243C967A-5C22-DB81-5010-04D6DC45FDDC}"/>
                </a:ext>
              </a:extLst>
            </p:cNvPr>
            <p:cNvSpPr/>
            <p:nvPr/>
          </p:nvSpPr>
          <p:spPr>
            <a:xfrm>
              <a:off x="-3897559"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89" name="Freeform 4292">
              <a:extLst>
                <a:ext uri="{FF2B5EF4-FFF2-40B4-BE49-F238E27FC236}">
                  <a16:creationId xmlns:a16="http://schemas.microsoft.com/office/drawing/2014/main" id="{52ABC6F9-9690-43B9-A0C1-08CCBC378B9B}"/>
                </a:ext>
              </a:extLst>
            </p:cNvPr>
            <p:cNvSpPr/>
            <p:nvPr/>
          </p:nvSpPr>
          <p:spPr>
            <a:xfrm>
              <a:off x="-3886587"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90" name="Freeform 4293">
              <a:extLst>
                <a:ext uri="{FF2B5EF4-FFF2-40B4-BE49-F238E27FC236}">
                  <a16:creationId xmlns:a16="http://schemas.microsoft.com/office/drawing/2014/main" id="{83B59068-54CD-8F1B-A549-E9C587971D9F}"/>
                </a:ext>
              </a:extLst>
            </p:cNvPr>
            <p:cNvSpPr/>
            <p:nvPr/>
          </p:nvSpPr>
          <p:spPr>
            <a:xfrm>
              <a:off x="-3897559"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91" name="Freeform 4294">
              <a:extLst>
                <a:ext uri="{FF2B5EF4-FFF2-40B4-BE49-F238E27FC236}">
                  <a16:creationId xmlns:a16="http://schemas.microsoft.com/office/drawing/2014/main" id="{9789D18F-FA90-C6D0-8936-2EA11D741240}"/>
                </a:ext>
              </a:extLst>
            </p:cNvPr>
            <p:cNvSpPr/>
            <p:nvPr/>
          </p:nvSpPr>
          <p:spPr>
            <a:xfrm>
              <a:off x="-3886587"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92" name="Freeform 4295">
              <a:extLst>
                <a:ext uri="{FF2B5EF4-FFF2-40B4-BE49-F238E27FC236}">
                  <a16:creationId xmlns:a16="http://schemas.microsoft.com/office/drawing/2014/main" id="{825FFEF1-0C90-2837-2045-B5634C8AFCF0}"/>
                </a:ext>
              </a:extLst>
            </p:cNvPr>
            <p:cNvSpPr/>
            <p:nvPr/>
          </p:nvSpPr>
          <p:spPr>
            <a:xfrm>
              <a:off x="-3897559"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93" name="Freeform 4296">
              <a:extLst>
                <a:ext uri="{FF2B5EF4-FFF2-40B4-BE49-F238E27FC236}">
                  <a16:creationId xmlns:a16="http://schemas.microsoft.com/office/drawing/2014/main" id="{939B5985-B3E9-6659-4FEB-209442FF5598}"/>
                </a:ext>
              </a:extLst>
            </p:cNvPr>
            <p:cNvSpPr/>
            <p:nvPr/>
          </p:nvSpPr>
          <p:spPr>
            <a:xfrm>
              <a:off x="-3886587"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94" name="Freeform 4297">
              <a:extLst>
                <a:ext uri="{FF2B5EF4-FFF2-40B4-BE49-F238E27FC236}">
                  <a16:creationId xmlns:a16="http://schemas.microsoft.com/office/drawing/2014/main" id="{C5835519-BFFF-925E-F931-F5E93915CA60}"/>
                </a:ext>
              </a:extLst>
            </p:cNvPr>
            <p:cNvSpPr/>
            <p:nvPr/>
          </p:nvSpPr>
          <p:spPr>
            <a:xfrm>
              <a:off x="-3873149"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95" name="Freeform 4298">
              <a:extLst>
                <a:ext uri="{FF2B5EF4-FFF2-40B4-BE49-F238E27FC236}">
                  <a16:creationId xmlns:a16="http://schemas.microsoft.com/office/drawing/2014/main" id="{B108D558-C708-B677-0B26-D01C08D6D864}"/>
                </a:ext>
              </a:extLst>
            </p:cNvPr>
            <p:cNvSpPr/>
            <p:nvPr/>
          </p:nvSpPr>
          <p:spPr>
            <a:xfrm>
              <a:off x="-3862178"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96" name="Freeform 4299">
              <a:extLst>
                <a:ext uri="{FF2B5EF4-FFF2-40B4-BE49-F238E27FC236}">
                  <a16:creationId xmlns:a16="http://schemas.microsoft.com/office/drawing/2014/main" id="{379996FE-E0E4-9597-FEA3-64920165620F}"/>
                </a:ext>
              </a:extLst>
            </p:cNvPr>
            <p:cNvSpPr/>
            <p:nvPr/>
          </p:nvSpPr>
          <p:spPr>
            <a:xfrm>
              <a:off x="-3853621"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97" name="Freeform 4300">
              <a:extLst>
                <a:ext uri="{FF2B5EF4-FFF2-40B4-BE49-F238E27FC236}">
                  <a16:creationId xmlns:a16="http://schemas.microsoft.com/office/drawing/2014/main" id="{5C4DCF37-3F00-5359-A49B-E4F827D334C9}"/>
                </a:ext>
              </a:extLst>
            </p:cNvPr>
            <p:cNvSpPr/>
            <p:nvPr/>
          </p:nvSpPr>
          <p:spPr>
            <a:xfrm>
              <a:off x="-3842650"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98" name="Freeform 4301">
              <a:extLst>
                <a:ext uri="{FF2B5EF4-FFF2-40B4-BE49-F238E27FC236}">
                  <a16:creationId xmlns:a16="http://schemas.microsoft.com/office/drawing/2014/main" id="{9ABA36E7-414A-6CC7-89D8-B242CA7496AA}"/>
                </a:ext>
              </a:extLst>
            </p:cNvPr>
            <p:cNvSpPr/>
            <p:nvPr/>
          </p:nvSpPr>
          <p:spPr>
            <a:xfrm>
              <a:off x="-3848739"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799" name="Freeform 4302">
              <a:extLst>
                <a:ext uri="{FF2B5EF4-FFF2-40B4-BE49-F238E27FC236}">
                  <a16:creationId xmlns:a16="http://schemas.microsoft.com/office/drawing/2014/main" id="{BE924621-9DDC-C51C-8C5B-7C4765B66F0F}"/>
                </a:ext>
              </a:extLst>
            </p:cNvPr>
            <p:cNvSpPr/>
            <p:nvPr/>
          </p:nvSpPr>
          <p:spPr>
            <a:xfrm>
              <a:off x="-3837768"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00" name="Freeform 4303">
              <a:extLst>
                <a:ext uri="{FF2B5EF4-FFF2-40B4-BE49-F238E27FC236}">
                  <a16:creationId xmlns:a16="http://schemas.microsoft.com/office/drawing/2014/main" id="{AFD979F8-6901-9A0A-8751-1034BD40D1C4}"/>
                </a:ext>
              </a:extLst>
            </p:cNvPr>
            <p:cNvSpPr/>
            <p:nvPr/>
          </p:nvSpPr>
          <p:spPr>
            <a:xfrm>
              <a:off x="-3848739" y="1567753"/>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01" name="Freeform 4304">
              <a:extLst>
                <a:ext uri="{FF2B5EF4-FFF2-40B4-BE49-F238E27FC236}">
                  <a16:creationId xmlns:a16="http://schemas.microsoft.com/office/drawing/2014/main" id="{084D2172-DE86-C294-AC6F-10DF17C72B5E}"/>
                </a:ext>
              </a:extLst>
            </p:cNvPr>
            <p:cNvSpPr/>
            <p:nvPr/>
          </p:nvSpPr>
          <p:spPr>
            <a:xfrm>
              <a:off x="-3837768"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02" name="Freeform 4305">
              <a:extLst>
                <a:ext uri="{FF2B5EF4-FFF2-40B4-BE49-F238E27FC236}">
                  <a16:creationId xmlns:a16="http://schemas.microsoft.com/office/drawing/2014/main" id="{5C33F180-ADFA-B6C4-E15B-B49AC5548376}"/>
                </a:ext>
              </a:extLst>
            </p:cNvPr>
            <p:cNvSpPr/>
            <p:nvPr/>
          </p:nvSpPr>
          <p:spPr>
            <a:xfrm>
              <a:off x="-3824329" y="1567753"/>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03" name="Freeform 4306">
              <a:extLst>
                <a:ext uri="{FF2B5EF4-FFF2-40B4-BE49-F238E27FC236}">
                  <a16:creationId xmlns:a16="http://schemas.microsoft.com/office/drawing/2014/main" id="{E9FB9F7C-DB15-5F8C-03F6-414F272E4841}"/>
                </a:ext>
              </a:extLst>
            </p:cNvPr>
            <p:cNvSpPr/>
            <p:nvPr/>
          </p:nvSpPr>
          <p:spPr>
            <a:xfrm>
              <a:off x="-3813358" y="1552605"/>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04" name="Freeform 4307">
              <a:extLst>
                <a:ext uri="{FF2B5EF4-FFF2-40B4-BE49-F238E27FC236}">
                  <a16:creationId xmlns:a16="http://schemas.microsoft.com/office/drawing/2014/main" id="{0E495713-37BF-DC69-A1E6-29C3334ED9BD}"/>
                </a:ext>
              </a:extLst>
            </p:cNvPr>
            <p:cNvSpPr/>
            <p:nvPr/>
          </p:nvSpPr>
          <p:spPr>
            <a:xfrm>
              <a:off x="-3814565" y="158541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05" name="Freeform 4308">
              <a:extLst>
                <a:ext uri="{FF2B5EF4-FFF2-40B4-BE49-F238E27FC236}">
                  <a16:creationId xmlns:a16="http://schemas.microsoft.com/office/drawing/2014/main" id="{4CEBF962-9FA6-70FE-3D68-5563497EE040}"/>
                </a:ext>
              </a:extLst>
            </p:cNvPr>
            <p:cNvSpPr/>
            <p:nvPr/>
          </p:nvSpPr>
          <p:spPr>
            <a:xfrm>
              <a:off x="-3803594" y="157027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06" name="Freeform 4309">
              <a:extLst>
                <a:ext uri="{FF2B5EF4-FFF2-40B4-BE49-F238E27FC236}">
                  <a16:creationId xmlns:a16="http://schemas.microsoft.com/office/drawing/2014/main" id="{D151CF99-9373-1E93-C456-AE0ECE75924A}"/>
                </a:ext>
              </a:extLst>
            </p:cNvPr>
            <p:cNvSpPr/>
            <p:nvPr/>
          </p:nvSpPr>
          <p:spPr>
            <a:xfrm>
              <a:off x="-3814565" y="158541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07" name="Freeform 4310">
              <a:extLst>
                <a:ext uri="{FF2B5EF4-FFF2-40B4-BE49-F238E27FC236}">
                  <a16:creationId xmlns:a16="http://schemas.microsoft.com/office/drawing/2014/main" id="{B36C11E0-03AB-1CAA-0BC3-167BB7E1A463}"/>
                </a:ext>
              </a:extLst>
            </p:cNvPr>
            <p:cNvSpPr/>
            <p:nvPr/>
          </p:nvSpPr>
          <p:spPr>
            <a:xfrm>
              <a:off x="-3803594" y="157027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08" name="Freeform 4311">
              <a:extLst>
                <a:ext uri="{FF2B5EF4-FFF2-40B4-BE49-F238E27FC236}">
                  <a16:creationId xmlns:a16="http://schemas.microsoft.com/office/drawing/2014/main" id="{233CF5A9-8E31-E7FD-EFE3-FAE6F864033C}"/>
                </a:ext>
              </a:extLst>
            </p:cNvPr>
            <p:cNvSpPr/>
            <p:nvPr/>
          </p:nvSpPr>
          <p:spPr>
            <a:xfrm>
              <a:off x="-3814565" y="158541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09" name="Freeform 4312">
              <a:extLst>
                <a:ext uri="{FF2B5EF4-FFF2-40B4-BE49-F238E27FC236}">
                  <a16:creationId xmlns:a16="http://schemas.microsoft.com/office/drawing/2014/main" id="{41FFC065-0FB6-E46E-C334-CEE731E148D7}"/>
                </a:ext>
              </a:extLst>
            </p:cNvPr>
            <p:cNvSpPr/>
            <p:nvPr/>
          </p:nvSpPr>
          <p:spPr>
            <a:xfrm>
              <a:off x="-3803594" y="157027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10" name="Freeform 4313">
              <a:extLst>
                <a:ext uri="{FF2B5EF4-FFF2-40B4-BE49-F238E27FC236}">
                  <a16:creationId xmlns:a16="http://schemas.microsoft.com/office/drawing/2014/main" id="{89930509-0B68-711A-6802-D7A534355639}"/>
                </a:ext>
              </a:extLst>
            </p:cNvPr>
            <p:cNvSpPr/>
            <p:nvPr/>
          </p:nvSpPr>
          <p:spPr>
            <a:xfrm>
              <a:off x="-3785274" y="158541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11" name="Freeform 4314">
              <a:extLst>
                <a:ext uri="{FF2B5EF4-FFF2-40B4-BE49-F238E27FC236}">
                  <a16:creationId xmlns:a16="http://schemas.microsoft.com/office/drawing/2014/main" id="{B51FCB26-6852-D7E2-80F8-51BF3C2FD53F}"/>
                </a:ext>
              </a:extLst>
            </p:cNvPr>
            <p:cNvSpPr/>
            <p:nvPr/>
          </p:nvSpPr>
          <p:spPr>
            <a:xfrm>
              <a:off x="-3774302" y="157027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12" name="Freeform 4315">
              <a:extLst>
                <a:ext uri="{FF2B5EF4-FFF2-40B4-BE49-F238E27FC236}">
                  <a16:creationId xmlns:a16="http://schemas.microsoft.com/office/drawing/2014/main" id="{279F32EE-117C-FEA5-39E4-543845FC539C}"/>
                </a:ext>
              </a:extLst>
            </p:cNvPr>
            <p:cNvSpPr/>
            <p:nvPr/>
          </p:nvSpPr>
          <p:spPr>
            <a:xfrm>
              <a:off x="-3785274" y="158541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13" name="Freeform 4316">
              <a:extLst>
                <a:ext uri="{FF2B5EF4-FFF2-40B4-BE49-F238E27FC236}">
                  <a16:creationId xmlns:a16="http://schemas.microsoft.com/office/drawing/2014/main" id="{0244120F-8DBB-E1C4-9F9E-E2D3DBDB91FB}"/>
                </a:ext>
              </a:extLst>
            </p:cNvPr>
            <p:cNvSpPr/>
            <p:nvPr/>
          </p:nvSpPr>
          <p:spPr>
            <a:xfrm>
              <a:off x="-3774302" y="157027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14" name="Freeform 4317">
              <a:extLst>
                <a:ext uri="{FF2B5EF4-FFF2-40B4-BE49-F238E27FC236}">
                  <a16:creationId xmlns:a16="http://schemas.microsoft.com/office/drawing/2014/main" id="{13E44DD0-E86D-F506-EC0B-1C1051728EDF}"/>
                </a:ext>
              </a:extLst>
            </p:cNvPr>
            <p:cNvSpPr/>
            <p:nvPr/>
          </p:nvSpPr>
          <p:spPr>
            <a:xfrm>
              <a:off x="-3785274" y="158541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15" name="Freeform 4318">
              <a:extLst>
                <a:ext uri="{FF2B5EF4-FFF2-40B4-BE49-F238E27FC236}">
                  <a16:creationId xmlns:a16="http://schemas.microsoft.com/office/drawing/2014/main" id="{122F40F2-EB7C-8C8B-CC83-8B7D78B7098B}"/>
                </a:ext>
              </a:extLst>
            </p:cNvPr>
            <p:cNvSpPr/>
            <p:nvPr/>
          </p:nvSpPr>
          <p:spPr>
            <a:xfrm>
              <a:off x="-3774302" y="157027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16" name="Freeform 4319">
              <a:extLst>
                <a:ext uri="{FF2B5EF4-FFF2-40B4-BE49-F238E27FC236}">
                  <a16:creationId xmlns:a16="http://schemas.microsoft.com/office/drawing/2014/main" id="{162644DD-25D2-050D-83B6-F21A7D106C54}"/>
                </a:ext>
              </a:extLst>
            </p:cNvPr>
            <p:cNvSpPr/>
            <p:nvPr/>
          </p:nvSpPr>
          <p:spPr>
            <a:xfrm>
              <a:off x="-3755982" y="1585414"/>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17" name="Freeform 4320">
              <a:extLst>
                <a:ext uri="{FF2B5EF4-FFF2-40B4-BE49-F238E27FC236}">
                  <a16:creationId xmlns:a16="http://schemas.microsoft.com/office/drawing/2014/main" id="{CDEC1506-8093-96A9-47EF-1509BB9752A1}"/>
                </a:ext>
              </a:extLst>
            </p:cNvPr>
            <p:cNvSpPr/>
            <p:nvPr/>
          </p:nvSpPr>
          <p:spPr>
            <a:xfrm>
              <a:off x="-3745011" y="1570271"/>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18" name="Freeform 4321">
              <a:extLst>
                <a:ext uri="{FF2B5EF4-FFF2-40B4-BE49-F238E27FC236}">
                  <a16:creationId xmlns:a16="http://schemas.microsoft.com/office/drawing/2014/main" id="{DA1ED1E1-CB3B-0309-245E-97860A6D70D5}"/>
                </a:ext>
              </a:extLst>
            </p:cNvPr>
            <p:cNvSpPr/>
            <p:nvPr/>
          </p:nvSpPr>
          <p:spPr>
            <a:xfrm>
              <a:off x="-3712044" y="1604685"/>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19" name="Freeform 4322">
              <a:extLst>
                <a:ext uri="{FF2B5EF4-FFF2-40B4-BE49-F238E27FC236}">
                  <a16:creationId xmlns:a16="http://schemas.microsoft.com/office/drawing/2014/main" id="{EB4FF496-D9B2-4D0C-42B0-1E259334EF58}"/>
                </a:ext>
              </a:extLst>
            </p:cNvPr>
            <p:cNvSpPr/>
            <p:nvPr/>
          </p:nvSpPr>
          <p:spPr>
            <a:xfrm>
              <a:off x="-3701073"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20" name="Freeform 4323">
              <a:extLst>
                <a:ext uri="{FF2B5EF4-FFF2-40B4-BE49-F238E27FC236}">
                  <a16:creationId xmlns:a16="http://schemas.microsoft.com/office/drawing/2014/main" id="{49AE1736-66B6-4C31-3621-5E4F39AA28CC}"/>
                </a:ext>
              </a:extLst>
            </p:cNvPr>
            <p:cNvSpPr/>
            <p:nvPr/>
          </p:nvSpPr>
          <p:spPr>
            <a:xfrm>
              <a:off x="-3702280" y="1604685"/>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21" name="Freeform 4324">
              <a:extLst>
                <a:ext uri="{FF2B5EF4-FFF2-40B4-BE49-F238E27FC236}">
                  <a16:creationId xmlns:a16="http://schemas.microsoft.com/office/drawing/2014/main" id="{F9018F2E-7E59-8E4F-1732-DBD360DFD53F}"/>
                </a:ext>
              </a:extLst>
            </p:cNvPr>
            <p:cNvSpPr/>
            <p:nvPr/>
          </p:nvSpPr>
          <p:spPr>
            <a:xfrm>
              <a:off x="-3691309"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22" name="Freeform 4325">
              <a:extLst>
                <a:ext uri="{FF2B5EF4-FFF2-40B4-BE49-F238E27FC236}">
                  <a16:creationId xmlns:a16="http://schemas.microsoft.com/office/drawing/2014/main" id="{6234FB88-D621-3448-3B15-7FBFF0D667C8}"/>
                </a:ext>
              </a:extLst>
            </p:cNvPr>
            <p:cNvSpPr/>
            <p:nvPr/>
          </p:nvSpPr>
          <p:spPr>
            <a:xfrm>
              <a:off x="-3697398" y="1604685"/>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23" name="Freeform 4326">
              <a:extLst>
                <a:ext uri="{FF2B5EF4-FFF2-40B4-BE49-F238E27FC236}">
                  <a16:creationId xmlns:a16="http://schemas.microsoft.com/office/drawing/2014/main" id="{62590C71-0A66-F755-B939-9269771725DF}"/>
                </a:ext>
              </a:extLst>
            </p:cNvPr>
            <p:cNvSpPr/>
            <p:nvPr/>
          </p:nvSpPr>
          <p:spPr>
            <a:xfrm>
              <a:off x="-3686427"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24" name="Freeform 4327">
              <a:extLst>
                <a:ext uri="{FF2B5EF4-FFF2-40B4-BE49-F238E27FC236}">
                  <a16:creationId xmlns:a16="http://schemas.microsoft.com/office/drawing/2014/main" id="{440BE44D-2033-9F8D-35D4-31C0702EA35A}"/>
                </a:ext>
              </a:extLst>
            </p:cNvPr>
            <p:cNvSpPr/>
            <p:nvPr/>
          </p:nvSpPr>
          <p:spPr>
            <a:xfrm>
              <a:off x="-3692516" y="1604685"/>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25" name="Freeform 4328">
              <a:extLst>
                <a:ext uri="{FF2B5EF4-FFF2-40B4-BE49-F238E27FC236}">
                  <a16:creationId xmlns:a16="http://schemas.microsoft.com/office/drawing/2014/main" id="{E96A4D7C-0495-172B-8C80-397800944C02}"/>
                </a:ext>
              </a:extLst>
            </p:cNvPr>
            <p:cNvSpPr/>
            <p:nvPr/>
          </p:nvSpPr>
          <p:spPr>
            <a:xfrm>
              <a:off x="-3681545"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26" name="Freeform 4329">
              <a:extLst>
                <a:ext uri="{FF2B5EF4-FFF2-40B4-BE49-F238E27FC236}">
                  <a16:creationId xmlns:a16="http://schemas.microsoft.com/office/drawing/2014/main" id="{4D85C4B6-3A8E-4512-7815-0434BBF81161}"/>
                </a:ext>
              </a:extLst>
            </p:cNvPr>
            <p:cNvSpPr/>
            <p:nvPr/>
          </p:nvSpPr>
          <p:spPr>
            <a:xfrm>
              <a:off x="-3687634" y="1604685"/>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27" name="Freeform 4330">
              <a:extLst>
                <a:ext uri="{FF2B5EF4-FFF2-40B4-BE49-F238E27FC236}">
                  <a16:creationId xmlns:a16="http://schemas.microsoft.com/office/drawing/2014/main" id="{D1ADF379-DED0-F6AC-23AE-195CCC52A400}"/>
                </a:ext>
              </a:extLst>
            </p:cNvPr>
            <p:cNvSpPr/>
            <p:nvPr/>
          </p:nvSpPr>
          <p:spPr>
            <a:xfrm>
              <a:off x="-3676663"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28" name="Freeform 4331">
              <a:extLst>
                <a:ext uri="{FF2B5EF4-FFF2-40B4-BE49-F238E27FC236}">
                  <a16:creationId xmlns:a16="http://schemas.microsoft.com/office/drawing/2014/main" id="{1D691964-BB25-3E24-0012-ACAD0CB58E85}"/>
                </a:ext>
              </a:extLst>
            </p:cNvPr>
            <p:cNvSpPr/>
            <p:nvPr/>
          </p:nvSpPr>
          <p:spPr>
            <a:xfrm>
              <a:off x="-3658343" y="1604685"/>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29" name="Freeform 4332">
              <a:extLst>
                <a:ext uri="{FF2B5EF4-FFF2-40B4-BE49-F238E27FC236}">
                  <a16:creationId xmlns:a16="http://schemas.microsoft.com/office/drawing/2014/main" id="{D242FA73-4E36-1183-A291-F43C6A32ABA6}"/>
                </a:ext>
              </a:extLst>
            </p:cNvPr>
            <p:cNvSpPr/>
            <p:nvPr/>
          </p:nvSpPr>
          <p:spPr>
            <a:xfrm>
              <a:off x="-3647371"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30" name="Freeform 4333">
              <a:extLst>
                <a:ext uri="{FF2B5EF4-FFF2-40B4-BE49-F238E27FC236}">
                  <a16:creationId xmlns:a16="http://schemas.microsoft.com/office/drawing/2014/main" id="{1AAA0D46-DAAA-F8A8-B9C2-4711EEADF691}"/>
                </a:ext>
              </a:extLst>
            </p:cNvPr>
            <p:cNvSpPr/>
            <p:nvPr/>
          </p:nvSpPr>
          <p:spPr>
            <a:xfrm>
              <a:off x="-3658343" y="1604685"/>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31" name="Freeform 4334">
              <a:extLst>
                <a:ext uri="{FF2B5EF4-FFF2-40B4-BE49-F238E27FC236}">
                  <a16:creationId xmlns:a16="http://schemas.microsoft.com/office/drawing/2014/main" id="{7F802F4E-BFD3-4339-FD89-8163D98D5E67}"/>
                </a:ext>
              </a:extLst>
            </p:cNvPr>
            <p:cNvSpPr/>
            <p:nvPr/>
          </p:nvSpPr>
          <p:spPr>
            <a:xfrm>
              <a:off x="-3647371"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32" name="Freeform 4335">
              <a:extLst>
                <a:ext uri="{FF2B5EF4-FFF2-40B4-BE49-F238E27FC236}">
                  <a16:creationId xmlns:a16="http://schemas.microsoft.com/office/drawing/2014/main" id="{E1533277-8D44-F0F3-F07A-3CD6EC212E37}"/>
                </a:ext>
              </a:extLst>
            </p:cNvPr>
            <p:cNvSpPr/>
            <p:nvPr/>
          </p:nvSpPr>
          <p:spPr>
            <a:xfrm>
              <a:off x="-3648579" y="1604685"/>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33" name="Freeform 4336">
              <a:extLst>
                <a:ext uri="{FF2B5EF4-FFF2-40B4-BE49-F238E27FC236}">
                  <a16:creationId xmlns:a16="http://schemas.microsoft.com/office/drawing/2014/main" id="{07193508-5400-F654-5BD3-A9CBC79AFD17}"/>
                </a:ext>
              </a:extLst>
            </p:cNvPr>
            <p:cNvSpPr/>
            <p:nvPr/>
          </p:nvSpPr>
          <p:spPr>
            <a:xfrm>
              <a:off x="-3637608"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34" name="Freeform 4337">
              <a:extLst>
                <a:ext uri="{FF2B5EF4-FFF2-40B4-BE49-F238E27FC236}">
                  <a16:creationId xmlns:a16="http://schemas.microsoft.com/office/drawing/2014/main" id="{FC808CEF-2D13-3A00-B72B-5328324745BB}"/>
                </a:ext>
              </a:extLst>
            </p:cNvPr>
            <p:cNvSpPr/>
            <p:nvPr/>
          </p:nvSpPr>
          <p:spPr>
            <a:xfrm>
              <a:off x="-3638815" y="1604685"/>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35" name="Freeform 4338">
              <a:extLst>
                <a:ext uri="{FF2B5EF4-FFF2-40B4-BE49-F238E27FC236}">
                  <a16:creationId xmlns:a16="http://schemas.microsoft.com/office/drawing/2014/main" id="{7DE68F61-AA3B-0D7A-E531-DA4B3A19929A}"/>
                </a:ext>
              </a:extLst>
            </p:cNvPr>
            <p:cNvSpPr/>
            <p:nvPr/>
          </p:nvSpPr>
          <p:spPr>
            <a:xfrm>
              <a:off x="-3627844"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36" name="Freeform 4339">
              <a:extLst>
                <a:ext uri="{FF2B5EF4-FFF2-40B4-BE49-F238E27FC236}">
                  <a16:creationId xmlns:a16="http://schemas.microsoft.com/office/drawing/2014/main" id="{1B9976EE-6564-EB0F-22DB-9720B03F1903}"/>
                </a:ext>
              </a:extLst>
            </p:cNvPr>
            <p:cNvSpPr/>
            <p:nvPr/>
          </p:nvSpPr>
          <p:spPr>
            <a:xfrm>
              <a:off x="-3629051" y="1604685"/>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37" name="Freeform 4340">
              <a:extLst>
                <a:ext uri="{FF2B5EF4-FFF2-40B4-BE49-F238E27FC236}">
                  <a16:creationId xmlns:a16="http://schemas.microsoft.com/office/drawing/2014/main" id="{F1C562CF-E61A-A589-88A3-FD37136BF076}"/>
                </a:ext>
              </a:extLst>
            </p:cNvPr>
            <p:cNvSpPr/>
            <p:nvPr/>
          </p:nvSpPr>
          <p:spPr>
            <a:xfrm>
              <a:off x="-3618080"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38" name="Freeform 4341">
              <a:extLst>
                <a:ext uri="{FF2B5EF4-FFF2-40B4-BE49-F238E27FC236}">
                  <a16:creationId xmlns:a16="http://schemas.microsoft.com/office/drawing/2014/main" id="{5413C6B8-9763-687C-4898-7AD435AF04DC}"/>
                </a:ext>
              </a:extLst>
            </p:cNvPr>
            <p:cNvSpPr/>
            <p:nvPr/>
          </p:nvSpPr>
          <p:spPr>
            <a:xfrm>
              <a:off x="-3624169" y="1604685"/>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39" name="Freeform 4342">
              <a:extLst>
                <a:ext uri="{FF2B5EF4-FFF2-40B4-BE49-F238E27FC236}">
                  <a16:creationId xmlns:a16="http://schemas.microsoft.com/office/drawing/2014/main" id="{3E0F5571-E003-2A35-8E19-B6FEB49CC4EA}"/>
                </a:ext>
              </a:extLst>
            </p:cNvPr>
            <p:cNvSpPr/>
            <p:nvPr/>
          </p:nvSpPr>
          <p:spPr>
            <a:xfrm>
              <a:off x="-3613198"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40" name="Freeform 4343">
              <a:extLst>
                <a:ext uri="{FF2B5EF4-FFF2-40B4-BE49-F238E27FC236}">
                  <a16:creationId xmlns:a16="http://schemas.microsoft.com/office/drawing/2014/main" id="{56E83AA8-8963-203E-3F4D-2A4A383B10C5}"/>
                </a:ext>
              </a:extLst>
            </p:cNvPr>
            <p:cNvSpPr/>
            <p:nvPr/>
          </p:nvSpPr>
          <p:spPr>
            <a:xfrm>
              <a:off x="-3594877" y="1604685"/>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41" name="Freeform 4344">
              <a:extLst>
                <a:ext uri="{FF2B5EF4-FFF2-40B4-BE49-F238E27FC236}">
                  <a16:creationId xmlns:a16="http://schemas.microsoft.com/office/drawing/2014/main" id="{45E3786B-9E76-CEC9-9094-6BC9F71629BE}"/>
                </a:ext>
              </a:extLst>
            </p:cNvPr>
            <p:cNvSpPr/>
            <p:nvPr/>
          </p:nvSpPr>
          <p:spPr>
            <a:xfrm>
              <a:off x="-3583906" y="1589537"/>
              <a:ext cx="8659" cy="30295"/>
            </a:xfrm>
            <a:custGeom>
              <a:avLst/>
              <a:gdLst>
                <a:gd name="csX0" fmla="*/ 0 w 8659"/>
                <a:gd name="csY0" fmla="*/ 0 h 30295"/>
                <a:gd name="csX1" fmla="*/ 0 w 8659"/>
                <a:gd name="csY1" fmla="*/ 30296 h 30295"/>
              </a:gdLst>
              <a:ahLst/>
              <a:cxnLst>
                <a:cxn ang="0">
                  <a:pos x="csX0" y="csY0"/>
                </a:cxn>
                <a:cxn ang="0">
                  <a:pos x="csX1" y="csY1"/>
                </a:cxn>
              </a:cxnLst>
              <a:rect l="l" t="t" r="r" b="b"/>
              <a:pathLst>
                <a:path w="8659" h="30295">
                  <a:moveTo>
                    <a:pt x="0" y="0"/>
                  </a:moveTo>
                  <a:lnTo>
                    <a:pt x="0" y="30296"/>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42" name="Freeform 4345">
              <a:extLst>
                <a:ext uri="{FF2B5EF4-FFF2-40B4-BE49-F238E27FC236}">
                  <a16:creationId xmlns:a16="http://schemas.microsoft.com/office/drawing/2014/main" id="{E49165CE-99B2-2FC5-CA9A-418ECA98B8BD}"/>
                </a:ext>
              </a:extLst>
            </p:cNvPr>
            <p:cNvSpPr/>
            <p:nvPr/>
          </p:nvSpPr>
          <p:spPr>
            <a:xfrm>
              <a:off x="-3560704" y="1627565"/>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43" name="Freeform 4346">
              <a:extLst>
                <a:ext uri="{FF2B5EF4-FFF2-40B4-BE49-F238E27FC236}">
                  <a16:creationId xmlns:a16="http://schemas.microsoft.com/office/drawing/2014/main" id="{1BBFA9F7-21B1-E8A4-502D-2B3503D838FD}"/>
                </a:ext>
              </a:extLst>
            </p:cNvPr>
            <p:cNvSpPr/>
            <p:nvPr/>
          </p:nvSpPr>
          <p:spPr>
            <a:xfrm>
              <a:off x="-3549732" y="1612422"/>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44" name="Freeform 4347">
              <a:extLst>
                <a:ext uri="{FF2B5EF4-FFF2-40B4-BE49-F238E27FC236}">
                  <a16:creationId xmlns:a16="http://schemas.microsoft.com/office/drawing/2014/main" id="{852AC00A-8F20-AF33-0684-FCCB74F9F298}"/>
                </a:ext>
              </a:extLst>
            </p:cNvPr>
            <p:cNvSpPr/>
            <p:nvPr/>
          </p:nvSpPr>
          <p:spPr>
            <a:xfrm>
              <a:off x="-3550940" y="1650820"/>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45" name="Freeform 4348">
              <a:extLst>
                <a:ext uri="{FF2B5EF4-FFF2-40B4-BE49-F238E27FC236}">
                  <a16:creationId xmlns:a16="http://schemas.microsoft.com/office/drawing/2014/main" id="{CAF9A209-A282-2C7E-B277-F349AADDAF28}"/>
                </a:ext>
              </a:extLst>
            </p:cNvPr>
            <p:cNvSpPr/>
            <p:nvPr/>
          </p:nvSpPr>
          <p:spPr>
            <a:xfrm>
              <a:off x="-3539968" y="1635672"/>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46" name="Freeform 4349">
              <a:extLst>
                <a:ext uri="{FF2B5EF4-FFF2-40B4-BE49-F238E27FC236}">
                  <a16:creationId xmlns:a16="http://schemas.microsoft.com/office/drawing/2014/main" id="{6B65A636-F5B5-E04F-4B10-851301855F07}"/>
                </a:ext>
              </a:extLst>
            </p:cNvPr>
            <p:cNvSpPr/>
            <p:nvPr/>
          </p:nvSpPr>
          <p:spPr>
            <a:xfrm>
              <a:off x="-3541176" y="1650820"/>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47" name="Freeform 4350">
              <a:extLst>
                <a:ext uri="{FF2B5EF4-FFF2-40B4-BE49-F238E27FC236}">
                  <a16:creationId xmlns:a16="http://schemas.microsoft.com/office/drawing/2014/main" id="{F01A2603-4346-7BE3-E2BE-09A3F0876975}"/>
                </a:ext>
              </a:extLst>
            </p:cNvPr>
            <p:cNvSpPr/>
            <p:nvPr/>
          </p:nvSpPr>
          <p:spPr>
            <a:xfrm>
              <a:off x="-3530204" y="1635672"/>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48" name="Freeform 4351">
              <a:extLst>
                <a:ext uri="{FF2B5EF4-FFF2-40B4-BE49-F238E27FC236}">
                  <a16:creationId xmlns:a16="http://schemas.microsoft.com/office/drawing/2014/main" id="{F18A117D-EDD6-157B-C90E-6C4B2A18F9F6}"/>
                </a:ext>
              </a:extLst>
            </p:cNvPr>
            <p:cNvSpPr/>
            <p:nvPr/>
          </p:nvSpPr>
          <p:spPr>
            <a:xfrm>
              <a:off x="-3511884" y="1650820"/>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49" name="Freeform 4352">
              <a:extLst>
                <a:ext uri="{FF2B5EF4-FFF2-40B4-BE49-F238E27FC236}">
                  <a16:creationId xmlns:a16="http://schemas.microsoft.com/office/drawing/2014/main" id="{74D55831-A68E-F596-AAF7-24972283A24D}"/>
                </a:ext>
              </a:extLst>
            </p:cNvPr>
            <p:cNvSpPr/>
            <p:nvPr/>
          </p:nvSpPr>
          <p:spPr>
            <a:xfrm>
              <a:off x="-3500913" y="1635672"/>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50" name="Freeform 4353">
              <a:extLst>
                <a:ext uri="{FF2B5EF4-FFF2-40B4-BE49-F238E27FC236}">
                  <a16:creationId xmlns:a16="http://schemas.microsoft.com/office/drawing/2014/main" id="{C88AAB64-DBBF-67AA-F73D-03324213B575}"/>
                </a:ext>
              </a:extLst>
            </p:cNvPr>
            <p:cNvSpPr/>
            <p:nvPr/>
          </p:nvSpPr>
          <p:spPr>
            <a:xfrm>
              <a:off x="-3507002" y="1650820"/>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51" name="Freeform 4354">
              <a:extLst>
                <a:ext uri="{FF2B5EF4-FFF2-40B4-BE49-F238E27FC236}">
                  <a16:creationId xmlns:a16="http://schemas.microsoft.com/office/drawing/2014/main" id="{F514CC9F-E2FA-BC89-7FEA-C3118DC7A823}"/>
                </a:ext>
              </a:extLst>
            </p:cNvPr>
            <p:cNvSpPr/>
            <p:nvPr/>
          </p:nvSpPr>
          <p:spPr>
            <a:xfrm>
              <a:off x="-3496031" y="1635672"/>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52" name="Freeform 4355">
              <a:extLst>
                <a:ext uri="{FF2B5EF4-FFF2-40B4-BE49-F238E27FC236}">
                  <a16:creationId xmlns:a16="http://schemas.microsoft.com/office/drawing/2014/main" id="{0FA1152D-3041-D311-A228-1DE8C7489034}"/>
                </a:ext>
              </a:extLst>
            </p:cNvPr>
            <p:cNvSpPr/>
            <p:nvPr/>
          </p:nvSpPr>
          <p:spPr>
            <a:xfrm>
              <a:off x="-3448418" y="1650820"/>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53" name="Freeform 4356">
              <a:extLst>
                <a:ext uri="{FF2B5EF4-FFF2-40B4-BE49-F238E27FC236}">
                  <a16:creationId xmlns:a16="http://schemas.microsoft.com/office/drawing/2014/main" id="{A227081A-611C-7EB7-9B37-0697EE5E8F90}"/>
                </a:ext>
              </a:extLst>
            </p:cNvPr>
            <p:cNvSpPr/>
            <p:nvPr/>
          </p:nvSpPr>
          <p:spPr>
            <a:xfrm>
              <a:off x="-3437447" y="1635672"/>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54" name="Freeform 4357">
              <a:extLst>
                <a:ext uri="{FF2B5EF4-FFF2-40B4-BE49-F238E27FC236}">
                  <a16:creationId xmlns:a16="http://schemas.microsoft.com/office/drawing/2014/main" id="{8DD05FEE-A032-2971-2702-1759AA7DC9C3}"/>
                </a:ext>
              </a:extLst>
            </p:cNvPr>
            <p:cNvSpPr/>
            <p:nvPr/>
          </p:nvSpPr>
          <p:spPr>
            <a:xfrm>
              <a:off x="-3409363" y="1650820"/>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55" name="Freeform 4358">
              <a:extLst>
                <a:ext uri="{FF2B5EF4-FFF2-40B4-BE49-F238E27FC236}">
                  <a16:creationId xmlns:a16="http://schemas.microsoft.com/office/drawing/2014/main" id="{38227BAC-E4E7-18D0-0323-487031A5FD80}"/>
                </a:ext>
              </a:extLst>
            </p:cNvPr>
            <p:cNvSpPr/>
            <p:nvPr/>
          </p:nvSpPr>
          <p:spPr>
            <a:xfrm>
              <a:off x="-3398392" y="1635672"/>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56" name="Freeform 4359">
              <a:extLst>
                <a:ext uri="{FF2B5EF4-FFF2-40B4-BE49-F238E27FC236}">
                  <a16:creationId xmlns:a16="http://schemas.microsoft.com/office/drawing/2014/main" id="{B5F12B37-4805-C0E1-8D4E-3BE6D3AB305D}"/>
                </a:ext>
              </a:extLst>
            </p:cNvPr>
            <p:cNvSpPr/>
            <p:nvPr/>
          </p:nvSpPr>
          <p:spPr>
            <a:xfrm>
              <a:off x="-3394717" y="1650820"/>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57" name="Freeform 4360">
              <a:extLst>
                <a:ext uri="{FF2B5EF4-FFF2-40B4-BE49-F238E27FC236}">
                  <a16:creationId xmlns:a16="http://schemas.microsoft.com/office/drawing/2014/main" id="{37B42404-F3B3-1869-B14E-9A96078DEEC0}"/>
                </a:ext>
              </a:extLst>
            </p:cNvPr>
            <p:cNvSpPr/>
            <p:nvPr/>
          </p:nvSpPr>
          <p:spPr>
            <a:xfrm>
              <a:off x="-3383746" y="1635672"/>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58" name="Freeform 4361">
              <a:extLst>
                <a:ext uri="{FF2B5EF4-FFF2-40B4-BE49-F238E27FC236}">
                  <a16:creationId xmlns:a16="http://schemas.microsoft.com/office/drawing/2014/main" id="{BBC954E0-52C2-0B3B-E08B-0338C5124E5A}"/>
                </a:ext>
              </a:extLst>
            </p:cNvPr>
            <p:cNvSpPr/>
            <p:nvPr/>
          </p:nvSpPr>
          <p:spPr>
            <a:xfrm>
              <a:off x="-3301960" y="1650820"/>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59" name="Freeform 4362">
              <a:extLst>
                <a:ext uri="{FF2B5EF4-FFF2-40B4-BE49-F238E27FC236}">
                  <a16:creationId xmlns:a16="http://schemas.microsoft.com/office/drawing/2014/main" id="{0167C20C-86B0-4043-B525-ECB7EEB5802C}"/>
                </a:ext>
              </a:extLst>
            </p:cNvPr>
            <p:cNvSpPr/>
            <p:nvPr/>
          </p:nvSpPr>
          <p:spPr>
            <a:xfrm>
              <a:off x="-3290988" y="1635672"/>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60" name="Freeform 4363">
              <a:extLst>
                <a:ext uri="{FF2B5EF4-FFF2-40B4-BE49-F238E27FC236}">
                  <a16:creationId xmlns:a16="http://schemas.microsoft.com/office/drawing/2014/main" id="{D9105FBD-1BF9-263E-CAD5-59935FD1A946}"/>
                </a:ext>
              </a:extLst>
            </p:cNvPr>
            <p:cNvSpPr/>
            <p:nvPr/>
          </p:nvSpPr>
          <p:spPr>
            <a:xfrm>
              <a:off x="-3272668" y="167757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61" name="Freeform 4364">
              <a:extLst>
                <a:ext uri="{FF2B5EF4-FFF2-40B4-BE49-F238E27FC236}">
                  <a16:creationId xmlns:a16="http://schemas.microsoft.com/office/drawing/2014/main" id="{9739A4C5-95AE-93FA-BC48-783058865FAF}"/>
                </a:ext>
              </a:extLst>
            </p:cNvPr>
            <p:cNvSpPr/>
            <p:nvPr/>
          </p:nvSpPr>
          <p:spPr>
            <a:xfrm>
              <a:off x="-3261697" y="166243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62" name="Freeform 4365">
              <a:extLst>
                <a:ext uri="{FF2B5EF4-FFF2-40B4-BE49-F238E27FC236}">
                  <a16:creationId xmlns:a16="http://schemas.microsoft.com/office/drawing/2014/main" id="{0CC68989-F052-0C90-4005-099E34655B53}"/>
                </a:ext>
              </a:extLst>
            </p:cNvPr>
            <p:cNvSpPr/>
            <p:nvPr/>
          </p:nvSpPr>
          <p:spPr>
            <a:xfrm>
              <a:off x="-3267786" y="167757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63" name="Freeform 4366">
              <a:extLst>
                <a:ext uri="{FF2B5EF4-FFF2-40B4-BE49-F238E27FC236}">
                  <a16:creationId xmlns:a16="http://schemas.microsoft.com/office/drawing/2014/main" id="{40004456-B2DE-1144-E550-5D25D0C933EA}"/>
                </a:ext>
              </a:extLst>
            </p:cNvPr>
            <p:cNvSpPr/>
            <p:nvPr/>
          </p:nvSpPr>
          <p:spPr>
            <a:xfrm>
              <a:off x="-3256815" y="166243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64" name="Freeform 4367">
              <a:extLst>
                <a:ext uri="{FF2B5EF4-FFF2-40B4-BE49-F238E27FC236}">
                  <a16:creationId xmlns:a16="http://schemas.microsoft.com/office/drawing/2014/main" id="{920D9915-B5D8-D2E7-2E64-FC2D62099EC6}"/>
                </a:ext>
              </a:extLst>
            </p:cNvPr>
            <p:cNvSpPr/>
            <p:nvPr/>
          </p:nvSpPr>
          <p:spPr>
            <a:xfrm>
              <a:off x="-3238494" y="167757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65" name="Freeform 4368">
              <a:extLst>
                <a:ext uri="{FF2B5EF4-FFF2-40B4-BE49-F238E27FC236}">
                  <a16:creationId xmlns:a16="http://schemas.microsoft.com/office/drawing/2014/main" id="{53B0DEAB-1771-68F8-5AEE-D85D35ACDA9C}"/>
                </a:ext>
              </a:extLst>
            </p:cNvPr>
            <p:cNvSpPr/>
            <p:nvPr/>
          </p:nvSpPr>
          <p:spPr>
            <a:xfrm>
              <a:off x="-3227523" y="166243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66" name="Freeform 4369">
              <a:extLst>
                <a:ext uri="{FF2B5EF4-FFF2-40B4-BE49-F238E27FC236}">
                  <a16:creationId xmlns:a16="http://schemas.microsoft.com/office/drawing/2014/main" id="{663912A0-E67C-4E58-C015-851BE06C17DE}"/>
                </a:ext>
              </a:extLst>
            </p:cNvPr>
            <p:cNvSpPr/>
            <p:nvPr/>
          </p:nvSpPr>
          <p:spPr>
            <a:xfrm>
              <a:off x="-3228730" y="167757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67" name="Freeform 4370">
              <a:extLst>
                <a:ext uri="{FF2B5EF4-FFF2-40B4-BE49-F238E27FC236}">
                  <a16:creationId xmlns:a16="http://schemas.microsoft.com/office/drawing/2014/main" id="{739E05E8-221E-C4C4-2D12-154F9287FFA6}"/>
                </a:ext>
              </a:extLst>
            </p:cNvPr>
            <p:cNvSpPr/>
            <p:nvPr/>
          </p:nvSpPr>
          <p:spPr>
            <a:xfrm>
              <a:off x="-3217759" y="166243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68" name="Freeform 4371">
              <a:extLst>
                <a:ext uri="{FF2B5EF4-FFF2-40B4-BE49-F238E27FC236}">
                  <a16:creationId xmlns:a16="http://schemas.microsoft.com/office/drawing/2014/main" id="{1ACE955E-0FF1-DC6A-07DE-EE521EF82C4D}"/>
                </a:ext>
              </a:extLst>
            </p:cNvPr>
            <p:cNvSpPr/>
            <p:nvPr/>
          </p:nvSpPr>
          <p:spPr>
            <a:xfrm>
              <a:off x="-3214084" y="1677576"/>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69" name="Freeform 4372">
              <a:extLst>
                <a:ext uri="{FF2B5EF4-FFF2-40B4-BE49-F238E27FC236}">
                  <a16:creationId xmlns:a16="http://schemas.microsoft.com/office/drawing/2014/main" id="{C7E84E06-5E3B-2B8F-73B2-24C58924AE05}"/>
                </a:ext>
              </a:extLst>
            </p:cNvPr>
            <p:cNvSpPr/>
            <p:nvPr/>
          </p:nvSpPr>
          <p:spPr>
            <a:xfrm>
              <a:off x="-3203113" y="166243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70" name="Freeform 4373">
              <a:extLst>
                <a:ext uri="{FF2B5EF4-FFF2-40B4-BE49-F238E27FC236}">
                  <a16:creationId xmlns:a16="http://schemas.microsoft.com/office/drawing/2014/main" id="{A0FB6A30-BA4A-3B6F-3064-5D66DB44DE2F}"/>
                </a:ext>
              </a:extLst>
            </p:cNvPr>
            <p:cNvSpPr/>
            <p:nvPr/>
          </p:nvSpPr>
          <p:spPr>
            <a:xfrm>
              <a:off x="-3204321" y="1677576"/>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71" name="Freeform 4374">
              <a:extLst>
                <a:ext uri="{FF2B5EF4-FFF2-40B4-BE49-F238E27FC236}">
                  <a16:creationId xmlns:a16="http://schemas.microsoft.com/office/drawing/2014/main" id="{015B9179-5B70-B59C-E2E6-DC93F80CF133}"/>
                </a:ext>
              </a:extLst>
            </p:cNvPr>
            <p:cNvSpPr/>
            <p:nvPr/>
          </p:nvSpPr>
          <p:spPr>
            <a:xfrm>
              <a:off x="-3193349" y="1662433"/>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72" name="Freeform 4375">
              <a:extLst>
                <a:ext uri="{FF2B5EF4-FFF2-40B4-BE49-F238E27FC236}">
                  <a16:creationId xmlns:a16="http://schemas.microsoft.com/office/drawing/2014/main" id="{D46BE834-F766-7F07-1AC8-2A6574636750}"/>
                </a:ext>
              </a:extLst>
            </p:cNvPr>
            <p:cNvSpPr/>
            <p:nvPr/>
          </p:nvSpPr>
          <p:spPr>
            <a:xfrm>
              <a:off x="-3199439" y="170782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73" name="Freeform 4376">
              <a:extLst>
                <a:ext uri="{FF2B5EF4-FFF2-40B4-BE49-F238E27FC236}">
                  <a16:creationId xmlns:a16="http://schemas.microsoft.com/office/drawing/2014/main" id="{212584C7-77A0-7F05-AE5D-BD147857E258}"/>
                </a:ext>
              </a:extLst>
            </p:cNvPr>
            <p:cNvSpPr/>
            <p:nvPr/>
          </p:nvSpPr>
          <p:spPr>
            <a:xfrm>
              <a:off x="-3188467"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74" name="Freeform 4377">
              <a:extLst>
                <a:ext uri="{FF2B5EF4-FFF2-40B4-BE49-F238E27FC236}">
                  <a16:creationId xmlns:a16="http://schemas.microsoft.com/office/drawing/2014/main" id="{84251210-6C7A-F2F4-7CB7-FAA9F4A3D061}"/>
                </a:ext>
              </a:extLst>
            </p:cNvPr>
            <p:cNvSpPr/>
            <p:nvPr/>
          </p:nvSpPr>
          <p:spPr>
            <a:xfrm>
              <a:off x="-3170147"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75" name="Freeform 4378">
              <a:extLst>
                <a:ext uri="{FF2B5EF4-FFF2-40B4-BE49-F238E27FC236}">
                  <a16:creationId xmlns:a16="http://schemas.microsoft.com/office/drawing/2014/main" id="{D08BD551-A72B-E2F2-AD39-332427EBDE3B}"/>
                </a:ext>
              </a:extLst>
            </p:cNvPr>
            <p:cNvSpPr/>
            <p:nvPr/>
          </p:nvSpPr>
          <p:spPr>
            <a:xfrm>
              <a:off x="-3159176"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76" name="Freeform 4379">
              <a:extLst>
                <a:ext uri="{FF2B5EF4-FFF2-40B4-BE49-F238E27FC236}">
                  <a16:creationId xmlns:a16="http://schemas.microsoft.com/office/drawing/2014/main" id="{DFD6364A-73D9-CA02-AD60-258E77CEA29C}"/>
                </a:ext>
              </a:extLst>
            </p:cNvPr>
            <p:cNvSpPr/>
            <p:nvPr/>
          </p:nvSpPr>
          <p:spPr>
            <a:xfrm>
              <a:off x="-3160383"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77" name="Freeform 4380">
              <a:extLst>
                <a:ext uri="{FF2B5EF4-FFF2-40B4-BE49-F238E27FC236}">
                  <a16:creationId xmlns:a16="http://schemas.microsoft.com/office/drawing/2014/main" id="{E79BCE74-A7C4-DD2C-0629-AFB639FE8B64}"/>
                </a:ext>
              </a:extLst>
            </p:cNvPr>
            <p:cNvSpPr/>
            <p:nvPr/>
          </p:nvSpPr>
          <p:spPr>
            <a:xfrm>
              <a:off x="-3149412"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78" name="Freeform 4381">
              <a:extLst>
                <a:ext uri="{FF2B5EF4-FFF2-40B4-BE49-F238E27FC236}">
                  <a16:creationId xmlns:a16="http://schemas.microsoft.com/office/drawing/2014/main" id="{523EF5CA-F7F3-E28F-02FD-238018DA67CF}"/>
                </a:ext>
              </a:extLst>
            </p:cNvPr>
            <p:cNvSpPr/>
            <p:nvPr/>
          </p:nvSpPr>
          <p:spPr>
            <a:xfrm>
              <a:off x="-3101799"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79" name="Freeform 4382">
              <a:extLst>
                <a:ext uri="{FF2B5EF4-FFF2-40B4-BE49-F238E27FC236}">
                  <a16:creationId xmlns:a16="http://schemas.microsoft.com/office/drawing/2014/main" id="{1E804C1F-864A-0256-4E0B-376E13EE62A7}"/>
                </a:ext>
              </a:extLst>
            </p:cNvPr>
            <p:cNvSpPr/>
            <p:nvPr/>
          </p:nvSpPr>
          <p:spPr>
            <a:xfrm>
              <a:off x="-3090828"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80" name="Freeform 4383">
              <a:extLst>
                <a:ext uri="{FF2B5EF4-FFF2-40B4-BE49-F238E27FC236}">
                  <a16:creationId xmlns:a16="http://schemas.microsoft.com/office/drawing/2014/main" id="{47716232-DD2B-8C2E-B462-32D52ED88D70}"/>
                </a:ext>
              </a:extLst>
            </p:cNvPr>
            <p:cNvSpPr/>
            <p:nvPr/>
          </p:nvSpPr>
          <p:spPr>
            <a:xfrm>
              <a:off x="-3101799"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81" name="Freeform 4384">
              <a:extLst>
                <a:ext uri="{FF2B5EF4-FFF2-40B4-BE49-F238E27FC236}">
                  <a16:creationId xmlns:a16="http://schemas.microsoft.com/office/drawing/2014/main" id="{267DA1CC-9CF1-62D6-2668-783DD17EC17D}"/>
                </a:ext>
              </a:extLst>
            </p:cNvPr>
            <p:cNvSpPr/>
            <p:nvPr/>
          </p:nvSpPr>
          <p:spPr>
            <a:xfrm>
              <a:off x="-3090828"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82" name="Freeform 4385">
              <a:extLst>
                <a:ext uri="{FF2B5EF4-FFF2-40B4-BE49-F238E27FC236}">
                  <a16:creationId xmlns:a16="http://schemas.microsoft.com/office/drawing/2014/main" id="{37D36A1F-F643-E5D9-7701-2C2426A3731D}"/>
                </a:ext>
              </a:extLst>
            </p:cNvPr>
            <p:cNvSpPr/>
            <p:nvPr/>
          </p:nvSpPr>
          <p:spPr>
            <a:xfrm>
              <a:off x="-3062744"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83" name="Freeform 4386">
              <a:extLst>
                <a:ext uri="{FF2B5EF4-FFF2-40B4-BE49-F238E27FC236}">
                  <a16:creationId xmlns:a16="http://schemas.microsoft.com/office/drawing/2014/main" id="{E9FBB47A-8C83-6426-8A20-5F2C5A0C102F}"/>
                </a:ext>
              </a:extLst>
            </p:cNvPr>
            <p:cNvSpPr/>
            <p:nvPr/>
          </p:nvSpPr>
          <p:spPr>
            <a:xfrm>
              <a:off x="-3051773"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84" name="Freeform 4387">
              <a:extLst>
                <a:ext uri="{FF2B5EF4-FFF2-40B4-BE49-F238E27FC236}">
                  <a16:creationId xmlns:a16="http://schemas.microsoft.com/office/drawing/2014/main" id="{36EE5FEC-82A0-FAA2-CA71-D2E3F0E47239}"/>
                </a:ext>
              </a:extLst>
            </p:cNvPr>
            <p:cNvSpPr/>
            <p:nvPr/>
          </p:nvSpPr>
          <p:spPr>
            <a:xfrm>
              <a:off x="-3043216" y="170782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85" name="Freeform 4388">
              <a:extLst>
                <a:ext uri="{FF2B5EF4-FFF2-40B4-BE49-F238E27FC236}">
                  <a16:creationId xmlns:a16="http://schemas.microsoft.com/office/drawing/2014/main" id="{89ECE780-01A1-B2A6-8D53-45254C79D4F8}"/>
                </a:ext>
              </a:extLst>
            </p:cNvPr>
            <p:cNvSpPr/>
            <p:nvPr/>
          </p:nvSpPr>
          <p:spPr>
            <a:xfrm>
              <a:off x="-3032245"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86" name="Freeform 4389">
              <a:extLst>
                <a:ext uri="{FF2B5EF4-FFF2-40B4-BE49-F238E27FC236}">
                  <a16:creationId xmlns:a16="http://schemas.microsoft.com/office/drawing/2014/main" id="{814CCE6F-9BD0-B352-1833-91EFF01EFD76}"/>
                </a:ext>
              </a:extLst>
            </p:cNvPr>
            <p:cNvSpPr/>
            <p:nvPr/>
          </p:nvSpPr>
          <p:spPr>
            <a:xfrm>
              <a:off x="-3038334"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87" name="Freeform 4390">
              <a:extLst>
                <a:ext uri="{FF2B5EF4-FFF2-40B4-BE49-F238E27FC236}">
                  <a16:creationId xmlns:a16="http://schemas.microsoft.com/office/drawing/2014/main" id="{0D010EEF-286E-2FB2-A147-79868DA9F14B}"/>
                </a:ext>
              </a:extLst>
            </p:cNvPr>
            <p:cNvSpPr/>
            <p:nvPr/>
          </p:nvSpPr>
          <p:spPr>
            <a:xfrm>
              <a:off x="-3027363"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88" name="Freeform 4391">
              <a:extLst>
                <a:ext uri="{FF2B5EF4-FFF2-40B4-BE49-F238E27FC236}">
                  <a16:creationId xmlns:a16="http://schemas.microsoft.com/office/drawing/2014/main" id="{DE7ED8B9-48D9-C274-4610-8B1604A4D428}"/>
                </a:ext>
              </a:extLst>
            </p:cNvPr>
            <p:cNvSpPr/>
            <p:nvPr/>
          </p:nvSpPr>
          <p:spPr>
            <a:xfrm>
              <a:off x="-3004160" y="1707827"/>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89" name="Freeform 4392">
              <a:extLst>
                <a:ext uri="{FF2B5EF4-FFF2-40B4-BE49-F238E27FC236}">
                  <a16:creationId xmlns:a16="http://schemas.microsoft.com/office/drawing/2014/main" id="{DF03AB77-4171-B26A-B4A3-0ECB89D23CDC}"/>
                </a:ext>
              </a:extLst>
            </p:cNvPr>
            <p:cNvSpPr/>
            <p:nvPr/>
          </p:nvSpPr>
          <p:spPr>
            <a:xfrm>
              <a:off x="-2993189"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90" name="Freeform 4393">
              <a:extLst>
                <a:ext uri="{FF2B5EF4-FFF2-40B4-BE49-F238E27FC236}">
                  <a16:creationId xmlns:a16="http://schemas.microsoft.com/office/drawing/2014/main" id="{12C9C204-4AB0-37D9-F8EA-A23A5AC99EDA}"/>
                </a:ext>
              </a:extLst>
            </p:cNvPr>
            <p:cNvSpPr/>
            <p:nvPr/>
          </p:nvSpPr>
          <p:spPr>
            <a:xfrm>
              <a:off x="-2999278"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91" name="Freeform 4394">
              <a:extLst>
                <a:ext uri="{FF2B5EF4-FFF2-40B4-BE49-F238E27FC236}">
                  <a16:creationId xmlns:a16="http://schemas.microsoft.com/office/drawing/2014/main" id="{D5AB7583-55A8-F6A9-B3D2-8E69F94879D0}"/>
                </a:ext>
              </a:extLst>
            </p:cNvPr>
            <p:cNvSpPr/>
            <p:nvPr/>
          </p:nvSpPr>
          <p:spPr>
            <a:xfrm>
              <a:off x="-2988307"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92" name="Freeform 4395">
              <a:extLst>
                <a:ext uri="{FF2B5EF4-FFF2-40B4-BE49-F238E27FC236}">
                  <a16:creationId xmlns:a16="http://schemas.microsoft.com/office/drawing/2014/main" id="{D58F5139-4CFB-9A89-5888-7B60DFCF6D1E}"/>
                </a:ext>
              </a:extLst>
            </p:cNvPr>
            <p:cNvSpPr/>
            <p:nvPr/>
          </p:nvSpPr>
          <p:spPr>
            <a:xfrm>
              <a:off x="-2979751"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93" name="Freeform 4396">
              <a:extLst>
                <a:ext uri="{FF2B5EF4-FFF2-40B4-BE49-F238E27FC236}">
                  <a16:creationId xmlns:a16="http://schemas.microsoft.com/office/drawing/2014/main" id="{19B37FD7-9C9B-2707-A649-59AE77A56E58}"/>
                </a:ext>
              </a:extLst>
            </p:cNvPr>
            <p:cNvSpPr/>
            <p:nvPr/>
          </p:nvSpPr>
          <p:spPr>
            <a:xfrm>
              <a:off x="-2968779"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94" name="Freeform 4397">
              <a:extLst>
                <a:ext uri="{FF2B5EF4-FFF2-40B4-BE49-F238E27FC236}">
                  <a16:creationId xmlns:a16="http://schemas.microsoft.com/office/drawing/2014/main" id="{760CA2A1-D680-A3E7-2D8E-F40FE39A9B7D}"/>
                </a:ext>
              </a:extLst>
            </p:cNvPr>
            <p:cNvSpPr/>
            <p:nvPr/>
          </p:nvSpPr>
          <p:spPr>
            <a:xfrm>
              <a:off x="-2979751"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95" name="Freeform 4398">
              <a:extLst>
                <a:ext uri="{FF2B5EF4-FFF2-40B4-BE49-F238E27FC236}">
                  <a16:creationId xmlns:a16="http://schemas.microsoft.com/office/drawing/2014/main" id="{332934BF-75E1-536A-0624-436E8191B91D}"/>
                </a:ext>
              </a:extLst>
            </p:cNvPr>
            <p:cNvSpPr/>
            <p:nvPr/>
          </p:nvSpPr>
          <p:spPr>
            <a:xfrm>
              <a:off x="-2968779"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96" name="Freeform 4399">
              <a:extLst>
                <a:ext uri="{FF2B5EF4-FFF2-40B4-BE49-F238E27FC236}">
                  <a16:creationId xmlns:a16="http://schemas.microsoft.com/office/drawing/2014/main" id="{AF025B76-3BE0-6FD9-1FF9-5497113EA298}"/>
                </a:ext>
              </a:extLst>
            </p:cNvPr>
            <p:cNvSpPr/>
            <p:nvPr/>
          </p:nvSpPr>
          <p:spPr>
            <a:xfrm>
              <a:off x="-2930931"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97" name="Freeform 4400">
              <a:extLst>
                <a:ext uri="{FF2B5EF4-FFF2-40B4-BE49-F238E27FC236}">
                  <a16:creationId xmlns:a16="http://schemas.microsoft.com/office/drawing/2014/main" id="{5E97BB51-0DB7-284F-436A-15976C3D3E3F}"/>
                </a:ext>
              </a:extLst>
            </p:cNvPr>
            <p:cNvSpPr/>
            <p:nvPr/>
          </p:nvSpPr>
          <p:spPr>
            <a:xfrm>
              <a:off x="-2919959"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98" name="Freeform 4401">
              <a:extLst>
                <a:ext uri="{FF2B5EF4-FFF2-40B4-BE49-F238E27FC236}">
                  <a16:creationId xmlns:a16="http://schemas.microsoft.com/office/drawing/2014/main" id="{18685F73-D6CC-C882-F55E-AFD7AAD65497}"/>
                </a:ext>
              </a:extLst>
            </p:cNvPr>
            <p:cNvSpPr/>
            <p:nvPr/>
          </p:nvSpPr>
          <p:spPr>
            <a:xfrm>
              <a:off x="-2901639"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899" name="Freeform 4402">
              <a:extLst>
                <a:ext uri="{FF2B5EF4-FFF2-40B4-BE49-F238E27FC236}">
                  <a16:creationId xmlns:a16="http://schemas.microsoft.com/office/drawing/2014/main" id="{94FEA9E7-0AA2-4A29-5377-B0F2E5C48CFC}"/>
                </a:ext>
              </a:extLst>
            </p:cNvPr>
            <p:cNvSpPr/>
            <p:nvPr/>
          </p:nvSpPr>
          <p:spPr>
            <a:xfrm>
              <a:off x="-2890668"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00" name="Freeform 4403">
              <a:extLst>
                <a:ext uri="{FF2B5EF4-FFF2-40B4-BE49-F238E27FC236}">
                  <a16:creationId xmlns:a16="http://schemas.microsoft.com/office/drawing/2014/main" id="{D2AEDA93-B07E-8DEB-4DBD-006DBF0E46D3}"/>
                </a:ext>
              </a:extLst>
            </p:cNvPr>
            <p:cNvSpPr/>
            <p:nvPr/>
          </p:nvSpPr>
          <p:spPr>
            <a:xfrm>
              <a:off x="-2896757"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01" name="Freeform 4404">
              <a:extLst>
                <a:ext uri="{FF2B5EF4-FFF2-40B4-BE49-F238E27FC236}">
                  <a16:creationId xmlns:a16="http://schemas.microsoft.com/office/drawing/2014/main" id="{EF6988A0-A9A3-EEBC-DFD5-1D5E64CDF789}"/>
                </a:ext>
              </a:extLst>
            </p:cNvPr>
            <p:cNvSpPr/>
            <p:nvPr/>
          </p:nvSpPr>
          <p:spPr>
            <a:xfrm>
              <a:off x="-2885786"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02" name="Freeform 4405">
              <a:extLst>
                <a:ext uri="{FF2B5EF4-FFF2-40B4-BE49-F238E27FC236}">
                  <a16:creationId xmlns:a16="http://schemas.microsoft.com/office/drawing/2014/main" id="{12C15EEC-31C3-72B5-B043-ACB6587D3889}"/>
                </a:ext>
              </a:extLst>
            </p:cNvPr>
            <p:cNvSpPr/>
            <p:nvPr/>
          </p:nvSpPr>
          <p:spPr>
            <a:xfrm>
              <a:off x="-2862584" y="1707827"/>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03" name="Freeform 4406">
              <a:extLst>
                <a:ext uri="{FF2B5EF4-FFF2-40B4-BE49-F238E27FC236}">
                  <a16:creationId xmlns:a16="http://schemas.microsoft.com/office/drawing/2014/main" id="{9028FFBD-A41A-7A0A-D76E-43B99368A495}"/>
                </a:ext>
              </a:extLst>
            </p:cNvPr>
            <p:cNvSpPr/>
            <p:nvPr/>
          </p:nvSpPr>
          <p:spPr>
            <a:xfrm>
              <a:off x="-2851612" y="169268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04" name="Freeform 4407">
              <a:extLst>
                <a:ext uri="{FF2B5EF4-FFF2-40B4-BE49-F238E27FC236}">
                  <a16:creationId xmlns:a16="http://schemas.microsoft.com/office/drawing/2014/main" id="{1203D673-1A9E-D1BA-CCC5-6B247ACA15CB}"/>
                </a:ext>
              </a:extLst>
            </p:cNvPr>
            <p:cNvSpPr/>
            <p:nvPr/>
          </p:nvSpPr>
          <p:spPr>
            <a:xfrm>
              <a:off x="-2804000"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05" name="Freeform 4408">
              <a:extLst>
                <a:ext uri="{FF2B5EF4-FFF2-40B4-BE49-F238E27FC236}">
                  <a16:creationId xmlns:a16="http://schemas.microsoft.com/office/drawing/2014/main" id="{A8633C34-4237-1FE3-31BB-8FE70AEA7E63}"/>
                </a:ext>
              </a:extLst>
            </p:cNvPr>
            <p:cNvSpPr/>
            <p:nvPr/>
          </p:nvSpPr>
          <p:spPr>
            <a:xfrm>
              <a:off x="-2793029"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06" name="Freeform 4409">
              <a:extLst>
                <a:ext uri="{FF2B5EF4-FFF2-40B4-BE49-F238E27FC236}">
                  <a16:creationId xmlns:a16="http://schemas.microsoft.com/office/drawing/2014/main" id="{E7D1CA13-B6E1-8936-6532-C612634C4AA9}"/>
                </a:ext>
              </a:extLst>
            </p:cNvPr>
            <p:cNvSpPr/>
            <p:nvPr/>
          </p:nvSpPr>
          <p:spPr>
            <a:xfrm>
              <a:off x="-2769826"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07" name="Freeform 4410">
              <a:extLst>
                <a:ext uri="{FF2B5EF4-FFF2-40B4-BE49-F238E27FC236}">
                  <a16:creationId xmlns:a16="http://schemas.microsoft.com/office/drawing/2014/main" id="{DEC66E11-04B3-957E-0EBE-7CEED5187E76}"/>
                </a:ext>
              </a:extLst>
            </p:cNvPr>
            <p:cNvSpPr/>
            <p:nvPr/>
          </p:nvSpPr>
          <p:spPr>
            <a:xfrm>
              <a:off x="-2758855"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08" name="Freeform 4411">
              <a:extLst>
                <a:ext uri="{FF2B5EF4-FFF2-40B4-BE49-F238E27FC236}">
                  <a16:creationId xmlns:a16="http://schemas.microsoft.com/office/drawing/2014/main" id="{58877145-B49D-27F2-DA51-687F33E38BC3}"/>
                </a:ext>
              </a:extLst>
            </p:cNvPr>
            <p:cNvSpPr/>
            <p:nvPr/>
          </p:nvSpPr>
          <p:spPr>
            <a:xfrm>
              <a:off x="-2730771" y="1754772"/>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09" name="Freeform 4412">
              <a:extLst>
                <a:ext uri="{FF2B5EF4-FFF2-40B4-BE49-F238E27FC236}">
                  <a16:creationId xmlns:a16="http://schemas.microsoft.com/office/drawing/2014/main" id="{54628E9A-4EC5-2EAE-9803-6773B66C83B6}"/>
                </a:ext>
              </a:extLst>
            </p:cNvPr>
            <p:cNvSpPr/>
            <p:nvPr/>
          </p:nvSpPr>
          <p:spPr>
            <a:xfrm>
              <a:off x="-2719800"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10" name="Freeform 4413">
              <a:extLst>
                <a:ext uri="{FF2B5EF4-FFF2-40B4-BE49-F238E27FC236}">
                  <a16:creationId xmlns:a16="http://schemas.microsoft.com/office/drawing/2014/main" id="{2B8FA7C7-CA4C-8F43-AF0C-58967F99D83D}"/>
                </a:ext>
              </a:extLst>
            </p:cNvPr>
            <p:cNvSpPr/>
            <p:nvPr/>
          </p:nvSpPr>
          <p:spPr>
            <a:xfrm>
              <a:off x="-2721007"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11" name="Freeform 4414">
              <a:extLst>
                <a:ext uri="{FF2B5EF4-FFF2-40B4-BE49-F238E27FC236}">
                  <a16:creationId xmlns:a16="http://schemas.microsoft.com/office/drawing/2014/main" id="{B36477CE-C65D-D341-6D63-447F92907D3F}"/>
                </a:ext>
              </a:extLst>
            </p:cNvPr>
            <p:cNvSpPr/>
            <p:nvPr/>
          </p:nvSpPr>
          <p:spPr>
            <a:xfrm>
              <a:off x="-2710036"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12" name="Freeform 4415">
              <a:extLst>
                <a:ext uri="{FF2B5EF4-FFF2-40B4-BE49-F238E27FC236}">
                  <a16:creationId xmlns:a16="http://schemas.microsoft.com/office/drawing/2014/main" id="{AC6BC116-BCCC-9244-DC48-A8B2DFB46E7D}"/>
                </a:ext>
              </a:extLst>
            </p:cNvPr>
            <p:cNvSpPr/>
            <p:nvPr/>
          </p:nvSpPr>
          <p:spPr>
            <a:xfrm>
              <a:off x="-2716125"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13" name="Freeform 4416">
              <a:extLst>
                <a:ext uri="{FF2B5EF4-FFF2-40B4-BE49-F238E27FC236}">
                  <a16:creationId xmlns:a16="http://schemas.microsoft.com/office/drawing/2014/main" id="{88E20157-F931-8DAB-DE2A-30625589F64C}"/>
                </a:ext>
              </a:extLst>
            </p:cNvPr>
            <p:cNvSpPr/>
            <p:nvPr/>
          </p:nvSpPr>
          <p:spPr>
            <a:xfrm>
              <a:off x="-2705154"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14" name="Freeform 4417">
              <a:extLst>
                <a:ext uri="{FF2B5EF4-FFF2-40B4-BE49-F238E27FC236}">
                  <a16:creationId xmlns:a16="http://schemas.microsoft.com/office/drawing/2014/main" id="{942EA147-E98C-2A71-B7AF-312A41621B6C}"/>
                </a:ext>
              </a:extLst>
            </p:cNvPr>
            <p:cNvSpPr/>
            <p:nvPr/>
          </p:nvSpPr>
          <p:spPr>
            <a:xfrm>
              <a:off x="-2686833"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15" name="Freeform 4418">
              <a:extLst>
                <a:ext uri="{FF2B5EF4-FFF2-40B4-BE49-F238E27FC236}">
                  <a16:creationId xmlns:a16="http://schemas.microsoft.com/office/drawing/2014/main" id="{2D81E1BE-D5F4-D206-4545-9262C465078D}"/>
                </a:ext>
              </a:extLst>
            </p:cNvPr>
            <p:cNvSpPr/>
            <p:nvPr/>
          </p:nvSpPr>
          <p:spPr>
            <a:xfrm>
              <a:off x="-2675862"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16" name="Freeform 4419">
              <a:extLst>
                <a:ext uri="{FF2B5EF4-FFF2-40B4-BE49-F238E27FC236}">
                  <a16:creationId xmlns:a16="http://schemas.microsoft.com/office/drawing/2014/main" id="{71DF517D-1757-E033-6939-5F9CA8CD8326}"/>
                </a:ext>
              </a:extLst>
            </p:cNvPr>
            <p:cNvSpPr/>
            <p:nvPr/>
          </p:nvSpPr>
          <p:spPr>
            <a:xfrm>
              <a:off x="-2647777"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17" name="Freeform 4420">
              <a:extLst>
                <a:ext uri="{FF2B5EF4-FFF2-40B4-BE49-F238E27FC236}">
                  <a16:creationId xmlns:a16="http://schemas.microsoft.com/office/drawing/2014/main" id="{52567756-EA76-0F96-8DE8-629F314295FC}"/>
                </a:ext>
              </a:extLst>
            </p:cNvPr>
            <p:cNvSpPr/>
            <p:nvPr/>
          </p:nvSpPr>
          <p:spPr>
            <a:xfrm>
              <a:off x="-2636806"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18" name="Freeform 4421">
              <a:extLst>
                <a:ext uri="{FF2B5EF4-FFF2-40B4-BE49-F238E27FC236}">
                  <a16:creationId xmlns:a16="http://schemas.microsoft.com/office/drawing/2014/main" id="{58F87A8F-1526-AAEF-069E-454163EE6D27}"/>
                </a:ext>
              </a:extLst>
            </p:cNvPr>
            <p:cNvSpPr/>
            <p:nvPr/>
          </p:nvSpPr>
          <p:spPr>
            <a:xfrm>
              <a:off x="-2633132"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19" name="Freeform 4422">
              <a:extLst>
                <a:ext uri="{FF2B5EF4-FFF2-40B4-BE49-F238E27FC236}">
                  <a16:creationId xmlns:a16="http://schemas.microsoft.com/office/drawing/2014/main" id="{D60AD624-C0B7-E5F8-C13C-DF4F68BB2F28}"/>
                </a:ext>
              </a:extLst>
            </p:cNvPr>
            <p:cNvSpPr/>
            <p:nvPr/>
          </p:nvSpPr>
          <p:spPr>
            <a:xfrm>
              <a:off x="-2622160"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20" name="Freeform 4423">
              <a:extLst>
                <a:ext uri="{FF2B5EF4-FFF2-40B4-BE49-F238E27FC236}">
                  <a16:creationId xmlns:a16="http://schemas.microsoft.com/office/drawing/2014/main" id="{DC0436F0-957B-34A6-8750-AC034847F510}"/>
                </a:ext>
              </a:extLst>
            </p:cNvPr>
            <p:cNvSpPr/>
            <p:nvPr/>
          </p:nvSpPr>
          <p:spPr>
            <a:xfrm>
              <a:off x="-2569666"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21" name="Freeform 4424">
              <a:extLst>
                <a:ext uri="{FF2B5EF4-FFF2-40B4-BE49-F238E27FC236}">
                  <a16:creationId xmlns:a16="http://schemas.microsoft.com/office/drawing/2014/main" id="{76DF08FF-BF8D-9AC2-66C8-3DE14E5910FC}"/>
                </a:ext>
              </a:extLst>
            </p:cNvPr>
            <p:cNvSpPr/>
            <p:nvPr/>
          </p:nvSpPr>
          <p:spPr>
            <a:xfrm>
              <a:off x="-2558695"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22" name="Freeform 4425">
              <a:extLst>
                <a:ext uri="{FF2B5EF4-FFF2-40B4-BE49-F238E27FC236}">
                  <a16:creationId xmlns:a16="http://schemas.microsoft.com/office/drawing/2014/main" id="{2B220850-D775-B70D-6A6B-61F9938DFAF7}"/>
                </a:ext>
              </a:extLst>
            </p:cNvPr>
            <p:cNvSpPr/>
            <p:nvPr/>
          </p:nvSpPr>
          <p:spPr>
            <a:xfrm>
              <a:off x="-2501319"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23" name="Freeform 4426">
              <a:extLst>
                <a:ext uri="{FF2B5EF4-FFF2-40B4-BE49-F238E27FC236}">
                  <a16:creationId xmlns:a16="http://schemas.microsoft.com/office/drawing/2014/main" id="{8B7767C2-E302-CADD-34F3-354A75A6FCBC}"/>
                </a:ext>
              </a:extLst>
            </p:cNvPr>
            <p:cNvSpPr/>
            <p:nvPr/>
          </p:nvSpPr>
          <p:spPr>
            <a:xfrm>
              <a:off x="-2490347"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24" name="Freeform 4427">
              <a:extLst>
                <a:ext uri="{FF2B5EF4-FFF2-40B4-BE49-F238E27FC236}">
                  <a16:creationId xmlns:a16="http://schemas.microsoft.com/office/drawing/2014/main" id="{1FBC1980-833C-2A28-D748-D2DC9C859A1A}"/>
                </a:ext>
              </a:extLst>
            </p:cNvPr>
            <p:cNvSpPr/>
            <p:nvPr/>
          </p:nvSpPr>
          <p:spPr>
            <a:xfrm>
              <a:off x="-2432972"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25" name="Freeform 4428">
              <a:extLst>
                <a:ext uri="{FF2B5EF4-FFF2-40B4-BE49-F238E27FC236}">
                  <a16:creationId xmlns:a16="http://schemas.microsoft.com/office/drawing/2014/main" id="{E8161FCD-6470-207C-D949-F900B5B81143}"/>
                </a:ext>
              </a:extLst>
            </p:cNvPr>
            <p:cNvSpPr/>
            <p:nvPr/>
          </p:nvSpPr>
          <p:spPr>
            <a:xfrm>
              <a:off x="-2422000"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26" name="Freeform 4429">
              <a:extLst>
                <a:ext uri="{FF2B5EF4-FFF2-40B4-BE49-F238E27FC236}">
                  <a16:creationId xmlns:a16="http://schemas.microsoft.com/office/drawing/2014/main" id="{CDA16910-8CE0-2340-074B-CBA30C735D38}"/>
                </a:ext>
              </a:extLst>
            </p:cNvPr>
            <p:cNvSpPr/>
            <p:nvPr/>
          </p:nvSpPr>
          <p:spPr>
            <a:xfrm>
              <a:off x="-2413444"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27" name="Freeform 4430">
              <a:extLst>
                <a:ext uri="{FF2B5EF4-FFF2-40B4-BE49-F238E27FC236}">
                  <a16:creationId xmlns:a16="http://schemas.microsoft.com/office/drawing/2014/main" id="{F8D31A99-CAB1-7C1F-68D0-4FBC9FF87720}"/>
                </a:ext>
              </a:extLst>
            </p:cNvPr>
            <p:cNvSpPr/>
            <p:nvPr/>
          </p:nvSpPr>
          <p:spPr>
            <a:xfrm>
              <a:off x="-2402472"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28" name="Freeform 4431">
              <a:extLst>
                <a:ext uri="{FF2B5EF4-FFF2-40B4-BE49-F238E27FC236}">
                  <a16:creationId xmlns:a16="http://schemas.microsoft.com/office/drawing/2014/main" id="{2B15E1F8-332F-6CCF-0C8B-B14E833DBCE6}"/>
                </a:ext>
              </a:extLst>
            </p:cNvPr>
            <p:cNvSpPr/>
            <p:nvPr/>
          </p:nvSpPr>
          <p:spPr>
            <a:xfrm>
              <a:off x="-2364624"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29" name="Freeform 4432">
              <a:extLst>
                <a:ext uri="{FF2B5EF4-FFF2-40B4-BE49-F238E27FC236}">
                  <a16:creationId xmlns:a16="http://schemas.microsoft.com/office/drawing/2014/main" id="{CC21E054-7D13-CB5B-14AD-09B336C8603A}"/>
                </a:ext>
              </a:extLst>
            </p:cNvPr>
            <p:cNvSpPr/>
            <p:nvPr/>
          </p:nvSpPr>
          <p:spPr>
            <a:xfrm>
              <a:off x="-2353653"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30" name="Freeform 4433">
              <a:extLst>
                <a:ext uri="{FF2B5EF4-FFF2-40B4-BE49-F238E27FC236}">
                  <a16:creationId xmlns:a16="http://schemas.microsoft.com/office/drawing/2014/main" id="{495C68B7-3B96-A7E9-B561-8328F0BB3919}"/>
                </a:ext>
              </a:extLst>
            </p:cNvPr>
            <p:cNvSpPr/>
            <p:nvPr/>
          </p:nvSpPr>
          <p:spPr>
            <a:xfrm>
              <a:off x="-2315804"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31" name="Freeform 4434">
              <a:extLst>
                <a:ext uri="{FF2B5EF4-FFF2-40B4-BE49-F238E27FC236}">
                  <a16:creationId xmlns:a16="http://schemas.microsoft.com/office/drawing/2014/main" id="{5C9EA1E3-9FF5-D37F-B049-7A55FE835018}"/>
                </a:ext>
              </a:extLst>
            </p:cNvPr>
            <p:cNvSpPr/>
            <p:nvPr/>
          </p:nvSpPr>
          <p:spPr>
            <a:xfrm>
              <a:off x="-2304833"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32" name="Freeform 4435">
              <a:extLst>
                <a:ext uri="{FF2B5EF4-FFF2-40B4-BE49-F238E27FC236}">
                  <a16:creationId xmlns:a16="http://schemas.microsoft.com/office/drawing/2014/main" id="{A32B9525-A336-8EE3-ACBE-648E1612719D}"/>
                </a:ext>
              </a:extLst>
            </p:cNvPr>
            <p:cNvSpPr/>
            <p:nvPr/>
          </p:nvSpPr>
          <p:spPr>
            <a:xfrm>
              <a:off x="-2281631" y="1754772"/>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33" name="Freeform 4436">
              <a:extLst>
                <a:ext uri="{FF2B5EF4-FFF2-40B4-BE49-F238E27FC236}">
                  <a16:creationId xmlns:a16="http://schemas.microsoft.com/office/drawing/2014/main" id="{0C541926-A906-CD9B-5634-98CDDF2AF699}"/>
                </a:ext>
              </a:extLst>
            </p:cNvPr>
            <p:cNvSpPr/>
            <p:nvPr/>
          </p:nvSpPr>
          <p:spPr>
            <a:xfrm>
              <a:off x="-2270659"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34" name="Freeform 4437">
              <a:extLst>
                <a:ext uri="{FF2B5EF4-FFF2-40B4-BE49-F238E27FC236}">
                  <a16:creationId xmlns:a16="http://schemas.microsoft.com/office/drawing/2014/main" id="{70898FDB-935D-D5C2-C79A-BDF90344FA0C}"/>
                </a:ext>
              </a:extLst>
            </p:cNvPr>
            <p:cNvSpPr/>
            <p:nvPr/>
          </p:nvSpPr>
          <p:spPr>
            <a:xfrm>
              <a:off x="-2271867"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35" name="Freeform 4438">
              <a:extLst>
                <a:ext uri="{FF2B5EF4-FFF2-40B4-BE49-F238E27FC236}">
                  <a16:creationId xmlns:a16="http://schemas.microsoft.com/office/drawing/2014/main" id="{33025ABC-CDBB-8B4D-276D-E9CFC76C0228}"/>
                </a:ext>
              </a:extLst>
            </p:cNvPr>
            <p:cNvSpPr/>
            <p:nvPr/>
          </p:nvSpPr>
          <p:spPr>
            <a:xfrm>
              <a:off x="-2260896"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36" name="Freeform 4439">
              <a:extLst>
                <a:ext uri="{FF2B5EF4-FFF2-40B4-BE49-F238E27FC236}">
                  <a16:creationId xmlns:a16="http://schemas.microsoft.com/office/drawing/2014/main" id="{8F805110-A784-0AAB-46BF-4A84A9BFFAA0}"/>
                </a:ext>
              </a:extLst>
            </p:cNvPr>
            <p:cNvSpPr/>
            <p:nvPr/>
          </p:nvSpPr>
          <p:spPr>
            <a:xfrm>
              <a:off x="-2227929" y="1754772"/>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37" name="Freeform 4440">
              <a:extLst>
                <a:ext uri="{FF2B5EF4-FFF2-40B4-BE49-F238E27FC236}">
                  <a16:creationId xmlns:a16="http://schemas.microsoft.com/office/drawing/2014/main" id="{5A3CA832-A029-9973-DD0A-D2D87812EA7C}"/>
                </a:ext>
              </a:extLst>
            </p:cNvPr>
            <p:cNvSpPr/>
            <p:nvPr/>
          </p:nvSpPr>
          <p:spPr>
            <a:xfrm>
              <a:off x="-2216958"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38" name="Freeform 4441">
              <a:extLst>
                <a:ext uri="{FF2B5EF4-FFF2-40B4-BE49-F238E27FC236}">
                  <a16:creationId xmlns:a16="http://schemas.microsoft.com/office/drawing/2014/main" id="{6845B5FA-F32A-F8DA-DB03-586A5177461C}"/>
                </a:ext>
              </a:extLst>
            </p:cNvPr>
            <p:cNvSpPr/>
            <p:nvPr/>
          </p:nvSpPr>
          <p:spPr>
            <a:xfrm>
              <a:off x="-2174228"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39" name="Freeform 4442">
              <a:extLst>
                <a:ext uri="{FF2B5EF4-FFF2-40B4-BE49-F238E27FC236}">
                  <a16:creationId xmlns:a16="http://schemas.microsoft.com/office/drawing/2014/main" id="{13715A9D-3C3F-5240-C695-BC8878342B5D}"/>
                </a:ext>
              </a:extLst>
            </p:cNvPr>
            <p:cNvSpPr/>
            <p:nvPr/>
          </p:nvSpPr>
          <p:spPr>
            <a:xfrm>
              <a:off x="-2163256"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40" name="Freeform 4443">
              <a:extLst>
                <a:ext uri="{FF2B5EF4-FFF2-40B4-BE49-F238E27FC236}">
                  <a16:creationId xmlns:a16="http://schemas.microsoft.com/office/drawing/2014/main" id="{9A5C749B-413D-8639-4F32-D2426A3BAFBA}"/>
                </a:ext>
              </a:extLst>
            </p:cNvPr>
            <p:cNvSpPr/>
            <p:nvPr/>
          </p:nvSpPr>
          <p:spPr>
            <a:xfrm>
              <a:off x="-2164464"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41" name="Freeform 4444">
              <a:extLst>
                <a:ext uri="{FF2B5EF4-FFF2-40B4-BE49-F238E27FC236}">
                  <a16:creationId xmlns:a16="http://schemas.microsoft.com/office/drawing/2014/main" id="{47B7023F-A4D4-A2B4-FFB6-7A4C3064462D}"/>
                </a:ext>
              </a:extLst>
            </p:cNvPr>
            <p:cNvSpPr/>
            <p:nvPr/>
          </p:nvSpPr>
          <p:spPr>
            <a:xfrm>
              <a:off x="-2153492"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42" name="Freeform 4445">
              <a:extLst>
                <a:ext uri="{FF2B5EF4-FFF2-40B4-BE49-F238E27FC236}">
                  <a16:creationId xmlns:a16="http://schemas.microsoft.com/office/drawing/2014/main" id="{C6EE0889-2D77-FDE2-5D8D-8EE8FD1D884D}"/>
                </a:ext>
              </a:extLst>
            </p:cNvPr>
            <p:cNvSpPr/>
            <p:nvPr/>
          </p:nvSpPr>
          <p:spPr>
            <a:xfrm>
              <a:off x="-2144936"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43" name="Freeform 4446">
              <a:extLst>
                <a:ext uri="{FF2B5EF4-FFF2-40B4-BE49-F238E27FC236}">
                  <a16:creationId xmlns:a16="http://schemas.microsoft.com/office/drawing/2014/main" id="{4D7EEFD3-004A-F15D-4A1A-72F911CEAAC9}"/>
                </a:ext>
              </a:extLst>
            </p:cNvPr>
            <p:cNvSpPr/>
            <p:nvPr/>
          </p:nvSpPr>
          <p:spPr>
            <a:xfrm>
              <a:off x="-2133964"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44" name="Freeform 4447">
              <a:extLst>
                <a:ext uri="{FF2B5EF4-FFF2-40B4-BE49-F238E27FC236}">
                  <a16:creationId xmlns:a16="http://schemas.microsoft.com/office/drawing/2014/main" id="{74B1A7E3-0BC5-42FF-E010-A14619E8C96E}"/>
                </a:ext>
              </a:extLst>
            </p:cNvPr>
            <p:cNvSpPr/>
            <p:nvPr/>
          </p:nvSpPr>
          <p:spPr>
            <a:xfrm>
              <a:off x="-2130290" y="1754772"/>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45" name="Freeform 4448">
              <a:extLst>
                <a:ext uri="{FF2B5EF4-FFF2-40B4-BE49-F238E27FC236}">
                  <a16:creationId xmlns:a16="http://schemas.microsoft.com/office/drawing/2014/main" id="{1877F16F-3E4F-8199-3B49-A2069DE4E804}"/>
                </a:ext>
              </a:extLst>
            </p:cNvPr>
            <p:cNvSpPr/>
            <p:nvPr/>
          </p:nvSpPr>
          <p:spPr>
            <a:xfrm>
              <a:off x="-2119319"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46" name="Freeform 4449">
              <a:extLst>
                <a:ext uri="{FF2B5EF4-FFF2-40B4-BE49-F238E27FC236}">
                  <a16:creationId xmlns:a16="http://schemas.microsoft.com/office/drawing/2014/main" id="{F11B254A-FF0E-76DA-E0EE-E95548CFF543}"/>
                </a:ext>
              </a:extLst>
            </p:cNvPr>
            <p:cNvSpPr/>
            <p:nvPr/>
          </p:nvSpPr>
          <p:spPr>
            <a:xfrm>
              <a:off x="-2125408" y="1754772"/>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47" name="Freeform 4450">
              <a:extLst>
                <a:ext uri="{FF2B5EF4-FFF2-40B4-BE49-F238E27FC236}">
                  <a16:creationId xmlns:a16="http://schemas.microsoft.com/office/drawing/2014/main" id="{EB9BE384-9A44-2C3F-DD8D-8189B7CDD41D}"/>
                </a:ext>
              </a:extLst>
            </p:cNvPr>
            <p:cNvSpPr/>
            <p:nvPr/>
          </p:nvSpPr>
          <p:spPr>
            <a:xfrm>
              <a:off x="-2114437"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48" name="Freeform 4451">
              <a:extLst>
                <a:ext uri="{FF2B5EF4-FFF2-40B4-BE49-F238E27FC236}">
                  <a16:creationId xmlns:a16="http://schemas.microsoft.com/office/drawing/2014/main" id="{D75F4F0A-B2E2-D144-8072-1DD31E05DA1B}"/>
                </a:ext>
              </a:extLst>
            </p:cNvPr>
            <p:cNvSpPr/>
            <p:nvPr/>
          </p:nvSpPr>
          <p:spPr>
            <a:xfrm>
              <a:off x="-2105880"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49" name="Freeform 4452">
              <a:extLst>
                <a:ext uri="{FF2B5EF4-FFF2-40B4-BE49-F238E27FC236}">
                  <a16:creationId xmlns:a16="http://schemas.microsoft.com/office/drawing/2014/main" id="{5373FCD9-9B4E-D994-09A6-3C29E23E5E8D}"/>
                </a:ext>
              </a:extLst>
            </p:cNvPr>
            <p:cNvSpPr/>
            <p:nvPr/>
          </p:nvSpPr>
          <p:spPr>
            <a:xfrm>
              <a:off x="-2094909"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50" name="Freeform 4453">
              <a:extLst>
                <a:ext uri="{FF2B5EF4-FFF2-40B4-BE49-F238E27FC236}">
                  <a16:creationId xmlns:a16="http://schemas.microsoft.com/office/drawing/2014/main" id="{75C9C2A9-B5ED-DA53-8E36-E5B4ACA51D6C}"/>
                </a:ext>
              </a:extLst>
            </p:cNvPr>
            <p:cNvSpPr/>
            <p:nvPr/>
          </p:nvSpPr>
          <p:spPr>
            <a:xfrm>
              <a:off x="-2076588" y="1754772"/>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51" name="Freeform 4454">
              <a:extLst>
                <a:ext uri="{FF2B5EF4-FFF2-40B4-BE49-F238E27FC236}">
                  <a16:creationId xmlns:a16="http://schemas.microsoft.com/office/drawing/2014/main" id="{C6DB1FD4-3F76-A08F-FC1E-65DD78418D59}"/>
                </a:ext>
              </a:extLst>
            </p:cNvPr>
            <p:cNvSpPr/>
            <p:nvPr/>
          </p:nvSpPr>
          <p:spPr>
            <a:xfrm>
              <a:off x="-2065617"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52" name="Freeform 4455">
              <a:extLst>
                <a:ext uri="{FF2B5EF4-FFF2-40B4-BE49-F238E27FC236}">
                  <a16:creationId xmlns:a16="http://schemas.microsoft.com/office/drawing/2014/main" id="{30D7937E-C16F-CC17-9B79-0067BECB3600}"/>
                </a:ext>
              </a:extLst>
            </p:cNvPr>
            <p:cNvSpPr/>
            <p:nvPr/>
          </p:nvSpPr>
          <p:spPr>
            <a:xfrm>
              <a:off x="-2043247" y="1754772"/>
              <a:ext cx="33371" cy="8659"/>
            </a:xfrm>
            <a:custGeom>
              <a:avLst/>
              <a:gdLst>
                <a:gd name="csX0" fmla="*/ 0 w 33371"/>
                <a:gd name="csY0" fmla="*/ 0 h 8659"/>
                <a:gd name="csX1" fmla="*/ 33371 w 33371"/>
                <a:gd name="csY1" fmla="*/ 0 h 8659"/>
              </a:gdLst>
              <a:ahLst/>
              <a:cxnLst>
                <a:cxn ang="0">
                  <a:pos x="csX0" y="csY0"/>
                </a:cxn>
                <a:cxn ang="0">
                  <a:pos x="csX1" y="csY1"/>
                </a:cxn>
              </a:cxnLst>
              <a:rect l="l" t="t" r="r" b="b"/>
              <a:pathLst>
                <a:path w="33371" h="8659">
                  <a:moveTo>
                    <a:pt x="0" y="0"/>
                  </a:moveTo>
                  <a:lnTo>
                    <a:pt x="33371"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53" name="Freeform 4456">
              <a:extLst>
                <a:ext uri="{FF2B5EF4-FFF2-40B4-BE49-F238E27FC236}">
                  <a16:creationId xmlns:a16="http://schemas.microsoft.com/office/drawing/2014/main" id="{7086E4E5-70DF-14DB-F3CF-EF637BBFDAF6}"/>
                </a:ext>
              </a:extLst>
            </p:cNvPr>
            <p:cNvSpPr/>
            <p:nvPr/>
          </p:nvSpPr>
          <p:spPr>
            <a:xfrm>
              <a:off x="-2026561"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54" name="Freeform 4457">
              <a:extLst>
                <a:ext uri="{FF2B5EF4-FFF2-40B4-BE49-F238E27FC236}">
                  <a16:creationId xmlns:a16="http://schemas.microsoft.com/office/drawing/2014/main" id="{3A2F72E4-0364-02CB-E675-23CC001B2619}"/>
                </a:ext>
              </a:extLst>
            </p:cNvPr>
            <p:cNvSpPr/>
            <p:nvPr/>
          </p:nvSpPr>
          <p:spPr>
            <a:xfrm>
              <a:off x="-1978949"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55" name="Freeform 4458">
              <a:extLst>
                <a:ext uri="{FF2B5EF4-FFF2-40B4-BE49-F238E27FC236}">
                  <a16:creationId xmlns:a16="http://schemas.microsoft.com/office/drawing/2014/main" id="{68ADDEEB-EF41-4BCD-575F-09CFF78AC5C8}"/>
                </a:ext>
              </a:extLst>
            </p:cNvPr>
            <p:cNvSpPr/>
            <p:nvPr/>
          </p:nvSpPr>
          <p:spPr>
            <a:xfrm>
              <a:off x="-1967978"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56" name="Freeform 4459">
              <a:extLst>
                <a:ext uri="{FF2B5EF4-FFF2-40B4-BE49-F238E27FC236}">
                  <a16:creationId xmlns:a16="http://schemas.microsoft.com/office/drawing/2014/main" id="{7C421F4A-E7A6-3AE0-43A5-0FE722D68B1D}"/>
                </a:ext>
              </a:extLst>
            </p:cNvPr>
            <p:cNvSpPr/>
            <p:nvPr/>
          </p:nvSpPr>
          <p:spPr>
            <a:xfrm>
              <a:off x="-1754380" y="1754772"/>
              <a:ext cx="21942" cy="8659"/>
            </a:xfrm>
            <a:custGeom>
              <a:avLst/>
              <a:gdLst>
                <a:gd name="csX0" fmla="*/ 0 w 21942"/>
                <a:gd name="csY0" fmla="*/ 0 h 8659"/>
                <a:gd name="csX1" fmla="*/ 21942 w 21942"/>
                <a:gd name="csY1" fmla="*/ 0 h 8659"/>
              </a:gdLst>
              <a:ahLst/>
              <a:cxnLst>
                <a:cxn ang="0">
                  <a:pos x="csX0" y="csY0"/>
                </a:cxn>
                <a:cxn ang="0">
                  <a:pos x="csX1" y="csY1"/>
                </a:cxn>
              </a:cxnLst>
              <a:rect l="l" t="t" r="r" b="b"/>
              <a:pathLst>
                <a:path w="21942" h="8659">
                  <a:moveTo>
                    <a:pt x="0" y="0"/>
                  </a:moveTo>
                  <a:lnTo>
                    <a:pt x="21942"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57" name="Freeform 4460">
              <a:extLst>
                <a:ext uri="{FF2B5EF4-FFF2-40B4-BE49-F238E27FC236}">
                  <a16:creationId xmlns:a16="http://schemas.microsoft.com/office/drawing/2014/main" id="{78C63E60-B555-EC00-BADA-C3D40F61B15A}"/>
                </a:ext>
              </a:extLst>
            </p:cNvPr>
            <p:cNvSpPr/>
            <p:nvPr/>
          </p:nvSpPr>
          <p:spPr>
            <a:xfrm>
              <a:off x="-1743408"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58" name="Freeform 4461">
              <a:extLst>
                <a:ext uri="{FF2B5EF4-FFF2-40B4-BE49-F238E27FC236}">
                  <a16:creationId xmlns:a16="http://schemas.microsoft.com/office/drawing/2014/main" id="{2FBA38DD-FC81-4A3F-5505-0BE074C764CD}"/>
                </a:ext>
              </a:extLst>
            </p:cNvPr>
            <p:cNvSpPr/>
            <p:nvPr/>
          </p:nvSpPr>
          <p:spPr>
            <a:xfrm>
              <a:off x="-1529809" y="1754772"/>
              <a:ext cx="21942" cy="8659"/>
            </a:xfrm>
            <a:custGeom>
              <a:avLst/>
              <a:gdLst>
                <a:gd name="csX0" fmla="*/ 0 w 21942"/>
                <a:gd name="csY0" fmla="*/ 0 h 8659"/>
                <a:gd name="csX1" fmla="*/ 21943 w 21942"/>
                <a:gd name="csY1" fmla="*/ 0 h 8659"/>
              </a:gdLst>
              <a:ahLst/>
              <a:cxnLst>
                <a:cxn ang="0">
                  <a:pos x="csX0" y="csY0"/>
                </a:cxn>
                <a:cxn ang="0">
                  <a:pos x="csX1" y="csY1"/>
                </a:cxn>
              </a:cxnLst>
              <a:rect l="l" t="t" r="r" b="b"/>
              <a:pathLst>
                <a:path w="21942" h="8659">
                  <a:moveTo>
                    <a:pt x="0" y="0"/>
                  </a:moveTo>
                  <a:lnTo>
                    <a:pt x="21943" y="0"/>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959" name="Freeform 4462">
              <a:extLst>
                <a:ext uri="{FF2B5EF4-FFF2-40B4-BE49-F238E27FC236}">
                  <a16:creationId xmlns:a16="http://schemas.microsoft.com/office/drawing/2014/main" id="{D062732A-671B-A4A9-4323-B178302CE7FB}"/>
                </a:ext>
              </a:extLst>
            </p:cNvPr>
            <p:cNvSpPr/>
            <p:nvPr/>
          </p:nvSpPr>
          <p:spPr>
            <a:xfrm>
              <a:off x="-1518838" y="1739624"/>
              <a:ext cx="8659" cy="30290"/>
            </a:xfrm>
            <a:custGeom>
              <a:avLst/>
              <a:gdLst>
                <a:gd name="csX0" fmla="*/ 0 w 8659"/>
                <a:gd name="csY0" fmla="*/ 0 h 30290"/>
                <a:gd name="csX1" fmla="*/ 0 w 8659"/>
                <a:gd name="csY1" fmla="*/ 30291 h 30290"/>
              </a:gdLst>
              <a:ahLst/>
              <a:cxnLst>
                <a:cxn ang="0">
                  <a:pos x="csX0" y="csY0"/>
                </a:cxn>
                <a:cxn ang="0">
                  <a:pos x="csX1" y="csY1"/>
                </a:cxn>
              </a:cxnLst>
              <a:rect l="l" t="t" r="r" b="b"/>
              <a:pathLst>
                <a:path w="8659" h="30290">
                  <a:moveTo>
                    <a:pt x="0" y="0"/>
                  </a:moveTo>
                  <a:lnTo>
                    <a:pt x="0" y="30291"/>
                  </a:lnTo>
                </a:path>
              </a:pathLst>
            </a:custGeom>
            <a:ln w="25400" cap="sq">
              <a:solidFill>
                <a:srgbClr val="F8984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grpSp>
      <p:sp>
        <p:nvSpPr>
          <p:cNvPr id="3013" name="TextBox 3012">
            <a:extLst>
              <a:ext uri="{FF2B5EF4-FFF2-40B4-BE49-F238E27FC236}">
                <a16:creationId xmlns:a16="http://schemas.microsoft.com/office/drawing/2014/main" id="{36C619B3-4898-4730-4B7F-E9E7F0EDB74D}"/>
              </a:ext>
            </a:extLst>
          </p:cNvPr>
          <p:cNvSpPr txBox="1"/>
          <p:nvPr/>
        </p:nvSpPr>
        <p:spPr>
          <a:xfrm>
            <a:off x="1942537" y="4163076"/>
            <a:ext cx="84830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45659"/>
                </a:solidFill>
                <a:effectLst/>
                <a:uLnTx/>
                <a:uFillTx/>
                <a:latin typeface="Arial"/>
                <a:ea typeface="MS PGothic" charset="0"/>
                <a:cs typeface="Arial"/>
                <a:sym typeface="Arial"/>
                <a:rtl val="0"/>
              </a:rPr>
              <a:t>+ Censored</a:t>
            </a:r>
          </a:p>
        </p:txBody>
      </p:sp>
      <p:grpSp>
        <p:nvGrpSpPr>
          <p:cNvPr id="3014" name="Group 3013">
            <a:extLst>
              <a:ext uri="{FF2B5EF4-FFF2-40B4-BE49-F238E27FC236}">
                <a16:creationId xmlns:a16="http://schemas.microsoft.com/office/drawing/2014/main" id="{E316DEF1-4809-A085-D563-6A917B1C6BCE}"/>
              </a:ext>
            </a:extLst>
          </p:cNvPr>
          <p:cNvGrpSpPr/>
          <p:nvPr/>
        </p:nvGrpSpPr>
        <p:grpSpPr>
          <a:xfrm>
            <a:off x="1961326" y="4553374"/>
            <a:ext cx="5924295" cy="278992"/>
            <a:chOff x="2525739" y="4624048"/>
            <a:chExt cx="8942117" cy="283096"/>
          </a:xfrm>
        </p:grpSpPr>
        <p:sp>
          <p:nvSpPr>
            <p:cNvPr id="4509" name="TextBox 4508">
              <a:extLst>
                <a:ext uri="{FF2B5EF4-FFF2-40B4-BE49-F238E27FC236}">
                  <a16:creationId xmlns:a16="http://schemas.microsoft.com/office/drawing/2014/main" id="{6F537821-2ACC-3898-08BD-4F375004E02B}"/>
                </a:ext>
              </a:extLst>
            </p:cNvPr>
            <p:cNvSpPr txBox="1"/>
            <p:nvPr/>
          </p:nvSpPr>
          <p:spPr>
            <a:xfrm>
              <a:off x="2525739" y="4624048"/>
              <a:ext cx="406973"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S PGothic" charset="0"/>
                  <a:cs typeface="Arial"/>
                  <a:sym typeface="Arial"/>
                  <a:rtl val="0"/>
                </a:rPr>
                <a:t>0</a:t>
              </a:r>
            </a:p>
          </p:txBody>
        </p:sp>
        <p:sp>
          <p:nvSpPr>
            <p:cNvPr id="4510" name="TextBox 4509">
              <a:extLst>
                <a:ext uri="{FF2B5EF4-FFF2-40B4-BE49-F238E27FC236}">
                  <a16:creationId xmlns:a16="http://schemas.microsoft.com/office/drawing/2014/main" id="{883108BD-3747-9375-4AA7-67EFD1A7DAC8}"/>
                </a:ext>
              </a:extLst>
            </p:cNvPr>
            <p:cNvSpPr txBox="1"/>
            <p:nvPr/>
          </p:nvSpPr>
          <p:spPr>
            <a:xfrm>
              <a:off x="2863853" y="4624048"/>
              <a:ext cx="406973"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S PGothic" charset="0"/>
                  <a:cs typeface="Arial"/>
                  <a:sym typeface="Arial"/>
                  <a:rtl val="0"/>
                </a:rPr>
                <a:t>1</a:t>
              </a:r>
            </a:p>
          </p:txBody>
        </p:sp>
        <p:sp>
          <p:nvSpPr>
            <p:cNvPr id="4511" name="TextBox 4510">
              <a:extLst>
                <a:ext uri="{FF2B5EF4-FFF2-40B4-BE49-F238E27FC236}">
                  <a16:creationId xmlns:a16="http://schemas.microsoft.com/office/drawing/2014/main" id="{526F5EAD-1CEC-F654-F3E6-21D589AC3B56}"/>
                </a:ext>
              </a:extLst>
            </p:cNvPr>
            <p:cNvSpPr txBox="1"/>
            <p:nvPr/>
          </p:nvSpPr>
          <p:spPr>
            <a:xfrm>
              <a:off x="3201850" y="4624048"/>
              <a:ext cx="406973"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S PGothic" charset="0"/>
                  <a:cs typeface="Arial"/>
                  <a:sym typeface="Arial"/>
                  <a:rtl val="0"/>
                </a:rPr>
                <a:t>2</a:t>
              </a:r>
            </a:p>
          </p:txBody>
        </p:sp>
        <p:sp>
          <p:nvSpPr>
            <p:cNvPr id="4512" name="TextBox 4511">
              <a:extLst>
                <a:ext uri="{FF2B5EF4-FFF2-40B4-BE49-F238E27FC236}">
                  <a16:creationId xmlns:a16="http://schemas.microsoft.com/office/drawing/2014/main" id="{03099A84-DC55-C7D3-501B-155AD5F3518C}"/>
                </a:ext>
              </a:extLst>
            </p:cNvPr>
            <p:cNvSpPr txBox="1"/>
            <p:nvPr/>
          </p:nvSpPr>
          <p:spPr>
            <a:xfrm>
              <a:off x="3539961" y="4624048"/>
              <a:ext cx="406973"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S PGothic" charset="0"/>
                  <a:cs typeface="Arial"/>
                  <a:sym typeface="Arial"/>
                  <a:rtl val="0"/>
                </a:rPr>
                <a:t>3</a:t>
              </a:r>
            </a:p>
          </p:txBody>
        </p:sp>
        <p:sp>
          <p:nvSpPr>
            <p:cNvPr id="4513" name="TextBox 4512">
              <a:extLst>
                <a:ext uri="{FF2B5EF4-FFF2-40B4-BE49-F238E27FC236}">
                  <a16:creationId xmlns:a16="http://schemas.microsoft.com/office/drawing/2014/main" id="{C8FB582D-FB6A-D7E1-B9DB-BC8A78566AB2}"/>
                </a:ext>
              </a:extLst>
            </p:cNvPr>
            <p:cNvSpPr txBox="1"/>
            <p:nvPr/>
          </p:nvSpPr>
          <p:spPr>
            <a:xfrm>
              <a:off x="3877824" y="4624048"/>
              <a:ext cx="406973"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S PGothic" charset="0"/>
                  <a:cs typeface="Arial"/>
                  <a:sym typeface="Arial"/>
                  <a:rtl val="0"/>
                </a:rPr>
                <a:t>4</a:t>
              </a:r>
            </a:p>
          </p:txBody>
        </p:sp>
        <p:sp>
          <p:nvSpPr>
            <p:cNvPr id="4514" name="TextBox 4513">
              <a:extLst>
                <a:ext uri="{FF2B5EF4-FFF2-40B4-BE49-F238E27FC236}">
                  <a16:creationId xmlns:a16="http://schemas.microsoft.com/office/drawing/2014/main" id="{91238312-BB83-BA1E-5626-5EA568BAB5FF}"/>
                </a:ext>
              </a:extLst>
            </p:cNvPr>
            <p:cNvSpPr txBox="1"/>
            <p:nvPr/>
          </p:nvSpPr>
          <p:spPr>
            <a:xfrm>
              <a:off x="4215947" y="4624048"/>
              <a:ext cx="406973"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S PGothic" charset="0"/>
                  <a:cs typeface="Arial"/>
                  <a:sym typeface="Arial"/>
                  <a:rtl val="0"/>
                </a:rPr>
                <a:t>5</a:t>
              </a:r>
            </a:p>
          </p:txBody>
        </p:sp>
        <p:sp>
          <p:nvSpPr>
            <p:cNvPr id="4515" name="TextBox 4514">
              <a:extLst>
                <a:ext uri="{FF2B5EF4-FFF2-40B4-BE49-F238E27FC236}">
                  <a16:creationId xmlns:a16="http://schemas.microsoft.com/office/drawing/2014/main" id="{DB8D773F-35E0-F19D-21E1-584AC9EB2841}"/>
                </a:ext>
              </a:extLst>
            </p:cNvPr>
            <p:cNvSpPr txBox="1"/>
            <p:nvPr/>
          </p:nvSpPr>
          <p:spPr>
            <a:xfrm>
              <a:off x="4553935" y="4624048"/>
              <a:ext cx="406973"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S PGothic" charset="0"/>
                  <a:cs typeface="Arial"/>
                  <a:sym typeface="Arial"/>
                  <a:rtl val="0"/>
                </a:rPr>
                <a:t>6</a:t>
              </a:r>
            </a:p>
          </p:txBody>
        </p:sp>
        <p:sp>
          <p:nvSpPr>
            <p:cNvPr id="4516" name="TextBox 4515">
              <a:extLst>
                <a:ext uri="{FF2B5EF4-FFF2-40B4-BE49-F238E27FC236}">
                  <a16:creationId xmlns:a16="http://schemas.microsoft.com/office/drawing/2014/main" id="{B8B0AB25-F3B8-AE44-B39D-280451AD6B95}"/>
                </a:ext>
              </a:extLst>
            </p:cNvPr>
            <p:cNvSpPr txBox="1"/>
            <p:nvPr/>
          </p:nvSpPr>
          <p:spPr>
            <a:xfrm>
              <a:off x="4891921" y="4624048"/>
              <a:ext cx="406973"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S PGothic" charset="0"/>
                  <a:cs typeface="Arial"/>
                  <a:sym typeface="Arial"/>
                  <a:rtl val="0"/>
                </a:rPr>
                <a:t>7</a:t>
              </a:r>
            </a:p>
          </p:txBody>
        </p:sp>
        <p:sp>
          <p:nvSpPr>
            <p:cNvPr id="4517" name="TextBox 4516">
              <a:extLst>
                <a:ext uri="{FF2B5EF4-FFF2-40B4-BE49-F238E27FC236}">
                  <a16:creationId xmlns:a16="http://schemas.microsoft.com/office/drawing/2014/main" id="{678D52A3-D473-0E5E-F9DF-C3AEF5E7ACD6}"/>
                </a:ext>
              </a:extLst>
            </p:cNvPr>
            <p:cNvSpPr txBox="1"/>
            <p:nvPr/>
          </p:nvSpPr>
          <p:spPr>
            <a:xfrm>
              <a:off x="5230044" y="4624048"/>
              <a:ext cx="406973"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S PGothic" charset="0"/>
                  <a:cs typeface="Arial"/>
                  <a:sym typeface="Arial"/>
                  <a:rtl val="0"/>
                </a:rPr>
                <a:t>8</a:t>
              </a:r>
            </a:p>
          </p:txBody>
        </p:sp>
        <p:sp>
          <p:nvSpPr>
            <p:cNvPr id="4518" name="TextBox 4517">
              <a:extLst>
                <a:ext uri="{FF2B5EF4-FFF2-40B4-BE49-F238E27FC236}">
                  <a16:creationId xmlns:a16="http://schemas.microsoft.com/office/drawing/2014/main" id="{707AB205-AB6C-26AE-2A5C-98D26477C259}"/>
                </a:ext>
              </a:extLst>
            </p:cNvPr>
            <p:cNvSpPr txBox="1"/>
            <p:nvPr/>
          </p:nvSpPr>
          <p:spPr>
            <a:xfrm>
              <a:off x="5568042" y="4624048"/>
              <a:ext cx="406973"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S PGothic" charset="0"/>
                  <a:cs typeface="Arial"/>
                  <a:sym typeface="Arial"/>
                  <a:rtl val="0"/>
                </a:rPr>
                <a:t>9</a:t>
              </a:r>
            </a:p>
          </p:txBody>
        </p:sp>
        <p:sp>
          <p:nvSpPr>
            <p:cNvPr id="4519" name="TextBox 4518">
              <a:extLst>
                <a:ext uri="{FF2B5EF4-FFF2-40B4-BE49-F238E27FC236}">
                  <a16:creationId xmlns:a16="http://schemas.microsoft.com/office/drawing/2014/main" id="{7AC83EA1-89F9-A64F-FA94-4190F4B07938}"/>
                </a:ext>
              </a:extLst>
            </p:cNvPr>
            <p:cNvSpPr txBox="1"/>
            <p:nvPr/>
          </p:nvSpPr>
          <p:spPr>
            <a:xfrm>
              <a:off x="5862392" y="4624048"/>
              <a:ext cx="535208"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S PGothic" charset="0"/>
                  <a:cs typeface="Arial"/>
                  <a:sym typeface="Arial"/>
                  <a:rtl val="0"/>
                </a:rPr>
                <a:t>10</a:t>
              </a:r>
            </a:p>
          </p:txBody>
        </p:sp>
        <p:sp>
          <p:nvSpPr>
            <p:cNvPr id="4520" name="TextBox 4519">
              <a:extLst>
                <a:ext uri="{FF2B5EF4-FFF2-40B4-BE49-F238E27FC236}">
                  <a16:creationId xmlns:a16="http://schemas.microsoft.com/office/drawing/2014/main" id="{1A29E792-0D17-1772-E680-87BDC65E06A6}"/>
                </a:ext>
              </a:extLst>
            </p:cNvPr>
            <p:cNvSpPr txBox="1"/>
            <p:nvPr/>
          </p:nvSpPr>
          <p:spPr>
            <a:xfrm>
              <a:off x="6200389" y="4624048"/>
              <a:ext cx="517982"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S PGothic" charset="0"/>
                  <a:cs typeface="Arial"/>
                  <a:sym typeface="Arial"/>
                  <a:rtl val="0"/>
                </a:rPr>
                <a:t>11</a:t>
              </a:r>
            </a:p>
          </p:txBody>
        </p:sp>
        <p:sp>
          <p:nvSpPr>
            <p:cNvPr id="4521" name="TextBox 4520">
              <a:extLst>
                <a:ext uri="{FF2B5EF4-FFF2-40B4-BE49-F238E27FC236}">
                  <a16:creationId xmlns:a16="http://schemas.microsoft.com/office/drawing/2014/main" id="{8D894B0B-C1AB-FFAE-1681-1A9CC8D8A455}"/>
                </a:ext>
              </a:extLst>
            </p:cNvPr>
            <p:cNvSpPr txBox="1"/>
            <p:nvPr/>
          </p:nvSpPr>
          <p:spPr>
            <a:xfrm>
              <a:off x="6538378" y="4624048"/>
              <a:ext cx="535208"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S PGothic" charset="0"/>
                  <a:cs typeface="Arial"/>
                  <a:sym typeface="Arial"/>
                  <a:rtl val="0"/>
                </a:rPr>
                <a:t>12</a:t>
              </a:r>
            </a:p>
          </p:txBody>
        </p:sp>
        <p:sp>
          <p:nvSpPr>
            <p:cNvPr id="4522" name="TextBox 4521">
              <a:extLst>
                <a:ext uri="{FF2B5EF4-FFF2-40B4-BE49-F238E27FC236}">
                  <a16:creationId xmlns:a16="http://schemas.microsoft.com/office/drawing/2014/main" id="{F61EFB46-FB32-3790-B9F4-9A0D9C37631F}"/>
                </a:ext>
              </a:extLst>
            </p:cNvPr>
            <p:cNvSpPr txBox="1"/>
            <p:nvPr/>
          </p:nvSpPr>
          <p:spPr>
            <a:xfrm>
              <a:off x="6876376" y="4624048"/>
              <a:ext cx="535208"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S PGothic" charset="0"/>
                  <a:cs typeface="Arial"/>
                  <a:sym typeface="Arial"/>
                  <a:rtl val="0"/>
                </a:rPr>
                <a:t>13</a:t>
              </a:r>
            </a:p>
          </p:txBody>
        </p:sp>
        <p:sp>
          <p:nvSpPr>
            <p:cNvPr id="4523" name="TextBox 4522">
              <a:extLst>
                <a:ext uri="{FF2B5EF4-FFF2-40B4-BE49-F238E27FC236}">
                  <a16:creationId xmlns:a16="http://schemas.microsoft.com/office/drawing/2014/main" id="{6E8EE78E-88FE-C689-D5C6-3B05F030DD1B}"/>
                </a:ext>
              </a:extLst>
            </p:cNvPr>
            <p:cNvSpPr txBox="1"/>
            <p:nvPr/>
          </p:nvSpPr>
          <p:spPr>
            <a:xfrm>
              <a:off x="7214506" y="4624048"/>
              <a:ext cx="535208"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S PGothic" charset="0"/>
                  <a:cs typeface="Arial"/>
                  <a:sym typeface="Arial"/>
                  <a:rtl val="0"/>
                </a:rPr>
                <a:t>14</a:t>
              </a:r>
            </a:p>
          </p:txBody>
        </p:sp>
        <p:sp>
          <p:nvSpPr>
            <p:cNvPr id="4524" name="TextBox 4523">
              <a:extLst>
                <a:ext uri="{FF2B5EF4-FFF2-40B4-BE49-F238E27FC236}">
                  <a16:creationId xmlns:a16="http://schemas.microsoft.com/office/drawing/2014/main" id="{CC094658-F473-515E-AF55-9A83B90858AD}"/>
                </a:ext>
              </a:extLst>
            </p:cNvPr>
            <p:cNvSpPr txBox="1"/>
            <p:nvPr/>
          </p:nvSpPr>
          <p:spPr>
            <a:xfrm>
              <a:off x="7552504" y="4624048"/>
              <a:ext cx="535208"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S PGothic" charset="0"/>
                  <a:cs typeface="Arial"/>
                  <a:sym typeface="Arial"/>
                  <a:rtl val="0"/>
                </a:rPr>
                <a:t>15</a:t>
              </a:r>
            </a:p>
          </p:txBody>
        </p:sp>
        <p:sp>
          <p:nvSpPr>
            <p:cNvPr id="4525" name="TextBox 4524">
              <a:extLst>
                <a:ext uri="{FF2B5EF4-FFF2-40B4-BE49-F238E27FC236}">
                  <a16:creationId xmlns:a16="http://schemas.microsoft.com/office/drawing/2014/main" id="{242BEE0E-163F-50EA-1B8B-985B5197924B}"/>
                </a:ext>
              </a:extLst>
            </p:cNvPr>
            <p:cNvSpPr txBox="1"/>
            <p:nvPr/>
          </p:nvSpPr>
          <p:spPr>
            <a:xfrm>
              <a:off x="8228572" y="4624048"/>
              <a:ext cx="535208"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S PGothic" charset="0"/>
                  <a:cs typeface="Arial"/>
                  <a:sym typeface="Arial"/>
                  <a:rtl val="0"/>
                </a:rPr>
                <a:t>17</a:t>
              </a:r>
            </a:p>
          </p:txBody>
        </p:sp>
        <p:sp>
          <p:nvSpPr>
            <p:cNvPr id="4526" name="TextBox 4525">
              <a:extLst>
                <a:ext uri="{FF2B5EF4-FFF2-40B4-BE49-F238E27FC236}">
                  <a16:creationId xmlns:a16="http://schemas.microsoft.com/office/drawing/2014/main" id="{0664ADD4-7890-4DFE-945C-62B959C4A733}"/>
                </a:ext>
              </a:extLst>
            </p:cNvPr>
            <p:cNvSpPr txBox="1"/>
            <p:nvPr/>
          </p:nvSpPr>
          <p:spPr>
            <a:xfrm>
              <a:off x="8566570" y="4624048"/>
              <a:ext cx="535208"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S PGothic" charset="0"/>
                  <a:cs typeface="Arial"/>
                  <a:sym typeface="Arial"/>
                  <a:rtl val="0"/>
                </a:rPr>
                <a:t>18</a:t>
              </a:r>
            </a:p>
          </p:txBody>
        </p:sp>
        <p:sp>
          <p:nvSpPr>
            <p:cNvPr id="4527" name="TextBox 4526">
              <a:extLst>
                <a:ext uri="{FF2B5EF4-FFF2-40B4-BE49-F238E27FC236}">
                  <a16:creationId xmlns:a16="http://schemas.microsoft.com/office/drawing/2014/main" id="{89B804DE-80BF-7C6A-4DE9-DFDA7976DDA8}"/>
                </a:ext>
              </a:extLst>
            </p:cNvPr>
            <p:cNvSpPr txBox="1"/>
            <p:nvPr/>
          </p:nvSpPr>
          <p:spPr>
            <a:xfrm>
              <a:off x="8904568" y="4624048"/>
              <a:ext cx="535208"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S PGothic" charset="0"/>
                  <a:cs typeface="Arial"/>
                  <a:sym typeface="Arial"/>
                  <a:rtl val="0"/>
                </a:rPr>
                <a:t>19</a:t>
              </a:r>
            </a:p>
          </p:txBody>
        </p:sp>
        <p:sp>
          <p:nvSpPr>
            <p:cNvPr id="4528" name="TextBox 4527">
              <a:extLst>
                <a:ext uri="{FF2B5EF4-FFF2-40B4-BE49-F238E27FC236}">
                  <a16:creationId xmlns:a16="http://schemas.microsoft.com/office/drawing/2014/main" id="{F574A2C5-492E-4949-B961-E8ACE65C86DD}"/>
                </a:ext>
              </a:extLst>
            </p:cNvPr>
            <p:cNvSpPr txBox="1"/>
            <p:nvPr/>
          </p:nvSpPr>
          <p:spPr>
            <a:xfrm>
              <a:off x="9242545" y="4624048"/>
              <a:ext cx="535208"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S PGothic" charset="0"/>
                  <a:cs typeface="Arial"/>
                  <a:sym typeface="Arial"/>
                  <a:rtl val="0"/>
                </a:rPr>
                <a:t>20</a:t>
              </a:r>
            </a:p>
          </p:txBody>
        </p:sp>
        <p:sp>
          <p:nvSpPr>
            <p:cNvPr id="4529" name="TextBox 4528">
              <a:extLst>
                <a:ext uri="{FF2B5EF4-FFF2-40B4-BE49-F238E27FC236}">
                  <a16:creationId xmlns:a16="http://schemas.microsoft.com/office/drawing/2014/main" id="{EA5512F8-A4CD-0B67-DE23-F271B177DDB1}"/>
                </a:ext>
              </a:extLst>
            </p:cNvPr>
            <p:cNvSpPr txBox="1"/>
            <p:nvPr/>
          </p:nvSpPr>
          <p:spPr>
            <a:xfrm>
              <a:off x="9580697" y="4624048"/>
              <a:ext cx="535208"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S PGothic" charset="0"/>
                  <a:cs typeface="Arial"/>
                  <a:sym typeface="Arial"/>
                  <a:rtl val="0"/>
                </a:rPr>
                <a:t>21</a:t>
              </a:r>
            </a:p>
          </p:txBody>
        </p:sp>
        <p:sp>
          <p:nvSpPr>
            <p:cNvPr id="4530" name="TextBox 4529">
              <a:extLst>
                <a:ext uri="{FF2B5EF4-FFF2-40B4-BE49-F238E27FC236}">
                  <a16:creationId xmlns:a16="http://schemas.microsoft.com/office/drawing/2014/main" id="{0D08429C-07A4-EEFD-C200-2211038EFA77}"/>
                </a:ext>
              </a:extLst>
            </p:cNvPr>
            <p:cNvSpPr txBox="1"/>
            <p:nvPr/>
          </p:nvSpPr>
          <p:spPr>
            <a:xfrm>
              <a:off x="9918674" y="4624048"/>
              <a:ext cx="535208"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S PGothic" charset="0"/>
                  <a:cs typeface="Arial"/>
                  <a:sym typeface="Arial"/>
                  <a:rtl val="0"/>
                </a:rPr>
                <a:t>22</a:t>
              </a:r>
            </a:p>
          </p:txBody>
        </p:sp>
        <p:sp>
          <p:nvSpPr>
            <p:cNvPr id="4531" name="TextBox 4530">
              <a:extLst>
                <a:ext uri="{FF2B5EF4-FFF2-40B4-BE49-F238E27FC236}">
                  <a16:creationId xmlns:a16="http://schemas.microsoft.com/office/drawing/2014/main" id="{93DC6C19-6F50-A6F1-4626-A71A98B4F991}"/>
                </a:ext>
              </a:extLst>
            </p:cNvPr>
            <p:cNvSpPr txBox="1"/>
            <p:nvPr/>
          </p:nvSpPr>
          <p:spPr>
            <a:xfrm>
              <a:off x="10256672" y="4624048"/>
              <a:ext cx="535208"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S PGothic" charset="0"/>
                  <a:cs typeface="Arial"/>
                  <a:sym typeface="Arial"/>
                  <a:rtl val="0"/>
                </a:rPr>
                <a:t>23</a:t>
              </a:r>
            </a:p>
          </p:txBody>
        </p:sp>
        <p:sp>
          <p:nvSpPr>
            <p:cNvPr id="4532" name="TextBox 4531">
              <a:extLst>
                <a:ext uri="{FF2B5EF4-FFF2-40B4-BE49-F238E27FC236}">
                  <a16:creationId xmlns:a16="http://schemas.microsoft.com/office/drawing/2014/main" id="{44C98770-2C1C-2F93-7221-CD969E5854BA}"/>
                </a:ext>
              </a:extLst>
            </p:cNvPr>
            <p:cNvSpPr txBox="1"/>
            <p:nvPr/>
          </p:nvSpPr>
          <p:spPr>
            <a:xfrm>
              <a:off x="10594650" y="4624048"/>
              <a:ext cx="535208"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S PGothic" charset="0"/>
                  <a:cs typeface="Arial"/>
                  <a:sym typeface="Arial"/>
                  <a:rtl val="0"/>
                </a:rPr>
                <a:t>24</a:t>
              </a:r>
            </a:p>
          </p:txBody>
        </p:sp>
        <p:sp>
          <p:nvSpPr>
            <p:cNvPr id="4533" name="TextBox 4532">
              <a:extLst>
                <a:ext uri="{FF2B5EF4-FFF2-40B4-BE49-F238E27FC236}">
                  <a16:creationId xmlns:a16="http://schemas.microsoft.com/office/drawing/2014/main" id="{71B131BE-8CB0-3318-1507-B6CC92B53485}"/>
                </a:ext>
              </a:extLst>
            </p:cNvPr>
            <p:cNvSpPr txBox="1"/>
            <p:nvPr/>
          </p:nvSpPr>
          <p:spPr>
            <a:xfrm>
              <a:off x="10932648" y="4624048"/>
              <a:ext cx="535208"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S PGothic" charset="0"/>
                  <a:cs typeface="Arial"/>
                  <a:sym typeface="Arial"/>
                  <a:rtl val="0"/>
                </a:rPr>
                <a:t>25</a:t>
              </a:r>
            </a:p>
          </p:txBody>
        </p:sp>
        <p:sp>
          <p:nvSpPr>
            <p:cNvPr id="4534" name="TextBox 4533">
              <a:extLst>
                <a:ext uri="{FF2B5EF4-FFF2-40B4-BE49-F238E27FC236}">
                  <a16:creationId xmlns:a16="http://schemas.microsoft.com/office/drawing/2014/main" id="{147FB03B-9060-058C-AF80-93B5E739C288}"/>
                </a:ext>
              </a:extLst>
            </p:cNvPr>
            <p:cNvSpPr txBox="1"/>
            <p:nvPr/>
          </p:nvSpPr>
          <p:spPr>
            <a:xfrm>
              <a:off x="7852373" y="4626070"/>
              <a:ext cx="535208" cy="2810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545659"/>
                  </a:solidFill>
                  <a:effectLst/>
                  <a:uLnTx/>
                  <a:uFillTx/>
                  <a:latin typeface="Arial"/>
                  <a:ea typeface="MS PGothic" charset="0"/>
                  <a:cs typeface="Arial"/>
                  <a:sym typeface="Arial"/>
                  <a:rtl val="0"/>
                </a:rPr>
                <a:t>16</a:t>
              </a:r>
            </a:p>
          </p:txBody>
        </p:sp>
      </p:grpSp>
      <p:sp>
        <p:nvSpPr>
          <p:cNvPr id="3015" name="TextBox 3014">
            <a:extLst>
              <a:ext uri="{FF2B5EF4-FFF2-40B4-BE49-F238E27FC236}">
                <a16:creationId xmlns:a16="http://schemas.microsoft.com/office/drawing/2014/main" id="{07B459D8-77F2-1B3B-D87B-C50803519B33}"/>
              </a:ext>
            </a:extLst>
          </p:cNvPr>
          <p:cNvSpPr txBox="1"/>
          <p:nvPr/>
        </p:nvSpPr>
        <p:spPr>
          <a:xfrm>
            <a:off x="1841255" y="5061411"/>
            <a:ext cx="101662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535659"/>
                </a:solidFill>
                <a:effectLst/>
                <a:uLnTx/>
                <a:uFillTx/>
                <a:latin typeface="Arial"/>
                <a:ea typeface="MS PGothic" charset="0"/>
                <a:cs typeface="Arial"/>
                <a:sym typeface="Arial"/>
                <a:rtl val="0"/>
              </a:rPr>
              <a:t>Number at risk</a:t>
            </a:r>
          </a:p>
        </p:txBody>
      </p:sp>
      <p:grpSp>
        <p:nvGrpSpPr>
          <p:cNvPr id="3016" name="Group 3015">
            <a:extLst>
              <a:ext uri="{FF2B5EF4-FFF2-40B4-BE49-F238E27FC236}">
                <a16:creationId xmlns:a16="http://schemas.microsoft.com/office/drawing/2014/main" id="{83652F2B-C887-2172-A995-9D84DF043B2A}"/>
              </a:ext>
            </a:extLst>
          </p:cNvPr>
          <p:cNvGrpSpPr/>
          <p:nvPr/>
        </p:nvGrpSpPr>
        <p:grpSpPr>
          <a:xfrm>
            <a:off x="1876442" y="1636902"/>
            <a:ext cx="5889512" cy="2936656"/>
            <a:chOff x="2512953" y="1637173"/>
            <a:chExt cx="8889615" cy="2979857"/>
          </a:xfrm>
        </p:grpSpPr>
        <p:sp>
          <p:nvSpPr>
            <p:cNvPr id="3019" name="Freeform 3078">
              <a:extLst>
                <a:ext uri="{FF2B5EF4-FFF2-40B4-BE49-F238E27FC236}">
                  <a16:creationId xmlns:a16="http://schemas.microsoft.com/office/drawing/2014/main" id="{4C55DFBD-320F-93B5-D8A7-77BF3489FF70}"/>
                </a:ext>
              </a:extLst>
            </p:cNvPr>
            <p:cNvSpPr/>
            <p:nvPr/>
          </p:nvSpPr>
          <p:spPr>
            <a:xfrm>
              <a:off x="2602985" y="4523934"/>
              <a:ext cx="8799583" cy="14784"/>
            </a:xfrm>
            <a:custGeom>
              <a:avLst/>
              <a:gdLst>
                <a:gd name="csX0" fmla="*/ 0 w 3868280"/>
                <a:gd name="csY0" fmla="*/ 0 h 8659"/>
                <a:gd name="csX1" fmla="*/ 3868281 w 3868280"/>
                <a:gd name="csY1" fmla="*/ 0 h 8659"/>
              </a:gdLst>
              <a:ahLst/>
              <a:cxnLst>
                <a:cxn ang="0">
                  <a:pos x="csX0" y="csY0"/>
                </a:cxn>
                <a:cxn ang="0">
                  <a:pos x="csX1" y="csY1"/>
                </a:cxn>
              </a:cxnLst>
              <a:rect l="l" t="t" r="r" b="b"/>
              <a:pathLst>
                <a:path w="3868280" h="8659">
                  <a:moveTo>
                    <a:pt x="0" y="0"/>
                  </a:moveTo>
                  <a:lnTo>
                    <a:pt x="3868281"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3020" name="Freeform 3079">
              <a:extLst>
                <a:ext uri="{FF2B5EF4-FFF2-40B4-BE49-F238E27FC236}">
                  <a16:creationId xmlns:a16="http://schemas.microsoft.com/office/drawing/2014/main" id="{4099B242-3A57-48D1-D1DB-E6B2B54C564E}"/>
                </a:ext>
              </a:extLst>
            </p:cNvPr>
            <p:cNvSpPr/>
            <p:nvPr/>
          </p:nvSpPr>
          <p:spPr>
            <a:xfrm>
              <a:off x="2602985" y="1637173"/>
              <a:ext cx="19698" cy="2886760"/>
            </a:xfrm>
            <a:custGeom>
              <a:avLst/>
              <a:gdLst>
                <a:gd name="csX0" fmla="*/ 0 w 8659"/>
                <a:gd name="csY0" fmla="*/ 1690835 h 1690834"/>
                <a:gd name="csX1" fmla="*/ 0 w 8659"/>
                <a:gd name="csY1" fmla="*/ 0 h 1690834"/>
              </a:gdLst>
              <a:ahLst/>
              <a:cxnLst>
                <a:cxn ang="0">
                  <a:pos x="csX0" y="csY0"/>
                </a:cxn>
                <a:cxn ang="0">
                  <a:pos x="csX1" y="csY1"/>
                </a:cxn>
              </a:cxnLst>
              <a:rect l="l" t="t" r="r" b="b"/>
              <a:pathLst>
                <a:path w="8659" h="1690834">
                  <a:moveTo>
                    <a:pt x="0" y="1690835"/>
                  </a:moveTo>
                  <a:lnTo>
                    <a:pt x="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3021" name="Freeform 3080">
              <a:extLst>
                <a:ext uri="{FF2B5EF4-FFF2-40B4-BE49-F238E27FC236}">
                  <a16:creationId xmlns:a16="http://schemas.microsoft.com/office/drawing/2014/main" id="{5D85A077-0F6A-6DB0-3762-6BF27055AEA3}"/>
                </a:ext>
              </a:extLst>
            </p:cNvPr>
            <p:cNvSpPr/>
            <p:nvPr/>
          </p:nvSpPr>
          <p:spPr>
            <a:xfrm>
              <a:off x="2777481"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3022" name="Freeform 3082">
              <a:extLst>
                <a:ext uri="{FF2B5EF4-FFF2-40B4-BE49-F238E27FC236}">
                  <a16:creationId xmlns:a16="http://schemas.microsoft.com/office/drawing/2014/main" id="{7C1D9AE9-8131-D094-F0EE-66A1A1374D36}"/>
                </a:ext>
              </a:extLst>
            </p:cNvPr>
            <p:cNvSpPr/>
            <p:nvPr/>
          </p:nvSpPr>
          <p:spPr>
            <a:xfrm>
              <a:off x="3115503"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3023" name="Freeform 3084">
              <a:extLst>
                <a:ext uri="{FF2B5EF4-FFF2-40B4-BE49-F238E27FC236}">
                  <a16:creationId xmlns:a16="http://schemas.microsoft.com/office/drawing/2014/main" id="{47FA4A3D-056C-21C3-6050-EAD6D69F321F}"/>
                </a:ext>
              </a:extLst>
            </p:cNvPr>
            <p:cNvSpPr/>
            <p:nvPr/>
          </p:nvSpPr>
          <p:spPr>
            <a:xfrm>
              <a:off x="3453528"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480" name="Freeform 3086">
              <a:extLst>
                <a:ext uri="{FF2B5EF4-FFF2-40B4-BE49-F238E27FC236}">
                  <a16:creationId xmlns:a16="http://schemas.microsoft.com/office/drawing/2014/main" id="{C591CF5F-5343-D106-074D-6FAB7C9B330C}"/>
                </a:ext>
              </a:extLst>
            </p:cNvPr>
            <p:cNvSpPr/>
            <p:nvPr/>
          </p:nvSpPr>
          <p:spPr>
            <a:xfrm>
              <a:off x="3791552"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481" name="Freeform 3088">
              <a:extLst>
                <a:ext uri="{FF2B5EF4-FFF2-40B4-BE49-F238E27FC236}">
                  <a16:creationId xmlns:a16="http://schemas.microsoft.com/office/drawing/2014/main" id="{E10E56DA-34A4-5810-FB2D-24B89273F069}"/>
                </a:ext>
              </a:extLst>
            </p:cNvPr>
            <p:cNvSpPr/>
            <p:nvPr/>
          </p:nvSpPr>
          <p:spPr>
            <a:xfrm>
              <a:off x="4129575"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482" name="Freeform 3090">
              <a:extLst>
                <a:ext uri="{FF2B5EF4-FFF2-40B4-BE49-F238E27FC236}">
                  <a16:creationId xmlns:a16="http://schemas.microsoft.com/office/drawing/2014/main" id="{640665C9-BCF2-8591-B182-48466A6B187B}"/>
                </a:ext>
              </a:extLst>
            </p:cNvPr>
            <p:cNvSpPr/>
            <p:nvPr/>
          </p:nvSpPr>
          <p:spPr>
            <a:xfrm>
              <a:off x="4467599"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483" name="Freeform 3092">
              <a:extLst>
                <a:ext uri="{FF2B5EF4-FFF2-40B4-BE49-F238E27FC236}">
                  <a16:creationId xmlns:a16="http://schemas.microsoft.com/office/drawing/2014/main" id="{ECA521F7-0321-65FE-989E-871A580D26A2}"/>
                </a:ext>
              </a:extLst>
            </p:cNvPr>
            <p:cNvSpPr/>
            <p:nvPr/>
          </p:nvSpPr>
          <p:spPr>
            <a:xfrm>
              <a:off x="4805622"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484" name="Freeform 3094">
              <a:extLst>
                <a:ext uri="{FF2B5EF4-FFF2-40B4-BE49-F238E27FC236}">
                  <a16:creationId xmlns:a16="http://schemas.microsoft.com/office/drawing/2014/main" id="{CF0FB5F6-5AFD-58CA-632E-B5CD04017FAF}"/>
                </a:ext>
              </a:extLst>
            </p:cNvPr>
            <p:cNvSpPr/>
            <p:nvPr/>
          </p:nvSpPr>
          <p:spPr>
            <a:xfrm>
              <a:off x="5143646"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485" name="Freeform 3096">
              <a:extLst>
                <a:ext uri="{FF2B5EF4-FFF2-40B4-BE49-F238E27FC236}">
                  <a16:creationId xmlns:a16="http://schemas.microsoft.com/office/drawing/2014/main" id="{71523B39-69D1-6BAB-D92C-F709D41005D9}"/>
                </a:ext>
              </a:extLst>
            </p:cNvPr>
            <p:cNvSpPr/>
            <p:nvPr/>
          </p:nvSpPr>
          <p:spPr>
            <a:xfrm>
              <a:off x="5481669"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486" name="Freeform 3098">
              <a:extLst>
                <a:ext uri="{FF2B5EF4-FFF2-40B4-BE49-F238E27FC236}">
                  <a16:creationId xmlns:a16="http://schemas.microsoft.com/office/drawing/2014/main" id="{C46DCAC1-F5EE-B3A9-0583-55E6B849210D}"/>
                </a:ext>
              </a:extLst>
            </p:cNvPr>
            <p:cNvSpPr/>
            <p:nvPr/>
          </p:nvSpPr>
          <p:spPr>
            <a:xfrm>
              <a:off x="5819693"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487" name="Freeform 3100">
              <a:extLst>
                <a:ext uri="{FF2B5EF4-FFF2-40B4-BE49-F238E27FC236}">
                  <a16:creationId xmlns:a16="http://schemas.microsoft.com/office/drawing/2014/main" id="{9B2E95C0-F8A7-8F8F-70F5-D2A6CDCDD901}"/>
                </a:ext>
              </a:extLst>
            </p:cNvPr>
            <p:cNvSpPr/>
            <p:nvPr/>
          </p:nvSpPr>
          <p:spPr>
            <a:xfrm>
              <a:off x="6157716"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488" name="Freeform 3102">
              <a:extLst>
                <a:ext uri="{FF2B5EF4-FFF2-40B4-BE49-F238E27FC236}">
                  <a16:creationId xmlns:a16="http://schemas.microsoft.com/office/drawing/2014/main" id="{F5F55B88-5494-DCFA-9F0A-BB7467DF5259}"/>
                </a:ext>
              </a:extLst>
            </p:cNvPr>
            <p:cNvSpPr/>
            <p:nvPr/>
          </p:nvSpPr>
          <p:spPr>
            <a:xfrm>
              <a:off x="6495741"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489" name="Freeform 3104">
              <a:extLst>
                <a:ext uri="{FF2B5EF4-FFF2-40B4-BE49-F238E27FC236}">
                  <a16:creationId xmlns:a16="http://schemas.microsoft.com/office/drawing/2014/main" id="{0D2A48A0-C865-B472-D094-E6F1BC87A437}"/>
                </a:ext>
              </a:extLst>
            </p:cNvPr>
            <p:cNvSpPr/>
            <p:nvPr/>
          </p:nvSpPr>
          <p:spPr>
            <a:xfrm>
              <a:off x="6833765"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490" name="Freeform 3106">
              <a:extLst>
                <a:ext uri="{FF2B5EF4-FFF2-40B4-BE49-F238E27FC236}">
                  <a16:creationId xmlns:a16="http://schemas.microsoft.com/office/drawing/2014/main" id="{DDA6A8E9-C92C-1BED-F834-8FAD900ADF84}"/>
                </a:ext>
              </a:extLst>
            </p:cNvPr>
            <p:cNvSpPr/>
            <p:nvPr/>
          </p:nvSpPr>
          <p:spPr>
            <a:xfrm>
              <a:off x="7171788"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491" name="Freeform 3108">
              <a:extLst>
                <a:ext uri="{FF2B5EF4-FFF2-40B4-BE49-F238E27FC236}">
                  <a16:creationId xmlns:a16="http://schemas.microsoft.com/office/drawing/2014/main" id="{38FF4EF4-9D5C-C824-4A9B-F815B47A154F}"/>
                </a:ext>
              </a:extLst>
            </p:cNvPr>
            <p:cNvSpPr/>
            <p:nvPr/>
          </p:nvSpPr>
          <p:spPr>
            <a:xfrm>
              <a:off x="7509812"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492" name="Freeform 3110">
              <a:extLst>
                <a:ext uri="{FF2B5EF4-FFF2-40B4-BE49-F238E27FC236}">
                  <a16:creationId xmlns:a16="http://schemas.microsoft.com/office/drawing/2014/main" id="{55917125-D0FC-BA3D-AD5A-9F3E0CD201BF}"/>
                </a:ext>
              </a:extLst>
            </p:cNvPr>
            <p:cNvSpPr/>
            <p:nvPr/>
          </p:nvSpPr>
          <p:spPr>
            <a:xfrm>
              <a:off x="7847835"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493" name="Freeform 3112">
              <a:extLst>
                <a:ext uri="{FF2B5EF4-FFF2-40B4-BE49-F238E27FC236}">
                  <a16:creationId xmlns:a16="http://schemas.microsoft.com/office/drawing/2014/main" id="{D9E4A024-EE9B-E293-148B-2B7D75FCA059}"/>
                </a:ext>
              </a:extLst>
            </p:cNvPr>
            <p:cNvSpPr/>
            <p:nvPr/>
          </p:nvSpPr>
          <p:spPr>
            <a:xfrm>
              <a:off x="8185859"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494" name="Freeform 3113">
              <a:extLst>
                <a:ext uri="{FF2B5EF4-FFF2-40B4-BE49-F238E27FC236}">
                  <a16:creationId xmlns:a16="http://schemas.microsoft.com/office/drawing/2014/main" id="{4AA48B9E-9008-F94C-BE8E-911E0E0A3986}"/>
                </a:ext>
              </a:extLst>
            </p:cNvPr>
            <p:cNvSpPr/>
            <p:nvPr/>
          </p:nvSpPr>
          <p:spPr>
            <a:xfrm>
              <a:off x="8523884"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495" name="Freeform 3115">
              <a:extLst>
                <a:ext uri="{FF2B5EF4-FFF2-40B4-BE49-F238E27FC236}">
                  <a16:creationId xmlns:a16="http://schemas.microsoft.com/office/drawing/2014/main" id="{1B54400C-B787-49ED-393B-759BED92C46F}"/>
                </a:ext>
              </a:extLst>
            </p:cNvPr>
            <p:cNvSpPr/>
            <p:nvPr/>
          </p:nvSpPr>
          <p:spPr>
            <a:xfrm>
              <a:off x="8861906"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496" name="Freeform 3117">
              <a:extLst>
                <a:ext uri="{FF2B5EF4-FFF2-40B4-BE49-F238E27FC236}">
                  <a16:creationId xmlns:a16="http://schemas.microsoft.com/office/drawing/2014/main" id="{A973A1F6-BF56-F80B-AF77-43E92E28FED2}"/>
                </a:ext>
              </a:extLst>
            </p:cNvPr>
            <p:cNvSpPr/>
            <p:nvPr/>
          </p:nvSpPr>
          <p:spPr>
            <a:xfrm>
              <a:off x="9199931"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497" name="Freeform 3119">
              <a:extLst>
                <a:ext uri="{FF2B5EF4-FFF2-40B4-BE49-F238E27FC236}">
                  <a16:creationId xmlns:a16="http://schemas.microsoft.com/office/drawing/2014/main" id="{FF6ECE23-5300-306C-C47A-B0AB4C3896DE}"/>
                </a:ext>
              </a:extLst>
            </p:cNvPr>
            <p:cNvSpPr/>
            <p:nvPr/>
          </p:nvSpPr>
          <p:spPr>
            <a:xfrm>
              <a:off x="9537953"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498" name="Freeform 3121">
              <a:extLst>
                <a:ext uri="{FF2B5EF4-FFF2-40B4-BE49-F238E27FC236}">
                  <a16:creationId xmlns:a16="http://schemas.microsoft.com/office/drawing/2014/main" id="{3E28ECFC-4210-F550-7E34-222D36758592}"/>
                </a:ext>
              </a:extLst>
            </p:cNvPr>
            <p:cNvSpPr/>
            <p:nvPr/>
          </p:nvSpPr>
          <p:spPr>
            <a:xfrm>
              <a:off x="9875978"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499" name="Freeform 3123">
              <a:extLst>
                <a:ext uri="{FF2B5EF4-FFF2-40B4-BE49-F238E27FC236}">
                  <a16:creationId xmlns:a16="http://schemas.microsoft.com/office/drawing/2014/main" id="{514FE522-E34D-B3DF-12F3-8829E93FF343}"/>
                </a:ext>
              </a:extLst>
            </p:cNvPr>
            <p:cNvSpPr/>
            <p:nvPr/>
          </p:nvSpPr>
          <p:spPr>
            <a:xfrm>
              <a:off x="10214001"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00" name="Freeform 3125">
              <a:extLst>
                <a:ext uri="{FF2B5EF4-FFF2-40B4-BE49-F238E27FC236}">
                  <a16:creationId xmlns:a16="http://schemas.microsoft.com/office/drawing/2014/main" id="{21532F9C-B699-0E23-5FA9-F5811FD37715}"/>
                </a:ext>
              </a:extLst>
            </p:cNvPr>
            <p:cNvSpPr/>
            <p:nvPr/>
          </p:nvSpPr>
          <p:spPr>
            <a:xfrm>
              <a:off x="10552025"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01" name="Freeform 3127">
              <a:extLst>
                <a:ext uri="{FF2B5EF4-FFF2-40B4-BE49-F238E27FC236}">
                  <a16:creationId xmlns:a16="http://schemas.microsoft.com/office/drawing/2014/main" id="{3131A93F-73DC-08A6-D624-BF75162884AA}"/>
                </a:ext>
              </a:extLst>
            </p:cNvPr>
            <p:cNvSpPr/>
            <p:nvPr/>
          </p:nvSpPr>
          <p:spPr>
            <a:xfrm>
              <a:off x="10890050"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02" name="Freeform 3129">
              <a:extLst>
                <a:ext uri="{FF2B5EF4-FFF2-40B4-BE49-F238E27FC236}">
                  <a16:creationId xmlns:a16="http://schemas.microsoft.com/office/drawing/2014/main" id="{9FCFCE69-87FB-6224-783E-4881102E95D7}"/>
                </a:ext>
              </a:extLst>
            </p:cNvPr>
            <p:cNvSpPr/>
            <p:nvPr/>
          </p:nvSpPr>
          <p:spPr>
            <a:xfrm>
              <a:off x="11228072" y="4523934"/>
              <a:ext cx="19698" cy="93096"/>
            </a:xfrm>
            <a:custGeom>
              <a:avLst/>
              <a:gdLst>
                <a:gd name="csX0" fmla="*/ 0 w 8659"/>
                <a:gd name="csY0" fmla="*/ 0 h 54528"/>
                <a:gd name="csX1" fmla="*/ 0 w 8659"/>
                <a:gd name="csY1" fmla="*/ 54529 h 54528"/>
              </a:gdLst>
              <a:ahLst/>
              <a:cxnLst>
                <a:cxn ang="0">
                  <a:pos x="csX0" y="csY0"/>
                </a:cxn>
                <a:cxn ang="0">
                  <a:pos x="csX1" y="csY1"/>
                </a:cxn>
              </a:cxnLst>
              <a:rect l="l" t="t" r="r" b="b"/>
              <a:pathLst>
                <a:path w="8659" h="54528">
                  <a:moveTo>
                    <a:pt x="0" y="0"/>
                  </a:moveTo>
                  <a:lnTo>
                    <a:pt x="0" y="54529"/>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03" name="Freeform 3131">
              <a:extLst>
                <a:ext uri="{FF2B5EF4-FFF2-40B4-BE49-F238E27FC236}">
                  <a16:creationId xmlns:a16="http://schemas.microsoft.com/office/drawing/2014/main" id="{49B2CDBB-2F3D-2E9D-B9C2-39E20C000F44}"/>
                </a:ext>
              </a:extLst>
            </p:cNvPr>
            <p:cNvSpPr/>
            <p:nvPr/>
          </p:nvSpPr>
          <p:spPr>
            <a:xfrm>
              <a:off x="2512953" y="4420840"/>
              <a:ext cx="90030" cy="14784"/>
            </a:xfrm>
            <a:custGeom>
              <a:avLst/>
              <a:gdLst>
                <a:gd name="csX0" fmla="*/ 39578 w 39577"/>
                <a:gd name="csY0" fmla="*/ 0 h 8659"/>
                <a:gd name="csX1" fmla="*/ 0 w 39577"/>
                <a:gd name="csY1" fmla="*/ 0 h 8659"/>
              </a:gdLst>
              <a:ahLst/>
              <a:cxnLst>
                <a:cxn ang="0">
                  <a:pos x="csX0" y="csY0"/>
                </a:cxn>
                <a:cxn ang="0">
                  <a:pos x="csX1" y="csY1"/>
                </a:cxn>
              </a:cxnLst>
              <a:rect l="l" t="t" r="r" b="b"/>
              <a:pathLst>
                <a:path w="39577" h="8659">
                  <a:moveTo>
                    <a:pt x="39578" y="0"/>
                  </a:moveTo>
                  <a:lnTo>
                    <a:pt x="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04" name="Freeform 3134">
              <a:extLst>
                <a:ext uri="{FF2B5EF4-FFF2-40B4-BE49-F238E27FC236}">
                  <a16:creationId xmlns:a16="http://schemas.microsoft.com/office/drawing/2014/main" id="{CECAF5D6-A877-9C8F-4D37-9FF2FC227C39}"/>
                </a:ext>
              </a:extLst>
            </p:cNvPr>
            <p:cNvSpPr/>
            <p:nvPr/>
          </p:nvSpPr>
          <p:spPr>
            <a:xfrm>
              <a:off x="2512953" y="3080554"/>
              <a:ext cx="90030" cy="14784"/>
            </a:xfrm>
            <a:custGeom>
              <a:avLst/>
              <a:gdLst>
                <a:gd name="csX0" fmla="*/ 39578 w 39577"/>
                <a:gd name="csY0" fmla="*/ 0 h 8659"/>
                <a:gd name="csX1" fmla="*/ 0 w 39577"/>
                <a:gd name="csY1" fmla="*/ 0 h 8659"/>
              </a:gdLst>
              <a:ahLst/>
              <a:cxnLst>
                <a:cxn ang="0">
                  <a:pos x="csX0" y="csY0"/>
                </a:cxn>
                <a:cxn ang="0">
                  <a:pos x="csX1" y="csY1"/>
                </a:cxn>
              </a:cxnLst>
              <a:rect l="l" t="t" r="r" b="b"/>
              <a:pathLst>
                <a:path w="39577" h="8659">
                  <a:moveTo>
                    <a:pt x="39578" y="0"/>
                  </a:moveTo>
                  <a:lnTo>
                    <a:pt x="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05" name="Freeform 3137">
              <a:extLst>
                <a:ext uri="{FF2B5EF4-FFF2-40B4-BE49-F238E27FC236}">
                  <a16:creationId xmlns:a16="http://schemas.microsoft.com/office/drawing/2014/main" id="{4F0F5C43-4FC4-22AF-C57D-70A1F11E61FA}"/>
                </a:ext>
              </a:extLst>
            </p:cNvPr>
            <p:cNvSpPr/>
            <p:nvPr/>
          </p:nvSpPr>
          <p:spPr>
            <a:xfrm>
              <a:off x="2512953" y="1740268"/>
              <a:ext cx="90030" cy="14784"/>
            </a:xfrm>
            <a:custGeom>
              <a:avLst/>
              <a:gdLst>
                <a:gd name="csX0" fmla="*/ 39578 w 39577"/>
                <a:gd name="csY0" fmla="*/ 0 h 8659"/>
                <a:gd name="csX1" fmla="*/ 0 w 39577"/>
                <a:gd name="csY1" fmla="*/ 0 h 8659"/>
              </a:gdLst>
              <a:ahLst/>
              <a:cxnLst>
                <a:cxn ang="0">
                  <a:pos x="csX0" y="csY0"/>
                </a:cxn>
                <a:cxn ang="0">
                  <a:pos x="csX1" y="csY1"/>
                </a:cxn>
              </a:cxnLst>
              <a:rect l="l" t="t" r="r" b="b"/>
              <a:pathLst>
                <a:path w="39577" h="8659">
                  <a:moveTo>
                    <a:pt x="39578" y="0"/>
                  </a:moveTo>
                  <a:lnTo>
                    <a:pt x="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grpSp>
          <p:nvGrpSpPr>
            <p:cNvPr id="4506" name="Graphic 1572">
              <a:extLst>
                <a:ext uri="{FF2B5EF4-FFF2-40B4-BE49-F238E27FC236}">
                  <a16:creationId xmlns:a16="http://schemas.microsoft.com/office/drawing/2014/main" id="{0F1963B8-9133-533E-C9E5-64A758082B42}"/>
                </a:ext>
              </a:extLst>
            </p:cNvPr>
            <p:cNvGrpSpPr/>
            <p:nvPr/>
          </p:nvGrpSpPr>
          <p:grpSpPr>
            <a:xfrm>
              <a:off x="2512953" y="2426568"/>
              <a:ext cx="90030" cy="1340285"/>
              <a:chOff x="-5277064" y="1901034"/>
              <a:chExt cx="39577" cy="785032"/>
            </a:xfrm>
          </p:grpSpPr>
          <p:sp>
            <p:nvSpPr>
              <p:cNvPr id="4507" name="Freeform 4467">
                <a:extLst>
                  <a:ext uri="{FF2B5EF4-FFF2-40B4-BE49-F238E27FC236}">
                    <a16:creationId xmlns:a16="http://schemas.microsoft.com/office/drawing/2014/main" id="{46331ED6-758C-5D88-1D70-E4021406ADFD}"/>
                  </a:ext>
                </a:extLst>
              </p:cNvPr>
              <p:cNvSpPr/>
              <p:nvPr/>
            </p:nvSpPr>
            <p:spPr>
              <a:xfrm>
                <a:off x="-5277064" y="2686067"/>
                <a:ext cx="39577" cy="8659"/>
              </a:xfrm>
              <a:custGeom>
                <a:avLst/>
                <a:gdLst>
                  <a:gd name="csX0" fmla="*/ 39578 w 39577"/>
                  <a:gd name="csY0" fmla="*/ 0 h 8659"/>
                  <a:gd name="csX1" fmla="*/ 0 w 39577"/>
                  <a:gd name="csY1" fmla="*/ 0 h 8659"/>
                </a:gdLst>
                <a:ahLst/>
                <a:cxnLst>
                  <a:cxn ang="0">
                    <a:pos x="csX0" y="csY0"/>
                  </a:cxn>
                  <a:cxn ang="0">
                    <a:pos x="csX1" y="csY1"/>
                  </a:cxn>
                </a:cxnLst>
                <a:rect l="l" t="t" r="r" b="b"/>
                <a:pathLst>
                  <a:path w="39577" h="8659">
                    <a:moveTo>
                      <a:pt x="39578" y="0"/>
                    </a:moveTo>
                    <a:lnTo>
                      <a:pt x="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sp>
            <p:nvSpPr>
              <p:cNvPr id="4508" name="Freeform 4468">
                <a:extLst>
                  <a:ext uri="{FF2B5EF4-FFF2-40B4-BE49-F238E27FC236}">
                    <a16:creationId xmlns:a16="http://schemas.microsoft.com/office/drawing/2014/main" id="{8BE85DFC-F291-54D5-18A4-529D08710F77}"/>
                  </a:ext>
                </a:extLst>
              </p:cNvPr>
              <p:cNvSpPr/>
              <p:nvPr/>
            </p:nvSpPr>
            <p:spPr>
              <a:xfrm>
                <a:off x="-5277064" y="1901034"/>
                <a:ext cx="39577" cy="8659"/>
              </a:xfrm>
              <a:custGeom>
                <a:avLst/>
                <a:gdLst>
                  <a:gd name="csX0" fmla="*/ 39578 w 39577"/>
                  <a:gd name="csY0" fmla="*/ 0 h 8659"/>
                  <a:gd name="csX1" fmla="*/ 0 w 39577"/>
                  <a:gd name="csY1" fmla="*/ 0 h 8659"/>
                </a:gdLst>
                <a:ahLst/>
                <a:cxnLst>
                  <a:cxn ang="0">
                    <a:pos x="csX0" y="csY0"/>
                  </a:cxn>
                  <a:cxn ang="0">
                    <a:pos x="csX1" y="csY1"/>
                  </a:cxn>
                </a:cxnLst>
                <a:rect l="l" t="t" r="r" b="b"/>
                <a:pathLst>
                  <a:path w="39577" h="8659">
                    <a:moveTo>
                      <a:pt x="39578" y="0"/>
                    </a:moveTo>
                    <a:lnTo>
                      <a:pt x="0" y="0"/>
                    </a:lnTo>
                  </a:path>
                </a:pathLst>
              </a:custGeom>
              <a:ln w="9525" cap="flat">
                <a:solidFill>
                  <a:schemeClr val="tx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45659"/>
                  </a:solidFill>
                  <a:effectLst/>
                  <a:uLnTx/>
                  <a:uFillTx/>
                  <a:latin typeface="Arial"/>
                  <a:ea typeface="MS PGothic" charset="0"/>
                  <a:cs typeface="+mn-cs"/>
                </a:endParaRPr>
              </a:p>
            </p:txBody>
          </p:sp>
        </p:grpSp>
      </p:grpSp>
      <p:sp>
        <p:nvSpPr>
          <p:cNvPr id="3017" name="TextBox 3016">
            <a:extLst>
              <a:ext uri="{FF2B5EF4-FFF2-40B4-BE49-F238E27FC236}">
                <a16:creationId xmlns:a16="http://schemas.microsoft.com/office/drawing/2014/main" id="{23DCDFAF-CC22-9F1F-B003-67E5EB5DEE61}"/>
              </a:ext>
            </a:extLst>
          </p:cNvPr>
          <p:cNvSpPr txBox="1"/>
          <p:nvPr/>
        </p:nvSpPr>
        <p:spPr>
          <a:xfrm>
            <a:off x="1942537" y="4799078"/>
            <a:ext cx="582986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solidFill>
                  <a:srgbClr val="535659"/>
                </a:solidFill>
                <a:effectLst/>
                <a:uLnTx/>
                <a:uFillTx/>
                <a:latin typeface="Arial"/>
                <a:ea typeface="MS PGothic" charset="0"/>
                <a:cs typeface="Arial"/>
                <a:sym typeface="Arial"/>
                <a:rtl val="0"/>
              </a:rPr>
              <a:t>Months</a:t>
            </a:r>
          </a:p>
        </p:txBody>
      </p:sp>
      <p:sp>
        <p:nvSpPr>
          <p:cNvPr id="3018" name="TextBox 3017">
            <a:extLst>
              <a:ext uri="{FF2B5EF4-FFF2-40B4-BE49-F238E27FC236}">
                <a16:creationId xmlns:a16="http://schemas.microsoft.com/office/drawing/2014/main" id="{311F4734-DD4A-5BA1-54C1-46C5EC512D32}"/>
              </a:ext>
            </a:extLst>
          </p:cNvPr>
          <p:cNvSpPr txBox="1"/>
          <p:nvPr/>
        </p:nvSpPr>
        <p:spPr>
          <a:xfrm rot="16200000">
            <a:off x="-181786" y="2921913"/>
            <a:ext cx="291463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solidFill>
                  <a:srgbClr val="535659"/>
                </a:solidFill>
                <a:effectLst/>
                <a:uLnTx/>
                <a:uFillTx/>
                <a:latin typeface="Arial"/>
                <a:ea typeface="MS PGothic" charset="0"/>
                <a:cs typeface="Arial"/>
                <a:sym typeface="Arial"/>
                <a:rtl val="0"/>
              </a:rPr>
              <a:t>Probability of survival</a:t>
            </a:r>
          </a:p>
        </p:txBody>
      </p:sp>
      <p:sp>
        <p:nvSpPr>
          <p:cNvPr id="6" name="TextBox 5">
            <a:extLst>
              <a:ext uri="{FF2B5EF4-FFF2-40B4-BE49-F238E27FC236}">
                <a16:creationId xmlns:a16="http://schemas.microsoft.com/office/drawing/2014/main" id="{2ED56A36-4288-0B8B-5966-E1809F935571}"/>
              </a:ext>
            </a:extLst>
          </p:cNvPr>
          <p:cNvSpPr txBox="1"/>
          <p:nvPr/>
        </p:nvSpPr>
        <p:spPr>
          <a:xfrm>
            <a:off x="9060712" y="6503249"/>
            <a:ext cx="2682016" cy="3385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45659"/>
                </a:solidFill>
                <a:effectLst/>
                <a:uLnTx/>
                <a:uFillTx/>
                <a:latin typeface="Calibri" panose="020F0502020204030204" pitchFamily="34" charset="0"/>
                <a:ea typeface="MS PGothic" charset="0"/>
                <a:cs typeface="Calibri" panose="020F0502020204030204" pitchFamily="34" charset="0"/>
              </a:rPr>
              <a:t>ASCO 2026;Abstract LBA6500.</a:t>
            </a:r>
          </a:p>
        </p:txBody>
      </p:sp>
    </p:spTree>
    <p:extLst>
      <p:ext uri="{BB962C8B-B14F-4D97-AF65-F5344CB8AC3E}">
        <p14:creationId xmlns:p14="http://schemas.microsoft.com/office/powerpoint/2010/main" val="36813313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376168"/>
            <a:ext cx="10358967" cy="1196752"/>
          </a:xfrm>
        </p:spPr>
        <p:txBody>
          <a:bodyPr/>
          <a:lstStyle/>
          <a:p>
            <a:pPr algn="l"/>
            <a:r>
              <a:rPr lang="en-US" dirty="0" err="1"/>
              <a:t>P</a:t>
            </a:r>
            <a:r>
              <a:rPr lang="en-US" b="1" dirty="0" err="1"/>
              <a:t>irtobrutinib</a:t>
            </a:r>
            <a:r>
              <a:rPr lang="en-US" b="1" dirty="0"/>
              <a:t> Significantly Extended </a:t>
            </a:r>
            <a:r>
              <a:rPr lang="en-US" dirty="0"/>
              <a:t>PFS When </a:t>
            </a:r>
            <a:r>
              <a:rPr lang="en-US" b="1" dirty="0"/>
              <a:t>Added to a </a:t>
            </a:r>
            <a:r>
              <a:rPr lang="en-US" b="1" dirty="0" err="1"/>
              <a:t>Venetoclax</a:t>
            </a:r>
            <a:r>
              <a:rPr lang="en-US" b="1" dirty="0"/>
              <a:t> Time-Limited Regimen for Patients with Previously Treated CLL/SLL</a:t>
            </a:r>
            <a:br>
              <a:rPr lang="en-US" b="1" dirty="0"/>
            </a:br>
            <a:r>
              <a:rPr lang="en-US" sz="2400" dirty="0"/>
              <a:t>Press Release: April 13, 2026</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633577" y="1904421"/>
            <a:ext cx="11007039" cy="4214845"/>
          </a:xfrm>
        </p:spPr>
        <p:txBody>
          <a:bodyPr wrap="square"/>
          <a:lstStyle/>
          <a:p>
            <a:pPr marL="17463" indent="0">
              <a:spcBef>
                <a:spcPts val="1000"/>
              </a:spcBef>
              <a:spcAft>
                <a:spcPts val="0"/>
              </a:spcAft>
              <a:buNone/>
            </a:pPr>
            <a:r>
              <a:rPr lang="en-US" sz="1750" b="0" dirty="0"/>
              <a:t>“[The manufacturer] announced positive topline results from the Phase 3 BRUIN CLL-322 trial of </a:t>
            </a:r>
            <a:r>
              <a:rPr lang="en-US" sz="1750" b="0" dirty="0" err="1"/>
              <a:t>pirtobrutinib</a:t>
            </a:r>
            <a:r>
              <a:rPr lang="en-US" sz="1750" b="0" dirty="0"/>
              <a:t>, a non-covalent (reversible) Bruton tyrosine kinase (BTK) inhibitor, plus </a:t>
            </a:r>
            <a:r>
              <a:rPr lang="en-US" sz="1750" b="0" dirty="0" err="1"/>
              <a:t>venetoclax</a:t>
            </a:r>
            <a:r>
              <a:rPr lang="en-US" sz="1750" b="0" dirty="0"/>
              <a:t> and rituximab versus </a:t>
            </a:r>
            <a:r>
              <a:rPr lang="en-US" sz="1750" b="0" dirty="0" err="1"/>
              <a:t>venetoclax</a:t>
            </a:r>
            <a:r>
              <a:rPr lang="en-US" sz="1750" b="0" dirty="0"/>
              <a:t> and rituximab in patients with relapsed or refractory chronic lymphocytic leukemia or small lymphocytic lymphoma (CLL/SLL). Treatment in both study arms was administered for up to two years, after which patients do not take any CLL therapy until their disease progresses. The study met its primary endpoint, demonstrating that the addition of </a:t>
            </a:r>
            <a:r>
              <a:rPr lang="en-US" sz="1750" b="0" dirty="0" err="1"/>
              <a:t>pirtobrutinib</a:t>
            </a:r>
            <a:r>
              <a:rPr lang="en-US" sz="1750" b="0" dirty="0"/>
              <a:t> to </a:t>
            </a:r>
            <a:r>
              <a:rPr lang="en-US" sz="1750" b="0" dirty="0" err="1"/>
              <a:t>venetoclax</a:t>
            </a:r>
            <a:r>
              <a:rPr lang="en-US" sz="1750" b="0" dirty="0"/>
              <a:t> plus rituximab led to a statistically significant and clinically meaningful improvement in progression-free survival (PFS), as assessed by an independent review committee (IRC). Results were consistent across clinically relevant subgroups and regardless of whether patients were previously treated with a covalent BTK inhibitor.</a:t>
            </a:r>
          </a:p>
          <a:p>
            <a:pPr marL="17463" indent="0">
              <a:spcBef>
                <a:spcPts val="1000"/>
              </a:spcBef>
              <a:spcAft>
                <a:spcPts val="0"/>
              </a:spcAft>
              <a:buNone/>
            </a:pPr>
            <a:r>
              <a:rPr lang="en-US" sz="1750" b="0" dirty="0"/>
              <a:t>Overall survival (OS), a key secondary endpoint, was not yet mature at this analysis, but was trending in favor of the </a:t>
            </a:r>
            <a:r>
              <a:rPr lang="en-US" sz="1750" b="0" dirty="0" err="1"/>
              <a:t>pirtobrutinib</a:t>
            </a:r>
            <a:r>
              <a:rPr lang="en-US" sz="1750" b="0" dirty="0"/>
              <a:t> combination regimen. The overall safety profile of this regimen was consistent with the known safety profile of each medicine. Rates of adverse events were similar across the study arms, with low rates of treatment regimen discontinuations, also similar between arms.</a:t>
            </a:r>
          </a:p>
          <a:p>
            <a:pPr marL="17463" indent="0">
              <a:spcBef>
                <a:spcPts val="1000"/>
              </a:spcBef>
              <a:spcAft>
                <a:spcPts val="0"/>
              </a:spcAft>
              <a:buNone/>
            </a:pPr>
            <a:r>
              <a:rPr lang="en-US" sz="1750" b="0" dirty="0"/>
              <a:t>Detailed results will be presented at a medical congress and submitted to a peer-reviewed journal. [The company] intends to submit these results to regulators later this year for a label expansion.”</a:t>
            </a:r>
          </a:p>
        </p:txBody>
      </p:sp>
      <p:sp>
        <p:nvSpPr>
          <p:cNvPr id="5" name="TextBox 4">
            <a:extLst>
              <a:ext uri="{FF2B5EF4-FFF2-40B4-BE49-F238E27FC236}">
                <a16:creationId xmlns:a16="http://schemas.microsoft.com/office/drawing/2014/main" id="{E3F3EDA1-D945-214F-96F0-8B82D04CA71A}"/>
              </a:ext>
            </a:extLst>
          </p:cNvPr>
          <p:cNvSpPr txBox="1"/>
          <p:nvPr/>
        </p:nvSpPr>
        <p:spPr>
          <a:xfrm>
            <a:off x="263352" y="6450768"/>
            <a:ext cx="1072919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investor.lilly.com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/news-releases/news-release-details/lillys-jaypirca-pirtobrutinib-significantly-extended-progression</a:t>
            </a:r>
          </a:p>
        </p:txBody>
      </p:sp>
    </p:spTree>
    <p:extLst>
      <p:ext uri="{BB962C8B-B14F-4D97-AF65-F5344CB8AC3E}">
        <p14:creationId xmlns:p14="http://schemas.microsoft.com/office/powerpoint/2010/main" val="21334036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0EBCD-3133-B670-FBB8-637C105101E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78FEEB2-E7CC-8CC7-F413-7DC56C6F46F0}"/>
              </a:ext>
            </a:extLst>
          </p:cNvPr>
          <p:cNvSpPr txBox="1"/>
          <p:nvPr/>
        </p:nvSpPr>
        <p:spPr>
          <a:xfrm>
            <a:off x="896038" y="1694365"/>
            <a:ext cx="10399923" cy="454848"/>
          </a:xfrm>
          <a:prstGeom prst="rect">
            <a:avLst/>
          </a:prstGeom>
          <a:noFill/>
        </p:spPr>
        <p:txBody>
          <a:bodyPr wrap="square" anchor="ctr">
            <a:noAutofit/>
          </a:bodyPr>
          <a:lstStyle/>
          <a:p>
            <a:pPr defTabSz="914400" fontAlgn="auto">
              <a:spcBef>
                <a:spcPts val="0"/>
              </a:spcBef>
              <a:spcAft>
                <a:spcPts val="0"/>
              </a:spcAf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Fixed-Duration </a:t>
            </a:r>
            <a:r>
              <a:rPr kumimoji="0" lang="en-US" sz="3600" b="1" i="0" u="none" strike="noStrike" kern="1200" cap="none" spc="0" normalizeH="0" baseline="0" noProof="0" dirty="0" err="1">
                <a:ln>
                  <a:noFill/>
                </a:ln>
                <a:solidFill>
                  <a:srgbClr val="0432FF"/>
                </a:solidFill>
                <a:effectLst/>
                <a:uLnTx/>
                <a:uFillTx/>
                <a:latin typeface="Calibri" panose="020F0502020204030204" pitchFamily="34" charset="0"/>
                <a:ea typeface="MS PGothic" charset="0"/>
                <a:cs typeface="Calibri" panose="020F0502020204030204" pitchFamily="34" charset="0"/>
              </a:rPr>
              <a:t>Pirtobrutinib</a:t>
            </a: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 plus </a:t>
            </a:r>
            <a:r>
              <a:rPr kumimoji="0" lang="en-US" sz="3600" b="1" i="0" u="none" strike="noStrike" kern="1200" cap="none" spc="0" normalizeH="0" baseline="0" noProof="0" dirty="0" err="1">
                <a:ln>
                  <a:noFill/>
                </a:ln>
                <a:solidFill>
                  <a:srgbClr val="0432FF"/>
                </a:solidFill>
                <a:effectLst/>
                <a:uLnTx/>
                <a:uFillTx/>
                <a:latin typeface="Calibri" panose="020F0502020204030204" pitchFamily="34" charset="0"/>
                <a:ea typeface="MS PGothic" charset="0"/>
                <a:cs typeface="Calibri" panose="020F0502020204030204" pitchFamily="34" charset="0"/>
              </a:rPr>
              <a:t>Venetoclax</a:t>
            </a: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-Rituximab versus </a:t>
            </a:r>
            <a:r>
              <a:rPr kumimoji="0" lang="en-US" sz="3600" b="1" i="0" u="none" strike="noStrike" kern="1200" cap="none" spc="0" normalizeH="0" baseline="0" noProof="0" dirty="0" err="1">
                <a:ln>
                  <a:noFill/>
                </a:ln>
                <a:solidFill>
                  <a:srgbClr val="0432FF"/>
                </a:solidFill>
                <a:effectLst/>
                <a:uLnTx/>
                <a:uFillTx/>
                <a:latin typeface="Calibri" panose="020F0502020204030204" pitchFamily="34" charset="0"/>
                <a:ea typeface="MS PGothic" charset="0"/>
                <a:cs typeface="Calibri" panose="020F0502020204030204" pitchFamily="34" charset="0"/>
              </a:rPr>
              <a:t>Venetoclax</a:t>
            </a: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-Rituximab for Patients with Previously Treated CLL/SLL: A Phase 3, Randomized Trial (BRUIN CLL-322)</a:t>
            </a:r>
          </a:p>
        </p:txBody>
      </p:sp>
      <p:sp>
        <p:nvSpPr>
          <p:cNvPr id="2" name="TextBox 1">
            <a:extLst>
              <a:ext uri="{FF2B5EF4-FFF2-40B4-BE49-F238E27FC236}">
                <a16:creationId xmlns:a16="http://schemas.microsoft.com/office/drawing/2014/main" id="{BA05D931-4A23-6CAA-F48D-69A34D271105}"/>
              </a:ext>
            </a:extLst>
          </p:cNvPr>
          <p:cNvSpPr txBox="1"/>
          <p:nvPr/>
        </p:nvSpPr>
        <p:spPr>
          <a:xfrm>
            <a:off x="958467" y="3186756"/>
            <a:ext cx="4413380"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Davids M et al.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EHA 2026;Abstract LB5001. </a:t>
            </a:r>
          </a:p>
        </p:txBody>
      </p:sp>
      <p:sp>
        <p:nvSpPr>
          <p:cNvPr id="5" name="TextBox 4">
            <a:extLst>
              <a:ext uri="{FF2B5EF4-FFF2-40B4-BE49-F238E27FC236}">
                <a16:creationId xmlns:a16="http://schemas.microsoft.com/office/drawing/2014/main" id="{55E23544-7804-5565-A15F-6822048561BD}"/>
              </a:ext>
            </a:extLst>
          </p:cNvPr>
          <p:cNvSpPr txBox="1"/>
          <p:nvPr/>
        </p:nvSpPr>
        <p:spPr>
          <a:xfrm>
            <a:off x="958467" y="4424618"/>
            <a:ext cx="10830762" cy="15081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Late-Breaking Oral Session</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SUNDAY JUNE 14, 2026</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9:15 AM CEST</a:t>
            </a:r>
          </a:p>
        </p:txBody>
      </p:sp>
    </p:spTree>
    <p:custDataLst>
      <p:tags r:id="rId1"/>
    </p:custDataLst>
    <p:extLst>
      <p:ext uri="{BB962C8B-B14F-4D97-AF65-F5344CB8AC3E}">
        <p14:creationId xmlns:p14="http://schemas.microsoft.com/office/powerpoint/2010/main" val="2846206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732046-499A-F822-0E06-D5F4A4B26FF2}"/>
              </a:ext>
            </a:extLst>
          </p:cNvPr>
          <p:cNvSpPr/>
          <p:nvPr/>
        </p:nvSpPr>
        <p:spPr bwMode="auto">
          <a:xfrm>
            <a:off x="191345" y="1186954"/>
            <a:ext cx="11809312" cy="49063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7839"/>
            <a:ext cx="10363200" cy="1162670"/>
          </a:xfrm>
        </p:spPr>
        <p:txBody>
          <a:bodyPr/>
          <a:lstStyle/>
          <a:p>
            <a:pPr algn="l"/>
            <a:r>
              <a:rPr lang="en-US" dirty="0">
                <a:solidFill>
                  <a:srgbClr val="0432FF"/>
                </a:solidFill>
                <a:latin typeface="Calibri" panose="020F0502020204030204" pitchFamily="34" charset="0"/>
                <a:cs typeface="Calibri" panose="020F0502020204030204" pitchFamily="34" charset="0"/>
              </a:rPr>
              <a:t>BRUIN CLL-322: An Ongoing Phase III Trial of </a:t>
            </a:r>
            <a:r>
              <a:rPr lang="en-US" dirty="0" err="1">
                <a:solidFill>
                  <a:srgbClr val="0432FF"/>
                </a:solidFill>
                <a:latin typeface="Calibri" panose="020F0502020204030204" pitchFamily="34" charset="0"/>
                <a:cs typeface="Calibri" panose="020F0502020204030204" pitchFamily="34" charset="0"/>
              </a:rPr>
              <a:t>Pirtobrutinib</a:t>
            </a:r>
            <a:r>
              <a:rPr lang="en-US" dirty="0">
                <a:solidFill>
                  <a:srgbClr val="0432FF"/>
                </a:solidFill>
                <a:latin typeface="Calibri" panose="020F0502020204030204" pitchFamily="34" charset="0"/>
                <a:cs typeface="Calibri" panose="020F0502020204030204" pitchFamily="34" charset="0"/>
              </a:rPr>
              <a:t> and </a:t>
            </a:r>
            <a:r>
              <a:rPr lang="en-US" dirty="0" err="1">
                <a:solidFill>
                  <a:srgbClr val="0432FF"/>
                </a:solidFill>
                <a:latin typeface="Calibri" panose="020F0502020204030204" pitchFamily="34" charset="0"/>
                <a:cs typeface="Calibri" panose="020F0502020204030204" pitchFamily="34" charset="0"/>
              </a:rPr>
              <a:t>Venetoclax</a:t>
            </a:r>
            <a:r>
              <a:rPr lang="en-US" dirty="0">
                <a:solidFill>
                  <a:srgbClr val="0432FF"/>
                </a:solidFill>
                <a:latin typeface="Calibri" panose="020F0502020204030204" pitchFamily="34" charset="0"/>
                <a:cs typeface="Calibri" panose="020F0502020204030204" pitchFamily="34" charset="0"/>
              </a:rPr>
              <a:t>/Rituximab for Relapsed/Refractory CLL</a:t>
            </a:r>
          </a:p>
        </p:txBody>
      </p:sp>
      <p:sp>
        <p:nvSpPr>
          <p:cNvPr id="18" name="TextBox 17">
            <a:extLst>
              <a:ext uri="{FF2B5EF4-FFF2-40B4-BE49-F238E27FC236}">
                <a16:creationId xmlns:a16="http://schemas.microsoft.com/office/drawing/2014/main" id="{8BDBAFCD-3212-2E45-8E59-92373180CF6D}"/>
              </a:ext>
            </a:extLst>
          </p:cNvPr>
          <p:cNvSpPr txBox="1"/>
          <p:nvPr/>
        </p:nvSpPr>
        <p:spPr>
          <a:xfrm>
            <a:off x="80274" y="6517923"/>
            <a:ext cx="7959942"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Eyre TA et al. ASCO 2023;Abstract TPS7583. Wierda WG et al. SOHO 2022;Abstract CLL-322.</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5" name="Picture 4" descr="Diagram, text&#10;&#10;Description automatically generated">
            <a:extLst>
              <a:ext uri="{FF2B5EF4-FFF2-40B4-BE49-F238E27FC236}">
                <a16:creationId xmlns:a16="http://schemas.microsoft.com/office/drawing/2014/main" id="{99836C24-CA2F-0788-A514-8A50F42CB2D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191344" y="1340767"/>
            <a:ext cx="11311371" cy="3960441"/>
          </a:xfrm>
          <a:prstGeom prst="rect">
            <a:avLst/>
          </a:prstGeom>
        </p:spPr>
      </p:pic>
      <p:sp>
        <p:nvSpPr>
          <p:cNvPr id="6" name="Rectangle 5">
            <a:extLst>
              <a:ext uri="{FF2B5EF4-FFF2-40B4-BE49-F238E27FC236}">
                <a16:creationId xmlns:a16="http://schemas.microsoft.com/office/drawing/2014/main" id="{67EC5EB5-8914-9652-95B4-6BFAD0941BDA}"/>
              </a:ext>
            </a:extLst>
          </p:cNvPr>
          <p:cNvSpPr/>
          <p:nvPr/>
        </p:nvSpPr>
        <p:spPr bwMode="auto">
          <a:xfrm>
            <a:off x="4871864" y="1258962"/>
            <a:ext cx="6510691" cy="2978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4" name="TextBox 3">
            <a:extLst>
              <a:ext uri="{FF2B5EF4-FFF2-40B4-BE49-F238E27FC236}">
                <a16:creationId xmlns:a16="http://schemas.microsoft.com/office/drawing/2014/main" id="{65079D5C-EA1B-8A41-A1FC-E5516B15D171}"/>
              </a:ext>
            </a:extLst>
          </p:cNvPr>
          <p:cNvSpPr txBox="1"/>
          <p:nvPr/>
        </p:nvSpPr>
        <p:spPr>
          <a:xfrm>
            <a:off x="5695592" y="4719138"/>
            <a:ext cx="6624736" cy="369332"/>
          </a:xfrm>
          <a:prstGeom prst="rect">
            <a:avLst/>
          </a:prstGeom>
          <a:noFill/>
        </p:spPr>
        <p:txBody>
          <a:bodyPr wrap="square" rtlCol="0">
            <a:spAutoFit/>
          </a:bodyPr>
          <a:lstStyle/>
          <a:p>
            <a:pPr marL="0" marR="0" lvl="0" indent="0" algn="l" defTabSz="455613" rtl="0" eaLnBrk="1" fontAlgn="base" latinLnBrk="0" hangingPunct="1">
              <a:lnSpc>
                <a:spcPct val="100000"/>
              </a:lnSpc>
              <a:spcBef>
                <a:spcPts val="300"/>
              </a:spcBef>
              <a:spcAft>
                <a:spcPts val="3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Primary endpoint: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Progression-free survival per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Arial" charset="0"/>
                <a:cs typeface="Calibri" panose="020F0502020204030204" pitchFamily="34" charset="0"/>
              </a:rPr>
              <a:t>iwCLL</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 2018 by IRC</a:t>
            </a:r>
          </a:p>
        </p:txBody>
      </p:sp>
    </p:spTree>
    <p:custDataLst>
      <p:tags r:id="rId1"/>
    </p:custDataLst>
    <p:extLst>
      <p:ext uri="{BB962C8B-B14F-4D97-AF65-F5344CB8AC3E}">
        <p14:creationId xmlns:p14="http://schemas.microsoft.com/office/powerpoint/2010/main" val="1058846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6D7F2-21D1-F175-23F9-D67703249E0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C67D60C-59B2-8DC1-7F9D-38167C699748}"/>
              </a:ext>
            </a:extLst>
          </p:cNvPr>
          <p:cNvSpPr/>
          <p:nvPr/>
        </p:nvSpPr>
        <p:spPr bwMode="auto">
          <a:xfrm>
            <a:off x="536197" y="1826575"/>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E52BC52B-1F2F-E12B-598E-368E26D553CC}"/>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Relapsed/Refractory CLL</a:t>
            </a:r>
            <a:endParaRPr lang="en-US" sz="2800" dirty="0">
              <a:solidFill>
                <a:srgbClr val="0432FF"/>
              </a:solidFill>
            </a:endParaRPr>
          </a:p>
        </p:txBody>
      </p:sp>
      <p:sp>
        <p:nvSpPr>
          <p:cNvPr id="6" name="Content Placeholder 5">
            <a:extLst>
              <a:ext uri="{FF2B5EF4-FFF2-40B4-BE49-F238E27FC236}">
                <a16:creationId xmlns:a16="http://schemas.microsoft.com/office/drawing/2014/main" id="{6BA76EB8-D3D9-17C8-5FED-192DE42DE10F}"/>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Overview of Grand Rounds CLL Initiative</a:t>
            </a:r>
          </a:p>
          <a:p>
            <a:pPr marL="98425" indent="0">
              <a:lnSpc>
                <a:spcPts val="3240"/>
              </a:lnSpc>
              <a:spcBef>
                <a:spcPts val="1600"/>
              </a:spcBef>
              <a:spcAft>
                <a:spcPts val="600"/>
              </a:spcAft>
              <a:buNone/>
            </a:pPr>
            <a:r>
              <a:rPr lang="en-US" sz="2800" dirty="0">
                <a:solidFill>
                  <a:schemeClr val="bg1"/>
                </a:solidFill>
              </a:rPr>
              <a:t>Module 1: Sequencing Roadmap</a:t>
            </a: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Key Datasets — </a:t>
            </a:r>
            <a:r>
              <a:rPr lang="en-US" sz="2800" dirty="0" err="1">
                <a:solidFill>
                  <a:schemeClr val="tx1"/>
                </a:solidFill>
              </a:rPr>
              <a:t>Pirtobrutinib</a:t>
            </a:r>
            <a:endParaRPr lang="en-US" sz="2800" dirty="0">
              <a:solidFill>
                <a:schemeClr val="tx1"/>
              </a:solidFill>
            </a:endParaRP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Investigator Survey</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Other Novel Therapy Approaches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EHA 2026</a:t>
            </a:r>
          </a:p>
        </p:txBody>
      </p:sp>
    </p:spTree>
    <p:custDataLst>
      <p:tags r:id="rId1"/>
    </p:custDataLst>
    <p:extLst>
      <p:ext uri="{BB962C8B-B14F-4D97-AF65-F5344CB8AC3E}">
        <p14:creationId xmlns:p14="http://schemas.microsoft.com/office/powerpoint/2010/main" val="2427615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964727"/>
          </a:xfrm>
        </p:spPr>
        <p:txBody>
          <a:bodyPr>
            <a:noAutofit/>
          </a:bodyPr>
          <a:lstStyle/>
          <a:p>
            <a:pPr algn="ctr"/>
            <a:r>
              <a:rPr lang="en-US" b="1" dirty="0">
                <a:solidFill>
                  <a:srgbClr val="0432FF"/>
                </a:solidFill>
              </a:rPr>
              <a:t>Targeted Therapy Sequencing for CLL</a:t>
            </a:r>
          </a:p>
        </p:txBody>
      </p:sp>
      <p:graphicFrame>
        <p:nvGraphicFramePr>
          <p:cNvPr id="7" name="Table 7">
            <a:extLst>
              <a:ext uri="{FF2B5EF4-FFF2-40B4-BE49-F238E27FC236}">
                <a16:creationId xmlns:a16="http://schemas.microsoft.com/office/drawing/2014/main" id="{59BD79EE-9EAE-DDCE-2CD5-F6AAD6C4FA57}"/>
              </a:ext>
            </a:extLst>
          </p:cNvPr>
          <p:cNvGraphicFramePr>
            <a:graphicFrameLocks noGrp="1"/>
          </p:cNvGraphicFramePr>
          <p:nvPr/>
        </p:nvGraphicFramePr>
        <p:xfrm>
          <a:off x="167780" y="1323673"/>
          <a:ext cx="11836874" cy="3799840"/>
        </p:xfrm>
        <a:graphic>
          <a:graphicData uri="http://schemas.openxmlformats.org/drawingml/2006/table">
            <a:tbl>
              <a:tblPr firstRow="1" bandRow="1">
                <a:tableStyleId>{2D5ABB26-0587-4C30-8999-92F81FD0307C}</a:tableStyleId>
              </a:tblPr>
              <a:tblGrid>
                <a:gridCol w="845491">
                  <a:extLst>
                    <a:ext uri="{9D8B030D-6E8A-4147-A177-3AD203B41FA5}">
                      <a16:colId xmlns:a16="http://schemas.microsoft.com/office/drawing/2014/main" val="3690674090"/>
                    </a:ext>
                  </a:extLst>
                </a:gridCol>
                <a:gridCol w="845491">
                  <a:extLst>
                    <a:ext uri="{9D8B030D-6E8A-4147-A177-3AD203B41FA5}">
                      <a16:colId xmlns:a16="http://schemas.microsoft.com/office/drawing/2014/main" val="1196308195"/>
                    </a:ext>
                  </a:extLst>
                </a:gridCol>
                <a:gridCol w="845491">
                  <a:extLst>
                    <a:ext uri="{9D8B030D-6E8A-4147-A177-3AD203B41FA5}">
                      <a16:colId xmlns:a16="http://schemas.microsoft.com/office/drawing/2014/main" val="3516212618"/>
                    </a:ext>
                  </a:extLst>
                </a:gridCol>
                <a:gridCol w="845491">
                  <a:extLst>
                    <a:ext uri="{9D8B030D-6E8A-4147-A177-3AD203B41FA5}">
                      <a16:colId xmlns:a16="http://schemas.microsoft.com/office/drawing/2014/main" val="1634530869"/>
                    </a:ext>
                  </a:extLst>
                </a:gridCol>
                <a:gridCol w="845491">
                  <a:extLst>
                    <a:ext uri="{9D8B030D-6E8A-4147-A177-3AD203B41FA5}">
                      <a16:colId xmlns:a16="http://schemas.microsoft.com/office/drawing/2014/main" val="1147477505"/>
                    </a:ext>
                  </a:extLst>
                </a:gridCol>
                <a:gridCol w="845491">
                  <a:extLst>
                    <a:ext uri="{9D8B030D-6E8A-4147-A177-3AD203B41FA5}">
                      <a16:colId xmlns:a16="http://schemas.microsoft.com/office/drawing/2014/main" val="2896798964"/>
                    </a:ext>
                  </a:extLst>
                </a:gridCol>
                <a:gridCol w="845491">
                  <a:extLst>
                    <a:ext uri="{9D8B030D-6E8A-4147-A177-3AD203B41FA5}">
                      <a16:colId xmlns:a16="http://schemas.microsoft.com/office/drawing/2014/main" val="3282436180"/>
                    </a:ext>
                  </a:extLst>
                </a:gridCol>
                <a:gridCol w="845491">
                  <a:extLst>
                    <a:ext uri="{9D8B030D-6E8A-4147-A177-3AD203B41FA5}">
                      <a16:colId xmlns:a16="http://schemas.microsoft.com/office/drawing/2014/main" val="3504103207"/>
                    </a:ext>
                  </a:extLst>
                </a:gridCol>
                <a:gridCol w="845491">
                  <a:extLst>
                    <a:ext uri="{9D8B030D-6E8A-4147-A177-3AD203B41FA5}">
                      <a16:colId xmlns:a16="http://schemas.microsoft.com/office/drawing/2014/main" val="3948687511"/>
                    </a:ext>
                  </a:extLst>
                </a:gridCol>
                <a:gridCol w="845491">
                  <a:extLst>
                    <a:ext uri="{9D8B030D-6E8A-4147-A177-3AD203B41FA5}">
                      <a16:colId xmlns:a16="http://schemas.microsoft.com/office/drawing/2014/main" val="152887181"/>
                    </a:ext>
                  </a:extLst>
                </a:gridCol>
                <a:gridCol w="845491">
                  <a:extLst>
                    <a:ext uri="{9D8B030D-6E8A-4147-A177-3AD203B41FA5}">
                      <a16:colId xmlns:a16="http://schemas.microsoft.com/office/drawing/2014/main" val="525586103"/>
                    </a:ext>
                  </a:extLst>
                </a:gridCol>
                <a:gridCol w="845491">
                  <a:extLst>
                    <a:ext uri="{9D8B030D-6E8A-4147-A177-3AD203B41FA5}">
                      <a16:colId xmlns:a16="http://schemas.microsoft.com/office/drawing/2014/main" val="1533369426"/>
                    </a:ext>
                  </a:extLst>
                </a:gridCol>
                <a:gridCol w="845491">
                  <a:extLst>
                    <a:ext uri="{9D8B030D-6E8A-4147-A177-3AD203B41FA5}">
                      <a16:colId xmlns:a16="http://schemas.microsoft.com/office/drawing/2014/main" val="2753512792"/>
                    </a:ext>
                  </a:extLst>
                </a:gridCol>
                <a:gridCol w="845491">
                  <a:extLst>
                    <a:ext uri="{9D8B030D-6E8A-4147-A177-3AD203B41FA5}">
                      <a16:colId xmlns:a16="http://schemas.microsoft.com/office/drawing/2014/main" val="4220209997"/>
                    </a:ext>
                  </a:extLst>
                </a:gridCol>
              </a:tblGrid>
              <a:tr h="57912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dirty="0">
                        <a:latin typeface="Arial" panose="020B0604020202020204" pitchFamily="34" charset="0"/>
                        <a:cs typeface="Arial" panose="020B0604020202020204" pitchFamily="34" charset="0"/>
                      </a:endParaRPr>
                    </a:p>
                  </a:txBody>
                  <a:tcPr/>
                </a:tc>
                <a:tc gridSpan="2">
                  <a:txBody>
                    <a:bodyPr/>
                    <a:lstStyle/>
                    <a:p>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rgbClr val="0096FF"/>
                    </a:solidFill>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92D050"/>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latin typeface="Arial" panose="020B0604020202020204" pitchFamily="34" charset="0"/>
                          <a:cs typeface="Arial" panose="020B0604020202020204" pitchFamily="34" charset="0"/>
                        </a:rPr>
                        <a:t>ncBTKi</a:t>
                      </a:r>
                      <a:endParaRPr lang="en-US" sz="1600" dirty="0">
                        <a:latin typeface="Arial" panose="020B0604020202020204" pitchFamily="34" charset="0"/>
                        <a:cs typeface="Arial" panose="020B0604020202020204" pitchFamily="34" charset="0"/>
                      </a:endParaRPr>
                    </a:p>
                  </a:txBody>
                  <a:tcP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1513181713"/>
                  </a:ext>
                </a:extLst>
              </a:tr>
              <a:tr h="370840">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90342329"/>
                  </a:ext>
                </a:extLst>
              </a:tr>
              <a:tr h="57912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tc>
                <a:tc gridSpan="2">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59708909"/>
                  </a:ext>
                </a:extLst>
              </a:tr>
              <a:tr h="370840">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10752318"/>
                  </a:ext>
                </a:extLst>
              </a:tr>
              <a:tr h="579120">
                <a:tc>
                  <a:txBody>
                    <a:bodyPr/>
                    <a:lstStyle/>
                    <a:p>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gridSpan="5">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extLst>
                  <a:ext uri="{0D108BD9-81ED-4DB2-BD59-A6C34878D82A}">
                    <a16:rowId xmlns:a16="http://schemas.microsoft.com/office/drawing/2014/main" val="2213913142"/>
                  </a:ext>
                </a:extLst>
              </a:tr>
              <a:tr h="370840">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96868217"/>
                  </a:ext>
                </a:extLst>
              </a:tr>
              <a:tr h="5791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lnB w="12700" cap="flat" cmpd="sng" algn="ctr">
                      <a:solidFill>
                        <a:schemeClr val="tx1"/>
                      </a:solidFill>
                      <a:prstDash val="solid"/>
                      <a:round/>
                      <a:headEnd type="none" w="med" len="med"/>
                      <a:tailEnd type="none" w="med" len="med"/>
                    </a:lnB>
                    <a:solidFill>
                      <a:srgbClr val="0096FF"/>
                    </a:solidFill>
                  </a:tcPr>
                </a:tc>
                <a:tc gridSpan="5">
                  <a:txBody>
                    <a:bodyPr/>
                    <a:lstStyle/>
                    <a:p>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3646888716"/>
                  </a:ext>
                </a:extLst>
              </a:tr>
              <a:tr h="370840">
                <a:tc>
                  <a:txBody>
                    <a:bodyPr/>
                    <a:lstStyle/>
                    <a:p>
                      <a:pPr algn="ctr"/>
                      <a:r>
                        <a:rPr lang="en-US" sz="1600" b="1" dirty="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9416409"/>
                  </a:ext>
                </a:extLst>
              </a:tr>
            </a:tbl>
          </a:graphicData>
        </a:graphic>
      </p:graphicFrame>
      <p:cxnSp>
        <p:nvCxnSpPr>
          <p:cNvPr id="10" name="Straight Connector 9">
            <a:extLst>
              <a:ext uri="{FF2B5EF4-FFF2-40B4-BE49-F238E27FC236}">
                <a16:creationId xmlns:a16="http://schemas.microsoft.com/office/drawing/2014/main" id="{CD086497-8EFE-2D48-B226-AD3088114240}"/>
              </a:ext>
            </a:extLst>
          </p:cNvPr>
          <p:cNvCxnSpPr>
            <a:cxnSpLocks/>
          </p:cNvCxnSpPr>
          <p:nvPr/>
        </p:nvCxnSpPr>
        <p:spPr>
          <a:xfrm>
            <a:off x="10310069" y="2567031"/>
            <a:ext cx="1694571"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847AF469-3FB6-558B-8467-2B149C527B3A}"/>
              </a:ext>
            </a:extLst>
          </p:cNvPr>
          <p:cNvCxnSpPr/>
          <p:nvPr/>
        </p:nvCxnSpPr>
        <p:spPr>
          <a:xfrm>
            <a:off x="7784983" y="1610687"/>
            <a:ext cx="822123"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690088C8-46B8-2A57-219C-CDBD4D921B74}"/>
              </a:ext>
            </a:extLst>
          </p:cNvPr>
          <p:cNvCxnSpPr>
            <a:cxnSpLocks/>
          </p:cNvCxnSpPr>
          <p:nvPr/>
        </p:nvCxnSpPr>
        <p:spPr>
          <a:xfrm>
            <a:off x="6937697" y="3517785"/>
            <a:ext cx="1694571"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5E1FDC39-3914-EC44-B5F0-B474A82ED3E6}"/>
              </a:ext>
            </a:extLst>
          </p:cNvPr>
          <p:cNvCxnSpPr>
            <a:cxnSpLocks/>
          </p:cNvCxnSpPr>
          <p:nvPr/>
        </p:nvCxnSpPr>
        <p:spPr>
          <a:xfrm flipV="1">
            <a:off x="1006679" y="3510795"/>
            <a:ext cx="4211272" cy="1398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a:extLst>
              <a:ext uri="{FF2B5EF4-FFF2-40B4-BE49-F238E27FC236}">
                <a16:creationId xmlns:a16="http://schemas.microsoft.com/office/drawing/2014/main" id="{D47163CE-19A0-2691-44D9-33EA60338581}"/>
              </a:ext>
            </a:extLst>
          </p:cNvPr>
          <p:cNvCxnSpPr>
            <a:cxnSpLocks/>
          </p:cNvCxnSpPr>
          <p:nvPr/>
        </p:nvCxnSpPr>
        <p:spPr>
          <a:xfrm flipV="1">
            <a:off x="1006679" y="4469939"/>
            <a:ext cx="4211272" cy="1398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TextBox 3">
            <a:extLst>
              <a:ext uri="{FF2B5EF4-FFF2-40B4-BE49-F238E27FC236}">
                <a16:creationId xmlns:a16="http://schemas.microsoft.com/office/drawing/2014/main" id="{C6AE8304-AC71-C548-EA7A-59B2ABDF644E}"/>
              </a:ext>
            </a:extLst>
          </p:cNvPr>
          <p:cNvSpPr txBox="1"/>
          <p:nvPr/>
        </p:nvSpPr>
        <p:spPr>
          <a:xfrm>
            <a:off x="7224322" y="5200738"/>
            <a:ext cx="184731" cy="605230"/>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sp>
        <p:nvSpPr>
          <p:cNvPr id="6" name="TextBox 5">
            <a:extLst>
              <a:ext uri="{FF2B5EF4-FFF2-40B4-BE49-F238E27FC236}">
                <a16:creationId xmlns:a16="http://schemas.microsoft.com/office/drawing/2014/main" id="{37352CAF-BCB9-A0C0-C098-F35FD9494E95}"/>
              </a:ext>
            </a:extLst>
          </p:cNvPr>
          <p:cNvSpPr txBox="1"/>
          <p:nvPr/>
        </p:nvSpPr>
        <p:spPr>
          <a:xfrm>
            <a:off x="1125600" y="3736467"/>
            <a:ext cx="6098720" cy="369332"/>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432FF"/>
                </a:solidFill>
                <a:effectLst/>
                <a:uLnTx/>
                <a:uFillTx/>
                <a:latin typeface="Arial" panose="020B0604020202020204" pitchFamily="34" charset="0"/>
                <a:ea typeface="MS PGothic" charset="0"/>
                <a:cs typeface="Arial" panose="020B0604020202020204" pitchFamily="34" charset="0"/>
              </a:rPr>
              <a:t>cBTKi</a:t>
            </a:r>
            <a:r>
              <a:rPr kumimoji="0" lang="en-US" sz="1800" b="1" i="0" u="none" strike="noStrike" kern="1200" cap="none" spc="0" normalizeH="0" baseline="0" noProof="0" dirty="0">
                <a:ln>
                  <a:noFill/>
                </a:ln>
                <a:solidFill>
                  <a:srgbClr val="0432FF"/>
                </a:solidFill>
                <a:effectLst/>
                <a:uLnTx/>
                <a:uFillTx/>
                <a:latin typeface="Arial" panose="020B0604020202020204" pitchFamily="34" charset="0"/>
                <a:ea typeface="MS PGothic" charset="0"/>
                <a:cs typeface="Arial" panose="020B0604020202020204" pitchFamily="34" charset="0"/>
              </a:rPr>
              <a:t> + BCL2i not included here</a:t>
            </a:r>
          </a:p>
        </p:txBody>
      </p:sp>
      <p:sp>
        <p:nvSpPr>
          <p:cNvPr id="12" name="TextBox 11">
            <a:extLst>
              <a:ext uri="{FF2B5EF4-FFF2-40B4-BE49-F238E27FC236}">
                <a16:creationId xmlns:a16="http://schemas.microsoft.com/office/drawing/2014/main" id="{C9996629-6167-A3E8-A394-30904A976446}"/>
              </a:ext>
            </a:extLst>
          </p:cNvPr>
          <p:cNvSpPr txBox="1"/>
          <p:nvPr/>
        </p:nvSpPr>
        <p:spPr>
          <a:xfrm>
            <a:off x="5651509" y="5200739"/>
            <a:ext cx="869405" cy="400110"/>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Years</a:t>
            </a:r>
          </a:p>
        </p:txBody>
      </p:sp>
      <p:grpSp>
        <p:nvGrpSpPr>
          <p:cNvPr id="8" name="Group 7">
            <a:extLst>
              <a:ext uri="{FF2B5EF4-FFF2-40B4-BE49-F238E27FC236}">
                <a16:creationId xmlns:a16="http://schemas.microsoft.com/office/drawing/2014/main" id="{DC5D607C-985A-4830-5F3A-06E6C5D083E5}"/>
              </a:ext>
            </a:extLst>
          </p:cNvPr>
          <p:cNvGrpSpPr/>
          <p:nvPr/>
        </p:nvGrpSpPr>
        <p:grpSpPr>
          <a:xfrm>
            <a:off x="1" y="954123"/>
            <a:ext cx="12024219" cy="3793655"/>
            <a:chOff x="1" y="715592"/>
            <a:chExt cx="9018164" cy="2845241"/>
          </a:xfrm>
        </p:grpSpPr>
        <p:sp>
          <p:nvSpPr>
            <p:cNvPr id="5" name="Rectangle 4">
              <a:extLst>
                <a:ext uri="{FF2B5EF4-FFF2-40B4-BE49-F238E27FC236}">
                  <a16:creationId xmlns:a16="http://schemas.microsoft.com/office/drawing/2014/main" id="{E8BC9AF8-1E41-5B0D-A53F-E647B9736A9F}"/>
                </a:ext>
              </a:extLst>
            </p:cNvPr>
            <p:cNvSpPr/>
            <p:nvPr/>
          </p:nvSpPr>
          <p:spPr>
            <a:xfrm>
              <a:off x="1" y="3027812"/>
              <a:ext cx="4853944" cy="533021"/>
            </a:xfrm>
            <a:prstGeom prst="rect">
              <a:avLst/>
            </a:prstGeom>
            <a:solidFill>
              <a:srgbClr val="C4E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4AF3A14C-61DD-966F-F80D-0DFCB2AB35E8}"/>
                </a:ext>
              </a:extLst>
            </p:cNvPr>
            <p:cNvSpPr/>
            <p:nvPr/>
          </p:nvSpPr>
          <p:spPr>
            <a:xfrm>
              <a:off x="1" y="1449622"/>
              <a:ext cx="4853944" cy="968496"/>
            </a:xfrm>
            <a:prstGeom prst="rect">
              <a:avLst/>
            </a:prstGeom>
            <a:solidFill>
              <a:srgbClr val="C4E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a:ln>
                  <a:noFill/>
                </a:ln>
                <a:solidFill>
                  <a:prstClr val="white"/>
                </a:solidFill>
                <a:effectLst/>
                <a:uLnTx/>
                <a:uFillTx/>
                <a:latin typeface="Georgia"/>
                <a:ea typeface="+mn-ea"/>
                <a:cs typeface="+mn-cs"/>
              </a:endParaRPr>
            </a:p>
          </p:txBody>
        </p:sp>
        <p:sp>
          <p:nvSpPr>
            <p:cNvPr id="3" name="TextBox 2">
              <a:extLst>
                <a:ext uri="{FF2B5EF4-FFF2-40B4-BE49-F238E27FC236}">
                  <a16:creationId xmlns:a16="http://schemas.microsoft.com/office/drawing/2014/main" id="{EF55D441-14D1-4365-AA13-FCA91F1EDD71}"/>
                </a:ext>
              </a:extLst>
            </p:cNvPr>
            <p:cNvSpPr txBox="1"/>
            <p:nvPr/>
          </p:nvSpPr>
          <p:spPr>
            <a:xfrm>
              <a:off x="3913463" y="715592"/>
              <a:ext cx="5104702" cy="2839239"/>
            </a:xfrm>
            <a:prstGeom prst="rect">
              <a:avLst/>
            </a:prstGeom>
            <a:solidFill>
              <a:srgbClr val="C4E3ED"/>
            </a:solidFill>
            <a:ln>
              <a:no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Factors affecting timelines</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Age</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Del(17p) / </a:t>
              </a:r>
              <a:r>
                <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TP53</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-m</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IGHV-MS / Del(11q)</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Complex karyotype</a:t>
              </a:r>
            </a:p>
            <a:p>
              <a:pPr marL="233357"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grpSp>
      <p:sp>
        <p:nvSpPr>
          <p:cNvPr id="9" name="TextBox 8">
            <a:extLst>
              <a:ext uri="{FF2B5EF4-FFF2-40B4-BE49-F238E27FC236}">
                <a16:creationId xmlns:a16="http://schemas.microsoft.com/office/drawing/2014/main" id="{D18C5936-E57F-B1BB-AD27-EEF8572C1985}"/>
              </a:ext>
            </a:extLst>
          </p:cNvPr>
          <p:cNvSpPr txBox="1"/>
          <p:nvPr/>
        </p:nvSpPr>
        <p:spPr>
          <a:xfrm>
            <a:off x="7224320" y="5154571"/>
            <a:ext cx="4519186" cy="92333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Double Exposed </a:t>
            </a:r>
            <a:r>
              <a:rPr kumimoji="0" lang="en-US" sz="1800" b="1" i="1"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vs. </a:t>
            </a: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Double Refractory</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t>
            </a:r>
          </a:p>
          <a:p>
            <a:pPr marL="400041" marR="0" lvl="0" indent="-16668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Exposed ≠ Refractory</a:t>
            </a:r>
          </a:p>
          <a:p>
            <a:pPr marL="400041" marR="0" lvl="0" indent="-16668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Refractory=progression on treatment</a:t>
            </a:r>
          </a:p>
        </p:txBody>
      </p:sp>
      <p:sp>
        <p:nvSpPr>
          <p:cNvPr id="17" name="TextBox 16">
            <a:extLst>
              <a:ext uri="{FF2B5EF4-FFF2-40B4-BE49-F238E27FC236}">
                <a16:creationId xmlns:a16="http://schemas.microsoft.com/office/drawing/2014/main" id="{31EF7D38-CF95-0ACB-2A1C-ADB4A4C95209}"/>
              </a:ext>
            </a:extLst>
          </p:cNvPr>
          <p:cNvSpPr txBox="1"/>
          <p:nvPr/>
        </p:nvSpPr>
        <p:spPr>
          <a:xfrm>
            <a:off x="106446" y="6534835"/>
            <a:ext cx="10949449"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William G Wierda, MD, PhD</a:t>
            </a:r>
          </a:p>
        </p:txBody>
      </p:sp>
    </p:spTree>
    <p:extLst>
      <p:ext uri="{BB962C8B-B14F-4D97-AF65-F5344CB8AC3E}">
        <p14:creationId xmlns:p14="http://schemas.microsoft.com/office/powerpoint/2010/main" val="2228035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9E216EA-B44F-C3FD-AA86-77516EB62E4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D4EE5E8-1D34-EE86-87D5-EB6B174641CD}"/>
              </a:ext>
            </a:extLst>
          </p:cNvPr>
          <p:cNvSpPr>
            <a:spLocks noGrp="1"/>
          </p:cNvSpPr>
          <p:nvPr>
            <p:ph type="title"/>
          </p:nvPr>
        </p:nvSpPr>
        <p:spPr>
          <a:xfrm>
            <a:off x="833361" y="75152"/>
            <a:ext cx="10800338" cy="1143000"/>
          </a:xfrm>
        </p:spPr>
        <p:txBody>
          <a:bodyPr/>
          <a:lstStyle/>
          <a:p>
            <a:r>
              <a:rPr lang="en-US" dirty="0"/>
              <a:t>Targeted Therapy Sequencing for CLL</a:t>
            </a:r>
          </a:p>
        </p:txBody>
      </p:sp>
      <p:sp>
        <p:nvSpPr>
          <p:cNvPr id="5" name="TextBox 4">
            <a:extLst>
              <a:ext uri="{FF2B5EF4-FFF2-40B4-BE49-F238E27FC236}">
                <a16:creationId xmlns:a16="http://schemas.microsoft.com/office/drawing/2014/main" id="{B85D7DED-44B7-88F0-9DB8-89BDBAE4657E}"/>
              </a:ext>
            </a:extLst>
          </p:cNvPr>
          <p:cNvSpPr txBox="1"/>
          <p:nvPr/>
        </p:nvSpPr>
        <p:spPr>
          <a:xfrm>
            <a:off x="106446" y="6534835"/>
            <a:ext cx="10949449"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William G Wierda, MD, PhD</a:t>
            </a:r>
          </a:p>
        </p:txBody>
      </p:sp>
      <p:pic>
        <p:nvPicPr>
          <p:cNvPr id="13" name="Picture 12" descr="A chart with different colored rectangles&#10;&#10;AI-generated content may be incorrect.">
            <a:extLst>
              <a:ext uri="{FF2B5EF4-FFF2-40B4-BE49-F238E27FC236}">
                <a16:creationId xmlns:a16="http://schemas.microsoft.com/office/drawing/2014/main" id="{C8920B74-7E12-B6C6-2E1A-424C067C8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34" y="1054028"/>
            <a:ext cx="11329639" cy="4606340"/>
          </a:xfrm>
          <a:prstGeom prst="rect">
            <a:avLst/>
          </a:prstGeom>
        </p:spPr>
      </p:pic>
      <p:pic>
        <p:nvPicPr>
          <p:cNvPr id="15" name="Picture 14" descr="A blue background with black text&#10;&#10;AI-generated content may be incorrect.">
            <a:extLst>
              <a:ext uri="{FF2B5EF4-FFF2-40B4-BE49-F238E27FC236}">
                <a16:creationId xmlns:a16="http://schemas.microsoft.com/office/drawing/2014/main" id="{F086106F-88B3-45CB-D161-969302F6F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2645" y="4867996"/>
            <a:ext cx="2908609" cy="1446960"/>
          </a:xfrm>
          <a:prstGeom prst="rect">
            <a:avLst/>
          </a:prstGeom>
        </p:spPr>
      </p:pic>
    </p:spTree>
    <p:extLst>
      <p:ext uri="{BB962C8B-B14F-4D97-AF65-F5344CB8AC3E}">
        <p14:creationId xmlns:p14="http://schemas.microsoft.com/office/powerpoint/2010/main" val="1931868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Research To Practice CME Planning Committee Members, </a:t>
            </a:r>
            <a:br>
              <a:rPr lang="en-US" dirty="0"/>
            </a:br>
            <a:r>
              <a:rPr lang="en-US" dirty="0"/>
              <a:t>Staff and Reviewers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772816"/>
            <a:ext cx="10512305" cy="4442250"/>
          </a:xfrm>
        </p:spPr>
        <p:txBody>
          <a:bodyPr/>
          <a:lstStyle/>
          <a:p>
            <a:pPr marL="98425" indent="0">
              <a:buNone/>
            </a:pPr>
            <a:r>
              <a:rPr lang="en-US" sz="2500" b="0" dirty="0">
                <a:solidFill>
                  <a:schemeClr val="tx1"/>
                </a:solidFill>
              </a:rPr>
              <a:t>Planners, scientific staff and independent reviewers for Research To Practice have no relevant financial relationships to disclose.</a:t>
            </a:r>
          </a:p>
        </p:txBody>
      </p:sp>
    </p:spTree>
    <p:extLst>
      <p:ext uri="{BB962C8B-B14F-4D97-AF65-F5344CB8AC3E}">
        <p14:creationId xmlns:p14="http://schemas.microsoft.com/office/powerpoint/2010/main" val="20954392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59027-E4B7-A84F-5994-5E4850DB6B4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3B46FC7-E5F1-137A-3872-93B8E028A637}"/>
              </a:ext>
            </a:extLst>
          </p:cNvPr>
          <p:cNvSpPr>
            <a:spLocks noGrp="1"/>
          </p:cNvSpPr>
          <p:nvPr>
            <p:ph type="title"/>
          </p:nvPr>
        </p:nvSpPr>
        <p:spPr>
          <a:xfrm>
            <a:off x="633577" y="288032"/>
            <a:ext cx="11186716" cy="1196752"/>
          </a:xfrm>
        </p:spPr>
        <p:txBody>
          <a:bodyPr/>
          <a:lstStyle/>
          <a:p>
            <a:pPr algn="l"/>
            <a:r>
              <a:rPr lang="en-US" b="1" dirty="0"/>
              <a:t>FDA Approves Acalabrutinib with </a:t>
            </a:r>
            <a:r>
              <a:rPr lang="en-US" b="1" dirty="0" err="1"/>
              <a:t>Venetoclax</a:t>
            </a:r>
            <a:r>
              <a:rPr lang="en-US" b="1" dirty="0"/>
              <a:t> for Chronic Lymphocytic </a:t>
            </a:r>
            <a:r>
              <a:rPr lang="en-US" dirty="0"/>
              <a:t>L</a:t>
            </a:r>
            <a:r>
              <a:rPr lang="en-US" b="1" dirty="0"/>
              <a:t>eukemia or Small Lymphocytic Lymphoma </a:t>
            </a:r>
            <a:br>
              <a:rPr lang="en-US" b="1" dirty="0"/>
            </a:br>
            <a:r>
              <a:rPr lang="en-US" sz="2400" dirty="0"/>
              <a:t>Press Release: February 19, 2026</a:t>
            </a:r>
          </a:p>
        </p:txBody>
      </p:sp>
      <p:sp>
        <p:nvSpPr>
          <p:cNvPr id="4" name="Content Placeholder 3">
            <a:extLst>
              <a:ext uri="{FF2B5EF4-FFF2-40B4-BE49-F238E27FC236}">
                <a16:creationId xmlns:a16="http://schemas.microsoft.com/office/drawing/2014/main" id="{D2D0903C-106D-B7E5-D99F-AD669477D220}"/>
              </a:ext>
            </a:extLst>
          </p:cNvPr>
          <p:cNvSpPr>
            <a:spLocks noGrp="1"/>
          </p:cNvSpPr>
          <p:nvPr>
            <p:ph idx="1"/>
          </p:nvPr>
        </p:nvSpPr>
        <p:spPr>
          <a:xfrm>
            <a:off x="633577" y="1623690"/>
            <a:ext cx="11007039" cy="4214845"/>
          </a:xfrm>
        </p:spPr>
        <p:txBody>
          <a:bodyPr wrap="square"/>
          <a:lstStyle/>
          <a:p>
            <a:pPr marL="17463" indent="0">
              <a:spcBef>
                <a:spcPts val="1000"/>
              </a:spcBef>
              <a:spcAft>
                <a:spcPts val="0"/>
              </a:spcAft>
              <a:buNone/>
            </a:pPr>
            <a:r>
              <a:rPr lang="en-US" sz="2000" b="0" dirty="0"/>
              <a:t>“On February 19, 2026, the Food and Drug Administration approved acalabrutinib tablets and capsules in combination with </a:t>
            </a:r>
            <a:r>
              <a:rPr lang="en-US" sz="2000" b="0" dirty="0" err="1"/>
              <a:t>venetoclax</a:t>
            </a:r>
            <a:r>
              <a:rPr lang="en-US" sz="2000" b="0" dirty="0"/>
              <a:t> for adults with chronic lymphocytic leukemia (CLL) or small lymphocytic lymphoma (SLL).</a:t>
            </a:r>
          </a:p>
          <a:p>
            <a:pPr marL="17463" indent="0">
              <a:spcBef>
                <a:spcPts val="1000"/>
              </a:spcBef>
              <a:spcAft>
                <a:spcPts val="0"/>
              </a:spcAft>
              <a:buNone/>
            </a:pPr>
            <a:r>
              <a:rPr lang="en-US" sz="2000" b="0" dirty="0"/>
              <a:t>Efficacy was evaluated in AMPLIFY (NCT03836261), a randomized, multicenter trial in adult patients previously untreated for CLL without del(17p) or TP53 mutation. Patients were randomized to receive acalabrutinib and </a:t>
            </a:r>
            <a:r>
              <a:rPr lang="en-US" sz="2000" b="0" dirty="0" err="1"/>
              <a:t>venetoclax</a:t>
            </a:r>
            <a:r>
              <a:rPr lang="en-US" sz="2000" b="0" dirty="0"/>
              <a:t> (AV) or Investigator’s choice of chemotherapy (fludarabine plus cyclophosphamide plus rituximab [FCR] or </a:t>
            </a:r>
            <a:r>
              <a:rPr lang="en-US" sz="2000" b="0" dirty="0" err="1"/>
              <a:t>bendamustine</a:t>
            </a:r>
            <a:r>
              <a:rPr lang="en-US" sz="2000" b="0" dirty="0"/>
              <a:t> plus rituximab [BR]).</a:t>
            </a:r>
          </a:p>
          <a:p>
            <a:pPr marL="17463" indent="0">
              <a:spcBef>
                <a:spcPts val="1000"/>
              </a:spcBef>
              <a:spcAft>
                <a:spcPts val="0"/>
              </a:spcAft>
              <a:buNone/>
            </a:pPr>
            <a:r>
              <a:rPr lang="en-US" sz="2000" b="0" dirty="0"/>
              <a:t>The major efficacy outcome measure was progression-free survival (PFS) as assessed by independent review committee for the AV arm versus the investigator’s choice arm (FCR/BR). The median duration of PFS follow-up was 42.6 months. Median PFS was not estimable (NE) (95% CI: 51.1, NE) in the AV arm and 47.6 months (95% CI: 43.3, NE) in the FCR/BR arm (Hazard ratio 0.65 [95% CI: 0.49, 0.87]; </a:t>
            </a:r>
            <a:r>
              <a:rPr lang="en-US" sz="2000" b="0" i="1" dirty="0"/>
              <a:t>p</a:t>
            </a:r>
            <a:r>
              <a:rPr lang="en-US" sz="2000" b="0" dirty="0"/>
              <a:t>-value 0.0038). With a median follow-up of 41.0 months, there were 18 (6%) deaths in the AV arm and 42 (14%) in the FCR/BR arm.”</a:t>
            </a:r>
          </a:p>
          <a:p>
            <a:pPr marL="17463" indent="0">
              <a:spcBef>
                <a:spcPts val="1000"/>
              </a:spcBef>
              <a:spcAft>
                <a:spcPts val="0"/>
              </a:spcAft>
              <a:buNone/>
            </a:pPr>
            <a:endParaRPr lang="en-US" sz="2000" b="0" dirty="0"/>
          </a:p>
        </p:txBody>
      </p:sp>
      <p:sp>
        <p:nvSpPr>
          <p:cNvPr id="5" name="TextBox 4">
            <a:extLst>
              <a:ext uri="{FF2B5EF4-FFF2-40B4-BE49-F238E27FC236}">
                <a16:creationId xmlns:a16="http://schemas.microsoft.com/office/drawing/2014/main" id="{A85EB4BC-7AF2-23B8-B5FD-E3DBC5FF11F0}"/>
              </a:ext>
            </a:extLst>
          </p:cNvPr>
          <p:cNvSpPr txBox="1"/>
          <p:nvPr/>
        </p:nvSpPr>
        <p:spPr>
          <a:xfrm>
            <a:off x="263352" y="6187432"/>
            <a:ext cx="10729192"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/drugs/resources-information-approved-drugs/fda-approves-acalabrutinib-venetoclax-chronic-lymphocytic-leukemia-or-small-lymphocytic-lymphoma</a:t>
            </a:r>
          </a:p>
        </p:txBody>
      </p:sp>
    </p:spTree>
    <p:extLst>
      <p:ext uri="{BB962C8B-B14F-4D97-AF65-F5344CB8AC3E}">
        <p14:creationId xmlns:p14="http://schemas.microsoft.com/office/powerpoint/2010/main" val="24826781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C0362-3052-1154-160F-ECD6EDA7869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5BB2E19-9932-544B-4518-2BD3CAB550B5}"/>
              </a:ext>
            </a:extLst>
          </p:cNvPr>
          <p:cNvSpPr/>
          <p:nvPr/>
        </p:nvSpPr>
        <p:spPr bwMode="auto">
          <a:xfrm>
            <a:off x="536197" y="2451608"/>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27980EBB-5090-FAFA-4FD6-2F5765E00C18}"/>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Relapsed/Refractory CLL</a:t>
            </a:r>
            <a:endParaRPr lang="en-US" sz="2800" dirty="0">
              <a:solidFill>
                <a:srgbClr val="0432FF"/>
              </a:solidFill>
            </a:endParaRPr>
          </a:p>
        </p:txBody>
      </p:sp>
      <p:sp>
        <p:nvSpPr>
          <p:cNvPr id="6" name="Content Placeholder 5">
            <a:extLst>
              <a:ext uri="{FF2B5EF4-FFF2-40B4-BE49-F238E27FC236}">
                <a16:creationId xmlns:a16="http://schemas.microsoft.com/office/drawing/2014/main" id="{DF16C38C-F403-6108-7F03-AF2DB6CC6198}"/>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Overview of Grand Rounds CLL Initiative</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Sequencing Roadmap</a:t>
            </a:r>
          </a:p>
          <a:p>
            <a:pPr marL="98425" indent="0">
              <a:lnSpc>
                <a:spcPts val="3240"/>
              </a:lnSpc>
              <a:spcBef>
                <a:spcPts val="1600"/>
              </a:spcBef>
              <a:spcAft>
                <a:spcPts val="600"/>
              </a:spcAft>
              <a:buNone/>
            </a:pPr>
            <a:r>
              <a:rPr lang="en-US" sz="2800" dirty="0">
                <a:solidFill>
                  <a:schemeClr val="bg1"/>
                </a:solidFill>
              </a:rPr>
              <a:t>Module 2: Key Datasets — </a:t>
            </a:r>
            <a:r>
              <a:rPr lang="en-US" sz="2800" dirty="0" err="1">
                <a:solidFill>
                  <a:schemeClr val="bg1"/>
                </a:solidFill>
              </a:rPr>
              <a:t>Pirtobrutinib</a:t>
            </a:r>
            <a:endParaRPr lang="en-US" sz="2800" dirty="0">
              <a:solidFill>
                <a:schemeClr val="bg1"/>
              </a:solidFill>
            </a:endParaRP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Investigator Survey</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Other Novel Therapy Approaches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EHA 2026</a:t>
            </a:r>
          </a:p>
        </p:txBody>
      </p:sp>
    </p:spTree>
    <p:custDataLst>
      <p:tags r:id="rId1"/>
    </p:custDataLst>
    <p:extLst>
      <p:ext uri="{BB962C8B-B14F-4D97-AF65-F5344CB8AC3E}">
        <p14:creationId xmlns:p14="http://schemas.microsoft.com/office/powerpoint/2010/main" val="38697943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400F-6866-BB5F-B6B3-23EB678964B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5289762-0028-0620-DC89-20888111C0F5}"/>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C630E5CA-FCB6-46AD-1999-9B2433B88D2A}"/>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Thompson PA, Tam CS.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new hope for patients 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inhibitor-refractory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lymphoproliferative disorders.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Blood</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2023 June 29;141(26):3137-42.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monotherapy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Bruton tyrosine kinase inhibitor-intolerant patients with B-cell malignancies: Results of the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BRUIN trial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Haematologica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January 1;110(1):92-102.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Sharman JP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trial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versus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idelalisib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 or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bendamustine</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covalent Bruton tyrosine kinase inhibitor-pretreated chronic lymphocytic leukemia/small lymphocytic lymphoma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CLL-321</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August;43(22):2538-49.</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Eyre TA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CLL-322</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phase 3 open-label, randomized study of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fixed duration pirtobrutinib plus venetoclax and rituximab versus venetoclax and rituximab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previously treated chronic lymphocytic leukemia/small lymphocytic lymphoma. ASCO 2023;Abstract TPS7583.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vs ibrutinib in treatment-naïve and relapsed/refractory CLL/SLL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Results from the first randomized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study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comparing a non-covalent and covalent BTK inhibitor. ASH 2025;Abstract 683. </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Jurczak W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vs bendamustine plus rituximab (BR)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CLL/SLL: First results from a randomized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study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examining a non-covalent BTK inhibitor in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untreated patients</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LBA3.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920841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150EF-A199-3235-93A4-76E97CC400C3}"/>
              </a:ext>
            </a:extLst>
          </p:cNvPr>
          <p:cNvSpPr>
            <a:spLocks noGrp="1"/>
          </p:cNvSpPr>
          <p:nvPr>
            <p:ph type="title"/>
          </p:nvPr>
        </p:nvSpPr>
        <p:spPr>
          <a:xfrm>
            <a:off x="514416" y="203611"/>
            <a:ext cx="11163167" cy="727988"/>
          </a:xfrm>
        </p:spPr>
        <p:txBody>
          <a:bodyPr/>
          <a:lstStyle/>
          <a:p>
            <a:pPr algn="l"/>
            <a:r>
              <a:rPr lang="en-US" dirty="0"/>
              <a:t>Key Differences Between Available Covalent and Reversible Bruton Tyrosine Kinase (BTK) Inhibitors</a:t>
            </a:r>
          </a:p>
        </p:txBody>
      </p:sp>
      <p:sp>
        <p:nvSpPr>
          <p:cNvPr id="7" name="TextBox 6">
            <a:extLst>
              <a:ext uri="{FF2B5EF4-FFF2-40B4-BE49-F238E27FC236}">
                <a16:creationId xmlns:a16="http://schemas.microsoft.com/office/drawing/2014/main" id="{9FAD87BA-4DE2-99EF-5E07-F96B7E4F15AC}"/>
              </a:ext>
            </a:extLst>
          </p:cNvPr>
          <p:cNvSpPr txBox="1"/>
          <p:nvPr/>
        </p:nvSpPr>
        <p:spPr>
          <a:xfrm>
            <a:off x="32340" y="6562580"/>
            <a:ext cx="431592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Thompson PA, Tam CS.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Blood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2023;141(26):3137-42.</a:t>
            </a:r>
          </a:p>
        </p:txBody>
      </p:sp>
      <p:pic>
        <p:nvPicPr>
          <p:cNvPr id="9" name="Picture 8" descr="A table with text and numbers&#10;&#10;Description automatically generated">
            <a:extLst>
              <a:ext uri="{FF2B5EF4-FFF2-40B4-BE49-F238E27FC236}">
                <a16:creationId xmlns:a16="http://schemas.microsoft.com/office/drawing/2014/main" id="{42FEFBF8-E9D3-8382-19D3-DA8D913BC03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2756388" y="1037631"/>
            <a:ext cx="7380071" cy="5418917"/>
          </a:xfrm>
          <a:prstGeom prst="rect">
            <a:avLst/>
          </a:prstGeom>
        </p:spPr>
      </p:pic>
    </p:spTree>
    <p:extLst>
      <p:ext uri="{BB962C8B-B14F-4D97-AF65-F5344CB8AC3E}">
        <p14:creationId xmlns:p14="http://schemas.microsoft.com/office/powerpoint/2010/main" val="2540983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medical document&#10;&#10;Description automatically generated">
            <a:extLst>
              <a:ext uri="{FF2B5EF4-FFF2-40B4-BE49-F238E27FC236}">
                <a16:creationId xmlns:a16="http://schemas.microsoft.com/office/drawing/2014/main" id="{CD4676BF-AA37-E3CF-35C3-C8B4AC8DA7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279576" y="332656"/>
            <a:ext cx="7772400" cy="5394590"/>
          </a:xfrm>
          <a:prstGeom prst="rect">
            <a:avLst/>
          </a:prstGeom>
        </p:spPr>
      </p:pic>
      <p:sp>
        <p:nvSpPr>
          <p:cNvPr id="6" name="Rectangle 5">
            <a:extLst>
              <a:ext uri="{FF2B5EF4-FFF2-40B4-BE49-F238E27FC236}">
                <a16:creationId xmlns:a16="http://schemas.microsoft.com/office/drawing/2014/main" id="{68A689BE-FCF3-F745-F2AB-904842073B1A}"/>
              </a:ext>
            </a:extLst>
          </p:cNvPr>
          <p:cNvSpPr/>
          <p:nvPr/>
        </p:nvSpPr>
        <p:spPr bwMode="auto">
          <a:xfrm>
            <a:off x="2279576" y="5727246"/>
            <a:ext cx="7772400" cy="5100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7" name="TextBox 6">
            <a:extLst>
              <a:ext uri="{FF2B5EF4-FFF2-40B4-BE49-F238E27FC236}">
                <a16:creationId xmlns:a16="http://schemas.microsoft.com/office/drawing/2014/main" id="{DD774E12-BC33-C120-6EBF-A0E956B210E9}"/>
              </a:ext>
            </a:extLst>
          </p:cNvPr>
          <p:cNvSpPr txBox="1"/>
          <p:nvPr/>
        </p:nvSpPr>
        <p:spPr>
          <a:xfrm>
            <a:off x="5883692" y="5782224"/>
            <a:ext cx="4028732" cy="400110"/>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err="1">
                <a:ln>
                  <a:noFill/>
                </a:ln>
                <a:solidFill>
                  <a:srgbClr val="3333CC"/>
                </a:solidFill>
                <a:effectLst/>
                <a:uLnTx/>
                <a:uFillTx/>
                <a:latin typeface="Calibri"/>
                <a:ea typeface="MS PGothic" charset="0"/>
              </a:rPr>
              <a:t>Haematologica</a:t>
            </a:r>
            <a:r>
              <a:rPr kumimoji="0" lang="en-US" sz="2000" b="1" i="0" u="none" strike="noStrike" kern="1200" cap="none" spc="0" normalizeH="0" baseline="0" noProof="0" dirty="0">
                <a:ln>
                  <a:noFill/>
                </a:ln>
                <a:solidFill>
                  <a:srgbClr val="3333CC"/>
                </a:solidFill>
                <a:effectLst/>
                <a:uLnTx/>
                <a:uFillTx/>
                <a:latin typeface="Calibri"/>
                <a:ea typeface="MS PGothic" charset="0"/>
              </a:rPr>
              <a:t> 2025;110(1):92-102. </a:t>
            </a:r>
          </a:p>
        </p:txBody>
      </p:sp>
    </p:spTree>
    <p:extLst>
      <p:ext uri="{BB962C8B-B14F-4D97-AF65-F5344CB8AC3E}">
        <p14:creationId xmlns:p14="http://schemas.microsoft.com/office/powerpoint/2010/main" val="1553958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806BA0-334B-C453-1EFB-69C4ED21FB43}"/>
              </a:ext>
            </a:extLst>
          </p:cNvPr>
          <p:cNvSpPr>
            <a:spLocks noGrp="1"/>
          </p:cNvSpPr>
          <p:nvPr>
            <p:ph type="title"/>
          </p:nvPr>
        </p:nvSpPr>
        <p:spPr>
          <a:xfrm>
            <a:off x="993617" y="29000"/>
            <a:ext cx="10358967" cy="1143000"/>
          </a:xfrm>
        </p:spPr>
        <p:txBody>
          <a:bodyPr/>
          <a:lstStyle/>
          <a:p>
            <a:pPr algn="l"/>
            <a:r>
              <a:rPr lang="en-US" dirty="0"/>
              <a:t>BRUIN: Pirtobrutinib Efficacy in Patients with CLL or SLL Who Received Prior BTK Inhibitor (BTKi) Treatment</a:t>
            </a:r>
          </a:p>
        </p:txBody>
      </p:sp>
      <p:sp>
        <p:nvSpPr>
          <p:cNvPr id="2" name="TextBox 1">
            <a:extLst>
              <a:ext uri="{FF2B5EF4-FFF2-40B4-BE49-F238E27FC236}">
                <a16:creationId xmlns:a16="http://schemas.microsoft.com/office/drawing/2014/main" id="{B2FDEA1B-758A-8BD1-D2A5-61600BDDED63}"/>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Shah NN et al.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Haematologica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2025;110(1):92-102. </a:t>
            </a:r>
          </a:p>
        </p:txBody>
      </p:sp>
      <p:pic>
        <p:nvPicPr>
          <p:cNvPr id="6" name="Picture 5" descr="A chart of a bar graph&#10;&#10;Description automatically generated">
            <a:extLst>
              <a:ext uri="{FF2B5EF4-FFF2-40B4-BE49-F238E27FC236}">
                <a16:creationId xmlns:a16="http://schemas.microsoft.com/office/drawing/2014/main" id="{38CCEA0C-7471-6DA6-10AD-561336E6BAA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184356" y="1148624"/>
            <a:ext cx="9465849" cy="4872664"/>
          </a:xfrm>
          <a:prstGeom prst="rect">
            <a:avLst/>
          </a:prstGeom>
        </p:spPr>
      </p:pic>
      <p:sp>
        <p:nvSpPr>
          <p:cNvPr id="7" name="TextBox 6">
            <a:extLst>
              <a:ext uri="{FF2B5EF4-FFF2-40B4-BE49-F238E27FC236}">
                <a16:creationId xmlns:a16="http://schemas.microsoft.com/office/drawing/2014/main" id="{A017B2FA-BB33-E89D-2F7C-D63E07F70CF4}"/>
              </a:ext>
            </a:extLst>
          </p:cNvPr>
          <p:cNvSpPr txBox="1"/>
          <p:nvPr/>
        </p:nvSpPr>
        <p:spPr>
          <a:xfrm>
            <a:off x="6323479" y="2874967"/>
            <a:ext cx="4291559" cy="4616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72" charset="0"/>
                <a:ea typeface="MS PGothic" charset="0"/>
              </a:rPr>
              <a:t>Overall response rate 76.9%</a:t>
            </a:r>
          </a:p>
        </p:txBody>
      </p:sp>
      <p:sp>
        <p:nvSpPr>
          <p:cNvPr id="4" name="TextBox 3">
            <a:extLst>
              <a:ext uri="{FF2B5EF4-FFF2-40B4-BE49-F238E27FC236}">
                <a16:creationId xmlns:a16="http://schemas.microsoft.com/office/drawing/2014/main" id="{7DDBCEE0-56E4-2E5E-0A07-D162E7E49F7E}"/>
              </a:ext>
            </a:extLst>
          </p:cNvPr>
          <p:cNvSpPr txBox="1"/>
          <p:nvPr/>
        </p:nvSpPr>
        <p:spPr>
          <a:xfrm>
            <a:off x="1184356" y="6021288"/>
            <a:ext cx="549656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SLL = small lymphocytic lymphoma; SPD = sum of product diameters</a:t>
            </a:r>
          </a:p>
        </p:txBody>
      </p:sp>
    </p:spTree>
    <p:extLst>
      <p:ext uri="{BB962C8B-B14F-4D97-AF65-F5344CB8AC3E}">
        <p14:creationId xmlns:p14="http://schemas.microsoft.com/office/powerpoint/2010/main" val="20855143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edical information&#10;&#10;AI-generated content may be incorrect.">
            <a:extLst>
              <a:ext uri="{FF2B5EF4-FFF2-40B4-BE49-F238E27FC236}">
                <a16:creationId xmlns:a16="http://schemas.microsoft.com/office/drawing/2014/main" id="{B7ED4E0D-285B-1B25-E18B-8AD5972E24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81" y="965354"/>
            <a:ext cx="10990038" cy="3896577"/>
          </a:xfrm>
          <a:prstGeom prst="rect">
            <a:avLst/>
          </a:prstGeom>
        </p:spPr>
      </p:pic>
      <p:sp>
        <p:nvSpPr>
          <p:cNvPr id="4" name="Rectangle 3">
            <a:extLst>
              <a:ext uri="{FF2B5EF4-FFF2-40B4-BE49-F238E27FC236}">
                <a16:creationId xmlns:a16="http://schemas.microsoft.com/office/drawing/2014/main" id="{46B59863-1594-AC11-3441-E371FBF45500}"/>
              </a:ext>
            </a:extLst>
          </p:cNvPr>
          <p:cNvSpPr/>
          <p:nvPr/>
        </p:nvSpPr>
        <p:spPr bwMode="auto">
          <a:xfrm>
            <a:off x="9868829" y="965354"/>
            <a:ext cx="1722190" cy="5623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7" name="Rectangle 6">
            <a:extLst>
              <a:ext uri="{FF2B5EF4-FFF2-40B4-BE49-F238E27FC236}">
                <a16:creationId xmlns:a16="http://schemas.microsoft.com/office/drawing/2014/main" id="{B2E07BC6-15BB-9FE4-A6F7-51C1F6512DE9}"/>
              </a:ext>
            </a:extLst>
          </p:cNvPr>
          <p:cNvSpPr/>
          <p:nvPr/>
        </p:nvSpPr>
        <p:spPr bwMode="auto">
          <a:xfrm>
            <a:off x="600981" y="4861931"/>
            <a:ext cx="10990038" cy="78058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TextBox 5">
            <a:extLst>
              <a:ext uri="{FF2B5EF4-FFF2-40B4-BE49-F238E27FC236}">
                <a16:creationId xmlns:a16="http://schemas.microsoft.com/office/drawing/2014/main" id="{5F84A3BE-483F-EEC2-BBF6-902BB5591882}"/>
              </a:ext>
            </a:extLst>
          </p:cNvPr>
          <p:cNvSpPr txBox="1"/>
          <p:nvPr/>
        </p:nvSpPr>
        <p:spPr>
          <a:xfrm>
            <a:off x="7020665" y="5119297"/>
            <a:ext cx="4570354" cy="52322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a:ea typeface="MS PGothic" charset="0"/>
              </a:rPr>
              <a:t>J Clin Oncol </a:t>
            </a:r>
            <a:r>
              <a:rPr kumimoji="0" lang="en-US" sz="2800" b="1" i="0" u="none" strike="noStrike" kern="1200" cap="none" spc="0" normalizeH="0" baseline="0" noProof="0" dirty="0">
                <a:ln>
                  <a:noFill/>
                </a:ln>
                <a:solidFill>
                  <a:srgbClr val="000000"/>
                </a:solidFill>
                <a:effectLst/>
                <a:uLnTx/>
                <a:uFillTx/>
                <a:latin typeface="Calibri"/>
                <a:ea typeface="MS PGothic" charset="0"/>
              </a:rPr>
              <a:t>2025;43:2538-49.</a:t>
            </a:r>
          </a:p>
        </p:txBody>
      </p:sp>
    </p:spTree>
    <p:extLst>
      <p:ext uri="{BB962C8B-B14F-4D97-AF65-F5344CB8AC3E}">
        <p14:creationId xmlns:p14="http://schemas.microsoft.com/office/powerpoint/2010/main" val="1965019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116632"/>
            <a:ext cx="10225136" cy="1008112"/>
          </a:xfrm>
        </p:spPr>
        <p:txBody>
          <a:bodyPr/>
          <a:lstStyle/>
          <a:p>
            <a:pPr algn="l"/>
            <a:r>
              <a:rPr lang="en-US" dirty="0">
                <a:solidFill>
                  <a:srgbClr val="0432FF"/>
                </a:solidFill>
                <a:latin typeface="Calibri" panose="020F0502020204030204" pitchFamily="34" charset="0"/>
                <a:cs typeface="Calibri" panose="020F0502020204030204" pitchFamily="34" charset="0"/>
              </a:rPr>
              <a:t>BRUIN CLL-321: A Phase III Trial of Pirtobrutinib Monotherapy for Relapsed/Refractory CLL</a:t>
            </a:r>
          </a:p>
        </p:txBody>
      </p:sp>
      <p:sp>
        <p:nvSpPr>
          <p:cNvPr id="18" name="TextBox 17">
            <a:extLst>
              <a:ext uri="{FF2B5EF4-FFF2-40B4-BE49-F238E27FC236}">
                <a16:creationId xmlns:a16="http://schemas.microsoft.com/office/drawing/2014/main" id="{8BDBAFCD-3212-2E45-8E59-92373180CF6D}"/>
              </a:ext>
            </a:extLst>
          </p:cNvPr>
          <p:cNvSpPr txBox="1"/>
          <p:nvPr/>
        </p:nvSpPr>
        <p:spPr>
          <a:xfrm>
            <a:off x="0" y="6497190"/>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et al. ASH 2024;Abstract 886.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7" name="Picture 6" descr="A diagram of a patient's flow&#10;&#10;Description automatically generated">
            <a:extLst>
              <a:ext uri="{FF2B5EF4-FFF2-40B4-BE49-F238E27FC236}">
                <a16:creationId xmlns:a16="http://schemas.microsoft.com/office/drawing/2014/main" id="{49C14271-0D36-2979-B06E-E2AF5C22D55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03371" y="1151074"/>
            <a:ext cx="10225136" cy="5153143"/>
          </a:xfrm>
          <a:prstGeom prst="rect">
            <a:avLst/>
          </a:prstGeom>
        </p:spPr>
      </p:pic>
    </p:spTree>
    <p:custDataLst>
      <p:tags r:id="rId1"/>
    </p:custDataLst>
    <p:extLst>
      <p:ext uri="{BB962C8B-B14F-4D97-AF65-F5344CB8AC3E}">
        <p14:creationId xmlns:p14="http://schemas.microsoft.com/office/powerpoint/2010/main" val="758689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66D50-BFA5-DA25-F8D3-817272D139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B43AD4-9B51-594F-C3C9-311B7B9E609D}"/>
              </a:ext>
            </a:extLst>
          </p:cNvPr>
          <p:cNvSpPr>
            <a:spLocks noGrp="1"/>
          </p:cNvSpPr>
          <p:nvPr>
            <p:ph type="title"/>
          </p:nvPr>
        </p:nvSpPr>
        <p:spPr>
          <a:xfrm>
            <a:off x="914400" y="116632"/>
            <a:ext cx="10363200" cy="1008112"/>
          </a:xfrm>
        </p:spPr>
        <p:txBody>
          <a:bodyPr/>
          <a:lstStyle/>
          <a:p>
            <a:r>
              <a:rPr lang="en-US" dirty="0">
                <a:solidFill>
                  <a:srgbClr val="0432FF"/>
                </a:solidFill>
                <a:latin typeface="Calibri" panose="020F0502020204030204" pitchFamily="34" charset="0"/>
                <a:cs typeface="Calibri" panose="020F0502020204030204" pitchFamily="34" charset="0"/>
              </a:rPr>
              <a:t>BRUIN CLL-321: IRC-Assessed Progression-Free Survival (PFS)</a:t>
            </a:r>
          </a:p>
        </p:txBody>
      </p:sp>
      <p:sp>
        <p:nvSpPr>
          <p:cNvPr id="18" name="TextBox 17">
            <a:extLst>
              <a:ext uri="{FF2B5EF4-FFF2-40B4-BE49-F238E27FC236}">
                <a16:creationId xmlns:a16="http://schemas.microsoft.com/office/drawing/2014/main" id="{8AA1E295-7743-3F76-D6B2-8577354809C1}"/>
              </a:ext>
            </a:extLst>
          </p:cNvPr>
          <p:cNvSpPr txBox="1"/>
          <p:nvPr/>
        </p:nvSpPr>
        <p:spPr>
          <a:xfrm>
            <a:off x="119335" y="6508913"/>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et al. </a:t>
            </a:r>
            <a:r>
              <a:rPr kumimoji="0" lang="en-US" sz="1500" b="0" i="1"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
        <p:nvSpPr>
          <p:cNvPr id="6" name="Rectangle 5">
            <a:extLst>
              <a:ext uri="{FF2B5EF4-FFF2-40B4-BE49-F238E27FC236}">
                <a16:creationId xmlns:a16="http://schemas.microsoft.com/office/drawing/2014/main" id="{17A89A0D-34A2-48E1-D811-189D29530627}"/>
              </a:ext>
            </a:extLst>
          </p:cNvPr>
          <p:cNvSpPr/>
          <p:nvPr/>
        </p:nvSpPr>
        <p:spPr bwMode="auto">
          <a:xfrm>
            <a:off x="3647728" y="1019759"/>
            <a:ext cx="576064" cy="180891"/>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5" name="Picture 4" descr="A graph of a patient's disease&#10;&#10;AI-generated content may be incorrect.">
            <a:extLst>
              <a:ext uri="{FF2B5EF4-FFF2-40B4-BE49-F238E27FC236}">
                <a16:creationId xmlns:a16="http://schemas.microsoft.com/office/drawing/2014/main" id="{56C3E60E-622E-051B-F90D-ED80445892A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440353" y="1019759"/>
            <a:ext cx="7123459" cy="5264600"/>
          </a:xfrm>
          <a:prstGeom prst="rect">
            <a:avLst/>
          </a:prstGeom>
        </p:spPr>
      </p:pic>
      <p:sp>
        <p:nvSpPr>
          <p:cNvPr id="7" name="Rectangle 6">
            <a:extLst>
              <a:ext uri="{FF2B5EF4-FFF2-40B4-BE49-F238E27FC236}">
                <a16:creationId xmlns:a16="http://schemas.microsoft.com/office/drawing/2014/main" id="{E2201CB0-289D-B39C-35F8-18BE623A329E}"/>
              </a:ext>
            </a:extLst>
          </p:cNvPr>
          <p:cNvSpPr/>
          <p:nvPr/>
        </p:nvSpPr>
        <p:spPr bwMode="auto">
          <a:xfrm>
            <a:off x="2467362" y="1019759"/>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3" name="TextBox 2">
            <a:extLst>
              <a:ext uri="{FF2B5EF4-FFF2-40B4-BE49-F238E27FC236}">
                <a16:creationId xmlns:a16="http://schemas.microsoft.com/office/drawing/2014/main" id="{DAE9C9DE-4B31-4547-BDA4-05611BA7EB43}"/>
              </a:ext>
            </a:extLst>
          </p:cNvPr>
          <p:cNvSpPr txBox="1"/>
          <p:nvPr/>
        </p:nvSpPr>
        <p:spPr>
          <a:xfrm>
            <a:off x="2527998" y="6285888"/>
            <a:ext cx="7056785" cy="323165"/>
          </a:xfrm>
          <a:prstGeom prst="rect">
            <a:avLst/>
          </a:prstGeom>
          <a:noFill/>
        </p:spPr>
        <p:txBody>
          <a:bodyPr wrap="square" rtlCol="0" anchor="b">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IRC = independent review committee</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3313683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EF19A-F6E8-040D-DF02-5433D781DE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2B421-7CD7-D6BF-C75E-90848B92EA8D}"/>
              </a:ext>
            </a:extLst>
          </p:cNvPr>
          <p:cNvSpPr>
            <a:spLocks noGrp="1"/>
          </p:cNvSpPr>
          <p:nvPr>
            <p:ph type="title"/>
          </p:nvPr>
        </p:nvSpPr>
        <p:spPr>
          <a:xfrm>
            <a:off x="914400" y="116632"/>
            <a:ext cx="10363200" cy="864096"/>
          </a:xfrm>
        </p:spPr>
        <p:txBody>
          <a:bodyPr/>
          <a:lstStyle/>
          <a:p>
            <a:r>
              <a:rPr lang="en-US" dirty="0">
                <a:solidFill>
                  <a:srgbClr val="0432FF"/>
                </a:solidFill>
                <a:latin typeface="Calibri" panose="020F0502020204030204" pitchFamily="34" charset="0"/>
                <a:cs typeface="Calibri" panose="020F0502020204030204" pitchFamily="34" charset="0"/>
              </a:rPr>
              <a:t>BRUIN CLL-321: Safety Profile</a:t>
            </a:r>
          </a:p>
        </p:txBody>
      </p:sp>
      <p:pic>
        <p:nvPicPr>
          <p:cNvPr id="5" name="Picture 4" descr="A table with numbers and a number&#10;&#10;AI-generated content may be incorrect.">
            <a:extLst>
              <a:ext uri="{FF2B5EF4-FFF2-40B4-BE49-F238E27FC236}">
                <a16:creationId xmlns:a16="http://schemas.microsoft.com/office/drawing/2014/main" id="{A0744026-BBA7-AAC9-E3ED-3A9E579EBA0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87505" y="1209874"/>
            <a:ext cx="11616989" cy="4438251"/>
          </a:xfrm>
          <a:prstGeom prst="rect">
            <a:avLst/>
          </a:prstGeom>
        </p:spPr>
      </p:pic>
      <p:sp>
        <p:nvSpPr>
          <p:cNvPr id="8" name="TextBox 7">
            <a:extLst>
              <a:ext uri="{FF2B5EF4-FFF2-40B4-BE49-F238E27FC236}">
                <a16:creationId xmlns:a16="http://schemas.microsoft.com/office/drawing/2014/main" id="{E9483463-EED4-68D7-DF85-57B1F7A6D6CE}"/>
              </a:ext>
            </a:extLst>
          </p:cNvPr>
          <p:cNvSpPr txBox="1"/>
          <p:nvPr/>
        </p:nvSpPr>
        <p:spPr>
          <a:xfrm>
            <a:off x="191344" y="6438575"/>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et al. </a:t>
            </a:r>
            <a:r>
              <a:rPr kumimoji="0" lang="en-US" sz="1500" b="0" i="1"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
        <p:nvSpPr>
          <p:cNvPr id="3" name="TextBox 2">
            <a:extLst>
              <a:ext uri="{FF2B5EF4-FFF2-40B4-BE49-F238E27FC236}">
                <a16:creationId xmlns:a16="http://schemas.microsoft.com/office/drawing/2014/main" id="{78AFEFA7-4F6F-2B30-E43C-F1A643DAC5A6}"/>
              </a:ext>
            </a:extLst>
          </p:cNvPr>
          <p:cNvSpPr txBox="1"/>
          <p:nvPr/>
        </p:nvSpPr>
        <p:spPr>
          <a:xfrm>
            <a:off x="291705" y="5669141"/>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TEAE = treatment-emergent adverse event; IR = incidence rate; IRR = IR ratio</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41593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Wierda — Disclosures</a:t>
            </a:r>
            <a:br>
              <a:rPr lang="en-US" sz="3200" dirty="0">
                <a:solidFill>
                  <a:srgbClr val="0432FF"/>
                </a:solidFill>
              </a:rPr>
            </a:br>
            <a:r>
              <a:rPr lang="en-US" sz="3200" dirty="0">
                <a:solidFill>
                  <a:srgbClr val="0432FF"/>
                </a:solidFill>
              </a:rPr>
              <a:t>Faculty</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295300" y="1484783"/>
          <a:ext cx="9601398" cy="4321105"/>
        </p:xfrm>
        <a:graphic>
          <a:graphicData uri="http://schemas.openxmlformats.org/drawingml/2006/table">
            <a:tbl>
              <a:tblPr firstRow="1" bandRow="1">
                <a:tableStyleId>{F2DE63D5-997A-4646-A377-4702673A728D}</a:tableStyleId>
              </a:tblPr>
              <a:tblGrid>
                <a:gridCol w="2904654">
                  <a:extLst>
                    <a:ext uri="{9D8B030D-6E8A-4147-A177-3AD203B41FA5}">
                      <a16:colId xmlns:a16="http://schemas.microsoft.com/office/drawing/2014/main" val="20000"/>
                    </a:ext>
                  </a:extLst>
                </a:gridCol>
                <a:gridCol w="6696744">
                  <a:extLst>
                    <a:ext uri="{9D8B030D-6E8A-4147-A177-3AD203B41FA5}">
                      <a16:colId xmlns:a16="http://schemas.microsoft.com/office/drawing/2014/main" val="2117869244"/>
                    </a:ext>
                  </a:extLst>
                </a:gridCol>
              </a:tblGrid>
              <a:tr h="1245064">
                <a:tc>
                  <a:txBody>
                    <a:bodyPr/>
                    <a:lstStyle/>
                    <a:p>
                      <a:pPr algn="l"/>
                      <a:r>
                        <a:rPr lang="en-US" sz="1800" b="1" dirty="0">
                          <a:solidFill>
                            <a:schemeClr val="tx1"/>
                          </a:solidFill>
                        </a:rPr>
                        <a:t>Consulting/Advisory Boards, No Compensation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t>
                      </a:r>
                      <a:r>
                        <a:rPr lang="en-US" sz="1800" b="0" dirty="0" err="1">
                          <a:solidFill>
                            <a:schemeClr val="tx1"/>
                          </a:solidFill>
                        </a:rPr>
                        <a:t>Acerta</a:t>
                      </a:r>
                      <a:r>
                        <a:rPr lang="en-US" sz="1800" b="0" dirty="0">
                          <a:solidFill>
                            <a:schemeClr val="tx1"/>
                          </a:solidFill>
                        </a:rPr>
                        <a:t> Pharma — A member of the AstraZeneca Group, AstraZeneca Pharmaceuticals LP, </a:t>
                      </a:r>
                      <a:r>
                        <a:rPr lang="en-US" sz="1800" b="0" dirty="0" err="1">
                          <a:solidFill>
                            <a:schemeClr val="tx1"/>
                          </a:solidFill>
                        </a:rPr>
                        <a:t>BeOne</a:t>
                      </a:r>
                      <a:r>
                        <a:rPr lang="en-US" sz="1800" b="0" dirty="0">
                          <a:solidFill>
                            <a:schemeClr val="tx1"/>
                          </a:solidFill>
                        </a:rPr>
                        <a:t>, Bristol Myers Squibb, </a:t>
                      </a:r>
                      <a:r>
                        <a:rPr lang="en-US" sz="1800" b="0" dirty="0" err="1">
                          <a:solidFill>
                            <a:schemeClr val="tx1"/>
                          </a:solidFill>
                        </a:rPr>
                        <a:t>Intellisphere</a:t>
                      </a:r>
                      <a:r>
                        <a:rPr lang="en-US" sz="1800" b="0" dirty="0">
                          <a:solidFill>
                            <a:schemeClr val="tx1"/>
                          </a:solidFill>
                        </a:rPr>
                        <a:t>, Johnson &amp; Johnson, Lilly, </a:t>
                      </a:r>
                      <a:r>
                        <a:rPr lang="en-US" sz="1800" b="0" dirty="0" err="1">
                          <a:solidFill>
                            <a:schemeClr val="tx1"/>
                          </a:solidFill>
                        </a:rPr>
                        <a:t>Loxo</a:t>
                      </a:r>
                      <a:r>
                        <a:rPr lang="en-US" sz="1800" b="0" dirty="0">
                          <a:solidFill>
                            <a:schemeClr val="tx1"/>
                          </a:solidFill>
                        </a:rPr>
                        <a:t> Oncology Inc, a wholly owned subsidiary of Eli Lilly &amp;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830977">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t>
                      </a:r>
                      <a:r>
                        <a:rPr lang="en-US" sz="1800" b="0" dirty="0" err="1">
                          <a:solidFill>
                            <a:schemeClr val="tx1"/>
                          </a:solidFill>
                        </a:rPr>
                        <a:t>Acerta</a:t>
                      </a:r>
                      <a:r>
                        <a:rPr lang="en-US" sz="1800" b="0" dirty="0">
                          <a:solidFill>
                            <a:schemeClr val="tx1"/>
                          </a:solidFill>
                        </a:rPr>
                        <a:t> Pharma — A member of the AstraZeneca Group, </a:t>
                      </a:r>
                      <a:r>
                        <a:rPr lang="en-US" sz="1800" b="0" dirty="0" err="1">
                          <a:solidFill>
                            <a:schemeClr val="tx1"/>
                          </a:solidFill>
                        </a:rPr>
                        <a:t>BeOne</a:t>
                      </a:r>
                      <a:r>
                        <a:rPr lang="en-US" sz="1800" b="0" dirty="0">
                          <a:solidFill>
                            <a:schemeClr val="tx1"/>
                          </a:solidFill>
                        </a:rPr>
                        <a:t>, Bristol Myers Squibb, Genentech, a member of the Roche Group, Gilead Sciences Inc, Janssen Biotech Inc, Juno Therapeutics, a Bristol Myers Squibb Company, </a:t>
                      </a:r>
                      <a:r>
                        <a:rPr lang="en-US" sz="1800" b="0" dirty="0" err="1">
                          <a:solidFill>
                            <a:schemeClr val="tx1"/>
                          </a:solidFill>
                        </a:rPr>
                        <a:t>Loxo</a:t>
                      </a:r>
                      <a:r>
                        <a:rPr lang="en-US" sz="1800" b="0" dirty="0">
                          <a:solidFill>
                            <a:schemeClr val="tx1"/>
                          </a:solidFill>
                        </a:rPr>
                        <a:t> Oncology Inc, a wholly owned subsidiary of Eli Lilly &amp; Company, </a:t>
                      </a:r>
                      <a:r>
                        <a:rPr lang="en-US" sz="1800" b="0" dirty="0" err="1">
                          <a:solidFill>
                            <a:schemeClr val="tx1"/>
                          </a:solidFill>
                        </a:rPr>
                        <a:t>Nurix</a:t>
                      </a:r>
                      <a:r>
                        <a:rPr lang="en-US" sz="1800" b="0" dirty="0">
                          <a:solidFill>
                            <a:schemeClr val="tx1"/>
                          </a:solidFill>
                        </a:rPr>
                        <a:t> Therapeutics Inc, Pharmacyclics LLC, an AbbVie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5032084"/>
                  </a:ext>
                </a:extLst>
              </a:tr>
              <a:tr h="1245064">
                <a:tc>
                  <a:txBody>
                    <a:bodyPr/>
                    <a:lstStyle/>
                    <a:p>
                      <a:pPr algn="l"/>
                      <a:r>
                        <a:rPr lang="en-US" sz="1800" b="1" dirty="0">
                          <a:solidFill>
                            <a:schemeClr val="tx1"/>
                          </a:solidFill>
                        </a:rPr>
                        <a:t>Nonrelevant Financial and Nonfinancial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National Comprehensive Cancer Network (Chair, CLL), Supported by the NIH/NCI under award number P30 CA016672 and used MD Anderson Cancer Center Support Grant (CCSG) shared resources, Wiley China (consulting/advisory board, no compensation)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68374570"/>
                  </a:ext>
                </a:extLst>
              </a:tr>
            </a:tbl>
          </a:graphicData>
        </a:graphic>
      </p:graphicFrame>
    </p:spTree>
    <p:custDataLst>
      <p:tags r:id="rId1"/>
    </p:custDataLst>
    <p:extLst>
      <p:ext uri="{BB962C8B-B14F-4D97-AF65-F5344CB8AC3E}">
        <p14:creationId xmlns:p14="http://schemas.microsoft.com/office/powerpoint/2010/main" val="16944075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B98206-FFDC-478F-BA89-1AF8986B3E8D}"/>
              </a:ext>
            </a:extLst>
          </p:cNvPr>
          <p:cNvSpPr txBox="1"/>
          <p:nvPr/>
        </p:nvSpPr>
        <p:spPr>
          <a:xfrm>
            <a:off x="9743363" y="5628972"/>
            <a:ext cx="2111009"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72" charset="0"/>
                <a:ea typeface="MS PGothic" charset="0"/>
              </a:rPr>
              <a:t>ASH 2025;Abstract 683.</a:t>
            </a:r>
          </a:p>
        </p:txBody>
      </p:sp>
      <p:pic>
        <p:nvPicPr>
          <p:cNvPr id="11" name="Picture 10">
            <a:extLst>
              <a:ext uri="{FF2B5EF4-FFF2-40B4-BE49-F238E27FC236}">
                <a16:creationId xmlns:a16="http://schemas.microsoft.com/office/drawing/2014/main" id="{B385DDCB-3FA1-5960-6AB9-1E577AEBF27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337627" y="1075139"/>
            <a:ext cx="11516745" cy="4457443"/>
          </a:xfrm>
          <a:prstGeom prst="rect">
            <a:avLst/>
          </a:prstGeom>
        </p:spPr>
      </p:pic>
    </p:spTree>
    <p:extLst>
      <p:ext uri="{BB962C8B-B14F-4D97-AF65-F5344CB8AC3E}">
        <p14:creationId xmlns:p14="http://schemas.microsoft.com/office/powerpoint/2010/main" val="37382050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68B49-7B51-8B14-CAC5-EE906EB27D1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26EB32C-C675-4827-FEA6-ED6B091EDF52}"/>
              </a:ext>
            </a:extLst>
          </p:cNvPr>
          <p:cNvSpPr txBox="1"/>
          <p:nvPr/>
        </p:nvSpPr>
        <p:spPr>
          <a:xfrm>
            <a:off x="0" y="6550223"/>
            <a:ext cx="1064229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 et al. ASH 2025;Abstract 683;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7;[Online ahead of print].</a:t>
            </a:r>
          </a:p>
        </p:txBody>
      </p:sp>
      <p:pic>
        <p:nvPicPr>
          <p:cNvPr id="7" name="Picture 6">
            <a:extLst>
              <a:ext uri="{FF2B5EF4-FFF2-40B4-BE49-F238E27FC236}">
                <a16:creationId xmlns:a16="http://schemas.microsoft.com/office/drawing/2014/main" id="{D65166E3-25B1-53F7-3EC8-0EB927E31C5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37652" y="1067068"/>
            <a:ext cx="11116696" cy="4723863"/>
          </a:xfrm>
          <a:prstGeom prst="rect">
            <a:avLst/>
          </a:prstGeom>
        </p:spPr>
      </p:pic>
      <p:sp>
        <p:nvSpPr>
          <p:cNvPr id="8" name="Title 1">
            <a:extLst>
              <a:ext uri="{FF2B5EF4-FFF2-40B4-BE49-F238E27FC236}">
                <a16:creationId xmlns:a16="http://schemas.microsoft.com/office/drawing/2014/main" id="{C5BD77F2-7ADB-FE8A-0569-620F6F33A895}"/>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3333FF"/>
                </a:solidFill>
                <a:effectLst/>
                <a:uLnTx/>
                <a:uFillTx/>
                <a:latin typeface="Calibri" panose="020F0502020204030204" pitchFamily="34" charset="0"/>
                <a:ea typeface="+mj-ea"/>
                <a:cs typeface="Calibri" panose="020F0502020204030204" pitchFamily="34" charset="0"/>
              </a:rPr>
              <a:t>BRUIN CLL-314 Study Design</a:t>
            </a:r>
          </a:p>
        </p:txBody>
      </p:sp>
      <p:sp>
        <p:nvSpPr>
          <p:cNvPr id="2" name="TextBox 1">
            <a:extLst>
              <a:ext uri="{FF2B5EF4-FFF2-40B4-BE49-F238E27FC236}">
                <a16:creationId xmlns:a16="http://schemas.microsoft.com/office/drawing/2014/main" id="{5856494A-275B-EA62-AB41-342BD3F919C0}"/>
              </a:ext>
            </a:extLst>
          </p:cNvPr>
          <p:cNvSpPr txBox="1"/>
          <p:nvPr/>
        </p:nvSpPr>
        <p:spPr>
          <a:xfrm>
            <a:off x="473725" y="5867178"/>
            <a:ext cx="869141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TN = treatment naïve</a:t>
            </a:r>
          </a:p>
        </p:txBody>
      </p:sp>
    </p:spTree>
    <p:extLst>
      <p:ext uri="{BB962C8B-B14F-4D97-AF65-F5344CB8AC3E}">
        <p14:creationId xmlns:p14="http://schemas.microsoft.com/office/powerpoint/2010/main" val="13727555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CCE51-09EF-66F4-3EFE-D52C7F5082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36B31C-BE44-1648-9985-FBF08AFD18A7}"/>
              </a:ext>
            </a:extLst>
          </p:cNvPr>
          <p:cNvSpPr>
            <a:spLocks noGrp="1"/>
          </p:cNvSpPr>
          <p:nvPr>
            <p:ph type="title"/>
          </p:nvPr>
        </p:nvSpPr>
        <p:spPr>
          <a:xfrm>
            <a:off x="838200" y="189634"/>
            <a:ext cx="10515600" cy="558511"/>
          </a:xfrm>
        </p:spPr>
        <p:txBody>
          <a:bodyPr/>
          <a:lstStyle/>
          <a:p>
            <a:pPr algn="ctr"/>
            <a:r>
              <a:rPr lang="en-US" dirty="0"/>
              <a:t>BRUIN CLL-314: Response Data</a:t>
            </a:r>
          </a:p>
        </p:txBody>
      </p:sp>
      <p:pic>
        <p:nvPicPr>
          <p:cNvPr id="3" name="Picture 2">
            <a:extLst>
              <a:ext uri="{FF2B5EF4-FFF2-40B4-BE49-F238E27FC236}">
                <a16:creationId xmlns:a16="http://schemas.microsoft.com/office/drawing/2014/main" id="{4D008D6E-1887-C1B6-7575-B3E6871073B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76893" y="806116"/>
            <a:ext cx="11038214" cy="5245767"/>
          </a:xfrm>
          <a:prstGeom prst="rect">
            <a:avLst/>
          </a:prstGeom>
        </p:spPr>
      </p:pic>
      <p:sp>
        <p:nvSpPr>
          <p:cNvPr id="4" name="TextBox 3">
            <a:extLst>
              <a:ext uri="{FF2B5EF4-FFF2-40B4-BE49-F238E27FC236}">
                <a16:creationId xmlns:a16="http://schemas.microsoft.com/office/drawing/2014/main" id="{5084E380-45B0-1662-20AD-54B8948CA6F0}"/>
              </a:ext>
            </a:extLst>
          </p:cNvPr>
          <p:cNvSpPr txBox="1"/>
          <p:nvPr/>
        </p:nvSpPr>
        <p:spPr>
          <a:xfrm>
            <a:off x="561861" y="6131582"/>
            <a:ext cx="869141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ORR = overall response rate; NI = noninferiority; PR-L = partial remission with lymphocytosis</a:t>
            </a:r>
          </a:p>
        </p:txBody>
      </p:sp>
      <p:sp>
        <p:nvSpPr>
          <p:cNvPr id="5" name="TextBox 4">
            <a:extLst>
              <a:ext uri="{FF2B5EF4-FFF2-40B4-BE49-F238E27FC236}">
                <a16:creationId xmlns:a16="http://schemas.microsoft.com/office/drawing/2014/main" id="{A89672F5-C306-FFAC-0927-2860C8C1ED59}"/>
              </a:ext>
            </a:extLst>
          </p:cNvPr>
          <p:cNvSpPr txBox="1"/>
          <p:nvPr/>
        </p:nvSpPr>
        <p:spPr>
          <a:xfrm>
            <a:off x="0" y="6550223"/>
            <a:ext cx="1064229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 et al. ASH 2025;Abstract 683;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7;[Online ahead of print].</a:t>
            </a:r>
          </a:p>
        </p:txBody>
      </p:sp>
    </p:spTree>
    <p:extLst>
      <p:ext uri="{BB962C8B-B14F-4D97-AF65-F5344CB8AC3E}">
        <p14:creationId xmlns:p14="http://schemas.microsoft.com/office/powerpoint/2010/main" val="8814160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C3F6D-657A-F429-A82D-F5818276D9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7AA6D6-4E9E-831C-3FA2-B394E6908A2F}"/>
              </a:ext>
            </a:extLst>
          </p:cNvPr>
          <p:cNvSpPr>
            <a:spLocks noGrp="1"/>
          </p:cNvSpPr>
          <p:nvPr>
            <p:ph type="title"/>
          </p:nvPr>
        </p:nvSpPr>
        <p:spPr>
          <a:xfrm>
            <a:off x="838200" y="189634"/>
            <a:ext cx="10515600" cy="558511"/>
          </a:xfrm>
        </p:spPr>
        <p:txBody>
          <a:bodyPr/>
          <a:lstStyle/>
          <a:p>
            <a:pPr algn="ctr"/>
            <a:r>
              <a:rPr lang="en-US" dirty="0"/>
              <a:t>BRUIN CLL-314: PFS in ITT Population</a:t>
            </a:r>
          </a:p>
        </p:txBody>
      </p:sp>
      <p:pic>
        <p:nvPicPr>
          <p:cNvPr id="5" name="Picture 4">
            <a:extLst>
              <a:ext uri="{FF2B5EF4-FFF2-40B4-BE49-F238E27FC236}">
                <a16:creationId xmlns:a16="http://schemas.microsoft.com/office/drawing/2014/main" id="{E47D9897-39C7-8ECC-4419-D1B4CC6B315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240723" y="823496"/>
            <a:ext cx="11710554" cy="5211007"/>
          </a:xfrm>
          <a:prstGeom prst="rect">
            <a:avLst/>
          </a:prstGeom>
        </p:spPr>
      </p:pic>
      <p:sp>
        <p:nvSpPr>
          <p:cNvPr id="3" name="TextBox 2">
            <a:extLst>
              <a:ext uri="{FF2B5EF4-FFF2-40B4-BE49-F238E27FC236}">
                <a16:creationId xmlns:a16="http://schemas.microsoft.com/office/drawing/2014/main" id="{55743DD1-7073-BC14-178E-8514A0AF19D4}"/>
              </a:ext>
            </a:extLst>
          </p:cNvPr>
          <p:cNvSpPr txBox="1"/>
          <p:nvPr/>
        </p:nvSpPr>
        <p:spPr>
          <a:xfrm>
            <a:off x="253388" y="6065481"/>
            <a:ext cx="869141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ITT = intent to treat</a:t>
            </a:r>
          </a:p>
        </p:txBody>
      </p:sp>
      <p:sp>
        <p:nvSpPr>
          <p:cNvPr id="4" name="TextBox 3">
            <a:extLst>
              <a:ext uri="{FF2B5EF4-FFF2-40B4-BE49-F238E27FC236}">
                <a16:creationId xmlns:a16="http://schemas.microsoft.com/office/drawing/2014/main" id="{CE582155-C941-BC5F-FEFC-CDAAC6C23287}"/>
              </a:ext>
            </a:extLst>
          </p:cNvPr>
          <p:cNvSpPr txBox="1"/>
          <p:nvPr/>
        </p:nvSpPr>
        <p:spPr>
          <a:xfrm>
            <a:off x="0" y="6550223"/>
            <a:ext cx="1064229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 et al. ASH 2025;Abstract 683;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7;[Online ahead of print].</a:t>
            </a:r>
          </a:p>
        </p:txBody>
      </p:sp>
    </p:spTree>
    <p:extLst>
      <p:ext uri="{BB962C8B-B14F-4D97-AF65-F5344CB8AC3E}">
        <p14:creationId xmlns:p14="http://schemas.microsoft.com/office/powerpoint/2010/main" val="29735330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76858-5E9C-F4CD-44FA-2293EB95376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07481B8-15A8-6662-C44A-5401CECE730F}"/>
              </a:ext>
            </a:extLst>
          </p:cNvPr>
          <p:cNvSpPr txBox="1"/>
          <p:nvPr/>
        </p:nvSpPr>
        <p:spPr>
          <a:xfrm>
            <a:off x="9576955" y="5451096"/>
            <a:ext cx="2272145"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72" charset="0"/>
                <a:ea typeface="MS PGothic" charset="0"/>
              </a:rPr>
              <a:t>ASH 2025;Abstract LBA3.</a:t>
            </a:r>
          </a:p>
        </p:txBody>
      </p:sp>
      <p:pic>
        <p:nvPicPr>
          <p:cNvPr id="3" name="Picture 2">
            <a:extLst>
              <a:ext uri="{FF2B5EF4-FFF2-40B4-BE49-F238E27FC236}">
                <a16:creationId xmlns:a16="http://schemas.microsoft.com/office/drawing/2014/main" id="{3EC11618-4C01-34D0-9AA1-FDF685449E94}"/>
              </a:ext>
            </a:extLst>
          </p:cNvPr>
          <p:cNvPicPr>
            <a:picLocks noChangeAspect="1"/>
          </p:cNvPicPr>
          <p:nvPr/>
        </p:nvPicPr>
        <p:blipFill>
          <a:blip r:embed="rId2"/>
          <a:stretch>
            <a:fillRect/>
          </a:stretch>
        </p:blipFill>
        <p:spPr>
          <a:xfrm>
            <a:off x="342900" y="1513895"/>
            <a:ext cx="11506200" cy="3830210"/>
          </a:xfrm>
          <a:prstGeom prst="rect">
            <a:avLst/>
          </a:prstGeom>
        </p:spPr>
      </p:pic>
    </p:spTree>
    <p:extLst>
      <p:ext uri="{BB962C8B-B14F-4D97-AF65-F5344CB8AC3E}">
        <p14:creationId xmlns:p14="http://schemas.microsoft.com/office/powerpoint/2010/main" val="1435000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EE75A-C540-EE89-E608-A36AD2AAD1B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C1C9370-273B-DF6D-81B3-B3AC4271B781}"/>
              </a:ext>
            </a:extLst>
          </p:cNvPr>
          <p:cNvSpPr txBox="1"/>
          <p:nvPr/>
        </p:nvSpPr>
        <p:spPr>
          <a:xfrm>
            <a:off x="0" y="6550223"/>
            <a:ext cx="908858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Jurczak W et al. ASH 2025;Abstract LBA3;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9;[Online ahead of print].</a:t>
            </a:r>
          </a:p>
        </p:txBody>
      </p:sp>
      <p:sp>
        <p:nvSpPr>
          <p:cNvPr id="8" name="Title 1">
            <a:extLst>
              <a:ext uri="{FF2B5EF4-FFF2-40B4-BE49-F238E27FC236}">
                <a16:creationId xmlns:a16="http://schemas.microsoft.com/office/drawing/2014/main" id="{0FF7851D-C687-7456-7BFD-CB9F1AC5A48B}"/>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3333FF"/>
                </a:solidFill>
                <a:effectLst/>
                <a:uLnTx/>
                <a:uFillTx/>
                <a:latin typeface="Calibri" panose="020F0502020204030204" pitchFamily="34" charset="0"/>
                <a:ea typeface="+mj-ea"/>
                <a:cs typeface="Calibri" panose="020F0502020204030204" pitchFamily="34" charset="0"/>
              </a:rPr>
              <a:t>BRUIN CLL-313 Study Design</a:t>
            </a:r>
          </a:p>
        </p:txBody>
      </p:sp>
      <p:pic>
        <p:nvPicPr>
          <p:cNvPr id="2" name="Picture 1">
            <a:extLst>
              <a:ext uri="{FF2B5EF4-FFF2-40B4-BE49-F238E27FC236}">
                <a16:creationId xmlns:a16="http://schemas.microsoft.com/office/drawing/2014/main" id="{9A7117A3-7BAF-EECF-F561-6081ED659754}"/>
              </a:ext>
            </a:extLst>
          </p:cNvPr>
          <p:cNvPicPr>
            <a:picLocks noChangeAspect="1"/>
          </p:cNvPicPr>
          <p:nvPr/>
        </p:nvPicPr>
        <p:blipFill>
          <a:blip r:embed="rId2"/>
          <a:stretch>
            <a:fillRect/>
          </a:stretch>
        </p:blipFill>
        <p:spPr>
          <a:xfrm>
            <a:off x="389680" y="917821"/>
            <a:ext cx="11412640" cy="5159705"/>
          </a:xfrm>
          <a:prstGeom prst="rect">
            <a:avLst/>
          </a:prstGeom>
        </p:spPr>
      </p:pic>
    </p:spTree>
    <p:extLst>
      <p:ext uri="{BB962C8B-B14F-4D97-AF65-F5344CB8AC3E}">
        <p14:creationId xmlns:p14="http://schemas.microsoft.com/office/powerpoint/2010/main" val="2448921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054B0-9A6C-8011-BD46-ED40151579E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30A56A1-6350-B484-B0B9-7418F13A155C}"/>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3333FF"/>
                </a:solidFill>
                <a:effectLst/>
                <a:uLnTx/>
                <a:uFillTx/>
                <a:latin typeface="Calibri" panose="020F0502020204030204" pitchFamily="34" charset="0"/>
                <a:ea typeface="+mj-ea"/>
                <a:cs typeface="Calibri" panose="020F0502020204030204" pitchFamily="34" charset="0"/>
              </a:rPr>
              <a:t>BRUIN CLL-313: PFS Outcomes</a:t>
            </a:r>
          </a:p>
        </p:txBody>
      </p:sp>
      <p:pic>
        <p:nvPicPr>
          <p:cNvPr id="3" name="Picture 2">
            <a:extLst>
              <a:ext uri="{FF2B5EF4-FFF2-40B4-BE49-F238E27FC236}">
                <a16:creationId xmlns:a16="http://schemas.microsoft.com/office/drawing/2014/main" id="{FB456E34-183C-9308-BE28-949E0FE143A1}"/>
              </a:ext>
            </a:extLst>
          </p:cNvPr>
          <p:cNvPicPr>
            <a:picLocks noChangeAspect="1"/>
          </p:cNvPicPr>
          <p:nvPr/>
        </p:nvPicPr>
        <p:blipFill>
          <a:blip r:embed="rId2"/>
          <a:stretch>
            <a:fillRect/>
          </a:stretch>
        </p:blipFill>
        <p:spPr>
          <a:xfrm>
            <a:off x="240722" y="905044"/>
            <a:ext cx="11710555" cy="5047911"/>
          </a:xfrm>
          <a:prstGeom prst="rect">
            <a:avLst/>
          </a:prstGeom>
        </p:spPr>
      </p:pic>
      <p:sp>
        <p:nvSpPr>
          <p:cNvPr id="4" name="TextBox 3">
            <a:extLst>
              <a:ext uri="{FF2B5EF4-FFF2-40B4-BE49-F238E27FC236}">
                <a16:creationId xmlns:a16="http://schemas.microsoft.com/office/drawing/2014/main" id="{2EEA8215-9CA7-1ACB-C3E1-41B261520E72}"/>
              </a:ext>
            </a:extLst>
          </p:cNvPr>
          <p:cNvSpPr txBox="1"/>
          <p:nvPr/>
        </p:nvSpPr>
        <p:spPr>
          <a:xfrm>
            <a:off x="0" y="6550223"/>
            <a:ext cx="908858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Jurczak W et al. ASH 2025;Abstract LBA3;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9;[Online ahead of print].</a:t>
            </a:r>
          </a:p>
        </p:txBody>
      </p:sp>
    </p:spTree>
    <p:extLst>
      <p:ext uri="{BB962C8B-B14F-4D97-AF65-F5344CB8AC3E}">
        <p14:creationId xmlns:p14="http://schemas.microsoft.com/office/powerpoint/2010/main" val="278635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54E17-DB59-F68C-B534-9406C72FDE0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BE9679F-8BC6-3477-8BE5-715EF4802D40}"/>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3333FF"/>
                </a:solidFill>
                <a:effectLst/>
                <a:uLnTx/>
                <a:uFillTx/>
                <a:latin typeface="Calibri" panose="020F0502020204030204" pitchFamily="34" charset="0"/>
                <a:ea typeface="+mj-ea"/>
                <a:cs typeface="Calibri" panose="020F0502020204030204" pitchFamily="34" charset="0"/>
              </a:rPr>
              <a:t>BRUIN CLL-313: AEs of Special Interest</a:t>
            </a:r>
          </a:p>
        </p:txBody>
      </p:sp>
      <p:pic>
        <p:nvPicPr>
          <p:cNvPr id="2" name="Picture 1">
            <a:extLst>
              <a:ext uri="{FF2B5EF4-FFF2-40B4-BE49-F238E27FC236}">
                <a16:creationId xmlns:a16="http://schemas.microsoft.com/office/drawing/2014/main" id="{93797DF6-555E-87DB-F9A5-0A7182199D1A}"/>
              </a:ext>
            </a:extLst>
          </p:cNvPr>
          <p:cNvPicPr>
            <a:picLocks noChangeAspect="1"/>
          </p:cNvPicPr>
          <p:nvPr/>
        </p:nvPicPr>
        <p:blipFill>
          <a:blip r:embed="rId2"/>
          <a:stretch>
            <a:fillRect/>
          </a:stretch>
        </p:blipFill>
        <p:spPr>
          <a:xfrm>
            <a:off x="411139" y="840509"/>
            <a:ext cx="11369721" cy="5237320"/>
          </a:xfrm>
          <a:prstGeom prst="rect">
            <a:avLst/>
          </a:prstGeom>
        </p:spPr>
      </p:pic>
      <p:sp>
        <p:nvSpPr>
          <p:cNvPr id="3" name="TextBox 2">
            <a:extLst>
              <a:ext uri="{FF2B5EF4-FFF2-40B4-BE49-F238E27FC236}">
                <a16:creationId xmlns:a16="http://schemas.microsoft.com/office/drawing/2014/main" id="{8B06C105-FA61-8EFC-8C23-4053F1C9254D}"/>
              </a:ext>
            </a:extLst>
          </p:cNvPr>
          <p:cNvSpPr txBox="1"/>
          <p:nvPr/>
        </p:nvSpPr>
        <p:spPr>
          <a:xfrm>
            <a:off x="0" y="6550223"/>
            <a:ext cx="908858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Jurczak W et al. ASH 2025;Abstract LBA3;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9;[Online ahead of print].</a:t>
            </a:r>
          </a:p>
        </p:txBody>
      </p:sp>
    </p:spTree>
    <p:extLst>
      <p:ext uri="{BB962C8B-B14F-4D97-AF65-F5344CB8AC3E}">
        <p14:creationId xmlns:p14="http://schemas.microsoft.com/office/powerpoint/2010/main" val="1906334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3E4EC-0891-AA34-E1B9-1B295EC7EEA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E60E6A8-251D-5A15-D165-B0F6D8963E0B}"/>
              </a:ext>
            </a:extLst>
          </p:cNvPr>
          <p:cNvSpPr/>
          <p:nvPr/>
        </p:nvSpPr>
        <p:spPr bwMode="auto">
          <a:xfrm>
            <a:off x="536197" y="3192385"/>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67F16E03-0DE2-C2FF-ED9A-F0E3EF56CFAE}"/>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Relapsed/Refractory CLL</a:t>
            </a:r>
            <a:endParaRPr lang="en-US" sz="2800" dirty="0">
              <a:solidFill>
                <a:srgbClr val="0432FF"/>
              </a:solidFill>
            </a:endParaRPr>
          </a:p>
        </p:txBody>
      </p:sp>
      <p:sp>
        <p:nvSpPr>
          <p:cNvPr id="6" name="Content Placeholder 5">
            <a:extLst>
              <a:ext uri="{FF2B5EF4-FFF2-40B4-BE49-F238E27FC236}">
                <a16:creationId xmlns:a16="http://schemas.microsoft.com/office/drawing/2014/main" id="{705D3475-C50C-1A53-4A7B-02F1D438AB51}"/>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Overview of Grand Rounds CLL Initiative</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Sequencing Roadmap</a:t>
            </a: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Key Datasets — </a:t>
            </a:r>
            <a:r>
              <a:rPr lang="en-US" sz="2800" dirty="0" err="1">
                <a:solidFill>
                  <a:schemeClr val="tx1"/>
                </a:solidFill>
              </a:rPr>
              <a:t>Pirtobrutinib</a:t>
            </a:r>
            <a:endParaRPr lang="en-US" sz="2800" dirty="0">
              <a:solidFill>
                <a:schemeClr val="tx1"/>
              </a:solidFill>
            </a:endParaRPr>
          </a:p>
          <a:p>
            <a:pPr marL="98425" indent="0">
              <a:lnSpc>
                <a:spcPts val="3240"/>
              </a:lnSpc>
              <a:spcBef>
                <a:spcPts val="1600"/>
              </a:spcBef>
              <a:spcAft>
                <a:spcPts val="600"/>
              </a:spcAft>
              <a:buNone/>
            </a:pPr>
            <a:r>
              <a:rPr lang="en-US" sz="2800" dirty="0">
                <a:solidFill>
                  <a:schemeClr val="bg1"/>
                </a:solidFill>
              </a:rPr>
              <a:t>Module 3: Investigator Survey</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Other Novel Therapy Approaches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EHA 2026</a:t>
            </a:r>
          </a:p>
        </p:txBody>
      </p:sp>
    </p:spTree>
    <p:custDataLst>
      <p:tags r:id="rId1"/>
    </p:custDataLst>
    <p:extLst>
      <p:ext uri="{BB962C8B-B14F-4D97-AF65-F5344CB8AC3E}">
        <p14:creationId xmlns:p14="http://schemas.microsoft.com/office/powerpoint/2010/main" val="1994407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BF34C8C-FE15-FBD6-135F-52BB2FED832F}"/>
              </a:ext>
            </a:extLst>
          </p:cNvPr>
          <p:cNvSpPr>
            <a:spLocks noGrp="1"/>
          </p:cNvSpPr>
          <p:nvPr>
            <p:ph idx="46"/>
          </p:nvPr>
        </p:nvSpPr>
        <p:spPr/>
        <p:txBody>
          <a:bodyPr/>
          <a:lstStyle/>
          <a:p>
            <a:r>
              <a:rPr lang="en-US" dirty="0"/>
              <a:t>Venetoclax/anti-CD20 antibody</a:t>
            </a:r>
          </a:p>
        </p:txBody>
      </p:sp>
      <p:sp>
        <p:nvSpPr>
          <p:cNvPr id="19" name="Content Placeholder 18">
            <a:extLst>
              <a:ext uri="{FF2B5EF4-FFF2-40B4-BE49-F238E27FC236}">
                <a16:creationId xmlns:a16="http://schemas.microsoft.com/office/drawing/2014/main" id="{7795126B-CDD9-0C2A-95BB-A40729D8E120}"/>
              </a:ext>
            </a:extLst>
          </p:cNvPr>
          <p:cNvSpPr>
            <a:spLocks noGrp="1"/>
          </p:cNvSpPr>
          <p:nvPr>
            <p:ph idx="47"/>
          </p:nvPr>
        </p:nvSpPr>
        <p:spPr/>
        <p:txBody>
          <a:bodyPr/>
          <a:lstStyle/>
          <a:p>
            <a:r>
              <a:rPr lang="en-US" dirty="0"/>
              <a:t>Venetoclax/anti-CD20 antibody</a:t>
            </a:r>
          </a:p>
        </p:txBody>
      </p:sp>
      <p:sp>
        <p:nvSpPr>
          <p:cNvPr id="4" name="Content Placeholder 18">
            <a:extLst>
              <a:ext uri="{FF2B5EF4-FFF2-40B4-BE49-F238E27FC236}">
                <a16:creationId xmlns:a16="http://schemas.microsoft.com/office/drawing/2014/main" id="{A54DC3EE-B5A6-E6EC-FE34-2626D3B69AF1}"/>
              </a:ext>
            </a:extLst>
          </p:cNvPr>
          <p:cNvSpPr>
            <a:spLocks noGrp="1"/>
          </p:cNvSpPr>
          <p:nvPr>
            <p:ph idx="48"/>
          </p:nvPr>
        </p:nvSpPr>
        <p:spPr/>
        <p:txBody>
          <a:bodyPr/>
          <a:lstStyle/>
          <a:p>
            <a:r>
              <a:rPr lang="en-US" dirty="0"/>
              <a:t>Venetoclax/anti-CD20 antibody</a:t>
            </a:r>
          </a:p>
        </p:txBody>
      </p:sp>
      <p:sp>
        <p:nvSpPr>
          <p:cNvPr id="5" name="Content Placeholder 4">
            <a:extLst>
              <a:ext uri="{FF2B5EF4-FFF2-40B4-BE49-F238E27FC236}">
                <a16:creationId xmlns:a16="http://schemas.microsoft.com/office/drawing/2014/main" id="{98C2AFF7-C310-09C9-4AE8-DAF86E2F2343}"/>
              </a:ext>
            </a:extLst>
          </p:cNvPr>
          <p:cNvSpPr>
            <a:spLocks noGrp="1"/>
          </p:cNvSpPr>
          <p:nvPr>
            <p:ph idx="49"/>
          </p:nvPr>
        </p:nvSpPr>
        <p:spPr/>
        <p:txBody>
          <a:bodyPr/>
          <a:lstStyle/>
          <a:p>
            <a:r>
              <a:rPr lang="en-US" dirty="0"/>
              <a:t>Pirtobrutinib</a:t>
            </a:r>
          </a:p>
        </p:txBody>
      </p:sp>
      <p:sp>
        <p:nvSpPr>
          <p:cNvPr id="25" name="Content Placeholder 24">
            <a:extLst>
              <a:ext uri="{FF2B5EF4-FFF2-40B4-BE49-F238E27FC236}">
                <a16:creationId xmlns:a16="http://schemas.microsoft.com/office/drawing/2014/main" id="{1336C755-D4ED-EEA5-8E5E-F961463A069E}"/>
              </a:ext>
            </a:extLst>
          </p:cNvPr>
          <p:cNvSpPr>
            <a:spLocks noGrp="1"/>
          </p:cNvSpPr>
          <p:nvPr>
            <p:ph idx="50"/>
          </p:nvPr>
        </p:nvSpPr>
        <p:spPr/>
        <p:txBody>
          <a:bodyPr/>
          <a:lstStyle/>
          <a:p>
            <a:r>
              <a:rPr lang="en-US" dirty="0"/>
              <a:t>Pirtobrutinib</a:t>
            </a:r>
          </a:p>
        </p:txBody>
      </p:sp>
      <p:sp>
        <p:nvSpPr>
          <p:cNvPr id="23" name="Content Placeholder 22">
            <a:extLst>
              <a:ext uri="{FF2B5EF4-FFF2-40B4-BE49-F238E27FC236}">
                <a16:creationId xmlns:a16="http://schemas.microsoft.com/office/drawing/2014/main" id="{A09D9A1D-1FD1-D499-5683-D72D638390C5}"/>
              </a:ext>
            </a:extLst>
          </p:cNvPr>
          <p:cNvSpPr>
            <a:spLocks noGrp="1"/>
          </p:cNvSpPr>
          <p:nvPr>
            <p:ph idx="51"/>
          </p:nvPr>
        </p:nvSpPr>
        <p:spPr/>
        <p:txBody>
          <a:bodyPr/>
          <a:lstStyle/>
          <a:p>
            <a:r>
              <a:rPr lang="en-US" dirty="0"/>
              <a:t>Venetoclax/anti-CD20 antibody</a:t>
            </a:r>
          </a:p>
        </p:txBody>
      </p:sp>
      <p:sp>
        <p:nvSpPr>
          <p:cNvPr id="2" name="Title 16">
            <a:extLst>
              <a:ext uri="{FF2B5EF4-FFF2-40B4-BE49-F238E27FC236}">
                <a16:creationId xmlns:a16="http://schemas.microsoft.com/office/drawing/2014/main" id="{2B3EB6B0-FD22-9691-75B8-754484D8B8F1}"/>
              </a:ext>
            </a:extLst>
          </p:cNvPr>
          <p:cNvSpPr>
            <a:spLocks noGrp="1"/>
          </p:cNvSpPr>
          <p:nvPr>
            <p:ph type="title"/>
          </p:nvPr>
        </p:nvSpPr>
        <p:spPr>
          <a:xfrm>
            <a:off x="912285" y="0"/>
            <a:ext cx="10600011" cy="1023414"/>
          </a:xfrm>
        </p:spPr>
        <p:txBody>
          <a:bodyPr/>
          <a:lstStyle/>
          <a:p>
            <a:r>
              <a:rPr lang="en-US" u="sng" dirty="0"/>
              <a:t>75-year-old patient with relapsed CLL, no del(17p) or TP53 mutation</a:t>
            </a:r>
            <a:r>
              <a:rPr lang="en-US" dirty="0"/>
              <a:t>:</a:t>
            </a:r>
            <a:br>
              <a:rPr lang="en-US" dirty="0"/>
            </a:br>
            <a:r>
              <a:rPr lang="en-US" dirty="0"/>
              <a:t>Covalent BTKi 6 years </a:t>
            </a:r>
            <a:r>
              <a:rPr lang="en-US" dirty="0">
                <a:sym typeface="Wingdings" pitchFamily="2" charset="2"/>
              </a:rPr>
              <a:t></a:t>
            </a:r>
            <a:r>
              <a:rPr lang="en-US" dirty="0"/>
              <a:t> PD </a:t>
            </a:r>
            <a:r>
              <a:rPr lang="en-US" dirty="0">
                <a:sym typeface="Wingdings" pitchFamily="2" charset="2"/>
              </a:rPr>
              <a:t> </a:t>
            </a:r>
            <a:r>
              <a:rPr lang="en-US" dirty="0"/>
              <a:t>venetoclax/anti-CD20 antibody 2 years </a:t>
            </a:r>
            <a:r>
              <a:rPr lang="en-US" dirty="0">
                <a:sym typeface="Wingdings" pitchFamily="2" charset="2"/>
              </a:rPr>
              <a:t> </a:t>
            </a:r>
            <a:br>
              <a:rPr lang="en-US" dirty="0">
                <a:sym typeface="Wingdings" pitchFamily="2" charset="2"/>
              </a:rPr>
            </a:br>
            <a:r>
              <a:rPr lang="en-US" u="sng" dirty="0"/>
              <a:t>3 years observation</a:t>
            </a:r>
            <a:r>
              <a:rPr lang="en-US" dirty="0"/>
              <a:t> </a:t>
            </a:r>
            <a:r>
              <a:rPr lang="en-US" dirty="0">
                <a:sym typeface="Wingdings" pitchFamily="2" charset="2"/>
              </a:rPr>
              <a:t> </a:t>
            </a:r>
            <a:r>
              <a:rPr lang="en-US" dirty="0"/>
              <a:t>PD</a:t>
            </a:r>
          </a:p>
        </p:txBody>
      </p:sp>
      <p:sp>
        <p:nvSpPr>
          <p:cNvPr id="7" name="Content Placeholder 6">
            <a:extLst>
              <a:ext uri="{FF2B5EF4-FFF2-40B4-BE49-F238E27FC236}">
                <a16:creationId xmlns:a16="http://schemas.microsoft.com/office/drawing/2014/main" id="{78BBE177-C199-462E-9BC1-2B9CDE4ABC7E}"/>
              </a:ext>
            </a:extLst>
          </p:cNvPr>
          <p:cNvSpPr>
            <a:spLocks noGrp="1"/>
          </p:cNvSpPr>
          <p:nvPr>
            <p:ph idx="52"/>
          </p:nvPr>
        </p:nvSpPr>
        <p:spPr/>
        <p:txBody>
          <a:bodyPr/>
          <a:lstStyle/>
          <a:p>
            <a:r>
              <a:rPr lang="en-US" dirty="0" err="1"/>
              <a:t>Pirtobrutinib</a:t>
            </a:r>
            <a:r>
              <a:rPr lang="en-US" dirty="0"/>
              <a:t> or </a:t>
            </a:r>
            <a:r>
              <a:rPr lang="en-US" dirty="0" err="1"/>
              <a:t>venetoclax</a:t>
            </a:r>
            <a:r>
              <a:rPr lang="en-US" dirty="0"/>
              <a:t>/anti-CD20 antibody for 2 years</a:t>
            </a:r>
          </a:p>
        </p:txBody>
      </p:sp>
      <p:sp>
        <p:nvSpPr>
          <p:cNvPr id="3" name="TextBox 2">
            <a:extLst>
              <a:ext uri="{FF2B5EF4-FFF2-40B4-BE49-F238E27FC236}">
                <a16:creationId xmlns:a16="http://schemas.microsoft.com/office/drawing/2014/main" id="{A340888E-50E4-F8CD-64D0-D5D004168F09}"/>
              </a:ext>
            </a:extLst>
          </p:cNvPr>
          <p:cNvSpPr txBox="1"/>
          <p:nvPr/>
        </p:nvSpPr>
        <p:spPr>
          <a:xfrm>
            <a:off x="479376" y="6422890"/>
            <a:ext cx="9553064"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BTKi = Bruton tyrosine kinase inhibitor; PD = disease progression; CAR T = chimeric antigen receptor T-cell therapy</a:t>
            </a:r>
          </a:p>
        </p:txBody>
      </p:sp>
    </p:spTree>
    <p:extLst>
      <p:ext uri="{BB962C8B-B14F-4D97-AF65-F5344CB8AC3E}">
        <p14:creationId xmlns:p14="http://schemas.microsoft.com/office/powerpoint/2010/main" val="850599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405054"/>
          </a:xfrm>
        </p:spPr>
        <p:txBody>
          <a:bodyPr/>
          <a:lstStyle/>
          <a:p>
            <a:r>
              <a:rPr lang="en-US" sz="3200" dirty="0">
                <a:solidFill>
                  <a:srgbClr val="0432FF"/>
                </a:solidFill>
              </a:rPr>
              <a:t>Dr Ahn — Disclosures</a:t>
            </a:r>
            <a:br>
              <a:rPr lang="en-US" sz="3200" dirty="0">
                <a:solidFill>
                  <a:srgbClr val="0432FF"/>
                </a:solidFill>
              </a:rPr>
            </a:br>
            <a:r>
              <a:rPr lang="en-US" sz="3200" dirty="0">
                <a:solidFill>
                  <a:srgbClr val="0432FF"/>
                </a:solidFill>
              </a:rPr>
              <a:t>Contributing Clinical Investigator</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295300" y="2099473"/>
          <a:ext cx="9601398" cy="1838279"/>
        </p:xfrm>
        <a:graphic>
          <a:graphicData uri="http://schemas.openxmlformats.org/drawingml/2006/table">
            <a:tbl>
              <a:tblPr firstRow="1" bandRow="1">
                <a:tableStyleId>{F2DE63D5-997A-4646-A377-4702673A728D}</a:tableStyleId>
              </a:tblPr>
              <a:tblGrid>
                <a:gridCol w="2904654">
                  <a:extLst>
                    <a:ext uri="{9D8B030D-6E8A-4147-A177-3AD203B41FA5}">
                      <a16:colId xmlns:a16="http://schemas.microsoft.com/office/drawing/2014/main" val="20000"/>
                    </a:ext>
                  </a:extLst>
                </a:gridCol>
                <a:gridCol w="6696744">
                  <a:extLst>
                    <a:ext uri="{9D8B030D-6E8A-4147-A177-3AD203B41FA5}">
                      <a16:colId xmlns:a16="http://schemas.microsoft.com/office/drawing/2014/main" val="2117869244"/>
                    </a:ext>
                  </a:extLst>
                </a:gridCol>
              </a:tblGrid>
              <a:tr h="891610">
                <a:tc>
                  <a:txBody>
                    <a:bodyPr/>
                    <a:lstStyle/>
                    <a:p>
                      <a:pPr algn="l"/>
                      <a:r>
                        <a:rPr lang="en-US" sz="1800" b="1">
                          <a:solidFill>
                            <a:schemeClr val="tx1"/>
                          </a:solidFill>
                        </a:rPr>
                        <a:t>Consulting Agreements</a:t>
                      </a:r>
                      <a:endParaRPr lang="en-US" sz="1800" b="1"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a:t>
                      </a:r>
                      <a:r>
                        <a:rPr lang="en-US" sz="1800" b="0" dirty="0" err="1">
                          <a:solidFill>
                            <a:schemeClr val="tx1"/>
                          </a:solidFill>
                        </a:rPr>
                        <a:t>BeOne</a:t>
                      </a:r>
                      <a:r>
                        <a:rPr lang="en-US" sz="1800" b="0" dirty="0">
                          <a:solidFill>
                            <a:schemeClr val="tx1"/>
                          </a:solidFill>
                        </a:rPr>
                        <a:t>, Lilly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46669">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BeOne</a:t>
                      </a:r>
                      <a:r>
                        <a:rPr lang="en-US" sz="1800" b="0" dirty="0">
                          <a:solidFill>
                            <a:schemeClr val="tx1"/>
                          </a:solidFill>
                        </a:rPr>
                        <a:t>, Genentech, a member of the Roche Group, Lilly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5032084"/>
                  </a:ext>
                </a:extLst>
              </a:tr>
            </a:tbl>
          </a:graphicData>
        </a:graphic>
      </p:graphicFrame>
    </p:spTree>
    <p:custDataLst>
      <p:tags r:id="rId1"/>
    </p:custDataLst>
    <p:extLst>
      <p:ext uri="{BB962C8B-B14F-4D97-AF65-F5344CB8AC3E}">
        <p14:creationId xmlns:p14="http://schemas.microsoft.com/office/powerpoint/2010/main" val="39516421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FC17B-48E1-9CF2-B14B-F44E43E89B59}"/>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023D08AE-FA92-B6B4-D8DE-0E3111E50377}"/>
              </a:ext>
            </a:extLst>
          </p:cNvPr>
          <p:cNvSpPr>
            <a:spLocks noGrp="1"/>
          </p:cNvSpPr>
          <p:nvPr>
            <p:ph idx="46"/>
          </p:nvPr>
        </p:nvSpPr>
        <p:spPr/>
        <p:txBody>
          <a:bodyPr/>
          <a:lstStyle/>
          <a:p>
            <a:r>
              <a:rPr lang="en-US" dirty="0"/>
              <a:t>12 months</a:t>
            </a:r>
          </a:p>
        </p:txBody>
      </p:sp>
      <p:sp>
        <p:nvSpPr>
          <p:cNvPr id="19" name="Content Placeholder 18">
            <a:extLst>
              <a:ext uri="{FF2B5EF4-FFF2-40B4-BE49-F238E27FC236}">
                <a16:creationId xmlns:a16="http://schemas.microsoft.com/office/drawing/2014/main" id="{B9D82FB7-9AD7-AD22-7540-4AA9EC04DDC7}"/>
              </a:ext>
            </a:extLst>
          </p:cNvPr>
          <p:cNvSpPr>
            <a:spLocks noGrp="1"/>
          </p:cNvSpPr>
          <p:nvPr>
            <p:ph idx="47"/>
          </p:nvPr>
        </p:nvSpPr>
        <p:spPr/>
        <p:txBody>
          <a:bodyPr/>
          <a:lstStyle/>
          <a:p>
            <a:r>
              <a:rPr lang="en-US" dirty="0"/>
              <a:t>&gt;24 months</a:t>
            </a:r>
          </a:p>
        </p:txBody>
      </p:sp>
      <p:sp>
        <p:nvSpPr>
          <p:cNvPr id="20" name="Content Placeholder 19">
            <a:extLst>
              <a:ext uri="{FF2B5EF4-FFF2-40B4-BE49-F238E27FC236}">
                <a16:creationId xmlns:a16="http://schemas.microsoft.com/office/drawing/2014/main" id="{A75EBACF-8155-3105-F5F4-4D470B83467B}"/>
              </a:ext>
            </a:extLst>
          </p:cNvPr>
          <p:cNvSpPr>
            <a:spLocks noGrp="1"/>
          </p:cNvSpPr>
          <p:nvPr>
            <p:ph idx="48"/>
          </p:nvPr>
        </p:nvSpPr>
        <p:spPr/>
        <p:txBody>
          <a:bodyPr/>
          <a:lstStyle/>
          <a:p>
            <a:r>
              <a:rPr lang="en-US" dirty="0"/>
              <a:t>36 months</a:t>
            </a:r>
          </a:p>
        </p:txBody>
      </p:sp>
      <p:sp>
        <p:nvSpPr>
          <p:cNvPr id="21" name="Content Placeholder 20">
            <a:extLst>
              <a:ext uri="{FF2B5EF4-FFF2-40B4-BE49-F238E27FC236}">
                <a16:creationId xmlns:a16="http://schemas.microsoft.com/office/drawing/2014/main" id="{D754D058-C481-5A72-AB3D-9D4CC8E75F80}"/>
              </a:ext>
            </a:extLst>
          </p:cNvPr>
          <p:cNvSpPr>
            <a:spLocks noGrp="1"/>
          </p:cNvSpPr>
          <p:nvPr>
            <p:ph idx="49"/>
          </p:nvPr>
        </p:nvSpPr>
        <p:spPr/>
        <p:txBody>
          <a:bodyPr/>
          <a:lstStyle/>
          <a:p>
            <a:r>
              <a:rPr lang="en-US" dirty="0"/>
              <a:t>24 months</a:t>
            </a:r>
          </a:p>
        </p:txBody>
      </p:sp>
      <p:sp>
        <p:nvSpPr>
          <p:cNvPr id="22" name="Content Placeholder 21">
            <a:extLst>
              <a:ext uri="{FF2B5EF4-FFF2-40B4-BE49-F238E27FC236}">
                <a16:creationId xmlns:a16="http://schemas.microsoft.com/office/drawing/2014/main" id="{9AD2EDBB-D279-06CD-DB08-A52D5D932495}"/>
              </a:ext>
            </a:extLst>
          </p:cNvPr>
          <p:cNvSpPr>
            <a:spLocks noGrp="1"/>
          </p:cNvSpPr>
          <p:nvPr>
            <p:ph idx="50"/>
          </p:nvPr>
        </p:nvSpPr>
        <p:spPr/>
        <p:txBody>
          <a:bodyPr/>
          <a:lstStyle/>
          <a:p>
            <a:r>
              <a:rPr lang="en-US" dirty="0"/>
              <a:t>24 months</a:t>
            </a:r>
          </a:p>
        </p:txBody>
      </p:sp>
      <p:sp>
        <p:nvSpPr>
          <p:cNvPr id="23" name="Content Placeholder 22">
            <a:extLst>
              <a:ext uri="{FF2B5EF4-FFF2-40B4-BE49-F238E27FC236}">
                <a16:creationId xmlns:a16="http://schemas.microsoft.com/office/drawing/2014/main" id="{A000C5A4-908C-0369-4F18-69AB657BEF06}"/>
              </a:ext>
            </a:extLst>
          </p:cNvPr>
          <p:cNvSpPr>
            <a:spLocks noGrp="1"/>
          </p:cNvSpPr>
          <p:nvPr>
            <p:ph idx="51"/>
          </p:nvPr>
        </p:nvSpPr>
        <p:spPr/>
        <p:txBody>
          <a:bodyPr/>
          <a:lstStyle/>
          <a:p>
            <a:r>
              <a:rPr lang="en-US" dirty="0"/>
              <a:t>12 months</a:t>
            </a:r>
          </a:p>
        </p:txBody>
      </p:sp>
      <p:sp>
        <p:nvSpPr>
          <p:cNvPr id="17" name="Title 16">
            <a:extLst>
              <a:ext uri="{FF2B5EF4-FFF2-40B4-BE49-F238E27FC236}">
                <a16:creationId xmlns:a16="http://schemas.microsoft.com/office/drawing/2014/main" id="{2C7744C4-2E7B-D5D4-1610-F653909B058D}"/>
              </a:ext>
            </a:extLst>
          </p:cNvPr>
          <p:cNvSpPr>
            <a:spLocks noGrp="1"/>
          </p:cNvSpPr>
          <p:nvPr>
            <p:ph type="title"/>
          </p:nvPr>
        </p:nvSpPr>
        <p:spPr>
          <a:xfrm>
            <a:off x="912285" y="0"/>
            <a:ext cx="11019520" cy="1023414"/>
          </a:xfrm>
        </p:spPr>
        <p:txBody>
          <a:bodyPr/>
          <a:lstStyle/>
          <a:p>
            <a:r>
              <a:rPr lang="en-US" dirty="0"/>
              <a:t>In general, what is the minimum duration of remission after second-line </a:t>
            </a:r>
            <a:r>
              <a:rPr lang="en-US" dirty="0" err="1"/>
              <a:t>venetoclax</a:t>
            </a:r>
            <a:r>
              <a:rPr lang="en-US" dirty="0"/>
              <a:t>/</a:t>
            </a:r>
            <a:br>
              <a:rPr lang="en-US" dirty="0"/>
            </a:br>
            <a:r>
              <a:rPr lang="en-US" dirty="0"/>
              <a:t>anti-CD20 antibody before you would consider retreatment as third-line therapy? </a:t>
            </a:r>
          </a:p>
        </p:txBody>
      </p:sp>
      <p:sp>
        <p:nvSpPr>
          <p:cNvPr id="3" name="Content Placeholder 2">
            <a:extLst>
              <a:ext uri="{FF2B5EF4-FFF2-40B4-BE49-F238E27FC236}">
                <a16:creationId xmlns:a16="http://schemas.microsoft.com/office/drawing/2014/main" id="{B2D2294D-7B7A-15EA-C1E7-8D288468B645}"/>
              </a:ext>
            </a:extLst>
          </p:cNvPr>
          <p:cNvSpPr>
            <a:spLocks noGrp="1"/>
          </p:cNvSpPr>
          <p:nvPr>
            <p:ph idx="52"/>
          </p:nvPr>
        </p:nvSpPr>
        <p:spPr/>
        <p:txBody>
          <a:bodyPr/>
          <a:lstStyle/>
          <a:p>
            <a:r>
              <a:rPr lang="en-US" dirty="0"/>
              <a:t>24 months</a:t>
            </a:r>
          </a:p>
        </p:txBody>
      </p:sp>
    </p:spTree>
    <p:extLst>
      <p:ext uri="{BB962C8B-B14F-4D97-AF65-F5344CB8AC3E}">
        <p14:creationId xmlns:p14="http://schemas.microsoft.com/office/powerpoint/2010/main" val="3138782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DF9B5-1F28-3DE2-CE51-51FC80A5401E}"/>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480AAFD8-CD97-EB6F-CBE9-9F035F130484}"/>
              </a:ext>
            </a:extLst>
          </p:cNvPr>
          <p:cNvSpPr>
            <a:spLocks noGrp="1"/>
          </p:cNvSpPr>
          <p:nvPr>
            <p:ph idx="46"/>
          </p:nvPr>
        </p:nvSpPr>
        <p:spPr/>
        <p:txBody>
          <a:bodyPr/>
          <a:lstStyle/>
          <a:p>
            <a:r>
              <a:rPr lang="en-US" dirty="0"/>
              <a:t>Pirtobrutinib</a:t>
            </a:r>
          </a:p>
        </p:txBody>
      </p:sp>
      <p:sp>
        <p:nvSpPr>
          <p:cNvPr id="41" name="Content Placeholder 40">
            <a:extLst>
              <a:ext uri="{FF2B5EF4-FFF2-40B4-BE49-F238E27FC236}">
                <a16:creationId xmlns:a16="http://schemas.microsoft.com/office/drawing/2014/main" id="{E4CB8AC6-1D4B-6D16-6E2B-1208E6980800}"/>
              </a:ext>
            </a:extLst>
          </p:cNvPr>
          <p:cNvSpPr>
            <a:spLocks noGrp="1"/>
          </p:cNvSpPr>
          <p:nvPr>
            <p:ph idx="47"/>
          </p:nvPr>
        </p:nvSpPr>
        <p:spPr/>
        <p:txBody>
          <a:bodyPr/>
          <a:lstStyle/>
          <a:p>
            <a:r>
              <a:rPr lang="en-US" dirty="0"/>
              <a:t>Pirtobrutinib</a:t>
            </a:r>
          </a:p>
        </p:txBody>
      </p:sp>
      <p:sp>
        <p:nvSpPr>
          <p:cNvPr id="24" name="Content Placeholder 23">
            <a:extLst>
              <a:ext uri="{FF2B5EF4-FFF2-40B4-BE49-F238E27FC236}">
                <a16:creationId xmlns:a16="http://schemas.microsoft.com/office/drawing/2014/main" id="{BFC5E987-E206-496E-2E2F-98D72AA6AA2B}"/>
              </a:ext>
            </a:extLst>
          </p:cNvPr>
          <p:cNvSpPr>
            <a:spLocks noGrp="1"/>
          </p:cNvSpPr>
          <p:nvPr>
            <p:ph idx="48"/>
          </p:nvPr>
        </p:nvSpPr>
        <p:spPr/>
        <p:txBody>
          <a:bodyPr/>
          <a:lstStyle/>
          <a:p>
            <a:r>
              <a:rPr lang="en-US" dirty="0"/>
              <a:t>Pirtobrutinib</a:t>
            </a:r>
          </a:p>
        </p:txBody>
      </p:sp>
      <p:sp>
        <p:nvSpPr>
          <p:cNvPr id="5" name="Content Placeholder 4">
            <a:extLst>
              <a:ext uri="{FF2B5EF4-FFF2-40B4-BE49-F238E27FC236}">
                <a16:creationId xmlns:a16="http://schemas.microsoft.com/office/drawing/2014/main" id="{24239C85-7B71-965C-C521-ADAE7829B982}"/>
              </a:ext>
            </a:extLst>
          </p:cNvPr>
          <p:cNvSpPr>
            <a:spLocks noGrp="1"/>
          </p:cNvSpPr>
          <p:nvPr>
            <p:ph idx="49"/>
          </p:nvPr>
        </p:nvSpPr>
        <p:spPr/>
        <p:txBody>
          <a:bodyPr/>
          <a:lstStyle/>
          <a:p>
            <a:r>
              <a:rPr lang="en-US" dirty="0" err="1"/>
              <a:t>Pirtobrutinib</a:t>
            </a:r>
            <a:r>
              <a:rPr lang="en-US" dirty="0"/>
              <a:t> bridge to CAR T</a:t>
            </a:r>
          </a:p>
        </p:txBody>
      </p:sp>
      <p:sp>
        <p:nvSpPr>
          <p:cNvPr id="25" name="Content Placeholder 24">
            <a:extLst>
              <a:ext uri="{FF2B5EF4-FFF2-40B4-BE49-F238E27FC236}">
                <a16:creationId xmlns:a16="http://schemas.microsoft.com/office/drawing/2014/main" id="{2FD5E3C5-66BF-40F5-AD40-8E24136938C0}"/>
              </a:ext>
            </a:extLst>
          </p:cNvPr>
          <p:cNvSpPr>
            <a:spLocks noGrp="1"/>
          </p:cNvSpPr>
          <p:nvPr>
            <p:ph idx="50"/>
          </p:nvPr>
        </p:nvSpPr>
        <p:spPr/>
        <p:txBody>
          <a:bodyPr/>
          <a:lstStyle/>
          <a:p>
            <a:r>
              <a:rPr lang="en-US" dirty="0"/>
              <a:t>Pirtobrutinib</a:t>
            </a:r>
          </a:p>
        </p:txBody>
      </p:sp>
      <p:sp>
        <p:nvSpPr>
          <p:cNvPr id="23" name="Content Placeholder 22">
            <a:extLst>
              <a:ext uri="{FF2B5EF4-FFF2-40B4-BE49-F238E27FC236}">
                <a16:creationId xmlns:a16="http://schemas.microsoft.com/office/drawing/2014/main" id="{757DAFFA-A151-7826-C8BE-22BD9036782E}"/>
              </a:ext>
            </a:extLst>
          </p:cNvPr>
          <p:cNvSpPr>
            <a:spLocks noGrp="1"/>
          </p:cNvSpPr>
          <p:nvPr>
            <p:ph idx="51"/>
          </p:nvPr>
        </p:nvSpPr>
        <p:spPr/>
        <p:txBody>
          <a:bodyPr/>
          <a:lstStyle/>
          <a:p>
            <a:r>
              <a:rPr lang="en-US" dirty="0"/>
              <a:t>Pirtobrutinib</a:t>
            </a:r>
          </a:p>
        </p:txBody>
      </p:sp>
      <p:sp>
        <p:nvSpPr>
          <p:cNvPr id="2" name="Title 16">
            <a:extLst>
              <a:ext uri="{FF2B5EF4-FFF2-40B4-BE49-F238E27FC236}">
                <a16:creationId xmlns:a16="http://schemas.microsoft.com/office/drawing/2014/main" id="{AA812261-7C72-464D-668A-D4ED051C56BB}"/>
              </a:ext>
            </a:extLst>
          </p:cNvPr>
          <p:cNvSpPr>
            <a:spLocks noGrp="1"/>
          </p:cNvSpPr>
          <p:nvPr>
            <p:ph type="title"/>
          </p:nvPr>
        </p:nvSpPr>
        <p:spPr/>
        <p:txBody>
          <a:bodyPr/>
          <a:lstStyle/>
          <a:p>
            <a:r>
              <a:rPr lang="en-US" u="sng" dirty="0"/>
              <a:t>75-year-old patient with relapsed CLL, no del(17p) or TP53 mutation</a:t>
            </a:r>
            <a:r>
              <a:rPr lang="en-US" dirty="0"/>
              <a:t>:</a:t>
            </a:r>
            <a:br>
              <a:rPr lang="en-US" dirty="0"/>
            </a:br>
            <a:r>
              <a:rPr lang="en-US" dirty="0"/>
              <a:t>Covalent BTKi 6 years </a:t>
            </a:r>
            <a:r>
              <a:rPr lang="en-US" dirty="0">
                <a:sym typeface="Wingdings" pitchFamily="2" charset="2"/>
              </a:rPr>
              <a:t></a:t>
            </a:r>
            <a:r>
              <a:rPr lang="en-US" dirty="0"/>
              <a:t> PD </a:t>
            </a:r>
            <a:r>
              <a:rPr lang="en-US" dirty="0">
                <a:sym typeface="Wingdings" pitchFamily="2" charset="2"/>
              </a:rPr>
              <a:t> </a:t>
            </a:r>
            <a:r>
              <a:rPr lang="en-US" dirty="0"/>
              <a:t>venetoclax/anti-CD20 antibody 2 years </a:t>
            </a:r>
            <a:r>
              <a:rPr lang="en-US" dirty="0">
                <a:sym typeface="Wingdings" pitchFamily="2" charset="2"/>
              </a:rPr>
              <a:t> </a:t>
            </a:r>
            <a:br>
              <a:rPr lang="en-US" dirty="0">
                <a:sym typeface="Wingdings" pitchFamily="2" charset="2"/>
              </a:rPr>
            </a:br>
            <a:r>
              <a:rPr lang="en-US" u="sng" dirty="0"/>
              <a:t>1 year observation</a:t>
            </a:r>
            <a:r>
              <a:rPr lang="en-US" dirty="0"/>
              <a:t> </a:t>
            </a:r>
            <a:r>
              <a:rPr lang="en-US" dirty="0">
                <a:sym typeface="Wingdings" pitchFamily="2" charset="2"/>
              </a:rPr>
              <a:t> </a:t>
            </a:r>
            <a:r>
              <a:rPr lang="en-US" dirty="0"/>
              <a:t>PD</a:t>
            </a:r>
          </a:p>
        </p:txBody>
      </p:sp>
      <p:sp>
        <p:nvSpPr>
          <p:cNvPr id="4" name="Content Placeholder 3">
            <a:extLst>
              <a:ext uri="{FF2B5EF4-FFF2-40B4-BE49-F238E27FC236}">
                <a16:creationId xmlns:a16="http://schemas.microsoft.com/office/drawing/2014/main" id="{F99B315B-A303-E43A-6C2B-C99EB98D7709}"/>
              </a:ext>
            </a:extLst>
          </p:cNvPr>
          <p:cNvSpPr>
            <a:spLocks noGrp="1"/>
          </p:cNvSpPr>
          <p:nvPr>
            <p:ph idx="52"/>
          </p:nvPr>
        </p:nvSpPr>
        <p:spPr/>
        <p:txBody>
          <a:bodyPr/>
          <a:lstStyle/>
          <a:p>
            <a:r>
              <a:rPr lang="en-US" dirty="0" err="1"/>
              <a:t>Pirtobrutinib</a:t>
            </a:r>
            <a:endParaRPr lang="en-US" dirty="0"/>
          </a:p>
        </p:txBody>
      </p:sp>
    </p:spTree>
    <p:extLst>
      <p:ext uri="{BB962C8B-B14F-4D97-AF65-F5344CB8AC3E}">
        <p14:creationId xmlns:p14="http://schemas.microsoft.com/office/powerpoint/2010/main" val="3195419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A41A9-0BED-7A53-F13E-E18BD21FC2C6}"/>
            </a:ext>
          </a:extLst>
        </p:cNvPr>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48B57EF0-CE03-3D98-8451-32FE533FC8C4}"/>
              </a:ext>
            </a:extLst>
          </p:cNvPr>
          <p:cNvSpPr>
            <a:spLocks noGrp="1"/>
          </p:cNvSpPr>
          <p:nvPr>
            <p:ph idx="46"/>
          </p:nvPr>
        </p:nvSpPr>
        <p:spPr/>
        <p:txBody>
          <a:bodyPr/>
          <a:lstStyle/>
          <a:p>
            <a:r>
              <a:rPr lang="en-US" dirty="0"/>
              <a:t>Venetoclax/anti-CD20 antibody</a:t>
            </a:r>
          </a:p>
        </p:txBody>
      </p:sp>
      <p:sp>
        <p:nvSpPr>
          <p:cNvPr id="18" name="Content Placeholder 17">
            <a:extLst>
              <a:ext uri="{FF2B5EF4-FFF2-40B4-BE49-F238E27FC236}">
                <a16:creationId xmlns:a16="http://schemas.microsoft.com/office/drawing/2014/main" id="{E736CBD7-8438-22A3-DC6E-7406CB3DAF5D}"/>
              </a:ext>
            </a:extLst>
          </p:cNvPr>
          <p:cNvSpPr>
            <a:spLocks noGrp="1"/>
          </p:cNvSpPr>
          <p:nvPr>
            <p:ph idx="47"/>
          </p:nvPr>
        </p:nvSpPr>
        <p:spPr/>
        <p:txBody>
          <a:bodyPr/>
          <a:lstStyle/>
          <a:p>
            <a:r>
              <a:rPr lang="en-US" dirty="0"/>
              <a:t>Pirtobrutinib</a:t>
            </a:r>
          </a:p>
        </p:txBody>
      </p:sp>
      <p:sp>
        <p:nvSpPr>
          <p:cNvPr id="12" name="Content Placeholder 11">
            <a:extLst>
              <a:ext uri="{FF2B5EF4-FFF2-40B4-BE49-F238E27FC236}">
                <a16:creationId xmlns:a16="http://schemas.microsoft.com/office/drawing/2014/main" id="{7E3EF47F-8C1C-4E8A-0B68-6CFE295A8E8A}"/>
              </a:ext>
            </a:extLst>
          </p:cNvPr>
          <p:cNvSpPr>
            <a:spLocks noGrp="1"/>
          </p:cNvSpPr>
          <p:nvPr>
            <p:ph idx="48"/>
          </p:nvPr>
        </p:nvSpPr>
        <p:spPr/>
        <p:txBody>
          <a:bodyPr/>
          <a:lstStyle/>
          <a:p>
            <a:r>
              <a:rPr lang="en-US" dirty="0"/>
              <a:t>Pirtobrutinib</a:t>
            </a:r>
          </a:p>
        </p:txBody>
      </p:sp>
      <p:sp>
        <p:nvSpPr>
          <p:cNvPr id="2" name="Content Placeholder 15">
            <a:extLst>
              <a:ext uri="{FF2B5EF4-FFF2-40B4-BE49-F238E27FC236}">
                <a16:creationId xmlns:a16="http://schemas.microsoft.com/office/drawing/2014/main" id="{D68FE5D8-FF01-C314-123E-49239087BC8C}"/>
              </a:ext>
            </a:extLst>
          </p:cNvPr>
          <p:cNvSpPr>
            <a:spLocks noGrp="1"/>
          </p:cNvSpPr>
          <p:nvPr>
            <p:ph idx="49"/>
          </p:nvPr>
        </p:nvSpPr>
        <p:spPr/>
        <p:txBody>
          <a:bodyPr/>
          <a:lstStyle/>
          <a:p>
            <a:r>
              <a:rPr lang="en-US" dirty="0" err="1"/>
              <a:t>Pirtobrutinib</a:t>
            </a:r>
            <a:r>
              <a:rPr lang="en-US" dirty="0"/>
              <a:t> </a:t>
            </a:r>
          </a:p>
        </p:txBody>
      </p:sp>
      <p:sp>
        <p:nvSpPr>
          <p:cNvPr id="19" name="Content Placeholder 18">
            <a:extLst>
              <a:ext uri="{FF2B5EF4-FFF2-40B4-BE49-F238E27FC236}">
                <a16:creationId xmlns:a16="http://schemas.microsoft.com/office/drawing/2014/main" id="{FD47597A-5E5D-A23B-EE8C-8D03C4C5A1EB}"/>
              </a:ext>
            </a:extLst>
          </p:cNvPr>
          <p:cNvSpPr>
            <a:spLocks noGrp="1"/>
          </p:cNvSpPr>
          <p:nvPr>
            <p:ph idx="50"/>
          </p:nvPr>
        </p:nvSpPr>
        <p:spPr/>
        <p:txBody>
          <a:bodyPr/>
          <a:lstStyle/>
          <a:p>
            <a:r>
              <a:rPr lang="en-US" dirty="0"/>
              <a:t>Pirtobrutinib or rechallenge with </a:t>
            </a:r>
            <a:r>
              <a:rPr lang="en-US" dirty="0" err="1"/>
              <a:t>venetoclax</a:t>
            </a:r>
            <a:endParaRPr lang="en-US" dirty="0"/>
          </a:p>
        </p:txBody>
      </p:sp>
      <p:sp>
        <p:nvSpPr>
          <p:cNvPr id="23" name="Content Placeholder 22">
            <a:extLst>
              <a:ext uri="{FF2B5EF4-FFF2-40B4-BE49-F238E27FC236}">
                <a16:creationId xmlns:a16="http://schemas.microsoft.com/office/drawing/2014/main" id="{BB37A055-0C5C-7F4A-C7BB-5E85309DD558}"/>
              </a:ext>
            </a:extLst>
          </p:cNvPr>
          <p:cNvSpPr>
            <a:spLocks noGrp="1"/>
          </p:cNvSpPr>
          <p:nvPr>
            <p:ph idx="51"/>
          </p:nvPr>
        </p:nvSpPr>
        <p:spPr/>
        <p:txBody>
          <a:bodyPr/>
          <a:lstStyle/>
          <a:p>
            <a:r>
              <a:rPr lang="en-US" dirty="0"/>
              <a:t>Pirtobrutinib</a:t>
            </a:r>
          </a:p>
        </p:txBody>
      </p:sp>
      <p:sp>
        <p:nvSpPr>
          <p:cNvPr id="3" name="Title 16">
            <a:extLst>
              <a:ext uri="{FF2B5EF4-FFF2-40B4-BE49-F238E27FC236}">
                <a16:creationId xmlns:a16="http://schemas.microsoft.com/office/drawing/2014/main" id="{3BF8D828-953E-2168-8E30-644799A47EF6}"/>
              </a:ext>
            </a:extLst>
          </p:cNvPr>
          <p:cNvSpPr>
            <a:spLocks noGrp="1"/>
          </p:cNvSpPr>
          <p:nvPr>
            <p:ph type="title"/>
          </p:nvPr>
        </p:nvSpPr>
        <p:spPr/>
        <p:txBody>
          <a:bodyPr/>
          <a:lstStyle/>
          <a:p>
            <a:r>
              <a:rPr lang="en-US" u="sng" dirty="0"/>
              <a:t>75-year-old patient with relapsed CLL, no del(17p) or TP53 mutation</a:t>
            </a:r>
            <a:r>
              <a:rPr lang="en-US" dirty="0"/>
              <a:t>: Venetoclax/anti-CD20 antibody 1 year </a:t>
            </a:r>
            <a:r>
              <a:rPr lang="en-US" dirty="0">
                <a:sym typeface="Wingdings" pitchFamily="2" charset="2"/>
              </a:rPr>
              <a:t> </a:t>
            </a:r>
            <a:r>
              <a:rPr lang="en-US" u="sng" dirty="0"/>
              <a:t>2 years observation</a:t>
            </a:r>
            <a:r>
              <a:rPr lang="en-US" dirty="0"/>
              <a:t> </a:t>
            </a:r>
            <a:r>
              <a:rPr lang="en-US" dirty="0">
                <a:sym typeface="Wingdings" pitchFamily="2" charset="2"/>
              </a:rPr>
              <a:t></a:t>
            </a:r>
            <a:r>
              <a:rPr lang="en-US" dirty="0"/>
              <a:t> PD </a:t>
            </a:r>
            <a:r>
              <a:rPr lang="en-US" dirty="0">
                <a:sym typeface="Wingdings" pitchFamily="2" charset="2"/>
              </a:rPr>
              <a:t></a:t>
            </a:r>
            <a:r>
              <a:rPr lang="en-US" dirty="0"/>
              <a:t> covalent BTKi 4 years </a:t>
            </a:r>
            <a:r>
              <a:rPr lang="en-US" dirty="0">
                <a:sym typeface="Wingdings" pitchFamily="2" charset="2"/>
              </a:rPr>
              <a:t> </a:t>
            </a:r>
            <a:r>
              <a:rPr lang="en-US" dirty="0"/>
              <a:t>PD</a:t>
            </a:r>
          </a:p>
        </p:txBody>
      </p:sp>
      <p:sp>
        <p:nvSpPr>
          <p:cNvPr id="4" name="Content Placeholder 3">
            <a:extLst>
              <a:ext uri="{FF2B5EF4-FFF2-40B4-BE49-F238E27FC236}">
                <a16:creationId xmlns:a16="http://schemas.microsoft.com/office/drawing/2014/main" id="{3FF30934-3F2A-CD86-D449-D6CAB38463D0}"/>
              </a:ext>
            </a:extLst>
          </p:cNvPr>
          <p:cNvSpPr>
            <a:spLocks noGrp="1"/>
          </p:cNvSpPr>
          <p:nvPr>
            <p:ph idx="52"/>
          </p:nvPr>
        </p:nvSpPr>
        <p:spPr/>
        <p:txBody>
          <a:bodyPr/>
          <a:lstStyle/>
          <a:p>
            <a:r>
              <a:rPr lang="en-US" dirty="0" err="1"/>
              <a:t>Pirtobrutinib</a:t>
            </a:r>
            <a:r>
              <a:rPr lang="en-US" dirty="0"/>
              <a:t> or </a:t>
            </a:r>
            <a:r>
              <a:rPr lang="en-US" dirty="0" err="1"/>
              <a:t>Venetoclax</a:t>
            </a:r>
            <a:r>
              <a:rPr lang="en-US" dirty="0"/>
              <a:t>/anti-CD20 antibody</a:t>
            </a:r>
          </a:p>
        </p:txBody>
      </p:sp>
    </p:spTree>
    <p:extLst>
      <p:ext uri="{BB962C8B-B14F-4D97-AF65-F5344CB8AC3E}">
        <p14:creationId xmlns:p14="http://schemas.microsoft.com/office/powerpoint/2010/main" val="2901516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7658C-AE79-1111-9140-22A7C45A85AA}"/>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4B7E04EC-ABD3-79F4-00E2-4C8FB554D17D}"/>
              </a:ext>
            </a:extLst>
          </p:cNvPr>
          <p:cNvSpPr>
            <a:spLocks noGrp="1"/>
          </p:cNvSpPr>
          <p:nvPr>
            <p:ph idx="46"/>
          </p:nvPr>
        </p:nvSpPr>
        <p:spPr/>
        <p:txBody>
          <a:bodyPr/>
          <a:lstStyle/>
          <a:p>
            <a:r>
              <a:rPr lang="en-US" dirty="0"/>
              <a:t>Venetoclax/anti-CD20 antibody</a:t>
            </a:r>
          </a:p>
        </p:txBody>
      </p:sp>
      <p:sp>
        <p:nvSpPr>
          <p:cNvPr id="16" name="Content Placeholder 15">
            <a:extLst>
              <a:ext uri="{FF2B5EF4-FFF2-40B4-BE49-F238E27FC236}">
                <a16:creationId xmlns:a16="http://schemas.microsoft.com/office/drawing/2014/main" id="{5974E9AE-F34D-1F82-202F-14DCD70A5293}"/>
              </a:ext>
            </a:extLst>
          </p:cNvPr>
          <p:cNvSpPr>
            <a:spLocks noGrp="1"/>
          </p:cNvSpPr>
          <p:nvPr>
            <p:ph idx="47"/>
          </p:nvPr>
        </p:nvSpPr>
        <p:spPr/>
        <p:txBody>
          <a:bodyPr/>
          <a:lstStyle/>
          <a:p>
            <a:r>
              <a:rPr lang="en-US" dirty="0"/>
              <a:t>Venetoclax/anti-CD20 antibody</a:t>
            </a:r>
          </a:p>
        </p:txBody>
      </p:sp>
      <p:sp>
        <p:nvSpPr>
          <p:cNvPr id="12" name="Content Placeholder 11">
            <a:extLst>
              <a:ext uri="{FF2B5EF4-FFF2-40B4-BE49-F238E27FC236}">
                <a16:creationId xmlns:a16="http://schemas.microsoft.com/office/drawing/2014/main" id="{D97D9F7A-783F-82EC-73CA-7EAB5BDB6DD8}"/>
              </a:ext>
            </a:extLst>
          </p:cNvPr>
          <p:cNvSpPr>
            <a:spLocks noGrp="1"/>
          </p:cNvSpPr>
          <p:nvPr>
            <p:ph idx="48"/>
          </p:nvPr>
        </p:nvSpPr>
        <p:spPr/>
        <p:txBody>
          <a:bodyPr/>
          <a:lstStyle/>
          <a:p>
            <a:r>
              <a:rPr lang="en-US" dirty="0"/>
              <a:t>Pirtobrutinib</a:t>
            </a:r>
          </a:p>
        </p:txBody>
      </p:sp>
      <p:sp>
        <p:nvSpPr>
          <p:cNvPr id="2" name="Content Placeholder 15">
            <a:extLst>
              <a:ext uri="{FF2B5EF4-FFF2-40B4-BE49-F238E27FC236}">
                <a16:creationId xmlns:a16="http://schemas.microsoft.com/office/drawing/2014/main" id="{864B1966-BACE-BBE2-F978-C6BEBB202556}"/>
              </a:ext>
            </a:extLst>
          </p:cNvPr>
          <p:cNvSpPr>
            <a:spLocks noGrp="1"/>
          </p:cNvSpPr>
          <p:nvPr>
            <p:ph idx="49"/>
          </p:nvPr>
        </p:nvSpPr>
        <p:spPr/>
        <p:txBody>
          <a:bodyPr/>
          <a:lstStyle/>
          <a:p>
            <a:r>
              <a:rPr lang="en-US" dirty="0" err="1"/>
              <a:t>Pirtobrutinib</a:t>
            </a:r>
            <a:endParaRPr lang="en-US" dirty="0"/>
          </a:p>
        </p:txBody>
      </p:sp>
      <p:sp>
        <p:nvSpPr>
          <p:cNvPr id="18" name="Content Placeholder 17">
            <a:extLst>
              <a:ext uri="{FF2B5EF4-FFF2-40B4-BE49-F238E27FC236}">
                <a16:creationId xmlns:a16="http://schemas.microsoft.com/office/drawing/2014/main" id="{D51F0D25-E94B-685C-D9E9-2891891DBEEE}"/>
              </a:ext>
            </a:extLst>
          </p:cNvPr>
          <p:cNvSpPr>
            <a:spLocks noGrp="1"/>
          </p:cNvSpPr>
          <p:nvPr>
            <p:ph idx="50"/>
          </p:nvPr>
        </p:nvSpPr>
        <p:spPr/>
        <p:txBody>
          <a:bodyPr/>
          <a:lstStyle/>
          <a:p>
            <a:r>
              <a:rPr lang="en-US" dirty="0" err="1"/>
              <a:t>Pirtobrutinib</a:t>
            </a:r>
            <a:r>
              <a:rPr lang="en-US" dirty="0"/>
              <a:t> or rechallenge with </a:t>
            </a:r>
            <a:r>
              <a:rPr lang="en-US" dirty="0" err="1"/>
              <a:t>venetoclax</a:t>
            </a:r>
            <a:endParaRPr lang="en-US" dirty="0"/>
          </a:p>
        </p:txBody>
      </p:sp>
      <p:sp>
        <p:nvSpPr>
          <p:cNvPr id="19" name="Content Placeholder 18">
            <a:extLst>
              <a:ext uri="{FF2B5EF4-FFF2-40B4-BE49-F238E27FC236}">
                <a16:creationId xmlns:a16="http://schemas.microsoft.com/office/drawing/2014/main" id="{713F7DD1-4B94-49EB-CBFF-61D7FCF49209}"/>
              </a:ext>
            </a:extLst>
          </p:cNvPr>
          <p:cNvSpPr>
            <a:spLocks noGrp="1"/>
          </p:cNvSpPr>
          <p:nvPr>
            <p:ph idx="51"/>
          </p:nvPr>
        </p:nvSpPr>
        <p:spPr/>
        <p:txBody>
          <a:bodyPr/>
          <a:lstStyle/>
          <a:p>
            <a:r>
              <a:rPr lang="en-US" dirty="0"/>
              <a:t>Venetoclax/anti-CD20 antibody</a:t>
            </a:r>
          </a:p>
        </p:txBody>
      </p:sp>
      <p:sp>
        <p:nvSpPr>
          <p:cNvPr id="3" name="Title 16">
            <a:extLst>
              <a:ext uri="{FF2B5EF4-FFF2-40B4-BE49-F238E27FC236}">
                <a16:creationId xmlns:a16="http://schemas.microsoft.com/office/drawing/2014/main" id="{8327338F-C35B-47A0-87CC-CDD41C374005}"/>
              </a:ext>
            </a:extLst>
          </p:cNvPr>
          <p:cNvSpPr>
            <a:spLocks noGrp="1"/>
          </p:cNvSpPr>
          <p:nvPr>
            <p:ph type="title"/>
          </p:nvPr>
        </p:nvSpPr>
        <p:spPr/>
        <p:txBody>
          <a:bodyPr/>
          <a:lstStyle/>
          <a:p>
            <a:r>
              <a:rPr lang="en-US" u="sng" dirty="0"/>
              <a:t>75-year-old patient with relapsed CLL, no del(17p) or TP53 mutation</a:t>
            </a:r>
            <a:r>
              <a:rPr lang="en-US" dirty="0"/>
              <a:t>: Venetoclax/anti-CD20 antibody 1 year </a:t>
            </a:r>
            <a:r>
              <a:rPr lang="en-US" dirty="0">
                <a:sym typeface="Wingdings" pitchFamily="2" charset="2"/>
              </a:rPr>
              <a:t> </a:t>
            </a:r>
            <a:r>
              <a:rPr lang="en-US" u="sng" dirty="0"/>
              <a:t>4 years observation</a:t>
            </a:r>
            <a:r>
              <a:rPr lang="en-US" dirty="0"/>
              <a:t> </a:t>
            </a:r>
            <a:r>
              <a:rPr lang="en-US" dirty="0">
                <a:sym typeface="Wingdings" pitchFamily="2" charset="2"/>
              </a:rPr>
              <a:t></a:t>
            </a:r>
            <a:r>
              <a:rPr lang="en-US" dirty="0"/>
              <a:t> PD </a:t>
            </a:r>
            <a:r>
              <a:rPr lang="en-US" dirty="0">
                <a:sym typeface="Wingdings" pitchFamily="2" charset="2"/>
              </a:rPr>
              <a:t></a:t>
            </a:r>
            <a:r>
              <a:rPr lang="en-US" dirty="0"/>
              <a:t> covalent BTKi 4 years </a:t>
            </a:r>
            <a:r>
              <a:rPr lang="en-US" dirty="0">
                <a:sym typeface="Wingdings" pitchFamily="2" charset="2"/>
              </a:rPr>
              <a:t> </a:t>
            </a:r>
            <a:r>
              <a:rPr lang="en-US" dirty="0"/>
              <a:t>PD</a:t>
            </a:r>
          </a:p>
        </p:txBody>
      </p:sp>
      <p:sp>
        <p:nvSpPr>
          <p:cNvPr id="4" name="Content Placeholder 3">
            <a:extLst>
              <a:ext uri="{FF2B5EF4-FFF2-40B4-BE49-F238E27FC236}">
                <a16:creationId xmlns:a16="http://schemas.microsoft.com/office/drawing/2014/main" id="{8C502216-9596-DF38-BD2C-A7D5C3598908}"/>
              </a:ext>
            </a:extLst>
          </p:cNvPr>
          <p:cNvSpPr>
            <a:spLocks noGrp="1"/>
          </p:cNvSpPr>
          <p:nvPr>
            <p:ph idx="52"/>
          </p:nvPr>
        </p:nvSpPr>
        <p:spPr/>
        <p:txBody>
          <a:bodyPr/>
          <a:lstStyle/>
          <a:p>
            <a:r>
              <a:rPr lang="en-US" dirty="0" err="1"/>
              <a:t>Pirtobrutinib</a:t>
            </a:r>
            <a:r>
              <a:rPr lang="en-US" dirty="0"/>
              <a:t> or </a:t>
            </a:r>
            <a:r>
              <a:rPr lang="en-US" dirty="0" err="1"/>
              <a:t>Venetoclax</a:t>
            </a:r>
            <a:r>
              <a:rPr lang="en-US" dirty="0"/>
              <a:t>/anti-CD20 antibody</a:t>
            </a:r>
          </a:p>
        </p:txBody>
      </p:sp>
    </p:spTree>
    <p:extLst>
      <p:ext uri="{BB962C8B-B14F-4D97-AF65-F5344CB8AC3E}">
        <p14:creationId xmlns:p14="http://schemas.microsoft.com/office/powerpoint/2010/main" val="888459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3CA9A-FD8F-D6F9-C435-8659025ABAB8}"/>
            </a:ext>
          </a:extLst>
        </p:cNvPr>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B3EEB07E-E0EC-95E6-B83A-943D3A612FD3}"/>
              </a:ext>
            </a:extLst>
          </p:cNvPr>
          <p:cNvSpPr>
            <a:spLocks noGrp="1"/>
          </p:cNvSpPr>
          <p:nvPr>
            <p:ph idx="46"/>
          </p:nvPr>
        </p:nvSpPr>
        <p:spPr/>
        <p:txBody>
          <a:bodyPr/>
          <a:lstStyle/>
          <a:p>
            <a:r>
              <a:rPr lang="en-US" dirty="0"/>
              <a:t>Venetoclax monotherapy</a:t>
            </a:r>
          </a:p>
        </p:txBody>
      </p:sp>
      <p:sp>
        <p:nvSpPr>
          <p:cNvPr id="18" name="Content Placeholder 17">
            <a:extLst>
              <a:ext uri="{FF2B5EF4-FFF2-40B4-BE49-F238E27FC236}">
                <a16:creationId xmlns:a16="http://schemas.microsoft.com/office/drawing/2014/main" id="{71F4D795-E37D-5D25-77FD-024A4EDEDF3E}"/>
              </a:ext>
            </a:extLst>
          </p:cNvPr>
          <p:cNvSpPr>
            <a:spLocks noGrp="1"/>
          </p:cNvSpPr>
          <p:nvPr>
            <p:ph idx="47"/>
          </p:nvPr>
        </p:nvSpPr>
        <p:spPr/>
        <p:txBody>
          <a:bodyPr/>
          <a:lstStyle/>
          <a:p>
            <a:r>
              <a:rPr lang="en-US" dirty="0"/>
              <a:t>Venetoclax monotherapy</a:t>
            </a:r>
          </a:p>
        </p:txBody>
      </p:sp>
      <p:sp>
        <p:nvSpPr>
          <p:cNvPr id="19" name="Content Placeholder 18">
            <a:extLst>
              <a:ext uri="{FF2B5EF4-FFF2-40B4-BE49-F238E27FC236}">
                <a16:creationId xmlns:a16="http://schemas.microsoft.com/office/drawing/2014/main" id="{FF52EC23-4D72-B796-537F-2A34B5FAFEC5}"/>
              </a:ext>
            </a:extLst>
          </p:cNvPr>
          <p:cNvSpPr>
            <a:spLocks noGrp="1"/>
          </p:cNvSpPr>
          <p:nvPr>
            <p:ph idx="48"/>
          </p:nvPr>
        </p:nvSpPr>
        <p:spPr/>
        <p:txBody>
          <a:bodyPr/>
          <a:lstStyle/>
          <a:p>
            <a:r>
              <a:rPr lang="en-US" dirty="0"/>
              <a:t>Pirtobrutinib </a:t>
            </a:r>
            <a:r>
              <a:rPr lang="en-US"/>
              <a:t>or CAR T</a:t>
            </a:r>
            <a:endParaRPr lang="en-US" dirty="0"/>
          </a:p>
        </p:txBody>
      </p:sp>
      <p:sp>
        <p:nvSpPr>
          <p:cNvPr id="23" name="Content Placeholder 22">
            <a:extLst>
              <a:ext uri="{FF2B5EF4-FFF2-40B4-BE49-F238E27FC236}">
                <a16:creationId xmlns:a16="http://schemas.microsoft.com/office/drawing/2014/main" id="{97915B7C-7211-2648-D804-F938F448DD2E}"/>
              </a:ext>
            </a:extLst>
          </p:cNvPr>
          <p:cNvSpPr>
            <a:spLocks noGrp="1"/>
          </p:cNvSpPr>
          <p:nvPr>
            <p:ph idx="49"/>
          </p:nvPr>
        </p:nvSpPr>
        <p:spPr/>
        <p:txBody>
          <a:bodyPr/>
          <a:lstStyle/>
          <a:p>
            <a:r>
              <a:rPr lang="en-US" dirty="0"/>
              <a:t>Pirtobrutinib</a:t>
            </a:r>
          </a:p>
        </p:txBody>
      </p:sp>
      <p:sp>
        <p:nvSpPr>
          <p:cNvPr id="2" name="Content Placeholder 1">
            <a:extLst>
              <a:ext uri="{FF2B5EF4-FFF2-40B4-BE49-F238E27FC236}">
                <a16:creationId xmlns:a16="http://schemas.microsoft.com/office/drawing/2014/main" id="{B3BF062F-06F2-3630-B962-57D34EAD30E2}"/>
              </a:ext>
            </a:extLst>
          </p:cNvPr>
          <p:cNvSpPr>
            <a:spLocks noGrp="1"/>
          </p:cNvSpPr>
          <p:nvPr>
            <p:ph idx="50"/>
          </p:nvPr>
        </p:nvSpPr>
        <p:spPr/>
        <p:txBody>
          <a:bodyPr/>
          <a:lstStyle/>
          <a:p>
            <a:r>
              <a:rPr lang="en-US" dirty="0"/>
              <a:t>CAR T-cell therapy or epcoritamab on clinical trial</a:t>
            </a:r>
          </a:p>
        </p:txBody>
      </p:sp>
      <p:sp>
        <p:nvSpPr>
          <p:cNvPr id="3" name="Content Placeholder 2">
            <a:extLst>
              <a:ext uri="{FF2B5EF4-FFF2-40B4-BE49-F238E27FC236}">
                <a16:creationId xmlns:a16="http://schemas.microsoft.com/office/drawing/2014/main" id="{E765D685-4123-3DCE-9D5D-6AE1E0BEFDE1}"/>
              </a:ext>
            </a:extLst>
          </p:cNvPr>
          <p:cNvSpPr>
            <a:spLocks noGrp="1"/>
          </p:cNvSpPr>
          <p:nvPr>
            <p:ph idx="51"/>
          </p:nvPr>
        </p:nvSpPr>
        <p:spPr/>
        <p:txBody>
          <a:bodyPr/>
          <a:lstStyle/>
          <a:p>
            <a:r>
              <a:rPr lang="en-US" dirty="0" err="1"/>
              <a:t>Pirtobrutinib</a:t>
            </a:r>
            <a:endParaRPr lang="en-US" dirty="0"/>
          </a:p>
        </p:txBody>
      </p:sp>
      <p:sp>
        <p:nvSpPr>
          <p:cNvPr id="9" name="Title 8">
            <a:extLst>
              <a:ext uri="{FF2B5EF4-FFF2-40B4-BE49-F238E27FC236}">
                <a16:creationId xmlns:a16="http://schemas.microsoft.com/office/drawing/2014/main" id="{9F193B26-580D-E89A-F248-A86FE092F618}"/>
              </a:ext>
            </a:extLst>
          </p:cNvPr>
          <p:cNvSpPr>
            <a:spLocks noGrp="1"/>
          </p:cNvSpPr>
          <p:nvPr>
            <p:ph type="title"/>
          </p:nvPr>
        </p:nvSpPr>
        <p:spPr>
          <a:xfrm>
            <a:off x="912284" y="33051"/>
            <a:ext cx="11064125" cy="1023414"/>
          </a:xfrm>
        </p:spPr>
        <p:txBody>
          <a:bodyPr/>
          <a:lstStyle/>
          <a:p>
            <a:r>
              <a:rPr lang="en-US" sz="2200" u="sng" dirty="0"/>
              <a:t>75-year-old patient with relapsed CLL, no del(17p) or TP53 mutation</a:t>
            </a:r>
            <a:r>
              <a:rPr lang="en-US" sz="2200" dirty="0"/>
              <a:t>:</a:t>
            </a:r>
            <a:br>
              <a:rPr lang="en-US" sz="2200" dirty="0"/>
            </a:br>
            <a:r>
              <a:rPr lang="en-US" sz="2200" dirty="0"/>
              <a:t>Covalent BTKi 2 years </a:t>
            </a:r>
            <a:r>
              <a:rPr lang="en-US" sz="2200" dirty="0">
                <a:sym typeface="Wingdings" pitchFamily="2" charset="2"/>
              </a:rPr>
              <a:t></a:t>
            </a:r>
            <a:r>
              <a:rPr lang="en-US" sz="2200" dirty="0"/>
              <a:t> </a:t>
            </a:r>
            <a:r>
              <a:rPr lang="en-US" sz="2200" u="sng" dirty="0"/>
              <a:t>responds but stops due to subdural hematoma</a:t>
            </a:r>
            <a:r>
              <a:rPr lang="en-US" sz="2200" dirty="0"/>
              <a:t> </a:t>
            </a:r>
            <a:r>
              <a:rPr lang="en-US" sz="2200" dirty="0">
                <a:sym typeface="Wingdings" pitchFamily="2" charset="2"/>
              </a:rPr>
              <a:t> 3</a:t>
            </a:r>
            <a:r>
              <a:rPr lang="en-US" sz="2200" dirty="0"/>
              <a:t> years observation </a:t>
            </a:r>
            <a:r>
              <a:rPr lang="en-US" sz="2200" dirty="0">
                <a:sym typeface="Wingdings" pitchFamily="2" charset="2"/>
              </a:rPr>
              <a:t></a:t>
            </a:r>
            <a:r>
              <a:rPr lang="en-US" sz="2200" dirty="0"/>
              <a:t> PD </a:t>
            </a:r>
            <a:r>
              <a:rPr lang="en-US" sz="2200" dirty="0">
                <a:sym typeface="Wingdings" pitchFamily="2" charset="2"/>
              </a:rPr>
              <a:t> </a:t>
            </a:r>
            <a:r>
              <a:rPr lang="en-US" sz="2200" dirty="0"/>
              <a:t>venetoclax/anti-CD20 antibody 2 years </a:t>
            </a:r>
            <a:r>
              <a:rPr lang="en-US" sz="2200" dirty="0">
                <a:sym typeface="Wingdings" pitchFamily="2" charset="2"/>
              </a:rPr>
              <a:t> </a:t>
            </a:r>
            <a:r>
              <a:rPr lang="en-US" u="sng" dirty="0"/>
              <a:t>6 months observation</a:t>
            </a:r>
            <a:r>
              <a:rPr lang="en-US" dirty="0"/>
              <a:t> </a:t>
            </a:r>
            <a:r>
              <a:rPr lang="en-US" sz="2200" dirty="0">
                <a:sym typeface="Wingdings" pitchFamily="2" charset="2"/>
              </a:rPr>
              <a:t> PD</a:t>
            </a:r>
            <a:endParaRPr lang="en-US" sz="2200" dirty="0"/>
          </a:p>
        </p:txBody>
      </p:sp>
      <p:sp>
        <p:nvSpPr>
          <p:cNvPr id="5" name="Content Placeholder 4">
            <a:extLst>
              <a:ext uri="{FF2B5EF4-FFF2-40B4-BE49-F238E27FC236}">
                <a16:creationId xmlns:a16="http://schemas.microsoft.com/office/drawing/2014/main" id="{6C3782D4-6D35-9FE2-9274-4ECCDE7CFA8C}"/>
              </a:ext>
            </a:extLst>
          </p:cNvPr>
          <p:cNvSpPr>
            <a:spLocks noGrp="1"/>
          </p:cNvSpPr>
          <p:nvPr>
            <p:ph idx="52"/>
          </p:nvPr>
        </p:nvSpPr>
        <p:spPr/>
        <p:txBody>
          <a:bodyPr/>
          <a:lstStyle/>
          <a:p>
            <a:r>
              <a:rPr lang="en-US" dirty="0"/>
              <a:t>Re-treatment with </a:t>
            </a:r>
            <a:r>
              <a:rPr lang="en-US" dirty="0" err="1"/>
              <a:t>venetoclax</a:t>
            </a:r>
            <a:r>
              <a:rPr lang="en-US" dirty="0"/>
              <a:t>/anti-CD20 antibody for 2 years </a:t>
            </a:r>
          </a:p>
        </p:txBody>
      </p:sp>
    </p:spTree>
    <p:extLst>
      <p:ext uri="{BB962C8B-B14F-4D97-AF65-F5344CB8AC3E}">
        <p14:creationId xmlns:p14="http://schemas.microsoft.com/office/powerpoint/2010/main" val="3677580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15286-6ED8-8D3E-3EBD-0F86C4BD84A7}"/>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5C61B0B-A729-6B57-F34B-8E402C8125AC}"/>
              </a:ext>
            </a:extLst>
          </p:cNvPr>
          <p:cNvSpPr>
            <a:spLocks noGrp="1"/>
          </p:cNvSpPr>
          <p:nvPr>
            <p:ph idx="46"/>
          </p:nvPr>
        </p:nvSpPr>
        <p:spPr/>
        <p:txBody>
          <a:bodyPr/>
          <a:lstStyle/>
          <a:p>
            <a:r>
              <a:rPr lang="en-US" sz="2000" dirty="0"/>
              <a:t>About the same</a:t>
            </a:r>
          </a:p>
        </p:txBody>
      </p:sp>
      <p:sp>
        <p:nvSpPr>
          <p:cNvPr id="11" name="Content Placeholder 10">
            <a:extLst>
              <a:ext uri="{FF2B5EF4-FFF2-40B4-BE49-F238E27FC236}">
                <a16:creationId xmlns:a16="http://schemas.microsoft.com/office/drawing/2014/main" id="{92C21805-28C7-9386-67E8-B7B65AE00FCA}"/>
              </a:ext>
            </a:extLst>
          </p:cNvPr>
          <p:cNvSpPr>
            <a:spLocks noGrp="1"/>
          </p:cNvSpPr>
          <p:nvPr>
            <p:ph idx="47"/>
          </p:nvPr>
        </p:nvSpPr>
        <p:spPr/>
        <p:txBody>
          <a:bodyPr/>
          <a:lstStyle/>
          <a:p>
            <a:r>
              <a:rPr lang="en-US" sz="2000" dirty="0"/>
              <a:t>About the same</a:t>
            </a:r>
          </a:p>
        </p:txBody>
      </p:sp>
      <p:sp>
        <p:nvSpPr>
          <p:cNvPr id="2" name="Content Placeholder 12">
            <a:extLst>
              <a:ext uri="{FF2B5EF4-FFF2-40B4-BE49-F238E27FC236}">
                <a16:creationId xmlns:a16="http://schemas.microsoft.com/office/drawing/2014/main" id="{CF0300BE-8B87-D78B-98FE-8F56ECD9369F}"/>
              </a:ext>
            </a:extLst>
          </p:cNvPr>
          <p:cNvSpPr>
            <a:spLocks noGrp="1"/>
          </p:cNvSpPr>
          <p:nvPr>
            <p:ph idx="48"/>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13" name="Content Placeholder 12">
            <a:extLst>
              <a:ext uri="{FF2B5EF4-FFF2-40B4-BE49-F238E27FC236}">
                <a16:creationId xmlns:a16="http://schemas.microsoft.com/office/drawing/2014/main" id="{5342063F-7B38-E24A-C6F0-47076E2B7B04}"/>
              </a:ext>
            </a:extLst>
          </p:cNvPr>
          <p:cNvSpPr>
            <a:spLocks noGrp="1"/>
          </p:cNvSpPr>
          <p:nvPr>
            <p:ph idx="49"/>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14" name="Content Placeholder 13">
            <a:extLst>
              <a:ext uri="{FF2B5EF4-FFF2-40B4-BE49-F238E27FC236}">
                <a16:creationId xmlns:a16="http://schemas.microsoft.com/office/drawing/2014/main" id="{1D52C7B4-4CE6-7EE5-9EB1-720973CACD37}"/>
              </a:ext>
            </a:extLst>
          </p:cNvPr>
          <p:cNvSpPr>
            <a:spLocks noGrp="1"/>
          </p:cNvSpPr>
          <p:nvPr>
            <p:ph idx="50"/>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15" name="Content Placeholder 14">
            <a:extLst>
              <a:ext uri="{FF2B5EF4-FFF2-40B4-BE49-F238E27FC236}">
                <a16:creationId xmlns:a16="http://schemas.microsoft.com/office/drawing/2014/main" id="{BDF71FEC-B29E-0A3E-F82F-3693832E1FE1}"/>
              </a:ext>
            </a:extLst>
          </p:cNvPr>
          <p:cNvSpPr>
            <a:spLocks noGrp="1"/>
          </p:cNvSpPr>
          <p:nvPr>
            <p:ph idx="58"/>
          </p:nvPr>
        </p:nvSpPr>
        <p:spPr/>
        <p:txBody>
          <a:bodyPr/>
          <a:lstStyle/>
          <a:p>
            <a:r>
              <a:rPr lang="en-US" dirty="0"/>
              <a:t>Efficacy </a:t>
            </a:r>
          </a:p>
        </p:txBody>
      </p:sp>
      <p:sp>
        <p:nvSpPr>
          <p:cNvPr id="16" name="Content Placeholder 15">
            <a:extLst>
              <a:ext uri="{FF2B5EF4-FFF2-40B4-BE49-F238E27FC236}">
                <a16:creationId xmlns:a16="http://schemas.microsoft.com/office/drawing/2014/main" id="{C05CFA6C-125B-06A7-E0AA-54EB75DAB965}"/>
              </a:ext>
            </a:extLst>
          </p:cNvPr>
          <p:cNvSpPr>
            <a:spLocks noGrp="1"/>
          </p:cNvSpPr>
          <p:nvPr>
            <p:ph idx="59"/>
          </p:nvPr>
        </p:nvSpPr>
        <p:spPr/>
        <p:txBody>
          <a:bodyPr/>
          <a:lstStyle/>
          <a:p>
            <a:r>
              <a:rPr lang="en-US" sz="2000" dirty="0"/>
              <a:t>Pirtobrutinib has the least toxicity</a:t>
            </a:r>
          </a:p>
        </p:txBody>
      </p:sp>
      <p:sp>
        <p:nvSpPr>
          <p:cNvPr id="17" name="Content Placeholder 16">
            <a:extLst>
              <a:ext uri="{FF2B5EF4-FFF2-40B4-BE49-F238E27FC236}">
                <a16:creationId xmlns:a16="http://schemas.microsoft.com/office/drawing/2014/main" id="{ABF3BDCE-DC40-0D73-8EBF-F5C471E091B8}"/>
              </a:ext>
            </a:extLst>
          </p:cNvPr>
          <p:cNvSpPr>
            <a:spLocks noGrp="1"/>
          </p:cNvSpPr>
          <p:nvPr>
            <p:ph idx="60"/>
          </p:nvPr>
        </p:nvSpPr>
        <p:spPr/>
        <p:txBody>
          <a:bodyPr/>
          <a:lstStyle/>
          <a:p>
            <a:r>
              <a:rPr lang="en-US" sz="2000" dirty="0"/>
              <a:t>Pirtobrutinib has the least toxicity</a:t>
            </a:r>
          </a:p>
        </p:txBody>
      </p:sp>
      <p:sp>
        <p:nvSpPr>
          <p:cNvPr id="18" name="Content Placeholder 17">
            <a:extLst>
              <a:ext uri="{FF2B5EF4-FFF2-40B4-BE49-F238E27FC236}">
                <a16:creationId xmlns:a16="http://schemas.microsoft.com/office/drawing/2014/main" id="{579EDA25-91C6-2FEF-192D-5530FD2B8450}"/>
              </a:ext>
            </a:extLst>
          </p:cNvPr>
          <p:cNvSpPr>
            <a:spLocks noGrp="1"/>
          </p:cNvSpPr>
          <p:nvPr>
            <p:ph idx="61"/>
          </p:nvPr>
        </p:nvSpPr>
        <p:spPr/>
        <p:txBody>
          <a:bodyPr/>
          <a:lstStyle/>
          <a:p>
            <a:r>
              <a:rPr lang="en-US" sz="2000" dirty="0"/>
              <a:t>Pirtobrutinib has the least toxicity</a:t>
            </a:r>
          </a:p>
        </p:txBody>
      </p:sp>
      <p:sp>
        <p:nvSpPr>
          <p:cNvPr id="19" name="Content Placeholder 18">
            <a:extLst>
              <a:ext uri="{FF2B5EF4-FFF2-40B4-BE49-F238E27FC236}">
                <a16:creationId xmlns:a16="http://schemas.microsoft.com/office/drawing/2014/main" id="{09AAC228-BD5B-5B7C-9AC9-BCDF20D3820F}"/>
              </a:ext>
            </a:extLst>
          </p:cNvPr>
          <p:cNvSpPr>
            <a:spLocks noGrp="1"/>
          </p:cNvSpPr>
          <p:nvPr>
            <p:ph idx="62"/>
          </p:nvPr>
        </p:nvSpPr>
        <p:spPr/>
        <p:txBody>
          <a:bodyPr/>
          <a:lstStyle/>
          <a:p>
            <a:r>
              <a:rPr lang="en-US" sz="2000" dirty="0"/>
              <a:t>Pirtobrutinib has the least toxicity</a:t>
            </a:r>
          </a:p>
        </p:txBody>
      </p:sp>
      <p:sp>
        <p:nvSpPr>
          <p:cNvPr id="20" name="Content Placeholder 19">
            <a:extLst>
              <a:ext uri="{FF2B5EF4-FFF2-40B4-BE49-F238E27FC236}">
                <a16:creationId xmlns:a16="http://schemas.microsoft.com/office/drawing/2014/main" id="{C177CAE5-1EAB-A7E3-349B-5427E178E951}"/>
              </a:ext>
            </a:extLst>
          </p:cNvPr>
          <p:cNvSpPr>
            <a:spLocks noGrp="1"/>
          </p:cNvSpPr>
          <p:nvPr>
            <p:ph idx="63"/>
          </p:nvPr>
        </p:nvSpPr>
        <p:spPr/>
        <p:txBody>
          <a:bodyPr/>
          <a:lstStyle/>
          <a:p>
            <a:r>
              <a:rPr lang="en-US" sz="2000" dirty="0"/>
              <a:t>Pirtobrutinib has the least toxicity</a:t>
            </a:r>
          </a:p>
        </p:txBody>
      </p:sp>
      <p:sp>
        <p:nvSpPr>
          <p:cNvPr id="21" name="Content Placeholder 20">
            <a:extLst>
              <a:ext uri="{FF2B5EF4-FFF2-40B4-BE49-F238E27FC236}">
                <a16:creationId xmlns:a16="http://schemas.microsoft.com/office/drawing/2014/main" id="{6936F8E6-7108-D0D6-5291-7D204EE1ADFA}"/>
              </a:ext>
            </a:extLst>
          </p:cNvPr>
          <p:cNvSpPr>
            <a:spLocks noGrp="1"/>
          </p:cNvSpPr>
          <p:nvPr>
            <p:ph idx="64"/>
          </p:nvPr>
        </p:nvSpPr>
        <p:spPr/>
        <p:txBody>
          <a:bodyPr/>
          <a:lstStyle/>
          <a:p>
            <a:r>
              <a:rPr lang="en-US" dirty="0"/>
              <a:t>Tolerability/toxicity</a:t>
            </a:r>
          </a:p>
        </p:txBody>
      </p:sp>
      <p:sp>
        <p:nvSpPr>
          <p:cNvPr id="22" name="Content Placeholder 21">
            <a:extLst>
              <a:ext uri="{FF2B5EF4-FFF2-40B4-BE49-F238E27FC236}">
                <a16:creationId xmlns:a16="http://schemas.microsoft.com/office/drawing/2014/main" id="{BCD7FED3-AF7F-76EF-B08F-0E5F1E7F1EC2}"/>
              </a:ext>
            </a:extLst>
          </p:cNvPr>
          <p:cNvSpPr>
            <a:spLocks noGrp="1"/>
          </p:cNvSpPr>
          <p:nvPr>
            <p:ph idx="71"/>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23" name="Content Placeholder 22">
            <a:extLst>
              <a:ext uri="{FF2B5EF4-FFF2-40B4-BE49-F238E27FC236}">
                <a16:creationId xmlns:a16="http://schemas.microsoft.com/office/drawing/2014/main" id="{5EDB46C3-C0C6-1CE9-D813-3FBD8805A756}"/>
              </a:ext>
            </a:extLst>
          </p:cNvPr>
          <p:cNvSpPr>
            <a:spLocks noGrp="1"/>
          </p:cNvSpPr>
          <p:nvPr>
            <p:ph idx="72"/>
          </p:nvPr>
        </p:nvSpPr>
        <p:spPr/>
        <p:txBody>
          <a:bodyPr/>
          <a:lstStyle/>
          <a:p>
            <a:r>
              <a:rPr lang="en-US" sz="2000" dirty="0"/>
              <a:t>Pirtobrutinib has the least toxicity</a:t>
            </a:r>
          </a:p>
        </p:txBody>
      </p:sp>
      <p:sp>
        <p:nvSpPr>
          <p:cNvPr id="9" name="Title 8">
            <a:extLst>
              <a:ext uri="{FF2B5EF4-FFF2-40B4-BE49-F238E27FC236}">
                <a16:creationId xmlns:a16="http://schemas.microsoft.com/office/drawing/2014/main" id="{5A8605C4-EA8B-6375-332B-C76850412B12}"/>
              </a:ext>
            </a:extLst>
          </p:cNvPr>
          <p:cNvSpPr>
            <a:spLocks noGrp="1"/>
          </p:cNvSpPr>
          <p:nvPr>
            <p:ph type="title"/>
          </p:nvPr>
        </p:nvSpPr>
        <p:spPr>
          <a:xfrm>
            <a:off x="749147" y="99152"/>
            <a:ext cx="10631277" cy="1097600"/>
          </a:xfrm>
        </p:spPr>
        <p:txBody>
          <a:bodyPr/>
          <a:lstStyle/>
          <a:p>
            <a:r>
              <a:rPr lang="en-US" b="1" dirty="0">
                <a:solidFill>
                  <a:srgbClr val="3332FF"/>
                </a:solidFill>
                <a:effectLst/>
                <a:latin typeface="+mj-lt"/>
                <a:ea typeface="Calibri" panose="020F0502020204030204" pitchFamily="34" charset="0"/>
              </a:rPr>
              <a:t>Based on current clinical trial data and your personal experience, how would you compare the global </a:t>
            </a:r>
            <a:r>
              <a:rPr lang="en-US" b="1" u="sng" dirty="0">
                <a:solidFill>
                  <a:srgbClr val="3332FF"/>
                </a:solidFill>
                <a:effectLst/>
                <a:latin typeface="+mj-lt"/>
                <a:ea typeface="Calibri" panose="020F0502020204030204" pitchFamily="34" charset="0"/>
              </a:rPr>
              <a:t>efficacy and tolerability/toxicity</a:t>
            </a:r>
            <a:r>
              <a:rPr lang="en-US" b="1" dirty="0">
                <a:solidFill>
                  <a:srgbClr val="3332FF"/>
                </a:solidFill>
                <a:effectLst/>
                <a:latin typeface="+mj-lt"/>
                <a:ea typeface="Calibri" panose="020F0502020204030204" pitchFamily="34" charset="0"/>
              </a:rPr>
              <a:t> of pirtobrutinib to that of ibrutinib, acalabrutinib and zanubrutinib for patients with relapsed/refractory CLL? </a:t>
            </a:r>
            <a:endParaRPr lang="en-US" dirty="0">
              <a:solidFill>
                <a:srgbClr val="3332FF"/>
              </a:solidFill>
              <a:latin typeface="+mj-lt"/>
            </a:endParaRPr>
          </a:p>
        </p:txBody>
      </p:sp>
      <p:sp>
        <p:nvSpPr>
          <p:cNvPr id="5" name="Content Placeholder 4">
            <a:extLst>
              <a:ext uri="{FF2B5EF4-FFF2-40B4-BE49-F238E27FC236}">
                <a16:creationId xmlns:a16="http://schemas.microsoft.com/office/drawing/2014/main" id="{F47E15D3-E113-C840-E3A0-510061D6A55B}"/>
              </a:ext>
            </a:extLst>
          </p:cNvPr>
          <p:cNvSpPr>
            <a:spLocks noGrp="1"/>
          </p:cNvSpPr>
          <p:nvPr>
            <p:ph idx="73"/>
          </p:nvPr>
        </p:nvSpPr>
        <p:spPr/>
        <p:txBody>
          <a:bodyPr/>
          <a:lstStyle/>
          <a:p>
            <a:pPr>
              <a:lnSpc>
                <a:spcPts val="1900"/>
              </a:lnSpc>
            </a:pPr>
            <a:r>
              <a:rPr lang="en-US" sz="2000" dirty="0"/>
              <a:t>There are not enough </a:t>
            </a:r>
            <a:br>
              <a:rPr lang="en-US" sz="2000" dirty="0"/>
            </a:br>
            <a:r>
              <a:rPr lang="en-US" sz="2000" dirty="0"/>
              <a:t>available data at this time</a:t>
            </a:r>
          </a:p>
        </p:txBody>
      </p:sp>
      <p:sp>
        <p:nvSpPr>
          <p:cNvPr id="6" name="Content Placeholder 5">
            <a:extLst>
              <a:ext uri="{FF2B5EF4-FFF2-40B4-BE49-F238E27FC236}">
                <a16:creationId xmlns:a16="http://schemas.microsoft.com/office/drawing/2014/main" id="{D49D6198-11AD-6FEF-4CAB-E3B8BA5A779F}"/>
              </a:ext>
            </a:extLst>
          </p:cNvPr>
          <p:cNvSpPr>
            <a:spLocks noGrp="1"/>
          </p:cNvSpPr>
          <p:nvPr>
            <p:ph idx="74"/>
          </p:nvPr>
        </p:nvSpPr>
        <p:spPr/>
        <p:txBody>
          <a:bodyPr/>
          <a:lstStyle/>
          <a:p>
            <a:r>
              <a:rPr lang="en-US" sz="2000" dirty="0" err="1"/>
              <a:t>Pirtobrutinib</a:t>
            </a:r>
            <a:r>
              <a:rPr lang="en-US" sz="2000" dirty="0"/>
              <a:t> has the least toxicity</a:t>
            </a:r>
          </a:p>
        </p:txBody>
      </p:sp>
    </p:spTree>
    <p:extLst>
      <p:ext uri="{BB962C8B-B14F-4D97-AF65-F5344CB8AC3E}">
        <p14:creationId xmlns:p14="http://schemas.microsoft.com/office/powerpoint/2010/main" val="10291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1A70B-166B-BB1C-4E42-9B6D83F8EE70}"/>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BD0CD55-E68B-536D-FE80-2E3BCE81719D}"/>
              </a:ext>
            </a:extLst>
          </p:cNvPr>
          <p:cNvSpPr>
            <a:spLocks noGrp="1"/>
          </p:cNvSpPr>
          <p:nvPr>
            <p:ph idx="46"/>
          </p:nvPr>
        </p:nvSpPr>
        <p:spPr/>
        <p:txBody>
          <a:bodyPr/>
          <a:lstStyle/>
          <a:p>
            <a:r>
              <a:rPr lang="en-US" dirty="0"/>
              <a:t>10 patients</a:t>
            </a:r>
          </a:p>
        </p:txBody>
      </p:sp>
      <p:sp>
        <p:nvSpPr>
          <p:cNvPr id="19" name="Content Placeholder 18">
            <a:extLst>
              <a:ext uri="{FF2B5EF4-FFF2-40B4-BE49-F238E27FC236}">
                <a16:creationId xmlns:a16="http://schemas.microsoft.com/office/drawing/2014/main" id="{3CAFB4F2-8D41-B21C-07F1-9292F983A91B}"/>
              </a:ext>
            </a:extLst>
          </p:cNvPr>
          <p:cNvSpPr>
            <a:spLocks noGrp="1"/>
          </p:cNvSpPr>
          <p:nvPr>
            <p:ph idx="47"/>
          </p:nvPr>
        </p:nvSpPr>
        <p:spPr/>
        <p:txBody>
          <a:bodyPr/>
          <a:lstStyle/>
          <a:p>
            <a:r>
              <a:rPr lang="en-US" dirty="0"/>
              <a:t>5 patients</a:t>
            </a:r>
          </a:p>
        </p:txBody>
      </p:sp>
      <p:sp>
        <p:nvSpPr>
          <p:cNvPr id="20" name="Content Placeholder 19">
            <a:extLst>
              <a:ext uri="{FF2B5EF4-FFF2-40B4-BE49-F238E27FC236}">
                <a16:creationId xmlns:a16="http://schemas.microsoft.com/office/drawing/2014/main" id="{9ABA6F39-B0BD-BBEE-EAEA-A234914EFDD4}"/>
              </a:ext>
            </a:extLst>
          </p:cNvPr>
          <p:cNvSpPr>
            <a:spLocks noGrp="1"/>
          </p:cNvSpPr>
          <p:nvPr>
            <p:ph idx="48"/>
          </p:nvPr>
        </p:nvSpPr>
        <p:spPr/>
        <p:txBody>
          <a:bodyPr/>
          <a:lstStyle/>
          <a:p>
            <a:r>
              <a:rPr lang="en-US" dirty="0"/>
              <a:t>10 patients</a:t>
            </a:r>
          </a:p>
        </p:txBody>
      </p:sp>
      <p:sp>
        <p:nvSpPr>
          <p:cNvPr id="21" name="Content Placeholder 20">
            <a:extLst>
              <a:ext uri="{FF2B5EF4-FFF2-40B4-BE49-F238E27FC236}">
                <a16:creationId xmlns:a16="http://schemas.microsoft.com/office/drawing/2014/main" id="{2ED1977E-4F03-EDC7-3970-C36E8BE29A87}"/>
              </a:ext>
            </a:extLst>
          </p:cNvPr>
          <p:cNvSpPr>
            <a:spLocks noGrp="1"/>
          </p:cNvSpPr>
          <p:nvPr>
            <p:ph idx="49"/>
          </p:nvPr>
        </p:nvSpPr>
        <p:spPr/>
        <p:txBody>
          <a:bodyPr/>
          <a:lstStyle/>
          <a:p>
            <a:r>
              <a:rPr lang="en-US" dirty="0"/>
              <a:t>30 patients</a:t>
            </a:r>
          </a:p>
        </p:txBody>
      </p:sp>
      <p:sp>
        <p:nvSpPr>
          <p:cNvPr id="22" name="Content Placeholder 21">
            <a:extLst>
              <a:ext uri="{FF2B5EF4-FFF2-40B4-BE49-F238E27FC236}">
                <a16:creationId xmlns:a16="http://schemas.microsoft.com/office/drawing/2014/main" id="{30BBB752-7F63-B8B9-4896-C813330A1E34}"/>
              </a:ext>
            </a:extLst>
          </p:cNvPr>
          <p:cNvSpPr>
            <a:spLocks noGrp="1"/>
          </p:cNvSpPr>
          <p:nvPr>
            <p:ph idx="50"/>
          </p:nvPr>
        </p:nvSpPr>
        <p:spPr/>
        <p:txBody>
          <a:bodyPr/>
          <a:lstStyle/>
          <a:p>
            <a:r>
              <a:rPr lang="en-US" dirty="0"/>
              <a:t>20 patients</a:t>
            </a:r>
          </a:p>
        </p:txBody>
      </p:sp>
      <p:sp>
        <p:nvSpPr>
          <p:cNvPr id="23" name="Content Placeholder 22">
            <a:extLst>
              <a:ext uri="{FF2B5EF4-FFF2-40B4-BE49-F238E27FC236}">
                <a16:creationId xmlns:a16="http://schemas.microsoft.com/office/drawing/2014/main" id="{180D38C1-231A-1372-1DF9-FFA5E96DE7B5}"/>
              </a:ext>
            </a:extLst>
          </p:cNvPr>
          <p:cNvSpPr>
            <a:spLocks noGrp="1"/>
          </p:cNvSpPr>
          <p:nvPr>
            <p:ph idx="51"/>
          </p:nvPr>
        </p:nvSpPr>
        <p:spPr/>
        <p:txBody>
          <a:bodyPr/>
          <a:lstStyle/>
          <a:p>
            <a:r>
              <a:rPr lang="en-US" dirty="0"/>
              <a:t>0 patients</a:t>
            </a:r>
          </a:p>
        </p:txBody>
      </p:sp>
      <p:sp>
        <p:nvSpPr>
          <p:cNvPr id="17" name="Title 16">
            <a:extLst>
              <a:ext uri="{FF2B5EF4-FFF2-40B4-BE49-F238E27FC236}">
                <a16:creationId xmlns:a16="http://schemas.microsoft.com/office/drawing/2014/main" id="{ED409E96-4CC5-5F34-E0BE-0020FC348D8B}"/>
              </a:ext>
            </a:extLst>
          </p:cNvPr>
          <p:cNvSpPr>
            <a:spLocks noGrp="1"/>
          </p:cNvSpPr>
          <p:nvPr>
            <p:ph type="title"/>
          </p:nvPr>
        </p:nvSpPr>
        <p:spPr>
          <a:xfrm>
            <a:off x="594911" y="0"/>
            <a:ext cx="10917385" cy="1023414"/>
          </a:xfrm>
        </p:spPr>
        <p:txBody>
          <a:bodyPr/>
          <a:lstStyle/>
          <a:p>
            <a:r>
              <a:rPr lang="en-US" b="1" dirty="0">
                <a:solidFill>
                  <a:srgbClr val="3332FF"/>
                </a:solidFill>
                <a:effectLst/>
                <a:latin typeface="+mj-lt"/>
                <a:ea typeface="Calibri" panose="020F0502020204030204" pitchFamily="34" charset="0"/>
              </a:rPr>
              <a:t>Approximately how many patients with CLL in your practice have received </a:t>
            </a:r>
            <a:r>
              <a:rPr lang="en-US" dirty="0">
                <a:solidFill>
                  <a:srgbClr val="3332FF"/>
                </a:solidFill>
                <a:latin typeface="+mj-lt"/>
                <a:ea typeface="Calibri" panose="020F0502020204030204" pitchFamily="34" charset="0"/>
              </a:rPr>
              <a:t>CAR T-cell therapy </a:t>
            </a:r>
            <a:r>
              <a:rPr lang="en-US" b="1" dirty="0">
                <a:solidFill>
                  <a:srgbClr val="3332FF"/>
                </a:solidFill>
                <a:effectLst/>
                <a:latin typeface="+mj-lt"/>
                <a:ea typeface="Calibri" panose="020F0502020204030204" pitchFamily="34" charset="0"/>
              </a:rPr>
              <a:t>on or off protocol?</a:t>
            </a:r>
            <a:r>
              <a:rPr lang="en-US" dirty="0">
                <a:solidFill>
                  <a:srgbClr val="3332FF"/>
                </a:solidFill>
                <a:effectLst/>
                <a:latin typeface="+mj-lt"/>
              </a:rPr>
              <a:t> </a:t>
            </a:r>
            <a:endParaRPr lang="en-US" dirty="0">
              <a:solidFill>
                <a:srgbClr val="3332FF"/>
              </a:solidFill>
              <a:latin typeface="+mj-lt"/>
            </a:endParaRPr>
          </a:p>
        </p:txBody>
      </p:sp>
      <p:sp>
        <p:nvSpPr>
          <p:cNvPr id="3" name="Content Placeholder 2">
            <a:extLst>
              <a:ext uri="{FF2B5EF4-FFF2-40B4-BE49-F238E27FC236}">
                <a16:creationId xmlns:a16="http://schemas.microsoft.com/office/drawing/2014/main" id="{FC19710D-5536-E164-C9A8-619193D78BB6}"/>
              </a:ext>
            </a:extLst>
          </p:cNvPr>
          <p:cNvSpPr>
            <a:spLocks noGrp="1"/>
          </p:cNvSpPr>
          <p:nvPr>
            <p:ph idx="52"/>
          </p:nvPr>
        </p:nvSpPr>
        <p:spPr/>
        <p:txBody>
          <a:bodyPr/>
          <a:lstStyle/>
          <a:p>
            <a:r>
              <a:rPr lang="en-US" dirty="0"/>
              <a:t>2 patients</a:t>
            </a:r>
          </a:p>
        </p:txBody>
      </p:sp>
    </p:spTree>
    <p:extLst>
      <p:ext uri="{BB962C8B-B14F-4D97-AF65-F5344CB8AC3E}">
        <p14:creationId xmlns:p14="http://schemas.microsoft.com/office/powerpoint/2010/main" val="1692734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0AE8C-D01C-3080-61DB-6C19158D3C9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FDC8BA2-2783-6AD9-9A64-457A6076D897}"/>
              </a:ext>
            </a:extLst>
          </p:cNvPr>
          <p:cNvSpPr/>
          <p:nvPr/>
        </p:nvSpPr>
        <p:spPr bwMode="auto">
          <a:xfrm>
            <a:off x="536197" y="3869719"/>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1141980-9EE4-847A-9389-3851D1F3F162}"/>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Relapsed/Refractory CLL</a:t>
            </a:r>
            <a:endParaRPr lang="en-US" sz="2800" dirty="0">
              <a:solidFill>
                <a:srgbClr val="0432FF"/>
              </a:solidFill>
            </a:endParaRPr>
          </a:p>
        </p:txBody>
      </p:sp>
      <p:sp>
        <p:nvSpPr>
          <p:cNvPr id="6" name="Content Placeholder 5">
            <a:extLst>
              <a:ext uri="{FF2B5EF4-FFF2-40B4-BE49-F238E27FC236}">
                <a16:creationId xmlns:a16="http://schemas.microsoft.com/office/drawing/2014/main" id="{71A26E8A-8644-06B7-3737-7A9AA1D56F71}"/>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Overview of Grand Rounds CLL Initiative</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Sequencing Roadmap</a:t>
            </a: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Key Datasets — </a:t>
            </a:r>
            <a:r>
              <a:rPr lang="en-US" sz="2800" dirty="0" err="1">
                <a:solidFill>
                  <a:schemeClr val="tx1"/>
                </a:solidFill>
              </a:rPr>
              <a:t>Pirtobrutinib</a:t>
            </a:r>
            <a:endParaRPr lang="en-US" sz="2800" dirty="0">
              <a:solidFill>
                <a:schemeClr val="tx1"/>
              </a:solidFill>
            </a:endParaRP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Investigator Survey</a:t>
            </a:r>
          </a:p>
          <a:p>
            <a:pPr marL="98425" indent="0">
              <a:lnSpc>
                <a:spcPts val="3240"/>
              </a:lnSpc>
              <a:spcBef>
                <a:spcPts val="1600"/>
              </a:spcBef>
              <a:spcAft>
                <a:spcPts val="600"/>
              </a:spcAft>
              <a:buNone/>
            </a:pPr>
            <a:r>
              <a:rPr lang="en-US" sz="2800" dirty="0">
                <a:solidFill>
                  <a:schemeClr val="bg1"/>
                </a:solidFill>
              </a:rPr>
              <a:t>Module 4: 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Other Novel Therapy Approaches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EHA 2026</a:t>
            </a:r>
          </a:p>
        </p:txBody>
      </p:sp>
    </p:spTree>
    <p:custDataLst>
      <p:tags r:id="rId1"/>
    </p:custDataLst>
    <p:extLst>
      <p:ext uri="{BB962C8B-B14F-4D97-AF65-F5344CB8AC3E}">
        <p14:creationId xmlns:p14="http://schemas.microsoft.com/office/powerpoint/2010/main" val="2627612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E6B36-7F69-25BC-0136-AF4D687F3C2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B5E89F1-4B40-C0CF-905B-F5506F2B319B}"/>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Siddiqi T et al. </a:t>
            </a:r>
            <a:r>
              <a:rPr kumimoji="0" lang="en-US" sz="20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20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maraleucel</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(liso-cel) in R/R CLL/SLL: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24-month median follow-up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TRANSCEND CLL 004</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2023;Abstract 330.</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Wierda WG et al.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 maraleucel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-cel)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combined with ibrutinib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ibr</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for patients (pts) with relapsed or refractory (R/R) chronic lymphocytic leukemia (CLL)/small lymphocytic lymphoma (SLL):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Primary results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from the open-label,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1/2 Transcend CLL 004 study</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887.</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7B44CAF-264F-58BA-A777-EDDEDB51A0EC}"/>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931788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50228-1193-0C1B-D42C-C4B58BEBC4A9}"/>
            </a:ext>
          </a:extLst>
        </p:cNvPr>
        <p:cNvGrpSpPr/>
        <p:nvPr/>
      </p:nvGrpSpPr>
      <p:grpSpPr>
        <a:xfrm>
          <a:off x="0" y="0"/>
          <a:ext cx="0" cy="0"/>
          <a:chOff x="0" y="0"/>
          <a:chExt cx="0" cy="0"/>
        </a:xfrm>
      </p:grpSpPr>
      <p:pic>
        <p:nvPicPr>
          <p:cNvPr id="3" name="Picture 2" descr="A close-up of a white screen&#10;&#10;Description automatically generated">
            <a:extLst>
              <a:ext uri="{FF2B5EF4-FFF2-40B4-BE49-F238E27FC236}">
                <a16:creationId xmlns:a16="http://schemas.microsoft.com/office/drawing/2014/main" id="{AD8F0B9D-D171-E114-C59A-EEF186DAEC1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67408" y="268053"/>
            <a:ext cx="10441160" cy="5843726"/>
          </a:xfrm>
          <a:prstGeom prst="rect">
            <a:avLst/>
          </a:prstGeom>
        </p:spPr>
      </p:pic>
    </p:spTree>
    <p:extLst>
      <p:ext uri="{BB962C8B-B14F-4D97-AF65-F5344CB8AC3E}">
        <p14:creationId xmlns:p14="http://schemas.microsoft.com/office/powerpoint/2010/main" val="1324257089"/>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38.xml><?xml version="1.0" encoding="utf-8"?>
<p:tagLst xmlns:a="http://schemas.openxmlformats.org/drawingml/2006/main" xmlns:r="http://schemas.openxmlformats.org/officeDocument/2006/relationships" xmlns:p="http://schemas.openxmlformats.org/presentationml/2006/main">
  <p:tag name="KPI_HAS_CHART" val="false"/>
</p:tagLst>
</file>

<file path=ppt/tags/tag39.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0.xml><?xml version="1.0" encoding="utf-8"?>
<p:tagLst xmlns:a="http://schemas.openxmlformats.org/drawingml/2006/main" xmlns:r="http://schemas.openxmlformats.org/officeDocument/2006/relationships" xmlns:p="http://schemas.openxmlformats.org/presentationml/2006/main">
  <p:tag name="KPI_HAS_CHART" val="false"/>
</p:tagLst>
</file>

<file path=ppt/tags/tag41.xml><?xml version="1.0" encoding="utf-8"?>
<p:tagLst xmlns:a="http://schemas.openxmlformats.org/drawingml/2006/main" xmlns:r="http://schemas.openxmlformats.org/officeDocument/2006/relationships" xmlns:p="http://schemas.openxmlformats.org/presentationml/2006/main">
  <p:tag name="KPI_HAS_CHART" val="false"/>
</p:tagLst>
</file>

<file path=ppt/tags/tag42.xml><?xml version="1.0" encoding="utf-8"?>
<p:tagLst xmlns:a="http://schemas.openxmlformats.org/drawingml/2006/main" xmlns:r="http://schemas.openxmlformats.org/officeDocument/2006/relationships" xmlns:p="http://schemas.openxmlformats.org/presentationml/2006/main">
  <p:tag name="KPI_HAS_CHART" val="false"/>
</p:tagLst>
</file>

<file path=ppt/tags/tag43.xml><?xml version="1.0" encoding="utf-8"?>
<p:tagLst xmlns:a="http://schemas.openxmlformats.org/drawingml/2006/main" xmlns:r="http://schemas.openxmlformats.org/officeDocument/2006/relationships" xmlns:p="http://schemas.openxmlformats.org/presentationml/2006/main">
  <p:tag name="KPI_HAS_CHART" val="false"/>
</p:tagLst>
</file>

<file path=ppt/tags/tag44.xml><?xml version="1.0" encoding="utf-8"?>
<p:tagLst xmlns:a="http://schemas.openxmlformats.org/drawingml/2006/main" xmlns:r="http://schemas.openxmlformats.org/officeDocument/2006/relationships" xmlns:p="http://schemas.openxmlformats.org/presentationml/2006/main">
  <p:tag name="KPI_HAS_CHART" val="false"/>
</p:tagLst>
</file>

<file path=ppt/tags/tag45.xml><?xml version="1.0" encoding="utf-8"?>
<p:tagLst xmlns:a="http://schemas.openxmlformats.org/drawingml/2006/main" xmlns:r="http://schemas.openxmlformats.org/officeDocument/2006/relationships" xmlns:p="http://schemas.openxmlformats.org/presentationml/2006/main">
  <p:tag name="KPI_HAS_CHART" val="false"/>
</p:tagLst>
</file>

<file path=ppt/tags/tag46.xml><?xml version="1.0" encoding="utf-8"?>
<p:tagLst xmlns:a="http://schemas.openxmlformats.org/drawingml/2006/main" xmlns:r="http://schemas.openxmlformats.org/officeDocument/2006/relationships" xmlns:p="http://schemas.openxmlformats.org/presentationml/2006/main">
  <p:tag name="KPI_HAS_CHART" val="false"/>
</p:tagLst>
</file>

<file path=ppt/tags/tag47.xml><?xml version="1.0" encoding="utf-8"?>
<p:tagLst xmlns:a="http://schemas.openxmlformats.org/drawingml/2006/main" xmlns:r="http://schemas.openxmlformats.org/officeDocument/2006/relationships" xmlns:p="http://schemas.openxmlformats.org/presentationml/2006/main">
  <p:tag name="KPI_HAS_CHART" val="false"/>
</p:tagLst>
</file>

<file path=ppt/tags/tag48.xml><?xml version="1.0" encoding="utf-8"?>
<p:tagLst xmlns:a="http://schemas.openxmlformats.org/drawingml/2006/main" xmlns:r="http://schemas.openxmlformats.org/officeDocument/2006/relationships" xmlns:p="http://schemas.openxmlformats.org/presentationml/2006/main">
  <p:tag name="KPI_HAS_CHART" val="false"/>
</p:tagLst>
</file>

<file path=ppt/tags/tag49.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0.xml><?xml version="1.0" encoding="utf-8"?>
<p:tagLst xmlns:a="http://schemas.openxmlformats.org/drawingml/2006/main" xmlns:r="http://schemas.openxmlformats.org/officeDocument/2006/relationships" xmlns:p="http://schemas.openxmlformats.org/presentationml/2006/main">
  <p:tag name="KPI_HAS_CHART" val="false"/>
</p:tagLst>
</file>

<file path=ppt/tags/tag51.xml><?xml version="1.0" encoding="utf-8"?>
<p:tagLst xmlns:a="http://schemas.openxmlformats.org/drawingml/2006/main" xmlns:r="http://schemas.openxmlformats.org/officeDocument/2006/relationships" xmlns:p="http://schemas.openxmlformats.org/presentationml/2006/main">
  <p:tag name="KPI_HAS_CHART" val="false"/>
</p:tagLst>
</file>

<file path=ppt/tags/tag52.xml><?xml version="1.0" encoding="utf-8"?>
<p:tagLst xmlns:a="http://schemas.openxmlformats.org/drawingml/2006/main" xmlns:r="http://schemas.openxmlformats.org/officeDocument/2006/relationships" xmlns:p="http://schemas.openxmlformats.org/presentationml/2006/main">
  <p:tag name="KPI_HAS_CHART" val="false"/>
</p:tagLst>
</file>

<file path=ppt/tags/tag53.xml><?xml version="1.0" encoding="utf-8"?>
<p:tagLst xmlns:a="http://schemas.openxmlformats.org/drawingml/2006/main" xmlns:r="http://schemas.openxmlformats.org/officeDocument/2006/relationships" xmlns:p="http://schemas.openxmlformats.org/presentationml/2006/main">
  <p:tag name="KPI_HAS_CHART" val="false"/>
</p:tagLst>
</file>

<file path=ppt/tags/tag54.xml><?xml version="1.0" encoding="utf-8"?>
<p:tagLst xmlns:a="http://schemas.openxmlformats.org/drawingml/2006/main" xmlns:r="http://schemas.openxmlformats.org/officeDocument/2006/relationships" xmlns:p="http://schemas.openxmlformats.org/presentationml/2006/main">
  <p:tag name="KPI_HAS_CHART" val="false"/>
</p:tagLst>
</file>

<file path=ppt/tags/tag55.xml><?xml version="1.0" encoding="utf-8"?>
<p:tagLst xmlns:a="http://schemas.openxmlformats.org/drawingml/2006/main" xmlns:r="http://schemas.openxmlformats.org/officeDocument/2006/relationships" xmlns:p="http://schemas.openxmlformats.org/presentationml/2006/main">
  <p:tag name="KPI_HAS_CHART" val="false"/>
</p:tagLst>
</file>

<file path=ppt/tags/tag56.xml><?xml version="1.0" encoding="utf-8"?>
<p:tagLst xmlns:a="http://schemas.openxmlformats.org/drawingml/2006/main" xmlns:r="http://schemas.openxmlformats.org/officeDocument/2006/relationships" xmlns:p="http://schemas.openxmlformats.org/presentationml/2006/main">
  <p:tag name="KPI_HAS_CHART" val="false"/>
</p:tagLst>
</file>

<file path=ppt/tags/tag57.xml><?xml version="1.0" encoding="utf-8"?>
<p:tagLst xmlns:a="http://schemas.openxmlformats.org/drawingml/2006/main" xmlns:r="http://schemas.openxmlformats.org/officeDocument/2006/relationships" xmlns:p="http://schemas.openxmlformats.org/presentationml/2006/main">
  <p:tag name="KPI_HAS_CHART" val="false"/>
</p:tagLst>
</file>

<file path=ppt/tags/tag58.xml><?xml version="1.0" encoding="utf-8"?>
<p:tagLst xmlns:a="http://schemas.openxmlformats.org/drawingml/2006/main" xmlns:r="http://schemas.openxmlformats.org/officeDocument/2006/relationships" xmlns:p="http://schemas.openxmlformats.org/presentationml/2006/main">
  <p:tag name="KPI_HAS_CHART" val="false"/>
</p:tagLst>
</file>

<file path=ppt/tags/tag59.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KPI_HAS_CHART" val="false"/>
</p:tagLst>
</file>

<file path=ppt/tags/tag61.xml><?xml version="1.0" encoding="utf-8"?>
<p:tagLst xmlns:a="http://schemas.openxmlformats.org/drawingml/2006/main" xmlns:r="http://schemas.openxmlformats.org/officeDocument/2006/relationships" xmlns:p="http://schemas.openxmlformats.org/presentationml/2006/main">
  <p:tag name="KPI_HAS_CHART" val="false"/>
</p:tagLst>
</file>

<file path=ppt/tags/tag62.xml><?xml version="1.0" encoding="utf-8"?>
<p:tagLst xmlns:a="http://schemas.openxmlformats.org/drawingml/2006/main" xmlns:r="http://schemas.openxmlformats.org/officeDocument/2006/relationships" xmlns:p="http://schemas.openxmlformats.org/presentationml/2006/main">
  <p:tag name="KPI_HAS_CHART" val="false"/>
</p:tagLst>
</file>

<file path=ppt/tags/tag63.xml><?xml version="1.0" encoding="utf-8"?>
<p:tagLst xmlns:a="http://schemas.openxmlformats.org/drawingml/2006/main" xmlns:r="http://schemas.openxmlformats.org/officeDocument/2006/relationships" xmlns:p="http://schemas.openxmlformats.org/presentationml/2006/main">
  <p:tag name="KPI_HAS_CHART" val="false"/>
</p:tagLst>
</file>

<file path=ppt/tags/tag64.xml><?xml version="1.0" encoding="utf-8"?>
<p:tagLst xmlns:a="http://schemas.openxmlformats.org/drawingml/2006/main" xmlns:r="http://schemas.openxmlformats.org/officeDocument/2006/relationships" xmlns:p="http://schemas.openxmlformats.org/presentationml/2006/main">
  <p:tag name="KPI_HAS_CHART" val="false"/>
</p:tagLst>
</file>

<file path=ppt/tags/tag65.xml><?xml version="1.0" encoding="utf-8"?>
<p:tagLst xmlns:a="http://schemas.openxmlformats.org/drawingml/2006/main" xmlns:r="http://schemas.openxmlformats.org/officeDocument/2006/relationships" xmlns:p="http://schemas.openxmlformats.org/presentationml/2006/main">
  <p:tag name="KPI_HAS_CHART" val="false"/>
</p:tagLst>
</file>

<file path=ppt/tags/tag6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016 RESEARCH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MF Clinical Presentation">
  <a:themeElements>
    <a:clrScheme name="ESH-MPN 2026">
      <a:dk1>
        <a:srgbClr val="1B3A6B"/>
      </a:dk1>
      <a:lt1>
        <a:srgbClr val="FFFFFF"/>
      </a:lt1>
      <a:dk2>
        <a:srgbClr val="0078AE"/>
      </a:dk2>
      <a:lt2>
        <a:srgbClr val="F4F6F9"/>
      </a:lt2>
      <a:accent1>
        <a:srgbClr val="1B3A6B"/>
      </a:accent1>
      <a:accent2>
        <a:srgbClr val="0078AE"/>
      </a:accent2>
      <a:accent3>
        <a:srgbClr val="00A8CC"/>
      </a:accent3>
      <a:accent4>
        <a:srgbClr val="E8522A"/>
      </a:accent4>
      <a:accent5>
        <a:srgbClr val="6CB4E4"/>
      </a:accent5>
      <a:accent6>
        <a:srgbClr val="8BA7C7"/>
      </a:accent6>
      <a:hlink>
        <a:srgbClr val="0078AE"/>
      </a:hlink>
      <a:folHlink>
        <a:srgbClr val="1B3A6B"/>
      </a:folHlink>
    </a:clrScheme>
    <a:fontScheme name="Benutzerdefiniert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08000" tIns="108000" rIns="108000" bIns="108000" rtlCol="0" anchor="t" anchorCtr="0"/>
      <a:lstStyle>
        <a:defPPr marL="180000" indent="-180000" algn="l">
          <a:lnSpc>
            <a:spcPct val="95000"/>
          </a:lnSpc>
          <a:spcBef>
            <a:spcPts val="600"/>
          </a:spcBef>
          <a:buFont typeface="Arial" panose="020B0604020202020204" pitchFamily="34" charset="0"/>
          <a:buChar char="•"/>
          <a:defRPr dirty="0" err="1" smtClean="0"/>
        </a:defPPr>
      </a:lstStyle>
      <a:style>
        <a:lnRef idx="2">
          <a:schemeClr val="accent1">
            <a:shade val="15000"/>
          </a:schemeClr>
        </a:lnRef>
        <a:fillRef idx="1">
          <a:schemeClr val="accent1"/>
        </a:fillRef>
        <a:effectRef idx="0">
          <a:schemeClr val="accent1"/>
        </a:effectRef>
        <a:fontRef idx="minor">
          <a:schemeClr val="lt1"/>
        </a:fontRef>
      </a:style>
    </a:spDef>
    <a:lnDef>
      <a:spPr>
        <a:ln w="12700"/>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marL="180000" indent="-180000" algn="l">
          <a:lnSpc>
            <a:spcPct val="95000"/>
          </a:lnSpc>
          <a:spcBef>
            <a:spcPts val="600"/>
          </a:spcBef>
          <a:buClr>
            <a:schemeClr val="tx2"/>
          </a:buClr>
          <a:buFont typeface="Arial" panose="020B0604020202020204" pitchFamily="34" charset="0"/>
          <a:buChar char="•"/>
          <a:defRPr dirty="0" err="1" smtClean="0"/>
        </a:defPPr>
      </a:lstStyle>
    </a:txDef>
  </a:objectDefaults>
  <a:extraClrSchemeLst/>
  <a:custClrLst>
    <a:custClr>
      <a:srgbClr val="FF6600"/>
    </a:custClr>
  </a:custClrLst>
  <a:extLst>
    <a:ext uri="{05A4C25C-085E-4340-85A3-A5531E510DB2}">
      <thm15:themeFamily xmlns:thm15="http://schemas.microsoft.com/office/thememl/2012/main" name="Novartis_Master_scr06.potx" id="{621A4973-7D2B-4333-9C4B-3008374E1E02}" vid="{2B801CB2-160E-4FF9-B3DB-FA6A32E42EEC}"/>
    </a:ext>
  </a:extLst>
</a:theme>
</file>

<file path=ppt/theme/theme9.xml><?xml version="1.0" encoding="utf-8"?>
<a:theme xmlns:a="http://schemas.openxmlformats.org/drawingml/2006/main" name="Karyopharm Design 1 (No Logo)">
  <a:themeElements>
    <a:clrScheme name="Karyopharm">
      <a:dk1>
        <a:srgbClr val="545659"/>
      </a:dk1>
      <a:lt1>
        <a:sysClr val="window" lastClr="FFFFFF"/>
      </a:lt1>
      <a:dk2>
        <a:srgbClr val="1F4A7E"/>
      </a:dk2>
      <a:lt2>
        <a:srgbClr val="EEEBE0"/>
      </a:lt2>
      <a:accent1>
        <a:srgbClr val="1F4A7E"/>
      </a:accent1>
      <a:accent2>
        <a:srgbClr val="6E757B"/>
      </a:accent2>
      <a:accent3>
        <a:srgbClr val="4BACC5"/>
      </a:accent3>
      <a:accent4>
        <a:srgbClr val="8065A3"/>
      </a:accent4>
      <a:accent5>
        <a:srgbClr val="EEEBE0"/>
      </a:accent5>
      <a:accent6>
        <a:srgbClr val="F89748"/>
      </a:accent6>
      <a:hlink>
        <a:srgbClr val="4BACC5"/>
      </a:hlink>
      <a:folHlink>
        <a:srgbClr val="6E757B"/>
      </a:folHlink>
    </a:clrScheme>
    <a:fontScheme name="Karyophar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6AE3ED0-88AD-654E-A7F9-02CCBF82E761}">
  <we:reference id="wa200004709" version="1.1.0.2" store="en-GB" storeType="OMEX"/>
  <we:alternateReferences>
    <we:reference id="wa200004709" version="1.1.0.2" store="en-GB" storeType="OMEX"/>
  </we:alternateReferences>
  <we:properties>
    <we:property name="Office.AutoShowTaskpaneWithDocument" value="true"/>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ermissiontowrite_x003f_ xmlns="7d689f85-9540-4145-9f5c-6f24686bb201">true</Permissiontowrite_x003f_>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6CFF285B972B489588099F06F32541" ma:contentTypeVersion="16" ma:contentTypeDescription="Create a new document." ma:contentTypeScope="" ma:versionID="0d51651336e984c44fb39df8d2d435f4">
  <xsd:schema xmlns:xsd="http://www.w3.org/2001/XMLSchema" xmlns:xs="http://www.w3.org/2001/XMLSchema" xmlns:p="http://schemas.microsoft.com/office/2006/metadata/properties" xmlns:ns2="7d689f85-9540-4145-9f5c-6f24686bb201" xmlns:ns3="f06c4294-987e-46bd-a550-858175ea534c" targetNamespace="http://schemas.microsoft.com/office/2006/metadata/properties" ma:root="true" ma:fieldsID="544027e73a786e3819d402807ba95325" ns2:_="" ns3:_="">
    <xsd:import namespace="7d689f85-9540-4145-9f5c-6f24686bb201"/>
    <xsd:import namespace="f06c4294-987e-46bd-a550-858175ea53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Permissiontowrite_x003f_"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89f85-9540-4145-9f5c-6f24686bb2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Permissiontowrite_x003f_" ma:index="21" nillable="true" ma:displayName="Permission to write?" ma:default="1" ma:format="Dropdown" ma:internalName="Permissiontowrite_x003f_">
      <xsd:simpleType>
        <xsd:restriction base="dms:Boolea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6c4294-987e-46bd-a550-858175ea53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DFEC1B-B51C-49DD-8493-06631544BF15}">
  <ds:schemaRefs>
    <ds:schemaRef ds:uri="http://schemas.microsoft.com/sharepoint/v3/contenttype/forms"/>
  </ds:schemaRefs>
</ds:datastoreItem>
</file>

<file path=customXml/itemProps2.xml><?xml version="1.0" encoding="utf-8"?>
<ds:datastoreItem xmlns:ds="http://schemas.openxmlformats.org/officeDocument/2006/customXml" ds:itemID="{A577527F-3217-405A-9AE5-DA452DBA0E94}">
  <ds:schemaRefs>
    <ds:schemaRef ds:uri="http://purl.org/dc/dcmitype/"/>
    <ds:schemaRef ds:uri="http://purl.org/dc/elements/1.1/"/>
    <ds:schemaRef ds:uri="http://schemas.microsoft.com/office/infopath/2007/PartnerControls"/>
    <ds:schemaRef ds:uri="http://schemas.microsoft.com/office/2006/metadata/properties"/>
    <ds:schemaRef ds:uri="7d689f85-9540-4145-9f5c-6f24686bb201"/>
    <ds:schemaRef ds:uri="http://schemas.openxmlformats.org/package/2006/metadata/core-properties"/>
    <ds:schemaRef ds:uri="http://schemas.microsoft.com/office/2006/documentManagement/types"/>
    <ds:schemaRef ds:uri="f06c4294-987e-46bd-a550-858175ea534c"/>
    <ds:schemaRef ds:uri="http://www.w3.org/XML/1998/namespace"/>
    <ds:schemaRef ds:uri="http://purl.org/dc/terms/"/>
  </ds:schemaRefs>
</ds:datastoreItem>
</file>

<file path=customXml/itemProps3.xml><?xml version="1.0" encoding="utf-8"?>
<ds:datastoreItem xmlns:ds="http://schemas.openxmlformats.org/officeDocument/2006/customXml" ds:itemID="{B404603C-A0E0-448A-A97A-6402B617C2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89f85-9540-4145-9f5c-6f24686bb201"/>
    <ds:schemaRef ds:uri="f06c4294-987e-46bd-a550-858175ea53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38918</TotalTime>
  <Words>9113</Words>
  <Application>Microsoft Macintosh PowerPoint</Application>
  <PresentationFormat>Widescreen</PresentationFormat>
  <Paragraphs>1014</Paragraphs>
  <Slides>129</Slides>
  <Notes>63</Notes>
  <HiddenSlides>0</HiddenSlides>
  <MMClips>0</MMClips>
  <ScaleCrop>false</ScaleCrop>
  <HeadingPairs>
    <vt:vector size="8" baseType="variant">
      <vt:variant>
        <vt:lpstr>Fonts Used</vt:lpstr>
      </vt:variant>
      <vt:variant>
        <vt:i4>10</vt:i4>
      </vt:variant>
      <vt:variant>
        <vt:lpstr>Theme</vt:lpstr>
      </vt:variant>
      <vt:variant>
        <vt:i4>9</vt:i4>
      </vt:variant>
      <vt:variant>
        <vt:lpstr>Embedded OLE Servers</vt:lpstr>
      </vt:variant>
      <vt:variant>
        <vt:i4>1</vt:i4>
      </vt:variant>
      <vt:variant>
        <vt:lpstr>Slide Titles</vt:lpstr>
      </vt:variant>
      <vt:variant>
        <vt:i4>129</vt:i4>
      </vt:variant>
    </vt:vector>
  </HeadingPairs>
  <TitlesOfParts>
    <vt:vector size="149" baseType="lpstr">
      <vt:lpstr>ＭＳ Ｐゴシック</vt:lpstr>
      <vt:lpstr>Aptos</vt:lpstr>
      <vt:lpstr>Arial</vt:lpstr>
      <vt:lpstr>Arial Narrow</vt:lpstr>
      <vt:lpstr>Calibri</vt:lpstr>
      <vt:lpstr>Georgia</vt:lpstr>
      <vt:lpstr>Harding</vt:lpstr>
      <vt:lpstr>Symbol</vt:lpstr>
      <vt:lpstr>Times New Roman</vt:lpstr>
      <vt:lpstr>Wingdings</vt:lpstr>
      <vt:lpstr>3_Default Design</vt:lpstr>
      <vt:lpstr>6_Default Design</vt:lpstr>
      <vt:lpstr>Office Theme</vt:lpstr>
      <vt:lpstr>2016 RESEARCH Widescreen Template</vt:lpstr>
      <vt:lpstr>7_Default Design</vt:lpstr>
      <vt:lpstr>8_Default Design</vt:lpstr>
      <vt:lpstr>1_Default Design</vt:lpstr>
      <vt:lpstr>MF Clinical Presentation</vt:lpstr>
      <vt:lpstr>Karyopharm Design 1 (No Logo)</vt:lpstr>
      <vt:lpstr>think-cell Folie</vt:lpstr>
      <vt:lpstr>Optimizing Treatment for Patients  with Relapsed/Refractory  Chronic Lymphocytic Leukemia</vt:lpstr>
      <vt:lpstr>Faculty</vt:lpstr>
      <vt:lpstr>Program Steering Committee</vt:lpstr>
      <vt:lpstr>Program Steering Committee</vt:lpstr>
      <vt:lpstr>Commercial Support</vt:lpstr>
      <vt:lpstr>Dr Love — Disclosures</vt:lpstr>
      <vt:lpstr>Research To Practice CME Planning Committee Members,  Staff and Reviewers</vt:lpstr>
      <vt:lpstr>Dr Wierda — Disclosures Faculty</vt:lpstr>
      <vt:lpstr>Dr Ahn — Disclosures Contributing Clinical Investigator</vt:lpstr>
      <vt:lpstr>Dr Coombs — Disclosures Contributing Clinical Investigator</vt:lpstr>
      <vt:lpstr>Dr Davids — Disclosures Contributing Clinical Investigator</vt:lpstr>
      <vt:lpstr>Dr Fakhri — Disclosures Contributing Clinical Investigator</vt:lpstr>
      <vt:lpstr>Dr Lamanna — Disclosures Contributing Clinical Investigator</vt:lpstr>
      <vt:lpstr>Dr Woyach — Disclosures Contributing Clinical Investigator</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Year in Review: Clinical Investigator Perspectives on the  Most Relevant New Datasets and Advances in Oncology</vt:lpstr>
      <vt:lpstr>Year in Review: Clinical Investigator Perspectives on the  Most Relevant New Datasets and Advances in Oncology</vt:lpstr>
      <vt:lpstr>Year in Review: Clinical Investigator Perspectives on the  Most Relevant New Datasets and Advances in Oncology</vt:lpstr>
      <vt:lpstr>Year in Review: Clinical Investigator Perspectives on the  Most Relevant New Datasets and Advances in Oncology</vt:lpstr>
      <vt:lpstr>Grand Rounds</vt:lpstr>
      <vt:lpstr>Thank you for joining us! Please take a moment  to complete the survey currently up on Zoom.  Your feedback is very important to us.  Information on how to obtain CME and ABIM MOC credit will be provided at the conclusion  of the activity in the Zoom chat room. Attendees  will also receive an email in 1 to 3 business days  with these instructions.</vt:lpstr>
      <vt:lpstr>Optimizing Treatment for Patients  with Relapsed/Refractory  Chronic Lymphocytic Leukemia</vt:lpstr>
      <vt:lpstr>Faculty</vt:lpstr>
      <vt:lpstr>PowerPoint Presentation</vt:lpstr>
      <vt:lpstr>Clinicians in the Audience, Please Complete  the Pre- and Postmeeting Surveys</vt:lpstr>
      <vt:lpstr>PowerPoint Presentation</vt:lpstr>
      <vt:lpstr>Year in Review: Clinical Investigator Perspectives on the  Most Relevant New Datasets and Advances in Oncology</vt:lpstr>
      <vt:lpstr>Year in Review: Clinical Investigator Perspectives on the  Most Relevant New Datasets and Advances in Oncology</vt:lpstr>
      <vt:lpstr>Year in Review: Clinical Investigator Perspectives on the  Most Relevant New Datasets and Advances in Oncology</vt:lpstr>
      <vt:lpstr>Year in Review: Clinical Investigator Perspectives on the  Most Relevant New Datasets and Advances in Oncology</vt:lpstr>
      <vt:lpstr>Grand Rounds</vt:lpstr>
      <vt:lpstr>PowerPoint Presentation</vt:lpstr>
      <vt:lpstr>PowerPoint Presentation</vt:lpstr>
      <vt:lpstr>PowerPoint Presentation</vt:lpstr>
      <vt:lpstr>Optimizing Treatment for Patients  with Relapsed/Refractory  Chronic Lymphocytic Leukemia</vt:lpstr>
      <vt:lpstr>Dr Wierda — Disclosures Faculty</vt:lpstr>
      <vt:lpstr>Dr Ahn — Disclosures Contributing Clinical Investigator</vt:lpstr>
      <vt:lpstr>Dr Coombs — Disclosures Contributing Clinical Investigator</vt:lpstr>
      <vt:lpstr>Dr Davids — Disclosures Contributing Clinical Investigator</vt:lpstr>
      <vt:lpstr>Dr Fakhri — Disclosures Contributing Clinical Investigator</vt:lpstr>
      <vt:lpstr>Dr Lamanna — Disclosures Contributing Clinical Investigator</vt:lpstr>
      <vt:lpstr>Dr Woyach — Disclosures Contributing Clinical Investigator</vt:lpstr>
      <vt:lpstr>Dr Love — Disclosures</vt:lpstr>
      <vt:lpstr>Commercial Support</vt:lpstr>
      <vt:lpstr>PowerPoint Presentation</vt:lpstr>
      <vt:lpstr>Management of Relapsed/Refractory CLL</vt:lpstr>
      <vt:lpstr>Management of Relapsed/Refractory CLL</vt:lpstr>
      <vt:lpstr>Program Steering Committee</vt:lpstr>
      <vt:lpstr>Program Steering Committee</vt:lpstr>
      <vt:lpstr>Grand Rounds CLL Series 2025-2026</vt:lpstr>
      <vt:lpstr>PowerPoint Presentation</vt:lpstr>
      <vt:lpstr>PowerPoint Presentation</vt:lpstr>
      <vt:lpstr>PowerPoint Presentation</vt:lpstr>
      <vt:lpstr>Consensus or Controversy? Documenting and Discussing  Investigators’ Approaches to the Management of Myelofibrosis</vt:lpstr>
      <vt:lpstr>PowerPoint Presentation</vt:lpstr>
      <vt:lpstr>Phase 3 SENTRY study evaluates selinexor + RUX in patients who are JAKi-naïve</vt:lpstr>
      <vt:lpstr>Significantly higher SVR35 at Week 24 with selinexor + ruxolitinib vs ruxolitinib alone</vt:lpstr>
      <vt:lpstr>Meaningful overall survival with selinexor + ruxolitinib vs ruxolitinib alone</vt:lpstr>
      <vt:lpstr>Pirtobrutinib Significantly Extended PFS When Added to a Venetoclax Time-Limited Regimen for Patients with Previously Treated CLL/SLL Press Release: April 13, 2026</vt:lpstr>
      <vt:lpstr>PowerPoint Presentation</vt:lpstr>
      <vt:lpstr>BRUIN CLL-322: An Ongoing Phase III Trial of Pirtobrutinib and Venetoclax/Rituximab for Relapsed/Refractory CLL</vt:lpstr>
      <vt:lpstr>Management of Relapsed/Refractory CLL</vt:lpstr>
      <vt:lpstr>Targeted Therapy Sequencing for CLL</vt:lpstr>
      <vt:lpstr>Targeted Therapy Sequencing for CLL</vt:lpstr>
      <vt:lpstr>FDA Approves Acalabrutinib with Venetoclax for Chronic Lymphocytic Leukemia or Small Lymphocytic Lymphoma  Press Release: February 19, 2026</vt:lpstr>
      <vt:lpstr>Management of Relapsed/Refractory CLL</vt:lpstr>
      <vt:lpstr>PowerPoint Presentation</vt:lpstr>
      <vt:lpstr>Key Differences Between Available Covalent and Reversible Bruton Tyrosine Kinase (BTK) Inhibitors</vt:lpstr>
      <vt:lpstr>PowerPoint Presentation</vt:lpstr>
      <vt:lpstr>BRUIN: Pirtobrutinib Efficacy in Patients with CLL or SLL Who Received Prior BTK Inhibitor (BTKi) Treatment</vt:lpstr>
      <vt:lpstr>PowerPoint Presentation</vt:lpstr>
      <vt:lpstr>BRUIN CLL-321: A Phase III Trial of Pirtobrutinib Monotherapy for Relapsed/Refractory CLL</vt:lpstr>
      <vt:lpstr>BRUIN CLL-321: IRC-Assessed Progression-Free Survival (PFS)</vt:lpstr>
      <vt:lpstr>BRUIN CLL-321: Safety Profile</vt:lpstr>
      <vt:lpstr>PowerPoint Presentation</vt:lpstr>
      <vt:lpstr>PowerPoint Presentation</vt:lpstr>
      <vt:lpstr>BRUIN CLL-314: Response Data</vt:lpstr>
      <vt:lpstr>BRUIN CLL-314: PFS in ITT Population</vt:lpstr>
      <vt:lpstr>PowerPoint Presentation</vt:lpstr>
      <vt:lpstr>PowerPoint Presentation</vt:lpstr>
      <vt:lpstr>PowerPoint Presentation</vt:lpstr>
      <vt:lpstr>PowerPoint Presentation</vt:lpstr>
      <vt:lpstr>Management of Relapsed/Refractory CLL</vt:lpstr>
      <vt:lpstr>75-year-old patient with relapsed CLL, no del(17p) or TP53 mutation: Covalent BTKi 6 years  PD  venetoclax/anti-CD20 antibody 2 years   3 years observation  PD</vt:lpstr>
      <vt:lpstr>In general, what is the minimum duration of remission after second-line venetoclax/ anti-CD20 antibody before you would consider retreatment as third-line therapy? </vt:lpstr>
      <vt:lpstr>75-year-old patient with relapsed CLL, no del(17p) or TP53 mutation: Covalent BTKi 6 years  PD  venetoclax/anti-CD20 antibody 2 years   1 year observation  PD</vt:lpstr>
      <vt:lpstr>75-year-old patient with relapsed CLL, no del(17p) or TP53 mutation: Venetoclax/anti-CD20 antibody 1 year  2 years observation  PD  covalent BTKi 4 years  PD</vt:lpstr>
      <vt:lpstr>75-year-old patient with relapsed CLL, no del(17p) or TP53 mutation: Venetoclax/anti-CD20 antibody 1 year  4 years observation  PD  covalent BTKi 4 years  PD</vt:lpstr>
      <vt:lpstr>75-year-old patient with relapsed CLL, no del(17p) or TP53 mutation: Covalent BTKi 2 years  responds but stops due to subdural hematoma  3 years observation  PD  venetoclax/anti-CD20 antibody 2 years  6 months observation  PD</vt:lpstr>
      <vt:lpstr>Based on current clinical trial data and your personal experience, how would you compare the global efficacy and tolerability/toxicity of pirtobrutinib to that of ibrutinib, acalabrutinib and zanubrutinib for patients with relapsed/refractory CLL? </vt:lpstr>
      <vt:lpstr>Approximately how many patients with CLL in your practice have received CAR T-cell therapy on or off protocol? </vt:lpstr>
      <vt:lpstr>Management of Relapsed/Refractory CLL</vt:lpstr>
      <vt:lpstr>PowerPoint Presentation</vt:lpstr>
      <vt:lpstr>PowerPoint Presentation</vt:lpstr>
      <vt:lpstr>TRANSCEND CLL 004: Duration of Response by Best Overall Response</vt:lpstr>
      <vt:lpstr>PowerPoint Presentation</vt:lpstr>
      <vt:lpstr>TRANSCEND CLL 004: Lisocabtagene Maraleucel (Liso-cel) and Ibrutinib Combination Cohort</vt:lpstr>
      <vt:lpstr>TRANSCEND CLL 004: Efficacy Outcomes with Liso-cel and Ibrutinib</vt:lpstr>
      <vt:lpstr>TRANSCEND CLL 004: Incidence of Cytokine Release Syndrome (CRS) and Neurological Adverse Events (NEs) with Liso-cel and Ibrutinib</vt:lpstr>
      <vt:lpstr>Management of Relapsed/Refractory CLL</vt:lpstr>
      <vt:lpstr>PowerPoint Presentation</vt:lpstr>
      <vt:lpstr>PowerPoint Presentation</vt:lpstr>
      <vt:lpstr>EPCORE CLL-1: Response Across Subgroups</vt:lpstr>
      <vt:lpstr>PowerPoint Presentation</vt:lpstr>
      <vt:lpstr>BELLWAVE-010: Response Data</vt:lpstr>
      <vt:lpstr>PowerPoint Presentation</vt:lpstr>
      <vt:lpstr>CaDAnCe-101: Response Data</vt:lpstr>
      <vt:lpstr>PowerPoint Presentation</vt:lpstr>
      <vt:lpstr>Bexobrutideg (NX-5948): Objective Response Rate and Median Duration of Response</vt:lpstr>
      <vt:lpstr>Management of Relapsed/Refractory CLL</vt:lpstr>
      <vt:lpstr>PowerPoint Presentation</vt:lpstr>
      <vt:lpstr>Phase II Study of Pirtobrutinib and Obinutuzumab for Previously Untreated CLL</vt:lpstr>
      <vt:lpstr>PowerPoint Presentation</vt:lpstr>
      <vt:lpstr>PowerPoint Presentation</vt:lpstr>
      <vt:lpstr>Real World Outcomes from the GIMEMA CLL2121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in Review: Clinical Investigator Perspectives on the  Most Relevant New Datasets and Advances in Oncology</vt:lpstr>
      <vt:lpstr>Thank you for joining us!   Please take a moment to complete the survey currently up on Zoom. Your feedback is very important to us.  The survey will remain open for  5 minutes after the meeting ends.   Information on how to obtain CME and ABIM MOC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2148</cp:revision>
  <cp:lastPrinted>2020-12-08T02:40:56Z</cp:lastPrinted>
  <dcterms:created xsi:type="dcterms:W3CDTF">2020-11-13T19:02:13Z</dcterms:created>
  <dcterms:modified xsi:type="dcterms:W3CDTF">2026-06-12T11:46:15Z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738600.000000000</vt:lpwstr>
  </property>
  <property fmtid="{D5CDD505-2E9C-101B-9397-08002B2CF9AE}" pid="3" name="ContentTypeId">
    <vt:lpwstr>0x010100F56CFF285B972B489588099F06F32541</vt:lpwstr>
  </property>
</Properties>
</file>