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ags/tag2.xml" ContentType="application/vnd.openxmlformats-officedocument.presentationml.tags+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tags/tag3.xml" ContentType="application/vnd.openxmlformats-officedocument.presentationml.tags+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3.xml" ContentType="application/vnd.openxmlformats-officedocument.theme+xml"/>
  <Override PartName="/ppt/tags/tag4.xml" ContentType="application/vnd.openxmlformats-officedocument.presentationml.tags+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4.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5.xml" ContentType="application/vnd.openxmlformats-officedocument.theme+xml"/>
  <Override PartName="/ppt/tags/tag5.xml" ContentType="application/vnd.openxmlformats-officedocument.presentationml.tags+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tags/tag6.xml" ContentType="application/vnd.openxmlformats-officedocument.presentationml.tags+xml"/>
  <Override PartName="/ppt/notesSlides/notesSlide1.xml" ContentType="application/vnd.openxmlformats-officedocument.presentationml.notesSlide+xml"/>
  <Override PartName="/ppt/tags/tag7.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8.xml" ContentType="application/vnd.openxmlformats-officedocument.presentationml.tags+xml"/>
  <Override PartName="/ppt/notesSlides/notesSlide4.xml" ContentType="application/vnd.openxmlformats-officedocument.presentationml.notesSlide+xml"/>
  <Override PartName="/ppt/tags/tag9.xml" ContentType="application/vnd.openxmlformats-officedocument.presentationml.tags+xml"/>
  <Override PartName="/ppt/notesSlides/notesSlide5.xml" ContentType="application/vnd.openxmlformats-officedocument.presentationml.notesSlide+xml"/>
  <Override PartName="/ppt/tags/tag10.xml" ContentType="application/vnd.openxmlformats-officedocument.presentationml.tags+xml"/>
  <Override PartName="/ppt/notesSlides/notesSlide6.xml" ContentType="application/vnd.openxmlformats-officedocument.presentationml.notesSlide+xml"/>
  <Override PartName="/ppt/tags/tag11.xml" ContentType="application/vnd.openxmlformats-officedocument.presentationml.tags+xml"/>
  <Override PartName="/ppt/notesSlides/notesSlide7.xml" ContentType="application/vnd.openxmlformats-officedocument.presentationml.notesSlide+xml"/>
  <Override PartName="/ppt/tags/tag12.xml" ContentType="application/vnd.openxmlformats-officedocument.presentationml.tags+xml"/>
  <Override PartName="/ppt/notesSlides/notesSlide8.xml" ContentType="application/vnd.openxmlformats-officedocument.presentationml.notesSlide+xml"/>
  <Override PartName="/ppt/tags/tag13.xml" ContentType="application/vnd.openxmlformats-officedocument.presentationml.tags+xml"/>
  <Override PartName="/ppt/notesSlides/notesSlide9.xml" ContentType="application/vnd.openxmlformats-officedocument.presentationml.notesSlide+xml"/>
  <Override PartName="/ppt/tags/tag14.xml" ContentType="application/vnd.openxmlformats-officedocument.presentationml.tags+xml"/>
  <Override PartName="/ppt/notesSlides/notesSlide10.xml" ContentType="application/vnd.openxmlformats-officedocument.presentationml.notesSlide+xml"/>
  <Override PartName="/ppt/tags/tag15.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notesSlides/notesSlide13.xml" ContentType="application/vnd.openxmlformats-officedocument.presentationml.notesSlide+xml"/>
  <Override PartName="/ppt/tags/tag23.xml" ContentType="application/vnd.openxmlformats-officedocument.presentationml.tags+xml"/>
  <Override PartName="/ppt/notesSlides/notesSlide14.xml" ContentType="application/vnd.openxmlformats-officedocument.presentationml.notesSlide+xml"/>
  <Override PartName="/ppt/tags/tag24.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25.xml" ContentType="application/vnd.openxmlformats-officedocument.presentationml.tags+xml"/>
  <Override PartName="/ppt/notesSlides/notesSlide17.xml" ContentType="application/vnd.openxmlformats-officedocument.presentationml.notesSlide+xml"/>
  <Override PartName="/ppt/tags/tag26.xml" ContentType="application/vnd.openxmlformats-officedocument.presentationml.tags+xml"/>
  <Override PartName="/ppt/notesSlides/notesSlide18.xml" ContentType="application/vnd.openxmlformats-officedocument.presentationml.notesSlide+xml"/>
  <Override PartName="/ppt/tags/tag27.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5143" r:id="rId4"/>
    <p:sldMasterId id="2147485271" r:id="rId5"/>
    <p:sldMasterId id="2147485290" r:id="rId6"/>
    <p:sldMasterId id="2147485350" r:id="rId7"/>
    <p:sldMasterId id="2147485364" r:id="rId8"/>
    <p:sldMasterId id="2147485404" r:id="rId9"/>
  </p:sldMasterIdLst>
  <p:notesMasterIdLst>
    <p:notesMasterId r:id="rId93"/>
  </p:notesMasterIdLst>
  <p:handoutMasterIdLst>
    <p:handoutMasterId r:id="rId94"/>
  </p:handoutMasterIdLst>
  <p:sldIdLst>
    <p:sldId id="284" r:id="rId10"/>
    <p:sldId id="286" r:id="rId11"/>
    <p:sldId id="256" r:id="rId12"/>
    <p:sldId id="276" r:id="rId13"/>
    <p:sldId id="277" r:id="rId14"/>
    <p:sldId id="2147483611" r:id="rId15"/>
    <p:sldId id="2147483522" r:id="rId16"/>
    <p:sldId id="2147483609" r:id="rId17"/>
    <p:sldId id="326" r:id="rId18"/>
    <p:sldId id="2147483597" r:id="rId19"/>
    <p:sldId id="2147483483" r:id="rId20"/>
    <p:sldId id="2147480817" r:id="rId21"/>
    <p:sldId id="285" r:id="rId22"/>
    <p:sldId id="2147483598" r:id="rId23"/>
    <p:sldId id="2135715284" r:id="rId24"/>
    <p:sldId id="2147483538" r:id="rId25"/>
    <p:sldId id="2147483555" r:id="rId26"/>
    <p:sldId id="2147483537" r:id="rId27"/>
    <p:sldId id="2147483603" r:id="rId28"/>
    <p:sldId id="2147483610" r:id="rId29"/>
    <p:sldId id="2147473783" r:id="rId30"/>
    <p:sldId id="2147480790" r:id="rId31"/>
    <p:sldId id="2147480257" r:id="rId32"/>
    <p:sldId id="2147480802" r:id="rId33"/>
    <p:sldId id="2147480803" r:id="rId34"/>
    <p:sldId id="2147480055" r:id="rId35"/>
    <p:sldId id="2147480804" r:id="rId36"/>
    <p:sldId id="2147480762" r:id="rId37"/>
    <p:sldId id="2147480805" r:id="rId38"/>
    <p:sldId id="2147480806" r:id="rId39"/>
    <p:sldId id="2147480807" r:id="rId40"/>
    <p:sldId id="2147480808" r:id="rId41"/>
    <p:sldId id="2147480770" r:id="rId42"/>
    <p:sldId id="2147480771" r:id="rId43"/>
    <p:sldId id="2147480763" r:id="rId44"/>
    <p:sldId id="2147483647" r:id="rId45"/>
    <p:sldId id="260" r:id="rId46"/>
    <p:sldId id="258" r:id="rId47"/>
    <p:sldId id="261" r:id="rId48"/>
    <p:sldId id="272" r:id="rId49"/>
    <p:sldId id="257" r:id="rId50"/>
    <p:sldId id="262" r:id="rId51"/>
    <p:sldId id="273" r:id="rId52"/>
    <p:sldId id="275" r:id="rId53"/>
    <p:sldId id="274" r:id="rId54"/>
    <p:sldId id="279" r:id="rId55"/>
    <p:sldId id="278" r:id="rId56"/>
    <p:sldId id="280" r:id="rId57"/>
    <p:sldId id="281" r:id="rId58"/>
    <p:sldId id="2147483601" r:id="rId59"/>
    <p:sldId id="2147483546" r:id="rId60"/>
    <p:sldId id="2147483542" r:id="rId61"/>
    <p:sldId id="2147483602" r:id="rId62"/>
    <p:sldId id="2147483612" r:id="rId63"/>
    <p:sldId id="2147480809" r:id="rId64"/>
    <p:sldId id="2147480277" r:id="rId65"/>
    <p:sldId id="2147480765" r:id="rId66"/>
    <p:sldId id="2147480275" r:id="rId67"/>
    <p:sldId id="259" r:id="rId68"/>
    <p:sldId id="2147480811" r:id="rId69"/>
    <p:sldId id="2147480812" r:id="rId70"/>
    <p:sldId id="2147483599" r:id="rId71"/>
    <p:sldId id="2147483554" r:id="rId72"/>
    <p:sldId id="267" r:id="rId73"/>
    <p:sldId id="2147483600" r:id="rId74"/>
    <p:sldId id="2147483613" r:id="rId75"/>
    <p:sldId id="2147480788" r:id="rId76"/>
    <p:sldId id="2147480797" r:id="rId77"/>
    <p:sldId id="2147480354" r:id="rId78"/>
    <p:sldId id="2147480798" r:id="rId79"/>
    <p:sldId id="2147480800" r:id="rId80"/>
    <p:sldId id="2147483606" r:id="rId81"/>
    <p:sldId id="2147483501" r:id="rId82"/>
    <p:sldId id="2147480767" r:id="rId83"/>
    <p:sldId id="266" r:id="rId84"/>
    <p:sldId id="269" r:id="rId85"/>
    <p:sldId id="264" r:id="rId86"/>
    <p:sldId id="282" r:id="rId87"/>
    <p:sldId id="263" r:id="rId88"/>
    <p:sldId id="270" r:id="rId89"/>
    <p:sldId id="271" r:id="rId90"/>
    <p:sldId id="268" r:id="rId91"/>
    <p:sldId id="283" r:id="rId92"/>
  </p:sldIdLst>
  <p:sldSz cx="12192000" cy="6858000"/>
  <p:notesSz cx="7772400" cy="10058400"/>
  <p:custDataLst>
    <p:tags r:id="rId95"/>
  </p:custDataLst>
  <p:defaultTextStyle>
    <a:defPPr>
      <a:defRPr lang="en-GB"/>
    </a:defPPr>
    <a:lvl1pPr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1pPr>
    <a:lvl2pPr marL="4302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2pPr>
    <a:lvl3pPr marL="6461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3pPr>
    <a:lvl4pPr marL="8620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4pPr>
    <a:lvl5pPr marL="10779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5pPr>
    <a:lvl6pPr marL="2286000" algn="l" defTabSz="457200" rtl="0" eaLnBrk="1" latinLnBrk="0" hangingPunct="1">
      <a:defRPr sz="3600" b="1" kern="1200">
        <a:solidFill>
          <a:schemeClr val="accent2"/>
        </a:solidFill>
        <a:latin typeface="Arial" pitchFamily="-72" charset="0"/>
        <a:ea typeface="MS PGothic" charset="0"/>
        <a:cs typeface="MS PGothic" charset="0"/>
      </a:defRPr>
    </a:lvl6pPr>
    <a:lvl7pPr marL="2743200" algn="l" defTabSz="457200" rtl="0" eaLnBrk="1" latinLnBrk="0" hangingPunct="1">
      <a:defRPr sz="3600" b="1" kern="1200">
        <a:solidFill>
          <a:schemeClr val="accent2"/>
        </a:solidFill>
        <a:latin typeface="Arial" pitchFamily="-72" charset="0"/>
        <a:ea typeface="MS PGothic" charset="0"/>
        <a:cs typeface="MS PGothic" charset="0"/>
      </a:defRPr>
    </a:lvl7pPr>
    <a:lvl8pPr marL="3200400" algn="l" defTabSz="457200" rtl="0" eaLnBrk="1" latinLnBrk="0" hangingPunct="1">
      <a:defRPr sz="3600" b="1" kern="1200">
        <a:solidFill>
          <a:schemeClr val="accent2"/>
        </a:solidFill>
        <a:latin typeface="Arial" pitchFamily="-72" charset="0"/>
        <a:ea typeface="MS PGothic" charset="0"/>
        <a:cs typeface="MS PGothic" charset="0"/>
      </a:defRPr>
    </a:lvl8pPr>
    <a:lvl9pPr marL="3657600" algn="l" defTabSz="457200" rtl="0" eaLnBrk="1" latinLnBrk="0" hangingPunct="1">
      <a:defRPr sz="3600" b="1" kern="1200">
        <a:solidFill>
          <a:schemeClr val="accent2"/>
        </a:solidFill>
        <a:latin typeface="Arial" pitchFamily="-72" charset="0"/>
        <a:ea typeface="MS PGothic" charset="0"/>
        <a:cs typeface="MS PGothic" charset="0"/>
      </a:defRPr>
    </a:lvl9pPr>
  </p:defaultTextStyle>
  <p:extLst>
    <p:ext uri="{EFAFB233-063F-42B5-8137-9DF3F51BA10A}">
      <p15:sldGuideLst xmlns:p15="http://schemas.microsoft.com/office/powerpoint/2012/main">
        <p15:guide id="2" pos="3719" userDrawn="1">
          <p15:clr>
            <a:srgbClr val="A4A3A4"/>
          </p15:clr>
        </p15:guide>
        <p15:guide id="4" pos="6208" userDrawn="1">
          <p15:clr>
            <a:srgbClr val="A4A3A4"/>
          </p15:clr>
        </p15:guide>
        <p15:guide id="5" orient="horz" pos="216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ick Kaderman" initials="" lastIdx="0" clrIdx="0"/>
  <p:cmAuthor id="1" name="Porter, David" initials="DP" lastIdx="4" clrIdx="1"/>
</p:cmAuthorLst>
</file>

<file path=ppt/presProps.xml><?xml version="1.0" encoding="utf-8"?>
<p:presentationPr xmlns:a="http://schemas.openxmlformats.org/drawingml/2006/main" xmlns:r="http://schemas.openxmlformats.org/officeDocument/2006/relationships" xmlns:p="http://schemas.openxmlformats.org/presentationml/2006/main">
  <p:prnPr/>
  <p:showPr loop="1"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40FF"/>
    <a:srgbClr val="4472C4"/>
    <a:srgbClr val="ED7D31"/>
    <a:srgbClr val="0432FF"/>
    <a:srgbClr val="9AC2CC"/>
    <a:srgbClr val="EEEEEE"/>
    <a:srgbClr val="B32117"/>
    <a:srgbClr val="2C73A4"/>
    <a:srgbClr val="BC1716"/>
    <a:srgbClr val="EDEDE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906" autoAdjust="0"/>
    <p:restoredTop sz="94726" autoAdjust="0"/>
  </p:normalViewPr>
  <p:slideViewPr>
    <p:cSldViewPr snapToGrid="0">
      <p:cViewPr varScale="1">
        <p:scale>
          <a:sx n="116" d="100"/>
          <a:sy n="116" d="100"/>
        </p:scale>
        <p:origin x="1224" y="176"/>
      </p:cViewPr>
      <p:guideLst>
        <p:guide pos="3719"/>
        <p:guide pos="6208"/>
        <p:guide orient="horz" pos="2160"/>
      </p:guideLst>
    </p:cSldViewPr>
  </p:slideViewPr>
  <p:outlineViewPr>
    <p:cViewPr varScale="1">
      <p:scale>
        <a:sx n="170" d="200"/>
        <a:sy n="170" d="200"/>
      </p:scale>
      <p:origin x="0" y="-149912"/>
    </p:cViewPr>
  </p:outlineViewPr>
  <p:notesTextViewPr>
    <p:cViewPr>
      <p:scale>
        <a:sx n="100" d="100"/>
        <a:sy n="100" d="100"/>
      </p:scale>
      <p:origin x="0" y="0"/>
    </p:cViewPr>
  </p:notesTextViewPr>
  <p:sorterViewPr>
    <p:cViewPr>
      <p:scale>
        <a:sx n="172" d="100"/>
        <a:sy n="172" d="100"/>
      </p:scale>
      <p:origin x="0" y="0"/>
    </p:cViewPr>
  </p:sorterViewPr>
  <p:notesViewPr>
    <p:cSldViewPr snapToGrid="0">
      <p:cViewPr varScale="1">
        <p:scale>
          <a:sx n="78" d="100"/>
          <a:sy n="78" d="100"/>
        </p:scale>
        <p:origin x="3856" y="1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slide" Target="slides/slide54.xml"/><Relationship Id="rId68" Type="http://schemas.openxmlformats.org/officeDocument/2006/relationships/slide" Target="slides/slide59.xml"/><Relationship Id="rId84" Type="http://schemas.openxmlformats.org/officeDocument/2006/relationships/slide" Target="slides/slide75.xml"/><Relationship Id="rId89" Type="http://schemas.openxmlformats.org/officeDocument/2006/relationships/slide" Target="slides/slide80.xml"/><Relationship Id="rId16" Type="http://schemas.openxmlformats.org/officeDocument/2006/relationships/slide" Target="slides/slide7.xml"/><Relationship Id="rId11" Type="http://schemas.openxmlformats.org/officeDocument/2006/relationships/slide" Target="slides/slide2.xml"/><Relationship Id="rId32" Type="http://schemas.openxmlformats.org/officeDocument/2006/relationships/slide" Target="slides/slide23.xml"/><Relationship Id="rId37" Type="http://schemas.openxmlformats.org/officeDocument/2006/relationships/slide" Target="slides/slide28.xml"/><Relationship Id="rId53" Type="http://schemas.openxmlformats.org/officeDocument/2006/relationships/slide" Target="slides/slide44.xml"/><Relationship Id="rId58" Type="http://schemas.openxmlformats.org/officeDocument/2006/relationships/slide" Target="slides/slide49.xml"/><Relationship Id="rId74" Type="http://schemas.openxmlformats.org/officeDocument/2006/relationships/slide" Target="slides/slide65.xml"/><Relationship Id="rId79" Type="http://schemas.openxmlformats.org/officeDocument/2006/relationships/slide" Target="slides/slide70.xml"/><Relationship Id="rId5" Type="http://schemas.openxmlformats.org/officeDocument/2006/relationships/slideMaster" Target="slideMasters/slideMaster2.xml"/><Relationship Id="rId90" Type="http://schemas.openxmlformats.org/officeDocument/2006/relationships/slide" Target="slides/slide81.xml"/><Relationship Id="rId95" Type="http://schemas.openxmlformats.org/officeDocument/2006/relationships/tags" Target="tags/tag1.xml"/><Relationship Id="rId22" Type="http://schemas.openxmlformats.org/officeDocument/2006/relationships/slide" Target="slides/slide13.xml"/><Relationship Id="rId27" Type="http://schemas.openxmlformats.org/officeDocument/2006/relationships/slide" Target="slides/slide18.xml"/><Relationship Id="rId43" Type="http://schemas.openxmlformats.org/officeDocument/2006/relationships/slide" Target="slides/slide34.xml"/><Relationship Id="rId48" Type="http://schemas.openxmlformats.org/officeDocument/2006/relationships/slide" Target="slides/slide39.xml"/><Relationship Id="rId64" Type="http://schemas.openxmlformats.org/officeDocument/2006/relationships/slide" Target="slides/slide55.xml"/><Relationship Id="rId69" Type="http://schemas.openxmlformats.org/officeDocument/2006/relationships/slide" Target="slides/slide60.xml"/><Relationship Id="rId80" Type="http://schemas.openxmlformats.org/officeDocument/2006/relationships/slide" Target="slides/slide71.xml"/><Relationship Id="rId85" Type="http://schemas.openxmlformats.org/officeDocument/2006/relationships/slide" Target="slides/slide76.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slide" Target="slides/slide58.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slide" Target="slides/slide61.xml"/><Relationship Id="rId75" Type="http://schemas.openxmlformats.org/officeDocument/2006/relationships/slide" Target="slides/slide66.xml"/><Relationship Id="rId83" Type="http://schemas.openxmlformats.org/officeDocument/2006/relationships/slide" Target="slides/slide74.xml"/><Relationship Id="rId88" Type="http://schemas.openxmlformats.org/officeDocument/2006/relationships/slide" Target="slides/slide79.xml"/><Relationship Id="rId91" Type="http://schemas.openxmlformats.org/officeDocument/2006/relationships/slide" Target="slides/slide82.xml"/><Relationship Id="rId96"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slide" Target="slides/slide64.xml"/><Relationship Id="rId78" Type="http://schemas.openxmlformats.org/officeDocument/2006/relationships/slide" Target="slides/slide69.xml"/><Relationship Id="rId81" Type="http://schemas.openxmlformats.org/officeDocument/2006/relationships/slide" Target="slides/slide72.xml"/><Relationship Id="rId86" Type="http://schemas.openxmlformats.org/officeDocument/2006/relationships/slide" Target="slides/slide77.xml"/><Relationship Id="rId94" Type="http://schemas.openxmlformats.org/officeDocument/2006/relationships/handoutMaster" Target="handoutMasters/handoutMaster1.xml"/><Relationship Id="rId9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6" Type="http://schemas.openxmlformats.org/officeDocument/2006/relationships/slide" Target="slides/slide67.xml"/><Relationship Id="rId97" Type="http://schemas.openxmlformats.org/officeDocument/2006/relationships/presProps" Target="presProps.xml"/><Relationship Id="rId7" Type="http://schemas.openxmlformats.org/officeDocument/2006/relationships/slideMaster" Target="slideMasters/slideMaster4.xml"/><Relationship Id="rId71" Type="http://schemas.openxmlformats.org/officeDocument/2006/relationships/slide" Target="slides/slide62.xml"/><Relationship Id="rId92" Type="http://schemas.openxmlformats.org/officeDocument/2006/relationships/slide" Target="slides/slide83.xml"/><Relationship Id="rId2" Type="http://schemas.openxmlformats.org/officeDocument/2006/relationships/customXml" Target="../customXml/item2.xml"/><Relationship Id="rId29" Type="http://schemas.openxmlformats.org/officeDocument/2006/relationships/slide" Target="slides/slide20.xml"/><Relationship Id="rId24" Type="http://schemas.openxmlformats.org/officeDocument/2006/relationships/slide" Target="slides/slide15.xml"/><Relationship Id="rId40" Type="http://schemas.openxmlformats.org/officeDocument/2006/relationships/slide" Target="slides/slide31.xml"/><Relationship Id="rId45" Type="http://schemas.openxmlformats.org/officeDocument/2006/relationships/slide" Target="slides/slide36.xml"/><Relationship Id="rId66" Type="http://schemas.openxmlformats.org/officeDocument/2006/relationships/slide" Target="slides/slide57.xml"/><Relationship Id="rId87" Type="http://schemas.openxmlformats.org/officeDocument/2006/relationships/slide" Target="slides/slide78.xml"/><Relationship Id="rId61" Type="http://schemas.openxmlformats.org/officeDocument/2006/relationships/slide" Target="slides/slide52.xml"/><Relationship Id="rId82" Type="http://schemas.openxmlformats.org/officeDocument/2006/relationships/slide" Target="slides/slide73.xml"/><Relationship Id="rId19" Type="http://schemas.openxmlformats.org/officeDocument/2006/relationships/slide" Target="slides/slide10.xml"/><Relationship Id="rId14" Type="http://schemas.openxmlformats.org/officeDocument/2006/relationships/slide" Target="slides/slide5.xml"/><Relationship Id="rId30" Type="http://schemas.openxmlformats.org/officeDocument/2006/relationships/slide" Target="slides/slide21.xml"/><Relationship Id="rId35" Type="http://schemas.openxmlformats.org/officeDocument/2006/relationships/slide" Target="slides/slide26.xml"/><Relationship Id="rId56" Type="http://schemas.openxmlformats.org/officeDocument/2006/relationships/slide" Target="slides/slide47.xml"/><Relationship Id="rId77" Type="http://schemas.openxmlformats.org/officeDocument/2006/relationships/slide" Target="slides/slide68.xml"/><Relationship Id="rId100" Type="http://schemas.openxmlformats.org/officeDocument/2006/relationships/tableStyles" Target="tableStyles.xml"/><Relationship Id="rId8" Type="http://schemas.openxmlformats.org/officeDocument/2006/relationships/slideMaster" Target="slideMasters/slideMaster5.xml"/><Relationship Id="rId51" Type="http://schemas.openxmlformats.org/officeDocument/2006/relationships/slide" Target="slides/slide42.xml"/><Relationship Id="rId72" Type="http://schemas.openxmlformats.org/officeDocument/2006/relationships/slide" Target="slides/slide63.xml"/><Relationship Id="rId93" Type="http://schemas.openxmlformats.org/officeDocument/2006/relationships/notesMaster" Target="notesMasters/notesMaster1.xml"/><Relationship Id="rId98"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hdr" sz="quarter"/>
          </p:nvPr>
        </p:nvSpPr>
        <p:spPr bwMode="auto">
          <a:xfrm>
            <a:off x="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a:p>
        </p:txBody>
      </p:sp>
      <p:sp>
        <p:nvSpPr>
          <p:cNvPr id="100355" name="Rectangle 3"/>
          <p:cNvSpPr>
            <a:spLocks noGrp="1" noChangeArrowheads="1"/>
          </p:cNvSpPr>
          <p:nvPr>
            <p:ph type="dt" sz="quarter" idx="1"/>
          </p:nvPr>
        </p:nvSpPr>
        <p:spPr bwMode="auto">
          <a:xfrm>
            <a:off x="419100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2B7CC06-35E6-42FC-8B5E-42EE52A72567}" type="datetime1">
              <a:rPr lang="en-US"/>
              <a:pPr>
                <a:defRPr/>
              </a:pPr>
              <a:t>4/1/26</a:t>
            </a:fld>
            <a:endParaRPr lang="en-US"/>
          </a:p>
        </p:txBody>
      </p:sp>
      <p:sp>
        <p:nvSpPr>
          <p:cNvPr id="100356" name="Rectangle 4"/>
          <p:cNvSpPr>
            <a:spLocks noGrp="1" noChangeArrowheads="1"/>
          </p:cNvSpPr>
          <p:nvPr>
            <p:ph type="ftr" sz="quarter" idx="2"/>
          </p:nvPr>
        </p:nvSpPr>
        <p:spPr bwMode="auto">
          <a:xfrm>
            <a:off x="304800" y="9220200"/>
            <a:ext cx="33528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a:p>
        </p:txBody>
      </p:sp>
      <p:sp>
        <p:nvSpPr>
          <p:cNvPr id="100357" name="Rectangle 5"/>
          <p:cNvSpPr>
            <a:spLocks noGrp="1" noChangeArrowheads="1"/>
          </p:cNvSpPr>
          <p:nvPr>
            <p:ph type="sldNum" sz="quarter" idx="3"/>
          </p:nvPr>
        </p:nvSpPr>
        <p:spPr bwMode="auto">
          <a:xfrm>
            <a:off x="3886200" y="9220200"/>
            <a:ext cx="32004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82FF3A5-13B6-4316-814F-1F1469E14ECE}" type="slidenum">
              <a:rPr lang="en-US"/>
              <a:pPr>
                <a:defRPr/>
              </a:pPr>
              <a:t>‹#›</a:t>
            </a:fld>
            <a:endParaRPr lang="en-US"/>
          </a:p>
        </p:txBody>
      </p:sp>
    </p:spTree>
    <p:extLst>
      <p:ext uri="{BB962C8B-B14F-4D97-AF65-F5344CB8AC3E}">
        <p14:creationId xmlns:p14="http://schemas.microsoft.com/office/powerpoint/2010/main" val="29063338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2" name="Rectangle 1"/>
          <p:cNvSpPr>
            <a:spLocks noGrp="1" noRot="1" noChangeAspect="1" noChangeArrowheads="1"/>
          </p:cNvSpPr>
          <p:nvPr>
            <p:ph type="sldImg"/>
          </p:nvPr>
        </p:nvSpPr>
        <p:spPr bwMode="auto">
          <a:xfrm>
            <a:off x="823913" y="1006475"/>
            <a:ext cx="6121400" cy="3444875"/>
          </a:xfrm>
          <a:prstGeom prst="rect">
            <a:avLst/>
          </a:prstGeom>
          <a:noFill/>
          <a:ln w="9525">
            <a:noFill/>
            <a:miter lim="800000"/>
            <a:headEnd/>
            <a:tailEnd/>
          </a:ln>
        </p:spPr>
      </p:sp>
      <p:sp>
        <p:nvSpPr>
          <p:cNvPr id="2050" name="Rectangle 2"/>
          <p:cNvSpPr>
            <a:spLocks noGrp="1" noChangeArrowheads="1"/>
          </p:cNvSpPr>
          <p:nvPr>
            <p:ph type="body"/>
          </p:nvPr>
        </p:nvSpPr>
        <p:spPr bwMode="auto">
          <a:xfrm>
            <a:off x="1185863" y="4787900"/>
            <a:ext cx="5405437" cy="3824288"/>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p>
            <a:pPr lvl="0"/>
            <a:endParaRPr lang="en-US" noProof="0"/>
          </a:p>
        </p:txBody>
      </p:sp>
    </p:spTree>
    <p:extLst>
      <p:ext uri="{BB962C8B-B14F-4D97-AF65-F5344CB8AC3E}">
        <p14:creationId xmlns:p14="http://schemas.microsoft.com/office/powerpoint/2010/main" val="4088421580"/>
      </p:ext>
    </p:extLst>
  </p:cSld>
  <p:clrMap bg1="lt1" tx1="dk1" bg2="lt2" tx2="dk2" accent1="accent1" accent2="accent2" accent3="accent3" accent4="accent4" accent5="accent5" accent6="accent6" hlink="hlink" folHlink="folHlink"/>
  <p:notesStyle>
    <a:lvl1pPr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S PGothic" charset="0"/>
      </a:defRPr>
    </a:lvl1pPr>
    <a:lvl2pPr marL="37931725" indent="-37474525"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n-cs"/>
      </a:defRPr>
    </a:lvl2pPr>
    <a:lvl3pPr marL="11430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ＭＳ Ｐゴシック" pitchFamily="-72" charset="-128"/>
      </a:defRPr>
    </a:lvl3pPr>
    <a:lvl4pPr marL="16002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4pPr>
    <a:lvl5pPr marL="20574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5pPr>
    <a:lvl6pPr marL="2285289" algn="l" defTabSz="914115" rtl="0" eaLnBrk="1" latinLnBrk="0" hangingPunct="1">
      <a:defRPr sz="1200" kern="1200">
        <a:solidFill>
          <a:schemeClr val="tx1"/>
        </a:solidFill>
        <a:latin typeface="+mn-lt"/>
        <a:ea typeface="+mn-ea"/>
        <a:cs typeface="+mn-cs"/>
      </a:defRPr>
    </a:lvl6pPr>
    <a:lvl7pPr marL="2742347" algn="l" defTabSz="914115" rtl="0" eaLnBrk="1" latinLnBrk="0" hangingPunct="1">
      <a:defRPr sz="1200" kern="1200">
        <a:solidFill>
          <a:schemeClr val="tx1"/>
        </a:solidFill>
        <a:latin typeface="+mn-lt"/>
        <a:ea typeface="+mn-ea"/>
        <a:cs typeface="+mn-cs"/>
      </a:defRPr>
    </a:lvl7pPr>
    <a:lvl8pPr marL="3199405" algn="l" defTabSz="914115" rtl="0" eaLnBrk="1" latinLnBrk="0" hangingPunct="1">
      <a:defRPr sz="1200" kern="1200">
        <a:solidFill>
          <a:schemeClr val="tx1"/>
        </a:solidFill>
        <a:latin typeface="+mn-lt"/>
        <a:ea typeface="+mn-ea"/>
        <a:cs typeface="+mn-cs"/>
      </a:defRPr>
    </a:lvl8pPr>
    <a:lvl9pPr marL="3656462" algn="l" defTabSz="914115"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2B4F17-F967-CE39-FE05-201889C0D455}"/>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DEBB2DFD-040E-2319-81D1-A44B8D8ABD9D}"/>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2</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27A39F5B-72B7-BBE0-2B63-AB8ED99D9727}"/>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24858D42-8EA0-F512-668C-6ACC5C78ED98}"/>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29615886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2C789C-36D5-00B6-95B8-68049420D82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B813ECE-4F91-8429-45C2-DADA2FECDC1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B5F820E-29B3-3813-3199-DEB105109D2E}"/>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845341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B54EE1-5BD3-DCB6-26E1-2618F12108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89D2C18-1638-9465-8D21-ED1F76DA54C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B067041-B89D-8529-8262-2E94546DFDEB}"/>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88970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12B566-A52C-F043-967F-3B011F4F225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S PGothic"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S PGothic" charset="0"/>
              <a:cs typeface="+mn-cs"/>
            </a:endParaRPr>
          </a:p>
        </p:txBody>
      </p:sp>
    </p:spTree>
    <p:extLst>
      <p:ext uri="{BB962C8B-B14F-4D97-AF65-F5344CB8AC3E}">
        <p14:creationId xmlns:p14="http://schemas.microsoft.com/office/powerpoint/2010/main" val="15624889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20575E-FA62-41B4-C37D-1173F3826C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B27088F-7D09-EC53-CD6A-6E8FE09BC9B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DBFD61A-2766-F815-82CA-49E767597684}"/>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808797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4108B7-826E-1F62-AB3B-3413FE5C066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DDCE31-9431-F849-87ED-819243700EB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D4413EB-9747-6C1B-4C7A-04ED9EF9F3EB}"/>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468249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5C9FFF-8738-1548-DACE-89D79B85E84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D13E2B6-7189-E869-CAB9-7296E84A9E8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F01D64C-97C2-CA9B-1EB5-DE024C32BFC2}"/>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471620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l" defTabSz="455613" rtl="0" eaLnBrk="1" fontAlgn="base" latinLnBrk="0" hangingPunct="1">
              <a:lnSpc>
                <a:spcPct val="100000"/>
              </a:lnSpc>
              <a:spcBef>
                <a:spcPct val="0"/>
              </a:spcBef>
              <a:spcAft>
                <a:spcPct val="0"/>
              </a:spcAft>
              <a:buClrTx/>
              <a:buSzTx/>
              <a:buFontTx/>
              <a:buNone/>
              <a:tabLst/>
              <a:defRPr/>
            </a:pPr>
            <a:fld id="{8C6A62D3-769D-F349-A3F8-B6F214D63D0D}" type="slidenum">
              <a:rPr kumimoji="0" lang="en-US" sz="3600" b="1" i="0" u="none" strike="noStrike" kern="1200" cap="none" spc="0" normalizeH="0" baseline="0" noProof="0" smtClean="0">
                <a:ln>
                  <a:noFill/>
                </a:ln>
                <a:solidFill>
                  <a:srgbClr val="3333CC"/>
                </a:solidFill>
                <a:effectLst/>
                <a:uLnTx/>
                <a:uFillTx/>
                <a:latin typeface="Arial" pitchFamily="-72" charset="0"/>
                <a:ea typeface="MS PGothic" charset="0"/>
              </a:rPr>
              <a:pPr marL="0" marR="0" lvl="0" indent="0" algn="l" defTabSz="455613" rtl="0" eaLnBrk="1" fontAlgn="base" latinLnBrk="0" hangingPunct="1">
                <a:lnSpc>
                  <a:spcPct val="100000"/>
                </a:lnSpc>
                <a:spcBef>
                  <a:spcPct val="0"/>
                </a:spcBef>
                <a:spcAft>
                  <a:spcPct val="0"/>
                </a:spcAft>
                <a:buClrTx/>
                <a:buSzTx/>
                <a:buFontTx/>
                <a:buNone/>
                <a:tabLst/>
                <a:defRPr/>
              </a:pPr>
              <a:t>56</a:t>
            </a:fld>
            <a:endParaRPr kumimoji="0" lang="en-US" sz="3600" b="1" i="0" u="none" strike="noStrike" kern="1200" cap="none" spc="0" normalizeH="0" baseline="0" noProof="0">
              <a:ln>
                <a:noFill/>
              </a:ln>
              <a:solidFill>
                <a:srgbClr val="3333CC"/>
              </a:solidFill>
              <a:effectLst/>
              <a:uLnTx/>
              <a:uFillTx/>
              <a:latin typeface="Arial" pitchFamily="-72" charset="0"/>
              <a:ea typeface="MS PGothic" charset="0"/>
            </a:endParaRPr>
          </a:p>
        </p:txBody>
      </p:sp>
    </p:spTree>
    <p:extLst>
      <p:ext uri="{BB962C8B-B14F-4D97-AF65-F5344CB8AC3E}">
        <p14:creationId xmlns:p14="http://schemas.microsoft.com/office/powerpoint/2010/main" val="38840332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8C99AE-B679-7386-E1EC-4AAD3389DB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C736CF4-4C51-7024-C933-13426620D5A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5975D17-E8BE-8A48-91EF-85CF63D0E2BA}"/>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465330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CF2F59-AF59-1574-D25E-2DFF964BCF1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1DA2B23-4BA8-0F4A-D1F6-869BC4682C6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DE3C238-20C7-93ED-C04B-959BDE68D999}"/>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019348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581EA0-A89F-1E32-3FC8-DF2C657612F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AAA0907-C673-C18F-A270-759CF85606B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3DD657F-83BC-42A3-0D61-7F51C930AE92}"/>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082269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44716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900153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00686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78234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974486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A038CB-3744-0D9A-A28B-088C2DA57B1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4C3201D-CA54-5432-7A1B-1F948CA3006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A6E91F9-AE27-A398-0321-BC6685024251}"/>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587247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83F2A0-0BB3-49F5-3919-1BF4B75844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8B2D310-B794-D313-E2FB-D8E7917479D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8B4C8D9-4B79-4A7E-598B-5916A5706D75}"/>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248930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8202A9-701D-0494-9E48-22D330DB44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E117169-7160-6344-2E9A-69271A9C735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55BAC1A-C150-69AC-CAB0-0F728DBA4E15}"/>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384916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118470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3D9C77-428E-6AC2-7462-4D3D3E3B50E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6313285-647F-F58D-4D67-3CEDBF4D058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225E66E-DFD6-75C1-7D87-BDB989F60A97}"/>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500453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D2C967-E6A5-2DE4-B2A5-472DC40CD9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9CD8A90-69D6-CF1D-3612-39C035B02C1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FEC50CF-E69D-F574-6A2B-83A79B8240EB}"/>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104385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7.jpg"/><Relationship Id="rId1" Type="http://schemas.openxmlformats.org/officeDocument/2006/relationships/slideMaster" Target="../slideMasters/slideMaster6.xml"/><Relationship Id="rId4" Type="http://schemas.openxmlformats.org/officeDocument/2006/relationships/image" Target="../media/image13.emf"/></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Master" Target="../slideMasters/slideMaster6.xml"/><Relationship Id="rId4" Type="http://schemas.openxmlformats.org/officeDocument/2006/relationships/image" Target="../media/image13.emf"/></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9.png"/><Relationship Id="rId1" Type="http://schemas.openxmlformats.org/officeDocument/2006/relationships/slideMaster" Target="../slideMasters/slideMaster6.xml"/><Relationship Id="rId4" Type="http://schemas.openxmlformats.org/officeDocument/2006/relationships/image" Target="../media/image13.emf"/></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20.jpeg"/><Relationship Id="rId1" Type="http://schemas.openxmlformats.org/officeDocument/2006/relationships/slideMaster" Target="../slideMasters/slideMaster6.xml"/><Relationship Id="rId4" Type="http://schemas.openxmlformats.org/officeDocument/2006/relationships/image" Target="../media/image13.emf"/></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9.png"/><Relationship Id="rId1" Type="http://schemas.openxmlformats.org/officeDocument/2006/relationships/slideMaster" Target="../slideMasters/slideMaster6.xml"/><Relationship Id="rId4" Type="http://schemas.openxmlformats.org/officeDocument/2006/relationships/image" Target="../media/image13.emf"/></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9.png"/><Relationship Id="rId1" Type="http://schemas.openxmlformats.org/officeDocument/2006/relationships/slideMaster" Target="../slideMasters/slideMaster6.xml"/><Relationship Id="rId4" Type="http://schemas.openxmlformats.org/officeDocument/2006/relationships/image" Target="../media/image13.emf"/></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9.png"/><Relationship Id="rId1" Type="http://schemas.openxmlformats.org/officeDocument/2006/relationships/slideMaster" Target="../slideMasters/slideMaster6.xml"/><Relationship Id="rId4" Type="http://schemas.openxmlformats.org/officeDocument/2006/relationships/image" Target="../media/image13.emf"/></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20.jpeg"/><Relationship Id="rId1" Type="http://schemas.openxmlformats.org/officeDocument/2006/relationships/slideMaster" Target="../slideMasters/slideMaster6.xml"/><Relationship Id="rId4" Type="http://schemas.openxmlformats.org/officeDocument/2006/relationships/image" Target="../media/image13.emf"/></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21.jpeg"/><Relationship Id="rId1" Type="http://schemas.openxmlformats.org/officeDocument/2006/relationships/slideMaster" Target="../slideMasters/slideMaster6.xml"/><Relationship Id="rId4" Type="http://schemas.openxmlformats.org/officeDocument/2006/relationships/image" Target="../media/image13.emf"/></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Master" Target="../slideMasters/slideMaster6.xml"/><Relationship Id="rId4" Type="http://schemas.openxmlformats.org/officeDocument/2006/relationships/image" Target="../media/image13.emf"/></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7.jpg"/><Relationship Id="rId1" Type="http://schemas.openxmlformats.org/officeDocument/2006/relationships/slideMaster" Target="../slideMasters/slideMaster6.xml"/><Relationship Id="rId4" Type="http://schemas.openxmlformats.org/officeDocument/2006/relationships/image" Target="../media/image13.emf"/></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7.jpg"/><Relationship Id="rId1" Type="http://schemas.openxmlformats.org/officeDocument/2006/relationships/slideMaster" Target="../slideMasters/slideMaster6.xml"/><Relationship Id="rId4" Type="http://schemas.openxmlformats.org/officeDocument/2006/relationships/image" Target="../media/image13.emf"/></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7.jpg"/><Relationship Id="rId1" Type="http://schemas.openxmlformats.org/officeDocument/2006/relationships/slideMaster" Target="../slideMasters/slideMaster6.xml"/><Relationship Id="rId4" Type="http://schemas.openxmlformats.org/officeDocument/2006/relationships/image" Target="../media/image13.emf"/></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jpeg"/><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Master" Target="../slideMasters/slideMaster6.xml"/><Relationship Id="rId4" Type="http://schemas.openxmlformats.org/officeDocument/2006/relationships/image" Target="../media/image13.emf"/></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6.jpg"/><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7.jpg"/><Relationship Id="rId1" Type="http://schemas.openxmlformats.org/officeDocument/2006/relationships/slideMaster" Target="../slideMasters/slideMaster6.xml"/><Relationship Id="rId4" Type="http://schemas.openxmlformats.org/officeDocument/2006/relationships/image" Target="../media/image13.emf"/></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8.png"/><Relationship Id="rId1" Type="http://schemas.openxmlformats.org/officeDocument/2006/relationships/slideMaster" Target="../slideMasters/slideMaster6.xml"/><Relationship Id="rId4" Type="http://schemas.openxmlformats.org/officeDocument/2006/relationships/image" Target="../media/image15.jpeg"/></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5.jpeg"/><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41239635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440540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reserve="1">
  <p:cSld name="Picture Left, Content Right">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345656"/>
            <a:ext cx="12192000" cy="3512344"/>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2" name="Title 1"/>
          <p:cNvSpPr>
            <a:spLocks noGrp="1"/>
          </p:cNvSpPr>
          <p:nvPr>
            <p:ph type="title"/>
          </p:nvPr>
        </p:nvSpPr>
        <p:spPr>
          <a:xfrm>
            <a:off x="5528154" y="430315"/>
            <a:ext cx="6198084" cy="979487"/>
          </a:xfrm>
        </p:spPr>
        <p:txBody>
          <a:bodyPr anchor="t" anchorCtr="0"/>
          <a:lstStyle>
            <a:lvl1pPr>
              <a:lnSpc>
                <a:spcPct val="85000"/>
              </a:lnSpc>
              <a:defRPr sz="3467">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5528154" y="1280846"/>
            <a:ext cx="6198084" cy="4458983"/>
          </a:xfrm>
        </p:spPr>
        <p:txBody>
          <a:bodyPr/>
          <a:lstStyle>
            <a:lvl1pPr>
              <a:spcBef>
                <a:spcPts val="1600"/>
              </a:spcBef>
              <a:defRPr sz="2933"/>
            </a:lvl1pPr>
            <a:lvl2pPr>
              <a:spcBef>
                <a:spcPts val="400"/>
              </a:spcBef>
              <a:defRPr sz="2667"/>
            </a:lvl2pPr>
            <a:lvl3pPr>
              <a:defRPr sz="24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20000"/>
                    <a:lumOff val="80000"/>
                  </a:schemeClr>
                </a:solidFill>
              </a:defRPr>
            </a:lvl1pPr>
          </a:lstStyle>
          <a:p>
            <a:fld id="{3C956E73-2E7A-40C4-98E5-5009DBC8D49F}" type="slidenum">
              <a:rPr lang="en-US" smtClean="0"/>
              <a:pPr/>
              <a:t>‹#›</a:t>
            </a:fld>
            <a:endParaRPr lang="en-US" dirty="0"/>
          </a:p>
        </p:txBody>
      </p:sp>
      <p:pic>
        <p:nvPicPr>
          <p:cNvPr id="11"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58865872"/>
      </p:ext>
    </p:extLst>
  </p:cSld>
  <p:clrMapOvr>
    <a:masterClrMapping/>
  </p:clrMapOvr>
  <p:transition>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Graphic left, No wheel, Content Right">
    <p:spTree>
      <p:nvGrpSpPr>
        <p:cNvPr id="1" name=""/>
        <p:cNvGrpSpPr/>
        <p:nvPr/>
      </p:nvGrpSpPr>
      <p:grpSpPr>
        <a:xfrm>
          <a:off x="0" y="0"/>
          <a:ext cx="0" cy="0"/>
          <a:chOff x="0" y="0"/>
          <a:chExt cx="0" cy="0"/>
        </a:xfrm>
      </p:grpSpPr>
      <p:pic>
        <p:nvPicPr>
          <p:cNvPr id="11" name="Picture 3" descr="C:\Users\Jason\Dropbox\Clarity (1)\OSUCCC - James\2014 PowerPoint Templates\2014 FINAL Research\Research Content Compact Elements\2013_ResearchStandardContent_compact_Bottom1.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 y="6012657"/>
            <a:ext cx="12192001" cy="84534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2" name="Title 1"/>
          <p:cNvSpPr>
            <a:spLocks noGrp="1"/>
          </p:cNvSpPr>
          <p:nvPr>
            <p:ph type="title"/>
          </p:nvPr>
        </p:nvSpPr>
        <p:spPr>
          <a:xfrm>
            <a:off x="5528154" y="430315"/>
            <a:ext cx="6198084" cy="979487"/>
          </a:xfrm>
        </p:spPr>
        <p:txBody>
          <a:bodyPr anchor="t" anchorCtr="0"/>
          <a:lstStyle>
            <a:lvl1pPr>
              <a:lnSpc>
                <a:spcPct val="85000"/>
              </a:lnSpc>
              <a:defRPr sz="3467">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5528154" y="1280846"/>
            <a:ext cx="6198084" cy="4458983"/>
          </a:xfrm>
        </p:spPr>
        <p:txBody>
          <a:bodyPr/>
          <a:lstStyle>
            <a:lvl1pPr>
              <a:spcBef>
                <a:spcPts val="1600"/>
              </a:spcBef>
              <a:defRPr sz="2933"/>
            </a:lvl1pPr>
            <a:lvl2pPr>
              <a:spcBef>
                <a:spcPts val="400"/>
              </a:spcBef>
              <a:defRPr sz="2667"/>
            </a:lvl2pPr>
            <a:lvl3pPr>
              <a:defRPr sz="24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20000"/>
                    <a:lumOff val="80000"/>
                  </a:schemeClr>
                </a:solidFill>
              </a:defRPr>
            </a:lvl1pPr>
          </a:lstStyle>
          <a:p>
            <a:fld id="{3C956E73-2E7A-40C4-98E5-5009DBC8D49F}" type="slidenum">
              <a:rPr lang="en-US" smtClean="0"/>
              <a:pPr/>
              <a:t>‹#›</a:t>
            </a:fld>
            <a:endParaRPr lang="en-US" dirty="0"/>
          </a:p>
        </p:txBody>
      </p:sp>
      <p:pic>
        <p:nvPicPr>
          <p:cNvPr id="9"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62085718"/>
      </p:ext>
    </p:extLst>
  </p:cSld>
  <p:clrMapOvr>
    <a:masterClrMapping/>
  </p:clrMapOvr>
  <p:transition>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Agenda Layout 1">
    <p:spTree>
      <p:nvGrpSpPr>
        <p:cNvPr id="1" name=""/>
        <p:cNvGrpSpPr/>
        <p:nvPr/>
      </p:nvGrpSpPr>
      <p:grpSpPr>
        <a:xfrm>
          <a:off x="0" y="0"/>
          <a:ext cx="0" cy="0"/>
          <a:chOff x="0" y="0"/>
          <a:chExt cx="0" cy="0"/>
        </a:xfrm>
      </p:grpSpPr>
      <p:pic>
        <p:nvPicPr>
          <p:cNvPr id="14"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7382006" y="283791"/>
            <a:ext cx="4509369" cy="6575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750528" y="1898181"/>
            <a:ext cx="6694811" cy="4106195"/>
          </a:xfrm>
        </p:spPr>
        <p:txBody>
          <a:bodyPr/>
          <a:lstStyle>
            <a:lvl1pPr marL="0" indent="0">
              <a:spcBef>
                <a:spcPts val="2400"/>
              </a:spcBef>
              <a:buNone/>
              <a:defRPr sz="3200"/>
            </a:lvl1pPr>
            <a:lvl2pPr>
              <a:defRPr sz="2667"/>
            </a:lvl2pPr>
            <a:lvl3pPr>
              <a:defRPr sz="24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Rectangle 11"/>
          <p:cNvSpPr/>
          <p:nvPr userDrawn="1"/>
        </p:nvSpPr>
        <p:spPr>
          <a:xfrm>
            <a:off x="1" y="828137"/>
            <a:ext cx="7945348" cy="6127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27431" rIns="91439" bIns="64007" rtlCol="0" anchor="ctr"/>
          <a:lstStyle/>
          <a:p>
            <a:pPr marL="457178"/>
            <a:endParaRPr lang="en-US" sz="3200" b="1" dirty="0"/>
          </a:p>
        </p:txBody>
      </p:sp>
      <p:sp>
        <p:nvSpPr>
          <p:cNvPr id="2" name="Title 1"/>
          <p:cNvSpPr>
            <a:spLocks noGrp="1"/>
          </p:cNvSpPr>
          <p:nvPr>
            <p:ph type="title"/>
          </p:nvPr>
        </p:nvSpPr>
        <p:spPr>
          <a:xfrm>
            <a:off x="829028" y="925952"/>
            <a:ext cx="6552769" cy="443561"/>
          </a:xfrm>
        </p:spPr>
        <p:txBody>
          <a:bodyPr anchor="ctr" anchorCtr="0"/>
          <a:lstStyle>
            <a:lvl1pPr>
              <a:lnSpc>
                <a:spcPct val="85000"/>
              </a:lnSpc>
              <a:defRPr sz="3200" b="1">
                <a:solidFill>
                  <a:schemeClr val="bg1"/>
                </a:solidFill>
              </a:defRPr>
            </a:lvl1pPr>
          </a:lstStyle>
          <a:p>
            <a:r>
              <a:rPr lang="en-US" dirty="0"/>
              <a:t>Click to edit Master title style</a:t>
            </a:r>
          </a:p>
        </p:txBody>
      </p:sp>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16"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60000"/>
                    <a:lumOff val="40000"/>
                  </a:schemeClr>
                </a:solidFill>
              </a:defRPr>
            </a:lvl1pPr>
          </a:lstStyle>
          <a:p>
            <a:fld id="{3C956E73-2E7A-40C4-98E5-5009DBC8D49F}" type="slidenum">
              <a:rPr lang="en-US" smtClean="0"/>
              <a:pPr/>
              <a:t>‹#›</a:t>
            </a:fld>
            <a:endParaRPr lang="en-US" dirty="0"/>
          </a:p>
        </p:txBody>
      </p:sp>
      <p:pic>
        <p:nvPicPr>
          <p:cNvPr id="9"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58824410"/>
      </p:ext>
    </p:extLst>
  </p:cSld>
  <p:clrMapOvr>
    <a:masterClrMapping/>
  </p:clrMapOvr>
  <p:transition>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Agenda layout 2">
    <p:spTree>
      <p:nvGrpSpPr>
        <p:cNvPr id="1" name=""/>
        <p:cNvGrpSpPr/>
        <p:nvPr/>
      </p:nvGrpSpPr>
      <p:grpSpPr>
        <a:xfrm>
          <a:off x="0" y="0"/>
          <a:ext cx="0" cy="0"/>
          <a:chOff x="0" y="0"/>
          <a:chExt cx="0" cy="0"/>
        </a:xfrm>
      </p:grpSpPr>
      <p:pic>
        <p:nvPicPr>
          <p:cNvPr id="7"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flipH="1">
            <a:off x="-1" y="-1782"/>
            <a:ext cx="12195173" cy="6859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60000"/>
                    <a:lumOff val="40000"/>
                  </a:schemeClr>
                </a:solidFill>
              </a:defRPr>
            </a:lvl1pPr>
          </a:lstStyle>
          <a:p>
            <a:fld id="{3C956E73-2E7A-40C4-98E5-5009DBC8D49F}" type="slidenum">
              <a:rPr lang="en-US" smtClean="0"/>
              <a:pPr/>
              <a:t>‹#›</a:t>
            </a:fld>
            <a:endParaRPr lang="en-US" dirty="0"/>
          </a:p>
        </p:txBody>
      </p:sp>
      <p:sp>
        <p:nvSpPr>
          <p:cNvPr id="8" name="Rectangle 7"/>
          <p:cNvSpPr/>
          <p:nvPr userDrawn="1"/>
        </p:nvSpPr>
        <p:spPr>
          <a:xfrm>
            <a:off x="2" y="828137"/>
            <a:ext cx="7749117" cy="6127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27431" rIns="91439" bIns="64007" rtlCol="0" anchor="ctr"/>
          <a:lstStyle/>
          <a:p>
            <a:pPr marL="457178"/>
            <a:endParaRPr lang="en-US" sz="3200" b="1" dirty="0"/>
          </a:p>
        </p:txBody>
      </p:sp>
      <p:sp>
        <p:nvSpPr>
          <p:cNvPr id="3" name="Content Placeholder 2"/>
          <p:cNvSpPr>
            <a:spLocks noGrp="1"/>
          </p:cNvSpPr>
          <p:nvPr>
            <p:ph idx="1"/>
          </p:nvPr>
        </p:nvSpPr>
        <p:spPr>
          <a:xfrm>
            <a:off x="1226189" y="1646436"/>
            <a:ext cx="6522929" cy="4228221"/>
          </a:xfrm>
        </p:spPr>
        <p:txBody>
          <a:bodyPr/>
          <a:lstStyle>
            <a:lvl1pPr marL="0" indent="0">
              <a:spcBef>
                <a:spcPts val="1800"/>
              </a:spcBef>
              <a:buNone/>
              <a:defRPr sz="2667"/>
            </a:lvl1pPr>
            <a:lvl2pPr marL="457178" indent="0">
              <a:buNone/>
              <a:defRPr sz="2400"/>
            </a:lvl2pPr>
            <a:lvl3pPr marL="914354" indent="0">
              <a:buNone/>
              <a:defRPr sz="2400"/>
            </a:lvl3pPr>
            <a:lvl4pPr marL="1371532" indent="0">
              <a:buNone/>
              <a:defRPr sz="2000"/>
            </a:lvl4pPr>
            <a:lvl5pPr marL="1828709" indent="0">
              <a:buNone/>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quarter" idx="10"/>
          </p:nvPr>
        </p:nvSpPr>
        <p:spPr>
          <a:xfrm>
            <a:off x="1226188" y="885623"/>
            <a:ext cx="6212741" cy="499533"/>
          </a:xfrm>
        </p:spPr>
        <p:txBody>
          <a:bodyPr anchor="ctr" anchorCtr="0"/>
          <a:lstStyle>
            <a:lvl1pPr marL="0" indent="0">
              <a:buNone/>
              <a:defRPr sz="3200" b="1">
                <a:solidFill>
                  <a:schemeClr val="bg2"/>
                </a:solidFill>
              </a:defRPr>
            </a:lvl1pPr>
          </a:lstStyle>
          <a:p>
            <a:pPr lvl="0"/>
            <a:r>
              <a:rPr lang="en-US" dirty="0"/>
              <a:t>Click to edit Master text styles</a:t>
            </a:r>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pic>
        <p:nvPicPr>
          <p:cNvPr id="10"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3275800"/>
      </p:ext>
    </p:extLst>
  </p:cSld>
  <p:clrMapOvr>
    <a:masterClrMapping/>
  </p:clrMapOvr>
  <p:transition>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itle and Content- red bar">
    <p:spTree>
      <p:nvGrpSpPr>
        <p:cNvPr id="1" name=""/>
        <p:cNvGrpSpPr/>
        <p:nvPr/>
      </p:nvGrpSpPr>
      <p:grpSpPr>
        <a:xfrm>
          <a:off x="0" y="0"/>
          <a:ext cx="0" cy="0"/>
          <a:chOff x="0" y="0"/>
          <a:chExt cx="0" cy="0"/>
        </a:xfrm>
      </p:grpSpPr>
      <p:pic>
        <p:nvPicPr>
          <p:cNvPr id="13"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7382007" y="237326"/>
            <a:ext cx="4425861" cy="6622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11"/>
          <p:cNvSpPr>
            <a:spLocks noChangeArrowheads="1"/>
          </p:cNvSpPr>
          <p:nvPr userDrawn="1"/>
        </p:nvSpPr>
        <p:spPr bwMode="auto">
          <a:xfrm>
            <a:off x="-2111" y="2"/>
            <a:ext cx="2992969" cy="963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74307" tIns="60957" rIns="121915" bIns="60957"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85000"/>
              </a:lnSpc>
              <a:spcBef>
                <a:spcPct val="50000"/>
              </a:spcBef>
              <a:buClr>
                <a:srgbClr val="B2B2B2"/>
              </a:buClr>
              <a:buFont typeface="Wingdings" pitchFamily="2" charset="2"/>
              <a:buNone/>
            </a:pPr>
            <a:endParaRPr lang="en-US" altLang="en-US" sz="1600">
              <a:solidFill>
                <a:srgbClr val="555454"/>
              </a:solidFill>
            </a:endParaRPr>
          </a:p>
        </p:txBody>
      </p:sp>
      <p:sp>
        <p:nvSpPr>
          <p:cNvPr id="8" name="Rectangle 12"/>
          <p:cNvSpPr/>
          <p:nvPr userDrawn="1"/>
        </p:nvSpPr>
        <p:spPr>
          <a:xfrm>
            <a:off x="0" y="731361"/>
            <a:ext cx="560917" cy="298238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5" tIns="60957" rIns="121915" bIns="60957" anchor="ctr"/>
          <a:lstStyle/>
          <a:p>
            <a:pPr algn="ctr">
              <a:defRPr/>
            </a:pPr>
            <a:endParaRPr lang="en-US"/>
          </a:p>
        </p:txBody>
      </p:sp>
      <p:sp>
        <p:nvSpPr>
          <p:cNvPr id="3" name="Content Placeholder 2"/>
          <p:cNvSpPr>
            <a:spLocks noGrp="1"/>
          </p:cNvSpPr>
          <p:nvPr>
            <p:ph idx="1"/>
          </p:nvPr>
        </p:nvSpPr>
        <p:spPr>
          <a:xfrm>
            <a:off x="3316258" y="731355"/>
            <a:ext cx="8559073" cy="5074668"/>
          </a:xfrm>
        </p:spPr>
        <p:txBody>
          <a:bodyPr/>
          <a:lstStyle>
            <a:lvl1pPr>
              <a:defRPr sz="2400"/>
            </a:lvl1pPr>
            <a:lvl2pPr>
              <a:defRPr sz="2133"/>
            </a:lvl2pPr>
            <a:lvl3pPr>
              <a:defRPr sz="2133"/>
            </a:lvl3pPr>
            <a:lvl4pPr>
              <a:defRPr sz="2133"/>
            </a:lvl4pPr>
            <a:lvl5pPr>
              <a:defRPr sz="21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644113" y="738208"/>
            <a:ext cx="2348479" cy="2146273"/>
          </a:xfrm>
          <a:noFill/>
          <a:ln w="9525">
            <a:noFill/>
            <a:miter lim="800000"/>
            <a:headEnd/>
            <a:tailEnd/>
          </a:ln>
          <a:effectLst/>
        </p:spPr>
        <p:txBody>
          <a:bodyPr rIns="0" bIns="0" anchor="t"/>
          <a:lstStyle>
            <a:lvl1pPr algn="l">
              <a:defRPr lang="en-US" sz="3467" b="1" spc="-120" dirty="0">
                <a:solidFill>
                  <a:schemeClr val="accent1"/>
                </a:solidFill>
              </a:defRPr>
            </a:lvl1pPr>
          </a:lstStyle>
          <a:p>
            <a:pPr lvl="0"/>
            <a:r>
              <a:rPr lang="en-US" dirty="0"/>
              <a:t>Click to edit Master title style</a:t>
            </a: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12"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60000"/>
                    <a:lumOff val="40000"/>
                  </a:schemeClr>
                </a:solidFill>
              </a:defRPr>
            </a:lvl1pPr>
          </a:lstStyle>
          <a:p>
            <a:fld id="{3C956E73-2E7A-40C4-98E5-5009DBC8D49F}" type="slidenum">
              <a:rPr lang="en-US" smtClean="0"/>
              <a:pPr/>
              <a:t>‹#›</a:t>
            </a:fld>
            <a:endParaRPr lang="en-US" dirty="0"/>
          </a:p>
        </p:txBody>
      </p:sp>
      <p:pic>
        <p:nvPicPr>
          <p:cNvPr id="11"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58192519"/>
      </p:ext>
    </p:extLst>
  </p:cSld>
  <p:clrMapOvr>
    <a:masterClrMapping/>
  </p:clrMapOvr>
  <p:transition>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itle and Content- purple bar">
    <p:spTree>
      <p:nvGrpSpPr>
        <p:cNvPr id="1" name=""/>
        <p:cNvGrpSpPr/>
        <p:nvPr/>
      </p:nvGrpSpPr>
      <p:grpSpPr>
        <a:xfrm>
          <a:off x="0" y="0"/>
          <a:ext cx="0" cy="0"/>
          <a:chOff x="0" y="0"/>
          <a:chExt cx="0" cy="0"/>
        </a:xfrm>
      </p:grpSpPr>
      <p:pic>
        <p:nvPicPr>
          <p:cNvPr id="10"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7382007" y="237326"/>
            <a:ext cx="4425861" cy="6622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11"/>
          <p:cNvSpPr>
            <a:spLocks noChangeArrowheads="1"/>
          </p:cNvSpPr>
          <p:nvPr userDrawn="1"/>
        </p:nvSpPr>
        <p:spPr bwMode="auto">
          <a:xfrm>
            <a:off x="-2111" y="2"/>
            <a:ext cx="2992969" cy="963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74307" tIns="60957" rIns="121915" bIns="60957"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85000"/>
              </a:lnSpc>
              <a:spcBef>
                <a:spcPct val="50000"/>
              </a:spcBef>
              <a:buClr>
                <a:srgbClr val="B2B2B2"/>
              </a:buClr>
              <a:buFont typeface="Wingdings" pitchFamily="2" charset="2"/>
              <a:buNone/>
            </a:pPr>
            <a:endParaRPr lang="en-US" altLang="en-US" sz="1600">
              <a:solidFill>
                <a:srgbClr val="555454"/>
              </a:solidFill>
            </a:endParaRPr>
          </a:p>
        </p:txBody>
      </p:sp>
      <p:sp>
        <p:nvSpPr>
          <p:cNvPr id="8" name="Rectangle 12"/>
          <p:cNvSpPr/>
          <p:nvPr userDrawn="1"/>
        </p:nvSpPr>
        <p:spPr>
          <a:xfrm>
            <a:off x="0" y="732373"/>
            <a:ext cx="560917" cy="298238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5" tIns="60957" rIns="121915" bIns="60957" anchor="ctr"/>
          <a:lstStyle/>
          <a:p>
            <a:pPr algn="ctr">
              <a:defRPr/>
            </a:pPr>
            <a:endParaRPr lang="en-US"/>
          </a:p>
        </p:txBody>
      </p:sp>
      <p:sp>
        <p:nvSpPr>
          <p:cNvPr id="3" name="Content Placeholder 2"/>
          <p:cNvSpPr>
            <a:spLocks noGrp="1"/>
          </p:cNvSpPr>
          <p:nvPr>
            <p:ph idx="1"/>
          </p:nvPr>
        </p:nvSpPr>
        <p:spPr>
          <a:xfrm>
            <a:off x="3316258" y="732367"/>
            <a:ext cx="8559073" cy="5074668"/>
          </a:xfrm>
        </p:spPr>
        <p:txBody>
          <a:bodyPr/>
          <a:lstStyle>
            <a:lvl1pPr>
              <a:defRPr sz="2400"/>
            </a:lvl1pPr>
            <a:lvl2pPr>
              <a:defRPr sz="2133"/>
            </a:lvl2pPr>
            <a:lvl3pPr>
              <a:defRPr sz="2133"/>
            </a:lvl3pPr>
            <a:lvl4pPr>
              <a:defRPr sz="2133"/>
            </a:lvl4pPr>
            <a:lvl5pPr>
              <a:defRPr sz="21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644113" y="732370"/>
            <a:ext cx="2348479" cy="2146273"/>
          </a:xfrm>
          <a:noFill/>
          <a:ln w="9525">
            <a:noFill/>
            <a:miter lim="800000"/>
            <a:headEnd/>
            <a:tailEnd/>
          </a:ln>
          <a:effectLst/>
        </p:spPr>
        <p:txBody>
          <a:bodyPr rIns="0" bIns="0" anchor="t"/>
          <a:lstStyle>
            <a:lvl1pPr algn="l">
              <a:defRPr lang="en-US" sz="3467" b="1" spc="-120" dirty="0">
                <a:solidFill>
                  <a:schemeClr val="accent4"/>
                </a:solidFill>
              </a:defRPr>
            </a:lvl1pPr>
          </a:lstStyle>
          <a:p>
            <a:pPr lvl="0"/>
            <a:r>
              <a:rPr lang="en-US" dirty="0"/>
              <a:t>Click to edit Master title style</a:t>
            </a:r>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14"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60000"/>
                    <a:lumOff val="40000"/>
                  </a:schemeClr>
                </a:solidFill>
              </a:defRPr>
            </a:lvl1pPr>
          </a:lstStyle>
          <a:p>
            <a:fld id="{3C956E73-2E7A-40C4-98E5-5009DBC8D49F}" type="slidenum">
              <a:rPr lang="en-US" smtClean="0"/>
              <a:pPr/>
              <a:t>‹#›</a:t>
            </a:fld>
            <a:endParaRPr lang="en-US" dirty="0"/>
          </a:p>
        </p:txBody>
      </p:sp>
      <p:pic>
        <p:nvPicPr>
          <p:cNvPr id="11"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38110306"/>
      </p:ext>
    </p:extLst>
  </p:cSld>
  <p:clrMapOvr>
    <a:masterClrMapping/>
  </p:clrMapOvr>
  <p:transition>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itle and Content- green bar">
    <p:spTree>
      <p:nvGrpSpPr>
        <p:cNvPr id="1" name=""/>
        <p:cNvGrpSpPr/>
        <p:nvPr/>
      </p:nvGrpSpPr>
      <p:grpSpPr>
        <a:xfrm>
          <a:off x="0" y="0"/>
          <a:ext cx="0" cy="0"/>
          <a:chOff x="0" y="0"/>
          <a:chExt cx="0" cy="0"/>
        </a:xfrm>
      </p:grpSpPr>
      <p:pic>
        <p:nvPicPr>
          <p:cNvPr id="10"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7382007" y="237326"/>
            <a:ext cx="4425861" cy="6622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11"/>
          <p:cNvSpPr>
            <a:spLocks noChangeArrowheads="1"/>
          </p:cNvSpPr>
          <p:nvPr userDrawn="1"/>
        </p:nvSpPr>
        <p:spPr bwMode="auto">
          <a:xfrm>
            <a:off x="-2111" y="2"/>
            <a:ext cx="2992969" cy="963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74307" tIns="60957" rIns="121915" bIns="60957"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85000"/>
              </a:lnSpc>
              <a:spcBef>
                <a:spcPct val="50000"/>
              </a:spcBef>
              <a:buClr>
                <a:srgbClr val="B2B2B2"/>
              </a:buClr>
              <a:buFont typeface="Wingdings" pitchFamily="2" charset="2"/>
              <a:buNone/>
            </a:pPr>
            <a:endParaRPr lang="en-US" altLang="en-US" sz="1600">
              <a:solidFill>
                <a:srgbClr val="555454"/>
              </a:solidFill>
            </a:endParaRPr>
          </a:p>
        </p:txBody>
      </p:sp>
      <p:sp>
        <p:nvSpPr>
          <p:cNvPr id="8" name="Rectangle 12"/>
          <p:cNvSpPr/>
          <p:nvPr userDrawn="1"/>
        </p:nvSpPr>
        <p:spPr>
          <a:xfrm>
            <a:off x="0" y="732373"/>
            <a:ext cx="560917" cy="298238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5" tIns="60957" rIns="121915" bIns="60957" anchor="ctr"/>
          <a:lstStyle/>
          <a:p>
            <a:pPr algn="ctr">
              <a:defRPr/>
            </a:pPr>
            <a:endParaRPr lang="en-US"/>
          </a:p>
        </p:txBody>
      </p:sp>
      <p:sp>
        <p:nvSpPr>
          <p:cNvPr id="3" name="Content Placeholder 2"/>
          <p:cNvSpPr>
            <a:spLocks noGrp="1"/>
          </p:cNvSpPr>
          <p:nvPr>
            <p:ph idx="1"/>
          </p:nvPr>
        </p:nvSpPr>
        <p:spPr>
          <a:xfrm>
            <a:off x="3316258" y="732367"/>
            <a:ext cx="8559073" cy="5074668"/>
          </a:xfrm>
        </p:spPr>
        <p:txBody>
          <a:bodyPr/>
          <a:lstStyle>
            <a:lvl1pPr>
              <a:defRPr sz="2400"/>
            </a:lvl1pPr>
            <a:lvl2pPr>
              <a:defRPr sz="2133"/>
            </a:lvl2pPr>
            <a:lvl3pPr>
              <a:defRPr sz="2133"/>
            </a:lvl3pPr>
            <a:lvl4pPr>
              <a:defRPr sz="2133"/>
            </a:lvl4pPr>
            <a:lvl5pPr>
              <a:defRPr sz="21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644113" y="732370"/>
            <a:ext cx="2348479" cy="2146273"/>
          </a:xfrm>
          <a:noFill/>
          <a:ln w="9525">
            <a:noFill/>
            <a:miter lim="800000"/>
            <a:headEnd/>
            <a:tailEnd/>
          </a:ln>
          <a:effectLst/>
        </p:spPr>
        <p:txBody>
          <a:bodyPr rIns="0" bIns="0" anchor="t"/>
          <a:lstStyle>
            <a:lvl1pPr algn="l">
              <a:defRPr lang="en-US" sz="3467" b="1" spc="-120" dirty="0">
                <a:solidFill>
                  <a:schemeClr val="accent3"/>
                </a:solidFill>
              </a:defRPr>
            </a:lvl1pPr>
          </a:lstStyle>
          <a:p>
            <a:pPr lvl="0"/>
            <a:r>
              <a:rPr lang="en-US" dirty="0"/>
              <a:t>Click to edit Master title style</a:t>
            </a:r>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14"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60000"/>
                    <a:lumOff val="40000"/>
                  </a:schemeClr>
                </a:solidFill>
              </a:defRPr>
            </a:lvl1pPr>
          </a:lstStyle>
          <a:p>
            <a:fld id="{3C956E73-2E7A-40C4-98E5-5009DBC8D49F}" type="slidenum">
              <a:rPr lang="en-US" smtClean="0"/>
              <a:pPr/>
              <a:t>‹#›</a:t>
            </a:fld>
            <a:endParaRPr lang="en-US" dirty="0"/>
          </a:p>
        </p:txBody>
      </p:sp>
      <p:pic>
        <p:nvPicPr>
          <p:cNvPr id="11"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36330036"/>
      </p:ext>
    </p:extLst>
  </p:cSld>
  <p:clrMapOvr>
    <a:masterClrMapping/>
  </p:clrMapOvr>
  <p:transition>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reserve="1">
  <p:cSld name="Petri Graphic Title and Content">
    <p:spTree>
      <p:nvGrpSpPr>
        <p:cNvPr id="1" name=""/>
        <p:cNvGrpSpPr/>
        <p:nvPr/>
      </p:nvGrpSpPr>
      <p:grpSpPr>
        <a:xfrm>
          <a:off x="0" y="0"/>
          <a:ext cx="0" cy="0"/>
          <a:chOff x="0" y="0"/>
          <a:chExt cx="0" cy="0"/>
        </a:xfrm>
      </p:grpSpPr>
      <p:pic>
        <p:nvPicPr>
          <p:cNvPr id="10"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flipH="1">
            <a:off x="-1" y="-1782"/>
            <a:ext cx="12195173" cy="6859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9" name="Rectangle 8"/>
          <p:cNvSpPr/>
          <p:nvPr userDrawn="1"/>
        </p:nvSpPr>
        <p:spPr>
          <a:xfrm rot="10800000">
            <a:off x="1" y="1399311"/>
            <a:ext cx="7526867" cy="5143500"/>
          </a:xfrm>
          <a:prstGeom prst="rect">
            <a:avLst/>
          </a:prstGeom>
          <a:gradFill flip="none" rotWithShape="1">
            <a:gsLst>
              <a:gs pos="0">
                <a:schemeClr val="bg1">
                  <a:alpha val="0"/>
                </a:schemeClr>
              </a:gs>
              <a:gs pos="89000">
                <a:schemeClr val="bg1">
                  <a:alpha val="87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anchor="ctr"/>
          <a:lstStyle/>
          <a:p>
            <a:pPr algn="ctr">
              <a:defRPr/>
            </a:pPr>
            <a:endParaRPr lang="en-US"/>
          </a:p>
        </p:txBody>
      </p:sp>
      <p:sp>
        <p:nvSpPr>
          <p:cNvPr id="2" name="Title 1"/>
          <p:cNvSpPr>
            <a:spLocks noGrp="1"/>
          </p:cNvSpPr>
          <p:nvPr>
            <p:ph type="title"/>
          </p:nvPr>
        </p:nvSpPr>
        <p:spPr>
          <a:xfrm>
            <a:off x="315076" y="430315"/>
            <a:ext cx="11411163" cy="979487"/>
          </a:xfrm>
        </p:spPr>
        <p:txBody>
          <a:bodyPr anchor="t" anchorCtr="0"/>
          <a:lstStyle>
            <a:lvl1pPr>
              <a:lnSpc>
                <a:spcPct val="85000"/>
              </a:lnSpc>
              <a:defRPr sz="3467">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315077" y="1280846"/>
            <a:ext cx="8102415" cy="4458983"/>
          </a:xfrm>
        </p:spPr>
        <p:txBody>
          <a:bodyPr/>
          <a:lstStyle>
            <a:lvl1pPr>
              <a:spcBef>
                <a:spcPts val="1600"/>
              </a:spcBef>
              <a:defRPr sz="2933"/>
            </a:lvl1pPr>
            <a:lvl2pPr>
              <a:spcBef>
                <a:spcPts val="400"/>
              </a:spcBef>
              <a:defRPr sz="2667"/>
            </a:lvl2pPr>
            <a:lvl3pPr>
              <a:defRPr sz="24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60000"/>
                    <a:lumOff val="40000"/>
                  </a:schemeClr>
                </a:solidFill>
              </a:defRPr>
            </a:lvl1pPr>
          </a:lstStyle>
          <a:p>
            <a:fld id="{3C956E73-2E7A-40C4-98E5-5009DBC8D49F}" type="slidenum">
              <a:rPr lang="en-US" smtClean="0"/>
              <a:pPr/>
              <a:t>‹#›</a:t>
            </a:fld>
            <a:endParaRPr lang="en-US" dirty="0"/>
          </a:p>
        </p:txBody>
      </p:sp>
      <p:pic>
        <p:nvPicPr>
          <p:cNvPr id="11"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46991120"/>
      </p:ext>
    </p:extLst>
  </p:cSld>
  <p:clrMapOvr>
    <a:masterClrMapping/>
  </p:clrMapOvr>
  <p:transition>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reserve="1">
  <p:cSld name="1_Cell Graphic Title and Content">
    <p:spTree>
      <p:nvGrpSpPr>
        <p:cNvPr id="1" name=""/>
        <p:cNvGrpSpPr/>
        <p:nvPr/>
      </p:nvGrpSpPr>
      <p:grpSpPr>
        <a:xfrm>
          <a:off x="0" y="0"/>
          <a:ext cx="0" cy="0"/>
          <a:chOff x="0" y="0"/>
          <a:chExt cx="0" cy="0"/>
        </a:xfrm>
      </p:grpSpPr>
      <p:pic>
        <p:nvPicPr>
          <p:cNvPr id="7"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0" y="4764"/>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userDrawn="1"/>
        </p:nvSpPr>
        <p:spPr>
          <a:xfrm rot="10800000">
            <a:off x="1" y="1399311"/>
            <a:ext cx="7526867" cy="5143500"/>
          </a:xfrm>
          <a:prstGeom prst="rect">
            <a:avLst/>
          </a:prstGeom>
          <a:gradFill flip="none" rotWithShape="1">
            <a:gsLst>
              <a:gs pos="0">
                <a:schemeClr val="bg1">
                  <a:alpha val="0"/>
                </a:schemeClr>
              </a:gs>
              <a:gs pos="89000">
                <a:schemeClr val="bg1">
                  <a:alpha val="87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anchor="ctr"/>
          <a:lstStyle/>
          <a:p>
            <a:pPr algn="ctr">
              <a:defRPr/>
            </a:pPr>
            <a:endParaRPr lang="en-US"/>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2" name="Title 1"/>
          <p:cNvSpPr>
            <a:spLocks noGrp="1"/>
          </p:cNvSpPr>
          <p:nvPr>
            <p:ph type="title"/>
          </p:nvPr>
        </p:nvSpPr>
        <p:spPr>
          <a:xfrm>
            <a:off x="315077" y="430315"/>
            <a:ext cx="9335783" cy="979487"/>
          </a:xfrm>
        </p:spPr>
        <p:txBody>
          <a:bodyPr anchor="t" anchorCtr="0"/>
          <a:lstStyle>
            <a:lvl1pPr>
              <a:lnSpc>
                <a:spcPct val="85000"/>
              </a:lnSpc>
              <a:defRPr sz="3467">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315076" y="1280846"/>
            <a:ext cx="9315235" cy="4458983"/>
          </a:xfrm>
        </p:spPr>
        <p:txBody>
          <a:bodyPr/>
          <a:lstStyle>
            <a:lvl1pPr>
              <a:spcBef>
                <a:spcPts val="1600"/>
              </a:spcBef>
              <a:defRPr sz="2933"/>
            </a:lvl1pPr>
            <a:lvl2pPr>
              <a:spcBef>
                <a:spcPts val="400"/>
              </a:spcBef>
              <a:defRPr sz="2667"/>
            </a:lvl2pPr>
            <a:lvl3pPr>
              <a:defRPr sz="24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60000"/>
                    <a:lumOff val="40000"/>
                  </a:schemeClr>
                </a:solidFill>
              </a:defRPr>
            </a:lvl1pPr>
          </a:lstStyle>
          <a:p>
            <a:fld id="{3C956E73-2E7A-40C4-98E5-5009DBC8D49F}" type="slidenum">
              <a:rPr lang="en-US" smtClean="0"/>
              <a:pPr/>
              <a:t>‹#›</a:t>
            </a:fld>
            <a:endParaRPr lang="en-US" dirty="0"/>
          </a:p>
        </p:txBody>
      </p:sp>
      <p:pic>
        <p:nvPicPr>
          <p:cNvPr id="11"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27127547"/>
      </p:ext>
    </p:extLst>
  </p:cSld>
  <p:clrMapOvr>
    <a:masterClrMapping/>
  </p:clrMapOvr>
  <p:transition>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1_Title and Content, No Wheel">
    <p:spTree>
      <p:nvGrpSpPr>
        <p:cNvPr id="1" name=""/>
        <p:cNvGrpSpPr/>
        <p:nvPr/>
      </p:nvGrpSpPr>
      <p:grpSpPr>
        <a:xfrm>
          <a:off x="0" y="0"/>
          <a:ext cx="0" cy="0"/>
          <a:chOff x="0" y="0"/>
          <a:chExt cx="0" cy="0"/>
        </a:xfrm>
      </p:grpSpPr>
      <p:pic>
        <p:nvPicPr>
          <p:cNvPr id="10" name="Picture 3" descr="C:\Users\Jason\Dropbox\Clarity (1)\OSUCCC - James\2014 PowerPoint Templates\2014 FINAL Research\Research Content Compact Elements\2013_ResearchStandardContent_compact_Bottom1.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 y="6012657"/>
            <a:ext cx="12192001" cy="84534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2" name="Title 1"/>
          <p:cNvSpPr>
            <a:spLocks noGrp="1"/>
          </p:cNvSpPr>
          <p:nvPr>
            <p:ph type="title"/>
          </p:nvPr>
        </p:nvSpPr>
        <p:spPr>
          <a:xfrm>
            <a:off x="315076" y="430315"/>
            <a:ext cx="11411163" cy="979487"/>
          </a:xfrm>
        </p:spPr>
        <p:txBody>
          <a:bodyPr anchor="t" anchorCtr="0"/>
          <a:lstStyle>
            <a:lvl1pPr>
              <a:lnSpc>
                <a:spcPct val="85000"/>
              </a:lnSpc>
              <a:defRPr sz="3467">
                <a:solidFill>
                  <a:schemeClr val="accent1"/>
                </a:solidFill>
              </a:defRPr>
            </a:lvl1pPr>
          </a:lstStyle>
          <a:p>
            <a:r>
              <a:rPr lang="en-US" dirty="0"/>
              <a:t>Click to edit Master title style</a:t>
            </a:r>
          </a:p>
        </p:txBody>
      </p:sp>
      <p:sp>
        <p:nvSpPr>
          <p:cNvPr id="6"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20000"/>
                    <a:lumOff val="80000"/>
                  </a:schemeClr>
                </a:solidFill>
              </a:defRPr>
            </a:lvl1pPr>
          </a:lstStyle>
          <a:p>
            <a:fld id="{3C956E73-2E7A-40C4-98E5-5009DBC8D49F}" type="slidenum">
              <a:rPr lang="en-US" smtClean="0"/>
              <a:pPr/>
              <a:t>‹#›</a:t>
            </a:fld>
            <a:endParaRPr lang="en-US" dirty="0"/>
          </a:p>
        </p:txBody>
      </p:sp>
      <p:pic>
        <p:nvPicPr>
          <p:cNvPr id="7"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16480168"/>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257523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345656"/>
            <a:ext cx="12192000" cy="3512344"/>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2" name="Title 1"/>
          <p:cNvSpPr>
            <a:spLocks noGrp="1"/>
          </p:cNvSpPr>
          <p:nvPr>
            <p:ph type="title"/>
          </p:nvPr>
        </p:nvSpPr>
        <p:spPr>
          <a:xfrm>
            <a:off x="315076" y="430315"/>
            <a:ext cx="11411163" cy="979487"/>
          </a:xfrm>
        </p:spPr>
        <p:txBody>
          <a:bodyPr anchor="t" anchorCtr="0"/>
          <a:lstStyle>
            <a:lvl1pPr>
              <a:lnSpc>
                <a:spcPct val="85000"/>
              </a:lnSpc>
              <a:defRPr sz="3467">
                <a:solidFill>
                  <a:schemeClr val="accent1"/>
                </a:solidFill>
              </a:defRPr>
            </a:lvl1pPr>
          </a:lstStyle>
          <a:p>
            <a:r>
              <a:rPr lang="en-US" dirty="0"/>
              <a:t>Click to edit Master title style</a:t>
            </a:r>
          </a:p>
        </p:txBody>
      </p:sp>
      <p:sp>
        <p:nvSpPr>
          <p:cNvPr id="6"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20000"/>
                    <a:lumOff val="80000"/>
                  </a:schemeClr>
                </a:solidFill>
              </a:defRPr>
            </a:lvl1pPr>
          </a:lstStyle>
          <a:p>
            <a:fld id="{3C956E73-2E7A-40C4-98E5-5009DBC8D49F}" type="slidenum">
              <a:rPr lang="en-US" smtClean="0"/>
              <a:pPr/>
              <a:t>‹#›</a:t>
            </a:fld>
            <a:endParaRPr lang="en-US" dirty="0"/>
          </a:p>
        </p:txBody>
      </p:sp>
      <p:pic>
        <p:nvPicPr>
          <p:cNvPr id="7"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83208808"/>
      </p:ext>
    </p:extLst>
  </p:cSld>
  <p:clrMapOvr>
    <a:masterClrMapping/>
  </p:clrMapOvr>
  <p:transition>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Blank 1">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345656"/>
            <a:ext cx="12192000" cy="3512344"/>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6"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20000"/>
                    <a:lumOff val="80000"/>
                  </a:schemeClr>
                </a:solidFill>
              </a:defRPr>
            </a:lvl1pPr>
          </a:lstStyle>
          <a:p>
            <a:fld id="{3C956E73-2E7A-40C4-98E5-5009DBC8D49F}" type="slidenum">
              <a:rPr lang="en-US" smtClean="0"/>
              <a:pPr/>
              <a:t>‹#›</a:t>
            </a:fld>
            <a:endParaRPr lang="en-US" dirty="0"/>
          </a:p>
        </p:txBody>
      </p:sp>
      <p:pic>
        <p:nvPicPr>
          <p:cNvPr id="7"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1322398"/>
      </p:ext>
    </p:extLst>
  </p:cSld>
  <p:clrMapOvr>
    <a:masterClrMapping/>
  </p:clrMapOvr>
  <p:transition>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Left, Content Right">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345656"/>
            <a:ext cx="12192000" cy="3512344"/>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2" name="Title 1"/>
          <p:cNvSpPr>
            <a:spLocks noGrp="1"/>
          </p:cNvSpPr>
          <p:nvPr>
            <p:ph type="title"/>
          </p:nvPr>
        </p:nvSpPr>
        <p:spPr>
          <a:xfrm>
            <a:off x="349956" y="430315"/>
            <a:ext cx="3592693" cy="979487"/>
          </a:xfrm>
        </p:spPr>
        <p:txBody>
          <a:bodyPr anchor="t" anchorCtr="0"/>
          <a:lstStyle>
            <a:lvl1pPr algn="r">
              <a:lnSpc>
                <a:spcPct val="85000"/>
              </a:lnSpc>
              <a:defRPr sz="3467">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4128908" y="430315"/>
            <a:ext cx="7306733" cy="4228221"/>
          </a:xfrm>
        </p:spPr>
        <p:txBody>
          <a:bodyPr/>
          <a:lstStyle>
            <a:lvl1pPr marL="309026" indent="-309026">
              <a:defRPr sz="2933"/>
            </a:lvl1pPr>
            <a:lvl2pPr marL="685766" indent="-228589">
              <a:defRPr sz="2667"/>
            </a:lvl2pPr>
            <a:lvl3pPr marL="1085797" indent="-171442">
              <a:defRPr sz="2133"/>
            </a:lvl3pPr>
            <a:lvl4pPr>
              <a:defRPr sz="2133"/>
            </a:lvl4pPr>
            <a:lvl5pPr>
              <a:defRPr sz="21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20000"/>
                    <a:lumOff val="80000"/>
                  </a:schemeClr>
                </a:solidFill>
              </a:defRPr>
            </a:lvl1pPr>
          </a:lstStyle>
          <a:p>
            <a:fld id="{3C956E73-2E7A-40C4-98E5-5009DBC8D49F}" type="slidenum">
              <a:rPr lang="en-US" smtClean="0"/>
              <a:pPr/>
              <a:t>‹#›</a:t>
            </a:fld>
            <a:endParaRPr lang="en-US" dirty="0"/>
          </a:p>
        </p:txBody>
      </p:sp>
      <p:pic>
        <p:nvPicPr>
          <p:cNvPr id="11"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32099953"/>
      </p:ext>
    </p:extLst>
  </p:cSld>
  <p:clrMapOvr>
    <a:masterClrMapping/>
  </p:clrMapOvr>
  <p:transition>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2_Content slide">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CEC12D6-2BDD-057F-F35F-0D6FF6B2A991}"/>
              </a:ext>
            </a:extLst>
          </p:cNvPr>
          <p:cNvSpPr>
            <a:spLocks noGrp="1"/>
          </p:cNvSpPr>
          <p:nvPr>
            <p:ph type="ctrTitle"/>
          </p:nvPr>
        </p:nvSpPr>
        <p:spPr>
          <a:xfrm>
            <a:off x="659685" y="363136"/>
            <a:ext cx="9246915" cy="368547"/>
          </a:xfrm>
        </p:spPr>
        <p:txBody>
          <a:bodyPr/>
          <a:lstStyle>
            <a:lvl1pPr algn="l">
              <a:lnSpc>
                <a:spcPct val="80000"/>
              </a:lnSpc>
              <a:defRPr>
                <a:solidFill>
                  <a:srgbClr val="000000"/>
                </a:solidFill>
              </a:defRPr>
            </a:lvl1pPr>
          </a:lstStyle>
          <a:p>
            <a:r>
              <a:rPr lang="en-US"/>
              <a:t>Click to edit Master title style</a:t>
            </a:r>
            <a:endParaRPr lang="en-US" dirty="0"/>
          </a:p>
        </p:txBody>
      </p:sp>
      <p:sp>
        <p:nvSpPr>
          <p:cNvPr id="4" name="Text Placeholder 9">
            <a:extLst>
              <a:ext uri="{FF2B5EF4-FFF2-40B4-BE49-F238E27FC236}">
                <a16:creationId xmlns:a16="http://schemas.microsoft.com/office/drawing/2014/main" id="{9E72EEEF-C89D-5CF9-3726-B30DA7B1F51C}"/>
              </a:ext>
            </a:extLst>
          </p:cNvPr>
          <p:cNvSpPr>
            <a:spLocks noGrp="1"/>
          </p:cNvSpPr>
          <p:nvPr>
            <p:ph type="body" sz="quarter" idx="16" hasCustomPrompt="1"/>
          </p:nvPr>
        </p:nvSpPr>
        <p:spPr>
          <a:xfrm>
            <a:off x="668550" y="1365662"/>
            <a:ext cx="10709577" cy="4524943"/>
          </a:xfrm>
          <a:prstGeom prst="rect">
            <a:avLst/>
          </a:prstGeom>
        </p:spPr>
        <p:txBody>
          <a:bodyPr>
            <a:noAutofit/>
          </a:bodyPr>
          <a:lstStyle>
            <a:lvl1pPr>
              <a:lnSpc>
                <a:spcPct val="100000"/>
              </a:lnSpc>
              <a:spcBef>
                <a:spcPts val="0"/>
              </a:spcBef>
              <a:spcAft>
                <a:spcPts val="1200"/>
              </a:spcAft>
              <a:defRPr sz="1600" b="0">
                <a:solidFill>
                  <a:srgbClr val="000000"/>
                </a:solidFill>
              </a:defRPr>
            </a:lvl1pPr>
          </a:lstStyle>
          <a:p>
            <a:r>
              <a:rPr lang="en-US" dirty="0"/>
              <a:t>Click to edit Master text styles - Insert content goes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a:t>
            </a:r>
            <a:r>
              <a:rPr lang="en-US" dirty="0" err="1"/>
              <a:t>tincidunt</a:t>
            </a:r>
            <a:r>
              <a:rPr lang="en-US" dirty="0"/>
              <a:t> </a:t>
            </a:r>
            <a:r>
              <a:rPr lang="en-US" dirty="0" err="1"/>
              <a:t>feugiat</a:t>
            </a:r>
            <a:r>
              <a:rPr lang="en-US" dirty="0"/>
              <a:t> </a:t>
            </a:r>
            <a:r>
              <a:rPr lang="en-US" dirty="0" err="1"/>
              <a:t>justo</a:t>
            </a:r>
            <a:r>
              <a:rPr lang="en-US" dirty="0"/>
              <a:t>, id </a:t>
            </a:r>
            <a:r>
              <a:rPr lang="en-US" dirty="0" err="1"/>
              <a:t>bibendum</a:t>
            </a:r>
            <a:r>
              <a:rPr lang="en-US" dirty="0"/>
              <a:t> </a:t>
            </a:r>
            <a:r>
              <a:rPr lang="en-US" dirty="0" err="1"/>
              <a:t>purus</a:t>
            </a:r>
            <a:r>
              <a:rPr lang="en-US" dirty="0"/>
              <a:t> </a:t>
            </a:r>
            <a:r>
              <a:rPr lang="en-US" dirty="0" err="1"/>
              <a:t>vulputate</a:t>
            </a:r>
            <a:r>
              <a:rPr lang="en-US" dirty="0"/>
              <a:t> </a:t>
            </a:r>
            <a:r>
              <a:rPr lang="en-US" dirty="0" err="1"/>
              <a:t>eget</a:t>
            </a:r>
            <a:r>
              <a:rPr lang="en-US" dirty="0"/>
              <a:t>. Cras </a:t>
            </a:r>
            <a:r>
              <a:rPr lang="en-US" dirty="0" err="1"/>
              <a:t>ultricies</a:t>
            </a:r>
            <a:r>
              <a:rPr lang="en-US" dirty="0"/>
              <a:t> </a:t>
            </a:r>
            <a:r>
              <a:rPr lang="en-US" dirty="0" err="1"/>
              <a:t>lacus</a:t>
            </a:r>
            <a:r>
              <a:rPr lang="en-US" dirty="0"/>
              <a:t> </a:t>
            </a:r>
            <a:r>
              <a:rPr lang="en-US" dirty="0" err="1"/>
              <a:t>viverra</a:t>
            </a:r>
            <a:r>
              <a:rPr lang="en-US" dirty="0"/>
              <a:t> </a:t>
            </a:r>
            <a:r>
              <a:rPr lang="en-US" dirty="0" err="1"/>
              <a:t>elit</a:t>
            </a:r>
            <a:r>
              <a:rPr lang="en-US" dirty="0"/>
              <a:t> </a:t>
            </a:r>
            <a:r>
              <a:rPr lang="en-US" dirty="0" err="1"/>
              <a:t>dignissim</a:t>
            </a:r>
            <a:r>
              <a:rPr lang="en-US" dirty="0"/>
              <a:t> </a:t>
            </a:r>
            <a:r>
              <a:rPr lang="en-US" dirty="0" err="1"/>
              <a:t>finibus</a:t>
            </a:r>
            <a:r>
              <a:rPr lang="en-US" dirty="0"/>
              <a:t>. Integer in porta </a:t>
            </a:r>
            <a:r>
              <a:rPr lang="en-US" dirty="0" err="1"/>
              <a:t>tortor</a:t>
            </a:r>
            <a:r>
              <a:rPr lang="en-US" dirty="0"/>
              <a:t>. </a:t>
            </a:r>
            <a:r>
              <a:rPr lang="en-US" dirty="0" err="1"/>
              <a:t>Fusce</a:t>
            </a:r>
            <a:r>
              <a:rPr lang="en-US" dirty="0"/>
              <a:t> sed ante </a:t>
            </a:r>
            <a:r>
              <a:rPr lang="en-US" dirty="0" err="1"/>
              <a:t>quis</a:t>
            </a:r>
            <a:r>
              <a:rPr lang="en-US" dirty="0"/>
              <a:t> </a:t>
            </a:r>
            <a:r>
              <a:rPr lang="en-US" dirty="0" err="1"/>
              <a:t>leo</a:t>
            </a:r>
            <a:r>
              <a:rPr lang="en-US" dirty="0"/>
              <a:t> </a:t>
            </a:r>
            <a:r>
              <a:rPr lang="en-US" dirty="0" err="1"/>
              <a:t>finibu</a:t>
            </a:r>
            <a:r>
              <a:rPr lang="en-US" dirty="0"/>
              <a:t> Insert content goes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a:t>
            </a:r>
            <a:r>
              <a:rPr lang="en-US" dirty="0" err="1"/>
              <a:t>tincidunt</a:t>
            </a:r>
            <a:r>
              <a:rPr lang="en-US" dirty="0"/>
              <a:t> </a:t>
            </a:r>
            <a:r>
              <a:rPr lang="en-US" dirty="0" err="1"/>
              <a:t>feugiat</a:t>
            </a:r>
            <a:r>
              <a:rPr lang="en-US" dirty="0"/>
              <a:t> </a:t>
            </a:r>
            <a:r>
              <a:rPr lang="en-US" dirty="0" err="1"/>
              <a:t>justo</a:t>
            </a:r>
            <a:r>
              <a:rPr lang="en-US" dirty="0"/>
              <a:t>, id </a:t>
            </a:r>
            <a:r>
              <a:rPr lang="en-US" dirty="0" err="1"/>
              <a:t>bibendum</a:t>
            </a:r>
            <a:r>
              <a:rPr lang="en-US" dirty="0"/>
              <a:t> </a:t>
            </a:r>
            <a:r>
              <a:rPr lang="en-US" dirty="0" err="1"/>
              <a:t>purus</a:t>
            </a:r>
            <a:r>
              <a:rPr lang="en-US" dirty="0"/>
              <a:t> </a:t>
            </a:r>
            <a:r>
              <a:rPr lang="en-US" dirty="0" err="1"/>
              <a:t>vulputate</a:t>
            </a:r>
            <a:r>
              <a:rPr lang="en-US" dirty="0"/>
              <a:t> </a:t>
            </a:r>
            <a:r>
              <a:rPr lang="en-US" dirty="0" err="1"/>
              <a:t>eget</a:t>
            </a:r>
            <a:r>
              <a:rPr lang="en-US" dirty="0"/>
              <a:t>. Cras </a:t>
            </a:r>
            <a:r>
              <a:rPr lang="en-US" dirty="0" err="1"/>
              <a:t>ultricies</a:t>
            </a:r>
            <a:r>
              <a:rPr lang="en-US" dirty="0"/>
              <a:t> </a:t>
            </a:r>
            <a:r>
              <a:rPr lang="en-US" dirty="0" err="1"/>
              <a:t>lacus</a:t>
            </a:r>
            <a:r>
              <a:rPr lang="en-US" dirty="0"/>
              <a:t> </a:t>
            </a:r>
            <a:r>
              <a:rPr lang="en-US" dirty="0" err="1"/>
              <a:t>viverra</a:t>
            </a:r>
            <a:r>
              <a:rPr lang="en-US" dirty="0"/>
              <a:t> </a:t>
            </a:r>
            <a:r>
              <a:rPr lang="en-US" dirty="0" err="1"/>
              <a:t>elit</a:t>
            </a:r>
            <a:r>
              <a:rPr lang="en-US" dirty="0"/>
              <a:t> </a:t>
            </a:r>
            <a:r>
              <a:rPr lang="en-US" dirty="0" err="1"/>
              <a:t>dignissim</a:t>
            </a:r>
            <a:r>
              <a:rPr lang="en-US" dirty="0"/>
              <a:t> </a:t>
            </a:r>
            <a:r>
              <a:rPr lang="en-US" dirty="0" err="1"/>
              <a:t>finibus</a:t>
            </a:r>
            <a:r>
              <a:rPr lang="en-US" dirty="0"/>
              <a:t>. Integer in porta </a:t>
            </a:r>
            <a:r>
              <a:rPr lang="en-US" dirty="0" err="1"/>
              <a:t>tortor</a:t>
            </a:r>
            <a:r>
              <a:rPr lang="en-US" dirty="0"/>
              <a:t>. </a:t>
            </a:r>
            <a:r>
              <a:rPr lang="en-US" dirty="0" err="1"/>
              <a:t>Fusce</a:t>
            </a:r>
            <a:r>
              <a:rPr lang="en-US" dirty="0"/>
              <a:t> sed ante </a:t>
            </a:r>
            <a:r>
              <a:rPr lang="en-US" dirty="0" err="1"/>
              <a:t>quis</a:t>
            </a:r>
            <a:r>
              <a:rPr lang="en-US" dirty="0"/>
              <a:t> </a:t>
            </a:r>
            <a:r>
              <a:rPr lang="en-US" dirty="0" err="1"/>
              <a:t>leo</a:t>
            </a:r>
            <a:r>
              <a:rPr lang="en-US" dirty="0"/>
              <a:t> </a:t>
            </a:r>
            <a:r>
              <a:rPr lang="en-US" dirty="0" err="1"/>
              <a:t>finibu</a:t>
            </a:r>
            <a:r>
              <a:rPr lang="en-US" dirty="0"/>
              <a:t> Insert content goes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a:t>
            </a:r>
            <a:r>
              <a:rPr lang="en-US" dirty="0" err="1"/>
              <a:t>tincidunt</a:t>
            </a:r>
            <a:r>
              <a:rPr lang="en-US" dirty="0"/>
              <a:t> </a:t>
            </a:r>
            <a:r>
              <a:rPr lang="en-US" dirty="0" err="1"/>
              <a:t>feugiat</a:t>
            </a:r>
            <a:r>
              <a:rPr lang="en-US" dirty="0"/>
              <a:t> </a:t>
            </a:r>
            <a:r>
              <a:rPr lang="en-US" dirty="0" err="1"/>
              <a:t>justo</a:t>
            </a:r>
            <a:r>
              <a:rPr lang="en-US" dirty="0"/>
              <a:t>, id </a:t>
            </a:r>
            <a:r>
              <a:rPr lang="en-US" dirty="0" err="1"/>
              <a:t>bibendum</a:t>
            </a:r>
            <a:r>
              <a:rPr lang="en-US" dirty="0"/>
              <a:t> </a:t>
            </a:r>
            <a:r>
              <a:rPr lang="en-US" dirty="0" err="1"/>
              <a:t>purus</a:t>
            </a:r>
            <a:r>
              <a:rPr lang="en-US" dirty="0"/>
              <a:t> </a:t>
            </a:r>
            <a:r>
              <a:rPr lang="en-US" dirty="0" err="1"/>
              <a:t>vulputate</a:t>
            </a:r>
            <a:r>
              <a:rPr lang="en-US" dirty="0"/>
              <a:t> </a:t>
            </a:r>
            <a:r>
              <a:rPr lang="en-US" dirty="0" err="1"/>
              <a:t>eget</a:t>
            </a:r>
            <a:r>
              <a:rPr lang="en-US" dirty="0"/>
              <a:t>. Cras </a:t>
            </a:r>
            <a:r>
              <a:rPr lang="en-US" dirty="0" err="1"/>
              <a:t>ultricies</a:t>
            </a:r>
            <a:r>
              <a:rPr lang="en-US" dirty="0"/>
              <a:t> </a:t>
            </a:r>
            <a:r>
              <a:rPr lang="en-US" dirty="0" err="1"/>
              <a:t>lacus</a:t>
            </a:r>
            <a:r>
              <a:rPr lang="en-US" dirty="0"/>
              <a:t> </a:t>
            </a:r>
            <a:r>
              <a:rPr lang="en-US" dirty="0" err="1"/>
              <a:t>viverra</a:t>
            </a:r>
            <a:r>
              <a:rPr lang="en-US" dirty="0"/>
              <a:t> </a:t>
            </a:r>
            <a:r>
              <a:rPr lang="en-US" dirty="0" err="1"/>
              <a:t>elit</a:t>
            </a:r>
            <a:r>
              <a:rPr lang="en-US" dirty="0"/>
              <a:t> </a:t>
            </a:r>
            <a:r>
              <a:rPr lang="en-US" dirty="0" err="1"/>
              <a:t>dignissim</a:t>
            </a:r>
            <a:r>
              <a:rPr lang="en-US" dirty="0"/>
              <a:t> </a:t>
            </a:r>
            <a:r>
              <a:rPr lang="en-US" dirty="0" err="1"/>
              <a:t>finibus</a:t>
            </a:r>
            <a:r>
              <a:rPr lang="en-US" dirty="0"/>
              <a:t>. Integer in porta </a:t>
            </a:r>
            <a:r>
              <a:rPr lang="en-US" dirty="0" err="1"/>
              <a:t>tortor</a:t>
            </a:r>
            <a:r>
              <a:rPr lang="en-US" dirty="0"/>
              <a:t>. </a:t>
            </a:r>
            <a:r>
              <a:rPr lang="en-US" dirty="0" err="1"/>
              <a:t>Fusce</a:t>
            </a:r>
            <a:r>
              <a:rPr lang="en-US" dirty="0"/>
              <a:t> sed ante </a:t>
            </a:r>
            <a:r>
              <a:rPr lang="en-US" dirty="0" err="1"/>
              <a:t>quis</a:t>
            </a:r>
            <a:r>
              <a:rPr lang="en-US" dirty="0"/>
              <a:t> </a:t>
            </a:r>
            <a:r>
              <a:rPr lang="en-US" dirty="0" err="1"/>
              <a:t>leo</a:t>
            </a:r>
            <a:r>
              <a:rPr lang="en-US" dirty="0"/>
              <a:t> </a:t>
            </a:r>
            <a:r>
              <a:rPr lang="en-US" dirty="0" err="1"/>
              <a:t>finibu</a:t>
            </a:r>
            <a:endParaRPr lang="en-US" dirty="0"/>
          </a:p>
          <a:p>
            <a:r>
              <a:rPr lang="en-US" dirty="0"/>
              <a:t>Insert content goes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a:t>
            </a:r>
            <a:r>
              <a:rPr lang="en-US" dirty="0" err="1"/>
              <a:t>tincidunt</a:t>
            </a:r>
            <a:r>
              <a:rPr lang="en-US" dirty="0"/>
              <a:t> </a:t>
            </a:r>
            <a:r>
              <a:rPr lang="en-US" dirty="0" err="1"/>
              <a:t>feugiat</a:t>
            </a:r>
            <a:r>
              <a:rPr lang="en-US" dirty="0"/>
              <a:t> </a:t>
            </a:r>
            <a:r>
              <a:rPr lang="en-US" dirty="0" err="1"/>
              <a:t>justo</a:t>
            </a:r>
            <a:r>
              <a:rPr lang="en-US" dirty="0"/>
              <a:t>, id </a:t>
            </a:r>
            <a:r>
              <a:rPr lang="en-US" dirty="0" err="1"/>
              <a:t>bibendum</a:t>
            </a:r>
            <a:r>
              <a:rPr lang="en-US" dirty="0"/>
              <a:t> </a:t>
            </a:r>
            <a:r>
              <a:rPr lang="en-US" dirty="0" err="1"/>
              <a:t>purus</a:t>
            </a:r>
            <a:r>
              <a:rPr lang="en-US" dirty="0"/>
              <a:t> </a:t>
            </a:r>
            <a:r>
              <a:rPr lang="en-US" dirty="0" err="1"/>
              <a:t>vulputate</a:t>
            </a:r>
            <a:r>
              <a:rPr lang="en-US" dirty="0"/>
              <a:t> </a:t>
            </a:r>
            <a:r>
              <a:rPr lang="en-US" dirty="0" err="1"/>
              <a:t>eget</a:t>
            </a:r>
            <a:r>
              <a:rPr lang="en-US" dirty="0"/>
              <a:t>. Cras </a:t>
            </a:r>
            <a:r>
              <a:rPr lang="en-US" dirty="0" err="1"/>
              <a:t>ultricies</a:t>
            </a:r>
            <a:r>
              <a:rPr lang="en-US" dirty="0"/>
              <a:t> </a:t>
            </a:r>
            <a:r>
              <a:rPr lang="en-US" dirty="0" err="1"/>
              <a:t>lacus</a:t>
            </a:r>
            <a:r>
              <a:rPr lang="en-US" dirty="0"/>
              <a:t> </a:t>
            </a:r>
            <a:r>
              <a:rPr lang="en-US" dirty="0" err="1"/>
              <a:t>viverra</a:t>
            </a:r>
            <a:r>
              <a:rPr lang="en-US" dirty="0"/>
              <a:t> </a:t>
            </a:r>
            <a:r>
              <a:rPr lang="en-US" dirty="0" err="1"/>
              <a:t>elit</a:t>
            </a:r>
            <a:r>
              <a:rPr lang="en-US" dirty="0"/>
              <a:t> </a:t>
            </a:r>
            <a:r>
              <a:rPr lang="en-US" dirty="0" err="1"/>
              <a:t>dignissim</a:t>
            </a:r>
            <a:r>
              <a:rPr lang="en-US" dirty="0"/>
              <a:t> </a:t>
            </a:r>
            <a:r>
              <a:rPr lang="en-US" dirty="0" err="1"/>
              <a:t>finibus</a:t>
            </a:r>
            <a:r>
              <a:rPr lang="en-US" dirty="0"/>
              <a:t>. Integer in porta </a:t>
            </a:r>
            <a:r>
              <a:rPr lang="en-US" dirty="0" err="1"/>
              <a:t>tortor</a:t>
            </a:r>
            <a:r>
              <a:rPr lang="en-US" dirty="0"/>
              <a:t>. </a:t>
            </a:r>
            <a:r>
              <a:rPr lang="en-US" dirty="0" err="1"/>
              <a:t>Fusce</a:t>
            </a:r>
            <a:r>
              <a:rPr lang="en-US" dirty="0"/>
              <a:t> sed ante </a:t>
            </a:r>
            <a:r>
              <a:rPr lang="en-US" dirty="0" err="1"/>
              <a:t>quis</a:t>
            </a:r>
            <a:r>
              <a:rPr lang="en-US" dirty="0"/>
              <a:t> </a:t>
            </a:r>
            <a:r>
              <a:rPr lang="en-US" dirty="0" err="1"/>
              <a:t>leo</a:t>
            </a:r>
            <a:r>
              <a:rPr lang="en-US" dirty="0"/>
              <a:t> </a:t>
            </a:r>
            <a:r>
              <a:rPr lang="en-US" dirty="0" err="1"/>
              <a:t>finibu</a:t>
            </a:r>
            <a:endParaRPr lang="en-US" dirty="0"/>
          </a:p>
        </p:txBody>
      </p:sp>
    </p:spTree>
    <p:extLst>
      <p:ext uri="{BB962C8B-B14F-4D97-AF65-F5344CB8AC3E}">
        <p14:creationId xmlns:p14="http://schemas.microsoft.com/office/powerpoint/2010/main" val="26567749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719522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21317705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515869507"/>
      </p:ext>
    </p:extLst>
  </p:cSld>
  <p:clrMapOvr>
    <a:masterClrMapping/>
  </p:clrMapOvr>
  <p:transition spd="slow" advClick="0"/>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3257889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29149097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1212538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34316990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300030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496659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30522239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19989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415214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445236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27026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42456171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8857418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266084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512078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540227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5637498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13916460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686018889"/>
      </p:ext>
    </p:extLst>
  </p:cSld>
  <p:clrMapOvr>
    <a:masterClrMapping/>
  </p:clrMapOvr>
  <p:transition spd="slow" advClick="0"/>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31973878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20339862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37587680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Slide Number Placeholder 4"/>
          <p:cNvSpPr>
            <a:spLocks noGrp="1"/>
          </p:cNvSpPr>
          <p:nvPr>
            <p:ph type="sldNum" sz="quarter" idx="12"/>
          </p:nvPr>
        </p:nvSpPr>
        <p:spPr/>
        <p:txBody>
          <a:bodyPr/>
          <a:lstStyle>
            <a:lvl1pPr>
              <a:defRPr>
                <a:solidFill>
                  <a:srgbClr val="000090"/>
                </a:solidFill>
              </a:defRPr>
            </a:lvl1pPr>
          </a:lstStyle>
          <a:p>
            <a:fld id="{C4BB1E43-7F36-4373-9BBD-5ABBB5DDA586}" type="slidenum">
              <a:rPr lang="en-US" smtClean="0"/>
              <a:pPr/>
              <a:t>‹#›</a:t>
            </a:fld>
            <a:endParaRPr lang="en-US" dirty="0"/>
          </a:p>
        </p:txBody>
      </p:sp>
      <p:sp>
        <p:nvSpPr>
          <p:cNvPr id="6" name="Content Placeholder 8">
            <a:extLst>
              <a:ext uri="{FF2B5EF4-FFF2-40B4-BE49-F238E27FC236}">
                <a16:creationId xmlns:a16="http://schemas.microsoft.com/office/drawing/2014/main" id="{5A78DCB1-9AA3-47F7-A1AC-54B002CF8867}"/>
              </a:ext>
            </a:extLst>
          </p:cNvPr>
          <p:cNvSpPr>
            <a:spLocks noGrp="1"/>
          </p:cNvSpPr>
          <p:nvPr>
            <p:ph sz="quarter" idx="13" hasCustomPrompt="1"/>
          </p:nvPr>
        </p:nvSpPr>
        <p:spPr>
          <a:xfrm>
            <a:off x="-1" y="6599557"/>
            <a:ext cx="4341181" cy="258443"/>
          </a:xfrm>
        </p:spPr>
        <p:txBody>
          <a:bodyPr>
            <a:noAutofit/>
          </a:bodyPr>
          <a:lstStyle>
            <a:lvl1pPr marL="0" indent="0">
              <a:buNone/>
              <a:defRPr sz="1000">
                <a:solidFill>
                  <a:schemeClr val="tx1">
                    <a:lumMod val="50000"/>
                    <a:lumOff val="50000"/>
                  </a:schemeClr>
                </a:solidFill>
              </a:defRPr>
            </a:lvl1pPr>
            <a:lvl2pPr marL="457200" indent="0">
              <a:buNone/>
              <a:defRPr sz="1000">
                <a:solidFill>
                  <a:schemeClr val="tx1">
                    <a:lumMod val="50000"/>
                    <a:lumOff val="50000"/>
                  </a:schemeClr>
                </a:solidFill>
              </a:defRPr>
            </a:lvl2pPr>
          </a:lstStyle>
          <a:p>
            <a:pPr lvl="0"/>
            <a:r>
              <a:rPr lang="en-US" dirty="0"/>
              <a:t>References</a:t>
            </a:r>
          </a:p>
        </p:txBody>
      </p:sp>
    </p:spTree>
    <p:extLst>
      <p:ext uri="{BB962C8B-B14F-4D97-AF65-F5344CB8AC3E}">
        <p14:creationId xmlns:p14="http://schemas.microsoft.com/office/powerpoint/2010/main" val="1812545731"/>
      </p:ext>
    </p:extLst>
  </p:cSld>
  <p:clrMapOvr>
    <a:masterClrMapping/>
  </p:clrMapOvr>
  <p:hf sldNum="0" hdr="0" dt="0"/>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Vevox basic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872F2E-3F20-0DC0-CFA3-D11D49B01C69}"/>
              </a:ext>
            </a:extLst>
          </p:cNvPr>
          <p:cNvSpPr>
            <a:spLocks noGrp="1"/>
          </p:cNvSpPr>
          <p:nvPr>
            <p:ph type="title"/>
          </p:nvPr>
        </p:nvSpPr>
        <p:spPr/>
        <p:txBody>
          <a:bodyPr/>
          <a:lstStyle/>
          <a:p>
            <a:r>
              <a:rPr lang="en-US"/>
              <a:t>Click to edit Master title style</a:t>
            </a:r>
            <a:endParaRPr lang="en-FI"/>
          </a:p>
        </p:txBody>
      </p:sp>
      <p:sp>
        <p:nvSpPr>
          <p:cNvPr id="3" name="Date Placeholder 2">
            <a:extLst>
              <a:ext uri="{FF2B5EF4-FFF2-40B4-BE49-F238E27FC236}">
                <a16:creationId xmlns:a16="http://schemas.microsoft.com/office/drawing/2014/main" id="{33DD3D74-F972-E096-E828-44B6C11A314C}"/>
              </a:ext>
            </a:extLst>
          </p:cNvPr>
          <p:cNvSpPr>
            <a:spLocks noGrp="1"/>
          </p:cNvSpPr>
          <p:nvPr>
            <p:ph type="dt" sz="half" idx="10"/>
          </p:nvPr>
        </p:nvSpPr>
        <p:spPr/>
        <p:txBody>
          <a:bodyPr/>
          <a:lstStyle/>
          <a:p>
            <a:fld id="{1663657D-8E22-4681-BD7E-16E8F6F56673}" type="datetimeFigureOut">
              <a:rPr lang="en-FI" smtClean="0"/>
              <a:t>4/1/26</a:t>
            </a:fld>
            <a:endParaRPr lang="en-FI"/>
          </a:p>
        </p:txBody>
      </p:sp>
      <p:sp>
        <p:nvSpPr>
          <p:cNvPr id="4" name="Footer Placeholder 3">
            <a:extLst>
              <a:ext uri="{FF2B5EF4-FFF2-40B4-BE49-F238E27FC236}">
                <a16:creationId xmlns:a16="http://schemas.microsoft.com/office/drawing/2014/main" id="{03087A18-8950-3A86-D6FB-14BF0F08BA1C}"/>
              </a:ext>
            </a:extLst>
          </p:cNvPr>
          <p:cNvSpPr>
            <a:spLocks noGrp="1"/>
          </p:cNvSpPr>
          <p:nvPr>
            <p:ph type="ftr" sz="quarter" idx="11"/>
          </p:nvPr>
        </p:nvSpPr>
        <p:spPr/>
        <p:txBody>
          <a:bodyPr/>
          <a:lstStyle/>
          <a:p>
            <a:endParaRPr lang="en-FI"/>
          </a:p>
        </p:txBody>
      </p:sp>
      <p:sp>
        <p:nvSpPr>
          <p:cNvPr id="5" name="Slide Number Placeholder 4">
            <a:extLst>
              <a:ext uri="{FF2B5EF4-FFF2-40B4-BE49-F238E27FC236}">
                <a16:creationId xmlns:a16="http://schemas.microsoft.com/office/drawing/2014/main" id="{AED9F6BC-1B26-1DC3-0C4B-4C12F07C71C1}"/>
              </a:ext>
            </a:extLst>
          </p:cNvPr>
          <p:cNvSpPr>
            <a:spLocks noGrp="1"/>
          </p:cNvSpPr>
          <p:nvPr>
            <p:ph type="sldNum" sz="quarter" idx="12"/>
          </p:nvPr>
        </p:nvSpPr>
        <p:spPr/>
        <p:txBody>
          <a:bodyPr/>
          <a:lstStyle/>
          <a:p>
            <a:fld id="{9D4AD3D6-B89C-4D82-B254-B84B3D342745}" type="slidenum">
              <a:rPr lang="en-FI" smtClean="0"/>
              <a:t>‹#›</a:t>
            </a:fld>
            <a:endParaRPr lang="en-FI"/>
          </a:p>
        </p:txBody>
      </p:sp>
      <p:sp>
        <p:nvSpPr>
          <p:cNvPr id="7" name="Content Placeholder 6">
            <a:extLst>
              <a:ext uri="{FF2B5EF4-FFF2-40B4-BE49-F238E27FC236}">
                <a16:creationId xmlns:a16="http://schemas.microsoft.com/office/drawing/2014/main" id="{1CADAFE8-3608-FDE7-C3ED-12BD6811F72B}"/>
              </a:ext>
            </a:extLst>
          </p:cNvPr>
          <p:cNvSpPr>
            <a:spLocks noGrp="1"/>
          </p:cNvSpPr>
          <p:nvPr>
            <p:ph sz="quarter" idx="13"/>
          </p:nvPr>
        </p:nvSpPr>
        <p:spPr>
          <a:xfrm>
            <a:off x="838200" y="1798320"/>
            <a:ext cx="10515600" cy="4429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FI"/>
          </a:p>
        </p:txBody>
      </p:sp>
    </p:spTree>
    <p:extLst>
      <p:ext uri="{BB962C8B-B14F-4D97-AF65-F5344CB8AC3E}">
        <p14:creationId xmlns:p14="http://schemas.microsoft.com/office/powerpoint/2010/main" val="324257025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4" y="2347914"/>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6"/>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12445362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rgbClr val="E2ECF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321043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7" y="4857754"/>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7" y="3203576"/>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24450128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655261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7" y="2101852"/>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7" y="2101852"/>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462485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3" y="303217"/>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0"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0"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0"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0"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499263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639069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90758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89"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4"/>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5647638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1"/>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89"/>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8465234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436589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7"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7"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633678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7" y="627066"/>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7" y="2101852"/>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7" y="2101852"/>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858553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5"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5" y="1416051"/>
            <a:ext cx="10358967" cy="4799013"/>
          </a:xfrm>
        </p:spPr>
        <p:txBody>
          <a:bodyPr/>
          <a:lstStyle/>
          <a:p>
            <a:pPr lvl="0"/>
            <a:endParaRPr lang="en-US" noProof="0"/>
          </a:p>
        </p:txBody>
      </p:sp>
    </p:spTree>
    <p:extLst>
      <p:ext uri="{BB962C8B-B14F-4D97-AF65-F5344CB8AC3E}">
        <p14:creationId xmlns:p14="http://schemas.microsoft.com/office/powerpoint/2010/main" val="33428400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033768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127628562"/>
      </p:ext>
    </p:extLst>
  </p:cSld>
  <p:clrMapOvr>
    <a:masterClrMapping/>
  </p:clrMapOvr>
  <p:transition spd="slow" advClick="0"/>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1" y="2360613"/>
            <a:ext cx="4955645" cy="3810000"/>
          </a:xfrm>
          <a:prstGeom prst="rect">
            <a:avLst/>
          </a:prstGeom>
        </p:spPr>
        <p:txBody>
          <a:bodyPr/>
          <a:lstStyle/>
          <a:p>
            <a:endParaRPr lang="en-US"/>
          </a:p>
        </p:txBody>
      </p:sp>
    </p:spTree>
    <p:extLst>
      <p:ext uri="{BB962C8B-B14F-4D97-AF65-F5344CB8AC3E}">
        <p14:creationId xmlns:p14="http://schemas.microsoft.com/office/powerpoint/2010/main" val="18858682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0" y="5905501"/>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6780898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32845490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Content Placeholder 2">
            <a:extLst>
              <a:ext uri="{FF2B5EF4-FFF2-40B4-BE49-F238E27FC236}">
                <a16:creationId xmlns:a16="http://schemas.microsoft.com/office/drawing/2014/main" id="{5AB4CCB1-DBC0-D14D-BC8B-9FB8BA85CFC0}"/>
              </a:ext>
            </a:extLst>
          </p:cNvPr>
          <p:cNvSpPr>
            <a:spLocks noGrp="1"/>
          </p:cNvSpPr>
          <p:nvPr>
            <p:ph idx="46" hasCustomPrompt="1"/>
          </p:nvPr>
        </p:nvSpPr>
        <p:spPr>
          <a:xfrm>
            <a:off x="2971800" y="2019359"/>
            <a:ext cx="8540496" cy="648072"/>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9" name="Content Placeholder 2">
            <a:extLst>
              <a:ext uri="{FF2B5EF4-FFF2-40B4-BE49-F238E27FC236}">
                <a16:creationId xmlns:a16="http://schemas.microsoft.com/office/drawing/2014/main" id="{CD93A08B-E808-9842-89A1-88E20A83C5CF}"/>
              </a:ext>
            </a:extLst>
          </p:cNvPr>
          <p:cNvSpPr>
            <a:spLocks noGrp="1"/>
          </p:cNvSpPr>
          <p:nvPr>
            <p:ph idx="47" hasCustomPrompt="1"/>
          </p:nvPr>
        </p:nvSpPr>
        <p:spPr>
          <a:xfrm>
            <a:off x="2971800" y="3657191"/>
            <a:ext cx="8540496" cy="648072"/>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10" name="Content Placeholder 2">
            <a:extLst>
              <a:ext uri="{FF2B5EF4-FFF2-40B4-BE49-F238E27FC236}">
                <a16:creationId xmlns:a16="http://schemas.microsoft.com/office/drawing/2014/main" id="{92FED2CE-F2B7-F44F-8C35-F5D48C997B95}"/>
              </a:ext>
            </a:extLst>
          </p:cNvPr>
          <p:cNvSpPr>
            <a:spLocks noGrp="1"/>
          </p:cNvSpPr>
          <p:nvPr>
            <p:ph idx="48" hasCustomPrompt="1"/>
          </p:nvPr>
        </p:nvSpPr>
        <p:spPr>
          <a:xfrm>
            <a:off x="2971800" y="5276641"/>
            <a:ext cx="8540496" cy="648072"/>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11" name="Content Placeholder 2">
            <a:extLst>
              <a:ext uri="{FF2B5EF4-FFF2-40B4-BE49-F238E27FC236}">
                <a16:creationId xmlns:a16="http://schemas.microsoft.com/office/drawing/2014/main" id="{E4FF5F1D-9A8F-E74C-B0D1-475D30CB818F}"/>
              </a:ext>
            </a:extLst>
          </p:cNvPr>
          <p:cNvSpPr>
            <a:spLocks noGrp="1"/>
          </p:cNvSpPr>
          <p:nvPr>
            <p:ph idx="49" hasCustomPrompt="1"/>
          </p:nvPr>
        </p:nvSpPr>
        <p:spPr>
          <a:xfrm>
            <a:off x="2971800" y="4476715"/>
            <a:ext cx="8540496" cy="648072"/>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12" name="Content Placeholder 2">
            <a:extLst>
              <a:ext uri="{FF2B5EF4-FFF2-40B4-BE49-F238E27FC236}">
                <a16:creationId xmlns:a16="http://schemas.microsoft.com/office/drawing/2014/main" id="{7CC46D52-87BC-8F4F-B434-4CCA2BE85E9A}"/>
              </a:ext>
            </a:extLst>
          </p:cNvPr>
          <p:cNvSpPr>
            <a:spLocks noGrp="1"/>
          </p:cNvSpPr>
          <p:nvPr>
            <p:ph idx="50" hasCustomPrompt="1"/>
          </p:nvPr>
        </p:nvSpPr>
        <p:spPr>
          <a:xfrm>
            <a:off x="2971800" y="2838275"/>
            <a:ext cx="8540496" cy="648072"/>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15" name="Content Placeholder 2">
            <a:extLst>
              <a:ext uri="{FF2B5EF4-FFF2-40B4-BE49-F238E27FC236}">
                <a16:creationId xmlns:a16="http://schemas.microsoft.com/office/drawing/2014/main" id="{B30B91F8-CE0E-B643-9A6F-460F6553C81F}"/>
              </a:ext>
            </a:extLst>
          </p:cNvPr>
          <p:cNvSpPr>
            <a:spLocks noGrp="1"/>
          </p:cNvSpPr>
          <p:nvPr>
            <p:ph idx="51" hasCustomPrompt="1"/>
          </p:nvPr>
        </p:nvSpPr>
        <p:spPr>
          <a:xfrm>
            <a:off x="2971800" y="1207866"/>
            <a:ext cx="8540496" cy="648072"/>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2" name="Title 1">
            <a:extLst>
              <a:ext uri="{FF2B5EF4-FFF2-40B4-BE49-F238E27FC236}">
                <a16:creationId xmlns:a16="http://schemas.microsoft.com/office/drawing/2014/main" id="{C9B2231C-939C-AC91-1ED2-FDEEC9AF2C35}"/>
              </a:ext>
            </a:extLst>
          </p:cNvPr>
          <p:cNvSpPr>
            <a:spLocks noGrp="1"/>
          </p:cNvSpPr>
          <p:nvPr>
            <p:ph type="title"/>
          </p:nvPr>
        </p:nvSpPr>
        <p:spPr>
          <a:xfrm>
            <a:off x="912285" y="0"/>
            <a:ext cx="10358967" cy="1023414"/>
          </a:xfrm>
        </p:spPr>
        <p:txBody>
          <a:bodyPr/>
          <a:lstStyle>
            <a:lvl1pPr algn="l">
              <a:defRPr sz="2400"/>
            </a:lvl1pPr>
          </a:lstStyle>
          <a:p>
            <a:r>
              <a:rPr lang="en-US" dirty="0"/>
              <a:t>Click to edit Master title style</a:t>
            </a:r>
          </a:p>
        </p:txBody>
      </p:sp>
    </p:spTree>
    <p:extLst>
      <p:ext uri="{BB962C8B-B14F-4D97-AF65-F5344CB8AC3E}">
        <p14:creationId xmlns:p14="http://schemas.microsoft.com/office/powerpoint/2010/main" val="2165266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Content Placeholder 2">
            <a:extLst>
              <a:ext uri="{FF2B5EF4-FFF2-40B4-BE49-F238E27FC236}">
                <a16:creationId xmlns:a16="http://schemas.microsoft.com/office/drawing/2014/main" id="{5AB4CCB1-DBC0-D14D-BC8B-9FB8BA85CFC0}"/>
              </a:ext>
            </a:extLst>
          </p:cNvPr>
          <p:cNvSpPr>
            <a:spLocks noGrp="1"/>
          </p:cNvSpPr>
          <p:nvPr>
            <p:ph idx="46" hasCustomPrompt="1"/>
          </p:nvPr>
        </p:nvSpPr>
        <p:spPr>
          <a:xfrm>
            <a:off x="2971800" y="2900253"/>
            <a:ext cx="4206240" cy="589156"/>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9" name="Content Placeholder 2">
            <a:extLst>
              <a:ext uri="{FF2B5EF4-FFF2-40B4-BE49-F238E27FC236}">
                <a16:creationId xmlns:a16="http://schemas.microsoft.com/office/drawing/2014/main" id="{CD93A08B-E808-9842-89A1-88E20A83C5CF}"/>
              </a:ext>
            </a:extLst>
          </p:cNvPr>
          <p:cNvSpPr>
            <a:spLocks noGrp="1"/>
          </p:cNvSpPr>
          <p:nvPr>
            <p:ph idx="47" hasCustomPrompt="1"/>
          </p:nvPr>
        </p:nvSpPr>
        <p:spPr>
          <a:xfrm>
            <a:off x="2959080" y="4302441"/>
            <a:ext cx="4206240" cy="589156"/>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10" name="Content Placeholder 2">
            <a:extLst>
              <a:ext uri="{FF2B5EF4-FFF2-40B4-BE49-F238E27FC236}">
                <a16:creationId xmlns:a16="http://schemas.microsoft.com/office/drawing/2014/main" id="{92FED2CE-F2B7-F44F-8C35-F5D48C997B95}"/>
              </a:ext>
            </a:extLst>
          </p:cNvPr>
          <p:cNvSpPr>
            <a:spLocks noGrp="1"/>
          </p:cNvSpPr>
          <p:nvPr>
            <p:ph idx="48" hasCustomPrompt="1"/>
          </p:nvPr>
        </p:nvSpPr>
        <p:spPr>
          <a:xfrm>
            <a:off x="2971800" y="5724312"/>
            <a:ext cx="4206240" cy="589156"/>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11" name="Content Placeholder 2">
            <a:extLst>
              <a:ext uri="{FF2B5EF4-FFF2-40B4-BE49-F238E27FC236}">
                <a16:creationId xmlns:a16="http://schemas.microsoft.com/office/drawing/2014/main" id="{E4FF5F1D-9A8F-E74C-B0D1-475D30CB818F}"/>
              </a:ext>
            </a:extLst>
          </p:cNvPr>
          <p:cNvSpPr>
            <a:spLocks noGrp="1"/>
          </p:cNvSpPr>
          <p:nvPr>
            <p:ph idx="49" hasCustomPrompt="1"/>
          </p:nvPr>
        </p:nvSpPr>
        <p:spPr>
          <a:xfrm>
            <a:off x="2971800" y="4987665"/>
            <a:ext cx="4206240" cy="589156"/>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12" name="Content Placeholder 2">
            <a:extLst>
              <a:ext uri="{FF2B5EF4-FFF2-40B4-BE49-F238E27FC236}">
                <a16:creationId xmlns:a16="http://schemas.microsoft.com/office/drawing/2014/main" id="{7CC46D52-87BC-8F4F-B434-4CCA2BE85E9A}"/>
              </a:ext>
            </a:extLst>
          </p:cNvPr>
          <p:cNvSpPr>
            <a:spLocks noGrp="1"/>
          </p:cNvSpPr>
          <p:nvPr>
            <p:ph idx="50" hasCustomPrompt="1"/>
          </p:nvPr>
        </p:nvSpPr>
        <p:spPr>
          <a:xfrm>
            <a:off x="2971800" y="3591706"/>
            <a:ext cx="4206240" cy="589156"/>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20" name="Content Placeholder 2">
            <a:extLst>
              <a:ext uri="{FF2B5EF4-FFF2-40B4-BE49-F238E27FC236}">
                <a16:creationId xmlns:a16="http://schemas.microsoft.com/office/drawing/2014/main" id="{63EF26B9-0075-574C-BD4A-DABEDD7CF915}"/>
              </a:ext>
            </a:extLst>
          </p:cNvPr>
          <p:cNvSpPr>
            <a:spLocks noGrp="1"/>
          </p:cNvSpPr>
          <p:nvPr>
            <p:ph idx="58" hasCustomPrompt="1"/>
          </p:nvPr>
        </p:nvSpPr>
        <p:spPr>
          <a:xfrm>
            <a:off x="2971800" y="1420982"/>
            <a:ext cx="4206240" cy="640080"/>
          </a:xfrm>
          <a:prstGeom prst="rect">
            <a:avLst/>
          </a:prstGeom>
        </p:spPr>
        <p:txBody>
          <a:bodyPr anchor="ctr"/>
          <a:lstStyle>
            <a:lvl1pPr marL="0" indent="0" algn="ctr">
              <a:lnSpc>
                <a:spcPts val="2200"/>
              </a:lnSpc>
              <a:buFontTx/>
              <a:buNone/>
              <a:defRPr sz="2200">
                <a:solidFill>
                  <a:schemeClr val="bg1"/>
                </a:solidFill>
              </a:defRPr>
            </a:lvl1pPr>
          </a:lstStyle>
          <a:p>
            <a:pPr lvl="0"/>
            <a:r>
              <a:rPr lang="en-US" dirty="0"/>
              <a:t>ANSWER</a:t>
            </a:r>
          </a:p>
        </p:txBody>
      </p:sp>
      <p:sp>
        <p:nvSpPr>
          <p:cNvPr id="23" name="Content Placeholder 2">
            <a:extLst>
              <a:ext uri="{FF2B5EF4-FFF2-40B4-BE49-F238E27FC236}">
                <a16:creationId xmlns:a16="http://schemas.microsoft.com/office/drawing/2014/main" id="{90D7A4A3-471A-E345-AB18-38456F4BBA0E}"/>
              </a:ext>
            </a:extLst>
          </p:cNvPr>
          <p:cNvSpPr>
            <a:spLocks noGrp="1"/>
          </p:cNvSpPr>
          <p:nvPr>
            <p:ph idx="59" hasCustomPrompt="1"/>
          </p:nvPr>
        </p:nvSpPr>
        <p:spPr>
          <a:xfrm>
            <a:off x="7292280" y="2900253"/>
            <a:ext cx="4206240" cy="589156"/>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24" name="Content Placeholder 2">
            <a:extLst>
              <a:ext uri="{FF2B5EF4-FFF2-40B4-BE49-F238E27FC236}">
                <a16:creationId xmlns:a16="http://schemas.microsoft.com/office/drawing/2014/main" id="{2A94A311-2624-8E4D-B5F8-ABB694A15B22}"/>
              </a:ext>
            </a:extLst>
          </p:cNvPr>
          <p:cNvSpPr>
            <a:spLocks noGrp="1"/>
          </p:cNvSpPr>
          <p:nvPr>
            <p:ph idx="60" hasCustomPrompt="1"/>
          </p:nvPr>
        </p:nvSpPr>
        <p:spPr>
          <a:xfrm>
            <a:off x="7279560" y="4302441"/>
            <a:ext cx="4206240" cy="589156"/>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25" name="Content Placeholder 2">
            <a:extLst>
              <a:ext uri="{FF2B5EF4-FFF2-40B4-BE49-F238E27FC236}">
                <a16:creationId xmlns:a16="http://schemas.microsoft.com/office/drawing/2014/main" id="{1076AA90-050C-C143-8136-1B18E5EAAD30}"/>
              </a:ext>
            </a:extLst>
          </p:cNvPr>
          <p:cNvSpPr>
            <a:spLocks noGrp="1"/>
          </p:cNvSpPr>
          <p:nvPr>
            <p:ph idx="61" hasCustomPrompt="1"/>
          </p:nvPr>
        </p:nvSpPr>
        <p:spPr>
          <a:xfrm>
            <a:off x="7292280" y="5724312"/>
            <a:ext cx="4206240" cy="589156"/>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26" name="Content Placeholder 2">
            <a:extLst>
              <a:ext uri="{FF2B5EF4-FFF2-40B4-BE49-F238E27FC236}">
                <a16:creationId xmlns:a16="http://schemas.microsoft.com/office/drawing/2014/main" id="{0885D37B-B862-C74D-AF02-541AFEAA1185}"/>
              </a:ext>
            </a:extLst>
          </p:cNvPr>
          <p:cNvSpPr>
            <a:spLocks noGrp="1"/>
          </p:cNvSpPr>
          <p:nvPr>
            <p:ph idx="62" hasCustomPrompt="1"/>
          </p:nvPr>
        </p:nvSpPr>
        <p:spPr>
          <a:xfrm>
            <a:off x="7292280" y="4987665"/>
            <a:ext cx="4206240" cy="589156"/>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27" name="Content Placeholder 2">
            <a:extLst>
              <a:ext uri="{FF2B5EF4-FFF2-40B4-BE49-F238E27FC236}">
                <a16:creationId xmlns:a16="http://schemas.microsoft.com/office/drawing/2014/main" id="{B63EB1F2-43F1-F94E-B041-CC35E88BFBAC}"/>
              </a:ext>
            </a:extLst>
          </p:cNvPr>
          <p:cNvSpPr>
            <a:spLocks noGrp="1"/>
          </p:cNvSpPr>
          <p:nvPr>
            <p:ph idx="63" hasCustomPrompt="1"/>
          </p:nvPr>
        </p:nvSpPr>
        <p:spPr>
          <a:xfrm>
            <a:off x="7292280" y="3591706"/>
            <a:ext cx="4206240" cy="589156"/>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28" name="Content Placeholder 2">
            <a:extLst>
              <a:ext uri="{FF2B5EF4-FFF2-40B4-BE49-F238E27FC236}">
                <a16:creationId xmlns:a16="http://schemas.microsoft.com/office/drawing/2014/main" id="{C6B0F9FA-56F0-894F-8B98-AA9D50EBBCE8}"/>
              </a:ext>
            </a:extLst>
          </p:cNvPr>
          <p:cNvSpPr>
            <a:spLocks noGrp="1"/>
          </p:cNvSpPr>
          <p:nvPr>
            <p:ph idx="64" hasCustomPrompt="1"/>
          </p:nvPr>
        </p:nvSpPr>
        <p:spPr>
          <a:xfrm>
            <a:off x="7292280" y="1420982"/>
            <a:ext cx="4206240" cy="640080"/>
          </a:xfrm>
          <a:prstGeom prst="rect">
            <a:avLst/>
          </a:prstGeom>
        </p:spPr>
        <p:txBody>
          <a:bodyPr anchor="ctr"/>
          <a:lstStyle>
            <a:lvl1pPr marL="0" indent="0" algn="ctr">
              <a:lnSpc>
                <a:spcPts val="2200"/>
              </a:lnSpc>
              <a:buFontTx/>
              <a:buNone/>
              <a:defRPr sz="2200">
                <a:solidFill>
                  <a:schemeClr val="bg1"/>
                </a:solidFill>
              </a:defRPr>
            </a:lvl1pPr>
          </a:lstStyle>
          <a:p>
            <a:pPr lvl="0"/>
            <a:r>
              <a:rPr lang="en-US" dirty="0"/>
              <a:t>ANSWER</a:t>
            </a:r>
          </a:p>
        </p:txBody>
      </p:sp>
      <p:sp>
        <p:nvSpPr>
          <p:cNvPr id="35" name="Content Placeholder 2">
            <a:extLst>
              <a:ext uri="{FF2B5EF4-FFF2-40B4-BE49-F238E27FC236}">
                <a16:creationId xmlns:a16="http://schemas.microsoft.com/office/drawing/2014/main" id="{34206B3F-8462-9D45-ADCC-2F03903AB1C0}"/>
              </a:ext>
            </a:extLst>
          </p:cNvPr>
          <p:cNvSpPr>
            <a:spLocks noGrp="1"/>
          </p:cNvSpPr>
          <p:nvPr>
            <p:ph idx="71" hasCustomPrompt="1"/>
          </p:nvPr>
        </p:nvSpPr>
        <p:spPr>
          <a:xfrm>
            <a:off x="2971800" y="2215029"/>
            <a:ext cx="4206240" cy="589156"/>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36" name="Content Placeholder 2">
            <a:extLst>
              <a:ext uri="{FF2B5EF4-FFF2-40B4-BE49-F238E27FC236}">
                <a16:creationId xmlns:a16="http://schemas.microsoft.com/office/drawing/2014/main" id="{C5D7205F-AB74-C64C-AA37-FB9857436834}"/>
              </a:ext>
            </a:extLst>
          </p:cNvPr>
          <p:cNvSpPr>
            <a:spLocks noGrp="1"/>
          </p:cNvSpPr>
          <p:nvPr>
            <p:ph idx="72" hasCustomPrompt="1"/>
          </p:nvPr>
        </p:nvSpPr>
        <p:spPr>
          <a:xfrm>
            <a:off x="7292280" y="2215029"/>
            <a:ext cx="4206240" cy="589156"/>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2" name="Title 1">
            <a:extLst>
              <a:ext uri="{FF2B5EF4-FFF2-40B4-BE49-F238E27FC236}">
                <a16:creationId xmlns:a16="http://schemas.microsoft.com/office/drawing/2014/main" id="{28070160-EAF2-5DE8-A5BD-6CEDFB3B90D4}"/>
              </a:ext>
            </a:extLst>
          </p:cNvPr>
          <p:cNvSpPr>
            <a:spLocks noGrp="1"/>
          </p:cNvSpPr>
          <p:nvPr>
            <p:ph type="title"/>
          </p:nvPr>
        </p:nvSpPr>
        <p:spPr>
          <a:xfrm>
            <a:off x="912285" y="0"/>
            <a:ext cx="10358967" cy="1196752"/>
          </a:xfrm>
        </p:spPr>
        <p:txBody>
          <a:bodyPr/>
          <a:lstStyle>
            <a:lvl1pPr algn="l">
              <a:defRPr sz="2400"/>
            </a:lvl1pPr>
          </a:lstStyle>
          <a:p>
            <a:r>
              <a:rPr lang="en-US" dirty="0"/>
              <a:t>Click to edit Master title style</a:t>
            </a:r>
          </a:p>
        </p:txBody>
      </p:sp>
    </p:spTree>
    <p:extLst>
      <p:ext uri="{BB962C8B-B14F-4D97-AF65-F5344CB8AC3E}">
        <p14:creationId xmlns:p14="http://schemas.microsoft.com/office/powerpoint/2010/main" val="20633424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070160-EAF2-5DE8-A5BD-6CEDFB3B90D4}"/>
              </a:ext>
            </a:extLst>
          </p:cNvPr>
          <p:cNvSpPr>
            <a:spLocks noGrp="1"/>
          </p:cNvSpPr>
          <p:nvPr>
            <p:ph type="title"/>
          </p:nvPr>
        </p:nvSpPr>
        <p:spPr>
          <a:xfrm>
            <a:off x="912285" y="0"/>
            <a:ext cx="10358967" cy="1196752"/>
          </a:xfrm>
        </p:spPr>
        <p:txBody>
          <a:bodyPr/>
          <a:lstStyle>
            <a:lvl1pPr algn="l">
              <a:defRPr sz="2400"/>
            </a:lvl1pPr>
          </a:lstStyle>
          <a:p>
            <a:r>
              <a:rPr lang="en-US" dirty="0"/>
              <a:t>Click to edit Master title style</a:t>
            </a:r>
          </a:p>
        </p:txBody>
      </p:sp>
      <p:sp>
        <p:nvSpPr>
          <p:cNvPr id="3" name="Content Placeholder 2">
            <a:extLst>
              <a:ext uri="{FF2B5EF4-FFF2-40B4-BE49-F238E27FC236}">
                <a16:creationId xmlns:a16="http://schemas.microsoft.com/office/drawing/2014/main" id="{F92BCC65-0AEA-8BA1-13A1-CFC8F2D313FE}"/>
              </a:ext>
            </a:extLst>
          </p:cNvPr>
          <p:cNvSpPr>
            <a:spLocks noGrp="1"/>
          </p:cNvSpPr>
          <p:nvPr>
            <p:ph idx="46" hasCustomPrompt="1"/>
          </p:nvPr>
        </p:nvSpPr>
        <p:spPr>
          <a:xfrm>
            <a:off x="2971800" y="5729219"/>
            <a:ext cx="276416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4" name="Content Placeholder 2">
            <a:extLst>
              <a:ext uri="{FF2B5EF4-FFF2-40B4-BE49-F238E27FC236}">
                <a16:creationId xmlns:a16="http://schemas.microsoft.com/office/drawing/2014/main" id="{C2FD18A2-281B-6D15-0690-312069F08D7A}"/>
              </a:ext>
            </a:extLst>
          </p:cNvPr>
          <p:cNvSpPr>
            <a:spLocks noGrp="1"/>
          </p:cNvSpPr>
          <p:nvPr>
            <p:ph idx="47" hasCustomPrompt="1"/>
          </p:nvPr>
        </p:nvSpPr>
        <p:spPr>
          <a:xfrm>
            <a:off x="2971800" y="2204864"/>
            <a:ext cx="276416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5" name="Content Placeholder 2">
            <a:extLst>
              <a:ext uri="{FF2B5EF4-FFF2-40B4-BE49-F238E27FC236}">
                <a16:creationId xmlns:a16="http://schemas.microsoft.com/office/drawing/2014/main" id="{40E4A990-27BC-0B2F-7717-E5DDB8AC3535}"/>
              </a:ext>
            </a:extLst>
          </p:cNvPr>
          <p:cNvSpPr>
            <a:spLocks noGrp="1"/>
          </p:cNvSpPr>
          <p:nvPr>
            <p:ph idx="48" hasCustomPrompt="1"/>
          </p:nvPr>
        </p:nvSpPr>
        <p:spPr>
          <a:xfrm>
            <a:off x="2971800" y="3603487"/>
            <a:ext cx="276416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6" name="Content Placeholder 2">
            <a:extLst>
              <a:ext uri="{FF2B5EF4-FFF2-40B4-BE49-F238E27FC236}">
                <a16:creationId xmlns:a16="http://schemas.microsoft.com/office/drawing/2014/main" id="{A2D9D12E-9395-A2E7-5651-FD9675551114}"/>
              </a:ext>
            </a:extLst>
          </p:cNvPr>
          <p:cNvSpPr>
            <a:spLocks noGrp="1"/>
          </p:cNvSpPr>
          <p:nvPr>
            <p:ph idx="49" hasCustomPrompt="1"/>
          </p:nvPr>
        </p:nvSpPr>
        <p:spPr>
          <a:xfrm>
            <a:off x="2971800" y="2916605"/>
            <a:ext cx="276416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7" name="Content Placeholder 2">
            <a:extLst>
              <a:ext uri="{FF2B5EF4-FFF2-40B4-BE49-F238E27FC236}">
                <a16:creationId xmlns:a16="http://schemas.microsoft.com/office/drawing/2014/main" id="{02BDDBEA-D98A-B611-6069-CAB3E54C7B14}"/>
              </a:ext>
            </a:extLst>
          </p:cNvPr>
          <p:cNvSpPr>
            <a:spLocks noGrp="1"/>
          </p:cNvSpPr>
          <p:nvPr>
            <p:ph idx="50" hasCustomPrompt="1"/>
          </p:nvPr>
        </p:nvSpPr>
        <p:spPr>
          <a:xfrm>
            <a:off x="2971800" y="4290369"/>
            <a:ext cx="276416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8" name="Content Placeholder 2">
            <a:extLst>
              <a:ext uri="{FF2B5EF4-FFF2-40B4-BE49-F238E27FC236}">
                <a16:creationId xmlns:a16="http://schemas.microsoft.com/office/drawing/2014/main" id="{D2BFA5FB-1CF8-C6D0-12AB-4BEF0C523EAB}"/>
              </a:ext>
            </a:extLst>
          </p:cNvPr>
          <p:cNvSpPr>
            <a:spLocks noGrp="1"/>
          </p:cNvSpPr>
          <p:nvPr>
            <p:ph idx="58" hasCustomPrompt="1"/>
          </p:nvPr>
        </p:nvSpPr>
        <p:spPr>
          <a:xfrm>
            <a:off x="2971800" y="1420982"/>
            <a:ext cx="2764160" cy="640080"/>
          </a:xfrm>
          <a:prstGeom prst="rect">
            <a:avLst/>
          </a:prstGeom>
        </p:spPr>
        <p:txBody>
          <a:bodyPr anchor="ctr"/>
          <a:lstStyle>
            <a:lvl1pPr marL="0" indent="0" algn="ctr">
              <a:lnSpc>
                <a:spcPts val="2200"/>
              </a:lnSpc>
              <a:buFontTx/>
              <a:buNone/>
              <a:defRPr sz="2200">
                <a:solidFill>
                  <a:schemeClr val="bg1"/>
                </a:solidFill>
              </a:defRPr>
            </a:lvl1pPr>
          </a:lstStyle>
          <a:p>
            <a:pPr lvl="0"/>
            <a:r>
              <a:rPr lang="en-US" dirty="0"/>
              <a:t>ANSWER</a:t>
            </a:r>
          </a:p>
        </p:txBody>
      </p:sp>
      <p:sp>
        <p:nvSpPr>
          <p:cNvPr id="14" name="Content Placeholder 2">
            <a:extLst>
              <a:ext uri="{FF2B5EF4-FFF2-40B4-BE49-F238E27FC236}">
                <a16:creationId xmlns:a16="http://schemas.microsoft.com/office/drawing/2014/main" id="{CBB48394-5757-F238-48FE-A2CEC5D0AB95}"/>
              </a:ext>
            </a:extLst>
          </p:cNvPr>
          <p:cNvSpPr>
            <a:spLocks noGrp="1"/>
          </p:cNvSpPr>
          <p:nvPr>
            <p:ph idx="59" hasCustomPrompt="1"/>
          </p:nvPr>
        </p:nvSpPr>
        <p:spPr>
          <a:xfrm>
            <a:off x="5879976" y="5729219"/>
            <a:ext cx="276416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15" name="Content Placeholder 2">
            <a:extLst>
              <a:ext uri="{FF2B5EF4-FFF2-40B4-BE49-F238E27FC236}">
                <a16:creationId xmlns:a16="http://schemas.microsoft.com/office/drawing/2014/main" id="{C9BB8FE5-2F45-1106-63D7-015ABBA4B421}"/>
              </a:ext>
            </a:extLst>
          </p:cNvPr>
          <p:cNvSpPr>
            <a:spLocks noGrp="1"/>
          </p:cNvSpPr>
          <p:nvPr>
            <p:ph idx="60" hasCustomPrompt="1"/>
          </p:nvPr>
        </p:nvSpPr>
        <p:spPr>
          <a:xfrm>
            <a:off x="5879976" y="2204864"/>
            <a:ext cx="276416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16" name="Content Placeholder 2">
            <a:extLst>
              <a:ext uri="{FF2B5EF4-FFF2-40B4-BE49-F238E27FC236}">
                <a16:creationId xmlns:a16="http://schemas.microsoft.com/office/drawing/2014/main" id="{FC513137-4EB3-E79C-A095-4F9039AAF718}"/>
              </a:ext>
            </a:extLst>
          </p:cNvPr>
          <p:cNvSpPr>
            <a:spLocks noGrp="1"/>
          </p:cNvSpPr>
          <p:nvPr>
            <p:ph idx="61" hasCustomPrompt="1"/>
          </p:nvPr>
        </p:nvSpPr>
        <p:spPr>
          <a:xfrm>
            <a:off x="5879976" y="3603487"/>
            <a:ext cx="276416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17" name="Content Placeholder 2">
            <a:extLst>
              <a:ext uri="{FF2B5EF4-FFF2-40B4-BE49-F238E27FC236}">
                <a16:creationId xmlns:a16="http://schemas.microsoft.com/office/drawing/2014/main" id="{65E615BB-1A31-6BD9-EDB9-BF0554B5E874}"/>
              </a:ext>
            </a:extLst>
          </p:cNvPr>
          <p:cNvSpPr>
            <a:spLocks noGrp="1"/>
          </p:cNvSpPr>
          <p:nvPr>
            <p:ph idx="62" hasCustomPrompt="1"/>
          </p:nvPr>
        </p:nvSpPr>
        <p:spPr>
          <a:xfrm>
            <a:off x="5879976" y="2916605"/>
            <a:ext cx="276416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18" name="Content Placeholder 2">
            <a:extLst>
              <a:ext uri="{FF2B5EF4-FFF2-40B4-BE49-F238E27FC236}">
                <a16:creationId xmlns:a16="http://schemas.microsoft.com/office/drawing/2014/main" id="{1AE6F2B4-FFB3-C81C-4B70-9DA3A484BCBF}"/>
              </a:ext>
            </a:extLst>
          </p:cNvPr>
          <p:cNvSpPr>
            <a:spLocks noGrp="1"/>
          </p:cNvSpPr>
          <p:nvPr>
            <p:ph idx="63" hasCustomPrompt="1"/>
          </p:nvPr>
        </p:nvSpPr>
        <p:spPr>
          <a:xfrm>
            <a:off x="5879976" y="4290369"/>
            <a:ext cx="276416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19" name="Content Placeholder 2">
            <a:extLst>
              <a:ext uri="{FF2B5EF4-FFF2-40B4-BE49-F238E27FC236}">
                <a16:creationId xmlns:a16="http://schemas.microsoft.com/office/drawing/2014/main" id="{8AA8C7F4-B3ED-68C2-0667-F3EEDCDC259B}"/>
              </a:ext>
            </a:extLst>
          </p:cNvPr>
          <p:cNvSpPr>
            <a:spLocks noGrp="1"/>
          </p:cNvSpPr>
          <p:nvPr>
            <p:ph idx="64" hasCustomPrompt="1"/>
          </p:nvPr>
        </p:nvSpPr>
        <p:spPr>
          <a:xfrm>
            <a:off x="5879976" y="1420982"/>
            <a:ext cx="2764160" cy="640080"/>
          </a:xfrm>
          <a:prstGeom prst="rect">
            <a:avLst/>
          </a:prstGeom>
        </p:spPr>
        <p:txBody>
          <a:bodyPr anchor="ctr"/>
          <a:lstStyle>
            <a:lvl1pPr marL="0" indent="0" algn="ctr">
              <a:lnSpc>
                <a:spcPts val="2200"/>
              </a:lnSpc>
              <a:buFontTx/>
              <a:buNone/>
              <a:defRPr sz="2200">
                <a:solidFill>
                  <a:schemeClr val="bg1"/>
                </a:solidFill>
              </a:defRPr>
            </a:lvl1pPr>
          </a:lstStyle>
          <a:p>
            <a:pPr lvl="0"/>
            <a:r>
              <a:rPr lang="en-US" dirty="0"/>
              <a:t>ANSWER</a:t>
            </a:r>
          </a:p>
        </p:txBody>
      </p:sp>
      <p:sp>
        <p:nvSpPr>
          <p:cNvPr id="21" name="Content Placeholder 2">
            <a:extLst>
              <a:ext uri="{FF2B5EF4-FFF2-40B4-BE49-F238E27FC236}">
                <a16:creationId xmlns:a16="http://schemas.microsoft.com/office/drawing/2014/main" id="{C45DEB9C-0CA1-E24D-3D10-7E7626F1D5CF}"/>
              </a:ext>
            </a:extLst>
          </p:cNvPr>
          <p:cNvSpPr>
            <a:spLocks noGrp="1"/>
          </p:cNvSpPr>
          <p:nvPr>
            <p:ph idx="71" hasCustomPrompt="1"/>
          </p:nvPr>
        </p:nvSpPr>
        <p:spPr>
          <a:xfrm>
            <a:off x="2971800" y="5009794"/>
            <a:ext cx="276416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22" name="Content Placeholder 2">
            <a:extLst>
              <a:ext uri="{FF2B5EF4-FFF2-40B4-BE49-F238E27FC236}">
                <a16:creationId xmlns:a16="http://schemas.microsoft.com/office/drawing/2014/main" id="{019D9195-D18B-DA19-C765-3126E625C158}"/>
              </a:ext>
            </a:extLst>
          </p:cNvPr>
          <p:cNvSpPr>
            <a:spLocks noGrp="1"/>
          </p:cNvSpPr>
          <p:nvPr>
            <p:ph idx="72" hasCustomPrompt="1"/>
          </p:nvPr>
        </p:nvSpPr>
        <p:spPr>
          <a:xfrm>
            <a:off x="5879976" y="5009794"/>
            <a:ext cx="276416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29" name="Content Placeholder 2">
            <a:extLst>
              <a:ext uri="{FF2B5EF4-FFF2-40B4-BE49-F238E27FC236}">
                <a16:creationId xmlns:a16="http://schemas.microsoft.com/office/drawing/2014/main" id="{DC4ECDB4-D140-0C64-C863-11CCCEC2359A}"/>
              </a:ext>
            </a:extLst>
          </p:cNvPr>
          <p:cNvSpPr>
            <a:spLocks noGrp="1"/>
          </p:cNvSpPr>
          <p:nvPr>
            <p:ph idx="73" hasCustomPrompt="1"/>
          </p:nvPr>
        </p:nvSpPr>
        <p:spPr>
          <a:xfrm>
            <a:off x="8753804" y="5729219"/>
            <a:ext cx="276416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30" name="Content Placeholder 2">
            <a:extLst>
              <a:ext uri="{FF2B5EF4-FFF2-40B4-BE49-F238E27FC236}">
                <a16:creationId xmlns:a16="http://schemas.microsoft.com/office/drawing/2014/main" id="{52804032-F1D1-21E1-C3BC-2A4F0604D313}"/>
              </a:ext>
            </a:extLst>
          </p:cNvPr>
          <p:cNvSpPr>
            <a:spLocks noGrp="1"/>
          </p:cNvSpPr>
          <p:nvPr>
            <p:ph idx="74" hasCustomPrompt="1"/>
          </p:nvPr>
        </p:nvSpPr>
        <p:spPr>
          <a:xfrm>
            <a:off x="8753804" y="2204864"/>
            <a:ext cx="276416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31" name="Content Placeholder 2">
            <a:extLst>
              <a:ext uri="{FF2B5EF4-FFF2-40B4-BE49-F238E27FC236}">
                <a16:creationId xmlns:a16="http://schemas.microsoft.com/office/drawing/2014/main" id="{F1459BE1-DEEB-9DEC-54E6-9680377181D3}"/>
              </a:ext>
            </a:extLst>
          </p:cNvPr>
          <p:cNvSpPr>
            <a:spLocks noGrp="1"/>
          </p:cNvSpPr>
          <p:nvPr>
            <p:ph idx="75" hasCustomPrompt="1"/>
          </p:nvPr>
        </p:nvSpPr>
        <p:spPr>
          <a:xfrm>
            <a:off x="8753804" y="3603487"/>
            <a:ext cx="276416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32" name="Content Placeholder 2">
            <a:extLst>
              <a:ext uri="{FF2B5EF4-FFF2-40B4-BE49-F238E27FC236}">
                <a16:creationId xmlns:a16="http://schemas.microsoft.com/office/drawing/2014/main" id="{10C30996-5C29-CCE8-0E20-FB9955ABFEAE}"/>
              </a:ext>
            </a:extLst>
          </p:cNvPr>
          <p:cNvSpPr>
            <a:spLocks noGrp="1"/>
          </p:cNvSpPr>
          <p:nvPr>
            <p:ph idx="76" hasCustomPrompt="1"/>
          </p:nvPr>
        </p:nvSpPr>
        <p:spPr>
          <a:xfrm>
            <a:off x="8753804" y="2916605"/>
            <a:ext cx="276416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33" name="Content Placeholder 2">
            <a:extLst>
              <a:ext uri="{FF2B5EF4-FFF2-40B4-BE49-F238E27FC236}">
                <a16:creationId xmlns:a16="http://schemas.microsoft.com/office/drawing/2014/main" id="{2AAEF5D4-D174-C106-58BF-D09FE78CCF6D}"/>
              </a:ext>
            </a:extLst>
          </p:cNvPr>
          <p:cNvSpPr>
            <a:spLocks noGrp="1"/>
          </p:cNvSpPr>
          <p:nvPr>
            <p:ph idx="77" hasCustomPrompt="1"/>
          </p:nvPr>
        </p:nvSpPr>
        <p:spPr>
          <a:xfrm>
            <a:off x="8753804" y="4290369"/>
            <a:ext cx="276416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34" name="Content Placeholder 2">
            <a:extLst>
              <a:ext uri="{FF2B5EF4-FFF2-40B4-BE49-F238E27FC236}">
                <a16:creationId xmlns:a16="http://schemas.microsoft.com/office/drawing/2014/main" id="{0D796E9A-5142-5411-2493-572DBCE3F16E}"/>
              </a:ext>
            </a:extLst>
          </p:cNvPr>
          <p:cNvSpPr>
            <a:spLocks noGrp="1"/>
          </p:cNvSpPr>
          <p:nvPr>
            <p:ph idx="78" hasCustomPrompt="1"/>
          </p:nvPr>
        </p:nvSpPr>
        <p:spPr>
          <a:xfrm>
            <a:off x="8753804" y="1420982"/>
            <a:ext cx="2764160" cy="640080"/>
          </a:xfrm>
          <a:prstGeom prst="rect">
            <a:avLst/>
          </a:prstGeom>
        </p:spPr>
        <p:txBody>
          <a:bodyPr anchor="ctr"/>
          <a:lstStyle>
            <a:lvl1pPr marL="0" indent="0" algn="ctr">
              <a:lnSpc>
                <a:spcPts val="2200"/>
              </a:lnSpc>
              <a:buFontTx/>
              <a:buNone/>
              <a:defRPr sz="2200">
                <a:solidFill>
                  <a:schemeClr val="bg1"/>
                </a:solidFill>
              </a:defRPr>
            </a:lvl1pPr>
          </a:lstStyle>
          <a:p>
            <a:pPr lvl="0"/>
            <a:r>
              <a:rPr lang="en-US" dirty="0"/>
              <a:t>ANSWER</a:t>
            </a:r>
          </a:p>
        </p:txBody>
      </p:sp>
      <p:sp>
        <p:nvSpPr>
          <p:cNvPr id="37" name="Content Placeholder 2">
            <a:extLst>
              <a:ext uri="{FF2B5EF4-FFF2-40B4-BE49-F238E27FC236}">
                <a16:creationId xmlns:a16="http://schemas.microsoft.com/office/drawing/2014/main" id="{C6AD2F57-9F2A-9A01-0787-881B560A142A}"/>
              </a:ext>
            </a:extLst>
          </p:cNvPr>
          <p:cNvSpPr>
            <a:spLocks noGrp="1"/>
          </p:cNvSpPr>
          <p:nvPr>
            <p:ph idx="79" hasCustomPrompt="1"/>
          </p:nvPr>
        </p:nvSpPr>
        <p:spPr>
          <a:xfrm>
            <a:off x="8753804" y="5009794"/>
            <a:ext cx="276416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Tree>
    <p:extLst>
      <p:ext uri="{BB962C8B-B14F-4D97-AF65-F5344CB8AC3E}">
        <p14:creationId xmlns:p14="http://schemas.microsoft.com/office/powerpoint/2010/main" val="34084226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070160-EAF2-5DE8-A5BD-6CEDFB3B90D4}"/>
              </a:ext>
            </a:extLst>
          </p:cNvPr>
          <p:cNvSpPr>
            <a:spLocks noGrp="1"/>
          </p:cNvSpPr>
          <p:nvPr>
            <p:ph type="title"/>
          </p:nvPr>
        </p:nvSpPr>
        <p:spPr>
          <a:xfrm>
            <a:off x="912285" y="0"/>
            <a:ext cx="10358967" cy="1196752"/>
          </a:xfrm>
        </p:spPr>
        <p:txBody>
          <a:bodyPr/>
          <a:lstStyle>
            <a:lvl1pPr algn="l">
              <a:defRPr sz="2400"/>
            </a:lvl1pPr>
          </a:lstStyle>
          <a:p>
            <a:r>
              <a:rPr lang="en-US" dirty="0"/>
              <a:t>Click to edit Master title style</a:t>
            </a:r>
          </a:p>
        </p:txBody>
      </p:sp>
      <p:sp>
        <p:nvSpPr>
          <p:cNvPr id="3" name="Content Placeholder 2">
            <a:extLst>
              <a:ext uri="{FF2B5EF4-FFF2-40B4-BE49-F238E27FC236}">
                <a16:creationId xmlns:a16="http://schemas.microsoft.com/office/drawing/2014/main" id="{F92BCC65-0AEA-8BA1-13A1-CFC8F2D313FE}"/>
              </a:ext>
            </a:extLst>
          </p:cNvPr>
          <p:cNvSpPr>
            <a:spLocks noGrp="1"/>
          </p:cNvSpPr>
          <p:nvPr>
            <p:ph idx="46" hasCustomPrompt="1"/>
          </p:nvPr>
        </p:nvSpPr>
        <p:spPr>
          <a:xfrm>
            <a:off x="2971800" y="5729219"/>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4" name="Content Placeholder 2">
            <a:extLst>
              <a:ext uri="{FF2B5EF4-FFF2-40B4-BE49-F238E27FC236}">
                <a16:creationId xmlns:a16="http://schemas.microsoft.com/office/drawing/2014/main" id="{C2FD18A2-281B-6D15-0690-312069F08D7A}"/>
              </a:ext>
            </a:extLst>
          </p:cNvPr>
          <p:cNvSpPr>
            <a:spLocks noGrp="1"/>
          </p:cNvSpPr>
          <p:nvPr>
            <p:ph idx="47" hasCustomPrompt="1"/>
          </p:nvPr>
        </p:nvSpPr>
        <p:spPr>
          <a:xfrm>
            <a:off x="2971800" y="2204864"/>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5" name="Content Placeholder 2">
            <a:extLst>
              <a:ext uri="{FF2B5EF4-FFF2-40B4-BE49-F238E27FC236}">
                <a16:creationId xmlns:a16="http://schemas.microsoft.com/office/drawing/2014/main" id="{40E4A990-27BC-0B2F-7717-E5DDB8AC3535}"/>
              </a:ext>
            </a:extLst>
          </p:cNvPr>
          <p:cNvSpPr>
            <a:spLocks noGrp="1"/>
          </p:cNvSpPr>
          <p:nvPr>
            <p:ph idx="48" hasCustomPrompt="1"/>
          </p:nvPr>
        </p:nvSpPr>
        <p:spPr>
          <a:xfrm>
            <a:off x="2971800" y="3603487"/>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6" name="Content Placeholder 2">
            <a:extLst>
              <a:ext uri="{FF2B5EF4-FFF2-40B4-BE49-F238E27FC236}">
                <a16:creationId xmlns:a16="http://schemas.microsoft.com/office/drawing/2014/main" id="{A2D9D12E-9395-A2E7-5651-FD9675551114}"/>
              </a:ext>
            </a:extLst>
          </p:cNvPr>
          <p:cNvSpPr>
            <a:spLocks noGrp="1"/>
          </p:cNvSpPr>
          <p:nvPr>
            <p:ph idx="49" hasCustomPrompt="1"/>
          </p:nvPr>
        </p:nvSpPr>
        <p:spPr>
          <a:xfrm>
            <a:off x="2971800" y="2916605"/>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7" name="Content Placeholder 2">
            <a:extLst>
              <a:ext uri="{FF2B5EF4-FFF2-40B4-BE49-F238E27FC236}">
                <a16:creationId xmlns:a16="http://schemas.microsoft.com/office/drawing/2014/main" id="{02BDDBEA-D98A-B611-6069-CAB3E54C7B14}"/>
              </a:ext>
            </a:extLst>
          </p:cNvPr>
          <p:cNvSpPr>
            <a:spLocks noGrp="1"/>
          </p:cNvSpPr>
          <p:nvPr>
            <p:ph idx="50" hasCustomPrompt="1"/>
          </p:nvPr>
        </p:nvSpPr>
        <p:spPr>
          <a:xfrm>
            <a:off x="2971800" y="4290369"/>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8" name="Content Placeholder 2">
            <a:extLst>
              <a:ext uri="{FF2B5EF4-FFF2-40B4-BE49-F238E27FC236}">
                <a16:creationId xmlns:a16="http://schemas.microsoft.com/office/drawing/2014/main" id="{D2BFA5FB-1CF8-C6D0-12AB-4BEF0C523EAB}"/>
              </a:ext>
            </a:extLst>
          </p:cNvPr>
          <p:cNvSpPr>
            <a:spLocks noGrp="1"/>
          </p:cNvSpPr>
          <p:nvPr>
            <p:ph idx="58" hasCustomPrompt="1"/>
          </p:nvPr>
        </p:nvSpPr>
        <p:spPr>
          <a:xfrm>
            <a:off x="2971800" y="1420982"/>
            <a:ext cx="2044080" cy="640080"/>
          </a:xfrm>
          <a:prstGeom prst="rect">
            <a:avLst/>
          </a:prstGeom>
        </p:spPr>
        <p:txBody>
          <a:bodyPr anchor="ctr"/>
          <a:lstStyle>
            <a:lvl1pPr marL="0" indent="0" algn="ctr">
              <a:lnSpc>
                <a:spcPts val="2200"/>
              </a:lnSpc>
              <a:buFontTx/>
              <a:buNone/>
              <a:defRPr sz="2200">
                <a:solidFill>
                  <a:schemeClr val="bg1"/>
                </a:solidFill>
              </a:defRPr>
            </a:lvl1pPr>
          </a:lstStyle>
          <a:p>
            <a:pPr lvl="0"/>
            <a:r>
              <a:rPr lang="en-US" dirty="0"/>
              <a:t>ANSWER</a:t>
            </a:r>
          </a:p>
        </p:txBody>
      </p:sp>
      <p:sp>
        <p:nvSpPr>
          <p:cNvPr id="21" name="Content Placeholder 2">
            <a:extLst>
              <a:ext uri="{FF2B5EF4-FFF2-40B4-BE49-F238E27FC236}">
                <a16:creationId xmlns:a16="http://schemas.microsoft.com/office/drawing/2014/main" id="{C45DEB9C-0CA1-E24D-3D10-7E7626F1D5CF}"/>
              </a:ext>
            </a:extLst>
          </p:cNvPr>
          <p:cNvSpPr>
            <a:spLocks noGrp="1"/>
          </p:cNvSpPr>
          <p:nvPr>
            <p:ph idx="71" hasCustomPrompt="1"/>
          </p:nvPr>
        </p:nvSpPr>
        <p:spPr>
          <a:xfrm>
            <a:off x="2971800" y="5009794"/>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9" name="Content Placeholder 2">
            <a:extLst>
              <a:ext uri="{FF2B5EF4-FFF2-40B4-BE49-F238E27FC236}">
                <a16:creationId xmlns:a16="http://schemas.microsoft.com/office/drawing/2014/main" id="{F36E21C3-A9B1-7974-87EE-A3A6678141F9}"/>
              </a:ext>
            </a:extLst>
          </p:cNvPr>
          <p:cNvSpPr>
            <a:spLocks noGrp="1"/>
          </p:cNvSpPr>
          <p:nvPr>
            <p:ph idx="72" hasCustomPrompt="1"/>
          </p:nvPr>
        </p:nvSpPr>
        <p:spPr>
          <a:xfrm>
            <a:off x="5114925" y="5729219"/>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10" name="Content Placeholder 2">
            <a:extLst>
              <a:ext uri="{FF2B5EF4-FFF2-40B4-BE49-F238E27FC236}">
                <a16:creationId xmlns:a16="http://schemas.microsoft.com/office/drawing/2014/main" id="{27C672C3-14A5-17FE-A3D7-A84921B60EC7}"/>
              </a:ext>
            </a:extLst>
          </p:cNvPr>
          <p:cNvSpPr>
            <a:spLocks noGrp="1"/>
          </p:cNvSpPr>
          <p:nvPr>
            <p:ph idx="73" hasCustomPrompt="1"/>
          </p:nvPr>
        </p:nvSpPr>
        <p:spPr>
          <a:xfrm>
            <a:off x="5114925" y="2204864"/>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11" name="Content Placeholder 2">
            <a:extLst>
              <a:ext uri="{FF2B5EF4-FFF2-40B4-BE49-F238E27FC236}">
                <a16:creationId xmlns:a16="http://schemas.microsoft.com/office/drawing/2014/main" id="{10E0C078-FEF4-8EBE-E961-3FFE30C879CA}"/>
              </a:ext>
            </a:extLst>
          </p:cNvPr>
          <p:cNvSpPr>
            <a:spLocks noGrp="1"/>
          </p:cNvSpPr>
          <p:nvPr>
            <p:ph idx="74" hasCustomPrompt="1"/>
          </p:nvPr>
        </p:nvSpPr>
        <p:spPr>
          <a:xfrm>
            <a:off x="5114925" y="3603487"/>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12" name="Content Placeholder 2">
            <a:extLst>
              <a:ext uri="{FF2B5EF4-FFF2-40B4-BE49-F238E27FC236}">
                <a16:creationId xmlns:a16="http://schemas.microsoft.com/office/drawing/2014/main" id="{FE53B383-1E77-9173-8802-FC43540E2046}"/>
              </a:ext>
            </a:extLst>
          </p:cNvPr>
          <p:cNvSpPr>
            <a:spLocks noGrp="1"/>
          </p:cNvSpPr>
          <p:nvPr>
            <p:ph idx="75" hasCustomPrompt="1"/>
          </p:nvPr>
        </p:nvSpPr>
        <p:spPr>
          <a:xfrm>
            <a:off x="5114925" y="2916605"/>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13" name="Content Placeholder 2">
            <a:extLst>
              <a:ext uri="{FF2B5EF4-FFF2-40B4-BE49-F238E27FC236}">
                <a16:creationId xmlns:a16="http://schemas.microsoft.com/office/drawing/2014/main" id="{5F179962-D390-6564-5187-80F01104D911}"/>
              </a:ext>
            </a:extLst>
          </p:cNvPr>
          <p:cNvSpPr>
            <a:spLocks noGrp="1"/>
          </p:cNvSpPr>
          <p:nvPr>
            <p:ph idx="76" hasCustomPrompt="1"/>
          </p:nvPr>
        </p:nvSpPr>
        <p:spPr>
          <a:xfrm>
            <a:off x="5114925" y="4290369"/>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20" name="Content Placeholder 2">
            <a:extLst>
              <a:ext uri="{FF2B5EF4-FFF2-40B4-BE49-F238E27FC236}">
                <a16:creationId xmlns:a16="http://schemas.microsoft.com/office/drawing/2014/main" id="{BE0B25C8-0CDC-86B6-01EF-48915404BA99}"/>
              </a:ext>
            </a:extLst>
          </p:cNvPr>
          <p:cNvSpPr>
            <a:spLocks noGrp="1"/>
          </p:cNvSpPr>
          <p:nvPr>
            <p:ph idx="77" hasCustomPrompt="1"/>
          </p:nvPr>
        </p:nvSpPr>
        <p:spPr>
          <a:xfrm>
            <a:off x="5114925" y="1420982"/>
            <a:ext cx="2044080" cy="640080"/>
          </a:xfrm>
          <a:prstGeom prst="rect">
            <a:avLst/>
          </a:prstGeom>
        </p:spPr>
        <p:txBody>
          <a:bodyPr anchor="ctr"/>
          <a:lstStyle>
            <a:lvl1pPr marL="0" indent="0" algn="ctr">
              <a:lnSpc>
                <a:spcPts val="2200"/>
              </a:lnSpc>
              <a:buFontTx/>
              <a:buNone/>
              <a:defRPr sz="2200">
                <a:solidFill>
                  <a:schemeClr val="bg1"/>
                </a:solidFill>
              </a:defRPr>
            </a:lvl1pPr>
          </a:lstStyle>
          <a:p>
            <a:pPr lvl="0"/>
            <a:r>
              <a:rPr lang="en-US" dirty="0"/>
              <a:t>ANSWER</a:t>
            </a:r>
          </a:p>
        </p:txBody>
      </p:sp>
      <p:sp>
        <p:nvSpPr>
          <p:cNvPr id="23" name="Content Placeholder 2">
            <a:extLst>
              <a:ext uri="{FF2B5EF4-FFF2-40B4-BE49-F238E27FC236}">
                <a16:creationId xmlns:a16="http://schemas.microsoft.com/office/drawing/2014/main" id="{8124326E-3ED6-CECE-84AA-F46291F09C5E}"/>
              </a:ext>
            </a:extLst>
          </p:cNvPr>
          <p:cNvSpPr>
            <a:spLocks noGrp="1"/>
          </p:cNvSpPr>
          <p:nvPr>
            <p:ph idx="78" hasCustomPrompt="1"/>
          </p:nvPr>
        </p:nvSpPr>
        <p:spPr>
          <a:xfrm>
            <a:off x="5114925" y="5009794"/>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24" name="Content Placeholder 2">
            <a:extLst>
              <a:ext uri="{FF2B5EF4-FFF2-40B4-BE49-F238E27FC236}">
                <a16:creationId xmlns:a16="http://schemas.microsoft.com/office/drawing/2014/main" id="{D7549D4C-1469-FBE4-2E53-0D935C29EDD6}"/>
              </a:ext>
            </a:extLst>
          </p:cNvPr>
          <p:cNvSpPr>
            <a:spLocks noGrp="1"/>
          </p:cNvSpPr>
          <p:nvPr>
            <p:ph idx="79" hasCustomPrompt="1"/>
          </p:nvPr>
        </p:nvSpPr>
        <p:spPr>
          <a:xfrm>
            <a:off x="7300912" y="5729219"/>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25" name="Content Placeholder 2">
            <a:extLst>
              <a:ext uri="{FF2B5EF4-FFF2-40B4-BE49-F238E27FC236}">
                <a16:creationId xmlns:a16="http://schemas.microsoft.com/office/drawing/2014/main" id="{6433DF3B-7AD5-EB5C-E1C8-AB68D1170533}"/>
              </a:ext>
            </a:extLst>
          </p:cNvPr>
          <p:cNvSpPr>
            <a:spLocks noGrp="1"/>
          </p:cNvSpPr>
          <p:nvPr>
            <p:ph idx="80" hasCustomPrompt="1"/>
          </p:nvPr>
        </p:nvSpPr>
        <p:spPr>
          <a:xfrm>
            <a:off x="7300912" y="2204864"/>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26" name="Content Placeholder 2">
            <a:extLst>
              <a:ext uri="{FF2B5EF4-FFF2-40B4-BE49-F238E27FC236}">
                <a16:creationId xmlns:a16="http://schemas.microsoft.com/office/drawing/2014/main" id="{DD082379-4C87-669F-3057-86156335C95E}"/>
              </a:ext>
            </a:extLst>
          </p:cNvPr>
          <p:cNvSpPr>
            <a:spLocks noGrp="1"/>
          </p:cNvSpPr>
          <p:nvPr>
            <p:ph idx="81" hasCustomPrompt="1"/>
          </p:nvPr>
        </p:nvSpPr>
        <p:spPr>
          <a:xfrm>
            <a:off x="7300912" y="3603487"/>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27" name="Content Placeholder 2">
            <a:extLst>
              <a:ext uri="{FF2B5EF4-FFF2-40B4-BE49-F238E27FC236}">
                <a16:creationId xmlns:a16="http://schemas.microsoft.com/office/drawing/2014/main" id="{5A30A804-65A6-98AE-B9EE-E4B9388E7F99}"/>
              </a:ext>
            </a:extLst>
          </p:cNvPr>
          <p:cNvSpPr>
            <a:spLocks noGrp="1"/>
          </p:cNvSpPr>
          <p:nvPr>
            <p:ph idx="82" hasCustomPrompt="1"/>
          </p:nvPr>
        </p:nvSpPr>
        <p:spPr>
          <a:xfrm>
            <a:off x="7300912" y="2916605"/>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28" name="Content Placeholder 2">
            <a:extLst>
              <a:ext uri="{FF2B5EF4-FFF2-40B4-BE49-F238E27FC236}">
                <a16:creationId xmlns:a16="http://schemas.microsoft.com/office/drawing/2014/main" id="{7FE4A33F-83E0-A1C4-D7BC-5E6550024BF9}"/>
              </a:ext>
            </a:extLst>
          </p:cNvPr>
          <p:cNvSpPr>
            <a:spLocks noGrp="1"/>
          </p:cNvSpPr>
          <p:nvPr>
            <p:ph idx="83" hasCustomPrompt="1"/>
          </p:nvPr>
        </p:nvSpPr>
        <p:spPr>
          <a:xfrm>
            <a:off x="7300912" y="4290369"/>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35" name="Content Placeholder 2">
            <a:extLst>
              <a:ext uri="{FF2B5EF4-FFF2-40B4-BE49-F238E27FC236}">
                <a16:creationId xmlns:a16="http://schemas.microsoft.com/office/drawing/2014/main" id="{90CECA52-D026-1227-5980-81738EE14847}"/>
              </a:ext>
            </a:extLst>
          </p:cNvPr>
          <p:cNvSpPr>
            <a:spLocks noGrp="1"/>
          </p:cNvSpPr>
          <p:nvPr>
            <p:ph idx="84" hasCustomPrompt="1"/>
          </p:nvPr>
        </p:nvSpPr>
        <p:spPr>
          <a:xfrm>
            <a:off x="7300912" y="1420982"/>
            <a:ext cx="2044080" cy="640080"/>
          </a:xfrm>
          <a:prstGeom prst="rect">
            <a:avLst/>
          </a:prstGeom>
        </p:spPr>
        <p:txBody>
          <a:bodyPr anchor="ctr"/>
          <a:lstStyle>
            <a:lvl1pPr marL="0" indent="0" algn="ctr">
              <a:lnSpc>
                <a:spcPts val="2200"/>
              </a:lnSpc>
              <a:buFontTx/>
              <a:buNone/>
              <a:defRPr sz="2200">
                <a:solidFill>
                  <a:schemeClr val="bg1"/>
                </a:solidFill>
              </a:defRPr>
            </a:lvl1pPr>
          </a:lstStyle>
          <a:p>
            <a:pPr lvl="0"/>
            <a:r>
              <a:rPr lang="en-US" dirty="0"/>
              <a:t>ANSWER</a:t>
            </a:r>
          </a:p>
        </p:txBody>
      </p:sp>
      <p:sp>
        <p:nvSpPr>
          <p:cNvPr id="36" name="Content Placeholder 2">
            <a:extLst>
              <a:ext uri="{FF2B5EF4-FFF2-40B4-BE49-F238E27FC236}">
                <a16:creationId xmlns:a16="http://schemas.microsoft.com/office/drawing/2014/main" id="{E1C822C1-2FCB-3421-AC56-8562810B018C}"/>
              </a:ext>
            </a:extLst>
          </p:cNvPr>
          <p:cNvSpPr>
            <a:spLocks noGrp="1"/>
          </p:cNvSpPr>
          <p:nvPr>
            <p:ph idx="85" hasCustomPrompt="1"/>
          </p:nvPr>
        </p:nvSpPr>
        <p:spPr>
          <a:xfrm>
            <a:off x="7300912" y="5009794"/>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38" name="Content Placeholder 2">
            <a:extLst>
              <a:ext uri="{FF2B5EF4-FFF2-40B4-BE49-F238E27FC236}">
                <a16:creationId xmlns:a16="http://schemas.microsoft.com/office/drawing/2014/main" id="{4085773F-B3F8-805B-B877-91FC419DB97E}"/>
              </a:ext>
            </a:extLst>
          </p:cNvPr>
          <p:cNvSpPr>
            <a:spLocks noGrp="1"/>
          </p:cNvSpPr>
          <p:nvPr>
            <p:ph idx="86" hasCustomPrompt="1"/>
          </p:nvPr>
        </p:nvSpPr>
        <p:spPr>
          <a:xfrm>
            <a:off x="9458324" y="5729219"/>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39" name="Content Placeholder 2">
            <a:extLst>
              <a:ext uri="{FF2B5EF4-FFF2-40B4-BE49-F238E27FC236}">
                <a16:creationId xmlns:a16="http://schemas.microsoft.com/office/drawing/2014/main" id="{C8827453-818D-018C-7B7F-493FFFBFAFD5}"/>
              </a:ext>
            </a:extLst>
          </p:cNvPr>
          <p:cNvSpPr>
            <a:spLocks noGrp="1"/>
          </p:cNvSpPr>
          <p:nvPr>
            <p:ph idx="87" hasCustomPrompt="1"/>
          </p:nvPr>
        </p:nvSpPr>
        <p:spPr>
          <a:xfrm>
            <a:off x="9458324" y="2204864"/>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40" name="Content Placeholder 2">
            <a:extLst>
              <a:ext uri="{FF2B5EF4-FFF2-40B4-BE49-F238E27FC236}">
                <a16:creationId xmlns:a16="http://schemas.microsoft.com/office/drawing/2014/main" id="{ACBF0020-A7E1-C28E-4430-18D0024F5823}"/>
              </a:ext>
            </a:extLst>
          </p:cNvPr>
          <p:cNvSpPr>
            <a:spLocks noGrp="1"/>
          </p:cNvSpPr>
          <p:nvPr>
            <p:ph idx="88" hasCustomPrompt="1"/>
          </p:nvPr>
        </p:nvSpPr>
        <p:spPr>
          <a:xfrm>
            <a:off x="9458324" y="3603487"/>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41" name="Content Placeholder 2">
            <a:extLst>
              <a:ext uri="{FF2B5EF4-FFF2-40B4-BE49-F238E27FC236}">
                <a16:creationId xmlns:a16="http://schemas.microsoft.com/office/drawing/2014/main" id="{C66A003D-3E6A-2BFD-D326-781E21F61D31}"/>
              </a:ext>
            </a:extLst>
          </p:cNvPr>
          <p:cNvSpPr>
            <a:spLocks noGrp="1"/>
          </p:cNvSpPr>
          <p:nvPr>
            <p:ph idx="89" hasCustomPrompt="1"/>
          </p:nvPr>
        </p:nvSpPr>
        <p:spPr>
          <a:xfrm>
            <a:off x="9458324" y="2916605"/>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42" name="Content Placeholder 2">
            <a:extLst>
              <a:ext uri="{FF2B5EF4-FFF2-40B4-BE49-F238E27FC236}">
                <a16:creationId xmlns:a16="http://schemas.microsoft.com/office/drawing/2014/main" id="{6F399E63-661E-9561-3FAD-25D809ACEBEA}"/>
              </a:ext>
            </a:extLst>
          </p:cNvPr>
          <p:cNvSpPr>
            <a:spLocks noGrp="1"/>
          </p:cNvSpPr>
          <p:nvPr>
            <p:ph idx="90" hasCustomPrompt="1"/>
          </p:nvPr>
        </p:nvSpPr>
        <p:spPr>
          <a:xfrm>
            <a:off x="9458324" y="4290369"/>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43" name="Content Placeholder 2">
            <a:extLst>
              <a:ext uri="{FF2B5EF4-FFF2-40B4-BE49-F238E27FC236}">
                <a16:creationId xmlns:a16="http://schemas.microsoft.com/office/drawing/2014/main" id="{3EAC63F0-FE43-A4C3-3383-FFC1257EE35B}"/>
              </a:ext>
            </a:extLst>
          </p:cNvPr>
          <p:cNvSpPr>
            <a:spLocks noGrp="1"/>
          </p:cNvSpPr>
          <p:nvPr>
            <p:ph idx="91" hasCustomPrompt="1"/>
          </p:nvPr>
        </p:nvSpPr>
        <p:spPr>
          <a:xfrm>
            <a:off x="9458324" y="1420982"/>
            <a:ext cx="2044080" cy="640080"/>
          </a:xfrm>
          <a:prstGeom prst="rect">
            <a:avLst/>
          </a:prstGeom>
        </p:spPr>
        <p:txBody>
          <a:bodyPr anchor="ctr"/>
          <a:lstStyle>
            <a:lvl1pPr marL="0" indent="0" algn="ctr">
              <a:lnSpc>
                <a:spcPts val="2200"/>
              </a:lnSpc>
              <a:buFontTx/>
              <a:buNone/>
              <a:defRPr sz="2200">
                <a:solidFill>
                  <a:schemeClr val="bg1"/>
                </a:solidFill>
              </a:defRPr>
            </a:lvl1pPr>
          </a:lstStyle>
          <a:p>
            <a:pPr lvl="0"/>
            <a:r>
              <a:rPr lang="en-US" dirty="0"/>
              <a:t>ANSWER</a:t>
            </a:r>
          </a:p>
        </p:txBody>
      </p:sp>
      <p:sp>
        <p:nvSpPr>
          <p:cNvPr id="44" name="Content Placeholder 2">
            <a:extLst>
              <a:ext uri="{FF2B5EF4-FFF2-40B4-BE49-F238E27FC236}">
                <a16:creationId xmlns:a16="http://schemas.microsoft.com/office/drawing/2014/main" id="{BC436622-977A-E593-7276-3C0B9ACC7329}"/>
              </a:ext>
            </a:extLst>
          </p:cNvPr>
          <p:cNvSpPr>
            <a:spLocks noGrp="1"/>
          </p:cNvSpPr>
          <p:nvPr>
            <p:ph idx="92" hasCustomPrompt="1"/>
          </p:nvPr>
        </p:nvSpPr>
        <p:spPr>
          <a:xfrm>
            <a:off x="9458324" y="5009794"/>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Tree>
    <p:extLst>
      <p:ext uri="{BB962C8B-B14F-4D97-AF65-F5344CB8AC3E}">
        <p14:creationId xmlns:p14="http://schemas.microsoft.com/office/powerpoint/2010/main" val="29526478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9F2FAAE8-E30A-4643-9A28-09CAC98D4F3E}"/>
              </a:ext>
            </a:extLst>
          </p:cNvPr>
          <p:cNvSpPr>
            <a:spLocks noGrp="1"/>
          </p:cNvSpPr>
          <p:nvPr>
            <p:ph type="title"/>
          </p:nvPr>
        </p:nvSpPr>
        <p:spPr>
          <a:xfrm>
            <a:off x="912285" y="0"/>
            <a:ext cx="10358967" cy="1196752"/>
          </a:xfrm>
        </p:spPr>
        <p:txBody>
          <a:bodyPr/>
          <a:lstStyle>
            <a:lvl1pPr algn="l">
              <a:defRPr sz="2400"/>
            </a:lvl1pPr>
          </a:lstStyle>
          <a:p>
            <a:r>
              <a:rPr lang="en-US" dirty="0"/>
              <a:t>Click to edit Master title style</a:t>
            </a:r>
          </a:p>
        </p:txBody>
      </p:sp>
      <p:sp>
        <p:nvSpPr>
          <p:cNvPr id="4" name="Content Placeholder 2">
            <a:extLst>
              <a:ext uri="{FF2B5EF4-FFF2-40B4-BE49-F238E27FC236}">
                <a16:creationId xmlns:a16="http://schemas.microsoft.com/office/drawing/2014/main" id="{1AED4819-27EF-07C6-1A3B-6242C4BB6457}"/>
              </a:ext>
            </a:extLst>
          </p:cNvPr>
          <p:cNvSpPr>
            <a:spLocks noGrp="1"/>
          </p:cNvSpPr>
          <p:nvPr>
            <p:ph idx="46" hasCustomPrompt="1"/>
          </p:nvPr>
        </p:nvSpPr>
        <p:spPr>
          <a:xfrm>
            <a:off x="2971800" y="5729219"/>
            <a:ext cx="1612032"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5" name="Content Placeholder 2">
            <a:extLst>
              <a:ext uri="{FF2B5EF4-FFF2-40B4-BE49-F238E27FC236}">
                <a16:creationId xmlns:a16="http://schemas.microsoft.com/office/drawing/2014/main" id="{1CCCE488-E586-B837-5961-90DC22F1981F}"/>
              </a:ext>
            </a:extLst>
          </p:cNvPr>
          <p:cNvSpPr>
            <a:spLocks noGrp="1"/>
          </p:cNvSpPr>
          <p:nvPr>
            <p:ph idx="47" hasCustomPrompt="1"/>
          </p:nvPr>
        </p:nvSpPr>
        <p:spPr>
          <a:xfrm>
            <a:off x="2971800" y="2204864"/>
            <a:ext cx="1612032"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6" name="Content Placeholder 2">
            <a:extLst>
              <a:ext uri="{FF2B5EF4-FFF2-40B4-BE49-F238E27FC236}">
                <a16:creationId xmlns:a16="http://schemas.microsoft.com/office/drawing/2014/main" id="{96D5DDDB-A919-A0C0-384C-9EDC93B12190}"/>
              </a:ext>
            </a:extLst>
          </p:cNvPr>
          <p:cNvSpPr>
            <a:spLocks noGrp="1"/>
          </p:cNvSpPr>
          <p:nvPr>
            <p:ph idx="48" hasCustomPrompt="1"/>
          </p:nvPr>
        </p:nvSpPr>
        <p:spPr>
          <a:xfrm>
            <a:off x="2971800" y="3603487"/>
            <a:ext cx="1612032"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7" name="Content Placeholder 2">
            <a:extLst>
              <a:ext uri="{FF2B5EF4-FFF2-40B4-BE49-F238E27FC236}">
                <a16:creationId xmlns:a16="http://schemas.microsoft.com/office/drawing/2014/main" id="{6769633E-E2E3-5F7A-FFB6-864ED1DD386A}"/>
              </a:ext>
            </a:extLst>
          </p:cNvPr>
          <p:cNvSpPr>
            <a:spLocks noGrp="1"/>
          </p:cNvSpPr>
          <p:nvPr>
            <p:ph idx="49" hasCustomPrompt="1"/>
          </p:nvPr>
        </p:nvSpPr>
        <p:spPr>
          <a:xfrm>
            <a:off x="2971800" y="2916605"/>
            <a:ext cx="1612032"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8" name="Content Placeholder 2">
            <a:extLst>
              <a:ext uri="{FF2B5EF4-FFF2-40B4-BE49-F238E27FC236}">
                <a16:creationId xmlns:a16="http://schemas.microsoft.com/office/drawing/2014/main" id="{A11F469D-5AAF-E013-2E9C-53C36B8A3AEA}"/>
              </a:ext>
            </a:extLst>
          </p:cNvPr>
          <p:cNvSpPr>
            <a:spLocks noGrp="1"/>
          </p:cNvSpPr>
          <p:nvPr>
            <p:ph idx="50" hasCustomPrompt="1"/>
          </p:nvPr>
        </p:nvSpPr>
        <p:spPr>
          <a:xfrm>
            <a:off x="2971800" y="4290369"/>
            <a:ext cx="1612032"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9" name="Content Placeholder 2">
            <a:extLst>
              <a:ext uri="{FF2B5EF4-FFF2-40B4-BE49-F238E27FC236}">
                <a16:creationId xmlns:a16="http://schemas.microsoft.com/office/drawing/2014/main" id="{16525615-3388-ECC5-4703-E7284EA138B1}"/>
              </a:ext>
            </a:extLst>
          </p:cNvPr>
          <p:cNvSpPr>
            <a:spLocks noGrp="1"/>
          </p:cNvSpPr>
          <p:nvPr>
            <p:ph idx="58" hasCustomPrompt="1"/>
          </p:nvPr>
        </p:nvSpPr>
        <p:spPr>
          <a:xfrm>
            <a:off x="2971800" y="1420982"/>
            <a:ext cx="1612032" cy="640080"/>
          </a:xfrm>
          <a:prstGeom prst="rect">
            <a:avLst/>
          </a:prstGeom>
        </p:spPr>
        <p:txBody>
          <a:bodyPr anchor="ctr"/>
          <a:lstStyle>
            <a:lvl1pPr marL="0" indent="0" algn="ctr">
              <a:lnSpc>
                <a:spcPts val="2200"/>
              </a:lnSpc>
              <a:buFontTx/>
              <a:buNone/>
              <a:defRPr sz="2200">
                <a:solidFill>
                  <a:schemeClr val="bg1"/>
                </a:solidFill>
              </a:defRPr>
            </a:lvl1pPr>
          </a:lstStyle>
          <a:p>
            <a:pPr lvl="0"/>
            <a:r>
              <a:rPr lang="en-US" dirty="0"/>
              <a:t>ANSWER</a:t>
            </a:r>
          </a:p>
        </p:txBody>
      </p:sp>
      <p:sp>
        <p:nvSpPr>
          <p:cNvPr id="10" name="Content Placeholder 2">
            <a:extLst>
              <a:ext uri="{FF2B5EF4-FFF2-40B4-BE49-F238E27FC236}">
                <a16:creationId xmlns:a16="http://schemas.microsoft.com/office/drawing/2014/main" id="{A038EDB6-B1D4-C4C7-16E0-1676D5C5DC86}"/>
              </a:ext>
            </a:extLst>
          </p:cNvPr>
          <p:cNvSpPr>
            <a:spLocks noGrp="1"/>
          </p:cNvSpPr>
          <p:nvPr>
            <p:ph idx="71" hasCustomPrompt="1"/>
          </p:nvPr>
        </p:nvSpPr>
        <p:spPr>
          <a:xfrm>
            <a:off x="2971800" y="5009794"/>
            <a:ext cx="1612032"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32" name="Content Placeholder 2">
            <a:extLst>
              <a:ext uri="{FF2B5EF4-FFF2-40B4-BE49-F238E27FC236}">
                <a16:creationId xmlns:a16="http://schemas.microsoft.com/office/drawing/2014/main" id="{C751E6E5-CA12-B2D0-58C7-469054046F5A}"/>
              </a:ext>
            </a:extLst>
          </p:cNvPr>
          <p:cNvSpPr>
            <a:spLocks noGrp="1"/>
          </p:cNvSpPr>
          <p:nvPr>
            <p:ph idx="72" hasCustomPrompt="1"/>
          </p:nvPr>
        </p:nvSpPr>
        <p:spPr>
          <a:xfrm>
            <a:off x="4694582" y="5729219"/>
            <a:ext cx="1612032"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33" name="Content Placeholder 2">
            <a:extLst>
              <a:ext uri="{FF2B5EF4-FFF2-40B4-BE49-F238E27FC236}">
                <a16:creationId xmlns:a16="http://schemas.microsoft.com/office/drawing/2014/main" id="{33078E51-15F2-A767-6840-95B872FC95A2}"/>
              </a:ext>
            </a:extLst>
          </p:cNvPr>
          <p:cNvSpPr>
            <a:spLocks noGrp="1"/>
          </p:cNvSpPr>
          <p:nvPr>
            <p:ph idx="73" hasCustomPrompt="1"/>
          </p:nvPr>
        </p:nvSpPr>
        <p:spPr>
          <a:xfrm>
            <a:off x="4694582" y="2204864"/>
            <a:ext cx="1612032"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34" name="Content Placeholder 2">
            <a:extLst>
              <a:ext uri="{FF2B5EF4-FFF2-40B4-BE49-F238E27FC236}">
                <a16:creationId xmlns:a16="http://schemas.microsoft.com/office/drawing/2014/main" id="{D33CBDF5-EF36-7B89-DABE-D0DDA3E38082}"/>
              </a:ext>
            </a:extLst>
          </p:cNvPr>
          <p:cNvSpPr>
            <a:spLocks noGrp="1"/>
          </p:cNvSpPr>
          <p:nvPr>
            <p:ph idx="74" hasCustomPrompt="1"/>
          </p:nvPr>
        </p:nvSpPr>
        <p:spPr>
          <a:xfrm>
            <a:off x="4694582" y="3603487"/>
            <a:ext cx="1612032"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35" name="Content Placeholder 2">
            <a:extLst>
              <a:ext uri="{FF2B5EF4-FFF2-40B4-BE49-F238E27FC236}">
                <a16:creationId xmlns:a16="http://schemas.microsoft.com/office/drawing/2014/main" id="{58F5DDAA-6A1F-D435-A987-7E1268FAD89E}"/>
              </a:ext>
            </a:extLst>
          </p:cNvPr>
          <p:cNvSpPr>
            <a:spLocks noGrp="1"/>
          </p:cNvSpPr>
          <p:nvPr>
            <p:ph idx="75" hasCustomPrompt="1"/>
          </p:nvPr>
        </p:nvSpPr>
        <p:spPr>
          <a:xfrm>
            <a:off x="4694582" y="2916605"/>
            <a:ext cx="1612032"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36" name="Content Placeholder 2">
            <a:extLst>
              <a:ext uri="{FF2B5EF4-FFF2-40B4-BE49-F238E27FC236}">
                <a16:creationId xmlns:a16="http://schemas.microsoft.com/office/drawing/2014/main" id="{F7928C2B-0580-134E-5CC6-21A1D769A411}"/>
              </a:ext>
            </a:extLst>
          </p:cNvPr>
          <p:cNvSpPr>
            <a:spLocks noGrp="1"/>
          </p:cNvSpPr>
          <p:nvPr>
            <p:ph idx="76" hasCustomPrompt="1"/>
          </p:nvPr>
        </p:nvSpPr>
        <p:spPr>
          <a:xfrm>
            <a:off x="4694582" y="4290369"/>
            <a:ext cx="1612032"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37" name="Content Placeholder 2">
            <a:extLst>
              <a:ext uri="{FF2B5EF4-FFF2-40B4-BE49-F238E27FC236}">
                <a16:creationId xmlns:a16="http://schemas.microsoft.com/office/drawing/2014/main" id="{ED5A654B-15C5-5B41-56E6-264FEBAF259A}"/>
              </a:ext>
            </a:extLst>
          </p:cNvPr>
          <p:cNvSpPr>
            <a:spLocks noGrp="1"/>
          </p:cNvSpPr>
          <p:nvPr>
            <p:ph idx="77" hasCustomPrompt="1"/>
          </p:nvPr>
        </p:nvSpPr>
        <p:spPr>
          <a:xfrm>
            <a:off x="4694582" y="1420982"/>
            <a:ext cx="1612032" cy="640080"/>
          </a:xfrm>
          <a:prstGeom prst="rect">
            <a:avLst/>
          </a:prstGeom>
        </p:spPr>
        <p:txBody>
          <a:bodyPr anchor="ctr"/>
          <a:lstStyle>
            <a:lvl1pPr marL="0" indent="0" algn="ctr">
              <a:lnSpc>
                <a:spcPts val="2200"/>
              </a:lnSpc>
              <a:buFontTx/>
              <a:buNone/>
              <a:defRPr sz="2200">
                <a:solidFill>
                  <a:schemeClr val="bg1"/>
                </a:solidFill>
              </a:defRPr>
            </a:lvl1pPr>
          </a:lstStyle>
          <a:p>
            <a:pPr lvl="0"/>
            <a:r>
              <a:rPr lang="en-US" dirty="0"/>
              <a:t>ANSWER</a:t>
            </a:r>
          </a:p>
        </p:txBody>
      </p:sp>
      <p:sp>
        <p:nvSpPr>
          <p:cNvPr id="38" name="Content Placeholder 2">
            <a:extLst>
              <a:ext uri="{FF2B5EF4-FFF2-40B4-BE49-F238E27FC236}">
                <a16:creationId xmlns:a16="http://schemas.microsoft.com/office/drawing/2014/main" id="{2E9CA22E-55AD-C03E-9C55-8A839481076F}"/>
              </a:ext>
            </a:extLst>
          </p:cNvPr>
          <p:cNvSpPr>
            <a:spLocks noGrp="1"/>
          </p:cNvSpPr>
          <p:nvPr>
            <p:ph idx="78" hasCustomPrompt="1"/>
          </p:nvPr>
        </p:nvSpPr>
        <p:spPr>
          <a:xfrm>
            <a:off x="4694582" y="5009794"/>
            <a:ext cx="1612032"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39" name="Content Placeholder 2">
            <a:extLst>
              <a:ext uri="{FF2B5EF4-FFF2-40B4-BE49-F238E27FC236}">
                <a16:creationId xmlns:a16="http://schemas.microsoft.com/office/drawing/2014/main" id="{2FB8A36F-7836-DC82-7217-71A541F36496}"/>
              </a:ext>
            </a:extLst>
          </p:cNvPr>
          <p:cNvSpPr>
            <a:spLocks noGrp="1"/>
          </p:cNvSpPr>
          <p:nvPr>
            <p:ph idx="79" hasCustomPrompt="1"/>
          </p:nvPr>
        </p:nvSpPr>
        <p:spPr>
          <a:xfrm>
            <a:off x="6430616" y="5729219"/>
            <a:ext cx="1612032"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40" name="Content Placeholder 2">
            <a:extLst>
              <a:ext uri="{FF2B5EF4-FFF2-40B4-BE49-F238E27FC236}">
                <a16:creationId xmlns:a16="http://schemas.microsoft.com/office/drawing/2014/main" id="{02CAB6F1-7E4C-4CF0-12C9-85E5FB07CEA2}"/>
              </a:ext>
            </a:extLst>
          </p:cNvPr>
          <p:cNvSpPr>
            <a:spLocks noGrp="1"/>
          </p:cNvSpPr>
          <p:nvPr>
            <p:ph idx="80" hasCustomPrompt="1"/>
          </p:nvPr>
        </p:nvSpPr>
        <p:spPr>
          <a:xfrm>
            <a:off x="6430616" y="2204864"/>
            <a:ext cx="1612032"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41" name="Content Placeholder 2">
            <a:extLst>
              <a:ext uri="{FF2B5EF4-FFF2-40B4-BE49-F238E27FC236}">
                <a16:creationId xmlns:a16="http://schemas.microsoft.com/office/drawing/2014/main" id="{27D9005F-6891-8E94-64C3-851AEE450D15}"/>
              </a:ext>
            </a:extLst>
          </p:cNvPr>
          <p:cNvSpPr>
            <a:spLocks noGrp="1"/>
          </p:cNvSpPr>
          <p:nvPr>
            <p:ph idx="81" hasCustomPrompt="1"/>
          </p:nvPr>
        </p:nvSpPr>
        <p:spPr>
          <a:xfrm>
            <a:off x="6430616" y="3603487"/>
            <a:ext cx="1612032"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42" name="Content Placeholder 2">
            <a:extLst>
              <a:ext uri="{FF2B5EF4-FFF2-40B4-BE49-F238E27FC236}">
                <a16:creationId xmlns:a16="http://schemas.microsoft.com/office/drawing/2014/main" id="{0B93B575-B12F-E8CA-C148-0CD54C4C082B}"/>
              </a:ext>
            </a:extLst>
          </p:cNvPr>
          <p:cNvSpPr>
            <a:spLocks noGrp="1"/>
          </p:cNvSpPr>
          <p:nvPr>
            <p:ph idx="82" hasCustomPrompt="1"/>
          </p:nvPr>
        </p:nvSpPr>
        <p:spPr>
          <a:xfrm>
            <a:off x="6430616" y="2916605"/>
            <a:ext cx="1612032"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43" name="Content Placeholder 2">
            <a:extLst>
              <a:ext uri="{FF2B5EF4-FFF2-40B4-BE49-F238E27FC236}">
                <a16:creationId xmlns:a16="http://schemas.microsoft.com/office/drawing/2014/main" id="{2CDCFAB4-DF46-6BC9-7286-41B7E72E9880}"/>
              </a:ext>
            </a:extLst>
          </p:cNvPr>
          <p:cNvSpPr>
            <a:spLocks noGrp="1"/>
          </p:cNvSpPr>
          <p:nvPr>
            <p:ph idx="83" hasCustomPrompt="1"/>
          </p:nvPr>
        </p:nvSpPr>
        <p:spPr>
          <a:xfrm>
            <a:off x="6430616" y="4290369"/>
            <a:ext cx="1612032"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44" name="Content Placeholder 2">
            <a:extLst>
              <a:ext uri="{FF2B5EF4-FFF2-40B4-BE49-F238E27FC236}">
                <a16:creationId xmlns:a16="http://schemas.microsoft.com/office/drawing/2014/main" id="{9257D474-BA11-8586-8DCC-C219B4CD7F40}"/>
              </a:ext>
            </a:extLst>
          </p:cNvPr>
          <p:cNvSpPr>
            <a:spLocks noGrp="1"/>
          </p:cNvSpPr>
          <p:nvPr>
            <p:ph idx="84" hasCustomPrompt="1"/>
          </p:nvPr>
        </p:nvSpPr>
        <p:spPr>
          <a:xfrm>
            <a:off x="6430616" y="1420982"/>
            <a:ext cx="1612032" cy="640080"/>
          </a:xfrm>
          <a:prstGeom prst="rect">
            <a:avLst/>
          </a:prstGeom>
        </p:spPr>
        <p:txBody>
          <a:bodyPr anchor="ctr"/>
          <a:lstStyle>
            <a:lvl1pPr marL="0" indent="0" algn="ctr">
              <a:lnSpc>
                <a:spcPts val="2200"/>
              </a:lnSpc>
              <a:buFontTx/>
              <a:buNone/>
              <a:defRPr sz="2200">
                <a:solidFill>
                  <a:schemeClr val="bg1"/>
                </a:solidFill>
              </a:defRPr>
            </a:lvl1pPr>
          </a:lstStyle>
          <a:p>
            <a:pPr lvl="0"/>
            <a:r>
              <a:rPr lang="en-US" dirty="0"/>
              <a:t>ANSWER</a:t>
            </a:r>
          </a:p>
        </p:txBody>
      </p:sp>
      <p:sp>
        <p:nvSpPr>
          <p:cNvPr id="45" name="Content Placeholder 2">
            <a:extLst>
              <a:ext uri="{FF2B5EF4-FFF2-40B4-BE49-F238E27FC236}">
                <a16:creationId xmlns:a16="http://schemas.microsoft.com/office/drawing/2014/main" id="{35CD0373-BA1A-7276-7B52-972D2C43E87C}"/>
              </a:ext>
            </a:extLst>
          </p:cNvPr>
          <p:cNvSpPr>
            <a:spLocks noGrp="1"/>
          </p:cNvSpPr>
          <p:nvPr>
            <p:ph idx="85" hasCustomPrompt="1"/>
          </p:nvPr>
        </p:nvSpPr>
        <p:spPr>
          <a:xfrm>
            <a:off x="6430616" y="5009794"/>
            <a:ext cx="1612032"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46" name="Content Placeholder 2">
            <a:extLst>
              <a:ext uri="{FF2B5EF4-FFF2-40B4-BE49-F238E27FC236}">
                <a16:creationId xmlns:a16="http://schemas.microsoft.com/office/drawing/2014/main" id="{634CB9F9-DFCE-567E-5599-D9865CCE5237}"/>
              </a:ext>
            </a:extLst>
          </p:cNvPr>
          <p:cNvSpPr>
            <a:spLocks noGrp="1"/>
          </p:cNvSpPr>
          <p:nvPr>
            <p:ph idx="86" hasCustomPrompt="1"/>
          </p:nvPr>
        </p:nvSpPr>
        <p:spPr>
          <a:xfrm>
            <a:off x="8166651" y="5729219"/>
            <a:ext cx="1612032"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47" name="Content Placeholder 2">
            <a:extLst>
              <a:ext uri="{FF2B5EF4-FFF2-40B4-BE49-F238E27FC236}">
                <a16:creationId xmlns:a16="http://schemas.microsoft.com/office/drawing/2014/main" id="{A70753A5-DD59-7311-83CC-E39C3D30855E}"/>
              </a:ext>
            </a:extLst>
          </p:cNvPr>
          <p:cNvSpPr>
            <a:spLocks noGrp="1"/>
          </p:cNvSpPr>
          <p:nvPr>
            <p:ph idx="87" hasCustomPrompt="1"/>
          </p:nvPr>
        </p:nvSpPr>
        <p:spPr>
          <a:xfrm>
            <a:off x="8166651" y="2204864"/>
            <a:ext cx="1612032"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48" name="Content Placeholder 2">
            <a:extLst>
              <a:ext uri="{FF2B5EF4-FFF2-40B4-BE49-F238E27FC236}">
                <a16:creationId xmlns:a16="http://schemas.microsoft.com/office/drawing/2014/main" id="{C86E83AA-3A0A-67A1-E343-A2665083D809}"/>
              </a:ext>
            </a:extLst>
          </p:cNvPr>
          <p:cNvSpPr>
            <a:spLocks noGrp="1"/>
          </p:cNvSpPr>
          <p:nvPr>
            <p:ph idx="88" hasCustomPrompt="1"/>
          </p:nvPr>
        </p:nvSpPr>
        <p:spPr>
          <a:xfrm>
            <a:off x="8166651" y="3603487"/>
            <a:ext cx="1612032"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49" name="Content Placeholder 2">
            <a:extLst>
              <a:ext uri="{FF2B5EF4-FFF2-40B4-BE49-F238E27FC236}">
                <a16:creationId xmlns:a16="http://schemas.microsoft.com/office/drawing/2014/main" id="{AA8BF7EC-A98E-EAFD-0CE1-08495A00AAD6}"/>
              </a:ext>
            </a:extLst>
          </p:cNvPr>
          <p:cNvSpPr>
            <a:spLocks noGrp="1"/>
          </p:cNvSpPr>
          <p:nvPr>
            <p:ph idx="89" hasCustomPrompt="1"/>
          </p:nvPr>
        </p:nvSpPr>
        <p:spPr>
          <a:xfrm>
            <a:off x="8166651" y="2916605"/>
            <a:ext cx="1612032"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50" name="Content Placeholder 2">
            <a:extLst>
              <a:ext uri="{FF2B5EF4-FFF2-40B4-BE49-F238E27FC236}">
                <a16:creationId xmlns:a16="http://schemas.microsoft.com/office/drawing/2014/main" id="{860AD20B-CE19-17CA-C047-12310CFC3968}"/>
              </a:ext>
            </a:extLst>
          </p:cNvPr>
          <p:cNvSpPr>
            <a:spLocks noGrp="1"/>
          </p:cNvSpPr>
          <p:nvPr>
            <p:ph idx="90" hasCustomPrompt="1"/>
          </p:nvPr>
        </p:nvSpPr>
        <p:spPr>
          <a:xfrm>
            <a:off x="8166651" y="4290369"/>
            <a:ext cx="1612032"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51" name="Content Placeholder 2">
            <a:extLst>
              <a:ext uri="{FF2B5EF4-FFF2-40B4-BE49-F238E27FC236}">
                <a16:creationId xmlns:a16="http://schemas.microsoft.com/office/drawing/2014/main" id="{041CDD98-4EBD-3DB1-57AA-527FC72BB7BA}"/>
              </a:ext>
            </a:extLst>
          </p:cNvPr>
          <p:cNvSpPr>
            <a:spLocks noGrp="1"/>
          </p:cNvSpPr>
          <p:nvPr>
            <p:ph idx="91" hasCustomPrompt="1"/>
          </p:nvPr>
        </p:nvSpPr>
        <p:spPr>
          <a:xfrm>
            <a:off x="8166651" y="1420982"/>
            <a:ext cx="1612032" cy="640080"/>
          </a:xfrm>
          <a:prstGeom prst="rect">
            <a:avLst/>
          </a:prstGeom>
        </p:spPr>
        <p:txBody>
          <a:bodyPr anchor="ctr"/>
          <a:lstStyle>
            <a:lvl1pPr marL="0" indent="0" algn="ctr">
              <a:lnSpc>
                <a:spcPts val="2200"/>
              </a:lnSpc>
              <a:buFontTx/>
              <a:buNone/>
              <a:defRPr sz="2200">
                <a:solidFill>
                  <a:schemeClr val="bg1"/>
                </a:solidFill>
              </a:defRPr>
            </a:lvl1pPr>
          </a:lstStyle>
          <a:p>
            <a:pPr lvl="0"/>
            <a:r>
              <a:rPr lang="en-US" dirty="0"/>
              <a:t>ANSWER</a:t>
            </a:r>
          </a:p>
        </p:txBody>
      </p:sp>
      <p:sp>
        <p:nvSpPr>
          <p:cNvPr id="52" name="Content Placeholder 2">
            <a:extLst>
              <a:ext uri="{FF2B5EF4-FFF2-40B4-BE49-F238E27FC236}">
                <a16:creationId xmlns:a16="http://schemas.microsoft.com/office/drawing/2014/main" id="{0F2E6266-4AC9-C28A-53E1-9E207C595951}"/>
              </a:ext>
            </a:extLst>
          </p:cNvPr>
          <p:cNvSpPr>
            <a:spLocks noGrp="1"/>
          </p:cNvSpPr>
          <p:nvPr>
            <p:ph idx="92" hasCustomPrompt="1"/>
          </p:nvPr>
        </p:nvSpPr>
        <p:spPr>
          <a:xfrm>
            <a:off x="8166651" y="5009794"/>
            <a:ext cx="1612032"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53" name="Content Placeholder 2">
            <a:extLst>
              <a:ext uri="{FF2B5EF4-FFF2-40B4-BE49-F238E27FC236}">
                <a16:creationId xmlns:a16="http://schemas.microsoft.com/office/drawing/2014/main" id="{F3C34D7C-CC9C-2BDD-A94F-11E9CE3942D3}"/>
              </a:ext>
            </a:extLst>
          </p:cNvPr>
          <p:cNvSpPr>
            <a:spLocks noGrp="1"/>
          </p:cNvSpPr>
          <p:nvPr>
            <p:ph idx="93" hasCustomPrompt="1"/>
          </p:nvPr>
        </p:nvSpPr>
        <p:spPr>
          <a:xfrm>
            <a:off x="9889433" y="5729219"/>
            <a:ext cx="1612032"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54" name="Content Placeholder 2">
            <a:extLst>
              <a:ext uri="{FF2B5EF4-FFF2-40B4-BE49-F238E27FC236}">
                <a16:creationId xmlns:a16="http://schemas.microsoft.com/office/drawing/2014/main" id="{B15AF04B-92D1-34D6-A754-E973666115B4}"/>
              </a:ext>
            </a:extLst>
          </p:cNvPr>
          <p:cNvSpPr>
            <a:spLocks noGrp="1"/>
          </p:cNvSpPr>
          <p:nvPr>
            <p:ph idx="94" hasCustomPrompt="1"/>
          </p:nvPr>
        </p:nvSpPr>
        <p:spPr>
          <a:xfrm>
            <a:off x="9889433" y="2204864"/>
            <a:ext cx="1612032"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55" name="Content Placeholder 2">
            <a:extLst>
              <a:ext uri="{FF2B5EF4-FFF2-40B4-BE49-F238E27FC236}">
                <a16:creationId xmlns:a16="http://schemas.microsoft.com/office/drawing/2014/main" id="{2DA64C80-5254-5EDE-AB64-9C35A078FB0D}"/>
              </a:ext>
            </a:extLst>
          </p:cNvPr>
          <p:cNvSpPr>
            <a:spLocks noGrp="1"/>
          </p:cNvSpPr>
          <p:nvPr>
            <p:ph idx="95" hasCustomPrompt="1"/>
          </p:nvPr>
        </p:nvSpPr>
        <p:spPr>
          <a:xfrm>
            <a:off x="9889433" y="3603487"/>
            <a:ext cx="1612032"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56" name="Content Placeholder 2">
            <a:extLst>
              <a:ext uri="{FF2B5EF4-FFF2-40B4-BE49-F238E27FC236}">
                <a16:creationId xmlns:a16="http://schemas.microsoft.com/office/drawing/2014/main" id="{21F9D0F4-0632-181C-9872-A558D74B2F87}"/>
              </a:ext>
            </a:extLst>
          </p:cNvPr>
          <p:cNvSpPr>
            <a:spLocks noGrp="1"/>
          </p:cNvSpPr>
          <p:nvPr>
            <p:ph idx="96" hasCustomPrompt="1"/>
          </p:nvPr>
        </p:nvSpPr>
        <p:spPr>
          <a:xfrm>
            <a:off x="9889433" y="2916605"/>
            <a:ext cx="1612032"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57" name="Content Placeholder 2">
            <a:extLst>
              <a:ext uri="{FF2B5EF4-FFF2-40B4-BE49-F238E27FC236}">
                <a16:creationId xmlns:a16="http://schemas.microsoft.com/office/drawing/2014/main" id="{C327AC43-6B21-DBCF-38C6-9F413BEEBC83}"/>
              </a:ext>
            </a:extLst>
          </p:cNvPr>
          <p:cNvSpPr>
            <a:spLocks noGrp="1"/>
          </p:cNvSpPr>
          <p:nvPr>
            <p:ph idx="97" hasCustomPrompt="1"/>
          </p:nvPr>
        </p:nvSpPr>
        <p:spPr>
          <a:xfrm>
            <a:off x="9889433" y="4290369"/>
            <a:ext cx="1612032"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58" name="Content Placeholder 2">
            <a:extLst>
              <a:ext uri="{FF2B5EF4-FFF2-40B4-BE49-F238E27FC236}">
                <a16:creationId xmlns:a16="http://schemas.microsoft.com/office/drawing/2014/main" id="{FFED6D79-35F5-564F-5EAE-E1FD56E08927}"/>
              </a:ext>
            </a:extLst>
          </p:cNvPr>
          <p:cNvSpPr>
            <a:spLocks noGrp="1"/>
          </p:cNvSpPr>
          <p:nvPr>
            <p:ph idx="98" hasCustomPrompt="1"/>
          </p:nvPr>
        </p:nvSpPr>
        <p:spPr>
          <a:xfrm>
            <a:off x="9889433" y="1420982"/>
            <a:ext cx="1612032" cy="640080"/>
          </a:xfrm>
          <a:prstGeom prst="rect">
            <a:avLst/>
          </a:prstGeom>
        </p:spPr>
        <p:txBody>
          <a:bodyPr anchor="ctr"/>
          <a:lstStyle>
            <a:lvl1pPr marL="0" indent="0" algn="ctr">
              <a:lnSpc>
                <a:spcPts val="2200"/>
              </a:lnSpc>
              <a:buFontTx/>
              <a:buNone/>
              <a:defRPr sz="2200">
                <a:solidFill>
                  <a:schemeClr val="bg1"/>
                </a:solidFill>
              </a:defRPr>
            </a:lvl1pPr>
          </a:lstStyle>
          <a:p>
            <a:pPr lvl="0"/>
            <a:r>
              <a:rPr lang="en-US" dirty="0"/>
              <a:t>ANSWER</a:t>
            </a:r>
          </a:p>
        </p:txBody>
      </p:sp>
      <p:sp>
        <p:nvSpPr>
          <p:cNvPr id="59" name="Content Placeholder 2">
            <a:extLst>
              <a:ext uri="{FF2B5EF4-FFF2-40B4-BE49-F238E27FC236}">
                <a16:creationId xmlns:a16="http://schemas.microsoft.com/office/drawing/2014/main" id="{3E91C46F-4CAB-BEAD-1C53-92891ED0AAA2}"/>
              </a:ext>
            </a:extLst>
          </p:cNvPr>
          <p:cNvSpPr>
            <a:spLocks noGrp="1"/>
          </p:cNvSpPr>
          <p:nvPr>
            <p:ph idx="99" hasCustomPrompt="1"/>
          </p:nvPr>
        </p:nvSpPr>
        <p:spPr>
          <a:xfrm>
            <a:off x="9889433" y="5009794"/>
            <a:ext cx="1612032"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Tree>
    <p:extLst>
      <p:ext uri="{BB962C8B-B14F-4D97-AF65-F5344CB8AC3E}">
        <p14:creationId xmlns:p14="http://schemas.microsoft.com/office/powerpoint/2010/main" val="41304093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6668386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569976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14106F-A246-2E48-9544-E8146AB80CF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3229C53-2CA9-764A-93AB-ECAD546B01F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66C782C-8745-7347-B6AC-4D8772289B98}"/>
              </a:ext>
            </a:extLst>
          </p:cNvPr>
          <p:cNvSpPr>
            <a:spLocks noGrp="1"/>
          </p:cNvSpPr>
          <p:nvPr>
            <p:ph type="dt" sz="half" idx="10"/>
          </p:nvPr>
        </p:nvSpPr>
        <p:spPr/>
        <p:txBody>
          <a:bodyPr/>
          <a:lstStyle/>
          <a:p>
            <a:fld id="{37A2730A-859E-B540-ADF3-E97069AD1FDB}" type="datetimeFigureOut">
              <a:rPr lang="en-US" smtClean="0"/>
              <a:t>4/1/26</a:t>
            </a:fld>
            <a:endParaRPr lang="en-US"/>
          </a:p>
        </p:txBody>
      </p:sp>
      <p:sp>
        <p:nvSpPr>
          <p:cNvPr id="5" name="Footer Placeholder 4">
            <a:extLst>
              <a:ext uri="{FF2B5EF4-FFF2-40B4-BE49-F238E27FC236}">
                <a16:creationId xmlns:a16="http://schemas.microsoft.com/office/drawing/2014/main" id="{0A1CFD0D-118D-4441-A91C-1B836A28AA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CB8388-0632-6942-96AC-2D619404EDCE}"/>
              </a:ext>
            </a:extLst>
          </p:cNvPr>
          <p:cNvSpPr>
            <a:spLocks noGrp="1"/>
          </p:cNvSpPr>
          <p:nvPr>
            <p:ph type="sldNum" sz="quarter" idx="12"/>
          </p:nvPr>
        </p:nvSpPr>
        <p:spPr/>
        <p:txBody>
          <a:bodyPr/>
          <a:lstStyle/>
          <a:p>
            <a:fld id="{8E05DC9C-C50D-D242-B083-59CEE07163F1}" type="slidenum">
              <a:rPr lang="en-US" smtClean="0"/>
              <a:t>‹#›</a:t>
            </a:fld>
            <a:endParaRPr lang="en-US"/>
          </a:p>
        </p:txBody>
      </p:sp>
    </p:spTree>
    <p:extLst>
      <p:ext uri="{BB962C8B-B14F-4D97-AF65-F5344CB8AC3E}">
        <p14:creationId xmlns:p14="http://schemas.microsoft.com/office/powerpoint/2010/main" val="293026544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BFEA2F-4473-0948-AB43-EBE335118AC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708B151-747D-604F-903D-9A920F3178C3}"/>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047E0C-8A67-AE45-9E33-B90E65F82661}"/>
              </a:ext>
            </a:extLst>
          </p:cNvPr>
          <p:cNvSpPr>
            <a:spLocks noGrp="1"/>
          </p:cNvSpPr>
          <p:nvPr>
            <p:ph type="dt" sz="half" idx="10"/>
          </p:nvPr>
        </p:nvSpPr>
        <p:spPr/>
        <p:txBody>
          <a:bodyPr/>
          <a:lstStyle/>
          <a:p>
            <a:fld id="{37A2730A-859E-B540-ADF3-E97069AD1FDB}" type="datetimeFigureOut">
              <a:rPr lang="en-US" smtClean="0"/>
              <a:t>4/1/26</a:t>
            </a:fld>
            <a:endParaRPr lang="en-US"/>
          </a:p>
        </p:txBody>
      </p:sp>
      <p:sp>
        <p:nvSpPr>
          <p:cNvPr id="5" name="Footer Placeholder 4">
            <a:extLst>
              <a:ext uri="{FF2B5EF4-FFF2-40B4-BE49-F238E27FC236}">
                <a16:creationId xmlns:a16="http://schemas.microsoft.com/office/drawing/2014/main" id="{702C27D1-B1FA-884E-BB86-6AA912AD2C1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40875C-8A74-6B43-8AF6-63659F8EC74F}"/>
              </a:ext>
            </a:extLst>
          </p:cNvPr>
          <p:cNvSpPr>
            <a:spLocks noGrp="1"/>
          </p:cNvSpPr>
          <p:nvPr>
            <p:ph type="sldNum" sz="quarter" idx="12"/>
          </p:nvPr>
        </p:nvSpPr>
        <p:spPr/>
        <p:txBody>
          <a:bodyPr/>
          <a:lstStyle/>
          <a:p>
            <a:fld id="{8E05DC9C-C50D-D242-B083-59CEE07163F1}" type="slidenum">
              <a:rPr lang="en-US" smtClean="0"/>
              <a:t>‹#›</a:t>
            </a:fld>
            <a:endParaRPr lang="en-US"/>
          </a:p>
        </p:txBody>
      </p:sp>
    </p:spTree>
    <p:extLst>
      <p:ext uri="{BB962C8B-B14F-4D97-AF65-F5344CB8AC3E}">
        <p14:creationId xmlns:p14="http://schemas.microsoft.com/office/powerpoint/2010/main" val="201065127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B73F97-6513-314A-BEB3-8AC3A43CEF6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BAC1008-6364-A640-BA0B-D8775884B51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A5AB27E-7D19-9148-AFBE-D10DF7C15B9E}"/>
              </a:ext>
            </a:extLst>
          </p:cNvPr>
          <p:cNvSpPr>
            <a:spLocks noGrp="1"/>
          </p:cNvSpPr>
          <p:nvPr>
            <p:ph type="dt" sz="half" idx="10"/>
          </p:nvPr>
        </p:nvSpPr>
        <p:spPr/>
        <p:txBody>
          <a:bodyPr/>
          <a:lstStyle/>
          <a:p>
            <a:fld id="{37A2730A-859E-B540-ADF3-E97069AD1FDB}" type="datetimeFigureOut">
              <a:rPr lang="en-US" smtClean="0"/>
              <a:t>4/1/26</a:t>
            </a:fld>
            <a:endParaRPr lang="en-US"/>
          </a:p>
        </p:txBody>
      </p:sp>
      <p:sp>
        <p:nvSpPr>
          <p:cNvPr id="5" name="Footer Placeholder 4">
            <a:extLst>
              <a:ext uri="{FF2B5EF4-FFF2-40B4-BE49-F238E27FC236}">
                <a16:creationId xmlns:a16="http://schemas.microsoft.com/office/drawing/2014/main" id="{FF17AB2F-DBDD-3343-AB56-539EF251BC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82543B-D933-004D-99FF-224DE8B9700E}"/>
              </a:ext>
            </a:extLst>
          </p:cNvPr>
          <p:cNvSpPr>
            <a:spLocks noGrp="1"/>
          </p:cNvSpPr>
          <p:nvPr>
            <p:ph type="sldNum" sz="quarter" idx="12"/>
          </p:nvPr>
        </p:nvSpPr>
        <p:spPr/>
        <p:txBody>
          <a:bodyPr/>
          <a:lstStyle/>
          <a:p>
            <a:fld id="{8E05DC9C-C50D-D242-B083-59CEE07163F1}" type="slidenum">
              <a:rPr lang="en-US" smtClean="0"/>
              <a:t>‹#›</a:t>
            </a:fld>
            <a:endParaRPr lang="en-US"/>
          </a:p>
        </p:txBody>
      </p:sp>
    </p:spTree>
    <p:extLst>
      <p:ext uri="{BB962C8B-B14F-4D97-AF65-F5344CB8AC3E}">
        <p14:creationId xmlns:p14="http://schemas.microsoft.com/office/powerpoint/2010/main" val="5240422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7E5657-C487-1D4B-9C65-4DD0F323D1E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FBF2E6E-20E6-9043-A03F-A481416CA8EB}"/>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ECB42E3-D2BE-6F4D-92FC-1494FD65C170}"/>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2A5245B-18BD-FF4F-92B6-242006FB81F1}"/>
              </a:ext>
            </a:extLst>
          </p:cNvPr>
          <p:cNvSpPr>
            <a:spLocks noGrp="1"/>
          </p:cNvSpPr>
          <p:nvPr>
            <p:ph type="dt" sz="half" idx="10"/>
          </p:nvPr>
        </p:nvSpPr>
        <p:spPr/>
        <p:txBody>
          <a:bodyPr/>
          <a:lstStyle/>
          <a:p>
            <a:fld id="{37A2730A-859E-B540-ADF3-E97069AD1FDB}" type="datetimeFigureOut">
              <a:rPr lang="en-US" smtClean="0"/>
              <a:t>4/1/26</a:t>
            </a:fld>
            <a:endParaRPr lang="en-US"/>
          </a:p>
        </p:txBody>
      </p:sp>
      <p:sp>
        <p:nvSpPr>
          <p:cNvPr id="6" name="Footer Placeholder 5">
            <a:extLst>
              <a:ext uri="{FF2B5EF4-FFF2-40B4-BE49-F238E27FC236}">
                <a16:creationId xmlns:a16="http://schemas.microsoft.com/office/drawing/2014/main" id="{BE081255-874F-754B-A47E-861DA0CD158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0E19D76-7CF9-AC46-8DF1-89FFCD7B2D7E}"/>
              </a:ext>
            </a:extLst>
          </p:cNvPr>
          <p:cNvSpPr>
            <a:spLocks noGrp="1"/>
          </p:cNvSpPr>
          <p:nvPr>
            <p:ph type="sldNum" sz="quarter" idx="12"/>
          </p:nvPr>
        </p:nvSpPr>
        <p:spPr/>
        <p:txBody>
          <a:bodyPr/>
          <a:lstStyle/>
          <a:p>
            <a:fld id="{8E05DC9C-C50D-D242-B083-59CEE07163F1}" type="slidenum">
              <a:rPr lang="en-US" smtClean="0"/>
              <a:t>‹#›</a:t>
            </a:fld>
            <a:endParaRPr lang="en-US"/>
          </a:p>
        </p:txBody>
      </p:sp>
    </p:spTree>
    <p:extLst>
      <p:ext uri="{BB962C8B-B14F-4D97-AF65-F5344CB8AC3E}">
        <p14:creationId xmlns:p14="http://schemas.microsoft.com/office/powerpoint/2010/main" val="335090722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93E17C-5F89-8D43-BA72-7627FFCB128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3969009-5908-0446-A2D3-27CA7612D79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2A4F87B-6AD1-4F41-B65A-1712AF5CC500}"/>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39BD845-9E91-C744-AC94-1F3B0763A6B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305476AE-7625-BD41-9CA9-51364370D38F}"/>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5E53358-AC69-5B4B-A141-FBCF7AC85089}"/>
              </a:ext>
            </a:extLst>
          </p:cNvPr>
          <p:cNvSpPr>
            <a:spLocks noGrp="1"/>
          </p:cNvSpPr>
          <p:nvPr>
            <p:ph type="dt" sz="half" idx="10"/>
          </p:nvPr>
        </p:nvSpPr>
        <p:spPr/>
        <p:txBody>
          <a:bodyPr/>
          <a:lstStyle/>
          <a:p>
            <a:fld id="{37A2730A-859E-B540-ADF3-E97069AD1FDB}" type="datetimeFigureOut">
              <a:rPr lang="en-US" smtClean="0"/>
              <a:t>4/1/26</a:t>
            </a:fld>
            <a:endParaRPr lang="en-US"/>
          </a:p>
        </p:txBody>
      </p:sp>
      <p:sp>
        <p:nvSpPr>
          <p:cNvPr id="8" name="Footer Placeholder 7">
            <a:extLst>
              <a:ext uri="{FF2B5EF4-FFF2-40B4-BE49-F238E27FC236}">
                <a16:creationId xmlns:a16="http://schemas.microsoft.com/office/drawing/2014/main" id="{D9FCEA71-D074-9149-9053-65C6E547F04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AC57ED6-3E53-184B-96E1-A81C0B366A20}"/>
              </a:ext>
            </a:extLst>
          </p:cNvPr>
          <p:cNvSpPr>
            <a:spLocks noGrp="1"/>
          </p:cNvSpPr>
          <p:nvPr>
            <p:ph type="sldNum" sz="quarter" idx="12"/>
          </p:nvPr>
        </p:nvSpPr>
        <p:spPr/>
        <p:txBody>
          <a:bodyPr/>
          <a:lstStyle/>
          <a:p>
            <a:fld id="{8E05DC9C-C50D-D242-B083-59CEE07163F1}" type="slidenum">
              <a:rPr lang="en-US" smtClean="0"/>
              <a:t>‹#›</a:t>
            </a:fld>
            <a:endParaRPr lang="en-US"/>
          </a:p>
        </p:txBody>
      </p:sp>
    </p:spTree>
    <p:extLst>
      <p:ext uri="{BB962C8B-B14F-4D97-AF65-F5344CB8AC3E}">
        <p14:creationId xmlns:p14="http://schemas.microsoft.com/office/powerpoint/2010/main" val="353277731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C97104-1EED-AC46-9BFE-74C4C897388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6CA8C08-9E8C-6741-A2F0-5FAB6AE5E4F9}"/>
              </a:ext>
            </a:extLst>
          </p:cNvPr>
          <p:cNvSpPr>
            <a:spLocks noGrp="1"/>
          </p:cNvSpPr>
          <p:nvPr>
            <p:ph type="dt" sz="half" idx="10"/>
          </p:nvPr>
        </p:nvSpPr>
        <p:spPr/>
        <p:txBody>
          <a:bodyPr/>
          <a:lstStyle/>
          <a:p>
            <a:fld id="{37A2730A-859E-B540-ADF3-E97069AD1FDB}" type="datetimeFigureOut">
              <a:rPr lang="en-US" smtClean="0"/>
              <a:t>4/1/26</a:t>
            </a:fld>
            <a:endParaRPr lang="en-US"/>
          </a:p>
        </p:txBody>
      </p:sp>
      <p:sp>
        <p:nvSpPr>
          <p:cNvPr id="4" name="Footer Placeholder 3">
            <a:extLst>
              <a:ext uri="{FF2B5EF4-FFF2-40B4-BE49-F238E27FC236}">
                <a16:creationId xmlns:a16="http://schemas.microsoft.com/office/drawing/2014/main" id="{2AD7E1B8-2D7B-4548-B1EC-8C766C92D94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DE0B748-F1C5-8749-8C42-DAC929DFFC5F}"/>
              </a:ext>
            </a:extLst>
          </p:cNvPr>
          <p:cNvSpPr>
            <a:spLocks noGrp="1"/>
          </p:cNvSpPr>
          <p:nvPr>
            <p:ph type="sldNum" sz="quarter" idx="12"/>
          </p:nvPr>
        </p:nvSpPr>
        <p:spPr/>
        <p:txBody>
          <a:bodyPr/>
          <a:lstStyle/>
          <a:p>
            <a:fld id="{8E05DC9C-C50D-D242-B083-59CEE07163F1}" type="slidenum">
              <a:rPr lang="en-US" smtClean="0"/>
              <a:t>‹#›</a:t>
            </a:fld>
            <a:endParaRPr lang="en-US"/>
          </a:p>
        </p:txBody>
      </p:sp>
    </p:spTree>
    <p:extLst>
      <p:ext uri="{BB962C8B-B14F-4D97-AF65-F5344CB8AC3E}">
        <p14:creationId xmlns:p14="http://schemas.microsoft.com/office/powerpoint/2010/main" val="258330905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FFE7249-F53D-4B4D-A448-22699C3D26CB}"/>
              </a:ext>
            </a:extLst>
          </p:cNvPr>
          <p:cNvSpPr>
            <a:spLocks noGrp="1"/>
          </p:cNvSpPr>
          <p:nvPr>
            <p:ph type="dt" sz="half" idx="10"/>
          </p:nvPr>
        </p:nvSpPr>
        <p:spPr/>
        <p:txBody>
          <a:bodyPr/>
          <a:lstStyle/>
          <a:p>
            <a:fld id="{37A2730A-859E-B540-ADF3-E97069AD1FDB}" type="datetimeFigureOut">
              <a:rPr lang="en-US" smtClean="0"/>
              <a:t>4/1/26</a:t>
            </a:fld>
            <a:endParaRPr lang="en-US"/>
          </a:p>
        </p:txBody>
      </p:sp>
      <p:sp>
        <p:nvSpPr>
          <p:cNvPr id="3" name="Footer Placeholder 2">
            <a:extLst>
              <a:ext uri="{FF2B5EF4-FFF2-40B4-BE49-F238E27FC236}">
                <a16:creationId xmlns:a16="http://schemas.microsoft.com/office/drawing/2014/main" id="{54682F3B-F381-C642-956B-8B897A4E6BF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C599A17-3A94-2D4B-863A-D140FD43EA0B}"/>
              </a:ext>
            </a:extLst>
          </p:cNvPr>
          <p:cNvSpPr>
            <a:spLocks noGrp="1"/>
          </p:cNvSpPr>
          <p:nvPr>
            <p:ph type="sldNum" sz="quarter" idx="12"/>
          </p:nvPr>
        </p:nvSpPr>
        <p:spPr/>
        <p:txBody>
          <a:bodyPr/>
          <a:lstStyle/>
          <a:p>
            <a:fld id="{8E05DC9C-C50D-D242-B083-59CEE07163F1}" type="slidenum">
              <a:rPr lang="en-US" smtClean="0"/>
              <a:t>‹#›</a:t>
            </a:fld>
            <a:endParaRPr lang="en-US"/>
          </a:p>
        </p:txBody>
      </p:sp>
    </p:spTree>
    <p:extLst>
      <p:ext uri="{BB962C8B-B14F-4D97-AF65-F5344CB8AC3E}">
        <p14:creationId xmlns:p14="http://schemas.microsoft.com/office/powerpoint/2010/main" val="13292565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7E8CEF-1C51-8C45-A4DD-823EF2ED191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8E374CA-1122-FA4B-B960-C80ADBD8CFB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2EA1D2F-31D9-944B-9E05-A6DF632D8B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438C1F2-E75A-7847-BE97-4BAFD26A3C17}"/>
              </a:ext>
            </a:extLst>
          </p:cNvPr>
          <p:cNvSpPr>
            <a:spLocks noGrp="1"/>
          </p:cNvSpPr>
          <p:nvPr>
            <p:ph type="dt" sz="half" idx="10"/>
          </p:nvPr>
        </p:nvSpPr>
        <p:spPr/>
        <p:txBody>
          <a:bodyPr/>
          <a:lstStyle/>
          <a:p>
            <a:fld id="{37A2730A-859E-B540-ADF3-E97069AD1FDB}" type="datetimeFigureOut">
              <a:rPr lang="en-US" smtClean="0"/>
              <a:t>4/1/26</a:t>
            </a:fld>
            <a:endParaRPr lang="en-US"/>
          </a:p>
        </p:txBody>
      </p:sp>
      <p:sp>
        <p:nvSpPr>
          <p:cNvPr id="6" name="Footer Placeholder 5">
            <a:extLst>
              <a:ext uri="{FF2B5EF4-FFF2-40B4-BE49-F238E27FC236}">
                <a16:creationId xmlns:a16="http://schemas.microsoft.com/office/drawing/2014/main" id="{87989FF9-DBBA-CD42-95A8-C1446B0102B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B918F56-7D9A-9D48-8FD1-C96B13CCAF54}"/>
              </a:ext>
            </a:extLst>
          </p:cNvPr>
          <p:cNvSpPr>
            <a:spLocks noGrp="1"/>
          </p:cNvSpPr>
          <p:nvPr>
            <p:ph type="sldNum" sz="quarter" idx="12"/>
          </p:nvPr>
        </p:nvSpPr>
        <p:spPr/>
        <p:txBody>
          <a:bodyPr/>
          <a:lstStyle/>
          <a:p>
            <a:fld id="{8E05DC9C-C50D-D242-B083-59CEE07163F1}" type="slidenum">
              <a:rPr lang="en-US" smtClean="0"/>
              <a:t>‹#›</a:t>
            </a:fld>
            <a:endParaRPr lang="en-US"/>
          </a:p>
        </p:txBody>
      </p:sp>
    </p:spTree>
    <p:extLst>
      <p:ext uri="{BB962C8B-B14F-4D97-AF65-F5344CB8AC3E}">
        <p14:creationId xmlns:p14="http://schemas.microsoft.com/office/powerpoint/2010/main" val="362259355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687D9-2240-8D42-BF6D-3237D5EF1CA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333825A-5AFC-8A42-93C4-F00E40A0FD9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DF956E5-5DA8-AB49-9E03-65283DF2A3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78163D5-4687-C243-A8A2-0650A7887076}"/>
              </a:ext>
            </a:extLst>
          </p:cNvPr>
          <p:cNvSpPr>
            <a:spLocks noGrp="1"/>
          </p:cNvSpPr>
          <p:nvPr>
            <p:ph type="dt" sz="half" idx="10"/>
          </p:nvPr>
        </p:nvSpPr>
        <p:spPr/>
        <p:txBody>
          <a:bodyPr/>
          <a:lstStyle/>
          <a:p>
            <a:fld id="{37A2730A-859E-B540-ADF3-E97069AD1FDB}" type="datetimeFigureOut">
              <a:rPr lang="en-US" smtClean="0"/>
              <a:t>4/1/26</a:t>
            </a:fld>
            <a:endParaRPr lang="en-US"/>
          </a:p>
        </p:txBody>
      </p:sp>
      <p:sp>
        <p:nvSpPr>
          <p:cNvPr id="6" name="Footer Placeholder 5">
            <a:extLst>
              <a:ext uri="{FF2B5EF4-FFF2-40B4-BE49-F238E27FC236}">
                <a16:creationId xmlns:a16="http://schemas.microsoft.com/office/drawing/2014/main" id="{38300BF0-29B6-B343-A484-59353A8ACA8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48E5C9-1065-5147-B725-91FB99153EC6}"/>
              </a:ext>
            </a:extLst>
          </p:cNvPr>
          <p:cNvSpPr>
            <a:spLocks noGrp="1"/>
          </p:cNvSpPr>
          <p:nvPr>
            <p:ph type="sldNum" sz="quarter" idx="12"/>
          </p:nvPr>
        </p:nvSpPr>
        <p:spPr/>
        <p:txBody>
          <a:bodyPr/>
          <a:lstStyle/>
          <a:p>
            <a:fld id="{8E05DC9C-C50D-D242-B083-59CEE07163F1}" type="slidenum">
              <a:rPr lang="en-US" smtClean="0"/>
              <a:t>‹#›</a:t>
            </a:fld>
            <a:endParaRPr lang="en-US"/>
          </a:p>
        </p:txBody>
      </p:sp>
    </p:spTree>
    <p:extLst>
      <p:ext uri="{BB962C8B-B14F-4D97-AF65-F5344CB8AC3E}">
        <p14:creationId xmlns:p14="http://schemas.microsoft.com/office/powerpoint/2010/main" val="221148811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659CC8-54DA-0A42-9DA3-C9E7FB11FDD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31DD596-2259-614F-A986-3F25CF600FDE}"/>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A5B1C8-F927-B147-8326-E3862924A8F1}"/>
              </a:ext>
            </a:extLst>
          </p:cNvPr>
          <p:cNvSpPr>
            <a:spLocks noGrp="1"/>
          </p:cNvSpPr>
          <p:nvPr>
            <p:ph type="dt" sz="half" idx="10"/>
          </p:nvPr>
        </p:nvSpPr>
        <p:spPr/>
        <p:txBody>
          <a:bodyPr/>
          <a:lstStyle/>
          <a:p>
            <a:fld id="{37A2730A-859E-B540-ADF3-E97069AD1FDB}" type="datetimeFigureOut">
              <a:rPr lang="en-US" smtClean="0"/>
              <a:t>4/1/26</a:t>
            </a:fld>
            <a:endParaRPr lang="en-US"/>
          </a:p>
        </p:txBody>
      </p:sp>
      <p:sp>
        <p:nvSpPr>
          <p:cNvPr id="5" name="Footer Placeholder 4">
            <a:extLst>
              <a:ext uri="{FF2B5EF4-FFF2-40B4-BE49-F238E27FC236}">
                <a16:creationId xmlns:a16="http://schemas.microsoft.com/office/drawing/2014/main" id="{EC0B53A9-157A-9941-B952-607DAB5FA2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CF697C-66DE-734A-9CA9-579BCEA17025}"/>
              </a:ext>
            </a:extLst>
          </p:cNvPr>
          <p:cNvSpPr>
            <a:spLocks noGrp="1"/>
          </p:cNvSpPr>
          <p:nvPr>
            <p:ph type="sldNum" sz="quarter" idx="12"/>
          </p:nvPr>
        </p:nvSpPr>
        <p:spPr/>
        <p:txBody>
          <a:bodyPr/>
          <a:lstStyle/>
          <a:p>
            <a:fld id="{8E05DC9C-C50D-D242-B083-59CEE07163F1}" type="slidenum">
              <a:rPr lang="en-US" smtClean="0"/>
              <a:t>‹#›</a:t>
            </a:fld>
            <a:endParaRPr lang="en-US"/>
          </a:p>
        </p:txBody>
      </p:sp>
    </p:spTree>
    <p:extLst>
      <p:ext uri="{BB962C8B-B14F-4D97-AF65-F5344CB8AC3E}">
        <p14:creationId xmlns:p14="http://schemas.microsoft.com/office/powerpoint/2010/main" val="42275787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04532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BFAABD5-DA08-A547-B641-D0E08891728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2B8267B-68DB-BD49-A9B4-434AE7BB23F1}"/>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D2D5EC-A445-FF43-82E6-1E7554A5DCB3}"/>
              </a:ext>
            </a:extLst>
          </p:cNvPr>
          <p:cNvSpPr>
            <a:spLocks noGrp="1"/>
          </p:cNvSpPr>
          <p:nvPr>
            <p:ph type="dt" sz="half" idx="10"/>
          </p:nvPr>
        </p:nvSpPr>
        <p:spPr/>
        <p:txBody>
          <a:bodyPr/>
          <a:lstStyle/>
          <a:p>
            <a:fld id="{37A2730A-859E-B540-ADF3-E97069AD1FDB}" type="datetimeFigureOut">
              <a:rPr lang="en-US" smtClean="0"/>
              <a:t>4/1/26</a:t>
            </a:fld>
            <a:endParaRPr lang="en-US"/>
          </a:p>
        </p:txBody>
      </p:sp>
      <p:sp>
        <p:nvSpPr>
          <p:cNvPr id="5" name="Footer Placeholder 4">
            <a:extLst>
              <a:ext uri="{FF2B5EF4-FFF2-40B4-BE49-F238E27FC236}">
                <a16:creationId xmlns:a16="http://schemas.microsoft.com/office/drawing/2014/main" id="{5A76C67B-5186-6A4F-8CC0-6CBFEB1182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BF1686-2B7E-F34D-B970-CC7FA2D3BC5B}"/>
              </a:ext>
            </a:extLst>
          </p:cNvPr>
          <p:cNvSpPr>
            <a:spLocks noGrp="1"/>
          </p:cNvSpPr>
          <p:nvPr>
            <p:ph type="sldNum" sz="quarter" idx="12"/>
          </p:nvPr>
        </p:nvSpPr>
        <p:spPr/>
        <p:txBody>
          <a:bodyPr/>
          <a:lstStyle/>
          <a:p>
            <a:fld id="{8E05DC9C-C50D-D242-B083-59CEE07163F1}" type="slidenum">
              <a:rPr lang="en-US" smtClean="0"/>
              <a:t>‹#›</a:t>
            </a:fld>
            <a:endParaRPr lang="en-US"/>
          </a:p>
        </p:txBody>
      </p:sp>
    </p:spTree>
    <p:extLst>
      <p:ext uri="{BB962C8B-B14F-4D97-AF65-F5344CB8AC3E}">
        <p14:creationId xmlns:p14="http://schemas.microsoft.com/office/powerpoint/2010/main" val="159524181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Vevox basic slide">
    <p:bg>
      <p:bgPr>
        <a:solidFill>
          <a:srgbClr val="E2ECF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872F2E-3F20-0DC0-CFA3-D11D49B01C69}"/>
              </a:ext>
            </a:extLst>
          </p:cNvPr>
          <p:cNvSpPr>
            <a:spLocks noGrp="1"/>
          </p:cNvSpPr>
          <p:nvPr>
            <p:ph type="title"/>
          </p:nvPr>
        </p:nvSpPr>
        <p:spPr/>
        <p:txBody>
          <a:bodyPr/>
          <a:lstStyle>
            <a:lvl1pPr>
              <a:defRPr sz="3000" b="1">
                <a:solidFill>
                  <a:srgbClr val="3333FF"/>
                </a:solidFill>
                <a:latin typeface="Calibri" panose="020F0502020204030204" pitchFamily="34" charset="0"/>
                <a:cs typeface="Calibri" panose="020F0502020204030204" pitchFamily="34" charset="0"/>
              </a:defRPr>
            </a:lvl1pPr>
          </a:lstStyle>
          <a:p>
            <a:r>
              <a:rPr lang="en-US" dirty="0"/>
              <a:t>Click to edit Master title style</a:t>
            </a:r>
            <a:endParaRPr lang="en-FI"/>
          </a:p>
        </p:txBody>
      </p:sp>
      <p:sp>
        <p:nvSpPr>
          <p:cNvPr id="3" name="Date Placeholder 2">
            <a:extLst>
              <a:ext uri="{FF2B5EF4-FFF2-40B4-BE49-F238E27FC236}">
                <a16:creationId xmlns:a16="http://schemas.microsoft.com/office/drawing/2014/main" id="{33DD3D74-F972-E096-E828-44B6C11A314C}"/>
              </a:ext>
            </a:extLst>
          </p:cNvPr>
          <p:cNvSpPr>
            <a:spLocks noGrp="1"/>
          </p:cNvSpPr>
          <p:nvPr>
            <p:ph type="dt" sz="half" idx="10"/>
          </p:nvPr>
        </p:nvSpPr>
        <p:spPr/>
        <p:txBody>
          <a:bodyPr/>
          <a:lstStyle/>
          <a:p>
            <a:fld id="{1663657D-8E22-4681-BD7E-16E8F6F56673}" type="datetimeFigureOut">
              <a:rPr lang="en-FI" smtClean="0"/>
              <a:t>4/1/26</a:t>
            </a:fld>
            <a:endParaRPr lang="en-FI"/>
          </a:p>
        </p:txBody>
      </p:sp>
      <p:sp>
        <p:nvSpPr>
          <p:cNvPr id="4" name="Footer Placeholder 3">
            <a:extLst>
              <a:ext uri="{FF2B5EF4-FFF2-40B4-BE49-F238E27FC236}">
                <a16:creationId xmlns:a16="http://schemas.microsoft.com/office/drawing/2014/main" id="{03087A18-8950-3A86-D6FB-14BF0F08BA1C}"/>
              </a:ext>
            </a:extLst>
          </p:cNvPr>
          <p:cNvSpPr>
            <a:spLocks noGrp="1"/>
          </p:cNvSpPr>
          <p:nvPr>
            <p:ph type="ftr" sz="quarter" idx="11"/>
          </p:nvPr>
        </p:nvSpPr>
        <p:spPr/>
        <p:txBody>
          <a:bodyPr/>
          <a:lstStyle/>
          <a:p>
            <a:endParaRPr lang="en-FI"/>
          </a:p>
        </p:txBody>
      </p:sp>
      <p:sp>
        <p:nvSpPr>
          <p:cNvPr id="5" name="Slide Number Placeholder 4">
            <a:extLst>
              <a:ext uri="{FF2B5EF4-FFF2-40B4-BE49-F238E27FC236}">
                <a16:creationId xmlns:a16="http://schemas.microsoft.com/office/drawing/2014/main" id="{AED9F6BC-1B26-1DC3-0C4B-4C12F07C71C1}"/>
              </a:ext>
            </a:extLst>
          </p:cNvPr>
          <p:cNvSpPr>
            <a:spLocks noGrp="1"/>
          </p:cNvSpPr>
          <p:nvPr>
            <p:ph type="sldNum" sz="quarter" idx="12"/>
          </p:nvPr>
        </p:nvSpPr>
        <p:spPr/>
        <p:txBody>
          <a:bodyPr/>
          <a:lstStyle/>
          <a:p>
            <a:fld id="{9D4AD3D6-B89C-4D82-B254-B84B3D342745}" type="slidenum">
              <a:rPr lang="en-FI" smtClean="0"/>
              <a:t>‹#›</a:t>
            </a:fld>
            <a:endParaRPr lang="en-FI"/>
          </a:p>
        </p:txBody>
      </p:sp>
      <p:sp>
        <p:nvSpPr>
          <p:cNvPr id="7" name="Content Placeholder 6">
            <a:extLst>
              <a:ext uri="{FF2B5EF4-FFF2-40B4-BE49-F238E27FC236}">
                <a16:creationId xmlns:a16="http://schemas.microsoft.com/office/drawing/2014/main" id="{1CADAFE8-3608-FDE7-C3ED-12BD6811F72B}"/>
              </a:ext>
            </a:extLst>
          </p:cNvPr>
          <p:cNvSpPr>
            <a:spLocks noGrp="1"/>
          </p:cNvSpPr>
          <p:nvPr>
            <p:ph sz="quarter" idx="13"/>
          </p:nvPr>
        </p:nvSpPr>
        <p:spPr>
          <a:xfrm>
            <a:off x="838200" y="1798320"/>
            <a:ext cx="10515600" cy="442976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FI"/>
          </a:p>
        </p:txBody>
      </p:sp>
      <p:pic>
        <p:nvPicPr>
          <p:cNvPr id="6" name="Picture 5" descr="A close up of a sign&#10;&#10;Description automatically generated">
            <a:extLst>
              <a:ext uri="{FF2B5EF4-FFF2-40B4-BE49-F238E27FC236}">
                <a16:creationId xmlns:a16="http://schemas.microsoft.com/office/drawing/2014/main" id="{CB2999C9-0777-6353-F3D4-7CFC0A0C37E5}"/>
              </a:ext>
            </a:extLst>
          </p:cNvPr>
          <p:cNvPicPr>
            <a:picLocks noChangeAspect="1"/>
          </p:cNvPicPr>
          <p:nvPr userDrawn="1"/>
        </p:nvPicPr>
        <p:blipFill>
          <a:blip r:embed="rId2" cstate="print">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
        <p:nvSpPr>
          <p:cNvPr id="9" name="TextBox 8">
            <a:extLst>
              <a:ext uri="{FF2B5EF4-FFF2-40B4-BE49-F238E27FC236}">
                <a16:creationId xmlns:a16="http://schemas.microsoft.com/office/drawing/2014/main" id="{6348DD76-BDDF-5B79-378D-B6F17257B54B}"/>
              </a:ext>
            </a:extLst>
          </p:cNvPr>
          <p:cNvSpPr txBox="1"/>
          <p:nvPr userDrawn="1"/>
        </p:nvSpPr>
        <p:spPr>
          <a:xfrm>
            <a:off x="9982200" y="6156880"/>
            <a:ext cx="1238655" cy="548640"/>
          </a:xfrm>
          <a:prstGeom prst="rect">
            <a:avLst/>
          </a:prstGeom>
          <a:noFill/>
        </p:spPr>
        <p:txBody>
          <a:bodyPr wrap="none" rtlCol="0" anchor="ctr" anchorCtr="0">
            <a:noAutofit/>
          </a:bodyPr>
          <a:lstStyle/>
          <a:p>
            <a:pPr>
              <a:lnSpc>
                <a:spcPts val="1380"/>
              </a:lnSpc>
            </a:pPr>
            <a:r>
              <a:rPr lang="en-US" sz="1400" b="1" dirty="0">
                <a:solidFill>
                  <a:schemeClr val="bg1">
                    <a:lumMod val="50000"/>
                  </a:schemeClr>
                </a:solidFill>
              </a:rPr>
              <a:t>Scan for </a:t>
            </a:r>
            <a:br>
              <a:rPr lang="en-US" sz="1400" b="1" dirty="0">
                <a:solidFill>
                  <a:schemeClr val="bg1">
                    <a:lumMod val="50000"/>
                  </a:schemeClr>
                </a:solidFill>
              </a:rPr>
            </a:br>
            <a:r>
              <a:rPr lang="en-US" sz="1400" b="1" dirty="0">
                <a:solidFill>
                  <a:schemeClr val="bg1">
                    <a:lumMod val="50000"/>
                  </a:schemeClr>
                </a:solidFill>
              </a:rPr>
              <a:t>live polling</a:t>
            </a:r>
          </a:p>
        </p:txBody>
      </p:sp>
      <p:pic>
        <p:nvPicPr>
          <p:cNvPr id="10" name="Picture 9">
            <a:extLst>
              <a:ext uri="{FF2B5EF4-FFF2-40B4-BE49-F238E27FC236}">
                <a16:creationId xmlns:a16="http://schemas.microsoft.com/office/drawing/2014/main" id="{40A7D60C-B350-6849-6584-6997ECE74C22}"/>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9433560" y="6156880"/>
            <a:ext cx="548640" cy="548640"/>
          </a:xfrm>
          <a:prstGeom prst="rect">
            <a:avLst/>
          </a:prstGeom>
        </p:spPr>
      </p:pic>
    </p:spTree>
    <p:extLst>
      <p:ext uri="{BB962C8B-B14F-4D97-AF65-F5344CB8AC3E}">
        <p14:creationId xmlns:p14="http://schemas.microsoft.com/office/powerpoint/2010/main" val="394420928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Vevox results slide">
    <p:bg>
      <p:bgPr>
        <a:solidFill>
          <a:srgbClr val="E2ECF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872F2E-3F20-0DC0-CFA3-D11D49B01C69}"/>
              </a:ext>
            </a:extLst>
          </p:cNvPr>
          <p:cNvSpPr>
            <a:spLocks noGrp="1"/>
          </p:cNvSpPr>
          <p:nvPr>
            <p:ph type="title"/>
          </p:nvPr>
        </p:nvSpPr>
        <p:spPr/>
        <p:txBody>
          <a:bodyPr/>
          <a:lstStyle>
            <a:lvl1pPr>
              <a:defRPr sz="3000" b="1">
                <a:solidFill>
                  <a:srgbClr val="3333FF"/>
                </a:solidFill>
                <a:latin typeface="Calibri" panose="020F0502020204030204" pitchFamily="34" charset="0"/>
                <a:cs typeface="Calibri" panose="020F0502020204030204" pitchFamily="34" charset="0"/>
              </a:defRPr>
            </a:lvl1pPr>
          </a:lstStyle>
          <a:p>
            <a:r>
              <a:rPr lang="en-US" dirty="0"/>
              <a:t>Click to edit Master title style</a:t>
            </a:r>
            <a:endParaRPr lang="en-FI"/>
          </a:p>
        </p:txBody>
      </p:sp>
      <p:sp>
        <p:nvSpPr>
          <p:cNvPr id="3" name="Date Placeholder 2">
            <a:extLst>
              <a:ext uri="{FF2B5EF4-FFF2-40B4-BE49-F238E27FC236}">
                <a16:creationId xmlns:a16="http://schemas.microsoft.com/office/drawing/2014/main" id="{33DD3D74-F972-E096-E828-44B6C11A314C}"/>
              </a:ext>
            </a:extLst>
          </p:cNvPr>
          <p:cNvSpPr>
            <a:spLocks noGrp="1"/>
          </p:cNvSpPr>
          <p:nvPr>
            <p:ph type="dt" sz="half" idx="10"/>
          </p:nvPr>
        </p:nvSpPr>
        <p:spPr/>
        <p:txBody>
          <a:bodyPr/>
          <a:lstStyle/>
          <a:p>
            <a:fld id="{1663657D-8E22-4681-BD7E-16E8F6F56673}" type="datetimeFigureOut">
              <a:rPr lang="en-FI" smtClean="0"/>
              <a:t>4/1/26</a:t>
            </a:fld>
            <a:endParaRPr lang="en-FI"/>
          </a:p>
        </p:txBody>
      </p:sp>
      <p:sp>
        <p:nvSpPr>
          <p:cNvPr id="4" name="Footer Placeholder 3">
            <a:extLst>
              <a:ext uri="{FF2B5EF4-FFF2-40B4-BE49-F238E27FC236}">
                <a16:creationId xmlns:a16="http://schemas.microsoft.com/office/drawing/2014/main" id="{03087A18-8950-3A86-D6FB-14BF0F08BA1C}"/>
              </a:ext>
            </a:extLst>
          </p:cNvPr>
          <p:cNvSpPr>
            <a:spLocks noGrp="1"/>
          </p:cNvSpPr>
          <p:nvPr>
            <p:ph type="ftr" sz="quarter" idx="11"/>
          </p:nvPr>
        </p:nvSpPr>
        <p:spPr/>
        <p:txBody>
          <a:bodyPr/>
          <a:lstStyle/>
          <a:p>
            <a:endParaRPr lang="en-FI"/>
          </a:p>
        </p:txBody>
      </p:sp>
      <p:sp>
        <p:nvSpPr>
          <p:cNvPr id="5" name="Slide Number Placeholder 4">
            <a:extLst>
              <a:ext uri="{FF2B5EF4-FFF2-40B4-BE49-F238E27FC236}">
                <a16:creationId xmlns:a16="http://schemas.microsoft.com/office/drawing/2014/main" id="{AED9F6BC-1B26-1DC3-0C4B-4C12F07C71C1}"/>
              </a:ext>
            </a:extLst>
          </p:cNvPr>
          <p:cNvSpPr>
            <a:spLocks noGrp="1"/>
          </p:cNvSpPr>
          <p:nvPr>
            <p:ph type="sldNum" sz="quarter" idx="12"/>
          </p:nvPr>
        </p:nvSpPr>
        <p:spPr/>
        <p:txBody>
          <a:bodyPr/>
          <a:lstStyle/>
          <a:p>
            <a:fld id="{9D4AD3D6-B89C-4D82-B254-B84B3D342745}" type="slidenum">
              <a:rPr lang="en-FI" smtClean="0"/>
              <a:t>‹#›</a:t>
            </a:fld>
            <a:endParaRPr lang="en-FI"/>
          </a:p>
        </p:txBody>
      </p:sp>
      <p:sp>
        <p:nvSpPr>
          <p:cNvPr id="7" name="Content Placeholder 6">
            <a:extLst>
              <a:ext uri="{FF2B5EF4-FFF2-40B4-BE49-F238E27FC236}">
                <a16:creationId xmlns:a16="http://schemas.microsoft.com/office/drawing/2014/main" id="{1CADAFE8-3608-FDE7-C3ED-12BD6811F72B}"/>
              </a:ext>
            </a:extLst>
          </p:cNvPr>
          <p:cNvSpPr>
            <a:spLocks noGrp="1"/>
          </p:cNvSpPr>
          <p:nvPr>
            <p:ph sz="quarter" idx="13"/>
          </p:nvPr>
        </p:nvSpPr>
        <p:spPr>
          <a:xfrm>
            <a:off x="838200" y="1798320"/>
            <a:ext cx="10515600" cy="442976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FI"/>
          </a:p>
        </p:txBody>
      </p:sp>
      <p:pic>
        <p:nvPicPr>
          <p:cNvPr id="6" name="Picture 5" descr="A close up of a sign&#10;&#10;Description automatically generated">
            <a:extLst>
              <a:ext uri="{FF2B5EF4-FFF2-40B4-BE49-F238E27FC236}">
                <a16:creationId xmlns:a16="http://schemas.microsoft.com/office/drawing/2014/main" id="{CB2999C9-0777-6353-F3D4-7CFC0A0C37E5}"/>
              </a:ext>
            </a:extLst>
          </p:cNvPr>
          <p:cNvPicPr>
            <a:picLocks noChangeAspect="1"/>
          </p:cNvPicPr>
          <p:nvPr userDrawn="1"/>
        </p:nvPicPr>
        <p:blipFill>
          <a:blip r:embed="rId2" cstate="print">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356539199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4" y="2347914"/>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6"/>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8990949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rgbClr val="E2ECF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438934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7" y="4857754"/>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7" y="3203576"/>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27353431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7" y="2101852"/>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7" y="2101852"/>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24550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3" y="303217"/>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0"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0"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0"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0"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865113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149250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53168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42093910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89"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4"/>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8716938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1"/>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89"/>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4343559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648432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7"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7"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224326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7" y="627066"/>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7" y="2101852"/>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7" y="2101852"/>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174462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5"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5" y="1416051"/>
            <a:ext cx="10358967" cy="4799013"/>
          </a:xfrm>
        </p:spPr>
        <p:txBody>
          <a:bodyPr/>
          <a:lstStyle/>
          <a:p>
            <a:pPr lvl="0"/>
            <a:endParaRPr lang="en-US" noProof="0"/>
          </a:p>
        </p:txBody>
      </p:sp>
    </p:spTree>
    <p:extLst>
      <p:ext uri="{BB962C8B-B14F-4D97-AF65-F5344CB8AC3E}">
        <p14:creationId xmlns:p14="http://schemas.microsoft.com/office/powerpoint/2010/main" val="34854260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4214950063"/>
      </p:ext>
    </p:extLst>
  </p:cSld>
  <p:clrMapOvr>
    <a:masterClrMapping/>
  </p:clrMapOvr>
  <p:transition spd="slow" advClick="0"/>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1" y="2360613"/>
            <a:ext cx="4955645" cy="3810000"/>
          </a:xfrm>
          <a:prstGeom prst="rect">
            <a:avLst/>
          </a:prstGeom>
        </p:spPr>
        <p:txBody>
          <a:bodyPr/>
          <a:lstStyle/>
          <a:p>
            <a:endParaRPr lang="en-US"/>
          </a:p>
        </p:txBody>
      </p:sp>
    </p:spTree>
    <p:extLst>
      <p:ext uri="{BB962C8B-B14F-4D97-AF65-F5344CB8AC3E}">
        <p14:creationId xmlns:p14="http://schemas.microsoft.com/office/powerpoint/2010/main" val="42589873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0" y="5905501"/>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32685953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4143404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5138111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Content Placeholder 2">
            <a:extLst>
              <a:ext uri="{FF2B5EF4-FFF2-40B4-BE49-F238E27FC236}">
                <a16:creationId xmlns:a16="http://schemas.microsoft.com/office/drawing/2014/main" id="{5AB4CCB1-DBC0-D14D-BC8B-9FB8BA85CFC0}"/>
              </a:ext>
            </a:extLst>
          </p:cNvPr>
          <p:cNvSpPr>
            <a:spLocks noGrp="1"/>
          </p:cNvSpPr>
          <p:nvPr>
            <p:ph idx="46" hasCustomPrompt="1"/>
          </p:nvPr>
        </p:nvSpPr>
        <p:spPr>
          <a:xfrm>
            <a:off x="2971800" y="2608816"/>
            <a:ext cx="8540496" cy="547497"/>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9" name="Content Placeholder 2">
            <a:extLst>
              <a:ext uri="{FF2B5EF4-FFF2-40B4-BE49-F238E27FC236}">
                <a16:creationId xmlns:a16="http://schemas.microsoft.com/office/drawing/2014/main" id="{CD93A08B-E808-9842-89A1-88E20A83C5CF}"/>
              </a:ext>
            </a:extLst>
          </p:cNvPr>
          <p:cNvSpPr>
            <a:spLocks noGrp="1"/>
          </p:cNvSpPr>
          <p:nvPr>
            <p:ph idx="47" hasCustomPrompt="1"/>
          </p:nvPr>
        </p:nvSpPr>
        <p:spPr>
          <a:xfrm>
            <a:off x="2971800" y="4007518"/>
            <a:ext cx="8540496" cy="547497"/>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10" name="Content Placeholder 2">
            <a:extLst>
              <a:ext uri="{FF2B5EF4-FFF2-40B4-BE49-F238E27FC236}">
                <a16:creationId xmlns:a16="http://schemas.microsoft.com/office/drawing/2014/main" id="{92FED2CE-F2B7-F44F-8C35-F5D48C997B95}"/>
              </a:ext>
            </a:extLst>
          </p:cNvPr>
          <p:cNvSpPr>
            <a:spLocks noGrp="1"/>
          </p:cNvSpPr>
          <p:nvPr>
            <p:ph idx="48" hasCustomPrompt="1"/>
          </p:nvPr>
        </p:nvSpPr>
        <p:spPr>
          <a:xfrm>
            <a:off x="2971800" y="5377215"/>
            <a:ext cx="8540496" cy="547497"/>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11" name="Content Placeholder 2">
            <a:extLst>
              <a:ext uri="{FF2B5EF4-FFF2-40B4-BE49-F238E27FC236}">
                <a16:creationId xmlns:a16="http://schemas.microsoft.com/office/drawing/2014/main" id="{E4FF5F1D-9A8F-E74C-B0D1-475D30CB818F}"/>
              </a:ext>
            </a:extLst>
          </p:cNvPr>
          <p:cNvSpPr>
            <a:spLocks noGrp="1"/>
          </p:cNvSpPr>
          <p:nvPr>
            <p:ph idx="49" hasCustomPrompt="1"/>
          </p:nvPr>
        </p:nvSpPr>
        <p:spPr>
          <a:xfrm>
            <a:off x="2971800" y="4689961"/>
            <a:ext cx="8540496" cy="547497"/>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12" name="Content Placeholder 2">
            <a:extLst>
              <a:ext uri="{FF2B5EF4-FFF2-40B4-BE49-F238E27FC236}">
                <a16:creationId xmlns:a16="http://schemas.microsoft.com/office/drawing/2014/main" id="{7CC46D52-87BC-8F4F-B434-4CCA2BE85E9A}"/>
              </a:ext>
            </a:extLst>
          </p:cNvPr>
          <p:cNvSpPr>
            <a:spLocks noGrp="1"/>
          </p:cNvSpPr>
          <p:nvPr>
            <p:ph idx="50" hasCustomPrompt="1"/>
          </p:nvPr>
        </p:nvSpPr>
        <p:spPr>
          <a:xfrm>
            <a:off x="2971800" y="3308167"/>
            <a:ext cx="8540496" cy="547497"/>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15" name="Content Placeholder 2">
            <a:extLst>
              <a:ext uri="{FF2B5EF4-FFF2-40B4-BE49-F238E27FC236}">
                <a16:creationId xmlns:a16="http://schemas.microsoft.com/office/drawing/2014/main" id="{B30B91F8-CE0E-B643-9A6F-460F6553C81F}"/>
              </a:ext>
            </a:extLst>
          </p:cNvPr>
          <p:cNvSpPr>
            <a:spLocks noGrp="1"/>
          </p:cNvSpPr>
          <p:nvPr>
            <p:ph idx="51" hasCustomPrompt="1"/>
          </p:nvPr>
        </p:nvSpPr>
        <p:spPr>
          <a:xfrm>
            <a:off x="2971800" y="1882236"/>
            <a:ext cx="8540496" cy="640041"/>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2" name="Title 1">
            <a:extLst>
              <a:ext uri="{FF2B5EF4-FFF2-40B4-BE49-F238E27FC236}">
                <a16:creationId xmlns:a16="http://schemas.microsoft.com/office/drawing/2014/main" id="{C9B2231C-939C-AC91-1ED2-FDEEC9AF2C35}"/>
              </a:ext>
            </a:extLst>
          </p:cNvPr>
          <p:cNvSpPr>
            <a:spLocks noGrp="1"/>
          </p:cNvSpPr>
          <p:nvPr>
            <p:ph type="title"/>
          </p:nvPr>
        </p:nvSpPr>
        <p:spPr>
          <a:xfrm>
            <a:off x="912285" y="0"/>
            <a:ext cx="10358967" cy="1023414"/>
          </a:xfrm>
        </p:spPr>
        <p:txBody>
          <a:bodyPr/>
          <a:lstStyle>
            <a:lvl1pPr algn="l">
              <a:defRPr sz="2400"/>
            </a:lvl1pPr>
          </a:lstStyle>
          <a:p>
            <a:r>
              <a:rPr lang="en-US" dirty="0"/>
              <a:t>Click to edit Master title style</a:t>
            </a:r>
          </a:p>
        </p:txBody>
      </p:sp>
      <p:sp>
        <p:nvSpPr>
          <p:cNvPr id="4" name="Content Placeholder 2">
            <a:extLst>
              <a:ext uri="{FF2B5EF4-FFF2-40B4-BE49-F238E27FC236}">
                <a16:creationId xmlns:a16="http://schemas.microsoft.com/office/drawing/2014/main" id="{793B61D4-147B-38A3-20E8-E4433AF1EECE}"/>
              </a:ext>
            </a:extLst>
          </p:cNvPr>
          <p:cNvSpPr>
            <a:spLocks noGrp="1"/>
          </p:cNvSpPr>
          <p:nvPr>
            <p:ph idx="52" hasCustomPrompt="1"/>
          </p:nvPr>
        </p:nvSpPr>
        <p:spPr>
          <a:xfrm>
            <a:off x="2971800" y="1219296"/>
            <a:ext cx="8540496" cy="640041"/>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Tree>
    <p:extLst>
      <p:ext uri="{BB962C8B-B14F-4D97-AF65-F5344CB8AC3E}">
        <p14:creationId xmlns:p14="http://schemas.microsoft.com/office/powerpoint/2010/main" val="40988748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Content Placeholder 2">
            <a:extLst>
              <a:ext uri="{FF2B5EF4-FFF2-40B4-BE49-F238E27FC236}">
                <a16:creationId xmlns:a16="http://schemas.microsoft.com/office/drawing/2014/main" id="{5AB4CCB1-DBC0-D14D-BC8B-9FB8BA85CFC0}"/>
              </a:ext>
            </a:extLst>
          </p:cNvPr>
          <p:cNvSpPr>
            <a:spLocks noGrp="1"/>
          </p:cNvSpPr>
          <p:nvPr>
            <p:ph idx="46" hasCustomPrompt="1"/>
          </p:nvPr>
        </p:nvSpPr>
        <p:spPr>
          <a:xfrm>
            <a:off x="2971800" y="3402123"/>
            <a:ext cx="4206240" cy="481391"/>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9" name="Content Placeholder 2">
            <a:extLst>
              <a:ext uri="{FF2B5EF4-FFF2-40B4-BE49-F238E27FC236}">
                <a16:creationId xmlns:a16="http://schemas.microsoft.com/office/drawing/2014/main" id="{CD93A08B-E808-9842-89A1-88E20A83C5CF}"/>
              </a:ext>
            </a:extLst>
          </p:cNvPr>
          <p:cNvSpPr>
            <a:spLocks noGrp="1"/>
          </p:cNvSpPr>
          <p:nvPr>
            <p:ph idx="47" hasCustomPrompt="1"/>
          </p:nvPr>
        </p:nvSpPr>
        <p:spPr>
          <a:xfrm>
            <a:off x="2959080" y="4574159"/>
            <a:ext cx="4206240" cy="481391"/>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10" name="Content Placeholder 2">
            <a:extLst>
              <a:ext uri="{FF2B5EF4-FFF2-40B4-BE49-F238E27FC236}">
                <a16:creationId xmlns:a16="http://schemas.microsoft.com/office/drawing/2014/main" id="{92FED2CE-F2B7-F44F-8C35-F5D48C997B95}"/>
              </a:ext>
            </a:extLst>
          </p:cNvPr>
          <p:cNvSpPr>
            <a:spLocks noGrp="1"/>
          </p:cNvSpPr>
          <p:nvPr>
            <p:ph idx="48" hasCustomPrompt="1"/>
          </p:nvPr>
        </p:nvSpPr>
        <p:spPr>
          <a:xfrm>
            <a:off x="2971800" y="5769635"/>
            <a:ext cx="4206240" cy="481391"/>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11" name="Content Placeholder 2">
            <a:extLst>
              <a:ext uri="{FF2B5EF4-FFF2-40B4-BE49-F238E27FC236}">
                <a16:creationId xmlns:a16="http://schemas.microsoft.com/office/drawing/2014/main" id="{E4FF5F1D-9A8F-E74C-B0D1-475D30CB818F}"/>
              </a:ext>
            </a:extLst>
          </p:cNvPr>
          <p:cNvSpPr>
            <a:spLocks noGrp="1"/>
          </p:cNvSpPr>
          <p:nvPr>
            <p:ph idx="49" hasCustomPrompt="1"/>
          </p:nvPr>
        </p:nvSpPr>
        <p:spPr>
          <a:xfrm>
            <a:off x="2971800" y="5170076"/>
            <a:ext cx="4206240" cy="481391"/>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12" name="Content Placeholder 2">
            <a:extLst>
              <a:ext uri="{FF2B5EF4-FFF2-40B4-BE49-F238E27FC236}">
                <a16:creationId xmlns:a16="http://schemas.microsoft.com/office/drawing/2014/main" id="{7CC46D52-87BC-8F4F-B434-4CCA2BE85E9A}"/>
              </a:ext>
            </a:extLst>
          </p:cNvPr>
          <p:cNvSpPr>
            <a:spLocks noGrp="1"/>
          </p:cNvSpPr>
          <p:nvPr>
            <p:ph idx="50" hasCustomPrompt="1"/>
          </p:nvPr>
        </p:nvSpPr>
        <p:spPr>
          <a:xfrm>
            <a:off x="2971800" y="3984423"/>
            <a:ext cx="4206240" cy="481391"/>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20" name="Content Placeholder 2">
            <a:extLst>
              <a:ext uri="{FF2B5EF4-FFF2-40B4-BE49-F238E27FC236}">
                <a16:creationId xmlns:a16="http://schemas.microsoft.com/office/drawing/2014/main" id="{63EF26B9-0075-574C-BD4A-DABEDD7CF915}"/>
              </a:ext>
            </a:extLst>
          </p:cNvPr>
          <p:cNvSpPr>
            <a:spLocks noGrp="1"/>
          </p:cNvSpPr>
          <p:nvPr>
            <p:ph idx="58" hasCustomPrompt="1"/>
          </p:nvPr>
        </p:nvSpPr>
        <p:spPr>
          <a:xfrm>
            <a:off x="2971800" y="1420982"/>
            <a:ext cx="4206240" cy="640080"/>
          </a:xfrm>
          <a:prstGeom prst="rect">
            <a:avLst/>
          </a:prstGeom>
        </p:spPr>
        <p:txBody>
          <a:bodyPr anchor="ctr"/>
          <a:lstStyle>
            <a:lvl1pPr marL="0" indent="0" algn="ctr">
              <a:lnSpc>
                <a:spcPts val="2200"/>
              </a:lnSpc>
              <a:buFontTx/>
              <a:buNone/>
              <a:defRPr sz="2200">
                <a:solidFill>
                  <a:schemeClr val="bg1"/>
                </a:solidFill>
              </a:defRPr>
            </a:lvl1pPr>
          </a:lstStyle>
          <a:p>
            <a:pPr lvl="0"/>
            <a:r>
              <a:rPr lang="en-US" dirty="0"/>
              <a:t>ANSWER</a:t>
            </a:r>
          </a:p>
        </p:txBody>
      </p:sp>
      <p:sp>
        <p:nvSpPr>
          <p:cNvPr id="23" name="Content Placeholder 2">
            <a:extLst>
              <a:ext uri="{FF2B5EF4-FFF2-40B4-BE49-F238E27FC236}">
                <a16:creationId xmlns:a16="http://schemas.microsoft.com/office/drawing/2014/main" id="{90D7A4A3-471A-E345-AB18-38456F4BBA0E}"/>
              </a:ext>
            </a:extLst>
          </p:cNvPr>
          <p:cNvSpPr>
            <a:spLocks noGrp="1"/>
          </p:cNvSpPr>
          <p:nvPr>
            <p:ph idx="59" hasCustomPrompt="1"/>
          </p:nvPr>
        </p:nvSpPr>
        <p:spPr>
          <a:xfrm>
            <a:off x="7292280" y="3402123"/>
            <a:ext cx="4206240" cy="481391"/>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24" name="Content Placeholder 2">
            <a:extLst>
              <a:ext uri="{FF2B5EF4-FFF2-40B4-BE49-F238E27FC236}">
                <a16:creationId xmlns:a16="http://schemas.microsoft.com/office/drawing/2014/main" id="{2A94A311-2624-8E4D-B5F8-ABB694A15B22}"/>
              </a:ext>
            </a:extLst>
          </p:cNvPr>
          <p:cNvSpPr>
            <a:spLocks noGrp="1"/>
          </p:cNvSpPr>
          <p:nvPr>
            <p:ph idx="60" hasCustomPrompt="1"/>
          </p:nvPr>
        </p:nvSpPr>
        <p:spPr>
          <a:xfrm>
            <a:off x="7279560" y="4574159"/>
            <a:ext cx="4206240" cy="481391"/>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25" name="Content Placeholder 2">
            <a:extLst>
              <a:ext uri="{FF2B5EF4-FFF2-40B4-BE49-F238E27FC236}">
                <a16:creationId xmlns:a16="http://schemas.microsoft.com/office/drawing/2014/main" id="{1076AA90-050C-C143-8136-1B18E5EAAD30}"/>
              </a:ext>
            </a:extLst>
          </p:cNvPr>
          <p:cNvSpPr>
            <a:spLocks noGrp="1"/>
          </p:cNvSpPr>
          <p:nvPr>
            <p:ph idx="61" hasCustomPrompt="1"/>
          </p:nvPr>
        </p:nvSpPr>
        <p:spPr>
          <a:xfrm>
            <a:off x="7292280" y="5769635"/>
            <a:ext cx="4206240" cy="481391"/>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26" name="Content Placeholder 2">
            <a:extLst>
              <a:ext uri="{FF2B5EF4-FFF2-40B4-BE49-F238E27FC236}">
                <a16:creationId xmlns:a16="http://schemas.microsoft.com/office/drawing/2014/main" id="{0885D37B-B862-C74D-AF02-541AFEAA1185}"/>
              </a:ext>
            </a:extLst>
          </p:cNvPr>
          <p:cNvSpPr>
            <a:spLocks noGrp="1"/>
          </p:cNvSpPr>
          <p:nvPr>
            <p:ph idx="62" hasCustomPrompt="1"/>
          </p:nvPr>
        </p:nvSpPr>
        <p:spPr>
          <a:xfrm>
            <a:off x="7292280" y="5170076"/>
            <a:ext cx="4206240" cy="481391"/>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27" name="Content Placeholder 2">
            <a:extLst>
              <a:ext uri="{FF2B5EF4-FFF2-40B4-BE49-F238E27FC236}">
                <a16:creationId xmlns:a16="http://schemas.microsoft.com/office/drawing/2014/main" id="{B63EB1F2-43F1-F94E-B041-CC35E88BFBAC}"/>
              </a:ext>
            </a:extLst>
          </p:cNvPr>
          <p:cNvSpPr>
            <a:spLocks noGrp="1"/>
          </p:cNvSpPr>
          <p:nvPr>
            <p:ph idx="63" hasCustomPrompt="1"/>
          </p:nvPr>
        </p:nvSpPr>
        <p:spPr>
          <a:xfrm>
            <a:off x="7292280" y="3984423"/>
            <a:ext cx="4206240" cy="481391"/>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28" name="Content Placeholder 2">
            <a:extLst>
              <a:ext uri="{FF2B5EF4-FFF2-40B4-BE49-F238E27FC236}">
                <a16:creationId xmlns:a16="http://schemas.microsoft.com/office/drawing/2014/main" id="{C6B0F9FA-56F0-894F-8B98-AA9D50EBBCE8}"/>
              </a:ext>
            </a:extLst>
          </p:cNvPr>
          <p:cNvSpPr>
            <a:spLocks noGrp="1"/>
          </p:cNvSpPr>
          <p:nvPr>
            <p:ph idx="64" hasCustomPrompt="1"/>
          </p:nvPr>
        </p:nvSpPr>
        <p:spPr>
          <a:xfrm>
            <a:off x="7292280" y="1420982"/>
            <a:ext cx="4206240" cy="640080"/>
          </a:xfrm>
          <a:prstGeom prst="rect">
            <a:avLst/>
          </a:prstGeom>
        </p:spPr>
        <p:txBody>
          <a:bodyPr anchor="ctr"/>
          <a:lstStyle>
            <a:lvl1pPr marL="0" indent="0" algn="ctr">
              <a:lnSpc>
                <a:spcPts val="2200"/>
              </a:lnSpc>
              <a:buFontTx/>
              <a:buNone/>
              <a:defRPr sz="2200">
                <a:solidFill>
                  <a:schemeClr val="bg1"/>
                </a:solidFill>
              </a:defRPr>
            </a:lvl1pPr>
          </a:lstStyle>
          <a:p>
            <a:pPr lvl="0"/>
            <a:r>
              <a:rPr lang="en-US" dirty="0"/>
              <a:t>ANSWER</a:t>
            </a:r>
          </a:p>
        </p:txBody>
      </p:sp>
      <p:sp>
        <p:nvSpPr>
          <p:cNvPr id="35" name="Content Placeholder 2">
            <a:extLst>
              <a:ext uri="{FF2B5EF4-FFF2-40B4-BE49-F238E27FC236}">
                <a16:creationId xmlns:a16="http://schemas.microsoft.com/office/drawing/2014/main" id="{34206B3F-8462-9D45-ADCC-2F03903AB1C0}"/>
              </a:ext>
            </a:extLst>
          </p:cNvPr>
          <p:cNvSpPr>
            <a:spLocks noGrp="1"/>
          </p:cNvSpPr>
          <p:nvPr>
            <p:ph idx="71" hasCustomPrompt="1"/>
          </p:nvPr>
        </p:nvSpPr>
        <p:spPr>
          <a:xfrm>
            <a:off x="2971800" y="2793659"/>
            <a:ext cx="4206240" cy="449195"/>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36" name="Content Placeholder 2">
            <a:extLst>
              <a:ext uri="{FF2B5EF4-FFF2-40B4-BE49-F238E27FC236}">
                <a16:creationId xmlns:a16="http://schemas.microsoft.com/office/drawing/2014/main" id="{C5D7205F-AB74-C64C-AA37-FB9857436834}"/>
              </a:ext>
            </a:extLst>
          </p:cNvPr>
          <p:cNvSpPr>
            <a:spLocks noGrp="1"/>
          </p:cNvSpPr>
          <p:nvPr>
            <p:ph idx="72" hasCustomPrompt="1"/>
          </p:nvPr>
        </p:nvSpPr>
        <p:spPr>
          <a:xfrm>
            <a:off x="7292280" y="2793659"/>
            <a:ext cx="4206240" cy="449195"/>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2" name="Title 1">
            <a:extLst>
              <a:ext uri="{FF2B5EF4-FFF2-40B4-BE49-F238E27FC236}">
                <a16:creationId xmlns:a16="http://schemas.microsoft.com/office/drawing/2014/main" id="{28070160-EAF2-5DE8-A5BD-6CEDFB3B90D4}"/>
              </a:ext>
            </a:extLst>
          </p:cNvPr>
          <p:cNvSpPr>
            <a:spLocks noGrp="1"/>
          </p:cNvSpPr>
          <p:nvPr>
            <p:ph type="title"/>
          </p:nvPr>
        </p:nvSpPr>
        <p:spPr>
          <a:xfrm>
            <a:off x="912285" y="0"/>
            <a:ext cx="10358967" cy="1196752"/>
          </a:xfrm>
        </p:spPr>
        <p:txBody>
          <a:bodyPr/>
          <a:lstStyle>
            <a:lvl1pPr algn="l">
              <a:defRPr sz="2400"/>
            </a:lvl1pPr>
          </a:lstStyle>
          <a:p>
            <a:r>
              <a:rPr lang="en-US" dirty="0"/>
              <a:t>Click to edit Master title style</a:t>
            </a:r>
          </a:p>
        </p:txBody>
      </p:sp>
      <p:sp>
        <p:nvSpPr>
          <p:cNvPr id="5" name="Content Placeholder 2">
            <a:extLst>
              <a:ext uri="{FF2B5EF4-FFF2-40B4-BE49-F238E27FC236}">
                <a16:creationId xmlns:a16="http://schemas.microsoft.com/office/drawing/2014/main" id="{1CED705E-1F86-DFC8-E80F-1896529C3CDA}"/>
              </a:ext>
            </a:extLst>
          </p:cNvPr>
          <p:cNvSpPr>
            <a:spLocks noGrp="1"/>
          </p:cNvSpPr>
          <p:nvPr>
            <p:ph idx="73" hasCustomPrompt="1"/>
          </p:nvPr>
        </p:nvSpPr>
        <p:spPr>
          <a:xfrm>
            <a:off x="2971800" y="2176439"/>
            <a:ext cx="4206240" cy="449195"/>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6" name="Content Placeholder 2">
            <a:extLst>
              <a:ext uri="{FF2B5EF4-FFF2-40B4-BE49-F238E27FC236}">
                <a16:creationId xmlns:a16="http://schemas.microsoft.com/office/drawing/2014/main" id="{0EAA456E-654C-7F6F-58FB-6E6AEB2C9455}"/>
              </a:ext>
            </a:extLst>
          </p:cNvPr>
          <p:cNvSpPr>
            <a:spLocks noGrp="1"/>
          </p:cNvSpPr>
          <p:nvPr>
            <p:ph idx="74" hasCustomPrompt="1"/>
          </p:nvPr>
        </p:nvSpPr>
        <p:spPr>
          <a:xfrm>
            <a:off x="7292280" y="2176439"/>
            <a:ext cx="4206240" cy="449195"/>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Tree>
    <p:extLst>
      <p:ext uri="{BB962C8B-B14F-4D97-AF65-F5344CB8AC3E}">
        <p14:creationId xmlns:p14="http://schemas.microsoft.com/office/powerpoint/2010/main" val="6034059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33882101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itle Slide - Genome Wheel">
    <p:spTree>
      <p:nvGrpSpPr>
        <p:cNvPr id="1" name=""/>
        <p:cNvGrpSpPr/>
        <p:nvPr/>
      </p:nvGrpSpPr>
      <p:grpSpPr>
        <a:xfrm>
          <a:off x="0" y="0"/>
          <a:ext cx="0" cy="0"/>
          <a:chOff x="0" y="0"/>
          <a:chExt cx="0" cy="0"/>
        </a:xfrm>
      </p:grpSpPr>
      <p:pic>
        <p:nvPicPr>
          <p:cNvPr id="5122"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1" y="4"/>
            <a:ext cx="12191997" cy="6857997"/>
          </a:xfrm>
          <a:prstGeom prst="rect">
            <a:avLst/>
          </a:prstGeom>
          <a:noFill/>
          <a:extLst>
            <a:ext uri="{909E8E84-426E-40DD-AFC4-6F175D3DCCD1}">
              <a14:hiddenFill xmlns:a14="http://schemas.microsoft.com/office/drawing/2010/main">
                <a:solidFill>
                  <a:srgbClr val="FFFFFF"/>
                </a:solidFill>
              </a14:hiddenFill>
            </a:ext>
          </a:extLst>
        </p:spPr>
      </p:pic>
      <p:sp>
        <p:nvSpPr>
          <p:cNvPr id="20502" name="Rectangle 22"/>
          <p:cNvSpPr>
            <a:spLocks noGrp="1" noChangeArrowheads="1"/>
          </p:cNvSpPr>
          <p:nvPr>
            <p:ph type="ctrTitle" sz="quarter"/>
          </p:nvPr>
        </p:nvSpPr>
        <p:spPr>
          <a:xfrm>
            <a:off x="648395" y="92981"/>
            <a:ext cx="5435037" cy="1572608"/>
          </a:xfrm>
          <a:ln algn="ctr"/>
        </p:spPr>
        <p:txBody>
          <a:bodyPr lIns="91440" tIns="457200" anchor="b"/>
          <a:lstStyle>
            <a:lvl1pPr algn="l">
              <a:defRPr sz="3200" b="1">
                <a:solidFill>
                  <a:schemeClr val="accent1"/>
                </a:solidFill>
                <a:latin typeface="+mn-lt"/>
              </a:defRPr>
            </a:lvl1pPr>
          </a:lstStyle>
          <a:p>
            <a:r>
              <a:rPr lang="en-US" dirty="0"/>
              <a:t>Click to edit Master title style</a:t>
            </a:r>
          </a:p>
        </p:txBody>
      </p:sp>
      <p:sp>
        <p:nvSpPr>
          <p:cNvPr id="7" name="Rectangle 17"/>
          <p:cNvSpPr>
            <a:spLocks noChangeArrowheads="1"/>
          </p:cNvSpPr>
          <p:nvPr userDrawn="1"/>
        </p:nvSpPr>
        <p:spPr bwMode="auto">
          <a:xfrm>
            <a:off x="472389" y="6464136"/>
            <a:ext cx="5909611" cy="82138"/>
          </a:xfrm>
          <a:prstGeom prst="rect">
            <a:avLst/>
          </a:prstGeom>
          <a:noFill/>
          <a:ln w="9525">
            <a:noFill/>
            <a:miter lim="800000"/>
            <a:headEnd/>
            <a:tailEnd/>
          </a:ln>
          <a:effectLst/>
        </p:spPr>
        <p:txBody>
          <a:bodyPr wrap="square" lIns="0" tIns="0" rIns="0" bIns="0">
            <a:spAutoFit/>
          </a:bodyPr>
          <a:lstStyle/>
          <a:p>
            <a:pPr algn="l">
              <a:lnSpc>
                <a:spcPct val="80000"/>
              </a:lnSpc>
              <a:defRPr/>
            </a:pPr>
            <a:r>
              <a:rPr lang="en-US" sz="667" dirty="0">
                <a:solidFill>
                  <a:schemeClr val="tx2"/>
                </a:solidFill>
                <a:latin typeface="Arial Narrow" pitchFamily="34" charset="0"/>
              </a:rPr>
              <a:t>The Ohio State University Comprehensive Cancer Center – Arthur G. James Cancer Hospital and Richard J. Solove Research Institute</a:t>
            </a:r>
          </a:p>
        </p:txBody>
      </p:sp>
      <p:pic>
        <p:nvPicPr>
          <p:cNvPr id="11"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374421" y="3008079"/>
            <a:ext cx="2743200" cy="956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2"/>
          <p:cNvSpPr>
            <a:spLocks noGrp="1"/>
          </p:cNvSpPr>
          <p:nvPr>
            <p:ph type="body" sz="quarter" idx="10" hasCustomPrompt="1"/>
          </p:nvPr>
        </p:nvSpPr>
        <p:spPr>
          <a:xfrm>
            <a:off x="648395" y="1772989"/>
            <a:ext cx="4485216" cy="836084"/>
          </a:xfrm>
        </p:spPr>
        <p:txBody>
          <a:bodyPr lIns="91440" tIns="45720" rIns="91440" bIns="45720"/>
          <a:lstStyle>
            <a:lvl1pPr marL="0" indent="0" algn="l">
              <a:spcBef>
                <a:spcPts val="0"/>
              </a:spcBef>
              <a:buNone/>
              <a:defRPr sz="2133" baseline="0">
                <a:solidFill>
                  <a:schemeClr val="accent1"/>
                </a:solidFill>
              </a:defRPr>
            </a:lvl1pPr>
          </a:lstStyle>
          <a:p>
            <a:pPr lvl="0"/>
            <a:r>
              <a:rPr lang="en-US" dirty="0"/>
              <a:t>Click to edit subtitle style</a:t>
            </a:r>
          </a:p>
        </p:txBody>
      </p:sp>
    </p:spTree>
    <p:extLst>
      <p:ext uri="{BB962C8B-B14F-4D97-AF65-F5344CB8AC3E}">
        <p14:creationId xmlns:p14="http://schemas.microsoft.com/office/powerpoint/2010/main" val="1925246902"/>
      </p:ext>
    </p:extLst>
  </p:cSld>
  <p:clrMapOvr>
    <a:masterClrMapping/>
  </p:clrMapOvr>
  <p:transition>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
    <p:spTree>
      <p:nvGrpSpPr>
        <p:cNvPr id="1" name=""/>
        <p:cNvGrpSpPr/>
        <p:nvPr/>
      </p:nvGrpSpPr>
      <p:grpSpPr>
        <a:xfrm>
          <a:off x="0" y="0"/>
          <a:ext cx="0" cy="0"/>
          <a:chOff x="0" y="0"/>
          <a:chExt cx="0" cy="0"/>
        </a:xfrm>
      </p:grpSpPr>
      <p:pic>
        <p:nvPicPr>
          <p:cNvPr id="10" name="Picture 3" descr="C:\Users\Jason\Dropbox\Clarity (1)\OSUCCC - James\2014 PowerPoint Templates\2014 FINAL Research\Research Content Compact Elements\2013_ResearchStandardContent_compact_Bottom1.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 y="6012657"/>
            <a:ext cx="12192001" cy="84534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2" name="Title 1"/>
          <p:cNvSpPr>
            <a:spLocks noGrp="1"/>
          </p:cNvSpPr>
          <p:nvPr>
            <p:ph type="title"/>
          </p:nvPr>
        </p:nvSpPr>
        <p:spPr>
          <a:xfrm>
            <a:off x="315076" y="430316"/>
            <a:ext cx="11411163" cy="825729"/>
          </a:xfrm>
        </p:spPr>
        <p:txBody>
          <a:bodyPr anchor="t" anchorCtr="0"/>
          <a:lstStyle>
            <a:lvl1pPr>
              <a:lnSpc>
                <a:spcPct val="85000"/>
              </a:lnSpc>
              <a:defRPr sz="3467">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315076" y="1280846"/>
            <a:ext cx="11411163" cy="4458983"/>
          </a:xfrm>
        </p:spPr>
        <p:txBody>
          <a:bodyPr/>
          <a:lstStyle>
            <a:lvl1pPr>
              <a:spcBef>
                <a:spcPts val="1600"/>
              </a:spcBef>
              <a:defRPr sz="2933"/>
            </a:lvl1pPr>
            <a:lvl2pPr>
              <a:spcBef>
                <a:spcPts val="400"/>
              </a:spcBef>
              <a:defRPr sz="2667"/>
            </a:lvl2pPr>
            <a:lvl3pPr>
              <a:defRPr sz="2133"/>
            </a:lvl3pPr>
            <a:lvl4pPr>
              <a:defRPr sz="2133"/>
            </a:lvl4pPr>
            <a:lvl5pPr>
              <a:defRPr sz="21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20000"/>
                    <a:lumOff val="80000"/>
                  </a:schemeClr>
                </a:solidFill>
              </a:defRPr>
            </a:lvl1pPr>
          </a:lstStyle>
          <a:p>
            <a:fld id="{3C956E73-2E7A-40C4-98E5-5009DBC8D49F}" type="slidenum">
              <a:rPr lang="en-US" smtClean="0"/>
              <a:pPr/>
              <a:t>‹#›</a:t>
            </a:fld>
            <a:endParaRPr lang="en-US" dirty="0"/>
          </a:p>
        </p:txBody>
      </p:sp>
      <p:pic>
        <p:nvPicPr>
          <p:cNvPr id="9"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38302882"/>
      </p:ext>
    </p:extLst>
  </p:cSld>
  <p:clrMapOvr>
    <a:masterClrMapping/>
  </p:clrMapOvr>
  <p:transition>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itle Slide - 5 research programs">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2263126"/>
            <a:ext cx="12191999" cy="4448175"/>
          </a:xfrm>
          <a:prstGeom prst="rect">
            <a:avLst/>
          </a:prstGeom>
        </p:spPr>
      </p:pic>
      <p:pic>
        <p:nvPicPr>
          <p:cNvPr id="24"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333915" y="977047"/>
            <a:ext cx="2733229" cy="949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02" name="Rectangle 22"/>
          <p:cNvSpPr>
            <a:spLocks noGrp="1" noChangeArrowheads="1"/>
          </p:cNvSpPr>
          <p:nvPr>
            <p:ph type="ctrTitle" sz="quarter"/>
          </p:nvPr>
        </p:nvSpPr>
        <p:spPr>
          <a:xfrm>
            <a:off x="648395" y="92982"/>
            <a:ext cx="5435037" cy="1234743"/>
          </a:xfrm>
          <a:ln algn="ctr"/>
        </p:spPr>
        <p:txBody>
          <a:bodyPr lIns="91440" tIns="457200" anchor="b"/>
          <a:lstStyle>
            <a:lvl1pPr algn="l">
              <a:defRPr sz="2933" b="1">
                <a:solidFill>
                  <a:schemeClr val="accent1"/>
                </a:solidFill>
                <a:latin typeface="+mn-lt"/>
              </a:defRPr>
            </a:lvl1pPr>
          </a:lstStyle>
          <a:p>
            <a:r>
              <a:rPr lang="en-US" dirty="0"/>
              <a:t>Click to edit Master title style</a:t>
            </a:r>
          </a:p>
        </p:txBody>
      </p:sp>
      <p:sp>
        <p:nvSpPr>
          <p:cNvPr id="3" name="Text Placeholder 2"/>
          <p:cNvSpPr>
            <a:spLocks noGrp="1"/>
          </p:cNvSpPr>
          <p:nvPr>
            <p:ph type="body" sz="quarter" idx="10" hasCustomPrompt="1"/>
          </p:nvPr>
        </p:nvSpPr>
        <p:spPr>
          <a:xfrm>
            <a:off x="648395" y="1415752"/>
            <a:ext cx="4485216" cy="717849"/>
          </a:xfrm>
        </p:spPr>
        <p:txBody>
          <a:bodyPr lIns="91440" tIns="45720" rIns="91440" bIns="45720"/>
          <a:lstStyle>
            <a:lvl1pPr marL="0" indent="0" algn="l">
              <a:spcBef>
                <a:spcPts val="267"/>
              </a:spcBef>
              <a:buNone/>
              <a:defRPr sz="1867" baseline="0">
                <a:solidFill>
                  <a:schemeClr val="tx1"/>
                </a:solidFill>
              </a:defRPr>
            </a:lvl1pPr>
          </a:lstStyle>
          <a:p>
            <a:pPr lvl="0"/>
            <a:r>
              <a:rPr lang="en-US" dirty="0"/>
              <a:t>Click to edit subtitle style</a:t>
            </a:r>
          </a:p>
        </p:txBody>
      </p:sp>
      <p:sp>
        <p:nvSpPr>
          <p:cNvPr id="22" name="Rectangle 17"/>
          <p:cNvSpPr>
            <a:spLocks noChangeArrowheads="1"/>
          </p:cNvSpPr>
          <p:nvPr userDrawn="1"/>
        </p:nvSpPr>
        <p:spPr bwMode="auto">
          <a:xfrm>
            <a:off x="550005" y="6547500"/>
            <a:ext cx="5909611" cy="82138"/>
          </a:xfrm>
          <a:prstGeom prst="rect">
            <a:avLst/>
          </a:prstGeom>
          <a:noFill/>
          <a:ln w="9525">
            <a:noFill/>
            <a:miter lim="800000"/>
            <a:headEnd/>
            <a:tailEnd/>
          </a:ln>
          <a:effectLst/>
        </p:spPr>
        <p:txBody>
          <a:bodyPr wrap="square" lIns="0" tIns="0" rIns="0" bIns="0">
            <a:spAutoFit/>
          </a:bodyPr>
          <a:lstStyle/>
          <a:p>
            <a:pPr algn="l">
              <a:lnSpc>
                <a:spcPct val="80000"/>
              </a:lnSpc>
              <a:defRPr/>
            </a:pPr>
            <a:r>
              <a:rPr lang="en-US" sz="667" dirty="0">
                <a:solidFill>
                  <a:schemeClr val="tx2"/>
                </a:solidFill>
                <a:latin typeface="Arial Narrow" pitchFamily="34" charset="0"/>
              </a:rPr>
              <a:t>The Ohio State University Comprehensive Cancer Center – Arthur G. James Cancer Hospital and Richard J. Solove Research Institute</a:t>
            </a:r>
          </a:p>
        </p:txBody>
      </p:sp>
    </p:spTree>
    <p:extLst>
      <p:ext uri="{BB962C8B-B14F-4D97-AF65-F5344CB8AC3E}">
        <p14:creationId xmlns:p14="http://schemas.microsoft.com/office/powerpoint/2010/main" val="2880703181"/>
      </p:ext>
    </p:extLst>
  </p:cSld>
  <p:clrMapOvr>
    <a:masterClrMapping/>
  </p:clrMapOvr>
  <p:transition>
    <p:fade/>
  </p:transition>
  <p:extLst>
    <p:ext uri="{DCECCB84-F9BA-43D5-87BE-67443E8EF086}">
      <p15:sldGuideLst xmlns:p15="http://schemas.microsoft.com/office/powerpoint/2012/main"/>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tle and Content - genome wheel">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345656"/>
            <a:ext cx="12192000" cy="3512344"/>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2" name="Title 1"/>
          <p:cNvSpPr>
            <a:spLocks noGrp="1"/>
          </p:cNvSpPr>
          <p:nvPr>
            <p:ph type="title"/>
          </p:nvPr>
        </p:nvSpPr>
        <p:spPr>
          <a:xfrm>
            <a:off x="315076" y="430315"/>
            <a:ext cx="11411163" cy="979487"/>
          </a:xfrm>
        </p:spPr>
        <p:txBody>
          <a:bodyPr anchor="t" anchorCtr="0"/>
          <a:lstStyle>
            <a:lvl1pPr>
              <a:lnSpc>
                <a:spcPct val="85000"/>
              </a:lnSpc>
              <a:defRPr sz="3467">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315076" y="1280846"/>
            <a:ext cx="11411163" cy="4458983"/>
          </a:xfrm>
        </p:spPr>
        <p:txBody>
          <a:bodyPr/>
          <a:lstStyle>
            <a:lvl1pPr>
              <a:spcBef>
                <a:spcPts val="1600"/>
              </a:spcBef>
              <a:defRPr sz="2933"/>
            </a:lvl1pPr>
            <a:lvl2pPr>
              <a:spcBef>
                <a:spcPts val="400"/>
              </a:spcBef>
              <a:defRPr sz="2667"/>
            </a:lvl2pPr>
            <a:lvl3pPr>
              <a:defRPr sz="24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20000"/>
                    <a:lumOff val="80000"/>
                  </a:schemeClr>
                </a:solidFill>
              </a:defRPr>
            </a:lvl1pPr>
          </a:lstStyle>
          <a:p>
            <a:fld id="{3C956E73-2E7A-40C4-98E5-5009DBC8D49F}" type="slidenum">
              <a:rPr lang="en-US" smtClean="0"/>
              <a:pPr/>
              <a:t>‹#›</a:t>
            </a:fld>
            <a:endParaRPr lang="en-US" dirty="0"/>
          </a:p>
        </p:txBody>
      </p:sp>
      <p:pic>
        <p:nvPicPr>
          <p:cNvPr id="11"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10933454"/>
      </p:ext>
    </p:extLst>
  </p:cSld>
  <p:clrMapOvr>
    <a:masterClrMapping/>
  </p:clrMapOvr>
  <p:transition>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Title and Content - plain">
    <p:spTree>
      <p:nvGrpSpPr>
        <p:cNvPr id="1" name=""/>
        <p:cNvGrpSpPr/>
        <p:nvPr/>
      </p:nvGrpSpPr>
      <p:grpSpPr>
        <a:xfrm>
          <a:off x="0" y="0"/>
          <a:ext cx="0" cy="0"/>
          <a:chOff x="0" y="0"/>
          <a:chExt cx="0" cy="0"/>
        </a:xfrm>
      </p:grpSpPr>
      <p:sp>
        <p:nvSpPr>
          <p:cNvPr id="2" name="Title 1"/>
          <p:cNvSpPr>
            <a:spLocks noGrp="1"/>
          </p:cNvSpPr>
          <p:nvPr>
            <p:ph type="title"/>
          </p:nvPr>
        </p:nvSpPr>
        <p:spPr>
          <a:xfrm>
            <a:off x="315076" y="430315"/>
            <a:ext cx="11411163" cy="979487"/>
          </a:xfrm>
        </p:spPr>
        <p:txBody>
          <a:bodyPr anchor="t" anchorCtr="0"/>
          <a:lstStyle>
            <a:lvl1pPr>
              <a:lnSpc>
                <a:spcPct val="85000"/>
              </a:lnSpc>
              <a:defRPr sz="3467">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315076" y="1280846"/>
            <a:ext cx="11411163" cy="4458983"/>
          </a:xfrm>
        </p:spPr>
        <p:txBody>
          <a:bodyPr/>
          <a:lstStyle>
            <a:lvl1pPr>
              <a:spcBef>
                <a:spcPts val="1600"/>
              </a:spcBef>
              <a:defRPr sz="2933"/>
            </a:lvl1pPr>
            <a:lvl2pPr>
              <a:spcBef>
                <a:spcPts val="400"/>
              </a:spcBef>
              <a:defRPr sz="2667"/>
            </a:lvl2pPr>
            <a:lvl3pPr>
              <a:defRPr sz="2133"/>
            </a:lvl3pPr>
            <a:lvl4pPr>
              <a:defRPr sz="2133"/>
            </a:lvl4pPr>
            <a:lvl5pPr>
              <a:defRPr sz="21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11763658" y="6495201"/>
            <a:ext cx="393301" cy="366183"/>
          </a:xfrm>
          <a:prstGeom prst="rect">
            <a:avLst/>
          </a:prstGeom>
        </p:spPr>
        <p:txBody>
          <a:bodyPr vert="horz" lIns="68579" tIns="34289" rIns="68579" bIns="34289" rtlCol="0" anchor="b" anchorCtr="0"/>
          <a:lstStyle>
            <a:lvl1pPr algn="r">
              <a:defRPr sz="933" b="0">
                <a:solidFill>
                  <a:srgbClr val="717070"/>
                </a:solidFill>
              </a:defRPr>
            </a:lvl1pPr>
          </a:lstStyle>
          <a:p>
            <a:fld id="{3C956E73-2E7A-40C4-98E5-5009DBC8D49F}" type="slidenum">
              <a:rPr lang="en-US" smtClean="0"/>
              <a:pPr/>
              <a:t>‹#›</a:t>
            </a:fld>
            <a:endParaRPr lang="en-US" dirty="0"/>
          </a:p>
        </p:txBody>
      </p:sp>
      <p:grpSp>
        <p:nvGrpSpPr>
          <p:cNvPr id="11" name="Group 10"/>
          <p:cNvGrpSpPr/>
          <p:nvPr userDrawn="1"/>
        </p:nvGrpSpPr>
        <p:grpSpPr>
          <a:xfrm>
            <a:off x="1" y="0"/>
            <a:ext cx="12192001" cy="333243"/>
            <a:chOff x="0" y="0"/>
            <a:chExt cx="9144001" cy="249932"/>
          </a:xfrm>
        </p:grpSpPr>
        <p:sp>
          <p:nvSpPr>
            <p:cNvPr id="12" name="Rectangle 11"/>
            <p:cNvSpPr/>
            <p:nvPr userDrawn="1"/>
          </p:nvSpPr>
          <p:spPr>
            <a:xfrm>
              <a:off x="0" y="0"/>
              <a:ext cx="9144001" cy="249932"/>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userDrawn="1"/>
          </p:nvSpPr>
          <p:spPr>
            <a:xfrm>
              <a:off x="0" y="1"/>
              <a:ext cx="9144000" cy="187278"/>
            </a:xfrm>
            <a:prstGeom prst="rect">
              <a:avLst/>
            </a:prstGeom>
            <a:solidFill>
              <a:srgbClr val="6B6B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13"/>
          <p:cNvGrpSpPr/>
          <p:nvPr userDrawn="1"/>
        </p:nvGrpSpPr>
        <p:grpSpPr>
          <a:xfrm>
            <a:off x="-13252" y="6321287"/>
            <a:ext cx="7593496" cy="553347"/>
            <a:chOff x="-9424" y="-235523"/>
            <a:chExt cx="11413748" cy="544218"/>
          </a:xfrm>
        </p:grpSpPr>
        <p:sp>
          <p:nvSpPr>
            <p:cNvPr id="15" name="Rectangle 14"/>
            <p:cNvSpPr/>
            <p:nvPr userDrawn="1"/>
          </p:nvSpPr>
          <p:spPr>
            <a:xfrm>
              <a:off x="-9424" y="-235523"/>
              <a:ext cx="9153425" cy="485455"/>
            </a:xfrm>
            <a:prstGeom prst="rect">
              <a:avLst/>
            </a:prstGeom>
            <a:gradFill>
              <a:gsLst>
                <a:gs pos="100000">
                  <a:srgbClr val="E8E8E8"/>
                </a:gs>
                <a:gs pos="0">
                  <a:srgbClr val="E8E8E8">
                    <a:alpha val="0"/>
                  </a:srgb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userDrawn="1"/>
          </p:nvSpPr>
          <p:spPr>
            <a:xfrm>
              <a:off x="-9424" y="7204"/>
              <a:ext cx="11413748" cy="301491"/>
            </a:xfrm>
            <a:prstGeom prst="rect">
              <a:avLst/>
            </a:prstGeom>
            <a:gradFill flip="none" rotWithShape="1">
              <a:gsLst>
                <a:gs pos="100000">
                  <a:srgbClr val="6B6B6B"/>
                </a:gs>
                <a:gs pos="0">
                  <a:srgbClr val="6B6B6B">
                    <a:shade val="67500"/>
                    <a:satMod val="115000"/>
                    <a:alpha val="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8"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Slide Number Placeholder 1"/>
          <p:cNvSpPr txBox="1">
            <a:spLocks/>
          </p:cNvSpPr>
          <p:nvPr userDrawn="1"/>
        </p:nvSpPr>
        <p:spPr>
          <a:xfrm>
            <a:off x="-1" y="6431701"/>
            <a:ext cx="963041" cy="366183"/>
          </a:xfrm>
          <a:prstGeom prst="rect">
            <a:avLst/>
          </a:prstGeom>
        </p:spPr>
        <p:txBody>
          <a:bodyPr vert="horz" lIns="91439" tIns="45719" rIns="91439" bIns="45719" rtlCol="0" anchor="b" anchorCtr="0"/>
          <a:lstStyle>
            <a:defPPr>
              <a:defRPr lang="en-US"/>
            </a:defPPr>
            <a:lvl1pPr algn="l" rtl="0" fontAlgn="base">
              <a:spcBef>
                <a:spcPct val="0"/>
              </a:spcBef>
              <a:spcAft>
                <a:spcPct val="0"/>
              </a:spcAft>
              <a:defRPr sz="700" b="0" kern="1200">
                <a:solidFill>
                  <a:schemeClr val="tx2">
                    <a:lumMod val="20000"/>
                    <a:lumOff val="80000"/>
                  </a:schemeClr>
                </a:solidFill>
                <a:latin typeface="Arial" charset="0"/>
                <a:ea typeface="+mn-ea"/>
                <a:cs typeface="+mn-cs"/>
              </a:defRPr>
            </a:lvl1pPr>
            <a:lvl2pPr marL="342892" algn="l" rtl="0" fontAlgn="base">
              <a:spcBef>
                <a:spcPct val="0"/>
              </a:spcBef>
              <a:spcAft>
                <a:spcPct val="0"/>
              </a:spcAft>
              <a:defRPr kern="1200">
                <a:solidFill>
                  <a:schemeClr val="tx1"/>
                </a:solidFill>
                <a:latin typeface="Arial" charset="0"/>
                <a:ea typeface="+mn-ea"/>
                <a:cs typeface="+mn-cs"/>
              </a:defRPr>
            </a:lvl2pPr>
            <a:lvl3pPr marL="685783" algn="l" rtl="0" fontAlgn="base">
              <a:spcBef>
                <a:spcPct val="0"/>
              </a:spcBef>
              <a:spcAft>
                <a:spcPct val="0"/>
              </a:spcAft>
              <a:defRPr kern="1200">
                <a:solidFill>
                  <a:schemeClr val="tx1"/>
                </a:solidFill>
                <a:latin typeface="Arial" charset="0"/>
                <a:ea typeface="+mn-ea"/>
                <a:cs typeface="+mn-cs"/>
              </a:defRPr>
            </a:lvl3pPr>
            <a:lvl4pPr marL="1028675" algn="l" rtl="0" fontAlgn="base">
              <a:spcBef>
                <a:spcPct val="0"/>
              </a:spcBef>
              <a:spcAft>
                <a:spcPct val="0"/>
              </a:spcAft>
              <a:defRPr kern="1200">
                <a:solidFill>
                  <a:schemeClr val="tx1"/>
                </a:solidFill>
                <a:latin typeface="Arial" charset="0"/>
                <a:ea typeface="+mn-ea"/>
                <a:cs typeface="+mn-cs"/>
              </a:defRPr>
            </a:lvl4pPr>
            <a:lvl5pPr marL="1371566" algn="l" rtl="0" fontAlgn="base">
              <a:spcBef>
                <a:spcPct val="0"/>
              </a:spcBef>
              <a:spcAft>
                <a:spcPct val="0"/>
              </a:spcAft>
              <a:defRPr kern="1200">
                <a:solidFill>
                  <a:schemeClr val="tx1"/>
                </a:solidFill>
                <a:latin typeface="Arial" charset="0"/>
                <a:ea typeface="+mn-ea"/>
                <a:cs typeface="+mn-cs"/>
              </a:defRPr>
            </a:lvl5pPr>
            <a:lvl6pPr marL="1714457" algn="l" defTabSz="685783" rtl="0" eaLnBrk="1" latinLnBrk="0" hangingPunct="1">
              <a:defRPr kern="1200">
                <a:solidFill>
                  <a:schemeClr val="tx1"/>
                </a:solidFill>
                <a:latin typeface="Arial" charset="0"/>
                <a:ea typeface="+mn-ea"/>
                <a:cs typeface="+mn-cs"/>
              </a:defRPr>
            </a:lvl6pPr>
            <a:lvl7pPr marL="2057348" algn="l" defTabSz="685783" rtl="0" eaLnBrk="1" latinLnBrk="0" hangingPunct="1">
              <a:defRPr kern="1200">
                <a:solidFill>
                  <a:schemeClr val="tx1"/>
                </a:solidFill>
                <a:latin typeface="Arial" charset="0"/>
                <a:ea typeface="+mn-ea"/>
                <a:cs typeface="+mn-cs"/>
              </a:defRPr>
            </a:lvl7pPr>
            <a:lvl8pPr marL="2400240" algn="l" defTabSz="685783" rtl="0" eaLnBrk="1" latinLnBrk="0" hangingPunct="1">
              <a:defRPr kern="1200">
                <a:solidFill>
                  <a:schemeClr val="tx1"/>
                </a:solidFill>
                <a:latin typeface="Arial" charset="0"/>
                <a:ea typeface="+mn-ea"/>
                <a:cs typeface="+mn-cs"/>
              </a:defRPr>
            </a:lvl8pPr>
            <a:lvl9pPr marL="2743132" algn="l" defTabSz="685783" rtl="0" eaLnBrk="1" latinLnBrk="0" hangingPunct="1">
              <a:defRPr kern="1200">
                <a:solidFill>
                  <a:schemeClr val="tx1"/>
                </a:solidFill>
                <a:latin typeface="Arial" charset="0"/>
                <a:ea typeface="+mn-ea"/>
                <a:cs typeface="+mn-cs"/>
              </a:defRPr>
            </a:lvl9pPr>
          </a:lstStyle>
          <a:p>
            <a:fld id="{3C956E73-2E7A-40C4-98E5-5009DBC8D49F}" type="slidenum">
              <a:rPr lang="en-US" sz="933" smtClean="0"/>
              <a:pPr/>
              <a:t>‹#›</a:t>
            </a:fld>
            <a:endParaRPr lang="en-US" sz="933" dirty="0"/>
          </a:p>
        </p:txBody>
      </p:sp>
    </p:spTree>
    <p:extLst>
      <p:ext uri="{BB962C8B-B14F-4D97-AF65-F5344CB8AC3E}">
        <p14:creationId xmlns:p14="http://schemas.microsoft.com/office/powerpoint/2010/main" val="2774257760"/>
      </p:ext>
    </p:extLst>
  </p:cSld>
  <p:clrMapOvr>
    <a:masterClrMapping/>
  </p:clrMapOvr>
  <p:transition>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Chapter Slide">
    <p:spTree>
      <p:nvGrpSpPr>
        <p:cNvPr id="1" name=""/>
        <p:cNvGrpSpPr/>
        <p:nvPr/>
      </p:nvGrpSpPr>
      <p:grpSpPr>
        <a:xfrm>
          <a:off x="0" y="0"/>
          <a:ext cx="0" cy="0"/>
          <a:chOff x="0" y="0"/>
          <a:chExt cx="0" cy="0"/>
        </a:xfrm>
      </p:grpSpPr>
      <p:sp>
        <p:nvSpPr>
          <p:cNvPr id="20502" name="Rectangle 22"/>
          <p:cNvSpPr>
            <a:spLocks noGrp="1" noChangeArrowheads="1"/>
          </p:cNvSpPr>
          <p:nvPr>
            <p:ph type="ctrTitle" sz="quarter" hasCustomPrompt="1"/>
          </p:nvPr>
        </p:nvSpPr>
        <p:spPr>
          <a:xfrm>
            <a:off x="971740" y="1973487"/>
            <a:ext cx="3655545" cy="1572608"/>
          </a:xfrm>
          <a:ln algn="ctr"/>
        </p:spPr>
        <p:txBody>
          <a:bodyPr lIns="9144" tIns="45720" anchor="b" anchorCtr="0"/>
          <a:lstStyle>
            <a:lvl1pPr algn="l">
              <a:defRPr sz="3733">
                <a:solidFill>
                  <a:schemeClr val="accent1"/>
                </a:solidFill>
                <a:latin typeface="+mn-lt"/>
              </a:defRPr>
            </a:lvl1pPr>
          </a:lstStyle>
          <a:p>
            <a:r>
              <a:rPr lang="en-US" dirty="0"/>
              <a:t>Click to edit</a:t>
            </a:r>
            <a:br>
              <a:rPr lang="en-US" dirty="0"/>
            </a:br>
            <a:r>
              <a:rPr lang="en-US" dirty="0"/>
              <a:t>Master title style</a:t>
            </a:r>
          </a:p>
        </p:txBody>
      </p:sp>
      <p:sp>
        <p:nvSpPr>
          <p:cNvPr id="15" name="Subtitle 2"/>
          <p:cNvSpPr>
            <a:spLocks noGrp="1"/>
          </p:cNvSpPr>
          <p:nvPr>
            <p:ph type="subTitle" idx="1"/>
          </p:nvPr>
        </p:nvSpPr>
        <p:spPr>
          <a:xfrm>
            <a:off x="325756" y="7226467"/>
            <a:ext cx="4124325" cy="866553"/>
          </a:xfrm>
          <a:noFill/>
          <a:ln w="9525" algn="ctr">
            <a:noFill/>
            <a:miter lim="800000"/>
            <a:headEnd/>
            <a:tailEnd/>
          </a:ln>
        </p:spPr>
        <p:txBody>
          <a:bodyPr vert="horz" wrap="square" lIns="68579" tIns="34289" rIns="68579" bIns="34289" numCol="1" anchor="t" anchorCtr="0" compatLnSpc="1">
            <a:prstTxWarp prst="textNoShape">
              <a:avLst/>
            </a:prstTxWarp>
          </a:bodyPr>
          <a:lstStyle>
            <a:lvl1pPr marL="0" indent="0" algn="r">
              <a:buNone/>
              <a:defRPr lang="en-US" sz="1467" dirty="0">
                <a:solidFill>
                  <a:schemeClr val="accent1"/>
                </a:solidFill>
                <a:ea typeface="+mj-ea"/>
                <a:cs typeface="+mj-cs"/>
              </a:defRPr>
            </a:lvl1pPr>
          </a:lstStyle>
          <a:p>
            <a:pPr lvl="0" algn="r">
              <a:spcBef>
                <a:spcPct val="0"/>
              </a:spcBef>
            </a:pPr>
            <a:r>
              <a:rPr lang="en-US" dirty="0"/>
              <a:t>Click to edit Master subtitle style</a:t>
            </a:r>
          </a:p>
        </p:txBody>
      </p:sp>
      <p:sp>
        <p:nvSpPr>
          <p:cNvPr id="10" name="Slide Number Placeholder 1"/>
          <p:cNvSpPr>
            <a:spLocks noGrp="1"/>
          </p:cNvSpPr>
          <p:nvPr>
            <p:ph type="sldNum" sz="quarter" idx="4"/>
          </p:nvPr>
        </p:nvSpPr>
        <p:spPr>
          <a:xfrm>
            <a:off x="36083" y="6383755"/>
            <a:ext cx="981752" cy="366183"/>
          </a:xfrm>
          <a:prstGeom prst="rect">
            <a:avLst/>
          </a:prstGeom>
        </p:spPr>
        <p:txBody>
          <a:bodyPr vert="horz" lIns="68579" tIns="34289" rIns="68579" bIns="34289" rtlCol="0" anchor="b" anchorCtr="0"/>
          <a:lstStyle>
            <a:lvl1pPr algn="l">
              <a:defRPr sz="933" b="0">
                <a:solidFill>
                  <a:schemeClr val="tx1">
                    <a:tint val="75000"/>
                  </a:schemeClr>
                </a:solidFill>
              </a:defRPr>
            </a:lvl1pPr>
          </a:lstStyle>
          <a:p>
            <a:fld id="{3C956E73-2E7A-40C4-98E5-5009DBC8D49F}" type="slidenum">
              <a:rPr lang="en-US" smtClean="0"/>
              <a:pPr/>
              <a:t>‹#›</a:t>
            </a:fld>
            <a:endParaRPr lang="en-US" dirty="0"/>
          </a:p>
        </p:txBody>
      </p:sp>
      <p:pic>
        <p:nvPicPr>
          <p:cNvPr id="3076" name="Picture 4" descr="C:\Users\Jason\Documents\Work\Client_File_Backups\CCC_James\09-11-2013 2013 Rebrand\genomeWheelFlat2.pn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2665" t="-1428" r="10188" b="15945"/>
          <a:stretch/>
        </p:blipFill>
        <p:spPr bwMode="auto">
          <a:xfrm>
            <a:off x="5207164" y="664235"/>
            <a:ext cx="6984837" cy="619376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617883" y="4642512"/>
            <a:ext cx="2743200" cy="956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Tree>
    <p:extLst>
      <p:ext uri="{BB962C8B-B14F-4D97-AF65-F5344CB8AC3E}">
        <p14:creationId xmlns:p14="http://schemas.microsoft.com/office/powerpoint/2010/main" val="1856427711"/>
      </p:ext>
    </p:extLst>
  </p:cSld>
  <p:clrMapOvr>
    <a:masterClrMapping/>
  </p:clrMapOvr>
  <p:transition>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Title and Content, No Footer">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2" name="Title 1"/>
          <p:cNvSpPr>
            <a:spLocks noGrp="1"/>
          </p:cNvSpPr>
          <p:nvPr>
            <p:ph type="title"/>
          </p:nvPr>
        </p:nvSpPr>
        <p:spPr>
          <a:xfrm>
            <a:off x="315076" y="430315"/>
            <a:ext cx="11411163" cy="979487"/>
          </a:xfrm>
        </p:spPr>
        <p:txBody>
          <a:bodyPr anchor="t" anchorCtr="0"/>
          <a:lstStyle>
            <a:lvl1pPr>
              <a:lnSpc>
                <a:spcPct val="85000"/>
              </a:lnSpc>
              <a:defRPr sz="3467">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315076" y="1280846"/>
            <a:ext cx="11411163" cy="4458983"/>
          </a:xfrm>
        </p:spPr>
        <p:txBody>
          <a:bodyPr/>
          <a:lstStyle>
            <a:lvl1pPr>
              <a:spcBef>
                <a:spcPts val="1600"/>
              </a:spcBef>
              <a:defRPr sz="2933"/>
            </a:lvl1pPr>
            <a:lvl2pPr>
              <a:spcBef>
                <a:spcPts val="400"/>
              </a:spcBef>
              <a:defRPr sz="2667"/>
            </a:lvl2pPr>
            <a:lvl3pPr>
              <a:defRPr sz="24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60000"/>
                    <a:lumOff val="40000"/>
                  </a:schemeClr>
                </a:solidFill>
              </a:defRPr>
            </a:lvl1pPr>
          </a:lstStyle>
          <a:p>
            <a:fld id="{3C956E73-2E7A-40C4-98E5-5009DBC8D49F}" type="slidenum">
              <a:rPr lang="en-US" smtClean="0"/>
              <a:pPr/>
              <a:t>‹#›</a:t>
            </a:fld>
            <a:endParaRPr lang="en-US" dirty="0"/>
          </a:p>
        </p:txBody>
      </p:sp>
      <p:pic>
        <p:nvPicPr>
          <p:cNvPr id="9"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35169980"/>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slideLayout" Target="../slideLayouts/slideLayout35.xml"/><Relationship Id="rId3" Type="http://schemas.openxmlformats.org/officeDocument/2006/relationships/slideLayout" Target="../slideLayouts/slideLayout20.xml"/><Relationship Id="rId21" Type="http://schemas.openxmlformats.org/officeDocument/2006/relationships/image" Target="../media/image2.png"/><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20" Type="http://schemas.openxmlformats.org/officeDocument/2006/relationships/theme" Target="../theme/theme2.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19" Type="http://schemas.openxmlformats.org/officeDocument/2006/relationships/slideLayout" Target="../slideLayouts/slideLayout36.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18" Type="http://schemas.openxmlformats.org/officeDocument/2006/relationships/slideLayout" Target="../slideLayouts/slideLayout54.xml"/><Relationship Id="rId3" Type="http://schemas.openxmlformats.org/officeDocument/2006/relationships/slideLayout" Target="../slideLayouts/slideLayout39.xml"/><Relationship Id="rId21" Type="http://schemas.openxmlformats.org/officeDocument/2006/relationships/slideLayout" Target="../slideLayouts/slideLayout57.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17" Type="http://schemas.openxmlformats.org/officeDocument/2006/relationships/slideLayout" Target="../slideLayouts/slideLayout53.xml"/><Relationship Id="rId25" Type="http://schemas.openxmlformats.org/officeDocument/2006/relationships/image" Target="../media/image3.jpeg"/><Relationship Id="rId2" Type="http://schemas.openxmlformats.org/officeDocument/2006/relationships/slideLayout" Target="../slideLayouts/slideLayout38.xml"/><Relationship Id="rId16" Type="http://schemas.openxmlformats.org/officeDocument/2006/relationships/slideLayout" Target="../slideLayouts/slideLayout52.xml"/><Relationship Id="rId20" Type="http://schemas.openxmlformats.org/officeDocument/2006/relationships/slideLayout" Target="../slideLayouts/slideLayout56.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24" Type="http://schemas.openxmlformats.org/officeDocument/2006/relationships/theme" Target="../theme/theme3.xml"/><Relationship Id="rId5" Type="http://schemas.openxmlformats.org/officeDocument/2006/relationships/slideLayout" Target="../slideLayouts/slideLayout41.xml"/><Relationship Id="rId15" Type="http://schemas.openxmlformats.org/officeDocument/2006/relationships/slideLayout" Target="../slideLayouts/slideLayout51.xml"/><Relationship Id="rId23" Type="http://schemas.openxmlformats.org/officeDocument/2006/relationships/slideLayout" Target="../slideLayouts/slideLayout59.xml"/><Relationship Id="rId10" Type="http://schemas.openxmlformats.org/officeDocument/2006/relationships/slideLayout" Target="../slideLayouts/slideLayout46.xml"/><Relationship Id="rId19" Type="http://schemas.openxmlformats.org/officeDocument/2006/relationships/slideLayout" Target="../slideLayouts/slideLayout55.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 Id="rId22" Type="http://schemas.openxmlformats.org/officeDocument/2006/relationships/slideLayout" Target="../slideLayouts/slideLayout5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slideLayout" Target="../slideLayouts/slideLayout72.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5" Type="http://schemas.openxmlformats.org/officeDocument/2006/relationships/image" Target="../media/image1.jpeg"/><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slideLayout" Target="../slideLayouts/slideLayout85.xml"/><Relationship Id="rId18" Type="http://schemas.openxmlformats.org/officeDocument/2006/relationships/slideLayout" Target="../slideLayouts/slideLayout90.xml"/><Relationship Id="rId3" Type="http://schemas.openxmlformats.org/officeDocument/2006/relationships/slideLayout" Target="../slideLayouts/slideLayout75.xml"/><Relationship Id="rId21" Type="http://schemas.openxmlformats.org/officeDocument/2006/relationships/theme" Target="../theme/theme5.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17" Type="http://schemas.openxmlformats.org/officeDocument/2006/relationships/slideLayout" Target="../slideLayouts/slideLayout89.xml"/><Relationship Id="rId2" Type="http://schemas.openxmlformats.org/officeDocument/2006/relationships/slideLayout" Target="../slideLayouts/slideLayout74.xml"/><Relationship Id="rId16" Type="http://schemas.openxmlformats.org/officeDocument/2006/relationships/slideLayout" Target="../slideLayouts/slideLayout88.xml"/><Relationship Id="rId20" Type="http://schemas.openxmlformats.org/officeDocument/2006/relationships/slideLayout" Target="../slideLayouts/slideLayout92.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5" Type="http://schemas.openxmlformats.org/officeDocument/2006/relationships/slideLayout" Target="../slideLayouts/slideLayout87.xml"/><Relationship Id="rId10" Type="http://schemas.openxmlformats.org/officeDocument/2006/relationships/slideLayout" Target="../slideLayouts/slideLayout82.xml"/><Relationship Id="rId19" Type="http://schemas.openxmlformats.org/officeDocument/2006/relationships/slideLayout" Target="../slideLayouts/slideLayout91.xml"/><Relationship Id="rId4" Type="http://schemas.openxmlformats.org/officeDocument/2006/relationships/slideLayout" Target="../slideLayouts/slideLayout76.xml"/><Relationship Id="rId9" Type="http://schemas.openxmlformats.org/officeDocument/2006/relationships/slideLayout" Target="../slideLayouts/slideLayout81.xml"/><Relationship Id="rId14" Type="http://schemas.openxmlformats.org/officeDocument/2006/relationships/slideLayout" Target="../slideLayouts/slideLayout86.xml"/><Relationship Id="rId22" Type="http://schemas.openxmlformats.org/officeDocument/2006/relationships/image" Target="../media/image3.jpe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00.xml"/><Relationship Id="rId13" Type="http://schemas.openxmlformats.org/officeDocument/2006/relationships/slideLayout" Target="../slideLayouts/slideLayout105.xml"/><Relationship Id="rId18" Type="http://schemas.openxmlformats.org/officeDocument/2006/relationships/slideLayout" Target="../slideLayouts/slideLayout110.xml"/><Relationship Id="rId3" Type="http://schemas.openxmlformats.org/officeDocument/2006/relationships/slideLayout" Target="../slideLayouts/slideLayout95.xml"/><Relationship Id="rId21" Type="http://schemas.openxmlformats.org/officeDocument/2006/relationships/slideLayout" Target="../slideLayouts/slideLayout113.xml"/><Relationship Id="rId7" Type="http://schemas.openxmlformats.org/officeDocument/2006/relationships/slideLayout" Target="../slideLayouts/slideLayout99.xml"/><Relationship Id="rId12" Type="http://schemas.openxmlformats.org/officeDocument/2006/relationships/slideLayout" Target="../slideLayouts/slideLayout104.xml"/><Relationship Id="rId17" Type="http://schemas.openxmlformats.org/officeDocument/2006/relationships/slideLayout" Target="../slideLayouts/slideLayout109.xml"/><Relationship Id="rId2" Type="http://schemas.openxmlformats.org/officeDocument/2006/relationships/slideLayout" Target="../slideLayouts/slideLayout94.xml"/><Relationship Id="rId16" Type="http://schemas.openxmlformats.org/officeDocument/2006/relationships/slideLayout" Target="../slideLayouts/slideLayout108.xml"/><Relationship Id="rId20" Type="http://schemas.openxmlformats.org/officeDocument/2006/relationships/slideLayout" Target="../slideLayouts/slideLayout112.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5" Type="http://schemas.openxmlformats.org/officeDocument/2006/relationships/slideLayout" Target="../slideLayouts/slideLayout107.xml"/><Relationship Id="rId10" Type="http://schemas.openxmlformats.org/officeDocument/2006/relationships/slideLayout" Target="../slideLayouts/slideLayout102.xml"/><Relationship Id="rId19" Type="http://schemas.openxmlformats.org/officeDocument/2006/relationships/slideLayout" Target="../slideLayouts/slideLayout111.xml"/><Relationship Id="rId4" Type="http://schemas.openxmlformats.org/officeDocument/2006/relationships/slideLayout" Target="../slideLayouts/slideLayout96.xml"/><Relationship Id="rId9" Type="http://schemas.openxmlformats.org/officeDocument/2006/relationships/slideLayout" Target="../slideLayouts/slideLayout101.xml"/><Relationship Id="rId14" Type="http://schemas.openxmlformats.org/officeDocument/2006/relationships/slideLayout" Target="../slideLayouts/slideLayout106.xml"/><Relationship Id="rId22"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19" cstate="print">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717879582"/>
      </p:ext>
    </p:extLst>
  </p:cSld>
  <p:clrMap bg1="lt1" tx1="dk1" bg2="lt2" tx2="dk2" accent1="accent1" accent2="accent2" accent3="accent3" accent4="accent4" accent5="accent5" accent6="accent6" hlink="hlink" folHlink="folHlink"/>
  <p:sldLayoutIdLst>
    <p:sldLayoutId id="2147485144" r:id="rId1"/>
    <p:sldLayoutId id="2147485145" r:id="rId2"/>
    <p:sldLayoutId id="2147485146" r:id="rId3"/>
    <p:sldLayoutId id="2147485147" r:id="rId4"/>
    <p:sldLayoutId id="2147485148" r:id="rId5"/>
    <p:sldLayoutId id="2147485149" r:id="rId6"/>
    <p:sldLayoutId id="2147485150" r:id="rId7"/>
    <p:sldLayoutId id="2147485151" r:id="rId8"/>
    <p:sldLayoutId id="2147485152" r:id="rId9"/>
    <p:sldLayoutId id="2147485153" r:id="rId10"/>
    <p:sldLayoutId id="2147485154" r:id="rId11"/>
    <p:sldLayoutId id="2147485155" r:id="rId12"/>
    <p:sldLayoutId id="2147485156" r:id="rId13"/>
    <p:sldLayoutId id="2147485157" r:id="rId14"/>
    <p:sldLayoutId id="2147485158" r:id="rId15"/>
    <p:sldLayoutId id="2147485159" r:id="rId16"/>
    <p:sldLayoutId id="2147485160" r:id="rId17"/>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21">
            <a:alphaModFix amt="60000"/>
            <a:extLst>
              <a:ext uri="{28A0092B-C50C-407E-A947-70E740481C1C}">
                <a14:useLocalDpi xmlns:a14="http://schemas.microsoft.com/office/drawing/2010/main"/>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829057272"/>
      </p:ext>
    </p:extLst>
  </p:cSld>
  <p:clrMap bg1="lt1" tx1="dk1" bg2="lt2" tx2="dk2" accent1="accent1" accent2="accent2" accent3="accent3" accent4="accent4" accent5="accent5" accent6="accent6" hlink="hlink" folHlink="folHlink"/>
  <p:sldLayoutIdLst>
    <p:sldLayoutId id="2147485272" r:id="rId1"/>
    <p:sldLayoutId id="2147485273" r:id="rId2"/>
    <p:sldLayoutId id="2147485274" r:id="rId3"/>
    <p:sldLayoutId id="2147485275" r:id="rId4"/>
    <p:sldLayoutId id="2147485276" r:id="rId5"/>
    <p:sldLayoutId id="2147485277" r:id="rId6"/>
    <p:sldLayoutId id="2147485278" r:id="rId7"/>
    <p:sldLayoutId id="2147485279" r:id="rId8"/>
    <p:sldLayoutId id="2147485280" r:id="rId9"/>
    <p:sldLayoutId id="2147485281" r:id="rId10"/>
    <p:sldLayoutId id="2147485282" r:id="rId11"/>
    <p:sldLayoutId id="2147485283" r:id="rId12"/>
    <p:sldLayoutId id="2147485284" r:id="rId13"/>
    <p:sldLayoutId id="2147485285" r:id="rId14"/>
    <p:sldLayoutId id="2147485286" r:id="rId15"/>
    <p:sldLayoutId id="2147485287" r:id="rId16"/>
    <p:sldLayoutId id="2147485288" r:id="rId17"/>
    <p:sldLayoutId id="2147485289" r:id="rId18"/>
    <p:sldLayoutId id="2147485480" r:id="rId19"/>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5"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5" y="1416051"/>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5" name="Picture 4" descr="A close up of a sign&#10;&#10;Description automatically generated">
            <a:extLst>
              <a:ext uri="{FF2B5EF4-FFF2-40B4-BE49-F238E27FC236}">
                <a16:creationId xmlns:a16="http://schemas.microsoft.com/office/drawing/2014/main" id="{A6C20946-18E3-1F43-906C-E89362EFA792}"/>
              </a:ext>
            </a:extLst>
          </p:cNvPr>
          <p:cNvPicPr>
            <a:picLocks noChangeAspect="1"/>
          </p:cNvPicPr>
          <p:nvPr userDrawn="1"/>
        </p:nvPicPr>
        <p:blipFill>
          <a:blip r:embed="rId25" cstate="print">
            <a:alphaModFix amt="60000"/>
            <a:extLst>
              <a:ext uri="{28A0092B-C50C-407E-A947-70E740481C1C}">
                <a14:useLocalDpi xmlns:a14="http://schemas.microsoft.com/office/drawing/2010/main" val="0"/>
              </a:ext>
            </a:extLst>
          </a:blip>
          <a:stretch>
            <a:fillRect/>
          </a:stretch>
        </p:blipFill>
        <p:spPr>
          <a:xfrm>
            <a:off x="11481398" y="6242488"/>
            <a:ext cx="591265" cy="498880"/>
          </a:xfrm>
          <a:prstGeom prst="rect">
            <a:avLst/>
          </a:prstGeom>
        </p:spPr>
      </p:pic>
    </p:spTree>
    <p:extLst>
      <p:ext uri="{BB962C8B-B14F-4D97-AF65-F5344CB8AC3E}">
        <p14:creationId xmlns:p14="http://schemas.microsoft.com/office/powerpoint/2010/main" val="3609840891"/>
      </p:ext>
    </p:extLst>
  </p:cSld>
  <p:clrMap bg1="lt1" tx1="dk1" bg2="lt2" tx2="dk2" accent1="accent1" accent2="accent2" accent3="accent3" accent4="accent4" accent5="accent5" accent6="accent6" hlink="hlink" folHlink="folHlink"/>
  <p:sldLayoutIdLst>
    <p:sldLayoutId id="2147485291" r:id="rId1"/>
    <p:sldLayoutId id="2147485292" r:id="rId2"/>
    <p:sldLayoutId id="2147485293" r:id="rId3"/>
    <p:sldLayoutId id="2147485294" r:id="rId4"/>
    <p:sldLayoutId id="2147485295" r:id="rId5"/>
    <p:sldLayoutId id="2147485296" r:id="rId6"/>
    <p:sldLayoutId id="2147485297" r:id="rId7"/>
    <p:sldLayoutId id="2147485298" r:id="rId8"/>
    <p:sldLayoutId id="2147485299" r:id="rId9"/>
    <p:sldLayoutId id="2147485300" r:id="rId10"/>
    <p:sldLayoutId id="2147485301" r:id="rId11"/>
    <p:sldLayoutId id="2147485302" r:id="rId12"/>
    <p:sldLayoutId id="2147485303" r:id="rId13"/>
    <p:sldLayoutId id="2147485304" r:id="rId14"/>
    <p:sldLayoutId id="2147485305" r:id="rId15"/>
    <p:sldLayoutId id="2147485306" r:id="rId16"/>
    <p:sldLayoutId id="2147485307" r:id="rId17"/>
    <p:sldLayoutId id="2147485308" r:id="rId18"/>
    <p:sldLayoutId id="2147485309" r:id="rId19"/>
    <p:sldLayoutId id="2147485310" r:id="rId20"/>
    <p:sldLayoutId id="2147485311" r:id="rId21"/>
    <p:sldLayoutId id="2147485312" r:id="rId22"/>
    <p:sldLayoutId id="2147485313" r:id="rId23"/>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B0B6787-B51F-DB42-9E52-63E10EB8651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563B9472-27F5-2144-BCEC-3E0A96761AF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F352788-8A6E-D24F-82D2-F38C9E41A4A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A2730A-859E-B540-ADF3-E97069AD1FDB}" type="datetimeFigureOut">
              <a:rPr lang="en-US" smtClean="0"/>
              <a:t>4/1/26</a:t>
            </a:fld>
            <a:endParaRPr lang="en-US"/>
          </a:p>
        </p:txBody>
      </p:sp>
      <p:sp>
        <p:nvSpPr>
          <p:cNvPr id="5" name="Footer Placeholder 4">
            <a:extLst>
              <a:ext uri="{FF2B5EF4-FFF2-40B4-BE49-F238E27FC236}">
                <a16:creationId xmlns:a16="http://schemas.microsoft.com/office/drawing/2014/main" id="{A81DDB45-653D-0C49-B78E-967549C7BA6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CADC715-0B9A-0348-A62C-3F8BCE535B3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E05DC9C-C50D-D242-B083-59CEE07163F1}" type="slidenum">
              <a:rPr lang="en-US" smtClean="0"/>
              <a:t>‹#›</a:t>
            </a:fld>
            <a:endParaRPr lang="en-US"/>
          </a:p>
        </p:txBody>
      </p:sp>
      <p:pic>
        <p:nvPicPr>
          <p:cNvPr id="7" name="Picture 6" descr="A close up of a sign&#10;&#10;Description automatically generated">
            <a:extLst>
              <a:ext uri="{FF2B5EF4-FFF2-40B4-BE49-F238E27FC236}">
                <a16:creationId xmlns:a16="http://schemas.microsoft.com/office/drawing/2014/main" id="{199C12F6-3ED8-EA45-2577-36CAB1B1C5A3}"/>
              </a:ext>
            </a:extLst>
          </p:cNvPr>
          <p:cNvPicPr>
            <a:picLocks noChangeAspect="1"/>
          </p:cNvPicPr>
          <p:nvPr userDrawn="1"/>
        </p:nvPicPr>
        <p:blipFill>
          <a:blip r:embed="rId15" cstate="print">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2243185504"/>
      </p:ext>
    </p:extLst>
  </p:cSld>
  <p:clrMap bg1="lt1" tx1="dk1" bg2="lt2" tx2="dk2" accent1="accent1" accent2="accent2" accent3="accent3" accent4="accent4" accent5="accent5" accent6="accent6" hlink="hlink" folHlink="folHlink"/>
  <p:sldLayoutIdLst>
    <p:sldLayoutId id="2147485351" r:id="rId1"/>
    <p:sldLayoutId id="2147485352" r:id="rId2"/>
    <p:sldLayoutId id="2147485353" r:id="rId3"/>
    <p:sldLayoutId id="2147485354" r:id="rId4"/>
    <p:sldLayoutId id="2147485355" r:id="rId5"/>
    <p:sldLayoutId id="2147485356" r:id="rId6"/>
    <p:sldLayoutId id="2147485357" r:id="rId7"/>
    <p:sldLayoutId id="2147485358" r:id="rId8"/>
    <p:sldLayoutId id="2147485359" r:id="rId9"/>
    <p:sldLayoutId id="2147485360" r:id="rId10"/>
    <p:sldLayoutId id="2147485361" r:id="rId11"/>
    <p:sldLayoutId id="2147485362" r:id="rId12"/>
    <p:sldLayoutId id="2147485363" r:id="rId13"/>
  </p:sldLayoutIdLst>
  <p:txStyles>
    <p:titleStyle>
      <a:lvl1pPr algn="l" defTabSz="914400" rtl="0" eaLnBrk="1" latinLnBrk="0" hangingPunct="1">
        <a:lnSpc>
          <a:spcPct val="90000"/>
        </a:lnSpc>
        <a:spcBef>
          <a:spcPct val="0"/>
        </a:spcBef>
        <a:buNone/>
        <a:defRPr sz="3000" b="1" kern="1200">
          <a:solidFill>
            <a:srgbClr val="3333FF"/>
          </a:solidFill>
          <a:latin typeface="Calibri" panose="020F0502020204030204" pitchFamily="34" charset="0"/>
          <a:ea typeface="+mj-ea"/>
          <a:cs typeface="Calibri" panose="020F050202020403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5"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5" y="1416051"/>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5" name="Picture 4" descr="A close up of a sign&#10;&#10;Description automatically generated">
            <a:extLst>
              <a:ext uri="{FF2B5EF4-FFF2-40B4-BE49-F238E27FC236}">
                <a16:creationId xmlns:a16="http://schemas.microsoft.com/office/drawing/2014/main" id="{A6C20946-18E3-1F43-906C-E89362EFA792}"/>
              </a:ext>
            </a:extLst>
          </p:cNvPr>
          <p:cNvPicPr>
            <a:picLocks noChangeAspect="1"/>
          </p:cNvPicPr>
          <p:nvPr userDrawn="1"/>
        </p:nvPicPr>
        <p:blipFill>
          <a:blip r:embed="rId22" cstate="print">
            <a:alphaModFix amt="60000"/>
            <a:extLst>
              <a:ext uri="{28A0092B-C50C-407E-A947-70E740481C1C}">
                <a14:useLocalDpi xmlns:a14="http://schemas.microsoft.com/office/drawing/2010/main" val="0"/>
              </a:ext>
            </a:extLst>
          </a:blip>
          <a:stretch>
            <a:fillRect/>
          </a:stretch>
        </p:blipFill>
        <p:spPr>
          <a:xfrm>
            <a:off x="11481398" y="6242488"/>
            <a:ext cx="591265" cy="498880"/>
          </a:xfrm>
          <a:prstGeom prst="rect">
            <a:avLst/>
          </a:prstGeom>
        </p:spPr>
      </p:pic>
    </p:spTree>
    <p:extLst>
      <p:ext uri="{BB962C8B-B14F-4D97-AF65-F5344CB8AC3E}">
        <p14:creationId xmlns:p14="http://schemas.microsoft.com/office/powerpoint/2010/main" val="673066674"/>
      </p:ext>
    </p:extLst>
  </p:cSld>
  <p:clrMap bg1="lt1" tx1="dk1" bg2="lt2" tx2="dk2" accent1="accent1" accent2="accent2" accent3="accent3" accent4="accent4" accent5="accent5" accent6="accent6" hlink="hlink" folHlink="folHlink"/>
  <p:sldLayoutIdLst>
    <p:sldLayoutId id="2147485365" r:id="rId1"/>
    <p:sldLayoutId id="2147485366" r:id="rId2"/>
    <p:sldLayoutId id="2147485367" r:id="rId3"/>
    <p:sldLayoutId id="2147485368" r:id="rId4"/>
    <p:sldLayoutId id="2147485369" r:id="rId5"/>
    <p:sldLayoutId id="2147485370" r:id="rId6"/>
    <p:sldLayoutId id="2147485371" r:id="rId7"/>
    <p:sldLayoutId id="2147485372" r:id="rId8"/>
    <p:sldLayoutId id="2147485373" r:id="rId9"/>
    <p:sldLayoutId id="2147485374" r:id="rId10"/>
    <p:sldLayoutId id="2147485375" r:id="rId11"/>
    <p:sldLayoutId id="2147485376" r:id="rId12"/>
    <p:sldLayoutId id="2147485377" r:id="rId13"/>
    <p:sldLayoutId id="2147485378" r:id="rId14"/>
    <p:sldLayoutId id="2147485379" r:id="rId15"/>
    <p:sldLayoutId id="2147485380" r:id="rId16"/>
    <p:sldLayoutId id="2147485381" r:id="rId17"/>
    <p:sldLayoutId id="2147485384" r:id="rId18"/>
    <p:sldLayoutId id="2147485385" r:id="rId19"/>
    <p:sldLayoutId id="2147485389" r:id="rId20"/>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72533" y="684205"/>
            <a:ext cx="10972800" cy="980017"/>
          </a:xfrm>
          <a:prstGeom prst="rect">
            <a:avLst/>
          </a:prstGeom>
          <a:noFill/>
          <a:ln w="9525">
            <a:noFill/>
            <a:miter lim="800000"/>
            <a:headEnd/>
            <a:tailEnd/>
          </a:ln>
        </p:spPr>
        <p:txBody>
          <a:bodyPr vert="horz" wrap="square" lIns="68579" tIns="34289" rIns="68579" bIns="34289" numCol="1" anchor="t"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372533" y="1790622"/>
            <a:ext cx="10972800" cy="4133849"/>
          </a:xfrm>
          <a:prstGeom prst="rect">
            <a:avLst/>
          </a:prstGeom>
          <a:noFill/>
          <a:ln w="9525">
            <a:noFill/>
            <a:miter lim="800000"/>
            <a:headEnd/>
            <a:tailEnd/>
          </a:ln>
        </p:spPr>
        <p:txBody>
          <a:bodyPr vert="horz" wrap="square" lIns="68579" tIns="34289" rIns="68579" bIns="34289"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20000"/>
                    <a:lumOff val="80000"/>
                  </a:schemeClr>
                </a:solidFill>
              </a:defRPr>
            </a:lvl1pPr>
          </a:lstStyle>
          <a:p>
            <a:fld id="{3C956E73-2E7A-40C4-98E5-5009DBC8D49F}" type="slidenum">
              <a:rPr lang="en-US" smtClean="0"/>
              <a:pPr/>
              <a:t>‹#›</a:t>
            </a:fld>
            <a:endParaRPr lang="en-US" dirty="0"/>
          </a:p>
        </p:txBody>
      </p:sp>
    </p:spTree>
    <p:extLst>
      <p:ext uri="{BB962C8B-B14F-4D97-AF65-F5344CB8AC3E}">
        <p14:creationId xmlns:p14="http://schemas.microsoft.com/office/powerpoint/2010/main" val="2636011941"/>
      </p:ext>
    </p:extLst>
  </p:cSld>
  <p:clrMap bg1="lt1" tx1="dk1" bg2="lt2" tx2="dk2" accent1="accent1" accent2="accent2" accent3="accent3" accent4="accent4" accent5="accent5" accent6="accent6" hlink="hlink" folHlink="folHlink"/>
  <p:sldLayoutIdLst>
    <p:sldLayoutId id="2147485405" r:id="rId1"/>
    <p:sldLayoutId id="2147485406" r:id="rId2"/>
    <p:sldLayoutId id="2147485407" r:id="rId3"/>
    <p:sldLayoutId id="2147485408" r:id="rId4"/>
    <p:sldLayoutId id="2147485409" r:id="rId5"/>
    <p:sldLayoutId id="2147485410" r:id="rId6"/>
    <p:sldLayoutId id="2147485411" r:id="rId7"/>
    <p:sldLayoutId id="2147485412" r:id="rId8"/>
    <p:sldLayoutId id="2147485413" r:id="rId9"/>
    <p:sldLayoutId id="2147485414" r:id="rId10"/>
    <p:sldLayoutId id="2147485415" r:id="rId11"/>
    <p:sldLayoutId id="2147485416" r:id="rId12"/>
    <p:sldLayoutId id="2147485417" r:id="rId13"/>
    <p:sldLayoutId id="2147485418" r:id="rId14"/>
    <p:sldLayoutId id="2147485419" r:id="rId15"/>
    <p:sldLayoutId id="2147485420" r:id="rId16"/>
    <p:sldLayoutId id="2147485421" r:id="rId17"/>
    <p:sldLayoutId id="2147485422" r:id="rId18"/>
    <p:sldLayoutId id="2147485423" r:id="rId19"/>
    <p:sldLayoutId id="2147485424" r:id="rId20"/>
    <p:sldLayoutId id="2147485425" r:id="rId21"/>
  </p:sldLayoutIdLst>
  <p:transition>
    <p:fade/>
  </p:transition>
  <p:hf hdr="0" ftr="0" dt="0"/>
  <p:txStyles>
    <p:titleStyle>
      <a:lvl1pPr algn="l" rtl="0" fontAlgn="base">
        <a:lnSpc>
          <a:spcPct val="85000"/>
        </a:lnSpc>
        <a:spcBef>
          <a:spcPct val="0"/>
        </a:spcBef>
        <a:spcAft>
          <a:spcPct val="0"/>
        </a:spcAft>
        <a:defRPr sz="3467">
          <a:solidFill>
            <a:schemeClr val="accent1"/>
          </a:solidFill>
          <a:latin typeface="+mj-lt"/>
          <a:ea typeface="+mj-ea"/>
          <a:cs typeface="+mj-cs"/>
        </a:defRPr>
      </a:lvl1pPr>
      <a:lvl2pPr algn="l" rtl="0" fontAlgn="base">
        <a:lnSpc>
          <a:spcPct val="85000"/>
        </a:lnSpc>
        <a:spcBef>
          <a:spcPct val="0"/>
        </a:spcBef>
        <a:spcAft>
          <a:spcPct val="0"/>
        </a:spcAft>
        <a:defRPr sz="3200">
          <a:solidFill>
            <a:schemeClr val="tx1"/>
          </a:solidFill>
          <a:latin typeface="Arial" charset="0"/>
        </a:defRPr>
      </a:lvl2pPr>
      <a:lvl3pPr algn="l" rtl="0" fontAlgn="base">
        <a:lnSpc>
          <a:spcPct val="85000"/>
        </a:lnSpc>
        <a:spcBef>
          <a:spcPct val="0"/>
        </a:spcBef>
        <a:spcAft>
          <a:spcPct val="0"/>
        </a:spcAft>
        <a:defRPr sz="3200">
          <a:solidFill>
            <a:schemeClr val="tx1"/>
          </a:solidFill>
          <a:latin typeface="Arial" charset="0"/>
        </a:defRPr>
      </a:lvl3pPr>
      <a:lvl4pPr algn="l" rtl="0" fontAlgn="base">
        <a:lnSpc>
          <a:spcPct val="85000"/>
        </a:lnSpc>
        <a:spcBef>
          <a:spcPct val="0"/>
        </a:spcBef>
        <a:spcAft>
          <a:spcPct val="0"/>
        </a:spcAft>
        <a:defRPr sz="3200">
          <a:solidFill>
            <a:schemeClr val="tx1"/>
          </a:solidFill>
          <a:latin typeface="Arial" charset="0"/>
        </a:defRPr>
      </a:lvl4pPr>
      <a:lvl5pPr algn="l" rtl="0" fontAlgn="base">
        <a:lnSpc>
          <a:spcPct val="85000"/>
        </a:lnSpc>
        <a:spcBef>
          <a:spcPct val="0"/>
        </a:spcBef>
        <a:spcAft>
          <a:spcPct val="0"/>
        </a:spcAft>
        <a:defRPr sz="3200">
          <a:solidFill>
            <a:schemeClr val="tx1"/>
          </a:solidFill>
          <a:latin typeface="Arial" charset="0"/>
        </a:defRPr>
      </a:lvl5pPr>
      <a:lvl6pPr marL="457178" algn="l" rtl="0" eaLnBrk="1" fontAlgn="base" hangingPunct="1">
        <a:lnSpc>
          <a:spcPct val="85000"/>
        </a:lnSpc>
        <a:spcBef>
          <a:spcPct val="0"/>
        </a:spcBef>
        <a:spcAft>
          <a:spcPct val="0"/>
        </a:spcAft>
        <a:defRPr sz="3200">
          <a:solidFill>
            <a:schemeClr val="tx2"/>
          </a:solidFill>
          <a:latin typeface="Arial" charset="0"/>
        </a:defRPr>
      </a:lvl6pPr>
      <a:lvl7pPr marL="914354" algn="l" rtl="0" eaLnBrk="1" fontAlgn="base" hangingPunct="1">
        <a:lnSpc>
          <a:spcPct val="85000"/>
        </a:lnSpc>
        <a:spcBef>
          <a:spcPct val="0"/>
        </a:spcBef>
        <a:spcAft>
          <a:spcPct val="0"/>
        </a:spcAft>
        <a:defRPr sz="3200">
          <a:solidFill>
            <a:schemeClr val="tx2"/>
          </a:solidFill>
          <a:latin typeface="Arial" charset="0"/>
        </a:defRPr>
      </a:lvl7pPr>
      <a:lvl8pPr marL="1371532" algn="l" rtl="0" eaLnBrk="1" fontAlgn="base" hangingPunct="1">
        <a:lnSpc>
          <a:spcPct val="85000"/>
        </a:lnSpc>
        <a:spcBef>
          <a:spcPct val="0"/>
        </a:spcBef>
        <a:spcAft>
          <a:spcPct val="0"/>
        </a:spcAft>
        <a:defRPr sz="3200">
          <a:solidFill>
            <a:schemeClr val="tx2"/>
          </a:solidFill>
          <a:latin typeface="Arial" charset="0"/>
        </a:defRPr>
      </a:lvl8pPr>
      <a:lvl9pPr marL="1828709" algn="l" rtl="0" eaLnBrk="1" fontAlgn="base" hangingPunct="1">
        <a:lnSpc>
          <a:spcPct val="85000"/>
        </a:lnSpc>
        <a:spcBef>
          <a:spcPct val="0"/>
        </a:spcBef>
        <a:spcAft>
          <a:spcPct val="0"/>
        </a:spcAft>
        <a:defRPr sz="3200">
          <a:solidFill>
            <a:schemeClr val="tx2"/>
          </a:solidFill>
          <a:latin typeface="Arial" charset="0"/>
        </a:defRPr>
      </a:lvl9pPr>
    </p:titleStyle>
    <p:bodyStyle>
      <a:lvl1pPr marL="290499" indent="-290499" algn="l" rtl="0" fontAlgn="base">
        <a:lnSpc>
          <a:spcPct val="85000"/>
        </a:lnSpc>
        <a:spcBef>
          <a:spcPts val="1200"/>
        </a:spcBef>
        <a:spcAft>
          <a:spcPct val="0"/>
        </a:spcAft>
        <a:buClr>
          <a:srgbClr val="B2B2B2"/>
        </a:buClr>
        <a:buFont typeface="Wingdings" pitchFamily="2" charset="2"/>
        <a:buChar char="§"/>
        <a:defRPr sz="2933">
          <a:solidFill>
            <a:schemeClr val="tx1"/>
          </a:solidFill>
          <a:latin typeface="+mn-lt"/>
          <a:ea typeface="+mn-ea"/>
          <a:cs typeface="+mn-cs"/>
        </a:defRPr>
      </a:lvl1pPr>
      <a:lvl2pPr marL="742913" indent="-285737" algn="l" rtl="0" fontAlgn="base">
        <a:lnSpc>
          <a:spcPct val="85000"/>
        </a:lnSpc>
        <a:spcBef>
          <a:spcPts val="600"/>
        </a:spcBef>
        <a:spcAft>
          <a:spcPct val="0"/>
        </a:spcAft>
        <a:buClr>
          <a:srgbClr val="B2B2B2"/>
        </a:buClr>
        <a:buFont typeface="Wingdings" pitchFamily="2" charset="2"/>
        <a:buChar char="§"/>
        <a:defRPr sz="2667">
          <a:solidFill>
            <a:schemeClr val="tx1"/>
          </a:solidFill>
          <a:latin typeface="+mn-lt"/>
        </a:defRPr>
      </a:lvl2pPr>
      <a:lvl3pPr marL="1142942" indent="-228589" algn="l" rtl="0" fontAlgn="base">
        <a:lnSpc>
          <a:spcPct val="85000"/>
        </a:lnSpc>
        <a:spcBef>
          <a:spcPct val="35000"/>
        </a:spcBef>
        <a:spcAft>
          <a:spcPct val="0"/>
        </a:spcAft>
        <a:buClr>
          <a:srgbClr val="B2B2B2"/>
        </a:buClr>
        <a:buFont typeface="Wingdings" pitchFamily="2" charset="2"/>
        <a:buChar char="§"/>
        <a:defRPr sz="2133">
          <a:solidFill>
            <a:schemeClr val="tx1"/>
          </a:solidFill>
          <a:latin typeface="+mn-lt"/>
        </a:defRPr>
      </a:lvl3pPr>
      <a:lvl4pPr marL="1600120" indent="-228589" algn="l" rtl="0" fontAlgn="base">
        <a:lnSpc>
          <a:spcPct val="85000"/>
        </a:lnSpc>
        <a:spcBef>
          <a:spcPct val="35000"/>
        </a:spcBef>
        <a:spcAft>
          <a:spcPct val="0"/>
        </a:spcAft>
        <a:buClr>
          <a:srgbClr val="B2B2B2"/>
        </a:buClr>
        <a:buFont typeface="Wingdings" pitchFamily="2" charset="2"/>
        <a:buChar char="§"/>
        <a:defRPr sz="2133">
          <a:solidFill>
            <a:schemeClr val="tx1"/>
          </a:solidFill>
          <a:latin typeface="+mn-lt"/>
        </a:defRPr>
      </a:lvl4pPr>
      <a:lvl5pPr marL="2057298" indent="-228589" algn="l" rtl="0" fontAlgn="base">
        <a:lnSpc>
          <a:spcPct val="85000"/>
        </a:lnSpc>
        <a:spcBef>
          <a:spcPct val="35000"/>
        </a:spcBef>
        <a:spcAft>
          <a:spcPct val="0"/>
        </a:spcAft>
        <a:buClr>
          <a:srgbClr val="B2B2B2"/>
        </a:buClr>
        <a:buFont typeface="Wingdings" pitchFamily="2" charset="2"/>
        <a:buChar char="§"/>
        <a:defRPr sz="2133">
          <a:solidFill>
            <a:schemeClr val="tx1"/>
          </a:solidFill>
          <a:latin typeface="+mn-lt"/>
        </a:defRPr>
      </a:lvl5pPr>
      <a:lvl6pPr marL="2514474" indent="-228589" algn="l" rtl="0" eaLnBrk="1" fontAlgn="base" hangingPunct="1">
        <a:lnSpc>
          <a:spcPct val="85000"/>
        </a:lnSpc>
        <a:spcBef>
          <a:spcPct val="35000"/>
        </a:spcBef>
        <a:spcAft>
          <a:spcPct val="0"/>
        </a:spcAft>
        <a:buClr>
          <a:srgbClr val="B2B2B2"/>
        </a:buClr>
        <a:buFont typeface="Wingdings" pitchFamily="2" charset="2"/>
        <a:buChar char="§"/>
        <a:defRPr>
          <a:solidFill>
            <a:schemeClr val="tx1"/>
          </a:solidFill>
          <a:latin typeface="+mn-lt"/>
        </a:defRPr>
      </a:lvl6pPr>
      <a:lvl7pPr marL="2971652" indent="-228589" algn="l" rtl="0" eaLnBrk="1" fontAlgn="base" hangingPunct="1">
        <a:lnSpc>
          <a:spcPct val="85000"/>
        </a:lnSpc>
        <a:spcBef>
          <a:spcPct val="35000"/>
        </a:spcBef>
        <a:spcAft>
          <a:spcPct val="0"/>
        </a:spcAft>
        <a:buClr>
          <a:srgbClr val="B2B2B2"/>
        </a:buClr>
        <a:buFont typeface="Wingdings" pitchFamily="2" charset="2"/>
        <a:buChar char="§"/>
        <a:defRPr>
          <a:solidFill>
            <a:schemeClr val="tx1"/>
          </a:solidFill>
          <a:latin typeface="+mn-lt"/>
        </a:defRPr>
      </a:lvl7pPr>
      <a:lvl8pPr marL="3428829" indent="-228589" algn="l" rtl="0" eaLnBrk="1" fontAlgn="base" hangingPunct="1">
        <a:lnSpc>
          <a:spcPct val="85000"/>
        </a:lnSpc>
        <a:spcBef>
          <a:spcPct val="35000"/>
        </a:spcBef>
        <a:spcAft>
          <a:spcPct val="0"/>
        </a:spcAft>
        <a:buClr>
          <a:srgbClr val="B2B2B2"/>
        </a:buClr>
        <a:buFont typeface="Wingdings" pitchFamily="2" charset="2"/>
        <a:buChar char="§"/>
        <a:defRPr>
          <a:solidFill>
            <a:schemeClr val="tx1"/>
          </a:solidFill>
          <a:latin typeface="+mn-lt"/>
        </a:defRPr>
      </a:lvl8pPr>
      <a:lvl9pPr marL="3886006" indent="-228589" algn="l" rtl="0" eaLnBrk="1" fontAlgn="base" hangingPunct="1">
        <a:lnSpc>
          <a:spcPct val="85000"/>
        </a:lnSpc>
        <a:spcBef>
          <a:spcPct val="35000"/>
        </a:spcBef>
        <a:spcAft>
          <a:spcPct val="0"/>
        </a:spcAft>
        <a:buClr>
          <a:srgbClr val="B2B2B2"/>
        </a:buClr>
        <a:buFont typeface="Wingdings" pitchFamily="2" charset="2"/>
        <a:buChar char="§"/>
        <a:defRPr>
          <a:solidFill>
            <a:schemeClr val="tx1"/>
          </a:solidFill>
          <a:latin typeface="+mn-lt"/>
        </a:defRPr>
      </a:lvl9pPr>
    </p:bodyStyle>
    <p:otherStyle>
      <a:defPPr>
        <a:defRPr lang="en-US"/>
      </a:defPPr>
      <a:lvl1pPr marL="0" algn="l" defTabSz="914354" rtl="0" eaLnBrk="1" latinLnBrk="0" hangingPunct="1">
        <a:defRPr sz="1867" kern="1200">
          <a:solidFill>
            <a:schemeClr val="tx1"/>
          </a:solidFill>
          <a:latin typeface="+mn-lt"/>
          <a:ea typeface="+mn-ea"/>
          <a:cs typeface="+mn-cs"/>
        </a:defRPr>
      </a:lvl1pPr>
      <a:lvl2pPr marL="457178" algn="l" defTabSz="914354" rtl="0" eaLnBrk="1" latinLnBrk="0" hangingPunct="1">
        <a:defRPr sz="1867" kern="1200">
          <a:solidFill>
            <a:schemeClr val="tx1"/>
          </a:solidFill>
          <a:latin typeface="+mn-lt"/>
          <a:ea typeface="+mn-ea"/>
          <a:cs typeface="+mn-cs"/>
        </a:defRPr>
      </a:lvl2pPr>
      <a:lvl3pPr marL="914354" algn="l" defTabSz="914354" rtl="0" eaLnBrk="1" latinLnBrk="0" hangingPunct="1">
        <a:defRPr sz="1867" kern="1200">
          <a:solidFill>
            <a:schemeClr val="tx1"/>
          </a:solidFill>
          <a:latin typeface="+mn-lt"/>
          <a:ea typeface="+mn-ea"/>
          <a:cs typeface="+mn-cs"/>
        </a:defRPr>
      </a:lvl3pPr>
      <a:lvl4pPr marL="1371532" algn="l" defTabSz="914354" rtl="0" eaLnBrk="1" latinLnBrk="0" hangingPunct="1">
        <a:defRPr sz="1867" kern="1200">
          <a:solidFill>
            <a:schemeClr val="tx1"/>
          </a:solidFill>
          <a:latin typeface="+mn-lt"/>
          <a:ea typeface="+mn-ea"/>
          <a:cs typeface="+mn-cs"/>
        </a:defRPr>
      </a:lvl4pPr>
      <a:lvl5pPr marL="1828709" algn="l" defTabSz="914354" rtl="0" eaLnBrk="1" latinLnBrk="0" hangingPunct="1">
        <a:defRPr sz="1867" kern="1200">
          <a:solidFill>
            <a:schemeClr val="tx1"/>
          </a:solidFill>
          <a:latin typeface="+mn-lt"/>
          <a:ea typeface="+mn-ea"/>
          <a:cs typeface="+mn-cs"/>
        </a:defRPr>
      </a:lvl5pPr>
      <a:lvl6pPr marL="2285886" algn="l" defTabSz="914354" rtl="0" eaLnBrk="1" latinLnBrk="0" hangingPunct="1">
        <a:defRPr sz="1867" kern="1200">
          <a:solidFill>
            <a:schemeClr val="tx1"/>
          </a:solidFill>
          <a:latin typeface="+mn-lt"/>
          <a:ea typeface="+mn-ea"/>
          <a:cs typeface="+mn-cs"/>
        </a:defRPr>
      </a:lvl6pPr>
      <a:lvl7pPr marL="2743062" algn="l" defTabSz="914354" rtl="0" eaLnBrk="1" latinLnBrk="0" hangingPunct="1">
        <a:defRPr sz="1867" kern="1200">
          <a:solidFill>
            <a:schemeClr val="tx1"/>
          </a:solidFill>
          <a:latin typeface="+mn-lt"/>
          <a:ea typeface="+mn-ea"/>
          <a:cs typeface="+mn-cs"/>
        </a:defRPr>
      </a:lvl7pPr>
      <a:lvl8pPr marL="3200240" algn="l" defTabSz="914354" rtl="0" eaLnBrk="1" latinLnBrk="0" hangingPunct="1">
        <a:defRPr sz="1867" kern="1200">
          <a:solidFill>
            <a:schemeClr val="tx1"/>
          </a:solidFill>
          <a:latin typeface="+mn-lt"/>
          <a:ea typeface="+mn-ea"/>
          <a:cs typeface="+mn-cs"/>
        </a:defRPr>
      </a:lvl8pPr>
      <a:lvl9pPr marL="3657418" algn="l" defTabSz="914354" rtl="0" eaLnBrk="1" latinLnBrk="0" hangingPunct="1">
        <a:defRPr sz="1867"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14.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6.xml"/><Relationship Id="rId1" Type="http://schemas.openxmlformats.org/officeDocument/2006/relationships/tags" Target="../tags/tag6.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3.xml"/><Relationship Id="rId1" Type="http://schemas.openxmlformats.org/officeDocument/2006/relationships/tags" Target="../tags/tag15.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19.xml"/><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6.png"/><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7.png"/><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8.png"/><Relationship Id="rId1" Type="http://schemas.openxmlformats.org/officeDocument/2006/relationships/slideLayout" Target="../slideLayouts/slideLayout23.xml"/></Relationships>
</file>

<file path=ppt/slides/_rels/slide2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3.xml"/></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slideLayout" Target="../slideLayouts/slideLayout23.xml"/><Relationship Id="rId1" Type="http://schemas.openxmlformats.org/officeDocument/2006/relationships/tags" Target="../tags/tag16.xml"/><Relationship Id="rId4" Type="http://schemas.microsoft.com/office/2007/relationships/hdphoto" Target="../media/hdphoto5.wdp"/></Relationships>
</file>

<file path=ppt/slides/_rels/slide2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slideLayout" Target="../slideLayouts/slideLayout23.xml"/><Relationship Id="rId1" Type="http://schemas.openxmlformats.org/officeDocument/2006/relationships/tags" Target="../tags/tag17.xml"/><Relationship Id="rId4" Type="http://schemas.microsoft.com/office/2007/relationships/hdphoto" Target="../media/hdphoto6.wdp"/></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3.xml"/><Relationship Id="rId1" Type="http://schemas.openxmlformats.org/officeDocument/2006/relationships/tags" Target="../tags/tag7.xml"/></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slideLayout" Target="../slideLayouts/slideLayout23.xml"/><Relationship Id="rId1" Type="http://schemas.openxmlformats.org/officeDocument/2006/relationships/tags" Target="../tags/tag18.xml"/><Relationship Id="rId4" Type="http://schemas.microsoft.com/office/2007/relationships/hdphoto" Target="../media/hdphoto7.wdp"/></Relationships>
</file>

<file path=ppt/slides/_rels/slide3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slideLayout" Target="../slideLayouts/slideLayout23.xml"/><Relationship Id="rId1" Type="http://schemas.openxmlformats.org/officeDocument/2006/relationships/tags" Target="../tags/tag19.xml"/></Relationships>
</file>

<file path=ppt/slides/_rels/slide3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slideLayout" Target="../slideLayouts/slideLayout23.xml"/><Relationship Id="rId1" Type="http://schemas.openxmlformats.org/officeDocument/2006/relationships/tags" Target="../tags/tag20.xml"/><Relationship Id="rId4" Type="http://schemas.microsoft.com/office/2007/relationships/hdphoto" Target="../media/hdphoto8.wdp"/></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slideLayout" Target="../slideLayouts/slideLayout23.xml"/><Relationship Id="rId1" Type="http://schemas.openxmlformats.org/officeDocument/2006/relationships/tags" Target="../tags/tag21.xml"/><Relationship Id="rId4" Type="http://schemas.microsoft.com/office/2007/relationships/hdphoto" Target="../media/hdphoto9.wdp"/></Relationships>
</file>

<file path=ppt/slides/_rels/slide36.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47.png"/><Relationship Id="rId1" Type="http://schemas.openxmlformats.org/officeDocument/2006/relationships/slideLayout" Target="../slideLayouts/slideLayout61.xml"/></Relationships>
</file>

<file path=ppt/slides/_rels/slide37.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48.png"/><Relationship Id="rId1" Type="http://schemas.openxmlformats.org/officeDocument/2006/relationships/slideLayout" Target="../slideLayouts/slideLayout61.xml"/></Relationships>
</file>

<file path=ppt/slides/_rels/slide38.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49.png"/><Relationship Id="rId1" Type="http://schemas.openxmlformats.org/officeDocument/2006/relationships/slideLayout" Target="../slideLayouts/slideLayout61.xml"/></Relationships>
</file>

<file path=ppt/slides/_rels/slide39.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50.png"/><Relationship Id="rId1" Type="http://schemas.openxmlformats.org/officeDocument/2006/relationships/slideLayout" Target="../slideLayouts/slideLayout61.xml"/></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23.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40.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51.png"/><Relationship Id="rId1" Type="http://schemas.openxmlformats.org/officeDocument/2006/relationships/slideLayout" Target="../slideLayouts/slideLayout61.xml"/></Relationships>
</file>

<file path=ppt/slides/_rels/slide41.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52.png"/><Relationship Id="rId1" Type="http://schemas.openxmlformats.org/officeDocument/2006/relationships/slideLayout" Target="../slideLayouts/slideLayout61.xml"/></Relationships>
</file>

<file path=ppt/slides/_rels/slide42.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53.png"/><Relationship Id="rId1" Type="http://schemas.openxmlformats.org/officeDocument/2006/relationships/slideLayout" Target="../slideLayouts/slideLayout61.xml"/></Relationships>
</file>

<file path=ppt/slides/_rels/slide4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38.xml"/></Relationships>
</file>

<file path=ppt/slides/_rels/slide4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38.xml"/></Relationships>
</file>

<file path=ppt/slides/_rels/slide4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38.xml"/></Relationships>
</file>

<file path=ppt/slides/_rels/slide4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38.xml"/></Relationships>
</file>

<file path=ppt/slides/_rels/slide4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38.xml"/></Relationships>
</file>

<file path=ppt/slides/_rels/slide4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38.xml"/></Relationships>
</file>

<file path=ppt/slides/_rels/slide4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38.xml"/></Relationships>
</file>

<file path=ppt/slides/_rels/slide5.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3.xml"/><Relationship Id="rId1" Type="http://schemas.openxmlformats.org/officeDocument/2006/relationships/slideLayout" Target="../slideLayouts/slideLayout23.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2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9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23.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6.xml"/><Relationship Id="rId1" Type="http://schemas.openxmlformats.org/officeDocument/2006/relationships/tags" Target="../tags/tag24.xml"/></Relationships>
</file>

<file path=ppt/slides/_rels/slide55.xml.rels><?xml version="1.0" encoding="UTF-8" standalone="yes"?>
<Relationships xmlns="http://schemas.openxmlformats.org/package/2006/relationships"><Relationship Id="rId3" Type="http://schemas.microsoft.com/office/2007/relationships/hdphoto" Target="../media/hdphoto17.wdp"/><Relationship Id="rId2" Type="http://schemas.openxmlformats.org/officeDocument/2006/relationships/image" Target="../media/image61.png"/><Relationship Id="rId1" Type="http://schemas.openxmlformats.org/officeDocument/2006/relationships/slideLayout" Target="../slideLayouts/slideLayout19.xml"/></Relationships>
</file>

<file path=ppt/slides/_rels/slide5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6.xml"/><Relationship Id="rId1" Type="http://schemas.openxmlformats.org/officeDocument/2006/relationships/slideLayout" Target="../slideLayouts/slideLayout19.xml"/><Relationship Id="rId4" Type="http://schemas.microsoft.com/office/2007/relationships/hdphoto" Target="../media/hdphoto18.wdp"/></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8.xml.rels><?xml version="1.0" encoding="UTF-8" standalone="yes"?>
<Relationships xmlns="http://schemas.openxmlformats.org/package/2006/relationships"><Relationship Id="rId3" Type="http://schemas.microsoft.com/office/2007/relationships/hdphoto" Target="../media/hdphoto19.wdp"/><Relationship Id="rId2" Type="http://schemas.openxmlformats.org/officeDocument/2006/relationships/image" Target="../media/image63.png"/><Relationship Id="rId1" Type="http://schemas.openxmlformats.org/officeDocument/2006/relationships/slideLayout" Target="../slideLayouts/slideLayout19.xml"/></Relationships>
</file>

<file path=ppt/slides/_rels/slide59.xml.rels><?xml version="1.0" encoding="UTF-8" standalone="yes"?>
<Relationships xmlns="http://schemas.openxmlformats.org/package/2006/relationships"><Relationship Id="rId3" Type="http://schemas.microsoft.com/office/2007/relationships/hdphoto" Target="../media/hdphoto20.wdp"/><Relationship Id="rId2" Type="http://schemas.openxmlformats.org/officeDocument/2006/relationships/image" Target="../media/image64.png"/><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3.xml"/><Relationship Id="rId1" Type="http://schemas.openxmlformats.org/officeDocument/2006/relationships/tags" Target="../tags/tag8.xml"/></Relationships>
</file>

<file path=ppt/slides/_rels/slide60.xml.rels><?xml version="1.0" encoding="UTF-8" standalone="yes"?>
<Relationships xmlns="http://schemas.openxmlformats.org/package/2006/relationships"><Relationship Id="rId3" Type="http://schemas.microsoft.com/office/2007/relationships/hdphoto" Target="../media/hdphoto21.wdp"/><Relationship Id="rId2" Type="http://schemas.openxmlformats.org/officeDocument/2006/relationships/image" Target="../media/image65.png"/><Relationship Id="rId1" Type="http://schemas.openxmlformats.org/officeDocument/2006/relationships/slideLayout" Target="../slideLayouts/slideLayout23.xml"/></Relationships>
</file>

<file path=ppt/slides/_rels/slide61.xml.rels><?xml version="1.0" encoding="UTF-8" standalone="yes"?>
<Relationships xmlns="http://schemas.openxmlformats.org/package/2006/relationships"><Relationship Id="rId3" Type="http://schemas.microsoft.com/office/2007/relationships/hdphoto" Target="../media/hdphoto22.wdp"/><Relationship Id="rId2" Type="http://schemas.openxmlformats.org/officeDocument/2006/relationships/image" Target="../media/image66.png"/><Relationship Id="rId1" Type="http://schemas.openxmlformats.org/officeDocument/2006/relationships/slideLayout" Target="../slideLayouts/slideLayout23.xml"/></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25.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26.xml"/></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6.xml"/><Relationship Id="rId1" Type="http://schemas.openxmlformats.org/officeDocument/2006/relationships/tags" Target="../tags/tag27.xml"/></Relationships>
</file>

<file path=ppt/slides/_rels/slide67.xml.rels><?xml version="1.0" encoding="UTF-8" standalone="yes"?>
<Relationships xmlns="http://schemas.openxmlformats.org/package/2006/relationships"><Relationship Id="rId3" Type="http://schemas.microsoft.com/office/2007/relationships/hdphoto" Target="../media/hdphoto23.wdp"/><Relationship Id="rId2" Type="http://schemas.openxmlformats.org/officeDocument/2006/relationships/image" Target="../media/image67.png"/><Relationship Id="rId1" Type="http://schemas.openxmlformats.org/officeDocument/2006/relationships/slideLayout" Target="../slideLayouts/slideLayout19.xml"/></Relationships>
</file>

<file path=ppt/slides/_rels/slide68.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9.xml"/></Relationships>
</file>

<file path=ppt/slides/_rels/slide69.xml.rels><?xml version="1.0" encoding="UTF-8" standalone="yes"?>
<Relationships xmlns="http://schemas.openxmlformats.org/package/2006/relationships"><Relationship Id="rId3" Type="http://schemas.microsoft.com/office/2007/relationships/hdphoto" Target="../media/hdphoto24.wdp"/><Relationship Id="rId2" Type="http://schemas.openxmlformats.org/officeDocument/2006/relationships/image" Target="../media/image69.png"/><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3.xml"/><Relationship Id="rId1" Type="http://schemas.openxmlformats.org/officeDocument/2006/relationships/tags" Target="../tags/tag9.xml"/></Relationships>
</file>

<file path=ppt/slides/_rels/slide70.xml.rels><?xml version="1.0" encoding="UTF-8" standalone="yes"?>
<Relationships xmlns="http://schemas.openxmlformats.org/package/2006/relationships"><Relationship Id="rId3" Type="http://schemas.microsoft.com/office/2007/relationships/hdphoto" Target="../media/hdphoto25.wdp"/><Relationship Id="rId2" Type="http://schemas.openxmlformats.org/officeDocument/2006/relationships/image" Target="../media/image70.png"/><Relationship Id="rId1" Type="http://schemas.openxmlformats.org/officeDocument/2006/relationships/slideLayout" Target="../slideLayouts/slideLayout19.xml"/></Relationships>
</file>

<file path=ppt/slides/_rels/slide71.xml.rels><?xml version="1.0" encoding="UTF-8" standalone="yes"?>
<Relationships xmlns="http://schemas.openxmlformats.org/package/2006/relationships"><Relationship Id="rId3" Type="http://schemas.microsoft.com/office/2007/relationships/hdphoto" Target="../media/hdphoto26.wdp"/><Relationship Id="rId2" Type="http://schemas.openxmlformats.org/officeDocument/2006/relationships/image" Target="../media/image71.png"/><Relationship Id="rId1" Type="http://schemas.openxmlformats.org/officeDocument/2006/relationships/slideLayout" Target="../slideLayouts/slideLayout19.xml"/></Relationships>
</file>

<file path=ppt/slides/_rels/slide72.xml.rels><?xml version="1.0" encoding="UTF-8" standalone="yes"?>
<Relationships xmlns="http://schemas.openxmlformats.org/package/2006/relationships"><Relationship Id="rId3" Type="http://schemas.microsoft.com/office/2007/relationships/hdphoto" Target="../media/hdphoto27.wdp"/><Relationship Id="rId2" Type="http://schemas.openxmlformats.org/officeDocument/2006/relationships/image" Target="../media/image72.png"/><Relationship Id="rId1" Type="http://schemas.openxmlformats.org/officeDocument/2006/relationships/slideLayout" Target="../slideLayouts/slideLayout19.xml"/></Relationships>
</file>

<file path=ppt/slides/_rels/slide7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19.xml"/></Relationships>
</file>

<file path=ppt/slides/_rels/slide7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0.xml"/><Relationship Id="rId1" Type="http://schemas.openxmlformats.org/officeDocument/2006/relationships/slideLayout" Target="../slideLayouts/slideLayout19.xml"/><Relationship Id="rId4" Type="http://schemas.microsoft.com/office/2007/relationships/hdphoto" Target="../media/hdphoto28.wdp"/></Relationships>
</file>

<file path=ppt/slides/_rels/slide7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1.xml"/><Relationship Id="rId1" Type="http://schemas.openxmlformats.org/officeDocument/2006/relationships/slideLayout" Target="../slideLayouts/slideLayout19.xml"/><Relationship Id="rId4" Type="http://schemas.microsoft.com/office/2007/relationships/hdphoto" Target="../media/hdphoto29.wdp"/></Relationships>
</file>

<file path=ppt/slides/_rels/slide76.xml.rels><?xml version="1.0" encoding="UTF-8" standalone="yes"?>
<Relationships xmlns="http://schemas.openxmlformats.org/package/2006/relationships"><Relationship Id="rId3" Type="http://schemas.microsoft.com/office/2007/relationships/hdphoto" Target="../media/hdphoto30.wdp"/><Relationship Id="rId2" Type="http://schemas.openxmlformats.org/officeDocument/2006/relationships/image" Target="../media/image77.png"/><Relationship Id="rId1" Type="http://schemas.openxmlformats.org/officeDocument/2006/relationships/slideLayout" Target="../slideLayouts/slideLayout19.xml"/></Relationships>
</file>

<file path=ppt/slides/_rels/slide77.xml.rels><?xml version="1.0" encoding="UTF-8" standalone="yes"?>
<Relationships xmlns="http://schemas.openxmlformats.org/package/2006/relationships"><Relationship Id="rId3" Type="http://schemas.microsoft.com/office/2007/relationships/hdphoto" Target="../media/hdphoto31.wdp"/><Relationship Id="rId2" Type="http://schemas.openxmlformats.org/officeDocument/2006/relationships/image" Target="../media/image78.png"/><Relationship Id="rId1" Type="http://schemas.openxmlformats.org/officeDocument/2006/relationships/slideLayout" Target="../slideLayouts/slideLayout19.xml"/></Relationships>
</file>

<file path=ppt/slides/_rels/slide78.xml.rels><?xml version="1.0" encoding="UTF-8" standalone="yes"?>
<Relationships xmlns="http://schemas.openxmlformats.org/package/2006/relationships"><Relationship Id="rId3" Type="http://schemas.microsoft.com/office/2007/relationships/hdphoto" Target="../media/hdphoto32.wdp"/><Relationship Id="rId2" Type="http://schemas.openxmlformats.org/officeDocument/2006/relationships/image" Target="../media/image79.png"/><Relationship Id="rId1" Type="http://schemas.openxmlformats.org/officeDocument/2006/relationships/slideLayout" Target="../slideLayouts/slideLayout19.xml"/></Relationships>
</file>

<file path=ppt/slides/_rels/slide7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2.xml"/><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3.xml"/><Relationship Id="rId1" Type="http://schemas.openxmlformats.org/officeDocument/2006/relationships/tags" Target="../tags/tag10.xml"/></Relationships>
</file>

<file path=ppt/slides/_rels/slide80.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9.xml"/></Relationships>
</file>

<file path=ppt/slides/_rels/slide81.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9.xml"/></Relationships>
</file>

<file path=ppt/slides/_rels/slide82.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9.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CB0A56-6D57-BF6B-CC85-626278D66EB4}"/>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2337B2-B75D-BDFF-D220-79C2B996C01F}"/>
              </a:ext>
            </a:extLst>
          </p:cNvPr>
          <p:cNvSpPr>
            <a:spLocks noGrp="1"/>
          </p:cNvSpPr>
          <p:nvPr>
            <p:ph idx="1"/>
          </p:nvPr>
        </p:nvSpPr>
        <p:spPr>
          <a:xfrm>
            <a:off x="457073" y="379476"/>
            <a:ext cx="11277854" cy="6099048"/>
          </a:xfrm>
        </p:spPr>
        <p:txBody>
          <a:bodyPr>
            <a:noAutofit/>
          </a:bodyPr>
          <a:lstStyle/>
          <a:p>
            <a:pPr marL="98425" indent="0" algn="ctr">
              <a:buNone/>
            </a:pPr>
            <a:r>
              <a:rPr lang="en-US" sz="3000" b="1" dirty="0">
                <a:solidFill>
                  <a:srgbClr val="3333FF"/>
                </a:solidFill>
              </a:rPr>
              <a:t>Welcome!</a:t>
            </a:r>
          </a:p>
          <a:p>
            <a:pPr marL="98425" indent="0" algn="ctr">
              <a:buNone/>
            </a:pPr>
            <a:r>
              <a:rPr lang="en-US" sz="3000" dirty="0">
                <a:solidFill>
                  <a:srgbClr val="3333FF"/>
                </a:solidFill>
              </a:rPr>
              <a:t>Please complete the </a:t>
            </a:r>
            <a:r>
              <a:rPr lang="en-US" sz="3000" dirty="0" err="1">
                <a:solidFill>
                  <a:srgbClr val="3333FF"/>
                </a:solidFill>
              </a:rPr>
              <a:t>preactivity</a:t>
            </a:r>
            <a:r>
              <a:rPr lang="en-US" sz="3000" dirty="0">
                <a:solidFill>
                  <a:srgbClr val="3333FF"/>
                </a:solidFill>
              </a:rPr>
              <a:t> educational survey </a:t>
            </a:r>
            <a:br>
              <a:rPr lang="en-US" sz="3000" dirty="0">
                <a:solidFill>
                  <a:srgbClr val="3333FF"/>
                </a:solidFill>
              </a:rPr>
            </a:br>
            <a:r>
              <a:rPr lang="en-US" sz="3000" dirty="0">
                <a:solidFill>
                  <a:srgbClr val="3333FF"/>
                </a:solidFill>
              </a:rPr>
              <a:t>by scanning the QR code below. </a:t>
            </a:r>
            <a:endParaRPr lang="en-US" sz="3000" b="1" dirty="0">
              <a:solidFill>
                <a:srgbClr val="3333FF"/>
              </a:solidFill>
            </a:endParaRPr>
          </a:p>
          <a:p>
            <a:pPr marL="98425" indent="0" algn="ctr">
              <a:buNone/>
            </a:pPr>
            <a:endParaRPr lang="en-US" sz="3000" b="1" dirty="0">
              <a:solidFill>
                <a:srgbClr val="3333FF"/>
              </a:solidFill>
            </a:endParaRPr>
          </a:p>
          <a:p>
            <a:pPr marL="98425" indent="0" algn="ctr">
              <a:buNone/>
            </a:pPr>
            <a:endParaRPr lang="en-US" sz="3000" b="1" dirty="0">
              <a:solidFill>
                <a:srgbClr val="3333FF"/>
              </a:solidFill>
            </a:endParaRPr>
          </a:p>
          <a:p>
            <a:pPr marL="98425" indent="0" algn="ctr">
              <a:buNone/>
            </a:pPr>
            <a:endParaRPr lang="en-US" sz="3000" b="1" dirty="0">
              <a:solidFill>
                <a:srgbClr val="3333FF"/>
              </a:solidFill>
            </a:endParaRPr>
          </a:p>
          <a:p>
            <a:pPr marL="98425" indent="0" algn="ctr">
              <a:buNone/>
            </a:pPr>
            <a:endParaRPr lang="en-US" sz="3000" b="1" dirty="0">
              <a:solidFill>
                <a:srgbClr val="3333FF"/>
              </a:solidFill>
            </a:endParaRPr>
          </a:p>
          <a:p>
            <a:pPr marL="98425" indent="0" algn="ctr">
              <a:buNone/>
            </a:pPr>
            <a:endParaRPr lang="en-US" sz="3000" b="1" dirty="0">
              <a:solidFill>
                <a:srgbClr val="3333FF"/>
              </a:solidFill>
            </a:endParaRPr>
          </a:p>
          <a:p>
            <a:pPr marL="98425" indent="0" algn="ctr">
              <a:buNone/>
            </a:pPr>
            <a:endParaRPr lang="en-US" sz="3000" b="1" dirty="0">
              <a:solidFill>
                <a:srgbClr val="3333FF"/>
              </a:solidFill>
            </a:endParaRPr>
          </a:p>
          <a:p>
            <a:pPr marL="98425" indent="0" algn="ctr">
              <a:buNone/>
            </a:pPr>
            <a:r>
              <a:rPr lang="en-US" sz="3000" i="1" dirty="0">
                <a:solidFill>
                  <a:srgbClr val="3333FF"/>
                </a:solidFill>
              </a:rPr>
              <a:t>Your input is greatly appreciated and helps </a:t>
            </a:r>
            <a:br>
              <a:rPr lang="en-US" sz="3000" i="1" dirty="0">
                <a:solidFill>
                  <a:srgbClr val="3333FF"/>
                </a:solidFill>
              </a:rPr>
            </a:br>
            <a:r>
              <a:rPr lang="en-US" sz="3000" i="1" dirty="0">
                <a:solidFill>
                  <a:srgbClr val="3333FF"/>
                </a:solidFill>
              </a:rPr>
              <a:t>guide our future educational activities.</a:t>
            </a:r>
          </a:p>
        </p:txBody>
      </p:sp>
      <p:sp>
        <p:nvSpPr>
          <p:cNvPr id="4" name="Rounded Rectangle 3">
            <a:extLst>
              <a:ext uri="{FF2B5EF4-FFF2-40B4-BE49-F238E27FC236}">
                <a16:creationId xmlns:a16="http://schemas.microsoft.com/office/drawing/2014/main" id="{56BDC604-F109-DBCF-071C-27B035B51915}"/>
              </a:ext>
            </a:extLst>
          </p:cNvPr>
          <p:cNvSpPr/>
          <p:nvPr/>
        </p:nvSpPr>
        <p:spPr>
          <a:xfrm>
            <a:off x="4578096" y="1980282"/>
            <a:ext cx="2743200" cy="2743200"/>
          </a:xfrm>
          <a:prstGeom prst="roundRect">
            <a:avLst/>
          </a:prstGeom>
          <a:solidFill>
            <a:srgbClr val="002060">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5613"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DB5D8DE1-28D8-A00C-488E-58BEC54130C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037923" y="2440109"/>
            <a:ext cx="1823545" cy="1823545"/>
          </a:xfrm>
          <a:prstGeom prst="rect">
            <a:avLst/>
          </a:prstGeom>
        </p:spPr>
      </p:pic>
    </p:spTree>
    <p:extLst>
      <p:ext uri="{BB962C8B-B14F-4D97-AF65-F5344CB8AC3E}">
        <p14:creationId xmlns:p14="http://schemas.microsoft.com/office/powerpoint/2010/main" val="31525146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3987D9-5709-5A1F-F81A-D74236A069C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A87164F-D207-2F9C-959A-F41F4FE55517}"/>
              </a:ext>
            </a:extLst>
          </p:cNvPr>
          <p:cNvSpPr>
            <a:spLocks noGrp="1"/>
          </p:cNvSpPr>
          <p:nvPr>
            <p:ph type="title"/>
          </p:nvPr>
        </p:nvSpPr>
        <p:spPr>
          <a:xfrm>
            <a:off x="1883532" y="-1"/>
            <a:ext cx="8424936" cy="1312985"/>
          </a:xfrm>
        </p:spPr>
        <p:txBody>
          <a:bodyPr>
            <a:normAutofit/>
          </a:bodyPr>
          <a:lstStyle/>
          <a:p>
            <a:r>
              <a:rPr lang="en-US" dirty="0">
                <a:solidFill>
                  <a:srgbClr val="0432FF"/>
                </a:solidFill>
              </a:rPr>
              <a:t>Management of Double-Refractory CLL</a:t>
            </a:r>
            <a:endParaRPr lang="en-US" sz="2800" dirty="0">
              <a:solidFill>
                <a:srgbClr val="0432FF"/>
              </a:solidFill>
            </a:endParaRPr>
          </a:p>
        </p:txBody>
      </p:sp>
      <p:sp>
        <p:nvSpPr>
          <p:cNvPr id="3" name="Rectangle 2">
            <a:extLst>
              <a:ext uri="{FF2B5EF4-FFF2-40B4-BE49-F238E27FC236}">
                <a16:creationId xmlns:a16="http://schemas.microsoft.com/office/drawing/2014/main" id="{F23EC6BB-1784-6750-565B-5BB043AE82B3}"/>
              </a:ext>
            </a:extLst>
          </p:cNvPr>
          <p:cNvSpPr/>
          <p:nvPr/>
        </p:nvSpPr>
        <p:spPr bwMode="auto">
          <a:xfrm>
            <a:off x="536197" y="1132096"/>
            <a:ext cx="11175157" cy="602536"/>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6" name="Content Placeholder 5">
            <a:extLst>
              <a:ext uri="{FF2B5EF4-FFF2-40B4-BE49-F238E27FC236}">
                <a16:creationId xmlns:a16="http://schemas.microsoft.com/office/drawing/2014/main" id="{8DA2AF5F-C9FF-F9F7-6DD6-5B6A97E28F06}"/>
              </a:ext>
            </a:extLst>
          </p:cNvPr>
          <p:cNvSpPr>
            <a:spLocks noGrp="1"/>
          </p:cNvSpPr>
          <p:nvPr>
            <p:ph idx="1"/>
          </p:nvPr>
        </p:nvSpPr>
        <p:spPr>
          <a:xfrm>
            <a:off x="653363" y="1214167"/>
            <a:ext cx="10885273" cy="3259686"/>
          </a:xfrm>
        </p:spPr>
        <p:txBody>
          <a:bodyPr/>
          <a:lstStyle/>
          <a:p>
            <a:pPr marL="98425" indent="0">
              <a:lnSpc>
                <a:spcPts val="3240"/>
              </a:lnSpc>
              <a:spcBef>
                <a:spcPts val="1600"/>
              </a:spcBef>
              <a:spcAft>
                <a:spcPts val="600"/>
              </a:spcAft>
              <a:buNone/>
            </a:pPr>
            <a:r>
              <a:rPr lang="en-US" sz="2800" dirty="0">
                <a:solidFill>
                  <a:schemeClr val="bg1"/>
                </a:solidFill>
              </a:rPr>
              <a:t>Introduction: Sequencing of Treatment for CLL</a:t>
            </a:r>
          </a:p>
          <a:p>
            <a:pPr marL="98425" indent="0">
              <a:lnSpc>
                <a:spcPts val="3240"/>
              </a:lnSpc>
              <a:spcBef>
                <a:spcPts val="1600"/>
              </a:spcBef>
              <a:spcAft>
                <a:spcPts val="600"/>
              </a:spcAft>
              <a:buNone/>
            </a:pPr>
            <a:r>
              <a:rPr lang="en-US" sz="2800" dirty="0">
                <a:solidFill>
                  <a:schemeClr val="accent2"/>
                </a:solidFill>
              </a:rPr>
              <a:t>Module 1: </a:t>
            </a:r>
            <a:r>
              <a:rPr lang="en-US" sz="2800" dirty="0">
                <a:solidFill>
                  <a:schemeClr val="tx1"/>
                </a:solidFill>
              </a:rPr>
              <a:t>Clinician Survey Results</a:t>
            </a:r>
            <a:endParaRPr lang="en-US" sz="2800" dirty="0">
              <a:solidFill>
                <a:schemeClr val="accent2"/>
              </a:solidFill>
            </a:endParaRPr>
          </a:p>
          <a:p>
            <a:pPr marL="98425" indent="0">
              <a:lnSpc>
                <a:spcPts val="3240"/>
              </a:lnSpc>
              <a:spcBef>
                <a:spcPts val="1600"/>
              </a:spcBef>
              <a:spcAft>
                <a:spcPts val="600"/>
              </a:spcAft>
              <a:buNone/>
            </a:pPr>
            <a:r>
              <a:rPr lang="en-US" sz="2800" dirty="0">
                <a:solidFill>
                  <a:schemeClr val="accent2"/>
                </a:solidFill>
              </a:rPr>
              <a:t>Module 2: </a:t>
            </a:r>
            <a:r>
              <a:rPr lang="en-US" sz="2800" dirty="0">
                <a:solidFill>
                  <a:schemeClr val="tx1"/>
                </a:solidFill>
              </a:rPr>
              <a:t>Noncovalent BTK Inhibitor </a:t>
            </a:r>
            <a:r>
              <a:rPr lang="en-US" sz="2800" dirty="0" err="1">
                <a:solidFill>
                  <a:schemeClr val="tx1"/>
                </a:solidFill>
              </a:rPr>
              <a:t>Pirtobrutinib</a:t>
            </a:r>
            <a:endParaRPr lang="en-US" sz="2800" dirty="0">
              <a:solidFill>
                <a:schemeClr val="tx1"/>
              </a:solidFill>
            </a:endParaRPr>
          </a:p>
          <a:p>
            <a:pPr marL="98425" indent="0">
              <a:lnSpc>
                <a:spcPts val="3240"/>
              </a:lnSpc>
              <a:spcBef>
                <a:spcPts val="1600"/>
              </a:spcBef>
              <a:spcAft>
                <a:spcPts val="600"/>
              </a:spcAft>
              <a:buNone/>
            </a:pPr>
            <a:r>
              <a:rPr lang="en-US" sz="2800" dirty="0">
                <a:solidFill>
                  <a:schemeClr val="accent2"/>
                </a:solidFill>
              </a:rPr>
              <a:t>Module 3: </a:t>
            </a:r>
            <a:r>
              <a:rPr lang="en-US" sz="2800" dirty="0">
                <a:solidFill>
                  <a:schemeClr val="tx1"/>
                </a:solidFill>
              </a:rPr>
              <a:t>Clinician Survey Results</a:t>
            </a:r>
          </a:p>
          <a:p>
            <a:pPr marL="98425" indent="0">
              <a:lnSpc>
                <a:spcPts val="3240"/>
              </a:lnSpc>
              <a:spcBef>
                <a:spcPts val="1600"/>
              </a:spcBef>
              <a:spcAft>
                <a:spcPts val="600"/>
              </a:spcAft>
              <a:buNone/>
            </a:pPr>
            <a:r>
              <a:rPr lang="en-US" sz="2800" dirty="0">
                <a:solidFill>
                  <a:schemeClr val="accent2"/>
                </a:solidFill>
              </a:rPr>
              <a:t>Module 4: </a:t>
            </a:r>
            <a:r>
              <a:rPr lang="en-US" sz="2800" dirty="0">
                <a:solidFill>
                  <a:schemeClr val="tx1"/>
                </a:solidFill>
              </a:rPr>
              <a:t>CAR T-Cell Therapy</a:t>
            </a:r>
          </a:p>
          <a:p>
            <a:pPr marL="98425" indent="0">
              <a:lnSpc>
                <a:spcPts val="3240"/>
              </a:lnSpc>
              <a:spcBef>
                <a:spcPts val="1600"/>
              </a:spcBef>
              <a:spcAft>
                <a:spcPts val="600"/>
              </a:spcAft>
              <a:buNone/>
            </a:pPr>
            <a:r>
              <a:rPr lang="en-US" sz="2800" dirty="0">
                <a:solidFill>
                  <a:schemeClr val="accent2"/>
                </a:solidFill>
              </a:rPr>
              <a:t>Module 5: </a:t>
            </a:r>
            <a:r>
              <a:rPr lang="en-US" sz="2800" dirty="0">
                <a:solidFill>
                  <a:schemeClr val="tx1"/>
                </a:solidFill>
              </a:rPr>
              <a:t>Clinician Survey Results</a:t>
            </a:r>
          </a:p>
          <a:p>
            <a:pPr marL="98425" indent="0">
              <a:lnSpc>
                <a:spcPts val="3240"/>
              </a:lnSpc>
              <a:spcBef>
                <a:spcPts val="1600"/>
              </a:spcBef>
              <a:spcAft>
                <a:spcPts val="600"/>
              </a:spcAft>
              <a:buNone/>
            </a:pPr>
            <a:r>
              <a:rPr lang="en-US" sz="2800" dirty="0">
                <a:solidFill>
                  <a:schemeClr val="accent2"/>
                </a:solidFill>
              </a:rPr>
              <a:t>Module 6: </a:t>
            </a:r>
            <a:r>
              <a:rPr lang="en-US" sz="2800" dirty="0">
                <a:solidFill>
                  <a:schemeClr val="tx1"/>
                </a:solidFill>
              </a:rPr>
              <a:t>Bispecific Antibodies and Promising Investigational Strategies</a:t>
            </a:r>
          </a:p>
        </p:txBody>
      </p:sp>
    </p:spTree>
    <p:custDataLst>
      <p:tags r:id="rId1"/>
    </p:custDataLst>
    <p:extLst>
      <p:ext uri="{BB962C8B-B14F-4D97-AF65-F5344CB8AC3E}">
        <p14:creationId xmlns:p14="http://schemas.microsoft.com/office/powerpoint/2010/main" val="21225746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0" y="2"/>
            <a:ext cx="12192000" cy="964727"/>
          </a:xfrm>
        </p:spPr>
        <p:txBody>
          <a:bodyPr>
            <a:noAutofit/>
          </a:bodyPr>
          <a:lstStyle/>
          <a:p>
            <a:pPr algn="ctr"/>
            <a:r>
              <a:rPr lang="en-US" b="1" dirty="0">
                <a:solidFill>
                  <a:srgbClr val="0432FF"/>
                </a:solidFill>
              </a:rPr>
              <a:t>Targeted Therapy Sequencing for CLL</a:t>
            </a:r>
          </a:p>
        </p:txBody>
      </p:sp>
      <p:graphicFrame>
        <p:nvGraphicFramePr>
          <p:cNvPr id="7" name="Table 7">
            <a:extLst>
              <a:ext uri="{FF2B5EF4-FFF2-40B4-BE49-F238E27FC236}">
                <a16:creationId xmlns:a16="http://schemas.microsoft.com/office/drawing/2014/main" id="{59BD79EE-9EAE-DDCE-2CD5-F6AAD6C4FA57}"/>
              </a:ext>
            </a:extLst>
          </p:cNvPr>
          <p:cNvGraphicFramePr>
            <a:graphicFrameLocks noGrp="1"/>
          </p:cNvGraphicFramePr>
          <p:nvPr/>
        </p:nvGraphicFramePr>
        <p:xfrm>
          <a:off x="167780" y="1323673"/>
          <a:ext cx="11836874" cy="3799840"/>
        </p:xfrm>
        <a:graphic>
          <a:graphicData uri="http://schemas.openxmlformats.org/drawingml/2006/table">
            <a:tbl>
              <a:tblPr firstRow="1" bandRow="1">
                <a:tableStyleId>{2D5ABB26-0587-4C30-8999-92F81FD0307C}</a:tableStyleId>
              </a:tblPr>
              <a:tblGrid>
                <a:gridCol w="845491">
                  <a:extLst>
                    <a:ext uri="{9D8B030D-6E8A-4147-A177-3AD203B41FA5}">
                      <a16:colId xmlns:a16="http://schemas.microsoft.com/office/drawing/2014/main" val="3690674090"/>
                    </a:ext>
                  </a:extLst>
                </a:gridCol>
                <a:gridCol w="845491">
                  <a:extLst>
                    <a:ext uri="{9D8B030D-6E8A-4147-A177-3AD203B41FA5}">
                      <a16:colId xmlns:a16="http://schemas.microsoft.com/office/drawing/2014/main" val="1196308195"/>
                    </a:ext>
                  </a:extLst>
                </a:gridCol>
                <a:gridCol w="845491">
                  <a:extLst>
                    <a:ext uri="{9D8B030D-6E8A-4147-A177-3AD203B41FA5}">
                      <a16:colId xmlns:a16="http://schemas.microsoft.com/office/drawing/2014/main" val="3516212618"/>
                    </a:ext>
                  </a:extLst>
                </a:gridCol>
                <a:gridCol w="845491">
                  <a:extLst>
                    <a:ext uri="{9D8B030D-6E8A-4147-A177-3AD203B41FA5}">
                      <a16:colId xmlns:a16="http://schemas.microsoft.com/office/drawing/2014/main" val="1634530869"/>
                    </a:ext>
                  </a:extLst>
                </a:gridCol>
                <a:gridCol w="845491">
                  <a:extLst>
                    <a:ext uri="{9D8B030D-6E8A-4147-A177-3AD203B41FA5}">
                      <a16:colId xmlns:a16="http://schemas.microsoft.com/office/drawing/2014/main" val="1147477505"/>
                    </a:ext>
                  </a:extLst>
                </a:gridCol>
                <a:gridCol w="845491">
                  <a:extLst>
                    <a:ext uri="{9D8B030D-6E8A-4147-A177-3AD203B41FA5}">
                      <a16:colId xmlns:a16="http://schemas.microsoft.com/office/drawing/2014/main" val="2896798964"/>
                    </a:ext>
                  </a:extLst>
                </a:gridCol>
                <a:gridCol w="845491">
                  <a:extLst>
                    <a:ext uri="{9D8B030D-6E8A-4147-A177-3AD203B41FA5}">
                      <a16:colId xmlns:a16="http://schemas.microsoft.com/office/drawing/2014/main" val="3282436180"/>
                    </a:ext>
                  </a:extLst>
                </a:gridCol>
                <a:gridCol w="845491">
                  <a:extLst>
                    <a:ext uri="{9D8B030D-6E8A-4147-A177-3AD203B41FA5}">
                      <a16:colId xmlns:a16="http://schemas.microsoft.com/office/drawing/2014/main" val="3504103207"/>
                    </a:ext>
                  </a:extLst>
                </a:gridCol>
                <a:gridCol w="845491">
                  <a:extLst>
                    <a:ext uri="{9D8B030D-6E8A-4147-A177-3AD203B41FA5}">
                      <a16:colId xmlns:a16="http://schemas.microsoft.com/office/drawing/2014/main" val="3948687511"/>
                    </a:ext>
                  </a:extLst>
                </a:gridCol>
                <a:gridCol w="845491">
                  <a:extLst>
                    <a:ext uri="{9D8B030D-6E8A-4147-A177-3AD203B41FA5}">
                      <a16:colId xmlns:a16="http://schemas.microsoft.com/office/drawing/2014/main" val="152887181"/>
                    </a:ext>
                  </a:extLst>
                </a:gridCol>
                <a:gridCol w="845491">
                  <a:extLst>
                    <a:ext uri="{9D8B030D-6E8A-4147-A177-3AD203B41FA5}">
                      <a16:colId xmlns:a16="http://schemas.microsoft.com/office/drawing/2014/main" val="525586103"/>
                    </a:ext>
                  </a:extLst>
                </a:gridCol>
                <a:gridCol w="845491">
                  <a:extLst>
                    <a:ext uri="{9D8B030D-6E8A-4147-A177-3AD203B41FA5}">
                      <a16:colId xmlns:a16="http://schemas.microsoft.com/office/drawing/2014/main" val="1533369426"/>
                    </a:ext>
                  </a:extLst>
                </a:gridCol>
                <a:gridCol w="845491">
                  <a:extLst>
                    <a:ext uri="{9D8B030D-6E8A-4147-A177-3AD203B41FA5}">
                      <a16:colId xmlns:a16="http://schemas.microsoft.com/office/drawing/2014/main" val="2753512792"/>
                    </a:ext>
                  </a:extLst>
                </a:gridCol>
                <a:gridCol w="845491">
                  <a:extLst>
                    <a:ext uri="{9D8B030D-6E8A-4147-A177-3AD203B41FA5}">
                      <a16:colId xmlns:a16="http://schemas.microsoft.com/office/drawing/2014/main" val="4220209997"/>
                    </a:ext>
                  </a:extLst>
                </a:gridCol>
              </a:tblGrid>
              <a:tr h="579120">
                <a:tc gridSpan="7">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err="1">
                          <a:solidFill>
                            <a:schemeClr val="bg1"/>
                          </a:solidFill>
                          <a:latin typeface="Arial" panose="020B0604020202020204" pitchFamily="34" charset="0"/>
                          <a:cs typeface="Arial" panose="020B0604020202020204" pitchFamily="34" charset="0"/>
                        </a:rPr>
                        <a:t>cBTKi</a:t>
                      </a:r>
                      <a:endParaRPr lang="en-US" sz="1600" b="1" dirty="0">
                        <a:solidFill>
                          <a:schemeClr val="bg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1" dirty="0">
                        <a:solidFill>
                          <a:schemeClr val="bg1"/>
                        </a:solidFill>
                        <a:latin typeface="Arial" panose="020B0604020202020204" pitchFamily="34" charset="0"/>
                        <a:cs typeface="Arial" panose="020B0604020202020204" pitchFamily="34" charset="0"/>
                      </a:endParaRPr>
                    </a:p>
                  </a:txBody>
                  <a:tcPr>
                    <a:solidFill>
                      <a:srgbClr val="FF2F92"/>
                    </a:solidFill>
                  </a:tcPr>
                </a:tc>
                <a:tc hMerge="1">
                  <a:txBody>
                    <a:bodyPr/>
                    <a:lstStyle/>
                    <a:p>
                      <a:endParaRPr lang="en-US">
                        <a:latin typeface="Arial" panose="020B0604020202020204" pitchFamily="34" charset="0"/>
                        <a:cs typeface="Arial" panose="020B0604020202020204" pitchFamily="34" charset="0"/>
                      </a:endParaRPr>
                    </a:p>
                  </a:txBody>
                  <a:tcPr/>
                </a:tc>
                <a:tc hMerge="1">
                  <a:txBody>
                    <a:bodyPr/>
                    <a:lstStyle/>
                    <a:p>
                      <a:endParaRPr lang="en-US">
                        <a:latin typeface="Arial" panose="020B0604020202020204" pitchFamily="34" charset="0"/>
                        <a:cs typeface="Arial" panose="020B0604020202020204" pitchFamily="34" charset="0"/>
                      </a:endParaRPr>
                    </a:p>
                  </a:txBody>
                  <a:tcPr/>
                </a:tc>
                <a:tc hMerge="1">
                  <a:txBody>
                    <a:bodyPr/>
                    <a:lstStyle/>
                    <a:p>
                      <a:endParaRPr lang="en-US">
                        <a:latin typeface="Arial" panose="020B0604020202020204" pitchFamily="34" charset="0"/>
                        <a:cs typeface="Arial" panose="020B0604020202020204" pitchFamily="34" charset="0"/>
                      </a:endParaRPr>
                    </a:p>
                  </a:txBody>
                  <a:tcPr/>
                </a:tc>
                <a:tc hMerge="1">
                  <a:txBody>
                    <a:bodyPr/>
                    <a:lstStyle/>
                    <a:p>
                      <a:endParaRPr lang="en-US">
                        <a:latin typeface="Arial" panose="020B0604020202020204" pitchFamily="34" charset="0"/>
                        <a:cs typeface="Arial" panose="020B0604020202020204" pitchFamily="34" charset="0"/>
                      </a:endParaRPr>
                    </a:p>
                  </a:txBody>
                  <a:tcPr/>
                </a:tc>
                <a:tc hMerge="1">
                  <a:txBody>
                    <a:bodyPr/>
                    <a:lstStyle/>
                    <a:p>
                      <a:endParaRPr lang="en-US">
                        <a:latin typeface="Arial" panose="020B0604020202020204" pitchFamily="34" charset="0"/>
                        <a:cs typeface="Arial" panose="020B0604020202020204" pitchFamily="34" charset="0"/>
                      </a:endParaRPr>
                    </a:p>
                  </a:txBody>
                  <a:tcPr/>
                </a:tc>
                <a:tc hMerge="1">
                  <a:txBody>
                    <a:bodyPr/>
                    <a:lstStyle/>
                    <a:p>
                      <a:endParaRPr lang="en-US" dirty="0">
                        <a:latin typeface="Arial" panose="020B0604020202020204" pitchFamily="34" charset="0"/>
                        <a:cs typeface="Arial" panose="020B0604020202020204" pitchFamily="34" charset="0"/>
                      </a:endParaRPr>
                    </a:p>
                  </a:txBody>
                  <a:tcPr/>
                </a:tc>
                <a:tc gridSpan="2">
                  <a:txBody>
                    <a:bodyPr/>
                    <a:lstStyle/>
                    <a:p>
                      <a:r>
                        <a:rPr lang="en-US" sz="1600" b="1" dirty="0">
                          <a:solidFill>
                            <a:schemeClr val="bg1"/>
                          </a:solidFill>
                          <a:latin typeface="Arial" panose="020B0604020202020204" pitchFamily="34" charset="0"/>
                          <a:cs typeface="Arial" panose="020B0604020202020204" pitchFamily="34" charset="0"/>
                        </a:rPr>
                        <a:t>BCL2i+CD20</a:t>
                      </a:r>
                    </a:p>
                  </a:txBody>
                  <a:tcPr>
                    <a:solidFill>
                      <a:srgbClr val="0096FF"/>
                    </a:solidFill>
                  </a:tcPr>
                </a:tc>
                <a:tc hMerge="1">
                  <a:txBody>
                    <a:bodyPr/>
                    <a:lstStyle/>
                    <a:p>
                      <a:endParaRPr lang="en-US" sz="1600" b="1" dirty="0">
                        <a:solidFill>
                          <a:schemeClr val="bg1"/>
                        </a:solidFill>
                        <a:latin typeface="Arial" panose="020B0604020202020204" pitchFamily="34" charset="0"/>
                        <a:cs typeface="Arial" panose="020B0604020202020204" pitchFamily="34" charset="0"/>
                      </a:endParaRPr>
                    </a:p>
                  </a:txBody>
                  <a:tcPr>
                    <a:solidFill>
                      <a:srgbClr val="0096FF"/>
                    </a:solidFill>
                  </a:tcPr>
                </a:tc>
                <a:tc>
                  <a:txBody>
                    <a:bodyPr/>
                    <a:lstStyle/>
                    <a:p>
                      <a:endParaRPr lang="en-US" sz="1600" b="1" dirty="0">
                        <a:solidFill>
                          <a:schemeClr val="bg1"/>
                        </a:solidFill>
                        <a:latin typeface="Arial" panose="020B0604020202020204" pitchFamily="34" charset="0"/>
                        <a:cs typeface="Arial" panose="020B0604020202020204" pitchFamily="34" charset="0"/>
                      </a:endParaRPr>
                    </a:p>
                  </a:txBody>
                  <a:tcPr>
                    <a:solidFill>
                      <a:schemeClr val="bg1"/>
                    </a:solidFill>
                  </a:tcPr>
                </a:tc>
                <a:tc grid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err="1">
                          <a:solidFill>
                            <a:schemeClr val="bg1"/>
                          </a:solidFill>
                          <a:latin typeface="Arial" panose="020B0604020202020204" pitchFamily="34" charset="0"/>
                          <a:cs typeface="Arial" panose="020B0604020202020204" pitchFamily="34" charset="0"/>
                        </a:rPr>
                        <a:t>ncBTKi</a:t>
                      </a:r>
                      <a:endParaRPr lang="en-US" sz="1600" b="1" dirty="0">
                        <a:solidFill>
                          <a:schemeClr val="bg1"/>
                        </a:solidFill>
                        <a:latin typeface="Arial" panose="020B0604020202020204" pitchFamily="34" charset="0"/>
                        <a:cs typeface="Arial" panose="020B0604020202020204" pitchFamily="34" charset="0"/>
                      </a:endParaRPr>
                    </a:p>
                  </a:txBody>
                  <a:tcPr>
                    <a:solidFill>
                      <a:srgbClr val="92D050"/>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err="1">
                          <a:latin typeface="Arial" panose="020B0604020202020204" pitchFamily="34" charset="0"/>
                          <a:cs typeface="Arial" panose="020B0604020202020204" pitchFamily="34" charset="0"/>
                        </a:rPr>
                        <a:t>ncBTKi</a:t>
                      </a:r>
                      <a:endParaRPr lang="en-US" sz="1600" dirty="0">
                        <a:latin typeface="Arial" panose="020B0604020202020204" pitchFamily="34" charset="0"/>
                        <a:cs typeface="Arial" panose="020B0604020202020204" pitchFamily="34" charset="0"/>
                      </a:endParaRPr>
                    </a:p>
                  </a:txBody>
                  <a:tcPr>
                    <a:solidFill>
                      <a:schemeClr val="bg1"/>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latin typeface="Arial" panose="020B0604020202020204" pitchFamily="34" charset="0"/>
                        <a:cs typeface="Arial" panose="020B0604020202020204" pitchFamily="34" charset="0"/>
                      </a:endParaRPr>
                    </a:p>
                  </a:txBody>
                  <a:tcPr>
                    <a:solidFill>
                      <a:srgbClr val="92D050"/>
                    </a:solidFill>
                  </a:tcPr>
                </a:tc>
                <a:tc hMerge="1">
                  <a:txBody>
                    <a:bodyPr/>
                    <a:lstStyle/>
                    <a:p>
                      <a:endParaRPr lang="en-US" sz="1600" dirty="0">
                        <a:latin typeface="Arial" panose="020B0604020202020204" pitchFamily="34" charset="0"/>
                        <a:cs typeface="Arial" panose="020B0604020202020204" pitchFamily="34" charset="0"/>
                      </a:endParaRPr>
                    </a:p>
                  </a:txBody>
                  <a:tcPr>
                    <a:solidFill>
                      <a:srgbClr val="92D050"/>
                    </a:solidFill>
                  </a:tcPr>
                </a:tc>
                <a:extLst>
                  <a:ext uri="{0D108BD9-81ED-4DB2-BD59-A6C34878D82A}">
                    <a16:rowId xmlns:a16="http://schemas.microsoft.com/office/drawing/2014/main" val="1513181713"/>
                  </a:ext>
                </a:extLst>
              </a:tr>
              <a:tr h="370840">
                <a:tc>
                  <a:txBody>
                    <a:bodyPr/>
                    <a:lstStyle/>
                    <a:p>
                      <a:endParaRPr lang="en-US" sz="1600" dirty="0">
                        <a:latin typeface="Arial" panose="020B0604020202020204" pitchFamily="34" charset="0"/>
                        <a:cs typeface="Arial" panose="020B0604020202020204" pitchFamily="34" charset="0"/>
                      </a:endParaRPr>
                    </a:p>
                  </a:txBody>
                  <a:tcPr/>
                </a:tc>
                <a:tc>
                  <a:txBody>
                    <a:bodyPr/>
                    <a:lstStyle/>
                    <a:p>
                      <a:endParaRPr lang="en-US" sz="1600" dirty="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490342329"/>
                  </a:ext>
                </a:extLst>
              </a:tr>
              <a:tr h="579120">
                <a:tc gridSpan="7">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err="1">
                          <a:solidFill>
                            <a:schemeClr val="bg1"/>
                          </a:solidFill>
                          <a:latin typeface="Arial" panose="020B0604020202020204" pitchFamily="34" charset="0"/>
                          <a:cs typeface="Arial" panose="020B0604020202020204" pitchFamily="34" charset="0"/>
                        </a:rPr>
                        <a:t>cBTKi</a:t>
                      </a:r>
                      <a:endParaRPr lang="en-US" sz="1600" b="1" dirty="0">
                        <a:solidFill>
                          <a:schemeClr val="bg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1" dirty="0">
                        <a:solidFill>
                          <a:schemeClr val="bg1"/>
                        </a:solidFill>
                        <a:latin typeface="Arial" panose="020B0604020202020204" pitchFamily="34" charset="0"/>
                        <a:cs typeface="Arial" panose="020B0604020202020204" pitchFamily="34" charset="0"/>
                      </a:endParaRPr>
                    </a:p>
                  </a:txBody>
                  <a:tcPr>
                    <a:solidFill>
                      <a:srgbClr val="FF2F92"/>
                    </a:solidFill>
                  </a:tcPr>
                </a:tc>
                <a:tc hMerge="1">
                  <a:txBody>
                    <a:bodyPr/>
                    <a:lstStyle/>
                    <a:p>
                      <a:endParaRPr lang="en-US" sz="1600" dirty="0">
                        <a:latin typeface="Arial" panose="020B0604020202020204" pitchFamily="34" charset="0"/>
                        <a:cs typeface="Arial" panose="020B0604020202020204" pitchFamily="34" charset="0"/>
                      </a:endParaRPr>
                    </a:p>
                  </a:txBody>
                  <a:tcPr/>
                </a:tc>
                <a:tc hMerge="1">
                  <a:txBody>
                    <a:bodyPr/>
                    <a:lstStyle/>
                    <a:p>
                      <a:endParaRPr lang="en-US" sz="1600" dirty="0">
                        <a:latin typeface="Arial" panose="020B0604020202020204" pitchFamily="34" charset="0"/>
                        <a:cs typeface="Arial" panose="020B0604020202020204" pitchFamily="34" charset="0"/>
                      </a:endParaRPr>
                    </a:p>
                  </a:txBody>
                  <a:tcPr/>
                </a:tc>
                <a:tc hMerge="1">
                  <a:txBody>
                    <a:bodyPr/>
                    <a:lstStyle/>
                    <a:p>
                      <a:endParaRPr lang="en-US" sz="1600" dirty="0">
                        <a:latin typeface="Arial" panose="020B0604020202020204" pitchFamily="34" charset="0"/>
                        <a:cs typeface="Arial" panose="020B0604020202020204" pitchFamily="34" charset="0"/>
                      </a:endParaRPr>
                    </a:p>
                  </a:txBody>
                  <a:tcPr/>
                </a:tc>
                <a:tc hMerge="1">
                  <a:txBody>
                    <a:bodyPr/>
                    <a:lstStyle/>
                    <a:p>
                      <a:endParaRPr lang="en-US" sz="1600" dirty="0">
                        <a:latin typeface="Arial" panose="020B0604020202020204" pitchFamily="34" charset="0"/>
                        <a:cs typeface="Arial" panose="020B0604020202020204" pitchFamily="34" charset="0"/>
                      </a:endParaRPr>
                    </a:p>
                  </a:txBody>
                  <a:tcPr/>
                </a:tc>
                <a:tc hMerge="1">
                  <a:txBody>
                    <a:bodyPr/>
                    <a:lstStyle/>
                    <a:p>
                      <a:endParaRPr lang="en-US" sz="1600" dirty="0">
                        <a:latin typeface="Arial" panose="020B0604020202020204" pitchFamily="34" charset="0"/>
                        <a:cs typeface="Arial" panose="020B0604020202020204" pitchFamily="34" charset="0"/>
                      </a:endParaRPr>
                    </a:p>
                  </a:txBody>
                  <a:tcPr/>
                </a:tc>
                <a:tc hMerge="1">
                  <a:txBody>
                    <a:bodyPr/>
                    <a:lstStyle/>
                    <a:p>
                      <a:endParaRPr lang="en-US" sz="1600" dirty="0">
                        <a:latin typeface="Arial" panose="020B0604020202020204" pitchFamily="34" charset="0"/>
                        <a:cs typeface="Arial" panose="020B0604020202020204" pitchFamily="34" charset="0"/>
                      </a:endParaRPr>
                    </a:p>
                  </a:txBody>
                  <a:tcPr/>
                </a:tc>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err="1">
                          <a:solidFill>
                            <a:schemeClr val="bg1"/>
                          </a:solidFill>
                          <a:latin typeface="Arial" panose="020B0604020202020204" pitchFamily="34" charset="0"/>
                          <a:cs typeface="Arial" panose="020B0604020202020204" pitchFamily="34" charset="0"/>
                        </a:rPr>
                        <a:t>ncBTKi</a:t>
                      </a:r>
                      <a:endParaRPr lang="en-US" sz="1600" b="1" dirty="0">
                        <a:solidFill>
                          <a:schemeClr val="bg1"/>
                        </a:solidFill>
                        <a:latin typeface="Arial" panose="020B0604020202020204" pitchFamily="34" charset="0"/>
                        <a:cs typeface="Arial" panose="020B0604020202020204" pitchFamily="34" charset="0"/>
                      </a:endParaRPr>
                    </a:p>
                  </a:txBody>
                  <a:tcPr>
                    <a:solidFill>
                      <a:srgbClr val="92D050"/>
                    </a:solidFill>
                  </a:tcPr>
                </a:tc>
                <a:tc hMerge="1">
                  <a:txBody>
                    <a:bodyPr/>
                    <a:lstStyle/>
                    <a:p>
                      <a:endParaRPr lang="en-US" sz="1600" dirty="0">
                        <a:latin typeface="Arial" panose="020B0604020202020204" pitchFamily="34" charset="0"/>
                        <a:cs typeface="Arial" panose="020B0604020202020204" pitchFamily="34" charset="0"/>
                      </a:endParaRPr>
                    </a:p>
                  </a:txBody>
                  <a:tcPr/>
                </a:tc>
                <a:tc hMerge="1">
                  <a:txBody>
                    <a:bodyPr/>
                    <a:lstStyle/>
                    <a:p>
                      <a:endParaRPr lang="en-US" sz="1600" dirty="0">
                        <a:latin typeface="Arial" panose="020B0604020202020204" pitchFamily="34" charset="0"/>
                        <a:cs typeface="Arial" panose="020B0604020202020204" pitchFamily="34" charset="0"/>
                      </a:endParaRPr>
                    </a:p>
                  </a:txBody>
                  <a:tcPr/>
                </a:tc>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solidFill>
                            <a:schemeClr val="bg1"/>
                          </a:solidFill>
                          <a:latin typeface="Arial" panose="020B0604020202020204" pitchFamily="34" charset="0"/>
                          <a:cs typeface="Arial" panose="020B0604020202020204" pitchFamily="34" charset="0"/>
                        </a:rPr>
                        <a:t>BCL2i+CD20</a:t>
                      </a:r>
                    </a:p>
                  </a:txBody>
                  <a:tcPr>
                    <a:solidFill>
                      <a:srgbClr val="0096FF"/>
                    </a:solidFill>
                  </a:tcPr>
                </a:tc>
                <a:tc hMerge="1">
                  <a:txBody>
                    <a:bodyPr/>
                    <a:lstStyle/>
                    <a:p>
                      <a:endParaRPr lang="en-US" sz="1600" b="1" dirty="0">
                        <a:solidFill>
                          <a:schemeClr val="bg1"/>
                        </a:solidFill>
                        <a:latin typeface="Arial" panose="020B0604020202020204" pitchFamily="34" charset="0"/>
                        <a:cs typeface="Arial" panose="020B0604020202020204" pitchFamily="34" charset="0"/>
                      </a:endParaRPr>
                    </a:p>
                  </a:txBody>
                  <a:tcPr/>
                </a:tc>
                <a:tc gridSpan="2">
                  <a:txBody>
                    <a:bodyPr/>
                    <a:lstStyle/>
                    <a:p>
                      <a:endParaRPr lang="en-US" sz="1600" b="1" dirty="0">
                        <a:solidFill>
                          <a:schemeClr val="bg1"/>
                        </a:solidFill>
                        <a:latin typeface="Arial" panose="020B0604020202020204" pitchFamily="34" charset="0"/>
                        <a:cs typeface="Arial" panose="020B0604020202020204" pitchFamily="34" charset="0"/>
                      </a:endParaRPr>
                    </a:p>
                  </a:txBody>
                  <a:tcPr>
                    <a:solidFill>
                      <a:schemeClr val="bg1"/>
                    </a:solidFill>
                  </a:tcPr>
                </a:tc>
                <a:tc hMerge="1">
                  <a:txBody>
                    <a:bodyPr/>
                    <a:lstStyle/>
                    <a:p>
                      <a:endParaRPr lang="en-US" sz="1600" b="1" dirty="0">
                        <a:solidFill>
                          <a:schemeClr val="bg1"/>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459708909"/>
                  </a:ext>
                </a:extLst>
              </a:tr>
              <a:tr h="370840">
                <a:tc>
                  <a:txBody>
                    <a:bodyPr/>
                    <a:lstStyle/>
                    <a:p>
                      <a:endParaRPr lang="en-US" sz="1600" dirty="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dirty="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dirty="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dirty="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910752318"/>
                  </a:ext>
                </a:extLst>
              </a:tr>
              <a:tr h="579120">
                <a:tc>
                  <a:txBody>
                    <a:bodyPr/>
                    <a:lstStyle/>
                    <a:p>
                      <a:r>
                        <a:rPr lang="en-US" sz="1600" b="1" dirty="0">
                          <a:solidFill>
                            <a:schemeClr val="bg1"/>
                          </a:solidFill>
                          <a:latin typeface="Arial" panose="020B0604020202020204" pitchFamily="34" charset="0"/>
                          <a:cs typeface="Arial" panose="020B0604020202020204" pitchFamily="34" charset="0"/>
                        </a:rPr>
                        <a:t>BCL2i+CD20</a:t>
                      </a:r>
                    </a:p>
                  </a:txBody>
                  <a:tcPr>
                    <a:solidFill>
                      <a:srgbClr val="0096FF"/>
                    </a:solidFill>
                  </a:tcPr>
                </a:tc>
                <a:tc gridSpan="5">
                  <a:txBody>
                    <a:bodyPr/>
                    <a:lstStyle/>
                    <a:p>
                      <a:endParaRPr lang="en-US" sz="1600" b="1" dirty="0">
                        <a:solidFill>
                          <a:schemeClr val="bg1"/>
                        </a:solidFill>
                        <a:latin typeface="Arial" panose="020B0604020202020204" pitchFamily="34" charset="0"/>
                        <a:cs typeface="Arial" panose="020B0604020202020204" pitchFamily="34" charset="0"/>
                      </a:endParaRPr>
                    </a:p>
                  </a:txBody>
                  <a:tcPr>
                    <a:solidFill>
                      <a:schemeClr val="bg1"/>
                    </a:solidFill>
                  </a:tcPr>
                </a:tc>
                <a:tc hMerge="1">
                  <a:txBody>
                    <a:bodyPr/>
                    <a:lstStyle/>
                    <a:p>
                      <a:endParaRPr lang="en-US" sz="1600" dirty="0">
                        <a:latin typeface="Arial" panose="020B0604020202020204" pitchFamily="34" charset="0"/>
                        <a:cs typeface="Arial" panose="020B0604020202020204" pitchFamily="34" charset="0"/>
                      </a:endParaRPr>
                    </a:p>
                  </a:txBody>
                  <a:tcPr/>
                </a:tc>
                <a:tc hMerge="1">
                  <a:txBody>
                    <a:bodyPr/>
                    <a:lstStyle/>
                    <a:p>
                      <a:endParaRPr lang="en-US" sz="1600" dirty="0">
                        <a:latin typeface="Arial" panose="020B0604020202020204" pitchFamily="34" charset="0"/>
                        <a:cs typeface="Arial" panose="020B0604020202020204" pitchFamily="34" charset="0"/>
                      </a:endParaRPr>
                    </a:p>
                  </a:txBody>
                  <a:tcPr/>
                </a:tc>
                <a:tc hMerge="1">
                  <a:txBody>
                    <a:bodyPr/>
                    <a:lstStyle/>
                    <a:p>
                      <a:endParaRPr lang="en-US" sz="1600" dirty="0">
                        <a:latin typeface="Arial" panose="020B0604020202020204" pitchFamily="34" charset="0"/>
                        <a:cs typeface="Arial" panose="020B0604020202020204" pitchFamily="34" charset="0"/>
                      </a:endParaRPr>
                    </a:p>
                  </a:txBody>
                  <a:tcPr/>
                </a:tc>
                <a:tc hMerge="1">
                  <a:txBody>
                    <a:bodyPr/>
                    <a:lstStyle/>
                    <a:p>
                      <a:endParaRPr lang="en-US" sz="1600" dirty="0">
                        <a:latin typeface="Arial" panose="020B0604020202020204" pitchFamily="34" charset="0"/>
                        <a:cs typeface="Arial" panose="020B0604020202020204" pitchFamily="34" charset="0"/>
                      </a:endParaRPr>
                    </a:p>
                  </a:txBody>
                  <a:tcPr/>
                </a:tc>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solidFill>
                            <a:schemeClr val="bg1"/>
                          </a:solidFill>
                          <a:latin typeface="Arial" panose="020B0604020202020204" pitchFamily="34" charset="0"/>
                          <a:cs typeface="Arial" panose="020B0604020202020204" pitchFamily="34" charset="0"/>
                        </a:rPr>
                        <a:t>BCL2i+CD20</a:t>
                      </a:r>
                    </a:p>
                  </a:txBody>
                  <a:tcPr>
                    <a:solidFill>
                      <a:srgbClr val="0096FF"/>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latin typeface="Arial" panose="020B0604020202020204" pitchFamily="34" charset="0"/>
                        <a:cs typeface="Arial" panose="020B0604020202020204" pitchFamily="34" charset="0"/>
                      </a:endParaRPr>
                    </a:p>
                  </a:txBody>
                  <a:tcPr/>
                </a:tc>
                <a:tc>
                  <a:txBody>
                    <a:bodyPr/>
                    <a:lstStyle/>
                    <a:p>
                      <a:endParaRPr lang="en-US" sz="1600" b="1" dirty="0">
                        <a:solidFill>
                          <a:schemeClr val="bg1"/>
                        </a:solidFill>
                        <a:latin typeface="Arial" panose="020B0604020202020204" pitchFamily="34" charset="0"/>
                        <a:cs typeface="Arial" panose="020B0604020202020204" pitchFamily="34" charset="0"/>
                      </a:endParaRPr>
                    </a:p>
                  </a:txBody>
                  <a:tcPr>
                    <a:solidFill>
                      <a:schemeClr val="bg1"/>
                    </a:solidFill>
                  </a:tcPr>
                </a:tc>
                <a:tc>
                  <a:txBody>
                    <a:bodyPr/>
                    <a:lstStyle/>
                    <a:p>
                      <a:endParaRPr lang="en-US" sz="1600" b="1" dirty="0">
                        <a:solidFill>
                          <a:schemeClr val="bg1"/>
                        </a:solidFill>
                        <a:latin typeface="Arial" panose="020B0604020202020204" pitchFamily="34" charset="0"/>
                        <a:cs typeface="Arial" panose="020B0604020202020204" pitchFamily="34" charset="0"/>
                      </a:endParaRPr>
                    </a:p>
                  </a:txBody>
                  <a:tcPr>
                    <a:solidFill>
                      <a:schemeClr val="bg1"/>
                    </a:solidFill>
                  </a:tcPr>
                </a:tc>
                <a:tc grid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err="1">
                          <a:solidFill>
                            <a:schemeClr val="bg1"/>
                          </a:solidFill>
                          <a:latin typeface="Arial" panose="020B0604020202020204" pitchFamily="34" charset="0"/>
                          <a:cs typeface="Arial" panose="020B0604020202020204" pitchFamily="34" charset="0"/>
                        </a:rPr>
                        <a:t>cBTKi</a:t>
                      </a:r>
                      <a:endParaRPr lang="en-US" sz="1600" b="1" dirty="0">
                        <a:solidFill>
                          <a:schemeClr val="bg1"/>
                        </a:solidFill>
                        <a:latin typeface="Arial" panose="020B0604020202020204" pitchFamily="34" charset="0"/>
                        <a:cs typeface="Arial" panose="020B0604020202020204" pitchFamily="34" charset="0"/>
                      </a:endParaRPr>
                    </a:p>
                  </a:txBody>
                  <a:tcPr>
                    <a:solidFill>
                      <a:srgbClr val="FF2F92"/>
                    </a:solidFill>
                  </a:tcPr>
                </a:tc>
                <a:tc hMerge="1">
                  <a:txBody>
                    <a:bodyPr/>
                    <a:lstStyle/>
                    <a:p>
                      <a:endParaRPr lang="en-US" sz="1600" dirty="0">
                        <a:latin typeface="Arial" panose="020B0604020202020204" pitchFamily="34" charset="0"/>
                        <a:cs typeface="Arial" panose="020B0604020202020204" pitchFamily="34" charset="0"/>
                      </a:endParaRPr>
                    </a:p>
                  </a:txBody>
                  <a:tcPr>
                    <a:solidFill>
                      <a:srgbClr val="FF2F92"/>
                    </a:solidFill>
                  </a:tcPr>
                </a:tc>
                <a:tc hMerge="1">
                  <a:txBody>
                    <a:bodyPr/>
                    <a:lstStyle/>
                    <a:p>
                      <a:endParaRPr lang="en-US" sz="1600" dirty="0">
                        <a:latin typeface="Arial" panose="020B0604020202020204" pitchFamily="34" charset="0"/>
                        <a:cs typeface="Arial" panose="020B0604020202020204" pitchFamily="34" charset="0"/>
                      </a:endParaRPr>
                    </a:p>
                  </a:txBody>
                  <a:tcPr>
                    <a:solidFill>
                      <a:srgbClr val="FF2F92"/>
                    </a:solidFill>
                  </a:tcPr>
                </a:tc>
                <a:tc hMerge="1">
                  <a:txBody>
                    <a:bodyPr/>
                    <a:lstStyle/>
                    <a:p>
                      <a:endParaRPr lang="en-US" sz="1600" dirty="0">
                        <a:latin typeface="Arial" panose="020B0604020202020204" pitchFamily="34" charset="0"/>
                        <a:cs typeface="Arial" panose="020B0604020202020204" pitchFamily="34" charset="0"/>
                      </a:endParaRPr>
                    </a:p>
                  </a:txBody>
                  <a:tcPr>
                    <a:solidFill>
                      <a:srgbClr val="FF2F92"/>
                    </a:solidFill>
                  </a:tcPr>
                </a:tc>
                <a:extLst>
                  <a:ext uri="{0D108BD9-81ED-4DB2-BD59-A6C34878D82A}">
                    <a16:rowId xmlns:a16="http://schemas.microsoft.com/office/drawing/2014/main" val="2213913142"/>
                  </a:ext>
                </a:extLst>
              </a:tr>
              <a:tr h="370840">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dirty="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896868217"/>
                  </a:ext>
                </a:extLst>
              </a:tr>
              <a:tr h="5791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solidFill>
                            <a:schemeClr val="bg1"/>
                          </a:solidFill>
                          <a:latin typeface="Arial" panose="020B0604020202020204" pitchFamily="34" charset="0"/>
                          <a:cs typeface="Arial" panose="020B0604020202020204" pitchFamily="34" charset="0"/>
                        </a:rPr>
                        <a:t>BCL2i+CD20</a:t>
                      </a:r>
                    </a:p>
                  </a:txBody>
                  <a:tcPr>
                    <a:lnB w="12700" cap="flat" cmpd="sng" algn="ctr">
                      <a:solidFill>
                        <a:schemeClr val="tx1"/>
                      </a:solidFill>
                      <a:prstDash val="solid"/>
                      <a:round/>
                      <a:headEnd type="none" w="med" len="med"/>
                      <a:tailEnd type="none" w="med" len="med"/>
                    </a:lnB>
                    <a:solidFill>
                      <a:srgbClr val="0096FF"/>
                    </a:solidFill>
                  </a:tcPr>
                </a:tc>
                <a:tc gridSpan="5">
                  <a:txBody>
                    <a:bodyPr/>
                    <a:lstStyle/>
                    <a:p>
                      <a:endParaRPr lang="en-US" sz="1600" b="1" dirty="0">
                        <a:solidFill>
                          <a:schemeClr val="bg1"/>
                        </a:solidFill>
                        <a:latin typeface="Arial" panose="020B0604020202020204" pitchFamily="34" charset="0"/>
                        <a:cs typeface="Arial" panose="020B0604020202020204" pitchFamily="34" charset="0"/>
                      </a:endParaRPr>
                    </a:p>
                  </a:txBody>
                  <a:tcPr>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sz="1600" dirty="0">
                        <a:latin typeface="Arial" panose="020B0604020202020204" pitchFamily="34" charset="0"/>
                        <a:cs typeface="Arial" panose="020B0604020202020204" pitchFamily="34" charset="0"/>
                      </a:endParaRPr>
                    </a:p>
                  </a:txBody>
                  <a:tcPr/>
                </a:tc>
                <a:tc hMerge="1">
                  <a:txBody>
                    <a:bodyPr/>
                    <a:lstStyle/>
                    <a:p>
                      <a:endParaRPr lang="en-US" sz="1600" dirty="0">
                        <a:latin typeface="Arial" panose="020B0604020202020204" pitchFamily="34" charset="0"/>
                        <a:cs typeface="Arial" panose="020B0604020202020204" pitchFamily="34" charset="0"/>
                      </a:endParaRPr>
                    </a:p>
                  </a:txBody>
                  <a:tcPr/>
                </a:tc>
                <a:tc hMerge="1">
                  <a:txBody>
                    <a:bodyPr/>
                    <a:lstStyle/>
                    <a:p>
                      <a:endParaRPr lang="en-US" sz="1600" dirty="0">
                        <a:latin typeface="Arial" panose="020B0604020202020204" pitchFamily="34" charset="0"/>
                        <a:cs typeface="Arial" panose="020B0604020202020204" pitchFamily="34" charset="0"/>
                      </a:endParaRPr>
                    </a:p>
                  </a:txBody>
                  <a:tcPr/>
                </a:tc>
                <a:tc hMerge="1">
                  <a:txBody>
                    <a:bodyPr/>
                    <a:lstStyle/>
                    <a:p>
                      <a:endParaRPr lang="en-US" sz="1600" dirty="0">
                        <a:latin typeface="Arial" panose="020B0604020202020204" pitchFamily="34" charset="0"/>
                        <a:cs typeface="Arial" panose="020B0604020202020204" pitchFamily="34" charset="0"/>
                      </a:endParaRPr>
                    </a:p>
                  </a:txBody>
                  <a:tcPr/>
                </a:tc>
                <a:tc gridSpan="5">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err="1">
                          <a:solidFill>
                            <a:schemeClr val="bg1"/>
                          </a:solidFill>
                          <a:latin typeface="Arial" panose="020B0604020202020204" pitchFamily="34" charset="0"/>
                          <a:cs typeface="Arial" panose="020B0604020202020204" pitchFamily="34" charset="0"/>
                        </a:rPr>
                        <a:t>cBTKi</a:t>
                      </a:r>
                      <a:endParaRPr lang="en-US" sz="1600" b="1" dirty="0">
                        <a:solidFill>
                          <a:schemeClr val="bg1"/>
                        </a:solidFill>
                        <a:latin typeface="Arial" panose="020B0604020202020204" pitchFamily="34" charset="0"/>
                        <a:cs typeface="Arial" panose="020B0604020202020204" pitchFamily="34" charset="0"/>
                      </a:endParaRPr>
                    </a:p>
                  </a:txBody>
                  <a:tcPr>
                    <a:lnB w="12700" cap="flat" cmpd="sng" algn="ctr">
                      <a:solidFill>
                        <a:schemeClr val="tx1"/>
                      </a:solidFill>
                      <a:prstDash val="solid"/>
                      <a:round/>
                      <a:headEnd type="none" w="med" len="med"/>
                      <a:tailEnd type="none" w="med" len="med"/>
                    </a:lnB>
                    <a:solidFill>
                      <a:srgbClr val="FF2F92"/>
                    </a:solidFill>
                  </a:tcPr>
                </a:tc>
                <a:tc hMerge="1">
                  <a:txBody>
                    <a:bodyPr/>
                    <a:lstStyle/>
                    <a:p>
                      <a:endParaRPr lang="en-US" sz="1600" dirty="0">
                        <a:latin typeface="Arial" panose="020B0604020202020204" pitchFamily="34" charset="0"/>
                        <a:cs typeface="Arial" panose="020B0604020202020204" pitchFamily="34" charset="0"/>
                      </a:endParaRPr>
                    </a:p>
                  </a:txBody>
                  <a:tcPr/>
                </a:tc>
                <a:tc hMerge="1">
                  <a:txBody>
                    <a:bodyPr/>
                    <a:lstStyle/>
                    <a:p>
                      <a:endParaRPr lang="en-US" sz="1600" dirty="0">
                        <a:latin typeface="Arial" panose="020B0604020202020204" pitchFamily="34" charset="0"/>
                        <a:cs typeface="Arial" panose="020B0604020202020204" pitchFamily="34" charset="0"/>
                      </a:endParaRPr>
                    </a:p>
                  </a:txBody>
                  <a:tcPr/>
                </a:tc>
                <a:tc hMerge="1">
                  <a:txBody>
                    <a:bodyPr/>
                    <a:lstStyle/>
                    <a:p>
                      <a:endParaRPr lang="en-US" sz="1600" dirty="0">
                        <a:latin typeface="Arial" panose="020B0604020202020204" pitchFamily="34" charset="0"/>
                        <a:cs typeface="Arial" panose="020B0604020202020204" pitchFamily="34" charset="0"/>
                      </a:endParaRPr>
                    </a:p>
                  </a:txBody>
                  <a:tcPr/>
                </a:tc>
                <a:tc hMerge="1">
                  <a:txBody>
                    <a:bodyPr/>
                    <a:lstStyle/>
                    <a:p>
                      <a:endParaRPr lang="en-US" sz="1600" dirty="0">
                        <a:latin typeface="Arial" panose="020B0604020202020204" pitchFamily="34" charset="0"/>
                        <a:cs typeface="Arial" panose="020B0604020202020204" pitchFamily="34" charset="0"/>
                      </a:endParaRPr>
                    </a:p>
                  </a:txBody>
                  <a:tcPr/>
                </a:tc>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err="1">
                          <a:solidFill>
                            <a:schemeClr val="bg1"/>
                          </a:solidFill>
                          <a:latin typeface="Arial" panose="020B0604020202020204" pitchFamily="34" charset="0"/>
                          <a:cs typeface="Arial" panose="020B0604020202020204" pitchFamily="34" charset="0"/>
                        </a:rPr>
                        <a:t>ncBTKi</a:t>
                      </a:r>
                      <a:endParaRPr lang="en-US" sz="1600" b="1" dirty="0">
                        <a:solidFill>
                          <a:schemeClr val="bg1"/>
                        </a:solidFill>
                        <a:latin typeface="Arial" panose="020B0604020202020204" pitchFamily="34" charset="0"/>
                        <a:cs typeface="Arial" panose="020B0604020202020204" pitchFamily="34" charset="0"/>
                      </a:endParaRPr>
                    </a:p>
                  </a:txBody>
                  <a:tcPr>
                    <a:lnB w="12700" cap="flat" cmpd="sng" algn="ctr">
                      <a:solidFill>
                        <a:schemeClr val="tx1"/>
                      </a:solidFill>
                      <a:prstDash val="solid"/>
                      <a:round/>
                      <a:headEnd type="none" w="med" len="med"/>
                      <a:tailEnd type="none" w="med" len="med"/>
                    </a:lnB>
                    <a:solidFill>
                      <a:srgbClr val="92D050"/>
                    </a:solidFill>
                  </a:tcPr>
                </a:tc>
                <a:tc hMerge="1">
                  <a:txBody>
                    <a:bodyPr/>
                    <a:lstStyle/>
                    <a:p>
                      <a:endParaRPr lang="en-US" sz="1600" dirty="0">
                        <a:latin typeface="Arial" panose="020B0604020202020204" pitchFamily="34" charset="0"/>
                        <a:cs typeface="Arial" panose="020B0604020202020204" pitchFamily="34" charset="0"/>
                      </a:endParaRPr>
                    </a:p>
                  </a:txBody>
                  <a:tcPr>
                    <a:solidFill>
                      <a:srgbClr val="92D050"/>
                    </a:solidFill>
                  </a:tcPr>
                </a:tc>
                <a:tc hMerge="1">
                  <a:txBody>
                    <a:bodyPr/>
                    <a:lstStyle/>
                    <a:p>
                      <a:endParaRPr lang="en-US" sz="1600" dirty="0">
                        <a:latin typeface="Arial" panose="020B0604020202020204" pitchFamily="34" charset="0"/>
                        <a:cs typeface="Arial" panose="020B0604020202020204" pitchFamily="34" charset="0"/>
                      </a:endParaRPr>
                    </a:p>
                  </a:txBody>
                  <a:tcPr>
                    <a:solidFill>
                      <a:srgbClr val="92D050"/>
                    </a:solidFill>
                  </a:tcPr>
                </a:tc>
                <a:extLst>
                  <a:ext uri="{0D108BD9-81ED-4DB2-BD59-A6C34878D82A}">
                    <a16:rowId xmlns:a16="http://schemas.microsoft.com/office/drawing/2014/main" val="3646888716"/>
                  </a:ext>
                </a:extLst>
              </a:tr>
              <a:tr h="370840">
                <a:tc>
                  <a:txBody>
                    <a:bodyPr/>
                    <a:lstStyle/>
                    <a:p>
                      <a:pPr algn="ctr"/>
                      <a:r>
                        <a:rPr lang="en-US" sz="1600" b="1" dirty="0">
                          <a:latin typeface="Arial" panose="020B0604020202020204" pitchFamily="34" charset="0"/>
                          <a:cs typeface="Arial" panose="020B0604020202020204" pitchFamily="34"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dirty="0">
                          <a:latin typeface="Arial" panose="020B0604020202020204" pitchFamily="34" charset="0"/>
                          <a:cs typeface="Arial" panose="020B0604020202020204" pitchFamily="34" charset="0"/>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dirty="0">
                          <a:latin typeface="Arial" panose="020B0604020202020204" pitchFamily="34" charset="0"/>
                          <a:cs typeface="Arial" panose="020B0604020202020204" pitchFamily="34" charset="0"/>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dirty="0">
                          <a:latin typeface="Arial" panose="020B0604020202020204" pitchFamily="34" charset="0"/>
                          <a:cs typeface="Arial" panose="020B0604020202020204" pitchFamily="34" charset="0"/>
                        </a:rPr>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dirty="0">
                          <a:latin typeface="Arial" panose="020B0604020202020204" pitchFamily="34" charset="0"/>
                          <a:cs typeface="Arial" panose="020B0604020202020204" pitchFamily="34" charset="0"/>
                        </a:rPr>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dirty="0">
                          <a:latin typeface="Arial" panose="020B0604020202020204" pitchFamily="34" charset="0"/>
                          <a:cs typeface="Arial" panose="020B0604020202020204" pitchFamily="34" charset="0"/>
                        </a:rPr>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dirty="0">
                          <a:latin typeface="Arial" panose="020B0604020202020204" pitchFamily="34" charset="0"/>
                          <a:cs typeface="Arial" panose="020B0604020202020204" pitchFamily="34" charset="0"/>
                        </a:rPr>
                        <a:t>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dirty="0">
                          <a:latin typeface="Arial" panose="020B0604020202020204" pitchFamily="34" charset="0"/>
                          <a:cs typeface="Arial" panose="020B0604020202020204" pitchFamily="34" charset="0"/>
                        </a:rPr>
                        <a:t>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dirty="0">
                          <a:latin typeface="Arial" panose="020B0604020202020204" pitchFamily="34" charset="0"/>
                          <a:cs typeface="Arial" panose="020B0604020202020204" pitchFamily="34" charset="0"/>
                        </a:rPr>
                        <a:t>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dirty="0">
                          <a:latin typeface="Arial" panose="020B0604020202020204" pitchFamily="34" charset="0"/>
                          <a:cs typeface="Arial" panose="020B0604020202020204" pitchFamily="34" charset="0"/>
                        </a:rPr>
                        <a:t>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dirty="0">
                          <a:latin typeface="Arial" panose="020B0604020202020204" pitchFamily="34" charset="0"/>
                          <a:cs typeface="Arial" panose="020B0604020202020204" pitchFamily="34" charset="0"/>
                        </a:rPr>
                        <a:t>11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dirty="0">
                          <a:latin typeface="Arial" panose="020B0604020202020204" pitchFamily="34" charset="0"/>
                          <a:cs typeface="Arial" panose="020B0604020202020204" pitchFamily="34" charset="0"/>
                        </a:rPr>
                        <a:t>12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dirty="0">
                          <a:latin typeface="Arial" panose="020B0604020202020204" pitchFamily="34" charset="0"/>
                          <a:cs typeface="Arial" panose="020B0604020202020204" pitchFamily="34" charset="0"/>
                        </a:rPr>
                        <a:t>13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dirty="0">
                          <a:latin typeface="Arial" panose="020B0604020202020204" pitchFamily="34" charset="0"/>
                          <a:cs typeface="Arial" panose="020B0604020202020204" pitchFamily="34" charset="0"/>
                        </a:rPr>
                        <a:t>14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29416409"/>
                  </a:ext>
                </a:extLst>
              </a:tr>
            </a:tbl>
          </a:graphicData>
        </a:graphic>
      </p:graphicFrame>
      <p:cxnSp>
        <p:nvCxnSpPr>
          <p:cNvPr id="10" name="Straight Connector 9">
            <a:extLst>
              <a:ext uri="{FF2B5EF4-FFF2-40B4-BE49-F238E27FC236}">
                <a16:creationId xmlns:a16="http://schemas.microsoft.com/office/drawing/2014/main" id="{CD086497-8EFE-2D48-B226-AD3088114240}"/>
              </a:ext>
            </a:extLst>
          </p:cNvPr>
          <p:cNvCxnSpPr>
            <a:cxnSpLocks/>
          </p:cNvCxnSpPr>
          <p:nvPr/>
        </p:nvCxnSpPr>
        <p:spPr>
          <a:xfrm>
            <a:off x="10310069" y="2567031"/>
            <a:ext cx="1694571" cy="0"/>
          </a:xfrm>
          <a:prstGeom prst="line">
            <a:avLst/>
          </a:prstGeom>
          <a:ln w="38100" cap="flat" cmpd="sng" algn="ctr">
            <a:solidFill>
              <a:schemeClr val="dk1"/>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1" name="Straight Connector 10">
            <a:extLst>
              <a:ext uri="{FF2B5EF4-FFF2-40B4-BE49-F238E27FC236}">
                <a16:creationId xmlns:a16="http://schemas.microsoft.com/office/drawing/2014/main" id="{847AF469-3FB6-558B-8467-2B149C527B3A}"/>
              </a:ext>
            </a:extLst>
          </p:cNvPr>
          <p:cNvCxnSpPr/>
          <p:nvPr/>
        </p:nvCxnSpPr>
        <p:spPr>
          <a:xfrm>
            <a:off x="7784983" y="1610687"/>
            <a:ext cx="822123" cy="0"/>
          </a:xfrm>
          <a:prstGeom prst="line">
            <a:avLst/>
          </a:prstGeom>
          <a:ln w="38100" cap="flat" cmpd="sng" algn="ctr">
            <a:solidFill>
              <a:schemeClr val="dk1"/>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3" name="Straight Connector 12">
            <a:extLst>
              <a:ext uri="{FF2B5EF4-FFF2-40B4-BE49-F238E27FC236}">
                <a16:creationId xmlns:a16="http://schemas.microsoft.com/office/drawing/2014/main" id="{690088C8-46B8-2A57-219C-CDBD4D921B74}"/>
              </a:ext>
            </a:extLst>
          </p:cNvPr>
          <p:cNvCxnSpPr>
            <a:cxnSpLocks/>
          </p:cNvCxnSpPr>
          <p:nvPr/>
        </p:nvCxnSpPr>
        <p:spPr>
          <a:xfrm>
            <a:off x="6937697" y="3517785"/>
            <a:ext cx="1694571" cy="0"/>
          </a:xfrm>
          <a:prstGeom prst="line">
            <a:avLst/>
          </a:prstGeom>
          <a:ln w="38100" cap="flat" cmpd="sng" algn="ctr">
            <a:solidFill>
              <a:schemeClr val="dk1"/>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4" name="Straight Connector 13">
            <a:extLst>
              <a:ext uri="{FF2B5EF4-FFF2-40B4-BE49-F238E27FC236}">
                <a16:creationId xmlns:a16="http://schemas.microsoft.com/office/drawing/2014/main" id="{5E1FDC39-3914-EC44-B5F0-B474A82ED3E6}"/>
              </a:ext>
            </a:extLst>
          </p:cNvPr>
          <p:cNvCxnSpPr>
            <a:cxnSpLocks/>
          </p:cNvCxnSpPr>
          <p:nvPr/>
        </p:nvCxnSpPr>
        <p:spPr>
          <a:xfrm flipV="1">
            <a:off x="1006679" y="3510795"/>
            <a:ext cx="4211272" cy="13980"/>
          </a:xfrm>
          <a:prstGeom prst="line">
            <a:avLst/>
          </a:prstGeom>
          <a:ln w="38100" cap="flat" cmpd="sng" algn="ctr">
            <a:solidFill>
              <a:schemeClr val="dk1"/>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6" name="Straight Connector 15">
            <a:extLst>
              <a:ext uri="{FF2B5EF4-FFF2-40B4-BE49-F238E27FC236}">
                <a16:creationId xmlns:a16="http://schemas.microsoft.com/office/drawing/2014/main" id="{D47163CE-19A0-2691-44D9-33EA60338581}"/>
              </a:ext>
            </a:extLst>
          </p:cNvPr>
          <p:cNvCxnSpPr>
            <a:cxnSpLocks/>
          </p:cNvCxnSpPr>
          <p:nvPr/>
        </p:nvCxnSpPr>
        <p:spPr>
          <a:xfrm flipV="1">
            <a:off x="1006679" y="4469939"/>
            <a:ext cx="4211272" cy="13980"/>
          </a:xfrm>
          <a:prstGeom prst="line">
            <a:avLst/>
          </a:prstGeom>
          <a:ln w="38100" cap="flat" cmpd="sng" algn="ctr">
            <a:solidFill>
              <a:schemeClr val="dk1"/>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4" name="TextBox 3">
            <a:extLst>
              <a:ext uri="{FF2B5EF4-FFF2-40B4-BE49-F238E27FC236}">
                <a16:creationId xmlns:a16="http://schemas.microsoft.com/office/drawing/2014/main" id="{C6AE8304-AC71-C548-EA7A-59B2ABDF644E}"/>
              </a:ext>
            </a:extLst>
          </p:cNvPr>
          <p:cNvSpPr txBox="1"/>
          <p:nvPr/>
        </p:nvSpPr>
        <p:spPr>
          <a:xfrm>
            <a:off x="7224322" y="5200738"/>
            <a:ext cx="184731" cy="605230"/>
          </a:xfrm>
          <a:prstGeom prst="rect">
            <a:avLst/>
          </a:prstGeom>
          <a:noFill/>
        </p:spPr>
        <p:txBody>
          <a:bodyPr wrap="none" rtlCol="0">
            <a:spAutoFit/>
          </a:bodyPr>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lang="en-US" sz="3333" b="1"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endParaRPr>
          </a:p>
        </p:txBody>
      </p:sp>
      <p:sp>
        <p:nvSpPr>
          <p:cNvPr id="6" name="TextBox 5">
            <a:extLst>
              <a:ext uri="{FF2B5EF4-FFF2-40B4-BE49-F238E27FC236}">
                <a16:creationId xmlns:a16="http://schemas.microsoft.com/office/drawing/2014/main" id="{37352CAF-BCB9-A0C0-C098-F35FD9494E95}"/>
              </a:ext>
            </a:extLst>
          </p:cNvPr>
          <p:cNvSpPr txBox="1"/>
          <p:nvPr/>
        </p:nvSpPr>
        <p:spPr>
          <a:xfrm>
            <a:off x="1125600" y="3736467"/>
            <a:ext cx="6098720" cy="369332"/>
          </a:xfrm>
          <a:prstGeom prst="rect">
            <a:avLst/>
          </a:prstGeom>
          <a:noFill/>
        </p:spPr>
        <p:txBody>
          <a:bodyPr wrap="squar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0432FF"/>
                </a:solidFill>
                <a:effectLst/>
                <a:uLnTx/>
                <a:uFillTx/>
                <a:latin typeface="Arial" panose="020B0604020202020204" pitchFamily="34" charset="0"/>
                <a:ea typeface="MS PGothic" charset="0"/>
                <a:cs typeface="Arial" panose="020B0604020202020204" pitchFamily="34" charset="0"/>
              </a:rPr>
              <a:t>cBTKi</a:t>
            </a:r>
            <a:r>
              <a:rPr kumimoji="0" lang="en-US" sz="1800" b="1" i="0" u="none" strike="noStrike" kern="1200" cap="none" spc="0" normalizeH="0" baseline="0" noProof="0" dirty="0">
                <a:ln>
                  <a:noFill/>
                </a:ln>
                <a:solidFill>
                  <a:srgbClr val="0432FF"/>
                </a:solidFill>
                <a:effectLst/>
                <a:uLnTx/>
                <a:uFillTx/>
                <a:latin typeface="Arial" panose="020B0604020202020204" pitchFamily="34" charset="0"/>
                <a:ea typeface="MS PGothic" charset="0"/>
                <a:cs typeface="Arial" panose="020B0604020202020204" pitchFamily="34" charset="0"/>
              </a:rPr>
              <a:t> + BCL2i not included here</a:t>
            </a:r>
          </a:p>
        </p:txBody>
      </p:sp>
      <p:sp>
        <p:nvSpPr>
          <p:cNvPr id="12" name="TextBox 11">
            <a:extLst>
              <a:ext uri="{FF2B5EF4-FFF2-40B4-BE49-F238E27FC236}">
                <a16:creationId xmlns:a16="http://schemas.microsoft.com/office/drawing/2014/main" id="{C9996629-6167-A3E8-A394-30904A976446}"/>
              </a:ext>
            </a:extLst>
          </p:cNvPr>
          <p:cNvSpPr txBox="1"/>
          <p:nvPr/>
        </p:nvSpPr>
        <p:spPr>
          <a:xfrm>
            <a:off x="5651509" y="5200739"/>
            <a:ext cx="869405" cy="400110"/>
          </a:xfrm>
          <a:prstGeom prst="rect">
            <a:avLst/>
          </a:prstGeom>
          <a:noFill/>
        </p:spPr>
        <p:txBody>
          <a:bodyPr wrap="none" rtlCol="0">
            <a:spAutoFit/>
          </a:bodyPr>
          <a:lstStyle/>
          <a:p>
            <a:pPr marL="0" marR="0" lvl="0" indent="0" algn="l" defTabSz="121917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Years</a:t>
            </a:r>
          </a:p>
        </p:txBody>
      </p:sp>
      <p:grpSp>
        <p:nvGrpSpPr>
          <p:cNvPr id="8" name="Group 7">
            <a:extLst>
              <a:ext uri="{FF2B5EF4-FFF2-40B4-BE49-F238E27FC236}">
                <a16:creationId xmlns:a16="http://schemas.microsoft.com/office/drawing/2014/main" id="{DC5D607C-985A-4830-5F3A-06E6C5D083E5}"/>
              </a:ext>
            </a:extLst>
          </p:cNvPr>
          <p:cNvGrpSpPr/>
          <p:nvPr/>
        </p:nvGrpSpPr>
        <p:grpSpPr>
          <a:xfrm>
            <a:off x="1" y="954123"/>
            <a:ext cx="12024219" cy="3793655"/>
            <a:chOff x="1" y="715592"/>
            <a:chExt cx="9018164" cy="2845241"/>
          </a:xfrm>
        </p:grpSpPr>
        <p:sp>
          <p:nvSpPr>
            <p:cNvPr id="5" name="Rectangle 4">
              <a:extLst>
                <a:ext uri="{FF2B5EF4-FFF2-40B4-BE49-F238E27FC236}">
                  <a16:creationId xmlns:a16="http://schemas.microsoft.com/office/drawing/2014/main" id="{E8BC9AF8-1E41-5B0D-A53F-E647B9736A9F}"/>
                </a:ext>
              </a:extLst>
            </p:cNvPr>
            <p:cNvSpPr/>
            <p:nvPr/>
          </p:nvSpPr>
          <p:spPr>
            <a:xfrm>
              <a:off x="1" y="3027812"/>
              <a:ext cx="4853944" cy="533021"/>
            </a:xfrm>
            <a:prstGeom prst="rect">
              <a:avLst/>
            </a:prstGeom>
            <a:solidFill>
              <a:srgbClr val="C4E3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3333" b="1" i="0" u="none" strike="noStrike" kern="1200" cap="none" spc="0" normalizeH="0" baseline="0" noProof="0">
                <a:ln>
                  <a:noFill/>
                </a:ln>
                <a:solidFill>
                  <a:prstClr val="white"/>
                </a:solidFill>
                <a:effectLst/>
                <a:uLnTx/>
                <a:uFillTx/>
                <a:latin typeface="Georgia"/>
                <a:ea typeface="+mn-ea"/>
                <a:cs typeface="+mn-cs"/>
              </a:endParaRPr>
            </a:p>
          </p:txBody>
        </p:sp>
        <p:sp>
          <p:nvSpPr>
            <p:cNvPr id="15" name="Rectangle 14">
              <a:extLst>
                <a:ext uri="{FF2B5EF4-FFF2-40B4-BE49-F238E27FC236}">
                  <a16:creationId xmlns:a16="http://schemas.microsoft.com/office/drawing/2014/main" id="{4AF3A14C-61DD-966F-F80D-0DFCB2AB35E8}"/>
                </a:ext>
              </a:extLst>
            </p:cNvPr>
            <p:cNvSpPr/>
            <p:nvPr/>
          </p:nvSpPr>
          <p:spPr>
            <a:xfrm>
              <a:off x="1" y="1449622"/>
              <a:ext cx="4853944" cy="968496"/>
            </a:xfrm>
            <a:prstGeom prst="rect">
              <a:avLst/>
            </a:prstGeom>
            <a:solidFill>
              <a:srgbClr val="C4E3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3333" b="1" i="0" u="none" strike="noStrike" kern="1200" cap="none" spc="0" normalizeH="0" baseline="0" noProof="0">
                <a:ln>
                  <a:noFill/>
                </a:ln>
                <a:solidFill>
                  <a:prstClr val="white"/>
                </a:solidFill>
                <a:effectLst/>
                <a:uLnTx/>
                <a:uFillTx/>
                <a:latin typeface="Georgia"/>
                <a:ea typeface="+mn-ea"/>
                <a:cs typeface="+mn-cs"/>
              </a:endParaRPr>
            </a:p>
          </p:txBody>
        </p:sp>
        <p:sp>
          <p:nvSpPr>
            <p:cNvPr id="3" name="TextBox 2">
              <a:extLst>
                <a:ext uri="{FF2B5EF4-FFF2-40B4-BE49-F238E27FC236}">
                  <a16:creationId xmlns:a16="http://schemas.microsoft.com/office/drawing/2014/main" id="{EF55D441-14D1-4365-AA13-FCA91F1EDD71}"/>
                </a:ext>
              </a:extLst>
            </p:cNvPr>
            <p:cNvSpPr txBox="1"/>
            <p:nvPr/>
          </p:nvSpPr>
          <p:spPr>
            <a:xfrm>
              <a:off x="3913463" y="715592"/>
              <a:ext cx="5104702" cy="2839239"/>
            </a:xfrm>
            <a:prstGeom prst="rect">
              <a:avLst/>
            </a:prstGeom>
            <a:solidFill>
              <a:srgbClr val="C4E3ED"/>
            </a:solidFill>
            <a:ln>
              <a:noFill/>
            </a:ln>
          </p:spPr>
          <p:txBody>
            <a:bodyPr wrap="square" rtlCol="0">
              <a:spAutoFit/>
            </a:bodyPr>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lang="en-US" sz="2400" b="1" i="0" u="sng"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endParaRPr>
            </a:p>
            <a:p>
              <a:pPr marL="0" marR="0" lvl="0" indent="0" algn="l" defTabSz="1219170" rtl="0" eaLnBrk="1" fontAlgn="base" latinLnBrk="0" hangingPunct="1">
                <a:lnSpc>
                  <a:spcPct val="100000"/>
                </a:lnSpc>
                <a:spcBef>
                  <a:spcPct val="0"/>
                </a:spcBef>
                <a:spcAft>
                  <a:spcPct val="0"/>
                </a:spcAft>
                <a:buClrTx/>
                <a:buSzTx/>
                <a:buFontTx/>
                <a:buNone/>
                <a:tabLst/>
                <a:defRPr/>
              </a:pPr>
              <a:endParaRPr kumimoji="0" lang="en-US" sz="2400" b="1" i="0" u="sng"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endParaRPr>
            </a:p>
            <a:p>
              <a:pPr marL="0" marR="0" lvl="0" indent="0" algn="l" defTabSz="1219170" rtl="0" eaLnBrk="1" fontAlgn="base" latinLnBrk="0" hangingPunct="1">
                <a:lnSpc>
                  <a:spcPct val="100000"/>
                </a:lnSpc>
                <a:spcBef>
                  <a:spcPct val="0"/>
                </a:spcBef>
                <a:spcAft>
                  <a:spcPct val="0"/>
                </a:spcAft>
                <a:buClrTx/>
                <a:buSzTx/>
                <a:buFontTx/>
                <a:buNone/>
                <a:tabLst/>
                <a:defRPr/>
              </a:pPr>
              <a:endParaRPr kumimoji="0" lang="en-US" sz="2400" b="1" i="0" u="sng"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endParaRPr>
            </a:p>
            <a:p>
              <a:pPr marL="0" marR="0" lvl="0" indent="0" algn="l" defTabSz="1219170" rtl="0" eaLnBrk="1" fontAlgn="base" latinLnBrk="0" hangingPunct="1">
                <a:lnSpc>
                  <a:spcPct val="100000"/>
                </a:lnSpc>
                <a:spcBef>
                  <a:spcPct val="0"/>
                </a:spcBef>
                <a:spcAft>
                  <a:spcPct val="0"/>
                </a:spcAft>
                <a:buClrTx/>
                <a:buSzTx/>
                <a:buFontTx/>
                <a:buNone/>
                <a:tabLst/>
                <a:defRPr/>
              </a:pPr>
              <a:r>
                <a:rPr kumimoji="0" lang="en-US" sz="2400" b="1" i="0" u="sng"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Factors affecting timelines</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a:t>
              </a:r>
            </a:p>
            <a:p>
              <a:pPr marL="400041" marR="0" lvl="0" indent="-166684" algn="l" defTabSz="121917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Age</a:t>
              </a:r>
            </a:p>
            <a:p>
              <a:pPr marL="400041" marR="0" lvl="0" indent="-166684" algn="l" defTabSz="121917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Del(17p) / </a:t>
              </a:r>
              <a:r>
                <a:rPr kumimoji="0" lang="en-US" sz="2400" b="1" i="1"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TP53</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-m</a:t>
              </a:r>
            </a:p>
            <a:p>
              <a:pPr marL="400041" marR="0" lvl="0" indent="-166684" algn="l" defTabSz="121917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IGHV-MS / Del(11q)</a:t>
              </a:r>
            </a:p>
            <a:p>
              <a:pPr marL="400041" marR="0" lvl="0" indent="-166684" algn="l" defTabSz="121917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Complex karyotype</a:t>
              </a:r>
            </a:p>
            <a:p>
              <a:pPr marL="233357" marR="0" lvl="0" indent="0" algn="l" defTabSz="121917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endParaRPr>
            </a:p>
            <a:p>
              <a:pPr marL="400041" marR="0" lvl="0" indent="-166684" algn="l" defTabSz="121917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endParaRPr>
            </a:p>
          </p:txBody>
        </p:sp>
      </p:grpSp>
      <p:sp>
        <p:nvSpPr>
          <p:cNvPr id="9" name="TextBox 8">
            <a:extLst>
              <a:ext uri="{FF2B5EF4-FFF2-40B4-BE49-F238E27FC236}">
                <a16:creationId xmlns:a16="http://schemas.microsoft.com/office/drawing/2014/main" id="{D18C5936-E57F-B1BB-AD27-EEF8572C1985}"/>
              </a:ext>
            </a:extLst>
          </p:cNvPr>
          <p:cNvSpPr txBox="1"/>
          <p:nvPr/>
        </p:nvSpPr>
        <p:spPr>
          <a:xfrm>
            <a:off x="7224320" y="5154571"/>
            <a:ext cx="4519186" cy="923330"/>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Double Exposed </a:t>
            </a:r>
            <a:r>
              <a:rPr kumimoji="0" lang="en-US" sz="1800" b="1" i="1" u="sng"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vs. </a:t>
            </a:r>
            <a:r>
              <a:rPr kumimoji="0" lang="en-US" sz="1800" b="1" i="0" u="sng"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Double Refractory</a:t>
            </a: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a:t>
            </a:r>
          </a:p>
          <a:p>
            <a:pPr marL="400041" marR="0" lvl="0" indent="-166684"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Exposed ≠ Refractory</a:t>
            </a:r>
          </a:p>
          <a:p>
            <a:pPr marL="400041" marR="0" lvl="0" indent="-166684"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Refractory=progression on treatment</a:t>
            </a:r>
          </a:p>
        </p:txBody>
      </p:sp>
      <p:sp>
        <p:nvSpPr>
          <p:cNvPr id="17" name="TextBox 16">
            <a:extLst>
              <a:ext uri="{FF2B5EF4-FFF2-40B4-BE49-F238E27FC236}">
                <a16:creationId xmlns:a16="http://schemas.microsoft.com/office/drawing/2014/main" id="{31EF7D38-CF95-0ACB-2A1C-ADB4A4C95209}"/>
              </a:ext>
            </a:extLst>
          </p:cNvPr>
          <p:cNvSpPr txBox="1"/>
          <p:nvPr/>
        </p:nvSpPr>
        <p:spPr>
          <a:xfrm>
            <a:off x="106446" y="6534835"/>
            <a:ext cx="10949449" cy="323165"/>
          </a:xfrm>
          <a:prstGeom prst="rect">
            <a:avLst/>
          </a:prstGeom>
          <a:noFill/>
        </p:spPr>
        <p:txBody>
          <a:bodyPr wrap="square" rtlCol="0">
            <a:spAutoFit/>
          </a:bodyPr>
          <a:lstStyle/>
          <a:p>
            <a:pPr lvl="0">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Courtesy of William G Wierda, MD</a:t>
            </a:r>
            <a:r>
              <a:rPr lang="en-US" sz="1500" b="0" dirty="0">
                <a:solidFill>
                  <a:srgbClr val="000000"/>
                </a:solidFill>
                <a:latin typeface="Calibri" panose="020F0502020204030204" pitchFamily="34" charset="0"/>
                <a:cs typeface="Calibri" panose="020F0502020204030204" pitchFamily="34" charset="0"/>
              </a:rPr>
              <a:t>, PhD</a:t>
            </a:r>
            <a:endPar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spTree>
    <p:extLst>
      <p:ext uri="{BB962C8B-B14F-4D97-AF65-F5344CB8AC3E}">
        <p14:creationId xmlns:p14="http://schemas.microsoft.com/office/powerpoint/2010/main" val="22280358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99E216EA-B44F-C3FD-AA86-77516EB62E4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3D4EE5E8-1D34-EE86-87D5-EB6B174641CD}"/>
              </a:ext>
            </a:extLst>
          </p:cNvPr>
          <p:cNvSpPr>
            <a:spLocks noGrp="1"/>
          </p:cNvSpPr>
          <p:nvPr>
            <p:ph type="title"/>
          </p:nvPr>
        </p:nvSpPr>
        <p:spPr>
          <a:xfrm>
            <a:off x="833361" y="75152"/>
            <a:ext cx="10800338" cy="1143000"/>
          </a:xfrm>
        </p:spPr>
        <p:txBody>
          <a:bodyPr/>
          <a:lstStyle/>
          <a:p>
            <a:r>
              <a:rPr lang="en-US" dirty="0"/>
              <a:t>Targeted Therapy Sequencing for CLL</a:t>
            </a:r>
          </a:p>
        </p:txBody>
      </p:sp>
      <p:sp>
        <p:nvSpPr>
          <p:cNvPr id="5" name="TextBox 4">
            <a:extLst>
              <a:ext uri="{FF2B5EF4-FFF2-40B4-BE49-F238E27FC236}">
                <a16:creationId xmlns:a16="http://schemas.microsoft.com/office/drawing/2014/main" id="{B85D7DED-44B7-88F0-9DB8-89BDBAE4657E}"/>
              </a:ext>
            </a:extLst>
          </p:cNvPr>
          <p:cNvSpPr txBox="1"/>
          <p:nvPr/>
        </p:nvSpPr>
        <p:spPr>
          <a:xfrm>
            <a:off x="106446" y="6534835"/>
            <a:ext cx="10949449" cy="323165"/>
          </a:xfrm>
          <a:prstGeom prst="rect">
            <a:avLst/>
          </a:prstGeom>
          <a:noFill/>
        </p:spPr>
        <p:txBody>
          <a:bodyPr wrap="square" rtlCol="0">
            <a:spAutoFit/>
          </a:bodyPr>
          <a:lstStyle/>
          <a:p>
            <a:pPr lvl="0">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Courtesy of William G Wierda, MD, </a:t>
            </a:r>
            <a:r>
              <a:rPr lang="en-US" sz="1500" b="0" dirty="0">
                <a:solidFill>
                  <a:srgbClr val="000000"/>
                </a:solidFill>
                <a:latin typeface="Calibri" panose="020F0502020204030204" pitchFamily="34" charset="0"/>
                <a:cs typeface="Calibri" panose="020F0502020204030204" pitchFamily="34" charset="0"/>
              </a:rPr>
              <a:t>PhD</a:t>
            </a:r>
            <a:endPar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pic>
        <p:nvPicPr>
          <p:cNvPr id="13" name="Picture 12" descr="A chart with different colored rectangles&#10;&#10;AI-generated content may be incorrect.">
            <a:extLst>
              <a:ext uri="{FF2B5EF4-FFF2-40B4-BE49-F238E27FC236}">
                <a16:creationId xmlns:a16="http://schemas.microsoft.com/office/drawing/2014/main" id="{C8920B74-7E12-B6C6-2E1A-424C067C8C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8034" y="1054028"/>
            <a:ext cx="11329639" cy="4606340"/>
          </a:xfrm>
          <a:prstGeom prst="rect">
            <a:avLst/>
          </a:prstGeom>
        </p:spPr>
      </p:pic>
      <p:pic>
        <p:nvPicPr>
          <p:cNvPr id="15" name="Picture 14" descr="A blue background with black text&#10;&#10;AI-generated content may be incorrect.">
            <a:extLst>
              <a:ext uri="{FF2B5EF4-FFF2-40B4-BE49-F238E27FC236}">
                <a16:creationId xmlns:a16="http://schemas.microsoft.com/office/drawing/2014/main" id="{F086106F-88B3-45CB-D161-969302F6F4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12645" y="4867996"/>
            <a:ext cx="2908609" cy="1446960"/>
          </a:xfrm>
          <a:prstGeom prst="rect">
            <a:avLst/>
          </a:prstGeom>
        </p:spPr>
      </p:pic>
    </p:spTree>
    <p:extLst>
      <p:ext uri="{BB962C8B-B14F-4D97-AF65-F5344CB8AC3E}">
        <p14:creationId xmlns:p14="http://schemas.microsoft.com/office/powerpoint/2010/main" val="19318687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959027-E4B7-A84F-5994-5E4850DB6B4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3B46FC7-E5F1-137A-3872-93B8E028A637}"/>
              </a:ext>
            </a:extLst>
          </p:cNvPr>
          <p:cNvSpPr>
            <a:spLocks noGrp="1"/>
          </p:cNvSpPr>
          <p:nvPr>
            <p:ph type="title"/>
          </p:nvPr>
        </p:nvSpPr>
        <p:spPr>
          <a:xfrm>
            <a:off x="633577" y="288032"/>
            <a:ext cx="11186716" cy="1196752"/>
          </a:xfrm>
        </p:spPr>
        <p:txBody>
          <a:bodyPr/>
          <a:lstStyle/>
          <a:p>
            <a:pPr algn="l"/>
            <a:r>
              <a:rPr lang="en-US" b="1" dirty="0"/>
              <a:t>FDA Approves Acalabrutinib with </a:t>
            </a:r>
            <a:r>
              <a:rPr lang="en-US" b="1" dirty="0" err="1"/>
              <a:t>Venetoclax</a:t>
            </a:r>
            <a:r>
              <a:rPr lang="en-US" b="1" dirty="0"/>
              <a:t> for Chronic Lymphocytic </a:t>
            </a:r>
            <a:r>
              <a:rPr lang="en-US" dirty="0"/>
              <a:t>L</a:t>
            </a:r>
            <a:r>
              <a:rPr lang="en-US" b="1" dirty="0"/>
              <a:t>eukemia or Small Lymphocytic Lymphoma </a:t>
            </a:r>
            <a:br>
              <a:rPr lang="en-US" b="1" dirty="0"/>
            </a:br>
            <a:r>
              <a:rPr lang="en-US" sz="2400" dirty="0"/>
              <a:t>Press Release: February 19, 2026</a:t>
            </a:r>
          </a:p>
        </p:txBody>
      </p:sp>
      <p:sp>
        <p:nvSpPr>
          <p:cNvPr id="4" name="Content Placeholder 3">
            <a:extLst>
              <a:ext uri="{FF2B5EF4-FFF2-40B4-BE49-F238E27FC236}">
                <a16:creationId xmlns:a16="http://schemas.microsoft.com/office/drawing/2014/main" id="{D2D0903C-106D-B7E5-D99F-AD669477D220}"/>
              </a:ext>
            </a:extLst>
          </p:cNvPr>
          <p:cNvSpPr>
            <a:spLocks noGrp="1"/>
          </p:cNvSpPr>
          <p:nvPr>
            <p:ph idx="1"/>
          </p:nvPr>
        </p:nvSpPr>
        <p:spPr>
          <a:xfrm>
            <a:off x="633577" y="1623690"/>
            <a:ext cx="11007039" cy="4214845"/>
          </a:xfrm>
        </p:spPr>
        <p:txBody>
          <a:bodyPr wrap="square"/>
          <a:lstStyle/>
          <a:p>
            <a:pPr marL="17463" indent="0">
              <a:spcBef>
                <a:spcPts val="1000"/>
              </a:spcBef>
              <a:spcAft>
                <a:spcPts val="0"/>
              </a:spcAft>
              <a:buNone/>
            </a:pPr>
            <a:r>
              <a:rPr lang="en-US" sz="2000" b="0" dirty="0"/>
              <a:t>“On February 19, 2026, the Food and Drug Administration approved acalabrutinib tablets and capsules in combination with </a:t>
            </a:r>
            <a:r>
              <a:rPr lang="en-US" sz="2000" b="0" dirty="0" err="1"/>
              <a:t>venetoclax</a:t>
            </a:r>
            <a:r>
              <a:rPr lang="en-US" sz="2000" b="0" dirty="0"/>
              <a:t> for adults with chronic lymphocytic leukemia (CLL) or small lymphocytic lymphoma (SLL).</a:t>
            </a:r>
          </a:p>
          <a:p>
            <a:pPr marL="17463" indent="0">
              <a:spcBef>
                <a:spcPts val="1000"/>
              </a:spcBef>
              <a:spcAft>
                <a:spcPts val="0"/>
              </a:spcAft>
              <a:buNone/>
            </a:pPr>
            <a:r>
              <a:rPr lang="en-US" sz="2000" b="0" dirty="0"/>
              <a:t>Efficacy was evaluated in AMPLIFY (NCT03836261), a randomized, multicenter trial in adult patients previously untreated for CLL without del(17p) or TP53 mutation. Patients were randomized to receive acalabrutinib and </a:t>
            </a:r>
            <a:r>
              <a:rPr lang="en-US" sz="2000" b="0" dirty="0" err="1"/>
              <a:t>venetoclax</a:t>
            </a:r>
            <a:r>
              <a:rPr lang="en-US" sz="2000" b="0" dirty="0"/>
              <a:t> (AV) or Investigator’s choice of chemotherapy (fludarabine plus cyclophosphamide plus rituximab [FCR] or </a:t>
            </a:r>
            <a:r>
              <a:rPr lang="en-US" sz="2000" b="0" dirty="0" err="1"/>
              <a:t>bendamustine</a:t>
            </a:r>
            <a:r>
              <a:rPr lang="en-US" sz="2000" b="0" dirty="0"/>
              <a:t> plus rituximab [BR]).</a:t>
            </a:r>
          </a:p>
          <a:p>
            <a:pPr marL="17463" indent="0">
              <a:spcBef>
                <a:spcPts val="1000"/>
              </a:spcBef>
              <a:spcAft>
                <a:spcPts val="0"/>
              </a:spcAft>
              <a:buNone/>
            </a:pPr>
            <a:r>
              <a:rPr lang="en-US" sz="2000" b="0" dirty="0"/>
              <a:t>The major efficacy outcome measure was progression-free survival (PFS) as assessed by independent review committee for the AV arm versus the investigator’s choice arm (FCR/BR). The median duration of PFS follow-up was 42.6 months. Median PFS was not estimable (NE) (95% CI: 51.1, NE) in the AV arm and 47.6 months (95% CI: 43.3, NE) in the FCR/BR arm (Hazard ratio 0.65 [95% CI: 0.49, 0.87]; </a:t>
            </a:r>
            <a:r>
              <a:rPr lang="en-US" sz="2000" b="0" i="1" dirty="0"/>
              <a:t>p</a:t>
            </a:r>
            <a:r>
              <a:rPr lang="en-US" sz="2000" b="0" dirty="0"/>
              <a:t>-value 0.0038). With a median follow-up of 41.0 months, there were 18 (6%) deaths in the AV arm and 42 (14%) in the FCR/BR </a:t>
            </a:r>
            <a:r>
              <a:rPr lang="en-US" sz="2000" b="0"/>
              <a:t>arm.”</a:t>
            </a:r>
            <a:endParaRPr lang="en-US" sz="2000" b="0" dirty="0"/>
          </a:p>
          <a:p>
            <a:pPr marL="17463" indent="0">
              <a:spcBef>
                <a:spcPts val="1000"/>
              </a:spcBef>
              <a:spcAft>
                <a:spcPts val="0"/>
              </a:spcAft>
              <a:buNone/>
            </a:pPr>
            <a:endParaRPr lang="en-US" sz="2000" b="0" dirty="0"/>
          </a:p>
        </p:txBody>
      </p:sp>
      <p:sp>
        <p:nvSpPr>
          <p:cNvPr id="5" name="TextBox 4">
            <a:extLst>
              <a:ext uri="{FF2B5EF4-FFF2-40B4-BE49-F238E27FC236}">
                <a16:creationId xmlns:a16="http://schemas.microsoft.com/office/drawing/2014/main" id="{A85EB4BC-7AF2-23B8-B5FD-E3DBC5FF11F0}"/>
              </a:ext>
            </a:extLst>
          </p:cNvPr>
          <p:cNvSpPr txBox="1"/>
          <p:nvPr/>
        </p:nvSpPr>
        <p:spPr>
          <a:xfrm>
            <a:off x="263352" y="6187432"/>
            <a:ext cx="10729192" cy="553998"/>
          </a:xfrm>
          <a:prstGeom prst="rect">
            <a:avLst/>
          </a:prstGeom>
          <a:noFill/>
        </p:spPr>
        <p:txBody>
          <a:bodyPr wrap="square" rtlCol="0">
            <a:spAutoFit/>
          </a:bodyPr>
          <a:lstStyle/>
          <a:p>
            <a:pPr lvl="0">
              <a:defRPr/>
            </a:pPr>
            <a:r>
              <a:rPr lang="en-US" sz="1500" b="0" dirty="0">
                <a:solidFill>
                  <a:srgbClr val="000000"/>
                </a:solidFill>
                <a:latin typeface="Calibri" panose="020F0502020204030204" pitchFamily="34" charset="0"/>
                <a:cs typeface="Calibri" panose="020F0502020204030204" pitchFamily="34" charset="0"/>
              </a:rPr>
              <a:t>https://</a:t>
            </a:r>
            <a:r>
              <a:rPr lang="en-US" sz="1500" b="0" dirty="0" err="1">
                <a:solidFill>
                  <a:srgbClr val="000000"/>
                </a:solidFill>
                <a:latin typeface="Calibri" panose="020F0502020204030204" pitchFamily="34" charset="0"/>
                <a:cs typeface="Calibri" panose="020F0502020204030204" pitchFamily="34" charset="0"/>
              </a:rPr>
              <a:t>www.fda.gov</a:t>
            </a:r>
            <a:r>
              <a:rPr lang="en-US" sz="1500" b="0" dirty="0">
                <a:solidFill>
                  <a:srgbClr val="000000"/>
                </a:solidFill>
                <a:latin typeface="Calibri" panose="020F0502020204030204" pitchFamily="34" charset="0"/>
                <a:cs typeface="Calibri" panose="020F0502020204030204" pitchFamily="34" charset="0"/>
              </a:rPr>
              <a:t>/drugs/resources-information-approved-drugs/fda-approves-acalabrutinib-venetoclax-chronic-lymphocytic-leukemia-or-small-lymphocytic-lymphoma</a:t>
            </a:r>
            <a:endPar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spTree>
    <p:extLst>
      <p:ext uri="{BB962C8B-B14F-4D97-AF65-F5344CB8AC3E}">
        <p14:creationId xmlns:p14="http://schemas.microsoft.com/office/powerpoint/2010/main" val="248267819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C919DD-D6CD-CAD3-9782-9CFFAA661E7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FB7FA61-5B48-E2BF-DFBD-71A7F22613D6}"/>
              </a:ext>
            </a:extLst>
          </p:cNvPr>
          <p:cNvSpPr>
            <a:spLocks noGrp="1"/>
          </p:cNvSpPr>
          <p:nvPr>
            <p:ph type="title"/>
          </p:nvPr>
        </p:nvSpPr>
        <p:spPr>
          <a:xfrm>
            <a:off x="1883532" y="-1"/>
            <a:ext cx="8424936" cy="1312985"/>
          </a:xfrm>
        </p:spPr>
        <p:txBody>
          <a:bodyPr>
            <a:normAutofit/>
          </a:bodyPr>
          <a:lstStyle/>
          <a:p>
            <a:r>
              <a:rPr lang="en-US" dirty="0">
                <a:solidFill>
                  <a:srgbClr val="0432FF"/>
                </a:solidFill>
              </a:rPr>
              <a:t>Management of Double-Refractory CLL</a:t>
            </a:r>
            <a:endParaRPr lang="en-US" sz="2800" dirty="0">
              <a:solidFill>
                <a:srgbClr val="0432FF"/>
              </a:solidFill>
            </a:endParaRPr>
          </a:p>
        </p:txBody>
      </p:sp>
      <p:sp>
        <p:nvSpPr>
          <p:cNvPr id="3" name="Rectangle 2">
            <a:extLst>
              <a:ext uri="{FF2B5EF4-FFF2-40B4-BE49-F238E27FC236}">
                <a16:creationId xmlns:a16="http://schemas.microsoft.com/office/drawing/2014/main" id="{5F3CE897-6975-199E-9234-436333C011CB}"/>
              </a:ext>
            </a:extLst>
          </p:cNvPr>
          <p:cNvSpPr/>
          <p:nvPr/>
        </p:nvSpPr>
        <p:spPr bwMode="auto">
          <a:xfrm>
            <a:off x="536197" y="1823214"/>
            <a:ext cx="11175157" cy="602536"/>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6" name="Content Placeholder 5">
            <a:extLst>
              <a:ext uri="{FF2B5EF4-FFF2-40B4-BE49-F238E27FC236}">
                <a16:creationId xmlns:a16="http://schemas.microsoft.com/office/drawing/2014/main" id="{B20D8537-5B53-0B82-F000-57ACEF2133DC}"/>
              </a:ext>
            </a:extLst>
          </p:cNvPr>
          <p:cNvSpPr>
            <a:spLocks noGrp="1"/>
          </p:cNvSpPr>
          <p:nvPr>
            <p:ph idx="1"/>
          </p:nvPr>
        </p:nvSpPr>
        <p:spPr>
          <a:xfrm>
            <a:off x="653363" y="1214167"/>
            <a:ext cx="10885273" cy="3259686"/>
          </a:xfrm>
        </p:spPr>
        <p:txBody>
          <a:bodyPr/>
          <a:lstStyle/>
          <a:p>
            <a:pPr marL="98425" indent="0">
              <a:lnSpc>
                <a:spcPts val="3240"/>
              </a:lnSpc>
              <a:spcBef>
                <a:spcPts val="1600"/>
              </a:spcBef>
              <a:spcAft>
                <a:spcPts val="600"/>
              </a:spcAft>
              <a:buNone/>
            </a:pPr>
            <a:r>
              <a:rPr lang="en-US" sz="2800" dirty="0">
                <a:solidFill>
                  <a:schemeClr val="accent2"/>
                </a:solidFill>
              </a:rPr>
              <a:t>Introduction: </a:t>
            </a:r>
            <a:r>
              <a:rPr lang="en-US" sz="2800" dirty="0">
                <a:solidFill>
                  <a:schemeClr val="tx1"/>
                </a:solidFill>
              </a:rPr>
              <a:t>Sequencing of Treatment for CLL</a:t>
            </a:r>
          </a:p>
          <a:p>
            <a:pPr marL="98425" indent="0">
              <a:lnSpc>
                <a:spcPts val="3240"/>
              </a:lnSpc>
              <a:spcBef>
                <a:spcPts val="1600"/>
              </a:spcBef>
              <a:spcAft>
                <a:spcPts val="600"/>
              </a:spcAft>
              <a:buNone/>
            </a:pPr>
            <a:r>
              <a:rPr lang="en-US" sz="2800" dirty="0">
                <a:solidFill>
                  <a:schemeClr val="bg1"/>
                </a:solidFill>
              </a:rPr>
              <a:t>Module 1: Clinician Survey Results</a:t>
            </a:r>
          </a:p>
          <a:p>
            <a:pPr marL="98425" indent="0">
              <a:lnSpc>
                <a:spcPts val="3240"/>
              </a:lnSpc>
              <a:spcBef>
                <a:spcPts val="1600"/>
              </a:spcBef>
              <a:spcAft>
                <a:spcPts val="600"/>
              </a:spcAft>
              <a:buNone/>
            </a:pPr>
            <a:r>
              <a:rPr lang="en-US" sz="2800" dirty="0">
                <a:solidFill>
                  <a:schemeClr val="accent2"/>
                </a:solidFill>
              </a:rPr>
              <a:t>Module 2: </a:t>
            </a:r>
            <a:r>
              <a:rPr lang="en-US" sz="2800" dirty="0">
                <a:solidFill>
                  <a:schemeClr val="tx1"/>
                </a:solidFill>
              </a:rPr>
              <a:t>Noncovalent BTK Inhibitor Pirtobrutinib</a:t>
            </a:r>
          </a:p>
          <a:p>
            <a:pPr marL="98425" indent="0">
              <a:lnSpc>
                <a:spcPts val="3240"/>
              </a:lnSpc>
              <a:spcBef>
                <a:spcPts val="1600"/>
              </a:spcBef>
              <a:spcAft>
                <a:spcPts val="600"/>
              </a:spcAft>
              <a:buNone/>
            </a:pPr>
            <a:r>
              <a:rPr lang="en-US" sz="2800" dirty="0">
                <a:solidFill>
                  <a:schemeClr val="accent2"/>
                </a:solidFill>
              </a:rPr>
              <a:t>Module 3: </a:t>
            </a:r>
            <a:r>
              <a:rPr lang="en-US" sz="2800" dirty="0">
                <a:solidFill>
                  <a:schemeClr val="tx1"/>
                </a:solidFill>
              </a:rPr>
              <a:t>Clinician Survey Results</a:t>
            </a:r>
          </a:p>
          <a:p>
            <a:pPr marL="98425" indent="0">
              <a:lnSpc>
                <a:spcPts val="3240"/>
              </a:lnSpc>
              <a:spcBef>
                <a:spcPts val="1600"/>
              </a:spcBef>
              <a:spcAft>
                <a:spcPts val="600"/>
              </a:spcAft>
              <a:buNone/>
            </a:pPr>
            <a:r>
              <a:rPr lang="en-US" sz="2800" dirty="0">
                <a:solidFill>
                  <a:schemeClr val="accent2"/>
                </a:solidFill>
              </a:rPr>
              <a:t>Module 4: </a:t>
            </a:r>
            <a:r>
              <a:rPr lang="en-US" sz="2800" dirty="0">
                <a:solidFill>
                  <a:schemeClr val="tx1"/>
                </a:solidFill>
              </a:rPr>
              <a:t>CAR T-Cell Therapy</a:t>
            </a:r>
          </a:p>
          <a:p>
            <a:pPr marL="98425" indent="0">
              <a:lnSpc>
                <a:spcPts val="3240"/>
              </a:lnSpc>
              <a:spcBef>
                <a:spcPts val="1600"/>
              </a:spcBef>
              <a:spcAft>
                <a:spcPts val="600"/>
              </a:spcAft>
              <a:buNone/>
            </a:pPr>
            <a:r>
              <a:rPr lang="en-US" sz="2800" dirty="0">
                <a:solidFill>
                  <a:schemeClr val="accent2"/>
                </a:solidFill>
              </a:rPr>
              <a:t>Module 5: </a:t>
            </a:r>
            <a:r>
              <a:rPr lang="en-US" sz="2800" dirty="0">
                <a:solidFill>
                  <a:schemeClr val="tx1"/>
                </a:solidFill>
              </a:rPr>
              <a:t>Clinician Survey Results</a:t>
            </a:r>
          </a:p>
          <a:p>
            <a:pPr marL="98425" indent="0">
              <a:lnSpc>
                <a:spcPts val="3240"/>
              </a:lnSpc>
              <a:spcBef>
                <a:spcPts val="1600"/>
              </a:spcBef>
              <a:spcAft>
                <a:spcPts val="600"/>
              </a:spcAft>
              <a:buNone/>
            </a:pPr>
            <a:r>
              <a:rPr lang="en-US" sz="2800" dirty="0">
                <a:solidFill>
                  <a:schemeClr val="accent2"/>
                </a:solidFill>
              </a:rPr>
              <a:t>Module 6: </a:t>
            </a:r>
            <a:r>
              <a:rPr lang="en-US" sz="2800" dirty="0">
                <a:solidFill>
                  <a:schemeClr val="tx1"/>
                </a:solidFill>
              </a:rPr>
              <a:t>Bispecific Antibodies and Promising Investigational Strategies</a:t>
            </a:r>
          </a:p>
        </p:txBody>
      </p:sp>
    </p:spTree>
    <p:custDataLst>
      <p:tags r:id="rId1"/>
    </p:custDataLst>
    <p:extLst>
      <p:ext uri="{BB962C8B-B14F-4D97-AF65-F5344CB8AC3E}">
        <p14:creationId xmlns:p14="http://schemas.microsoft.com/office/powerpoint/2010/main" val="18858664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ontent Placeholder 17">
            <a:extLst>
              <a:ext uri="{FF2B5EF4-FFF2-40B4-BE49-F238E27FC236}">
                <a16:creationId xmlns:a16="http://schemas.microsoft.com/office/drawing/2014/main" id="{EBF34C8C-FE15-FBD6-135F-52BB2FED832F}"/>
              </a:ext>
            </a:extLst>
          </p:cNvPr>
          <p:cNvSpPr>
            <a:spLocks noGrp="1"/>
          </p:cNvSpPr>
          <p:nvPr>
            <p:ph idx="46"/>
          </p:nvPr>
        </p:nvSpPr>
        <p:spPr/>
        <p:txBody>
          <a:bodyPr/>
          <a:lstStyle/>
          <a:p>
            <a:r>
              <a:rPr lang="en-US" dirty="0"/>
              <a:t>Venetoclax/anti-CD20 antibody</a:t>
            </a:r>
          </a:p>
        </p:txBody>
      </p:sp>
      <p:sp>
        <p:nvSpPr>
          <p:cNvPr id="19" name="Content Placeholder 18">
            <a:extLst>
              <a:ext uri="{FF2B5EF4-FFF2-40B4-BE49-F238E27FC236}">
                <a16:creationId xmlns:a16="http://schemas.microsoft.com/office/drawing/2014/main" id="{7795126B-CDD9-0C2A-95BB-A40729D8E120}"/>
              </a:ext>
            </a:extLst>
          </p:cNvPr>
          <p:cNvSpPr>
            <a:spLocks noGrp="1"/>
          </p:cNvSpPr>
          <p:nvPr>
            <p:ph idx="47"/>
          </p:nvPr>
        </p:nvSpPr>
        <p:spPr/>
        <p:txBody>
          <a:bodyPr/>
          <a:lstStyle/>
          <a:p>
            <a:r>
              <a:rPr lang="en-US" dirty="0"/>
              <a:t>Venetoclax/anti-CD20 antibody</a:t>
            </a:r>
          </a:p>
        </p:txBody>
      </p:sp>
      <p:sp>
        <p:nvSpPr>
          <p:cNvPr id="4" name="Content Placeholder 18">
            <a:extLst>
              <a:ext uri="{FF2B5EF4-FFF2-40B4-BE49-F238E27FC236}">
                <a16:creationId xmlns:a16="http://schemas.microsoft.com/office/drawing/2014/main" id="{A54DC3EE-B5A6-E6EC-FE34-2626D3B69AF1}"/>
              </a:ext>
            </a:extLst>
          </p:cNvPr>
          <p:cNvSpPr>
            <a:spLocks noGrp="1"/>
          </p:cNvSpPr>
          <p:nvPr>
            <p:ph idx="48"/>
          </p:nvPr>
        </p:nvSpPr>
        <p:spPr/>
        <p:txBody>
          <a:bodyPr/>
          <a:lstStyle/>
          <a:p>
            <a:r>
              <a:rPr lang="en-US" dirty="0"/>
              <a:t>Venetoclax/anti-CD20 antibody</a:t>
            </a:r>
          </a:p>
        </p:txBody>
      </p:sp>
      <p:sp>
        <p:nvSpPr>
          <p:cNvPr id="5" name="Content Placeholder 4">
            <a:extLst>
              <a:ext uri="{FF2B5EF4-FFF2-40B4-BE49-F238E27FC236}">
                <a16:creationId xmlns:a16="http://schemas.microsoft.com/office/drawing/2014/main" id="{98C2AFF7-C310-09C9-4AE8-DAF86E2F2343}"/>
              </a:ext>
            </a:extLst>
          </p:cNvPr>
          <p:cNvSpPr>
            <a:spLocks noGrp="1"/>
          </p:cNvSpPr>
          <p:nvPr>
            <p:ph idx="49"/>
          </p:nvPr>
        </p:nvSpPr>
        <p:spPr/>
        <p:txBody>
          <a:bodyPr/>
          <a:lstStyle/>
          <a:p>
            <a:pPr>
              <a:lnSpc>
                <a:spcPts val="2000"/>
              </a:lnSpc>
              <a:spcAft>
                <a:spcPts val="0"/>
              </a:spcAft>
            </a:pPr>
            <a:r>
              <a:rPr lang="en-US" dirty="0"/>
              <a:t>Pirtobrutinib bridge to CAR T</a:t>
            </a:r>
          </a:p>
        </p:txBody>
      </p:sp>
      <p:sp>
        <p:nvSpPr>
          <p:cNvPr id="25" name="Content Placeholder 24">
            <a:extLst>
              <a:ext uri="{FF2B5EF4-FFF2-40B4-BE49-F238E27FC236}">
                <a16:creationId xmlns:a16="http://schemas.microsoft.com/office/drawing/2014/main" id="{1336C755-D4ED-EEA5-8E5E-F961463A069E}"/>
              </a:ext>
            </a:extLst>
          </p:cNvPr>
          <p:cNvSpPr>
            <a:spLocks noGrp="1"/>
          </p:cNvSpPr>
          <p:nvPr>
            <p:ph idx="50"/>
          </p:nvPr>
        </p:nvSpPr>
        <p:spPr/>
        <p:txBody>
          <a:bodyPr/>
          <a:lstStyle/>
          <a:p>
            <a:r>
              <a:rPr lang="en-US" dirty="0"/>
              <a:t>Pirtobrutinib</a:t>
            </a:r>
          </a:p>
        </p:txBody>
      </p:sp>
      <p:sp>
        <p:nvSpPr>
          <p:cNvPr id="23" name="Content Placeholder 22">
            <a:extLst>
              <a:ext uri="{FF2B5EF4-FFF2-40B4-BE49-F238E27FC236}">
                <a16:creationId xmlns:a16="http://schemas.microsoft.com/office/drawing/2014/main" id="{A09D9A1D-1FD1-D499-5683-D72D638390C5}"/>
              </a:ext>
            </a:extLst>
          </p:cNvPr>
          <p:cNvSpPr>
            <a:spLocks noGrp="1"/>
          </p:cNvSpPr>
          <p:nvPr>
            <p:ph idx="51"/>
          </p:nvPr>
        </p:nvSpPr>
        <p:spPr/>
        <p:txBody>
          <a:bodyPr/>
          <a:lstStyle/>
          <a:p>
            <a:r>
              <a:rPr lang="en-US" dirty="0"/>
              <a:t>Venetoclax/anti-CD20 antibody</a:t>
            </a:r>
          </a:p>
        </p:txBody>
      </p:sp>
      <p:sp>
        <p:nvSpPr>
          <p:cNvPr id="2" name="Title 16">
            <a:extLst>
              <a:ext uri="{FF2B5EF4-FFF2-40B4-BE49-F238E27FC236}">
                <a16:creationId xmlns:a16="http://schemas.microsoft.com/office/drawing/2014/main" id="{2B3EB6B0-FD22-9691-75B8-754484D8B8F1}"/>
              </a:ext>
            </a:extLst>
          </p:cNvPr>
          <p:cNvSpPr>
            <a:spLocks noGrp="1"/>
          </p:cNvSpPr>
          <p:nvPr>
            <p:ph type="title"/>
          </p:nvPr>
        </p:nvSpPr>
        <p:spPr>
          <a:xfrm>
            <a:off x="912285" y="0"/>
            <a:ext cx="10600011" cy="1023414"/>
          </a:xfrm>
        </p:spPr>
        <p:txBody>
          <a:bodyPr/>
          <a:lstStyle/>
          <a:p>
            <a:r>
              <a:rPr lang="en-US" u="sng" dirty="0"/>
              <a:t>75-year-old patient with relapsed CLL, no del(17p) or TP53 mutation</a:t>
            </a:r>
            <a:r>
              <a:rPr lang="en-US" dirty="0"/>
              <a:t>:</a:t>
            </a:r>
            <a:br>
              <a:rPr lang="en-US" dirty="0"/>
            </a:br>
            <a:r>
              <a:rPr lang="en-US" dirty="0"/>
              <a:t>Covalent BTKi 6 years </a:t>
            </a:r>
            <a:r>
              <a:rPr lang="en-US" dirty="0">
                <a:sym typeface="Wingdings" pitchFamily="2" charset="2"/>
              </a:rPr>
              <a:t></a:t>
            </a:r>
            <a:r>
              <a:rPr lang="en-US" dirty="0"/>
              <a:t> PD </a:t>
            </a:r>
            <a:r>
              <a:rPr lang="en-US" dirty="0">
                <a:sym typeface="Wingdings" pitchFamily="2" charset="2"/>
              </a:rPr>
              <a:t> </a:t>
            </a:r>
            <a:r>
              <a:rPr lang="en-US" dirty="0"/>
              <a:t>venetoclax/anti-CD20 antibody 2 years </a:t>
            </a:r>
            <a:r>
              <a:rPr lang="en-US" dirty="0">
                <a:sym typeface="Wingdings" pitchFamily="2" charset="2"/>
              </a:rPr>
              <a:t> </a:t>
            </a:r>
            <a:br>
              <a:rPr lang="en-US" dirty="0">
                <a:sym typeface="Wingdings" pitchFamily="2" charset="2"/>
              </a:rPr>
            </a:br>
            <a:r>
              <a:rPr lang="en-US" u="sng" dirty="0"/>
              <a:t>3 years observation</a:t>
            </a:r>
            <a:r>
              <a:rPr lang="en-US" dirty="0"/>
              <a:t> </a:t>
            </a:r>
            <a:r>
              <a:rPr lang="en-US" dirty="0">
                <a:sym typeface="Wingdings" pitchFamily="2" charset="2"/>
              </a:rPr>
              <a:t> </a:t>
            </a:r>
            <a:r>
              <a:rPr lang="en-US" dirty="0"/>
              <a:t>PD</a:t>
            </a:r>
          </a:p>
        </p:txBody>
      </p:sp>
      <p:sp>
        <p:nvSpPr>
          <p:cNvPr id="7" name="Content Placeholder 6">
            <a:extLst>
              <a:ext uri="{FF2B5EF4-FFF2-40B4-BE49-F238E27FC236}">
                <a16:creationId xmlns:a16="http://schemas.microsoft.com/office/drawing/2014/main" id="{78BBE177-C199-462E-9BC1-2B9CDE4ABC7E}"/>
              </a:ext>
            </a:extLst>
          </p:cNvPr>
          <p:cNvSpPr>
            <a:spLocks noGrp="1"/>
          </p:cNvSpPr>
          <p:nvPr>
            <p:ph idx="52"/>
          </p:nvPr>
        </p:nvSpPr>
        <p:spPr/>
        <p:txBody>
          <a:bodyPr/>
          <a:lstStyle/>
          <a:p>
            <a:r>
              <a:rPr lang="en-US" dirty="0" err="1"/>
              <a:t>Pirtobrutinib</a:t>
            </a:r>
            <a:r>
              <a:rPr lang="en-US" dirty="0"/>
              <a:t> or venetoclax/anti-CD30 antibody</a:t>
            </a:r>
          </a:p>
        </p:txBody>
      </p:sp>
      <p:sp>
        <p:nvSpPr>
          <p:cNvPr id="3" name="TextBox 2">
            <a:extLst>
              <a:ext uri="{FF2B5EF4-FFF2-40B4-BE49-F238E27FC236}">
                <a16:creationId xmlns:a16="http://schemas.microsoft.com/office/drawing/2014/main" id="{A340888E-50E4-F8CD-64D0-D5D004168F09}"/>
              </a:ext>
            </a:extLst>
          </p:cNvPr>
          <p:cNvSpPr txBox="1"/>
          <p:nvPr/>
        </p:nvSpPr>
        <p:spPr>
          <a:xfrm>
            <a:off x="479376" y="6422890"/>
            <a:ext cx="9553064" cy="338554"/>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BTKi = Bruton tyrosine kinase inhibitor; PD = disease progression; CAR T = chimeric antigen receptor T-cell therapy</a:t>
            </a:r>
          </a:p>
        </p:txBody>
      </p:sp>
    </p:spTree>
    <p:extLst>
      <p:ext uri="{BB962C8B-B14F-4D97-AF65-F5344CB8AC3E}">
        <p14:creationId xmlns:p14="http://schemas.microsoft.com/office/powerpoint/2010/main" val="8505998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7FC17B-48E1-9CF2-B14B-F44E43E89B59}"/>
            </a:ext>
          </a:extLst>
        </p:cNvPr>
        <p:cNvGrpSpPr/>
        <p:nvPr/>
      </p:nvGrpSpPr>
      <p:grpSpPr>
        <a:xfrm>
          <a:off x="0" y="0"/>
          <a:ext cx="0" cy="0"/>
          <a:chOff x="0" y="0"/>
          <a:chExt cx="0" cy="0"/>
        </a:xfrm>
      </p:grpSpPr>
      <p:sp>
        <p:nvSpPr>
          <p:cNvPr id="18" name="Content Placeholder 17">
            <a:extLst>
              <a:ext uri="{FF2B5EF4-FFF2-40B4-BE49-F238E27FC236}">
                <a16:creationId xmlns:a16="http://schemas.microsoft.com/office/drawing/2014/main" id="{023D08AE-FA92-B6B4-D8DE-0E3111E50377}"/>
              </a:ext>
            </a:extLst>
          </p:cNvPr>
          <p:cNvSpPr>
            <a:spLocks noGrp="1"/>
          </p:cNvSpPr>
          <p:nvPr>
            <p:ph idx="46"/>
          </p:nvPr>
        </p:nvSpPr>
        <p:spPr/>
        <p:txBody>
          <a:bodyPr/>
          <a:lstStyle/>
          <a:p>
            <a:r>
              <a:rPr lang="en-US" dirty="0"/>
              <a:t>12 months</a:t>
            </a:r>
          </a:p>
        </p:txBody>
      </p:sp>
      <p:sp>
        <p:nvSpPr>
          <p:cNvPr id="19" name="Content Placeholder 18">
            <a:extLst>
              <a:ext uri="{FF2B5EF4-FFF2-40B4-BE49-F238E27FC236}">
                <a16:creationId xmlns:a16="http://schemas.microsoft.com/office/drawing/2014/main" id="{B9D82FB7-9AD7-AD22-7540-4AA9EC04DDC7}"/>
              </a:ext>
            </a:extLst>
          </p:cNvPr>
          <p:cNvSpPr>
            <a:spLocks noGrp="1"/>
          </p:cNvSpPr>
          <p:nvPr>
            <p:ph idx="47"/>
          </p:nvPr>
        </p:nvSpPr>
        <p:spPr/>
        <p:txBody>
          <a:bodyPr/>
          <a:lstStyle/>
          <a:p>
            <a:r>
              <a:rPr lang="en-US" dirty="0"/>
              <a:t>&gt;24 months</a:t>
            </a:r>
          </a:p>
        </p:txBody>
      </p:sp>
      <p:sp>
        <p:nvSpPr>
          <p:cNvPr id="20" name="Content Placeholder 19">
            <a:extLst>
              <a:ext uri="{FF2B5EF4-FFF2-40B4-BE49-F238E27FC236}">
                <a16:creationId xmlns:a16="http://schemas.microsoft.com/office/drawing/2014/main" id="{A75EBACF-8155-3105-F5F4-4D470B83467B}"/>
              </a:ext>
            </a:extLst>
          </p:cNvPr>
          <p:cNvSpPr>
            <a:spLocks noGrp="1"/>
          </p:cNvSpPr>
          <p:nvPr>
            <p:ph idx="48"/>
          </p:nvPr>
        </p:nvSpPr>
        <p:spPr/>
        <p:txBody>
          <a:bodyPr/>
          <a:lstStyle/>
          <a:p>
            <a:r>
              <a:rPr lang="en-US" dirty="0"/>
              <a:t>36 months</a:t>
            </a:r>
          </a:p>
        </p:txBody>
      </p:sp>
      <p:sp>
        <p:nvSpPr>
          <p:cNvPr id="21" name="Content Placeholder 20">
            <a:extLst>
              <a:ext uri="{FF2B5EF4-FFF2-40B4-BE49-F238E27FC236}">
                <a16:creationId xmlns:a16="http://schemas.microsoft.com/office/drawing/2014/main" id="{D754D058-C481-5A72-AB3D-9D4CC8E75F80}"/>
              </a:ext>
            </a:extLst>
          </p:cNvPr>
          <p:cNvSpPr>
            <a:spLocks noGrp="1"/>
          </p:cNvSpPr>
          <p:nvPr>
            <p:ph idx="49"/>
          </p:nvPr>
        </p:nvSpPr>
        <p:spPr/>
        <p:txBody>
          <a:bodyPr/>
          <a:lstStyle/>
          <a:p>
            <a:r>
              <a:rPr lang="en-US" dirty="0"/>
              <a:t>24-36 months</a:t>
            </a:r>
          </a:p>
        </p:txBody>
      </p:sp>
      <p:sp>
        <p:nvSpPr>
          <p:cNvPr id="22" name="Content Placeholder 21">
            <a:extLst>
              <a:ext uri="{FF2B5EF4-FFF2-40B4-BE49-F238E27FC236}">
                <a16:creationId xmlns:a16="http://schemas.microsoft.com/office/drawing/2014/main" id="{9AD2EDBB-D279-06CD-DB08-A52D5D932495}"/>
              </a:ext>
            </a:extLst>
          </p:cNvPr>
          <p:cNvSpPr>
            <a:spLocks noGrp="1"/>
          </p:cNvSpPr>
          <p:nvPr>
            <p:ph idx="50"/>
          </p:nvPr>
        </p:nvSpPr>
        <p:spPr/>
        <p:txBody>
          <a:bodyPr/>
          <a:lstStyle/>
          <a:p>
            <a:r>
              <a:rPr lang="en-US" dirty="0"/>
              <a:t>24 months</a:t>
            </a:r>
          </a:p>
        </p:txBody>
      </p:sp>
      <p:sp>
        <p:nvSpPr>
          <p:cNvPr id="23" name="Content Placeholder 22">
            <a:extLst>
              <a:ext uri="{FF2B5EF4-FFF2-40B4-BE49-F238E27FC236}">
                <a16:creationId xmlns:a16="http://schemas.microsoft.com/office/drawing/2014/main" id="{A000C5A4-908C-0369-4F18-69AB657BEF06}"/>
              </a:ext>
            </a:extLst>
          </p:cNvPr>
          <p:cNvSpPr>
            <a:spLocks noGrp="1"/>
          </p:cNvSpPr>
          <p:nvPr>
            <p:ph idx="51"/>
          </p:nvPr>
        </p:nvSpPr>
        <p:spPr/>
        <p:txBody>
          <a:bodyPr/>
          <a:lstStyle/>
          <a:p>
            <a:r>
              <a:rPr lang="en-US" dirty="0"/>
              <a:t>12 months</a:t>
            </a:r>
          </a:p>
        </p:txBody>
      </p:sp>
      <p:sp>
        <p:nvSpPr>
          <p:cNvPr id="17" name="Title 16">
            <a:extLst>
              <a:ext uri="{FF2B5EF4-FFF2-40B4-BE49-F238E27FC236}">
                <a16:creationId xmlns:a16="http://schemas.microsoft.com/office/drawing/2014/main" id="{2C7744C4-2E7B-D5D4-1610-F653909B058D}"/>
              </a:ext>
            </a:extLst>
          </p:cNvPr>
          <p:cNvSpPr>
            <a:spLocks noGrp="1"/>
          </p:cNvSpPr>
          <p:nvPr>
            <p:ph type="title"/>
          </p:nvPr>
        </p:nvSpPr>
        <p:spPr>
          <a:xfrm>
            <a:off x="912285" y="0"/>
            <a:ext cx="11019520" cy="1023414"/>
          </a:xfrm>
        </p:spPr>
        <p:txBody>
          <a:bodyPr/>
          <a:lstStyle/>
          <a:p>
            <a:r>
              <a:rPr lang="en-US" dirty="0"/>
              <a:t>In general, what is the minimum duration of remission after second-line </a:t>
            </a:r>
            <a:r>
              <a:rPr lang="en-US" dirty="0" err="1"/>
              <a:t>venetoclax</a:t>
            </a:r>
            <a:r>
              <a:rPr lang="en-US" dirty="0"/>
              <a:t>/</a:t>
            </a:r>
            <a:br>
              <a:rPr lang="en-US" dirty="0"/>
            </a:br>
            <a:r>
              <a:rPr lang="en-US" dirty="0"/>
              <a:t>anti-CD20 antibody before you would consider retreatment as third-line therapy? </a:t>
            </a:r>
          </a:p>
        </p:txBody>
      </p:sp>
      <p:sp>
        <p:nvSpPr>
          <p:cNvPr id="3" name="Content Placeholder 2">
            <a:extLst>
              <a:ext uri="{FF2B5EF4-FFF2-40B4-BE49-F238E27FC236}">
                <a16:creationId xmlns:a16="http://schemas.microsoft.com/office/drawing/2014/main" id="{B2D2294D-7B7A-15EA-C1E7-8D288468B645}"/>
              </a:ext>
            </a:extLst>
          </p:cNvPr>
          <p:cNvSpPr>
            <a:spLocks noGrp="1"/>
          </p:cNvSpPr>
          <p:nvPr>
            <p:ph idx="52"/>
          </p:nvPr>
        </p:nvSpPr>
        <p:spPr/>
        <p:txBody>
          <a:bodyPr/>
          <a:lstStyle/>
          <a:p>
            <a:r>
              <a:rPr lang="en-US" dirty="0"/>
              <a:t>24 months</a:t>
            </a:r>
          </a:p>
        </p:txBody>
      </p:sp>
    </p:spTree>
    <p:extLst>
      <p:ext uri="{BB962C8B-B14F-4D97-AF65-F5344CB8AC3E}">
        <p14:creationId xmlns:p14="http://schemas.microsoft.com/office/powerpoint/2010/main" val="31387829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CDF9B5-1F28-3DE2-CE51-51FC80A5401E}"/>
            </a:ext>
          </a:extLst>
        </p:cNvPr>
        <p:cNvGrpSpPr/>
        <p:nvPr/>
      </p:nvGrpSpPr>
      <p:grpSpPr>
        <a:xfrm>
          <a:off x="0" y="0"/>
          <a:ext cx="0" cy="0"/>
          <a:chOff x="0" y="0"/>
          <a:chExt cx="0" cy="0"/>
        </a:xfrm>
      </p:grpSpPr>
      <p:sp>
        <p:nvSpPr>
          <p:cNvPr id="18" name="Content Placeholder 17">
            <a:extLst>
              <a:ext uri="{FF2B5EF4-FFF2-40B4-BE49-F238E27FC236}">
                <a16:creationId xmlns:a16="http://schemas.microsoft.com/office/drawing/2014/main" id="{480AAFD8-CD97-EB6F-CBE9-9F035F130484}"/>
              </a:ext>
            </a:extLst>
          </p:cNvPr>
          <p:cNvSpPr>
            <a:spLocks noGrp="1"/>
          </p:cNvSpPr>
          <p:nvPr>
            <p:ph idx="46"/>
          </p:nvPr>
        </p:nvSpPr>
        <p:spPr/>
        <p:txBody>
          <a:bodyPr/>
          <a:lstStyle/>
          <a:p>
            <a:r>
              <a:rPr lang="en-US" dirty="0"/>
              <a:t>Pirtobrutinib</a:t>
            </a:r>
          </a:p>
        </p:txBody>
      </p:sp>
      <p:sp>
        <p:nvSpPr>
          <p:cNvPr id="41" name="Content Placeholder 40">
            <a:extLst>
              <a:ext uri="{FF2B5EF4-FFF2-40B4-BE49-F238E27FC236}">
                <a16:creationId xmlns:a16="http://schemas.microsoft.com/office/drawing/2014/main" id="{E4CB8AC6-1D4B-6D16-6E2B-1208E6980800}"/>
              </a:ext>
            </a:extLst>
          </p:cNvPr>
          <p:cNvSpPr>
            <a:spLocks noGrp="1"/>
          </p:cNvSpPr>
          <p:nvPr>
            <p:ph idx="47"/>
          </p:nvPr>
        </p:nvSpPr>
        <p:spPr/>
        <p:txBody>
          <a:bodyPr/>
          <a:lstStyle/>
          <a:p>
            <a:r>
              <a:rPr lang="en-US" dirty="0"/>
              <a:t>Pirtobrutinib</a:t>
            </a:r>
          </a:p>
        </p:txBody>
      </p:sp>
      <p:sp>
        <p:nvSpPr>
          <p:cNvPr id="24" name="Content Placeholder 23">
            <a:extLst>
              <a:ext uri="{FF2B5EF4-FFF2-40B4-BE49-F238E27FC236}">
                <a16:creationId xmlns:a16="http://schemas.microsoft.com/office/drawing/2014/main" id="{BFC5E987-E206-496E-2E2F-98D72AA6AA2B}"/>
              </a:ext>
            </a:extLst>
          </p:cNvPr>
          <p:cNvSpPr>
            <a:spLocks noGrp="1"/>
          </p:cNvSpPr>
          <p:nvPr>
            <p:ph idx="48"/>
          </p:nvPr>
        </p:nvSpPr>
        <p:spPr/>
        <p:txBody>
          <a:bodyPr/>
          <a:lstStyle/>
          <a:p>
            <a:r>
              <a:rPr lang="en-US" dirty="0"/>
              <a:t>Pirtobrutinib</a:t>
            </a:r>
          </a:p>
        </p:txBody>
      </p:sp>
      <p:sp>
        <p:nvSpPr>
          <p:cNvPr id="5" name="Content Placeholder 4">
            <a:extLst>
              <a:ext uri="{FF2B5EF4-FFF2-40B4-BE49-F238E27FC236}">
                <a16:creationId xmlns:a16="http://schemas.microsoft.com/office/drawing/2014/main" id="{24239C85-7B71-965C-C521-ADAE7829B982}"/>
              </a:ext>
            </a:extLst>
          </p:cNvPr>
          <p:cNvSpPr>
            <a:spLocks noGrp="1"/>
          </p:cNvSpPr>
          <p:nvPr>
            <p:ph idx="49"/>
          </p:nvPr>
        </p:nvSpPr>
        <p:spPr/>
        <p:txBody>
          <a:bodyPr/>
          <a:lstStyle/>
          <a:p>
            <a:r>
              <a:rPr lang="en-US" dirty="0" err="1"/>
              <a:t>Pirtobrutinib</a:t>
            </a:r>
            <a:r>
              <a:rPr lang="en-US" dirty="0"/>
              <a:t> bridge to CAR T</a:t>
            </a:r>
          </a:p>
        </p:txBody>
      </p:sp>
      <p:sp>
        <p:nvSpPr>
          <p:cNvPr id="25" name="Content Placeholder 24">
            <a:extLst>
              <a:ext uri="{FF2B5EF4-FFF2-40B4-BE49-F238E27FC236}">
                <a16:creationId xmlns:a16="http://schemas.microsoft.com/office/drawing/2014/main" id="{2FD5E3C5-66BF-40F5-AD40-8E24136938C0}"/>
              </a:ext>
            </a:extLst>
          </p:cNvPr>
          <p:cNvSpPr>
            <a:spLocks noGrp="1"/>
          </p:cNvSpPr>
          <p:nvPr>
            <p:ph idx="50"/>
          </p:nvPr>
        </p:nvSpPr>
        <p:spPr/>
        <p:txBody>
          <a:bodyPr/>
          <a:lstStyle/>
          <a:p>
            <a:r>
              <a:rPr lang="en-US" dirty="0"/>
              <a:t>Pirtobrutinib</a:t>
            </a:r>
          </a:p>
        </p:txBody>
      </p:sp>
      <p:sp>
        <p:nvSpPr>
          <p:cNvPr id="23" name="Content Placeholder 22">
            <a:extLst>
              <a:ext uri="{FF2B5EF4-FFF2-40B4-BE49-F238E27FC236}">
                <a16:creationId xmlns:a16="http://schemas.microsoft.com/office/drawing/2014/main" id="{757DAFFA-A151-7826-C8BE-22BD9036782E}"/>
              </a:ext>
            </a:extLst>
          </p:cNvPr>
          <p:cNvSpPr>
            <a:spLocks noGrp="1"/>
          </p:cNvSpPr>
          <p:nvPr>
            <p:ph idx="51"/>
          </p:nvPr>
        </p:nvSpPr>
        <p:spPr/>
        <p:txBody>
          <a:bodyPr/>
          <a:lstStyle/>
          <a:p>
            <a:r>
              <a:rPr lang="en-US" dirty="0"/>
              <a:t>Pirtobrutinib</a:t>
            </a:r>
          </a:p>
        </p:txBody>
      </p:sp>
      <p:sp>
        <p:nvSpPr>
          <p:cNvPr id="2" name="Title 16">
            <a:extLst>
              <a:ext uri="{FF2B5EF4-FFF2-40B4-BE49-F238E27FC236}">
                <a16:creationId xmlns:a16="http://schemas.microsoft.com/office/drawing/2014/main" id="{AA812261-7C72-464D-668A-D4ED051C56BB}"/>
              </a:ext>
            </a:extLst>
          </p:cNvPr>
          <p:cNvSpPr>
            <a:spLocks noGrp="1"/>
          </p:cNvSpPr>
          <p:nvPr>
            <p:ph type="title"/>
          </p:nvPr>
        </p:nvSpPr>
        <p:spPr/>
        <p:txBody>
          <a:bodyPr/>
          <a:lstStyle/>
          <a:p>
            <a:r>
              <a:rPr lang="en-US" u="sng" dirty="0"/>
              <a:t>75-year-old patient with relapsed CLL, no del(17p) or TP53 mutation</a:t>
            </a:r>
            <a:r>
              <a:rPr lang="en-US" dirty="0"/>
              <a:t>:</a:t>
            </a:r>
            <a:br>
              <a:rPr lang="en-US" dirty="0"/>
            </a:br>
            <a:r>
              <a:rPr lang="en-US" dirty="0"/>
              <a:t>Covalent BTKi 6 years </a:t>
            </a:r>
            <a:r>
              <a:rPr lang="en-US" dirty="0">
                <a:sym typeface="Wingdings" pitchFamily="2" charset="2"/>
              </a:rPr>
              <a:t></a:t>
            </a:r>
            <a:r>
              <a:rPr lang="en-US" dirty="0"/>
              <a:t> PD </a:t>
            </a:r>
            <a:r>
              <a:rPr lang="en-US" dirty="0">
                <a:sym typeface="Wingdings" pitchFamily="2" charset="2"/>
              </a:rPr>
              <a:t> </a:t>
            </a:r>
            <a:r>
              <a:rPr lang="en-US" dirty="0"/>
              <a:t>venetoclax/anti-CD20 antibody 2 years </a:t>
            </a:r>
            <a:r>
              <a:rPr lang="en-US" dirty="0">
                <a:sym typeface="Wingdings" pitchFamily="2" charset="2"/>
              </a:rPr>
              <a:t> </a:t>
            </a:r>
            <a:br>
              <a:rPr lang="en-US" dirty="0">
                <a:sym typeface="Wingdings" pitchFamily="2" charset="2"/>
              </a:rPr>
            </a:br>
            <a:r>
              <a:rPr lang="en-US" u="sng" dirty="0"/>
              <a:t>1 year observation</a:t>
            </a:r>
            <a:r>
              <a:rPr lang="en-US" dirty="0"/>
              <a:t> </a:t>
            </a:r>
            <a:r>
              <a:rPr lang="en-US" dirty="0">
                <a:sym typeface="Wingdings" pitchFamily="2" charset="2"/>
              </a:rPr>
              <a:t> </a:t>
            </a:r>
            <a:r>
              <a:rPr lang="en-US" dirty="0"/>
              <a:t>PD</a:t>
            </a:r>
          </a:p>
        </p:txBody>
      </p:sp>
      <p:sp>
        <p:nvSpPr>
          <p:cNvPr id="4" name="Content Placeholder 3">
            <a:extLst>
              <a:ext uri="{FF2B5EF4-FFF2-40B4-BE49-F238E27FC236}">
                <a16:creationId xmlns:a16="http://schemas.microsoft.com/office/drawing/2014/main" id="{F99B315B-A303-E43A-6C2B-C99EB98D7709}"/>
              </a:ext>
            </a:extLst>
          </p:cNvPr>
          <p:cNvSpPr>
            <a:spLocks noGrp="1"/>
          </p:cNvSpPr>
          <p:nvPr>
            <p:ph idx="52"/>
          </p:nvPr>
        </p:nvSpPr>
        <p:spPr/>
        <p:txBody>
          <a:bodyPr/>
          <a:lstStyle/>
          <a:p>
            <a:r>
              <a:rPr lang="en-US" dirty="0" err="1"/>
              <a:t>Pirtobrutinib</a:t>
            </a:r>
            <a:endParaRPr lang="en-US" dirty="0"/>
          </a:p>
        </p:txBody>
      </p:sp>
    </p:spTree>
    <p:extLst>
      <p:ext uri="{BB962C8B-B14F-4D97-AF65-F5344CB8AC3E}">
        <p14:creationId xmlns:p14="http://schemas.microsoft.com/office/powerpoint/2010/main" val="31954196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73CA9A-FD8F-D6F9-C435-8659025ABAB8}"/>
            </a:ext>
          </a:extLst>
        </p:cNvPr>
        <p:cNvGrpSpPr/>
        <p:nvPr/>
      </p:nvGrpSpPr>
      <p:grpSpPr>
        <a:xfrm>
          <a:off x="0" y="0"/>
          <a:ext cx="0" cy="0"/>
          <a:chOff x="0" y="0"/>
          <a:chExt cx="0" cy="0"/>
        </a:xfrm>
      </p:grpSpPr>
      <p:sp>
        <p:nvSpPr>
          <p:cNvPr id="16" name="Content Placeholder 15">
            <a:extLst>
              <a:ext uri="{FF2B5EF4-FFF2-40B4-BE49-F238E27FC236}">
                <a16:creationId xmlns:a16="http://schemas.microsoft.com/office/drawing/2014/main" id="{B3EEB07E-E0EC-95E6-B83A-943D3A612FD3}"/>
              </a:ext>
            </a:extLst>
          </p:cNvPr>
          <p:cNvSpPr>
            <a:spLocks noGrp="1"/>
          </p:cNvSpPr>
          <p:nvPr>
            <p:ph idx="46"/>
          </p:nvPr>
        </p:nvSpPr>
        <p:spPr/>
        <p:txBody>
          <a:bodyPr/>
          <a:lstStyle/>
          <a:p>
            <a:r>
              <a:rPr lang="en-US" dirty="0"/>
              <a:t>Venetoclax monotherapy</a:t>
            </a:r>
          </a:p>
        </p:txBody>
      </p:sp>
      <p:sp>
        <p:nvSpPr>
          <p:cNvPr id="18" name="Content Placeholder 17">
            <a:extLst>
              <a:ext uri="{FF2B5EF4-FFF2-40B4-BE49-F238E27FC236}">
                <a16:creationId xmlns:a16="http://schemas.microsoft.com/office/drawing/2014/main" id="{71F4D795-E37D-5D25-77FD-024A4EDEDF3E}"/>
              </a:ext>
            </a:extLst>
          </p:cNvPr>
          <p:cNvSpPr>
            <a:spLocks noGrp="1"/>
          </p:cNvSpPr>
          <p:nvPr>
            <p:ph idx="47"/>
          </p:nvPr>
        </p:nvSpPr>
        <p:spPr/>
        <p:txBody>
          <a:bodyPr/>
          <a:lstStyle/>
          <a:p>
            <a:r>
              <a:rPr lang="en-US" dirty="0"/>
              <a:t>Venetoclax monotherapy</a:t>
            </a:r>
          </a:p>
        </p:txBody>
      </p:sp>
      <p:sp>
        <p:nvSpPr>
          <p:cNvPr id="19" name="Content Placeholder 18">
            <a:extLst>
              <a:ext uri="{FF2B5EF4-FFF2-40B4-BE49-F238E27FC236}">
                <a16:creationId xmlns:a16="http://schemas.microsoft.com/office/drawing/2014/main" id="{FF52EC23-4D72-B796-537F-2A34B5FAFEC5}"/>
              </a:ext>
            </a:extLst>
          </p:cNvPr>
          <p:cNvSpPr>
            <a:spLocks noGrp="1"/>
          </p:cNvSpPr>
          <p:nvPr>
            <p:ph idx="48"/>
          </p:nvPr>
        </p:nvSpPr>
        <p:spPr/>
        <p:txBody>
          <a:bodyPr/>
          <a:lstStyle/>
          <a:p>
            <a:r>
              <a:rPr lang="en-US" dirty="0"/>
              <a:t>Pirtobrutinib </a:t>
            </a:r>
            <a:r>
              <a:rPr lang="en-US"/>
              <a:t>or CAR T</a:t>
            </a:r>
            <a:endParaRPr lang="en-US" dirty="0"/>
          </a:p>
        </p:txBody>
      </p:sp>
      <p:sp>
        <p:nvSpPr>
          <p:cNvPr id="23" name="Content Placeholder 22">
            <a:extLst>
              <a:ext uri="{FF2B5EF4-FFF2-40B4-BE49-F238E27FC236}">
                <a16:creationId xmlns:a16="http://schemas.microsoft.com/office/drawing/2014/main" id="{97915B7C-7211-2648-D804-F938F448DD2E}"/>
              </a:ext>
            </a:extLst>
          </p:cNvPr>
          <p:cNvSpPr>
            <a:spLocks noGrp="1"/>
          </p:cNvSpPr>
          <p:nvPr>
            <p:ph idx="49"/>
          </p:nvPr>
        </p:nvSpPr>
        <p:spPr/>
        <p:txBody>
          <a:bodyPr/>
          <a:lstStyle/>
          <a:p>
            <a:r>
              <a:rPr lang="en-US" dirty="0" err="1"/>
              <a:t>Pirtobrutinib</a:t>
            </a:r>
            <a:r>
              <a:rPr lang="en-US" dirty="0"/>
              <a:t> or CAR T</a:t>
            </a:r>
          </a:p>
        </p:txBody>
      </p:sp>
      <p:sp>
        <p:nvSpPr>
          <p:cNvPr id="2" name="Content Placeholder 1">
            <a:extLst>
              <a:ext uri="{FF2B5EF4-FFF2-40B4-BE49-F238E27FC236}">
                <a16:creationId xmlns:a16="http://schemas.microsoft.com/office/drawing/2014/main" id="{B3BF062F-06F2-3630-B962-57D34EAD30E2}"/>
              </a:ext>
            </a:extLst>
          </p:cNvPr>
          <p:cNvSpPr>
            <a:spLocks noGrp="1"/>
          </p:cNvSpPr>
          <p:nvPr>
            <p:ph idx="50"/>
          </p:nvPr>
        </p:nvSpPr>
        <p:spPr/>
        <p:txBody>
          <a:bodyPr/>
          <a:lstStyle/>
          <a:p>
            <a:r>
              <a:rPr lang="en-US" dirty="0"/>
              <a:t>CAR T-cell therapy or epcoritamab on clinical trial</a:t>
            </a:r>
          </a:p>
        </p:txBody>
      </p:sp>
      <p:sp>
        <p:nvSpPr>
          <p:cNvPr id="3" name="Content Placeholder 2">
            <a:extLst>
              <a:ext uri="{FF2B5EF4-FFF2-40B4-BE49-F238E27FC236}">
                <a16:creationId xmlns:a16="http://schemas.microsoft.com/office/drawing/2014/main" id="{E765D685-4123-3DCE-9D5D-6AE1E0BEFDE1}"/>
              </a:ext>
            </a:extLst>
          </p:cNvPr>
          <p:cNvSpPr>
            <a:spLocks noGrp="1"/>
          </p:cNvSpPr>
          <p:nvPr>
            <p:ph idx="51"/>
          </p:nvPr>
        </p:nvSpPr>
        <p:spPr/>
        <p:txBody>
          <a:bodyPr/>
          <a:lstStyle/>
          <a:p>
            <a:r>
              <a:rPr lang="en-US" dirty="0" err="1"/>
              <a:t>Pirtobrutinib</a:t>
            </a:r>
            <a:endParaRPr lang="en-US" dirty="0"/>
          </a:p>
        </p:txBody>
      </p:sp>
      <p:sp>
        <p:nvSpPr>
          <p:cNvPr id="9" name="Title 8">
            <a:extLst>
              <a:ext uri="{FF2B5EF4-FFF2-40B4-BE49-F238E27FC236}">
                <a16:creationId xmlns:a16="http://schemas.microsoft.com/office/drawing/2014/main" id="{9F193B26-580D-E89A-F248-A86FE092F618}"/>
              </a:ext>
            </a:extLst>
          </p:cNvPr>
          <p:cNvSpPr>
            <a:spLocks noGrp="1"/>
          </p:cNvSpPr>
          <p:nvPr>
            <p:ph type="title"/>
          </p:nvPr>
        </p:nvSpPr>
        <p:spPr>
          <a:xfrm>
            <a:off x="912284" y="33051"/>
            <a:ext cx="11064125" cy="1023414"/>
          </a:xfrm>
        </p:spPr>
        <p:txBody>
          <a:bodyPr/>
          <a:lstStyle/>
          <a:p>
            <a:r>
              <a:rPr lang="en-US" sz="2200" u="sng" dirty="0"/>
              <a:t>75-year-old patient with relapsed CLL, no del(17p) or TP53 mutation</a:t>
            </a:r>
            <a:r>
              <a:rPr lang="en-US" sz="2200" dirty="0"/>
              <a:t>:</a:t>
            </a:r>
            <a:br>
              <a:rPr lang="en-US" sz="2200" dirty="0"/>
            </a:br>
            <a:r>
              <a:rPr lang="en-US" sz="2200" dirty="0"/>
              <a:t>Covalent BTKi 2 years </a:t>
            </a:r>
            <a:r>
              <a:rPr lang="en-US" sz="2200" dirty="0">
                <a:sym typeface="Wingdings" pitchFamily="2" charset="2"/>
              </a:rPr>
              <a:t></a:t>
            </a:r>
            <a:r>
              <a:rPr lang="en-US" sz="2200" dirty="0"/>
              <a:t> </a:t>
            </a:r>
            <a:r>
              <a:rPr lang="en-US" sz="2200" u="sng" dirty="0"/>
              <a:t>responds but stops due to subdural hematoma</a:t>
            </a:r>
            <a:r>
              <a:rPr lang="en-US" sz="2200" dirty="0"/>
              <a:t> </a:t>
            </a:r>
            <a:r>
              <a:rPr lang="en-US" sz="2200" dirty="0">
                <a:sym typeface="Wingdings" pitchFamily="2" charset="2"/>
              </a:rPr>
              <a:t> 3</a:t>
            </a:r>
            <a:r>
              <a:rPr lang="en-US" sz="2200" dirty="0"/>
              <a:t> years observation </a:t>
            </a:r>
            <a:r>
              <a:rPr lang="en-US" sz="2200" dirty="0">
                <a:sym typeface="Wingdings" pitchFamily="2" charset="2"/>
              </a:rPr>
              <a:t></a:t>
            </a:r>
            <a:r>
              <a:rPr lang="en-US" sz="2200" dirty="0"/>
              <a:t> PD </a:t>
            </a:r>
            <a:r>
              <a:rPr lang="en-US" sz="2200" dirty="0">
                <a:sym typeface="Wingdings" pitchFamily="2" charset="2"/>
              </a:rPr>
              <a:t> </a:t>
            </a:r>
            <a:r>
              <a:rPr lang="en-US" sz="2200" dirty="0"/>
              <a:t>venetoclax/anti-CD20 antibody 2 years </a:t>
            </a:r>
            <a:r>
              <a:rPr lang="en-US" sz="2200" dirty="0">
                <a:sym typeface="Wingdings" pitchFamily="2" charset="2"/>
              </a:rPr>
              <a:t> </a:t>
            </a:r>
            <a:r>
              <a:rPr lang="en-US" u="sng" dirty="0"/>
              <a:t>6 months observation</a:t>
            </a:r>
            <a:r>
              <a:rPr lang="en-US" dirty="0"/>
              <a:t> </a:t>
            </a:r>
            <a:r>
              <a:rPr lang="en-US" sz="2200" dirty="0">
                <a:sym typeface="Wingdings" pitchFamily="2" charset="2"/>
              </a:rPr>
              <a:t> PD</a:t>
            </a:r>
            <a:endParaRPr lang="en-US" sz="2200" dirty="0"/>
          </a:p>
        </p:txBody>
      </p:sp>
      <p:sp>
        <p:nvSpPr>
          <p:cNvPr id="5" name="Content Placeholder 4">
            <a:extLst>
              <a:ext uri="{FF2B5EF4-FFF2-40B4-BE49-F238E27FC236}">
                <a16:creationId xmlns:a16="http://schemas.microsoft.com/office/drawing/2014/main" id="{6C3782D4-6D35-9FE2-9274-4ECCDE7CFA8C}"/>
              </a:ext>
            </a:extLst>
          </p:cNvPr>
          <p:cNvSpPr>
            <a:spLocks noGrp="1"/>
          </p:cNvSpPr>
          <p:nvPr>
            <p:ph idx="52"/>
          </p:nvPr>
        </p:nvSpPr>
        <p:spPr/>
        <p:txBody>
          <a:bodyPr/>
          <a:lstStyle/>
          <a:p>
            <a:r>
              <a:rPr lang="en-US" dirty="0" err="1"/>
              <a:t>Pirtobrutinib</a:t>
            </a:r>
            <a:endParaRPr lang="en-US" dirty="0"/>
          </a:p>
        </p:txBody>
      </p:sp>
    </p:spTree>
    <p:extLst>
      <p:ext uri="{BB962C8B-B14F-4D97-AF65-F5344CB8AC3E}">
        <p14:creationId xmlns:p14="http://schemas.microsoft.com/office/powerpoint/2010/main" val="36775802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F9E101-EE1B-A01F-1F83-06DEE3135BF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92670CC-B60F-3F56-7B17-2D77403E3C0B}"/>
              </a:ext>
            </a:extLst>
          </p:cNvPr>
          <p:cNvSpPr>
            <a:spLocks noGrp="1"/>
          </p:cNvSpPr>
          <p:nvPr>
            <p:ph type="title"/>
          </p:nvPr>
        </p:nvSpPr>
        <p:spPr>
          <a:xfrm>
            <a:off x="1883532" y="-1"/>
            <a:ext cx="8424936" cy="1312985"/>
          </a:xfrm>
        </p:spPr>
        <p:txBody>
          <a:bodyPr>
            <a:normAutofit/>
          </a:bodyPr>
          <a:lstStyle/>
          <a:p>
            <a:r>
              <a:rPr lang="en-US" dirty="0">
                <a:solidFill>
                  <a:srgbClr val="0432FF"/>
                </a:solidFill>
              </a:rPr>
              <a:t>Management of Double-Refractory CLL</a:t>
            </a:r>
            <a:endParaRPr lang="en-US" sz="2800" dirty="0">
              <a:solidFill>
                <a:srgbClr val="0432FF"/>
              </a:solidFill>
            </a:endParaRPr>
          </a:p>
        </p:txBody>
      </p:sp>
      <p:sp>
        <p:nvSpPr>
          <p:cNvPr id="3" name="Rectangle 2">
            <a:extLst>
              <a:ext uri="{FF2B5EF4-FFF2-40B4-BE49-F238E27FC236}">
                <a16:creationId xmlns:a16="http://schemas.microsoft.com/office/drawing/2014/main" id="{671BBF0F-0DE6-FA94-2627-A2140FA1B679}"/>
              </a:ext>
            </a:extLst>
          </p:cNvPr>
          <p:cNvSpPr/>
          <p:nvPr/>
        </p:nvSpPr>
        <p:spPr bwMode="auto">
          <a:xfrm>
            <a:off x="536197" y="2503697"/>
            <a:ext cx="11175157" cy="602536"/>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6" name="Content Placeholder 5">
            <a:extLst>
              <a:ext uri="{FF2B5EF4-FFF2-40B4-BE49-F238E27FC236}">
                <a16:creationId xmlns:a16="http://schemas.microsoft.com/office/drawing/2014/main" id="{BF11B82A-0F4D-48C7-CA70-A6B22B6401ED}"/>
              </a:ext>
            </a:extLst>
          </p:cNvPr>
          <p:cNvSpPr>
            <a:spLocks noGrp="1"/>
          </p:cNvSpPr>
          <p:nvPr>
            <p:ph idx="1"/>
          </p:nvPr>
        </p:nvSpPr>
        <p:spPr>
          <a:xfrm>
            <a:off x="653363" y="1214167"/>
            <a:ext cx="10885273" cy="3259686"/>
          </a:xfrm>
        </p:spPr>
        <p:txBody>
          <a:bodyPr/>
          <a:lstStyle/>
          <a:p>
            <a:pPr marL="98425" indent="0">
              <a:lnSpc>
                <a:spcPts val="3240"/>
              </a:lnSpc>
              <a:spcBef>
                <a:spcPts val="1600"/>
              </a:spcBef>
              <a:spcAft>
                <a:spcPts val="600"/>
              </a:spcAft>
              <a:buNone/>
            </a:pPr>
            <a:r>
              <a:rPr lang="en-US" sz="2800" dirty="0">
                <a:solidFill>
                  <a:schemeClr val="accent2"/>
                </a:solidFill>
              </a:rPr>
              <a:t>Introduction: </a:t>
            </a:r>
            <a:r>
              <a:rPr lang="en-US" sz="2800" dirty="0">
                <a:solidFill>
                  <a:schemeClr val="tx1"/>
                </a:solidFill>
              </a:rPr>
              <a:t>Sequencing of Treatment for CLL</a:t>
            </a:r>
          </a:p>
          <a:p>
            <a:pPr marL="98425" indent="0">
              <a:lnSpc>
                <a:spcPts val="3240"/>
              </a:lnSpc>
              <a:spcBef>
                <a:spcPts val="1600"/>
              </a:spcBef>
              <a:spcAft>
                <a:spcPts val="600"/>
              </a:spcAft>
              <a:buNone/>
            </a:pPr>
            <a:r>
              <a:rPr lang="en-US" sz="2800" dirty="0">
                <a:solidFill>
                  <a:schemeClr val="accent2"/>
                </a:solidFill>
              </a:rPr>
              <a:t>Module 1: </a:t>
            </a:r>
            <a:r>
              <a:rPr lang="en-US" sz="2800" dirty="0">
                <a:solidFill>
                  <a:schemeClr val="tx1"/>
                </a:solidFill>
              </a:rPr>
              <a:t>Clinician Survey Results</a:t>
            </a:r>
            <a:endParaRPr lang="en-US" sz="2800" dirty="0">
              <a:solidFill>
                <a:schemeClr val="accent2"/>
              </a:solidFill>
            </a:endParaRPr>
          </a:p>
          <a:p>
            <a:pPr marL="98425" indent="0">
              <a:lnSpc>
                <a:spcPts val="3240"/>
              </a:lnSpc>
              <a:spcBef>
                <a:spcPts val="1600"/>
              </a:spcBef>
              <a:spcAft>
                <a:spcPts val="600"/>
              </a:spcAft>
              <a:buNone/>
            </a:pPr>
            <a:r>
              <a:rPr lang="en-US" sz="2800" dirty="0">
                <a:solidFill>
                  <a:schemeClr val="bg1"/>
                </a:solidFill>
              </a:rPr>
              <a:t>Module 2: Noncovalent BTK Inhibitor Pirtobrutinib</a:t>
            </a:r>
          </a:p>
          <a:p>
            <a:pPr marL="98425" indent="0">
              <a:lnSpc>
                <a:spcPts val="3240"/>
              </a:lnSpc>
              <a:spcBef>
                <a:spcPts val="1600"/>
              </a:spcBef>
              <a:spcAft>
                <a:spcPts val="600"/>
              </a:spcAft>
              <a:buNone/>
            </a:pPr>
            <a:r>
              <a:rPr lang="en-US" sz="2800" dirty="0">
                <a:solidFill>
                  <a:schemeClr val="accent2"/>
                </a:solidFill>
              </a:rPr>
              <a:t>Module 3: </a:t>
            </a:r>
            <a:r>
              <a:rPr lang="en-US" sz="2800" dirty="0">
                <a:solidFill>
                  <a:schemeClr val="tx1"/>
                </a:solidFill>
              </a:rPr>
              <a:t>Clinician Survey Results</a:t>
            </a:r>
          </a:p>
          <a:p>
            <a:pPr marL="98425" indent="0">
              <a:lnSpc>
                <a:spcPts val="3240"/>
              </a:lnSpc>
              <a:spcBef>
                <a:spcPts val="1600"/>
              </a:spcBef>
              <a:spcAft>
                <a:spcPts val="600"/>
              </a:spcAft>
              <a:buNone/>
            </a:pPr>
            <a:r>
              <a:rPr lang="en-US" sz="2800" dirty="0">
                <a:solidFill>
                  <a:schemeClr val="accent2"/>
                </a:solidFill>
              </a:rPr>
              <a:t>Module 4: </a:t>
            </a:r>
            <a:r>
              <a:rPr lang="en-US" sz="2800" dirty="0">
                <a:solidFill>
                  <a:schemeClr val="tx1"/>
                </a:solidFill>
              </a:rPr>
              <a:t>CAR T-Cell Therapy</a:t>
            </a:r>
          </a:p>
          <a:p>
            <a:pPr marL="98425" indent="0">
              <a:lnSpc>
                <a:spcPts val="3240"/>
              </a:lnSpc>
              <a:spcBef>
                <a:spcPts val="1600"/>
              </a:spcBef>
              <a:spcAft>
                <a:spcPts val="600"/>
              </a:spcAft>
              <a:buNone/>
            </a:pPr>
            <a:r>
              <a:rPr lang="en-US" sz="2800" dirty="0">
                <a:solidFill>
                  <a:schemeClr val="accent2"/>
                </a:solidFill>
              </a:rPr>
              <a:t>Module 5: </a:t>
            </a:r>
            <a:r>
              <a:rPr lang="en-US" sz="2800" dirty="0">
                <a:solidFill>
                  <a:schemeClr val="tx1"/>
                </a:solidFill>
              </a:rPr>
              <a:t>Clinician Survey Results</a:t>
            </a:r>
          </a:p>
          <a:p>
            <a:pPr marL="98425" indent="0">
              <a:lnSpc>
                <a:spcPts val="3240"/>
              </a:lnSpc>
              <a:spcBef>
                <a:spcPts val="1600"/>
              </a:spcBef>
              <a:spcAft>
                <a:spcPts val="600"/>
              </a:spcAft>
              <a:buNone/>
            </a:pPr>
            <a:r>
              <a:rPr lang="en-US" sz="2800" dirty="0">
                <a:solidFill>
                  <a:schemeClr val="accent2"/>
                </a:solidFill>
              </a:rPr>
              <a:t>Module 6: </a:t>
            </a:r>
            <a:r>
              <a:rPr lang="en-US" sz="2800" dirty="0">
                <a:solidFill>
                  <a:schemeClr val="tx1"/>
                </a:solidFill>
              </a:rPr>
              <a:t>Bispecific Antibodies and Promising Investigational Strategies</a:t>
            </a:r>
          </a:p>
        </p:txBody>
      </p:sp>
    </p:spTree>
    <p:custDataLst>
      <p:tags r:id="rId1"/>
    </p:custDataLst>
    <p:extLst>
      <p:ext uri="{BB962C8B-B14F-4D97-AF65-F5344CB8AC3E}">
        <p14:creationId xmlns:p14="http://schemas.microsoft.com/office/powerpoint/2010/main" val="30249015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93D6F3-1536-B63A-1235-1EEA7A5C4205}"/>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E4CE3C3C-7693-41B4-3DB4-86CB48F8CE34}"/>
              </a:ext>
            </a:extLst>
          </p:cNvPr>
          <p:cNvSpPr>
            <a:spLocks noGrp="1" noChangeArrowheads="1"/>
          </p:cNvSpPr>
          <p:nvPr>
            <p:ph type="title"/>
          </p:nvPr>
        </p:nvSpPr>
        <p:spPr>
          <a:xfrm>
            <a:off x="-26623" y="881453"/>
            <a:ext cx="12192000" cy="1143000"/>
          </a:xfrm>
        </p:spPr>
        <p:txBody>
          <a:bodyPr wrap="square" anchor="ctr">
            <a:noAutofit/>
          </a:bodyPr>
          <a:lstStyle/>
          <a:p>
            <a:r>
              <a:rPr lang="en-US" sz="4200" dirty="0"/>
              <a:t>Optimizing Treatment for Patients </a:t>
            </a:r>
            <a:br>
              <a:rPr lang="en-US" sz="4200" dirty="0"/>
            </a:br>
            <a:r>
              <a:rPr lang="en-US" sz="4200" dirty="0"/>
              <a:t>with Relapsed/Refractory </a:t>
            </a:r>
            <a:br>
              <a:rPr lang="en-US" sz="4200" dirty="0"/>
            </a:br>
            <a:r>
              <a:rPr lang="en-US" sz="4200" dirty="0"/>
              <a:t>Chronic Lymphocytic Leukemia</a:t>
            </a:r>
          </a:p>
        </p:txBody>
      </p:sp>
      <p:sp>
        <p:nvSpPr>
          <p:cNvPr id="3" name="TextBox 2">
            <a:extLst>
              <a:ext uri="{FF2B5EF4-FFF2-40B4-BE49-F238E27FC236}">
                <a16:creationId xmlns:a16="http://schemas.microsoft.com/office/drawing/2014/main" id="{84ACDD92-A507-DFAA-11C1-15E880E89E46}"/>
              </a:ext>
            </a:extLst>
          </p:cNvPr>
          <p:cNvSpPr txBox="1"/>
          <p:nvPr/>
        </p:nvSpPr>
        <p:spPr>
          <a:xfrm>
            <a:off x="673555" y="2891065"/>
            <a:ext cx="10844890" cy="3046988"/>
          </a:xfrm>
          <a:prstGeom prst="rect">
            <a:avLst/>
          </a:prstGeom>
          <a:noFill/>
        </p:spPr>
        <p:txBody>
          <a:bodyPr wrap="square">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Farrukh T Awan, MD, MS, MBA</a:t>
            </a:r>
          </a:p>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Professor of Internal Medicine</a:t>
            </a:r>
          </a:p>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Associate Director, Section of Hematologic </a:t>
            </a:r>
            <a:b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b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Malignancies/Transplantation and Cellular Therapies</a:t>
            </a:r>
          </a:p>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Director of Lymphoid Malignancies Program</a:t>
            </a:r>
          </a:p>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Harold C Simmons Comprehensive Cancer Center</a:t>
            </a:r>
          </a:p>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University </a:t>
            </a:r>
            <a:r>
              <a:rPr kumimoji="0" lang="en-US" sz="2400" b="0" i="0" u="none" strike="noStrike" kern="1200" cap="none" spc="0" normalizeH="0" baseline="0" noProof="0">
                <a:ln>
                  <a:noFill/>
                </a:ln>
                <a:solidFill>
                  <a:srgbClr val="000000"/>
                </a:solidFill>
                <a:effectLst/>
                <a:uLnTx/>
                <a:uFillTx/>
                <a:latin typeface="Calibri" panose="020F0502020204030204" pitchFamily="34" charset="0"/>
                <a:ea typeface="MS PGothic" charset="0"/>
                <a:cs typeface="Calibri" panose="020F0502020204030204" pitchFamily="34" charset="0"/>
              </a:rPr>
              <a:t>of Texas Southwestern </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Medical Center</a:t>
            </a:r>
          </a:p>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Dallas, Texas</a:t>
            </a:r>
          </a:p>
        </p:txBody>
      </p:sp>
    </p:spTree>
    <p:custDataLst>
      <p:tags r:id="rId1"/>
    </p:custDataLst>
    <p:extLst>
      <p:ext uri="{BB962C8B-B14F-4D97-AF65-F5344CB8AC3E}">
        <p14:creationId xmlns:p14="http://schemas.microsoft.com/office/powerpoint/2010/main" val="27913006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9E400F-6866-BB5F-B6B3-23EB678964B6}"/>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15289762-0028-0620-DC89-20888111C0F5}"/>
              </a:ext>
            </a:extLst>
          </p:cNvPr>
          <p:cNvSpPr txBox="1"/>
          <p:nvPr/>
        </p:nvSpPr>
        <p:spPr>
          <a:xfrm>
            <a:off x="0" y="222957"/>
            <a:ext cx="12192000" cy="764704"/>
          </a:xfrm>
          <a:prstGeom prst="rect">
            <a:avLst/>
          </a:prstGeom>
          <a:noFill/>
        </p:spPr>
        <p:txBody>
          <a:bodyPr wrap="square"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Key Datasets</a:t>
            </a:r>
          </a:p>
        </p:txBody>
      </p:sp>
      <p:sp>
        <p:nvSpPr>
          <p:cNvPr id="7" name="TextBox 6">
            <a:extLst>
              <a:ext uri="{FF2B5EF4-FFF2-40B4-BE49-F238E27FC236}">
                <a16:creationId xmlns:a16="http://schemas.microsoft.com/office/drawing/2014/main" id="{C630E5CA-FCB6-46AD-1999-9B2433B88D2A}"/>
              </a:ext>
            </a:extLst>
          </p:cNvPr>
          <p:cNvSpPr txBox="1"/>
          <p:nvPr/>
        </p:nvSpPr>
        <p:spPr>
          <a:xfrm>
            <a:off x="551384" y="1065787"/>
            <a:ext cx="10729192" cy="5519460"/>
          </a:xfrm>
          <a:prstGeom prst="rect">
            <a:avLst/>
          </a:prstGeom>
          <a:noFill/>
        </p:spPr>
        <p:txBody>
          <a:bodyPr wrap="square">
            <a:noAutofit/>
          </a:bodyPr>
          <a:lstStyle/>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Thompson PA, Tam CS.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Pirtobrutinib</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 new hope for patients with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BTK inhibitor-refractory </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lymphoproliferative disorders. </a:t>
            </a:r>
            <a:r>
              <a:rPr kumimoji="0" lang="en-US" sz="1600" b="0" i="1"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Blood</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2023 June 29;141(26):3137-42.</a:t>
            </a: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Shah NN et al.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Pirtobrutinib monotherapy </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in Bruton tyrosine kinase inhibitor-intolerant patients with B-cell malignancies: Results of the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phase I/II BRUIN trial</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t>
            </a:r>
            <a:r>
              <a:rPr kumimoji="0" lang="en-US" sz="1600" b="0" i="1"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Haematologica</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2025 January 1;110(1):92-102.</a:t>
            </a: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Sharman JP et al.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Phase III trial </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of </a:t>
            </a:r>
            <a:r>
              <a:rPr kumimoji="0" lang="en-US" sz="1600" b="1"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pirtobrutinib</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versus </a:t>
            </a:r>
            <a:r>
              <a:rPr kumimoji="0" lang="en-US" sz="1600" b="1"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idelalisib</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/rituximab or </a:t>
            </a:r>
            <a:r>
              <a:rPr kumimoji="0" lang="en-US" sz="1600" b="1"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bendamustine</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/rituximab</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in covalent Bruton tyrosine kinase inhibitor-pretreated chronic lymphocytic leukemia/small lymphocytic lymphoma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BRUIN CLL-321</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t>
            </a:r>
            <a:r>
              <a:rPr kumimoji="0" lang="en-US" sz="1600" b="0" i="1"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J Clin Oncol</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2025 August;43(22):2538-49.</a:t>
            </a: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1600" b="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Galitzia</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 et al. Chronic lymphocytic leukemia: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Management of adverse events </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in the era of targeted agents. </a:t>
            </a:r>
            <a:r>
              <a:rPr kumimoji="0" lang="en-US" sz="1600" b="0" i="1"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Cancers (Basel)</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2024 May 24;16(11):1996.</a:t>
            </a: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Jurczak W et al.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Long-term safety </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with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≥12 months of pirtobrutinib </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in relapsed/refractory (R/R) B-cell malignancies. EHA 2023;Abstract P618.</a:t>
            </a: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Eyre TA et al.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BRUIN CLL-322</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 phase 3 open-label, randomized study of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fixed duration pirtobrutinib plus venetoclax and rituximab versus venetoclax and rituximab </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in previously treated chronic lymphocytic leukemia/small lymphocytic lymphoma. ASCO 2023;Abstract TPS7583.</a:t>
            </a: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1600" b="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Woyach</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J et al. </a:t>
            </a:r>
            <a:r>
              <a:rPr kumimoji="0" lang="en-US" sz="16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Pirtobrutinib vs ibrutinib in treatment-naïve and relapsed/refractory CLL/SLL</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Results from the first randomized </a:t>
            </a:r>
            <a:r>
              <a:rPr kumimoji="0" lang="en-US" sz="16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phase III study </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comparing a non-covalent and covalent BTK inhibitor. ASH 2025;Abstract 683. </a:t>
            </a: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lang="en-US" sz="1600" b="0" kern="0" dirty="0">
                <a:solidFill>
                  <a:srgbClr val="000000"/>
                </a:solidFill>
                <a:latin typeface="Calibri" panose="020F0502020204030204" pitchFamily="34" charset="0"/>
                <a:ea typeface="Aptos" panose="020B0004020202020204" pitchFamily="34" charset="0"/>
                <a:cs typeface="Calibri" panose="020F0502020204030204" pitchFamily="34" charset="0"/>
              </a:rPr>
              <a:t>Jurczak W et al. </a:t>
            </a:r>
            <a:r>
              <a:rPr lang="en-US" sz="1600" kern="0" dirty="0">
                <a:solidFill>
                  <a:srgbClr val="000000"/>
                </a:solidFill>
                <a:latin typeface="Calibri" panose="020F0502020204030204" pitchFamily="34" charset="0"/>
                <a:ea typeface="Aptos" panose="020B0004020202020204" pitchFamily="34" charset="0"/>
                <a:cs typeface="Calibri" panose="020F0502020204030204" pitchFamily="34" charset="0"/>
              </a:rPr>
              <a:t>Pirtobrutinib vs bendamustine plus rituximab (BR) </a:t>
            </a:r>
            <a:r>
              <a:rPr lang="en-US" sz="1600" b="0" kern="0" dirty="0">
                <a:solidFill>
                  <a:srgbClr val="000000"/>
                </a:solidFill>
                <a:latin typeface="Calibri" panose="020F0502020204030204" pitchFamily="34" charset="0"/>
                <a:ea typeface="Aptos" panose="020B0004020202020204" pitchFamily="34" charset="0"/>
                <a:cs typeface="Calibri" panose="020F0502020204030204" pitchFamily="34" charset="0"/>
              </a:rPr>
              <a:t>in patients with CLL/SLL: First results from a randomized </a:t>
            </a:r>
            <a:r>
              <a:rPr lang="en-US" sz="1600" kern="0" dirty="0">
                <a:solidFill>
                  <a:srgbClr val="000000"/>
                </a:solidFill>
                <a:latin typeface="Calibri" panose="020F0502020204030204" pitchFamily="34" charset="0"/>
                <a:ea typeface="Aptos" panose="020B0004020202020204" pitchFamily="34" charset="0"/>
                <a:cs typeface="Calibri" panose="020F0502020204030204" pitchFamily="34" charset="0"/>
              </a:rPr>
              <a:t>phase III study </a:t>
            </a:r>
            <a:r>
              <a:rPr lang="en-US" sz="1600" b="0" kern="0" dirty="0">
                <a:solidFill>
                  <a:srgbClr val="000000"/>
                </a:solidFill>
                <a:latin typeface="Calibri" panose="020F0502020204030204" pitchFamily="34" charset="0"/>
                <a:ea typeface="Aptos" panose="020B0004020202020204" pitchFamily="34" charset="0"/>
                <a:cs typeface="Calibri" panose="020F0502020204030204" pitchFamily="34" charset="0"/>
              </a:rPr>
              <a:t>examining a non-covalent BTK inhibitor in </a:t>
            </a:r>
            <a:r>
              <a:rPr lang="en-US" sz="1600" kern="0" dirty="0">
                <a:solidFill>
                  <a:srgbClr val="000000"/>
                </a:solidFill>
                <a:latin typeface="Calibri" panose="020F0502020204030204" pitchFamily="34" charset="0"/>
                <a:ea typeface="Aptos" panose="020B0004020202020204" pitchFamily="34" charset="0"/>
                <a:cs typeface="Calibri" panose="020F0502020204030204" pitchFamily="34" charset="0"/>
              </a:rPr>
              <a:t>untreated patients</a:t>
            </a:r>
            <a:r>
              <a:rPr lang="en-US" sz="1600" b="0" kern="0" dirty="0">
                <a:solidFill>
                  <a:srgbClr val="000000"/>
                </a:solidFill>
                <a:latin typeface="Calibri" panose="020F0502020204030204" pitchFamily="34" charset="0"/>
                <a:ea typeface="Aptos" panose="020B0004020202020204" pitchFamily="34" charset="0"/>
                <a:cs typeface="Calibri" panose="020F0502020204030204" pitchFamily="34" charset="0"/>
              </a:rPr>
              <a:t>. ASH 2025;Abstract LBA3.</a:t>
            </a:r>
            <a:endPar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endPar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29208412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C1150EF-A199-3235-93A4-76E97CC400C3}"/>
              </a:ext>
            </a:extLst>
          </p:cNvPr>
          <p:cNvSpPr>
            <a:spLocks noGrp="1"/>
          </p:cNvSpPr>
          <p:nvPr>
            <p:ph type="title"/>
          </p:nvPr>
        </p:nvSpPr>
        <p:spPr>
          <a:xfrm>
            <a:off x="514416" y="203611"/>
            <a:ext cx="11163167" cy="727988"/>
          </a:xfrm>
        </p:spPr>
        <p:txBody>
          <a:bodyPr/>
          <a:lstStyle/>
          <a:p>
            <a:pPr algn="l"/>
            <a:r>
              <a:rPr lang="en-US" dirty="0"/>
              <a:t>Key Differences Between Available Covalent and Reversible Bruton Tyrosine Kinase (BTK) Inhibitors</a:t>
            </a:r>
          </a:p>
        </p:txBody>
      </p:sp>
      <p:sp>
        <p:nvSpPr>
          <p:cNvPr id="7" name="TextBox 6">
            <a:extLst>
              <a:ext uri="{FF2B5EF4-FFF2-40B4-BE49-F238E27FC236}">
                <a16:creationId xmlns:a16="http://schemas.microsoft.com/office/drawing/2014/main" id="{9FAD87BA-4DE2-99EF-5E07-F96B7E4F15AC}"/>
              </a:ext>
            </a:extLst>
          </p:cNvPr>
          <p:cNvSpPr txBox="1"/>
          <p:nvPr/>
        </p:nvSpPr>
        <p:spPr>
          <a:xfrm>
            <a:off x="32340" y="6562580"/>
            <a:ext cx="4315925"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Thompson PA, Tam CS. </a:t>
            </a:r>
            <a:r>
              <a:rPr kumimoji="0" lang="en-US" sz="1500" b="0" i="1" u="none" strike="noStrike" kern="1200" cap="none" spc="0" normalizeH="0" baseline="0" noProof="0" dirty="0">
                <a:ln>
                  <a:noFill/>
                </a:ln>
                <a:solidFill>
                  <a:srgbClr val="000000"/>
                </a:solidFill>
                <a:effectLst/>
                <a:uLnTx/>
                <a:uFillTx/>
                <a:latin typeface="Calibri"/>
                <a:ea typeface="MS PGothic" charset="0"/>
                <a:cs typeface="+mn-cs"/>
              </a:rPr>
              <a:t>Blood </a:t>
            </a: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2023;141(26):3137-42.</a:t>
            </a:r>
          </a:p>
        </p:txBody>
      </p:sp>
      <p:pic>
        <p:nvPicPr>
          <p:cNvPr id="9" name="Picture 8" descr="A table with text and numbers&#10;&#10;Description automatically generated">
            <a:extLst>
              <a:ext uri="{FF2B5EF4-FFF2-40B4-BE49-F238E27FC236}">
                <a16:creationId xmlns:a16="http://schemas.microsoft.com/office/drawing/2014/main" id="{42FEFBF8-E9D3-8382-19D3-DA8D913BC034}"/>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a:ext>
            </a:extLst>
          </a:blip>
          <a:stretch>
            <a:fillRect/>
          </a:stretch>
        </p:blipFill>
        <p:spPr>
          <a:xfrm>
            <a:off x="2756388" y="1037631"/>
            <a:ext cx="7380071" cy="5418917"/>
          </a:xfrm>
          <a:prstGeom prst="rect">
            <a:avLst/>
          </a:prstGeom>
        </p:spPr>
      </p:pic>
    </p:spTree>
    <p:extLst>
      <p:ext uri="{BB962C8B-B14F-4D97-AF65-F5344CB8AC3E}">
        <p14:creationId xmlns:p14="http://schemas.microsoft.com/office/powerpoint/2010/main" val="25409836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up of a medical document&#10;&#10;Description automatically generated">
            <a:extLst>
              <a:ext uri="{FF2B5EF4-FFF2-40B4-BE49-F238E27FC236}">
                <a16:creationId xmlns:a16="http://schemas.microsoft.com/office/drawing/2014/main" id="{CD4676BF-AA37-E3CF-35C3-C8B4AC8DA726}"/>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2279576" y="332656"/>
            <a:ext cx="7772400" cy="5394590"/>
          </a:xfrm>
          <a:prstGeom prst="rect">
            <a:avLst/>
          </a:prstGeom>
        </p:spPr>
      </p:pic>
      <p:sp>
        <p:nvSpPr>
          <p:cNvPr id="6" name="Rectangle 5">
            <a:extLst>
              <a:ext uri="{FF2B5EF4-FFF2-40B4-BE49-F238E27FC236}">
                <a16:creationId xmlns:a16="http://schemas.microsoft.com/office/drawing/2014/main" id="{68A689BE-FCF3-F745-F2AB-904842073B1A}"/>
              </a:ext>
            </a:extLst>
          </p:cNvPr>
          <p:cNvSpPr/>
          <p:nvPr/>
        </p:nvSpPr>
        <p:spPr bwMode="auto">
          <a:xfrm>
            <a:off x="2279576" y="5727246"/>
            <a:ext cx="7772400" cy="51006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7" name="TextBox 6">
            <a:extLst>
              <a:ext uri="{FF2B5EF4-FFF2-40B4-BE49-F238E27FC236}">
                <a16:creationId xmlns:a16="http://schemas.microsoft.com/office/drawing/2014/main" id="{DD774E12-BC33-C120-6EBF-A0E956B210E9}"/>
              </a:ext>
            </a:extLst>
          </p:cNvPr>
          <p:cNvSpPr txBox="1"/>
          <p:nvPr/>
        </p:nvSpPr>
        <p:spPr>
          <a:xfrm>
            <a:off x="5883692" y="5782224"/>
            <a:ext cx="4028732" cy="400110"/>
          </a:xfrm>
          <a:prstGeom prst="rect">
            <a:avLst/>
          </a:prstGeom>
          <a:noFill/>
        </p:spPr>
        <p:txBody>
          <a:bodyPr wrap="none" rtlCol="0">
            <a:spAutoFit/>
          </a:bodyPr>
          <a:lstStyle/>
          <a:p>
            <a:pPr algn="r"/>
            <a:r>
              <a:rPr lang="en-US" sz="2000" i="1" dirty="0" err="1">
                <a:latin typeface="+mn-lt"/>
              </a:rPr>
              <a:t>Haematologica</a:t>
            </a:r>
            <a:r>
              <a:rPr lang="en-US" sz="2000" dirty="0">
                <a:latin typeface="+mn-lt"/>
              </a:rPr>
              <a:t> 2025;110(1):92-102. </a:t>
            </a:r>
          </a:p>
        </p:txBody>
      </p:sp>
    </p:spTree>
    <p:extLst>
      <p:ext uri="{BB962C8B-B14F-4D97-AF65-F5344CB8AC3E}">
        <p14:creationId xmlns:p14="http://schemas.microsoft.com/office/powerpoint/2010/main" val="15539580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B806BA0-334B-C453-1EFB-69C4ED21FB43}"/>
              </a:ext>
            </a:extLst>
          </p:cNvPr>
          <p:cNvSpPr>
            <a:spLocks noGrp="1"/>
          </p:cNvSpPr>
          <p:nvPr>
            <p:ph type="title"/>
          </p:nvPr>
        </p:nvSpPr>
        <p:spPr>
          <a:xfrm>
            <a:off x="993617" y="29000"/>
            <a:ext cx="10358967" cy="1143000"/>
          </a:xfrm>
        </p:spPr>
        <p:txBody>
          <a:bodyPr/>
          <a:lstStyle/>
          <a:p>
            <a:pPr algn="l"/>
            <a:r>
              <a:rPr lang="en-US" dirty="0"/>
              <a:t>BRUIN: Pirtobrutinib Efficacy in Patients with CLL or SLL Who Received Prior BTK Inhibitor (BTKi) Treatment</a:t>
            </a:r>
          </a:p>
        </p:txBody>
      </p:sp>
      <p:sp>
        <p:nvSpPr>
          <p:cNvPr id="2" name="TextBox 1">
            <a:extLst>
              <a:ext uri="{FF2B5EF4-FFF2-40B4-BE49-F238E27FC236}">
                <a16:creationId xmlns:a16="http://schemas.microsoft.com/office/drawing/2014/main" id="{B2FDEA1B-758A-8BD1-D2A5-61600BDDED63}"/>
              </a:ext>
            </a:extLst>
          </p:cNvPr>
          <p:cNvSpPr txBox="1"/>
          <p:nvPr/>
        </p:nvSpPr>
        <p:spPr>
          <a:xfrm>
            <a:off x="0" y="6534835"/>
            <a:ext cx="4227568"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rPr>
              <a:t>Shah NN et al. </a:t>
            </a:r>
            <a:r>
              <a:rPr kumimoji="0" lang="en-US" sz="1500" b="0" i="1" u="none" strike="noStrike" kern="1200" cap="none" spc="0" normalizeH="0" baseline="0" noProof="0" dirty="0" err="1">
                <a:ln>
                  <a:noFill/>
                </a:ln>
                <a:solidFill>
                  <a:schemeClr val="tx1"/>
                </a:solidFill>
                <a:effectLst/>
                <a:uLnTx/>
                <a:uFillTx/>
                <a:latin typeface="Calibri" panose="020F0502020204030204" pitchFamily="34" charset="0"/>
                <a:ea typeface="+mn-ea"/>
                <a:cs typeface="Calibri" panose="020F0502020204030204" pitchFamily="34" charset="0"/>
              </a:rPr>
              <a:t>Haematologica</a:t>
            </a:r>
            <a:r>
              <a:rPr kumimoji="0" lang="en-US" sz="1500" b="0"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rPr>
              <a:t> 2025;110(1):92-102. </a:t>
            </a:r>
          </a:p>
        </p:txBody>
      </p:sp>
      <p:pic>
        <p:nvPicPr>
          <p:cNvPr id="6" name="Picture 5" descr="A chart of a bar graph&#10;&#10;Description automatically generated">
            <a:extLst>
              <a:ext uri="{FF2B5EF4-FFF2-40B4-BE49-F238E27FC236}">
                <a16:creationId xmlns:a16="http://schemas.microsoft.com/office/drawing/2014/main" id="{38CCEA0C-7471-6DA6-10AD-561336E6BAAC}"/>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1184356" y="1148624"/>
            <a:ext cx="9465849" cy="4872664"/>
          </a:xfrm>
          <a:prstGeom prst="rect">
            <a:avLst/>
          </a:prstGeom>
        </p:spPr>
      </p:pic>
      <p:sp>
        <p:nvSpPr>
          <p:cNvPr id="7" name="TextBox 6">
            <a:extLst>
              <a:ext uri="{FF2B5EF4-FFF2-40B4-BE49-F238E27FC236}">
                <a16:creationId xmlns:a16="http://schemas.microsoft.com/office/drawing/2014/main" id="{A017B2FA-BB33-E89D-2F7C-D63E07F70CF4}"/>
              </a:ext>
            </a:extLst>
          </p:cNvPr>
          <p:cNvSpPr txBox="1"/>
          <p:nvPr/>
        </p:nvSpPr>
        <p:spPr>
          <a:xfrm>
            <a:off x="6323479" y="2874967"/>
            <a:ext cx="4291559" cy="461665"/>
          </a:xfrm>
          <a:prstGeom prst="rect">
            <a:avLst/>
          </a:prstGeom>
          <a:noFill/>
        </p:spPr>
        <p:txBody>
          <a:bodyPr wrap="none" rtlCol="0">
            <a:spAutoFit/>
          </a:bodyPr>
          <a:lstStyle/>
          <a:p>
            <a:r>
              <a:rPr lang="en-US" sz="2400" dirty="0">
                <a:solidFill>
                  <a:schemeClr val="tx1"/>
                </a:solidFill>
              </a:rPr>
              <a:t>Overall response rate 76.9%</a:t>
            </a:r>
          </a:p>
        </p:txBody>
      </p:sp>
      <p:sp>
        <p:nvSpPr>
          <p:cNvPr id="4" name="TextBox 3">
            <a:extLst>
              <a:ext uri="{FF2B5EF4-FFF2-40B4-BE49-F238E27FC236}">
                <a16:creationId xmlns:a16="http://schemas.microsoft.com/office/drawing/2014/main" id="{7DDBCEE0-56E4-2E5E-0A07-D162E7E49F7E}"/>
              </a:ext>
            </a:extLst>
          </p:cNvPr>
          <p:cNvSpPr txBox="1"/>
          <p:nvPr/>
        </p:nvSpPr>
        <p:spPr>
          <a:xfrm>
            <a:off x="1184356" y="6021288"/>
            <a:ext cx="5496569" cy="323165"/>
          </a:xfrm>
          <a:prstGeom prst="rect">
            <a:avLst/>
          </a:prstGeom>
          <a:noFill/>
        </p:spPr>
        <p:txBody>
          <a:bodyPr wrap="none" rtlCol="0">
            <a:spAutoFit/>
          </a:bodyPr>
          <a:lstStyle/>
          <a:p>
            <a:pPr lvl="0" defTabSz="914400" fontAlgn="auto">
              <a:spcBef>
                <a:spcPts val="0"/>
              </a:spcBef>
              <a:spcAft>
                <a:spcPts val="0"/>
              </a:spcAft>
              <a:defRPr/>
            </a:pPr>
            <a:r>
              <a:rPr lang="en-US" sz="1500" b="0" dirty="0">
                <a:solidFill>
                  <a:schemeClr val="tx1"/>
                </a:solidFill>
                <a:latin typeface="Calibri" panose="020F0502020204030204" pitchFamily="34" charset="0"/>
                <a:ea typeface="+mn-ea"/>
                <a:cs typeface="Calibri" panose="020F0502020204030204" pitchFamily="34" charset="0"/>
              </a:rPr>
              <a:t>SLL = small lymphocytic lymphoma; SPD </a:t>
            </a:r>
            <a:r>
              <a:rPr kumimoji="0" lang="en-US" sz="1500" b="0"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rPr>
              <a:t>= sum of product diameters</a:t>
            </a:r>
          </a:p>
        </p:txBody>
      </p:sp>
    </p:spTree>
    <p:extLst>
      <p:ext uri="{BB962C8B-B14F-4D97-AF65-F5344CB8AC3E}">
        <p14:creationId xmlns:p14="http://schemas.microsoft.com/office/powerpoint/2010/main" val="208551434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BDC87D-1C8F-E325-C9CE-C8B4FD194DF6}"/>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380D1F4-7293-07D6-9961-6F379BC59E45}"/>
              </a:ext>
            </a:extLst>
          </p:cNvPr>
          <p:cNvSpPr>
            <a:spLocks noGrp="1"/>
          </p:cNvSpPr>
          <p:nvPr>
            <p:ph type="title"/>
          </p:nvPr>
        </p:nvSpPr>
        <p:spPr>
          <a:xfrm>
            <a:off x="822286" y="29000"/>
            <a:ext cx="10791015" cy="1143000"/>
          </a:xfrm>
        </p:spPr>
        <p:txBody>
          <a:bodyPr/>
          <a:lstStyle/>
          <a:p>
            <a:r>
              <a:rPr lang="en-US" dirty="0"/>
              <a:t>BRUIN: Median Progression-Free Survival for Patients with CLL/SLL </a:t>
            </a:r>
          </a:p>
        </p:txBody>
      </p:sp>
      <p:pic>
        <p:nvPicPr>
          <p:cNvPr id="5" name="Picture 4" descr="A graph of a number of patients&#10;&#10;Description automatically generated">
            <a:extLst>
              <a:ext uri="{FF2B5EF4-FFF2-40B4-BE49-F238E27FC236}">
                <a16:creationId xmlns:a16="http://schemas.microsoft.com/office/drawing/2014/main" id="{A6120576-583F-7BF8-9927-E4870B1A1AB7}"/>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1703768" y="1172000"/>
            <a:ext cx="8784463" cy="5154903"/>
          </a:xfrm>
          <a:prstGeom prst="rect">
            <a:avLst/>
          </a:prstGeom>
        </p:spPr>
      </p:pic>
      <p:sp>
        <p:nvSpPr>
          <p:cNvPr id="4" name="TextBox 3">
            <a:extLst>
              <a:ext uri="{FF2B5EF4-FFF2-40B4-BE49-F238E27FC236}">
                <a16:creationId xmlns:a16="http://schemas.microsoft.com/office/drawing/2014/main" id="{D5388F24-34CD-3ABD-BDDD-9714BB9ED4CF}"/>
              </a:ext>
            </a:extLst>
          </p:cNvPr>
          <p:cNvSpPr txBox="1"/>
          <p:nvPr/>
        </p:nvSpPr>
        <p:spPr>
          <a:xfrm>
            <a:off x="0" y="6534835"/>
            <a:ext cx="4227568"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rPr>
              <a:t>Shah NN et al. </a:t>
            </a:r>
            <a:r>
              <a:rPr kumimoji="0" lang="en-US" sz="1500" b="0" i="1" u="none" strike="noStrike" kern="1200" cap="none" spc="0" normalizeH="0" baseline="0" noProof="0" dirty="0" err="1">
                <a:ln>
                  <a:noFill/>
                </a:ln>
                <a:solidFill>
                  <a:schemeClr val="tx1"/>
                </a:solidFill>
                <a:effectLst/>
                <a:uLnTx/>
                <a:uFillTx/>
                <a:latin typeface="Calibri" panose="020F0502020204030204" pitchFamily="34" charset="0"/>
                <a:ea typeface="+mn-ea"/>
                <a:cs typeface="Calibri" panose="020F0502020204030204" pitchFamily="34" charset="0"/>
              </a:rPr>
              <a:t>Haematologica</a:t>
            </a:r>
            <a:r>
              <a:rPr kumimoji="0" lang="en-US" sz="1500" b="0"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rPr>
              <a:t> 2025;110(1):92-102. </a:t>
            </a:r>
          </a:p>
        </p:txBody>
      </p:sp>
    </p:spTree>
    <p:extLst>
      <p:ext uri="{BB962C8B-B14F-4D97-AF65-F5344CB8AC3E}">
        <p14:creationId xmlns:p14="http://schemas.microsoft.com/office/powerpoint/2010/main" val="258871781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75D383-6BD5-1087-3371-74DFB702429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E55357C-BCF2-A27C-C334-B73E08164598}"/>
              </a:ext>
            </a:extLst>
          </p:cNvPr>
          <p:cNvSpPr>
            <a:spLocks noGrp="1"/>
          </p:cNvSpPr>
          <p:nvPr>
            <p:ph type="title"/>
          </p:nvPr>
        </p:nvSpPr>
        <p:spPr>
          <a:xfrm>
            <a:off x="993617" y="29000"/>
            <a:ext cx="10358967" cy="1143000"/>
          </a:xfrm>
        </p:spPr>
        <p:txBody>
          <a:bodyPr/>
          <a:lstStyle/>
          <a:p>
            <a:r>
              <a:rPr lang="en-US" dirty="0"/>
              <a:t>BRUIN: Pirtobrutinib Safety Profile in the Overall Population</a:t>
            </a:r>
          </a:p>
        </p:txBody>
      </p:sp>
      <p:pic>
        <p:nvPicPr>
          <p:cNvPr id="6" name="Picture 5" descr="A table with text and numbers&#10;&#10;Description automatically generated">
            <a:extLst>
              <a:ext uri="{FF2B5EF4-FFF2-40B4-BE49-F238E27FC236}">
                <a16:creationId xmlns:a16="http://schemas.microsoft.com/office/drawing/2014/main" id="{E58344CD-728C-A223-84DE-631CE741413F}"/>
              </a:ext>
            </a:extLst>
          </p:cNvPr>
          <p:cNvPicPr>
            <a:picLocks noChangeAspect="1"/>
          </p:cNvPicPr>
          <p:nvPr/>
        </p:nvPicPr>
        <p:blipFill>
          <a:blip r:embed="rId2">
            <a:extLst>
              <a:ext uri="{28A0092B-C50C-407E-A947-70E740481C1C}">
                <a14:useLocalDpi xmlns:a14="http://schemas.microsoft.com/office/drawing/2010/main" val="0"/>
              </a:ext>
            </a:extLst>
          </a:blip>
          <a:srcRect b="23298"/>
          <a:stretch>
            <a:fillRect/>
          </a:stretch>
        </p:blipFill>
        <p:spPr>
          <a:xfrm>
            <a:off x="1716394" y="925939"/>
            <a:ext cx="8759212" cy="5461946"/>
          </a:xfrm>
          <a:prstGeom prst="rect">
            <a:avLst/>
          </a:prstGeom>
        </p:spPr>
      </p:pic>
      <p:sp>
        <p:nvSpPr>
          <p:cNvPr id="4" name="TextBox 3">
            <a:extLst>
              <a:ext uri="{FF2B5EF4-FFF2-40B4-BE49-F238E27FC236}">
                <a16:creationId xmlns:a16="http://schemas.microsoft.com/office/drawing/2014/main" id="{98C27B9D-D50F-E425-FB7E-C16CAD566DB1}"/>
              </a:ext>
            </a:extLst>
          </p:cNvPr>
          <p:cNvSpPr txBox="1"/>
          <p:nvPr/>
        </p:nvSpPr>
        <p:spPr>
          <a:xfrm>
            <a:off x="0" y="6534835"/>
            <a:ext cx="4227568"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rPr>
              <a:t>Shah NN et al. </a:t>
            </a:r>
            <a:r>
              <a:rPr kumimoji="0" lang="en-US" sz="1500" b="0" i="1" u="none" strike="noStrike" kern="1200" cap="none" spc="0" normalizeH="0" baseline="0" noProof="0" dirty="0" err="1">
                <a:ln>
                  <a:noFill/>
                </a:ln>
                <a:solidFill>
                  <a:schemeClr val="tx1"/>
                </a:solidFill>
                <a:effectLst/>
                <a:uLnTx/>
                <a:uFillTx/>
                <a:latin typeface="Calibri" panose="020F0502020204030204" pitchFamily="34" charset="0"/>
                <a:ea typeface="+mn-ea"/>
                <a:cs typeface="Calibri" panose="020F0502020204030204" pitchFamily="34" charset="0"/>
              </a:rPr>
              <a:t>Haematologica</a:t>
            </a:r>
            <a:r>
              <a:rPr kumimoji="0" lang="en-US" sz="1500" b="0"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rPr>
              <a:t> 2025;110(1):92-102. </a:t>
            </a:r>
          </a:p>
        </p:txBody>
      </p:sp>
    </p:spTree>
    <p:extLst>
      <p:ext uri="{BB962C8B-B14F-4D97-AF65-F5344CB8AC3E}">
        <p14:creationId xmlns:p14="http://schemas.microsoft.com/office/powerpoint/2010/main" val="123997468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E6F67BC-19E9-EB43-8801-59B2F14D0525}"/>
              </a:ext>
            </a:extLst>
          </p:cNvPr>
          <p:cNvSpPr>
            <a:spLocks noGrp="1"/>
          </p:cNvSpPr>
          <p:nvPr>
            <p:ph type="title"/>
          </p:nvPr>
        </p:nvSpPr>
        <p:spPr>
          <a:xfrm>
            <a:off x="633577" y="288032"/>
            <a:ext cx="10214951" cy="1196752"/>
          </a:xfrm>
        </p:spPr>
        <p:txBody>
          <a:bodyPr/>
          <a:lstStyle/>
          <a:p>
            <a:pPr algn="l"/>
            <a:r>
              <a:rPr lang="en-US" b="1" dirty="0"/>
              <a:t>FDA Grants </a:t>
            </a:r>
            <a:r>
              <a:rPr lang="en-US" dirty="0"/>
              <a:t>T</a:t>
            </a:r>
            <a:r>
              <a:rPr lang="en-US" b="1" dirty="0"/>
              <a:t>raditional Approval to Pirtobrutinib for Chronic </a:t>
            </a:r>
            <a:r>
              <a:rPr lang="en-US" dirty="0"/>
              <a:t>L</a:t>
            </a:r>
            <a:r>
              <a:rPr lang="en-US" b="1" dirty="0"/>
              <a:t>ymphocytic </a:t>
            </a:r>
            <a:r>
              <a:rPr lang="en-US" dirty="0"/>
              <a:t>L</a:t>
            </a:r>
            <a:r>
              <a:rPr lang="en-US" b="1" dirty="0"/>
              <a:t>eukemia and Small </a:t>
            </a:r>
            <a:r>
              <a:rPr lang="en-US" dirty="0"/>
              <a:t>L</a:t>
            </a:r>
            <a:r>
              <a:rPr lang="en-US" b="1" dirty="0"/>
              <a:t>ymphocytic </a:t>
            </a:r>
            <a:r>
              <a:rPr lang="en-US" dirty="0"/>
              <a:t>L</a:t>
            </a:r>
            <a:r>
              <a:rPr lang="en-US" b="1" dirty="0"/>
              <a:t>ymphoma</a:t>
            </a:r>
            <a:br>
              <a:rPr lang="en-US" b="1" dirty="0"/>
            </a:br>
            <a:r>
              <a:rPr lang="en-US" sz="2400" dirty="0"/>
              <a:t>Press Release: December 3, 2025</a:t>
            </a:r>
          </a:p>
        </p:txBody>
      </p:sp>
      <p:sp>
        <p:nvSpPr>
          <p:cNvPr id="4" name="Content Placeholder 3">
            <a:extLst>
              <a:ext uri="{FF2B5EF4-FFF2-40B4-BE49-F238E27FC236}">
                <a16:creationId xmlns:a16="http://schemas.microsoft.com/office/drawing/2014/main" id="{8AA10040-2241-A644-A660-6E2F28014D65}"/>
              </a:ext>
            </a:extLst>
          </p:cNvPr>
          <p:cNvSpPr>
            <a:spLocks noGrp="1"/>
          </p:cNvSpPr>
          <p:nvPr>
            <p:ph idx="1"/>
          </p:nvPr>
        </p:nvSpPr>
        <p:spPr>
          <a:xfrm>
            <a:off x="633577" y="1700808"/>
            <a:ext cx="10863023" cy="4214845"/>
          </a:xfrm>
        </p:spPr>
        <p:txBody>
          <a:bodyPr wrap="square"/>
          <a:lstStyle/>
          <a:p>
            <a:pPr marL="17463" indent="0">
              <a:spcBef>
                <a:spcPts val="1000"/>
              </a:spcBef>
              <a:spcAft>
                <a:spcPts val="0"/>
              </a:spcAft>
              <a:buNone/>
            </a:pPr>
            <a:r>
              <a:rPr lang="en-US" sz="2000" b="0" dirty="0"/>
              <a:t>“... the Food and Drug Administration granted traditional approval to pirtobrutinib for adults with relapsed or refractory chronic lymphocytic leukemia or small lymphocytic lymphoma (CLL/SLL) who have previously been treated with a covalent BTK inhibitor.</a:t>
            </a:r>
          </a:p>
          <a:p>
            <a:pPr marL="17463" indent="0">
              <a:spcBef>
                <a:spcPts val="1000"/>
              </a:spcBef>
              <a:spcAft>
                <a:spcPts val="0"/>
              </a:spcAft>
              <a:buNone/>
            </a:pPr>
            <a:r>
              <a:rPr lang="en-US" sz="2000" b="0" dirty="0"/>
              <a:t>Efficacy was evaluated in BRUIN-CLL-321 (NCT 04666038), a randomized, open-label, active-controlled trial. The trial randomized 238 patients who were previously treated for CLL/SLL, including a covalent BTK inhibitor. Patients previously treated with a non-covalent BTK inhibitor were not permitted. Patients were randomized (1:1) to receive either pirtobrutinib or investigator’s choice of idelalisib plus a rituximab product (IR) or bendamustine plus a rituximab product (BR).</a:t>
            </a:r>
          </a:p>
          <a:p>
            <a:pPr marL="17463" indent="0">
              <a:spcBef>
                <a:spcPts val="1000"/>
              </a:spcBef>
              <a:spcAft>
                <a:spcPts val="0"/>
              </a:spcAft>
              <a:buNone/>
            </a:pPr>
            <a:r>
              <a:rPr lang="en-US" sz="2000" b="0" dirty="0"/>
              <a:t>Median PFS was 11.2 months (95% CI: 9.5, 11.4) in the pirtobrutinib arm and 8.7 months (95% CI: 7.2, 10.2) in the investigator’s choice of IR/BR arm (Hazard ratio 0.58 [95% CI: 0.38, 0.89]; p-value 0.0105). Of the 119 patients in the investigator’s choice arm, 50 crossed over to receive pirtobrutinib therapy. At an updated analysis with a median follow-up time of 19.8 months, the HR for overall survival (OS) was 1.09 (95% CI: 0.68, 1.75).”</a:t>
            </a:r>
          </a:p>
        </p:txBody>
      </p:sp>
      <p:sp>
        <p:nvSpPr>
          <p:cNvPr id="5" name="TextBox 4">
            <a:extLst>
              <a:ext uri="{FF2B5EF4-FFF2-40B4-BE49-F238E27FC236}">
                <a16:creationId xmlns:a16="http://schemas.microsoft.com/office/drawing/2014/main" id="{E3F3EDA1-D945-214F-96F0-8B82D04CA71A}"/>
              </a:ext>
            </a:extLst>
          </p:cNvPr>
          <p:cNvSpPr txBox="1"/>
          <p:nvPr/>
        </p:nvSpPr>
        <p:spPr>
          <a:xfrm>
            <a:off x="241837" y="6292969"/>
            <a:ext cx="10358967" cy="553998"/>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https://</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www.fda.gov</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/drugs/resources-information-approved-drugs/fda-grants-traditional-approval-pirtobrutinib-chronic-lymphocytic-leukemia-and-small-lymphocytic</a:t>
            </a:r>
          </a:p>
        </p:txBody>
      </p:sp>
    </p:spTree>
    <p:extLst>
      <p:ext uri="{BB962C8B-B14F-4D97-AF65-F5344CB8AC3E}">
        <p14:creationId xmlns:p14="http://schemas.microsoft.com/office/powerpoint/2010/main" val="426434035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medical information&#10;&#10;AI-generated content may be incorrect.">
            <a:extLst>
              <a:ext uri="{FF2B5EF4-FFF2-40B4-BE49-F238E27FC236}">
                <a16:creationId xmlns:a16="http://schemas.microsoft.com/office/drawing/2014/main" id="{B7ED4E0D-285B-1B25-E18B-8AD5972E24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0981" y="965354"/>
            <a:ext cx="10990038" cy="3896577"/>
          </a:xfrm>
          <a:prstGeom prst="rect">
            <a:avLst/>
          </a:prstGeom>
        </p:spPr>
      </p:pic>
      <p:sp>
        <p:nvSpPr>
          <p:cNvPr id="4" name="Rectangle 3">
            <a:extLst>
              <a:ext uri="{FF2B5EF4-FFF2-40B4-BE49-F238E27FC236}">
                <a16:creationId xmlns:a16="http://schemas.microsoft.com/office/drawing/2014/main" id="{46B59863-1594-AC11-3441-E371FBF45500}"/>
              </a:ext>
            </a:extLst>
          </p:cNvPr>
          <p:cNvSpPr/>
          <p:nvPr/>
        </p:nvSpPr>
        <p:spPr bwMode="auto">
          <a:xfrm>
            <a:off x="9868829" y="965354"/>
            <a:ext cx="1722190" cy="56236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7" name="Rectangle 6">
            <a:extLst>
              <a:ext uri="{FF2B5EF4-FFF2-40B4-BE49-F238E27FC236}">
                <a16:creationId xmlns:a16="http://schemas.microsoft.com/office/drawing/2014/main" id="{B2E07BC6-15BB-9FE4-A6F7-51C1F6512DE9}"/>
              </a:ext>
            </a:extLst>
          </p:cNvPr>
          <p:cNvSpPr/>
          <p:nvPr/>
        </p:nvSpPr>
        <p:spPr bwMode="auto">
          <a:xfrm>
            <a:off x="600981" y="4861931"/>
            <a:ext cx="10990038" cy="78058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6" name="TextBox 5">
            <a:extLst>
              <a:ext uri="{FF2B5EF4-FFF2-40B4-BE49-F238E27FC236}">
                <a16:creationId xmlns:a16="http://schemas.microsoft.com/office/drawing/2014/main" id="{5F84A3BE-483F-EEC2-BBF6-902BB5591882}"/>
              </a:ext>
            </a:extLst>
          </p:cNvPr>
          <p:cNvSpPr txBox="1"/>
          <p:nvPr/>
        </p:nvSpPr>
        <p:spPr>
          <a:xfrm>
            <a:off x="7020665" y="5119297"/>
            <a:ext cx="4570354" cy="523220"/>
          </a:xfrm>
          <a:prstGeom prst="rect">
            <a:avLst/>
          </a:prstGeom>
          <a:noFill/>
        </p:spPr>
        <p:txBody>
          <a:bodyPr wrap="none" rtlCol="0">
            <a:spAutoFit/>
          </a:bodyPr>
          <a:lstStyle/>
          <a:p>
            <a:r>
              <a:rPr lang="en-US" sz="2800" i="1" dirty="0">
                <a:solidFill>
                  <a:schemeClr val="tx1"/>
                </a:solidFill>
                <a:latin typeface="+mn-lt"/>
              </a:rPr>
              <a:t>J Clin Oncol </a:t>
            </a:r>
            <a:r>
              <a:rPr lang="en-US" sz="2800" dirty="0">
                <a:solidFill>
                  <a:schemeClr val="tx1"/>
                </a:solidFill>
                <a:latin typeface="+mn-lt"/>
              </a:rPr>
              <a:t>2025;43:2538-49.</a:t>
            </a:r>
          </a:p>
        </p:txBody>
      </p:sp>
    </p:spTree>
    <p:extLst>
      <p:ext uri="{BB962C8B-B14F-4D97-AF65-F5344CB8AC3E}">
        <p14:creationId xmlns:p14="http://schemas.microsoft.com/office/powerpoint/2010/main" val="19650192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A37F81-C0F5-3C45-8A86-39F7433B9655}"/>
              </a:ext>
            </a:extLst>
          </p:cNvPr>
          <p:cNvSpPr>
            <a:spLocks noGrp="1"/>
          </p:cNvSpPr>
          <p:nvPr>
            <p:ph type="title"/>
          </p:nvPr>
        </p:nvSpPr>
        <p:spPr>
          <a:xfrm>
            <a:off x="914400" y="116632"/>
            <a:ext cx="10225136" cy="1008112"/>
          </a:xfrm>
        </p:spPr>
        <p:txBody>
          <a:bodyPr/>
          <a:lstStyle/>
          <a:p>
            <a:pPr algn="l"/>
            <a:r>
              <a:rPr lang="en-US" dirty="0">
                <a:solidFill>
                  <a:srgbClr val="0432FF"/>
                </a:solidFill>
                <a:latin typeface="Calibri" panose="020F0502020204030204" pitchFamily="34" charset="0"/>
                <a:cs typeface="Calibri" panose="020F0502020204030204" pitchFamily="34" charset="0"/>
              </a:rPr>
              <a:t>BRUIN CLL-321: A Phase III Trial of Pirtobrutinib Monotherapy for Relapsed/Refractory CLL</a:t>
            </a:r>
          </a:p>
        </p:txBody>
      </p:sp>
      <p:sp>
        <p:nvSpPr>
          <p:cNvPr id="18" name="TextBox 17">
            <a:extLst>
              <a:ext uri="{FF2B5EF4-FFF2-40B4-BE49-F238E27FC236}">
                <a16:creationId xmlns:a16="http://schemas.microsoft.com/office/drawing/2014/main" id="{8BDBAFCD-3212-2E45-8E59-92373180CF6D}"/>
              </a:ext>
            </a:extLst>
          </p:cNvPr>
          <p:cNvSpPr txBox="1"/>
          <p:nvPr/>
        </p:nvSpPr>
        <p:spPr>
          <a:xfrm>
            <a:off x="0" y="6497190"/>
            <a:ext cx="7056785" cy="323165"/>
          </a:xfrm>
          <a:prstGeom prst="rect">
            <a:avLst/>
          </a:prstGeom>
          <a:noFill/>
        </p:spPr>
        <p:txBody>
          <a:bodyPr wrap="square" rtlCol="0" anchor="b">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Arial" charset="0"/>
                <a:cs typeface="Calibri" panose="020F0502020204030204" pitchFamily="34" charset="0"/>
              </a:rPr>
              <a:t>Sharman JP </a:t>
            </a:r>
            <a:r>
              <a:rPr lang="en-US" sz="1500" b="0" dirty="0">
                <a:solidFill>
                  <a:srgbClr val="000000"/>
                </a:solidFill>
                <a:latin typeface="Calibri"/>
                <a:ea typeface="Arial" charset="0"/>
                <a:cs typeface="Calibri" panose="020F0502020204030204" pitchFamily="34" charset="0"/>
              </a:rPr>
              <a:t>et al. ASH 2024;Abstract 886. </a:t>
            </a:r>
            <a:endParaRPr kumimoji="0" lang="en-US" sz="1500" b="0" i="0" u="none" strike="noStrike" kern="1200" cap="none" spc="0" normalizeH="0" baseline="0" noProof="0" dirty="0">
              <a:ln>
                <a:noFill/>
              </a:ln>
              <a:solidFill>
                <a:srgbClr val="FFFFFF"/>
              </a:solidFill>
              <a:effectLst/>
              <a:uLnTx/>
              <a:uFillTx/>
              <a:latin typeface="Calibri"/>
              <a:ea typeface="Arial" charset="0"/>
              <a:cs typeface="Calibri" panose="020F0502020204030204" pitchFamily="34" charset="0"/>
            </a:endParaRPr>
          </a:p>
        </p:txBody>
      </p:sp>
      <p:pic>
        <p:nvPicPr>
          <p:cNvPr id="7" name="Picture 6" descr="A diagram of a patient's flow&#10;&#10;Description automatically generated">
            <a:extLst>
              <a:ext uri="{FF2B5EF4-FFF2-40B4-BE49-F238E27FC236}">
                <a16:creationId xmlns:a16="http://schemas.microsoft.com/office/drawing/2014/main" id="{49C14271-0D36-2979-B06E-E2AF5C22D558}"/>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803371" y="1151074"/>
            <a:ext cx="10225136" cy="5153143"/>
          </a:xfrm>
          <a:prstGeom prst="rect">
            <a:avLst/>
          </a:prstGeom>
        </p:spPr>
      </p:pic>
    </p:spTree>
    <p:custDataLst>
      <p:tags r:id="rId1"/>
    </p:custDataLst>
    <p:extLst>
      <p:ext uri="{BB962C8B-B14F-4D97-AF65-F5344CB8AC3E}">
        <p14:creationId xmlns:p14="http://schemas.microsoft.com/office/powerpoint/2010/main" val="7586893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566D50-BFA5-DA25-F8D3-817272D139E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BB43AD4-9B51-594F-C3C9-311B7B9E609D}"/>
              </a:ext>
            </a:extLst>
          </p:cNvPr>
          <p:cNvSpPr>
            <a:spLocks noGrp="1"/>
          </p:cNvSpPr>
          <p:nvPr>
            <p:ph type="title"/>
          </p:nvPr>
        </p:nvSpPr>
        <p:spPr>
          <a:xfrm>
            <a:off x="914400" y="116632"/>
            <a:ext cx="10363200" cy="1008112"/>
          </a:xfrm>
        </p:spPr>
        <p:txBody>
          <a:bodyPr/>
          <a:lstStyle/>
          <a:p>
            <a:r>
              <a:rPr lang="en-US" dirty="0">
                <a:solidFill>
                  <a:srgbClr val="0432FF"/>
                </a:solidFill>
                <a:latin typeface="Calibri" panose="020F0502020204030204" pitchFamily="34" charset="0"/>
                <a:cs typeface="Calibri" panose="020F0502020204030204" pitchFamily="34" charset="0"/>
              </a:rPr>
              <a:t>BRUIN CLL-321: IRC-Assessed Progression-Free Survival (PFS)</a:t>
            </a:r>
          </a:p>
        </p:txBody>
      </p:sp>
      <p:sp>
        <p:nvSpPr>
          <p:cNvPr id="18" name="TextBox 17">
            <a:extLst>
              <a:ext uri="{FF2B5EF4-FFF2-40B4-BE49-F238E27FC236}">
                <a16:creationId xmlns:a16="http://schemas.microsoft.com/office/drawing/2014/main" id="{8AA1E295-7743-3F76-D6B2-8577354809C1}"/>
              </a:ext>
            </a:extLst>
          </p:cNvPr>
          <p:cNvSpPr txBox="1"/>
          <p:nvPr/>
        </p:nvSpPr>
        <p:spPr>
          <a:xfrm>
            <a:off x="119335" y="6508913"/>
            <a:ext cx="7056785" cy="323165"/>
          </a:xfrm>
          <a:prstGeom prst="rect">
            <a:avLst/>
          </a:prstGeom>
          <a:noFill/>
        </p:spPr>
        <p:txBody>
          <a:bodyPr wrap="square" rtlCol="0" anchor="b">
            <a:spAutoFit/>
          </a:bodyPr>
          <a:lstStyle/>
          <a:p>
            <a:pPr>
              <a:defRPr/>
            </a:pPr>
            <a:r>
              <a:rPr kumimoji="0" lang="en-US" sz="1500" b="0" i="0" u="none" strike="noStrike" kern="1200" cap="none" spc="0" normalizeH="0" baseline="0" noProof="0" dirty="0">
                <a:ln>
                  <a:noFill/>
                </a:ln>
                <a:solidFill>
                  <a:srgbClr val="000000"/>
                </a:solidFill>
                <a:effectLst/>
                <a:uLnTx/>
                <a:uFillTx/>
                <a:latin typeface="Calibri"/>
                <a:ea typeface="Arial" charset="0"/>
                <a:cs typeface="Calibri" panose="020F0502020204030204" pitchFamily="34" charset="0"/>
              </a:rPr>
              <a:t>Sharman JP </a:t>
            </a:r>
            <a:r>
              <a:rPr lang="en-US" sz="1500" b="0" dirty="0">
                <a:solidFill>
                  <a:srgbClr val="000000"/>
                </a:solidFill>
                <a:latin typeface="Calibri"/>
                <a:ea typeface="Arial" charset="0"/>
                <a:cs typeface="Calibri" panose="020F0502020204030204" pitchFamily="34" charset="0"/>
              </a:rPr>
              <a:t>et al. </a:t>
            </a:r>
            <a:r>
              <a:rPr lang="en-US" sz="1500" b="0" i="1" dirty="0">
                <a:solidFill>
                  <a:srgbClr val="000000"/>
                </a:solidFill>
                <a:latin typeface="Calibri"/>
                <a:ea typeface="Arial" charset="0"/>
                <a:cs typeface="Calibri" panose="020F0502020204030204" pitchFamily="34" charset="0"/>
              </a:rPr>
              <a:t>J Clin Oncol </a:t>
            </a:r>
            <a:r>
              <a:rPr lang="en-US" sz="1500" b="0" dirty="0">
                <a:solidFill>
                  <a:srgbClr val="000000"/>
                </a:solidFill>
                <a:latin typeface="Calibri"/>
                <a:ea typeface="Arial" charset="0"/>
                <a:cs typeface="Calibri" panose="020F0502020204030204" pitchFamily="34" charset="0"/>
              </a:rPr>
              <a:t>2025;43:2538-49. </a:t>
            </a:r>
            <a:endParaRPr kumimoji="0" lang="en-US" sz="1500" b="0" i="0" u="none" strike="noStrike" kern="1200" cap="none" spc="0" normalizeH="0" baseline="0" noProof="0" dirty="0">
              <a:ln>
                <a:noFill/>
              </a:ln>
              <a:solidFill>
                <a:srgbClr val="FFFFFF"/>
              </a:solidFill>
              <a:effectLst/>
              <a:uLnTx/>
              <a:uFillTx/>
              <a:latin typeface="Calibri"/>
              <a:ea typeface="Arial" charset="0"/>
              <a:cs typeface="Calibri" panose="020F0502020204030204" pitchFamily="34" charset="0"/>
            </a:endParaRPr>
          </a:p>
        </p:txBody>
      </p:sp>
      <p:sp>
        <p:nvSpPr>
          <p:cNvPr id="6" name="Rectangle 5">
            <a:extLst>
              <a:ext uri="{FF2B5EF4-FFF2-40B4-BE49-F238E27FC236}">
                <a16:creationId xmlns:a16="http://schemas.microsoft.com/office/drawing/2014/main" id="{17A89A0D-34A2-48E1-D811-189D29530627}"/>
              </a:ext>
            </a:extLst>
          </p:cNvPr>
          <p:cNvSpPr/>
          <p:nvPr/>
        </p:nvSpPr>
        <p:spPr bwMode="auto">
          <a:xfrm>
            <a:off x="3647728" y="1019759"/>
            <a:ext cx="576064" cy="180891"/>
          </a:xfrm>
          <a:prstGeom prst="rect">
            <a:avLst/>
          </a:prstGeom>
          <a:solidFill>
            <a:srgbClr val="EDEDE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pic>
        <p:nvPicPr>
          <p:cNvPr id="5" name="Picture 4" descr="A graph of a patient's disease&#10;&#10;AI-generated content may be incorrect.">
            <a:extLst>
              <a:ext uri="{FF2B5EF4-FFF2-40B4-BE49-F238E27FC236}">
                <a16:creationId xmlns:a16="http://schemas.microsoft.com/office/drawing/2014/main" id="{56C3E60E-622E-051B-F90D-ED80445892AA}"/>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2440353" y="1019759"/>
            <a:ext cx="7123459" cy="5264600"/>
          </a:xfrm>
          <a:prstGeom prst="rect">
            <a:avLst/>
          </a:prstGeom>
        </p:spPr>
      </p:pic>
      <p:sp>
        <p:nvSpPr>
          <p:cNvPr id="7" name="Rectangle 6">
            <a:extLst>
              <a:ext uri="{FF2B5EF4-FFF2-40B4-BE49-F238E27FC236}">
                <a16:creationId xmlns:a16="http://schemas.microsoft.com/office/drawing/2014/main" id="{E2201CB0-289D-B39C-35F8-18BE623A329E}"/>
              </a:ext>
            </a:extLst>
          </p:cNvPr>
          <p:cNvSpPr/>
          <p:nvPr/>
        </p:nvSpPr>
        <p:spPr bwMode="auto">
          <a:xfrm>
            <a:off x="2467362" y="1019759"/>
            <a:ext cx="301083" cy="32953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3" name="TextBox 2">
            <a:extLst>
              <a:ext uri="{FF2B5EF4-FFF2-40B4-BE49-F238E27FC236}">
                <a16:creationId xmlns:a16="http://schemas.microsoft.com/office/drawing/2014/main" id="{DAE9C9DE-4B31-4547-BDA4-05611BA7EB43}"/>
              </a:ext>
            </a:extLst>
          </p:cNvPr>
          <p:cNvSpPr txBox="1"/>
          <p:nvPr/>
        </p:nvSpPr>
        <p:spPr>
          <a:xfrm>
            <a:off x="2527998" y="6285888"/>
            <a:ext cx="7056785" cy="323165"/>
          </a:xfrm>
          <a:prstGeom prst="rect">
            <a:avLst/>
          </a:prstGeom>
          <a:noFill/>
        </p:spPr>
        <p:txBody>
          <a:bodyPr wrap="square" rtlCol="0" anchor="b">
            <a:spAutoFit/>
          </a:bodyPr>
          <a:lstStyle/>
          <a:p>
            <a:pPr algn="r">
              <a:defRPr/>
            </a:pPr>
            <a:r>
              <a:rPr lang="en-US" sz="1500" b="0" dirty="0">
                <a:solidFill>
                  <a:srgbClr val="000000"/>
                </a:solidFill>
                <a:latin typeface="Calibri"/>
                <a:ea typeface="Arial" charset="0"/>
                <a:cs typeface="Calibri" panose="020F0502020204030204" pitchFamily="34" charset="0"/>
              </a:rPr>
              <a:t>IRC = independent review committee</a:t>
            </a:r>
            <a:endParaRPr kumimoji="0" lang="en-US" sz="1500" b="0" i="0" u="none" strike="noStrike" kern="1200" cap="none" spc="0" normalizeH="0" baseline="0" noProof="0" dirty="0">
              <a:ln>
                <a:noFill/>
              </a:ln>
              <a:solidFill>
                <a:srgbClr val="FFFFFF"/>
              </a:solidFill>
              <a:effectLst/>
              <a:uLnTx/>
              <a:uFillTx/>
              <a:latin typeface="Calibri"/>
              <a:ea typeface="Arial" charset="0"/>
              <a:cs typeface="Calibri" panose="020F0502020204030204" pitchFamily="34" charset="0"/>
            </a:endParaRPr>
          </a:p>
        </p:txBody>
      </p:sp>
    </p:spTree>
    <p:custDataLst>
      <p:tags r:id="rId1"/>
    </p:custDataLst>
    <p:extLst>
      <p:ext uri="{BB962C8B-B14F-4D97-AF65-F5344CB8AC3E}">
        <p14:creationId xmlns:p14="http://schemas.microsoft.com/office/powerpoint/2010/main" val="33136839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516" y="0"/>
            <a:ext cx="10358967" cy="1223590"/>
          </a:xfrm>
        </p:spPr>
        <p:txBody>
          <a:bodyPr/>
          <a:lstStyle/>
          <a:p>
            <a:r>
              <a:rPr lang="en-US" sz="3200" dirty="0">
                <a:solidFill>
                  <a:srgbClr val="0432FF"/>
                </a:solidFill>
              </a:rPr>
              <a:t>Disclosures</a:t>
            </a:r>
          </a:p>
        </p:txBody>
      </p:sp>
      <p:graphicFrame>
        <p:nvGraphicFramePr>
          <p:cNvPr id="4" name="Content Placeholder 3">
            <a:extLst>
              <a:ext uri="{FF2B5EF4-FFF2-40B4-BE49-F238E27FC236}">
                <a16:creationId xmlns:a16="http://schemas.microsoft.com/office/drawing/2014/main" id="{7BBF934E-BFDC-EFE6-CEA2-C399714AA954}"/>
              </a:ext>
            </a:extLst>
          </p:cNvPr>
          <p:cNvGraphicFramePr>
            <a:graphicFrameLocks/>
          </p:cNvGraphicFramePr>
          <p:nvPr/>
        </p:nvGraphicFramePr>
        <p:xfrm>
          <a:off x="790988" y="1491925"/>
          <a:ext cx="10610023" cy="3300412"/>
        </p:xfrm>
        <a:graphic>
          <a:graphicData uri="http://schemas.openxmlformats.org/drawingml/2006/table">
            <a:tbl>
              <a:tblPr firstRow="1" bandRow="1">
                <a:tableStyleId>{F2DE63D5-997A-4646-A377-4702673A728D}</a:tableStyleId>
              </a:tblPr>
              <a:tblGrid>
                <a:gridCol w="3019401">
                  <a:extLst>
                    <a:ext uri="{9D8B030D-6E8A-4147-A177-3AD203B41FA5}">
                      <a16:colId xmlns:a16="http://schemas.microsoft.com/office/drawing/2014/main" val="20000"/>
                    </a:ext>
                  </a:extLst>
                </a:gridCol>
                <a:gridCol w="7590622">
                  <a:extLst>
                    <a:ext uri="{9D8B030D-6E8A-4147-A177-3AD203B41FA5}">
                      <a16:colId xmlns:a16="http://schemas.microsoft.com/office/drawing/2014/main" val="2117869244"/>
                    </a:ext>
                  </a:extLst>
                </a:gridCol>
              </a:tblGrid>
              <a:tr h="1632976">
                <a:tc>
                  <a:txBody>
                    <a:bodyPr/>
                    <a:lstStyle/>
                    <a:p>
                      <a:pPr algn="l"/>
                      <a:r>
                        <a:rPr lang="en-US" sz="1800" b="1" dirty="0">
                          <a:solidFill>
                            <a:schemeClr val="tx1"/>
                          </a:solidFill>
                        </a:rPr>
                        <a:t>Consulting Agreements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AbbVie Inc, Adaptive Biotechnologies Corporation, AstraZeneca Pharmaceuticals LP, </a:t>
                      </a:r>
                      <a:r>
                        <a:rPr lang="en-US" sz="1800" b="0" dirty="0" err="1">
                          <a:solidFill>
                            <a:schemeClr val="tx1"/>
                          </a:solidFill>
                        </a:rPr>
                        <a:t>BeOne</a:t>
                      </a:r>
                      <a:r>
                        <a:rPr lang="en-US" sz="1800" b="0" dirty="0">
                          <a:solidFill>
                            <a:schemeClr val="tx1"/>
                          </a:solidFill>
                        </a:rPr>
                        <a:t>, Bristol Myers Squibb, DAVA Oncology, Genmab US Inc, Incyte Corporation, </a:t>
                      </a:r>
                      <a:r>
                        <a:rPr lang="en-US" sz="1800" b="0" dirty="0" err="1">
                          <a:solidFill>
                            <a:schemeClr val="tx1"/>
                          </a:solidFill>
                        </a:rPr>
                        <a:t>Invivyd</a:t>
                      </a:r>
                      <a:r>
                        <a:rPr lang="en-US" sz="1800" b="0" dirty="0">
                          <a:solidFill>
                            <a:schemeClr val="tx1"/>
                          </a:solidFill>
                        </a:rPr>
                        <a:t>, </a:t>
                      </a:r>
                      <a:r>
                        <a:rPr lang="en-US" sz="1800" b="0" dirty="0" err="1">
                          <a:solidFill>
                            <a:schemeClr val="tx1"/>
                          </a:solidFill>
                        </a:rPr>
                        <a:t>Loxo</a:t>
                      </a:r>
                      <a:r>
                        <a:rPr lang="en-US" sz="1800" b="0" dirty="0">
                          <a:solidFill>
                            <a:schemeClr val="tx1"/>
                          </a:solidFill>
                        </a:rPr>
                        <a:t> Oncology Inc, a wholly owned subsidiary of Eli Lilly &amp; Company, </a:t>
                      </a:r>
                      <a:r>
                        <a:rPr lang="en-US" sz="1800" b="0" dirty="0" err="1">
                          <a:solidFill>
                            <a:schemeClr val="tx1"/>
                          </a:solidFill>
                        </a:rPr>
                        <a:t>Miltenyi</a:t>
                      </a:r>
                      <a:r>
                        <a:rPr lang="en-US" sz="1800" b="0" dirty="0">
                          <a:solidFill>
                            <a:schemeClr val="tx1"/>
                          </a:solidFill>
                        </a:rPr>
                        <a:t> Biotec, Pierre Fabre</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802919">
                <a:tc>
                  <a:txBody>
                    <a:bodyPr/>
                    <a:lstStyle/>
                    <a:p>
                      <a:pPr algn="l"/>
                      <a:r>
                        <a:rPr lang="en-US" sz="1800" b="1" dirty="0">
                          <a:solidFill>
                            <a:schemeClr val="tx1"/>
                          </a:solidFill>
                        </a:rPr>
                        <a:t>Contracted Research</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kern="1200" dirty="0">
                          <a:solidFill>
                            <a:schemeClr val="tx1"/>
                          </a:solidFill>
                          <a:effectLst/>
                          <a:latin typeface="+mn-lt"/>
                          <a:ea typeface="+mn-ea"/>
                          <a:cs typeface="+mn-cs"/>
                        </a:rPr>
                        <a:t>Actinium Pharmaceuticals Inc, Pharmacyclics LLC, an AbbVie Company</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0415280"/>
                  </a:ext>
                </a:extLst>
              </a:tr>
              <a:tr h="864517">
                <a:tc>
                  <a:txBody>
                    <a:bodyPr/>
                    <a:lstStyle/>
                    <a:p>
                      <a:pPr algn="l"/>
                      <a:r>
                        <a:rPr lang="en-US" sz="1800" b="1" dirty="0">
                          <a:solidFill>
                            <a:schemeClr val="tx1"/>
                          </a:solidFill>
                        </a:rPr>
                        <a:t>Data and Safety Monitoring Boards/Committees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kern="1200" dirty="0" err="1">
                          <a:solidFill>
                            <a:schemeClr val="tx1"/>
                          </a:solidFill>
                          <a:effectLst/>
                          <a:latin typeface="+mn-lt"/>
                          <a:ea typeface="+mn-ea"/>
                          <a:cs typeface="+mn-cs"/>
                        </a:rPr>
                        <a:t>Ascentage</a:t>
                      </a:r>
                      <a:r>
                        <a:rPr lang="en-US" sz="1800" kern="1200" dirty="0">
                          <a:solidFill>
                            <a:schemeClr val="tx1"/>
                          </a:solidFill>
                          <a:effectLst/>
                          <a:latin typeface="+mn-lt"/>
                          <a:ea typeface="+mn-ea"/>
                          <a:cs typeface="+mn-cs"/>
                        </a:rPr>
                        <a:t> Pharma, AstraZeneca Pharmaceuticals LP, Caribou Biosciences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62715607"/>
                  </a:ext>
                </a:extLst>
              </a:tr>
            </a:tbl>
          </a:graphicData>
        </a:graphic>
      </p:graphicFrame>
    </p:spTree>
    <p:custDataLst>
      <p:tags r:id="rId1"/>
    </p:custDataLst>
    <p:extLst>
      <p:ext uri="{BB962C8B-B14F-4D97-AF65-F5344CB8AC3E}">
        <p14:creationId xmlns:p14="http://schemas.microsoft.com/office/powerpoint/2010/main" val="22862565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F4F533-74C5-AE8B-66B5-44EAFC3081F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BB7D2B3-A943-5B8B-C69D-803EEE09BC9E}"/>
              </a:ext>
            </a:extLst>
          </p:cNvPr>
          <p:cNvSpPr>
            <a:spLocks noGrp="1"/>
          </p:cNvSpPr>
          <p:nvPr>
            <p:ph type="title"/>
          </p:nvPr>
        </p:nvSpPr>
        <p:spPr>
          <a:xfrm>
            <a:off x="0" y="116632"/>
            <a:ext cx="12192000" cy="1008112"/>
          </a:xfrm>
        </p:spPr>
        <p:txBody>
          <a:bodyPr/>
          <a:lstStyle/>
          <a:p>
            <a:r>
              <a:rPr lang="en-US" dirty="0">
                <a:solidFill>
                  <a:srgbClr val="0432FF"/>
                </a:solidFill>
                <a:latin typeface="Calibri" panose="020F0502020204030204" pitchFamily="34" charset="0"/>
                <a:cs typeface="Calibri" panose="020F0502020204030204" pitchFamily="34" charset="0"/>
              </a:rPr>
              <a:t>BRUIN CLL-321: Time to Next Treatment</a:t>
            </a:r>
          </a:p>
        </p:txBody>
      </p:sp>
      <p:sp>
        <p:nvSpPr>
          <p:cNvPr id="6" name="Rectangle 5">
            <a:extLst>
              <a:ext uri="{FF2B5EF4-FFF2-40B4-BE49-F238E27FC236}">
                <a16:creationId xmlns:a16="http://schemas.microsoft.com/office/drawing/2014/main" id="{EDE172A8-442B-5FB4-D8AB-23F6CED84FF1}"/>
              </a:ext>
            </a:extLst>
          </p:cNvPr>
          <p:cNvSpPr/>
          <p:nvPr/>
        </p:nvSpPr>
        <p:spPr bwMode="auto">
          <a:xfrm>
            <a:off x="3647728" y="1019759"/>
            <a:ext cx="576064" cy="180891"/>
          </a:xfrm>
          <a:prstGeom prst="rect">
            <a:avLst/>
          </a:prstGeom>
          <a:solidFill>
            <a:srgbClr val="EDEDE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pic>
        <p:nvPicPr>
          <p:cNvPr id="4" name="Picture 3" descr="A graph of patients with numbers and a red line&#10;&#10;AI-generated content may be incorrect.">
            <a:extLst>
              <a:ext uri="{FF2B5EF4-FFF2-40B4-BE49-F238E27FC236}">
                <a16:creationId xmlns:a16="http://schemas.microsoft.com/office/drawing/2014/main" id="{5CA3F5DB-D08A-D68D-616A-F89AF4968F14}"/>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2573706" y="1019759"/>
            <a:ext cx="6769100" cy="5194300"/>
          </a:xfrm>
          <a:prstGeom prst="rect">
            <a:avLst/>
          </a:prstGeom>
        </p:spPr>
      </p:pic>
      <p:sp>
        <p:nvSpPr>
          <p:cNvPr id="5" name="Rectangle 4">
            <a:extLst>
              <a:ext uri="{FF2B5EF4-FFF2-40B4-BE49-F238E27FC236}">
                <a16:creationId xmlns:a16="http://schemas.microsoft.com/office/drawing/2014/main" id="{292621F1-8CFC-860C-BEE7-736C83CDDF6E}"/>
              </a:ext>
            </a:extLst>
          </p:cNvPr>
          <p:cNvSpPr/>
          <p:nvPr/>
        </p:nvSpPr>
        <p:spPr bwMode="auto">
          <a:xfrm>
            <a:off x="2573706" y="1051485"/>
            <a:ext cx="301083" cy="32953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8" name="TextBox 7">
            <a:extLst>
              <a:ext uri="{FF2B5EF4-FFF2-40B4-BE49-F238E27FC236}">
                <a16:creationId xmlns:a16="http://schemas.microsoft.com/office/drawing/2014/main" id="{17BB6178-1204-C76E-36B7-F10CD53C26BB}"/>
              </a:ext>
            </a:extLst>
          </p:cNvPr>
          <p:cNvSpPr txBox="1"/>
          <p:nvPr/>
        </p:nvSpPr>
        <p:spPr>
          <a:xfrm>
            <a:off x="119335" y="6488541"/>
            <a:ext cx="7056785" cy="323165"/>
          </a:xfrm>
          <a:prstGeom prst="rect">
            <a:avLst/>
          </a:prstGeom>
          <a:noFill/>
        </p:spPr>
        <p:txBody>
          <a:bodyPr wrap="square" rtlCol="0" anchor="b">
            <a:spAutoFit/>
          </a:bodyPr>
          <a:lstStyle/>
          <a:p>
            <a:pPr>
              <a:defRPr/>
            </a:pPr>
            <a:r>
              <a:rPr kumimoji="0" lang="en-US" sz="1500" b="0" i="0" u="none" strike="noStrike" kern="1200" cap="none" spc="0" normalizeH="0" baseline="0" noProof="0" dirty="0">
                <a:ln>
                  <a:noFill/>
                </a:ln>
                <a:solidFill>
                  <a:srgbClr val="000000"/>
                </a:solidFill>
                <a:effectLst/>
                <a:uLnTx/>
                <a:uFillTx/>
                <a:latin typeface="Calibri"/>
                <a:ea typeface="Arial" charset="0"/>
                <a:cs typeface="Calibri" panose="020F0502020204030204" pitchFamily="34" charset="0"/>
              </a:rPr>
              <a:t>Sharman JP </a:t>
            </a:r>
            <a:r>
              <a:rPr lang="en-US" sz="1500" b="0" dirty="0">
                <a:solidFill>
                  <a:srgbClr val="000000"/>
                </a:solidFill>
                <a:latin typeface="Calibri"/>
                <a:ea typeface="Arial" charset="0"/>
                <a:cs typeface="Calibri" panose="020F0502020204030204" pitchFamily="34" charset="0"/>
              </a:rPr>
              <a:t>et al. </a:t>
            </a:r>
            <a:r>
              <a:rPr lang="en-US" sz="1500" b="0" i="1" dirty="0">
                <a:solidFill>
                  <a:srgbClr val="000000"/>
                </a:solidFill>
                <a:latin typeface="Calibri"/>
                <a:ea typeface="Arial" charset="0"/>
                <a:cs typeface="Calibri" panose="020F0502020204030204" pitchFamily="34" charset="0"/>
              </a:rPr>
              <a:t>J Clin Oncol </a:t>
            </a:r>
            <a:r>
              <a:rPr lang="en-US" sz="1500" b="0" dirty="0">
                <a:solidFill>
                  <a:srgbClr val="000000"/>
                </a:solidFill>
                <a:latin typeface="Calibri"/>
                <a:ea typeface="Arial" charset="0"/>
                <a:cs typeface="Calibri" panose="020F0502020204030204" pitchFamily="34" charset="0"/>
              </a:rPr>
              <a:t>2025;43:2538-49. </a:t>
            </a:r>
            <a:endParaRPr kumimoji="0" lang="en-US" sz="1500" b="0" i="0" u="none" strike="noStrike" kern="1200" cap="none" spc="0" normalizeH="0" baseline="0" noProof="0" dirty="0">
              <a:ln>
                <a:noFill/>
              </a:ln>
              <a:solidFill>
                <a:srgbClr val="FFFFFF"/>
              </a:solidFill>
              <a:effectLst/>
              <a:uLnTx/>
              <a:uFillTx/>
              <a:latin typeface="Calibri"/>
              <a:ea typeface="Arial" charset="0"/>
              <a:cs typeface="Calibri" panose="020F0502020204030204" pitchFamily="34" charset="0"/>
            </a:endParaRPr>
          </a:p>
        </p:txBody>
      </p:sp>
    </p:spTree>
    <p:custDataLst>
      <p:tags r:id="rId1"/>
    </p:custDataLst>
    <p:extLst>
      <p:ext uri="{BB962C8B-B14F-4D97-AF65-F5344CB8AC3E}">
        <p14:creationId xmlns:p14="http://schemas.microsoft.com/office/powerpoint/2010/main" val="24103956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591F77-ECF8-9196-88E0-8C4A7046963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81467A0-EB94-638E-6407-D87F9F1761C1}"/>
              </a:ext>
            </a:extLst>
          </p:cNvPr>
          <p:cNvSpPr>
            <a:spLocks noGrp="1"/>
          </p:cNvSpPr>
          <p:nvPr>
            <p:ph type="title"/>
          </p:nvPr>
        </p:nvSpPr>
        <p:spPr>
          <a:xfrm>
            <a:off x="914400" y="116632"/>
            <a:ext cx="10363200" cy="961891"/>
          </a:xfrm>
        </p:spPr>
        <p:txBody>
          <a:bodyPr/>
          <a:lstStyle/>
          <a:p>
            <a:r>
              <a:rPr lang="en-US" dirty="0">
                <a:solidFill>
                  <a:srgbClr val="0432FF"/>
                </a:solidFill>
                <a:latin typeface="Calibri" panose="020F0502020204030204" pitchFamily="34" charset="0"/>
                <a:cs typeface="Calibri" panose="020F0502020204030204" pitchFamily="34" charset="0"/>
              </a:rPr>
              <a:t>BRUIN CLL-321: Overall Survival</a:t>
            </a:r>
          </a:p>
        </p:txBody>
      </p:sp>
      <p:sp>
        <p:nvSpPr>
          <p:cNvPr id="3" name="TextBox 2">
            <a:extLst>
              <a:ext uri="{FF2B5EF4-FFF2-40B4-BE49-F238E27FC236}">
                <a16:creationId xmlns:a16="http://schemas.microsoft.com/office/drawing/2014/main" id="{FE3144D0-724F-9716-7838-2763B7CDEEC2}"/>
              </a:ext>
            </a:extLst>
          </p:cNvPr>
          <p:cNvSpPr txBox="1"/>
          <p:nvPr/>
        </p:nvSpPr>
        <p:spPr>
          <a:xfrm>
            <a:off x="121006" y="6488541"/>
            <a:ext cx="7056785" cy="323165"/>
          </a:xfrm>
          <a:prstGeom prst="rect">
            <a:avLst/>
          </a:prstGeom>
          <a:noFill/>
        </p:spPr>
        <p:txBody>
          <a:bodyPr wrap="square" rtlCol="0" anchor="b">
            <a:spAutoFit/>
          </a:bodyPr>
          <a:lstStyle/>
          <a:p>
            <a:pPr>
              <a:defRPr/>
            </a:pPr>
            <a:r>
              <a:rPr kumimoji="0" lang="en-US" sz="1500" b="0" i="0" u="none" strike="noStrike" kern="1200" cap="none" spc="0" normalizeH="0" baseline="0" noProof="0" dirty="0">
                <a:ln>
                  <a:noFill/>
                </a:ln>
                <a:solidFill>
                  <a:srgbClr val="000000"/>
                </a:solidFill>
                <a:effectLst/>
                <a:uLnTx/>
                <a:uFillTx/>
                <a:latin typeface="Calibri"/>
                <a:ea typeface="Arial" charset="0"/>
                <a:cs typeface="Calibri" panose="020F0502020204030204" pitchFamily="34" charset="0"/>
              </a:rPr>
              <a:t>Sharman JP </a:t>
            </a:r>
            <a:r>
              <a:rPr lang="en-US" sz="1500" b="0" dirty="0">
                <a:solidFill>
                  <a:srgbClr val="000000"/>
                </a:solidFill>
                <a:latin typeface="Calibri"/>
                <a:ea typeface="Arial" charset="0"/>
                <a:cs typeface="Calibri" panose="020F0502020204030204" pitchFamily="34" charset="0"/>
              </a:rPr>
              <a:t>et al. </a:t>
            </a:r>
            <a:r>
              <a:rPr lang="en-US" sz="1500" b="0" i="1" dirty="0">
                <a:solidFill>
                  <a:srgbClr val="000000"/>
                </a:solidFill>
                <a:latin typeface="Calibri"/>
                <a:ea typeface="Arial" charset="0"/>
                <a:cs typeface="Calibri" panose="020F0502020204030204" pitchFamily="34" charset="0"/>
              </a:rPr>
              <a:t>J Clin Oncol </a:t>
            </a:r>
            <a:r>
              <a:rPr lang="en-US" sz="1500" b="0" dirty="0">
                <a:solidFill>
                  <a:srgbClr val="000000"/>
                </a:solidFill>
                <a:latin typeface="Calibri"/>
                <a:ea typeface="Arial" charset="0"/>
                <a:cs typeface="Calibri" panose="020F0502020204030204" pitchFamily="34" charset="0"/>
              </a:rPr>
              <a:t>2025;43:2538-49. </a:t>
            </a:r>
            <a:endParaRPr kumimoji="0" lang="en-US" sz="1500" b="0" i="0" u="none" strike="noStrike" kern="1200" cap="none" spc="0" normalizeH="0" baseline="0" noProof="0" dirty="0">
              <a:ln>
                <a:noFill/>
              </a:ln>
              <a:solidFill>
                <a:srgbClr val="FFFFFF"/>
              </a:solidFill>
              <a:effectLst/>
              <a:uLnTx/>
              <a:uFillTx/>
              <a:latin typeface="Calibri"/>
              <a:ea typeface="Arial" charset="0"/>
              <a:cs typeface="Calibri" panose="020F0502020204030204" pitchFamily="34" charset="0"/>
            </a:endParaRPr>
          </a:p>
        </p:txBody>
      </p:sp>
      <p:pic>
        <p:nvPicPr>
          <p:cNvPr id="6" name="Picture 5">
            <a:extLst>
              <a:ext uri="{FF2B5EF4-FFF2-40B4-BE49-F238E27FC236}">
                <a16:creationId xmlns:a16="http://schemas.microsoft.com/office/drawing/2014/main" id="{39243A99-E360-0181-96B0-29D6A6E58F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65086" y="896475"/>
            <a:ext cx="7261828" cy="5378630"/>
          </a:xfrm>
          <a:prstGeom prst="rect">
            <a:avLst/>
          </a:prstGeom>
        </p:spPr>
      </p:pic>
      <p:sp>
        <p:nvSpPr>
          <p:cNvPr id="7" name="Rectangle 6">
            <a:extLst>
              <a:ext uri="{FF2B5EF4-FFF2-40B4-BE49-F238E27FC236}">
                <a16:creationId xmlns:a16="http://schemas.microsoft.com/office/drawing/2014/main" id="{BB006C0A-3740-1D1A-0199-967667352BB2}"/>
              </a:ext>
            </a:extLst>
          </p:cNvPr>
          <p:cNvSpPr/>
          <p:nvPr/>
        </p:nvSpPr>
        <p:spPr bwMode="auto">
          <a:xfrm>
            <a:off x="2465086" y="911663"/>
            <a:ext cx="301083" cy="32953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Tree>
    <p:custDataLst>
      <p:tags r:id="rId1"/>
    </p:custDataLst>
    <p:extLst>
      <p:ext uri="{BB962C8B-B14F-4D97-AF65-F5344CB8AC3E}">
        <p14:creationId xmlns:p14="http://schemas.microsoft.com/office/powerpoint/2010/main" val="19871981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AEF19A-F6E8-040D-DF02-5433D781DE1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6F2B421-7CD7-D6BF-C75E-90848B92EA8D}"/>
              </a:ext>
            </a:extLst>
          </p:cNvPr>
          <p:cNvSpPr>
            <a:spLocks noGrp="1"/>
          </p:cNvSpPr>
          <p:nvPr>
            <p:ph type="title"/>
          </p:nvPr>
        </p:nvSpPr>
        <p:spPr>
          <a:xfrm>
            <a:off x="914400" y="116632"/>
            <a:ext cx="10363200" cy="864096"/>
          </a:xfrm>
        </p:spPr>
        <p:txBody>
          <a:bodyPr/>
          <a:lstStyle/>
          <a:p>
            <a:r>
              <a:rPr lang="en-US" dirty="0">
                <a:solidFill>
                  <a:srgbClr val="0432FF"/>
                </a:solidFill>
                <a:latin typeface="Calibri" panose="020F0502020204030204" pitchFamily="34" charset="0"/>
                <a:cs typeface="Calibri" panose="020F0502020204030204" pitchFamily="34" charset="0"/>
              </a:rPr>
              <a:t>BRUIN CLL-321: Safety Profile</a:t>
            </a:r>
          </a:p>
        </p:txBody>
      </p:sp>
      <p:pic>
        <p:nvPicPr>
          <p:cNvPr id="5" name="Picture 4" descr="A table with numbers and a number&#10;&#10;AI-generated content may be incorrect.">
            <a:extLst>
              <a:ext uri="{FF2B5EF4-FFF2-40B4-BE49-F238E27FC236}">
                <a16:creationId xmlns:a16="http://schemas.microsoft.com/office/drawing/2014/main" id="{A0744026-BBA7-AAC9-E3ED-3A9E579EBA05}"/>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287505" y="1209874"/>
            <a:ext cx="11616989" cy="4438251"/>
          </a:xfrm>
          <a:prstGeom prst="rect">
            <a:avLst/>
          </a:prstGeom>
        </p:spPr>
      </p:pic>
      <p:sp>
        <p:nvSpPr>
          <p:cNvPr id="8" name="TextBox 7">
            <a:extLst>
              <a:ext uri="{FF2B5EF4-FFF2-40B4-BE49-F238E27FC236}">
                <a16:creationId xmlns:a16="http://schemas.microsoft.com/office/drawing/2014/main" id="{E9483463-EED4-68D7-DF85-57B1F7A6D6CE}"/>
              </a:ext>
            </a:extLst>
          </p:cNvPr>
          <p:cNvSpPr txBox="1"/>
          <p:nvPr/>
        </p:nvSpPr>
        <p:spPr>
          <a:xfrm>
            <a:off x="191344" y="6438575"/>
            <a:ext cx="7056785" cy="323165"/>
          </a:xfrm>
          <a:prstGeom prst="rect">
            <a:avLst/>
          </a:prstGeom>
          <a:noFill/>
        </p:spPr>
        <p:txBody>
          <a:bodyPr wrap="square" rtlCol="0" anchor="b">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Arial" charset="0"/>
                <a:cs typeface="Calibri" panose="020F0502020204030204" pitchFamily="34" charset="0"/>
              </a:rPr>
              <a:t>Sharman JP et al. </a:t>
            </a:r>
            <a:r>
              <a:rPr kumimoji="0" lang="en-US" sz="1500" b="0" i="1" u="none" strike="noStrike" kern="1200" cap="none" spc="0" normalizeH="0" baseline="0" noProof="0" dirty="0">
                <a:ln>
                  <a:noFill/>
                </a:ln>
                <a:solidFill>
                  <a:srgbClr val="000000"/>
                </a:solidFill>
                <a:effectLst/>
                <a:uLnTx/>
                <a:uFillTx/>
                <a:latin typeface="Calibri"/>
                <a:ea typeface="Arial" charset="0"/>
                <a:cs typeface="Calibri" panose="020F0502020204030204" pitchFamily="34" charset="0"/>
              </a:rPr>
              <a:t>J Clin Oncol </a:t>
            </a:r>
            <a:r>
              <a:rPr kumimoji="0" lang="en-US" sz="1500" b="0" i="0" u="none" strike="noStrike" kern="1200" cap="none" spc="0" normalizeH="0" baseline="0" noProof="0" dirty="0">
                <a:ln>
                  <a:noFill/>
                </a:ln>
                <a:solidFill>
                  <a:srgbClr val="000000"/>
                </a:solidFill>
                <a:effectLst/>
                <a:uLnTx/>
                <a:uFillTx/>
                <a:latin typeface="Calibri"/>
                <a:ea typeface="Arial" charset="0"/>
                <a:cs typeface="Calibri" panose="020F0502020204030204" pitchFamily="34" charset="0"/>
              </a:rPr>
              <a:t>2025;43:2538-49. </a:t>
            </a:r>
            <a:endParaRPr kumimoji="0" lang="en-US" sz="1500" b="0" i="0" u="none" strike="noStrike" kern="1200" cap="none" spc="0" normalizeH="0" baseline="0" noProof="0" dirty="0">
              <a:ln>
                <a:noFill/>
              </a:ln>
              <a:solidFill>
                <a:srgbClr val="FFFFFF"/>
              </a:solidFill>
              <a:effectLst/>
              <a:uLnTx/>
              <a:uFillTx/>
              <a:latin typeface="Calibri"/>
              <a:ea typeface="Arial" charset="0"/>
              <a:cs typeface="Calibri" panose="020F0502020204030204" pitchFamily="34" charset="0"/>
            </a:endParaRPr>
          </a:p>
        </p:txBody>
      </p:sp>
      <p:sp>
        <p:nvSpPr>
          <p:cNvPr id="3" name="TextBox 2">
            <a:extLst>
              <a:ext uri="{FF2B5EF4-FFF2-40B4-BE49-F238E27FC236}">
                <a16:creationId xmlns:a16="http://schemas.microsoft.com/office/drawing/2014/main" id="{78AFEFA7-4F6F-2B30-E43C-F1A643DAC5A6}"/>
              </a:ext>
            </a:extLst>
          </p:cNvPr>
          <p:cNvSpPr txBox="1"/>
          <p:nvPr/>
        </p:nvSpPr>
        <p:spPr>
          <a:xfrm>
            <a:off x="291705" y="5669141"/>
            <a:ext cx="7056785" cy="323165"/>
          </a:xfrm>
          <a:prstGeom prst="rect">
            <a:avLst/>
          </a:prstGeom>
          <a:noFill/>
        </p:spPr>
        <p:txBody>
          <a:bodyPr wrap="square" rtlCol="0" anchor="b">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Arial" charset="0"/>
                <a:cs typeface="Calibri" panose="020F0502020204030204" pitchFamily="34" charset="0"/>
              </a:rPr>
              <a:t>TEAE = treatment-emergent adverse event; IR = incidence rate; IRR = IR ratio</a:t>
            </a:r>
            <a:endParaRPr kumimoji="0" lang="en-US" sz="1500" b="0" i="0" u="none" strike="noStrike" kern="1200" cap="none" spc="0" normalizeH="0" baseline="0" noProof="0" dirty="0">
              <a:ln>
                <a:noFill/>
              </a:ln>
              <a:solidFill>
                <a:srgbClr val="FFFFFF"/>
              </a:solidFill>
              <a:effectLst/>
              <a:uLnTx/>
              <a:uFillTx/>
              <a:latin typeface="Calibri"/>
              <a:ea typeface="Arial" charset="0"/>
              <a:cs typeface="Calibri" panose="020F0502020204030204" pitchFamily="34" charset="0"/>
            </a:endParaRPr>
          </a:p>
        </p:txBody>
      </p:sp>
    </p:spTree>
    <p:custDataLst>
      <p:tags r:id="rId1"/>
    </p:custDataLst>
    <p:extLst>
      <p:ext uri="{BB962C8B-B14F-4D97-AF65-F5344CB8AC3E}">
        <p14:creationId xmlns:p14="http://schemas.microsoft.com/office/powerpoint/2010/main" val="415930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10472F-622B-ED4D-2627-F644EA4ABFFA}"/>
              </a:ext>
            </a:extLst>
          </p:cNvPr>
          <p:cNvSpPr>
            <a:spLocks noGrp="1"/>
          </p:cNvSpPr>
          <p:nvPr>
            <p:ph type="title"/>
          </p:nvPr>
        </p:nvSpPr>
        <p:spPr>
          <a:xfrm>
            <a:off x="839416" y="29236"/>
            <a:ext cx="10358967" cy="1023500"/>
          </a:xfrm>
        </p:spPr>
        <p:txBody>
          <a:bodyPr/>
          <a:lstStyle/>
          <a:p>
            <a:r>
              <a:rPr lang="en-US" dirty="0"/>
              <a:t>Incidence and Management Recommendations for Select BTK Inhibitor-Associated Cardiologic Adverse Events and Bleeding</a:t>
            </a:r>
          </a:p>
        </p:txBody>
      </p:sp>
      <p:sp>
        <p:nvSpPr>
          <p:cNvPr id="5" name="TextBox 4">
            <a:extLst>
              <a:ext uri="{FF2B5EF4-FFF2-40B4-BE49-F238E27FC236}">
                <a16:creationId xmlns:a16="http://schemas.microsoft.com/office/drawing/2014/main" id="{D16D5567-2EF1-B1AB-9B8E-1CA8BA534583}"/>
              </a:ext>
            </a:extLst>
          </p:cNvPr>
          <p:cNvSpPr txBox="1"/>
          <p:nvPr/>
        </p:nvSpPr>
        <p:spPr>
          <a:xfrm>
            <a:off x="7509" y="6505599"/>
            <a:ext cx="6411948" cy="323165"/>
          </a:xfrm>
          <a:prstGeom prst="rect">
            <a:avLst/>
          </a:prstGeom>
          <a:noFill/>
        </p:spPr>
        <p:txBody>
          <a:bodyPr wrap="none" rtlCol="0">
            <a:spAutoFit/>
          </a:bodyPr>
          <a:lstStyle/>
          <a:p>
            <a:pPr defTabSz="914400" fontAlgn="auto">
              <a:spcBef>
                <a:spcPts val="0"/>
              </a:spcBef>
              <a:spcAft>
                <a:spcPts val="0"/>
              </a:spcAft>
              <a:defRPr/>
            </a:pP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Galitzia</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A et al. </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Cancers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2024;16:1996; </a:t>
            </a:r>
            <a:r>
              <a:rPr lang="en-US" sz="1500" b="0" dirty="0" err="1">
                <a:solidFill>
                  <a:schemeClr val="tx1"/>
                </a:solidFill>
                <a:latin typeface="Calibri" panose="020F0502020204030204" pitchFamily="34" charset="0"/>
                <a:cs typeface="Calibri" panose="020F0502020204030204" pitchFamily="34" charset="0"/>
              </a:rPr>
              <a:t>Jurczak</a:t>
            </a:r>
            <a:r>
              <a:rPr lang="en-US" sz="1500" b="0" dirty="0">
                <a:solidFill>
                  <a:schemeClr val="tx1"/>
                </a:solidFill>
                <a:latin typeface="Calibri" panose="020F0502020204030204" pitchFamily="34" charset="0"/>
                <a:cs typeface="Calibri" panose="020F0502020204030204" pitchFamily="34" charset="0"/>
              </a:rPr>
              <a:t> W et al. EHA 2023;Abstract P618.</a:t>
            </a:r>
          </a:p>
        </p:txBody>
      </p:sp>
      <p:graphicFrame>
        <p:nvGraphicFramePr>
          <p:cNvPr id="6" name="Table 6">
            <a:extLst>
              <a:ext uri="{FF2B5EF4-FFF2-40B4-BE49-F238E27FC236}">
                <a16:creationId xmlns:a16="http://schemas.microsoft.com/office/drawing/2014/main" id="{B7829FBE-FE91-11FB-CD4F-0FEC9F748CD9}"/>
              </a:ext>
            </a:extLst>
          </p:cNvPr>
          <p:cNvGraphicFramePr>
            <a:graphicFrameLocks/>
          </p:cNvGraphicFramePr>
          <p:nvPr>
            <p:extLst>
              <p:ext uri="{D42A27DB-BD31-4B8C-83A1-F6EECF244321}">
                <p14:modId xmlns:p14="http://schemas.microsoft.com/office/powerpoint/2010/main" val="1893889059"/>
              </p:ext>
            </p:extLst>
          </p:nvPr>
        </p:nvGraphicFramePr>
        <p:xfrm>
          <a:off x="479376" y="992088"/>
          <a:ext cx="11453506" cy="5303520"/>
        </p:xfrm>
        <a:graphic>
          <a:graphicData uri="http://schemas.openxmlformats.org/drawingml/2006/table">
            <a:tbl>
              <a:tblPr firstRow="1" bandRow="1">
                <a:tableStyleId>{21E4AEA4-8DFA-4A89-87EB-49C32662AFE0}</a:tableStyleId>
              </a:tblPr>
              <a:tblGrid>
                <a:gridCol w="1812177">
                  <a:extLst>
                    <a:ext uri="{9D8B030D-6E8A-4147-A177-3AD203B41FA5}">
                      <a16:colId xmlns:a16="http://schemas.microsoft.com/office/drawing/2014/main" val="1699538474"/>
                    </a:ext>
                  </a:extLst>
                </a:gridCol>
                <a:gridCol w="2580311">
                  <a:extLst>
                    <a:ext uri="{9D8B030D-6E8A-4147-A177-3AD203B41FA5}">
                      <a16:colId xmlns:a16="http://schemas.microsoft.com/office/drawing/2014/main" val="1394181726"/>
                    </a:ext>
                  </a:extLst>
                </a:gridCol>
                <a:gridCol w="2808312">
                  <a:extLst>
                    <a:ext uri="{9D8B030D-6E8A-4147-A177-3AD203B41FA5}">
                      <a16:colId xmlns:a16="http://schemas.microsoft.com/office/drawing/2014/main" val="1537114102"/>
                    </a:ext>
                  </a:extLst>
                </a:gridCol>
                <a:gridCol w="4252706">
                  <a:extLst>
                    <a:ext uri="{9D8B030D-6E8A-4147-A177-3AD203B41FA5}">
                      <a16:colId xmlns:a16="http://schemas.microsoft.com/office/drawing/2014/main" val="2182947723"/>
                    </a:ext>
                  </a:extLst>
                </a:gridCol>
              </a:tblGrid>
              <a:tr h="836405">
                <a:tc>
                  <a:txBody>
                    <a:bodyPr/>
                    <a:lstStyle/>
                    <a:p>
                      <a:r>
                        <a:rPr lang="en-US" dirty="0"/>
                        <a:t>Adverse event</a:t>
                      </a:r>
                    </a:p>
                  </a:txBody>
                  <a:tcPr anchor="b">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r>
                        <a:rPr lang="en-US" dirty="0"/>
                        <a:t>BTK inhibitor</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r>
                        <a:rPr lang="en-US" dirty="0"/>
                        <a:t>Incidence</a:t>
                      </a:r>
                      <a:br>
                        <a:rPr lang="en-US" dirty="0"/>
                      </a:br>
                      <a:r>
                        <a:rPr lang="en-US" dirty="0"/>
                        <a:t>Any grade, Grade ≥3</a:t>
                      </a:r>
                      <a:br>
                        <a:rPr lang="en-US" dirty="0"/>
                      </a:br>
                      <a:r>
                        <a:rPr lang="en-US" dirty="0"/>
                        <a:t>%</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r>
                        <a:rPr lang="en-US" dirty="0"/>
                        <a:t>Management</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extLst>
                  <a:ext uri="{0D108BD9-81ED-4DB2-BD59-A6C34878D82A}">
                    <a16:rowId xmlns:a16="http://schemas.microsoft.com/office/drawing/2014/main" val="1134301845"/>
                  </a:ext>
                </a:extLst>
              </a:tr>
              <a:tr h="334562">
                <a:tc rowSpan="4">
                  <a:txBody>
                    <a:bodyPr/>
                    <a:lstStyle/>
                    <a:p>
                      <a:r>
                        <a:rPr lang="en-US" dirty="0"/>
                        <a:t>Atrial fibrillation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a:txBody>
                    <a:bodyPr/>
                    <a:lstStyle/>
                    <a:p>
                      <a:pPr algn="ctr"/>
                      <a:r>
                        <a:rPr lang="en-US" dirty="0"/>
                        <a:t>Ibrutinib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a:txBody>
                    <a:bodyPr/>
                    <a:lstStyle/>
                    <a:p>
                      <a:pPr algn="ctr"/>
                      <a:r>
                        <a:rPr lang="en-US" dirty="0"/>
                        <a:t>16, 2-5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rowSpan="4">
                  <a:txBody>
                    <a:bodyPr/>
                    <a:lstStyle/>
                    <a:p>
                      <a:pPr algn="l"/>
                      <a:r>
                        <a:rPr lang="en-US" b="1" dirty="0"/>
                        <a:t>A</a:t>
                      </a:r>
                      <a:r>
                        <a:rPr lang="en-US" dirty="0"/>
                        <a:t>void stroke; anticoagulation</a:t>
                      </a:r>
                    </a:p>
                    <a:p>
                      <a:pPr algn="l"/>
                      <a:r>
                        <a:rPr lang="en-US" b="1" dirty="0"/>
                        <a:t>B</a:t>
                      </a:r>
                      <a:r>
                        <a:rPr lang="en-US" dirty="0"/>
                        <a:t>etter symptom control: rate vs rhythm</a:t>
                      </a:r>
                    </a:p>
                    <a:p>
                      <a:pPr algn="l"/>
                      <a:r>
                        <a:rPr lang="en-US" b="1" dirty="0"/>
                        <a:t>C</a:t>
                      </a:r>
                      <a:r>
                        <a:rPr lang="en-US" dirty="0"/>
                        <a:t>ardiovascular and other comorbidity management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extLst>
                  <a:ext uri="{0D108BD9-81ED-4DB2-BD59-A6C34878D82A}">
                    <a16:rowId xmlns:a16="http://schemas.microsoft.com/office/drawing/2014/main" val="2711307296"/>
                  </a:ext>
                </a:extLst>
              </a:tr>
              <a:tr h="334562">
                <a:tc vMerge="1">
                  <a:txBody>
                    <a:bodyPr/>
                    <a:lstStyle/>
                    <a:p>
                      <a:endParaRPr lang="en-US"/>
                    </a:p>
                  </a:txBody>
                  <a:tcPr/>
                </a:tc>
                <a:tc>
                  <a:txBody>
                    <a:bodyPr/>
                    <a:lstStyle/>
                    <a:p>
                      <a:pPr algn="ctr"/>
                      <a:r>
                        <a:rPr lang="en-US" dirty="0"/>
                        <a:t>Acalabrutinib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a:txBody>
                    <a:bodyPr/>
                    <a:lstStyle/>
                    <a:p>
                      <a:pPr algn="ctr"/>
                      <a:r>
                        <a:rPr lang="en-US" dirty="0"/>
                        <a:t>6-9, 1-5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vMerge="1">
                  <a:txBody>
                    <a:bodyPr/>
                    <a:lstStyle/>
                    <a:p>
                      <a:endParaRPr lang="en-US"/>
                    </a:p>
                  </a:txBody>
                  <a:tcPr/>
                </a:tc>
                <a:extLst>
                  <a:ext uri="{0D108BD9-81ED-4DB2-BD59-A6C34878D82A}">
                    <a16:rowId xmlns:a16="http://schemas.microsoft.com/office/drawing/2014/main" val="71400045"/>
                  </a:ext>
                </a:extLst>
              </a:tr>
              <a:tr h="334562">
                <a:tc vMerge="1">
                  <a:txBody>
                    <a:bodyPr/>
                    <a:lstStyle/>
                    <a:p>
                      <a:endParaRPr lang="en-US"/>
                    </a:p>
                  </a:txBody>
                  <a:tcPr/>
                </a:tc>
                <a:tc>
                  <a:txBody>
                    <a:bodyPr/>
                    <a:lstStyle/>
                    <a:p>
                      <a:pPr algn="ctr"/>
                      <a:r>
                        <a:rPr lang="en-US" dirty="0"/>
                        <a:t>Zanubrutinib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a:txBody>
                    <a:bodyPr/>
                    <a:lstStyle/>
                    <a:p>
                      <a:pPr algn="ctr"/>
                      <a:r>
                        <a:rPr lang="en-US" dirty="0"/>
                        <a:t>3-6, ≤1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vMerge="1">
                  <a:txBody>
                    <a:bodyPr/>
                    <a:lstStyle/>
                    <a:p>
                      <a:endParaRPr lang="en-US"/>
                    </a:p>
                  </a:txBody>
                  <a:tcPr/>
                </a:tc>
                <a:extLst>
                  <a:ext uri="{0D108BD9-81ED-4DB2-BD59-A6C34878D82A}">
                    <a16:rowId xmlns:a16="http://schemas.microsoft.com/office/drawing/2014/main" val="1315458662"/>
                  </a:ext>
                </a:extLst>
              </a:tr>
              <a:tr h="334562">
                <a:tc vMerge="1">
                  <a:txBody>
                    <a:bodyPr/>
                    <a:lstStyle/>
                    <a:p>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a:txBody>
                    <a:bodyPr/>
                    <a:lstStyle/>
                    <a:p>
                      <a:pPr algn="ctr"/>
                      <a:r>
                        <a:rPr lang="en-US" dirty="0" err="1"/>
                        <a:t>Pirtobrutinib</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a:txBody>
                    <a:bodyPr/>
                    <a:lstStyle/>
                    <a:p>
                      <a:pPr algn="ctr"/>
                      <a:r>
                        <a:rPr lang="en-US" dirty="0"/>
                        <a:t>2.8, 1.2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vMerge="1">
                  <a:txBody>
                    <a:bodyPr/>
                    <a:lstStyle/>
                    <a:p>
                      <a:pPr algn="ct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extLst>
                  <a:ext uri="{0D108BD9-81ED-4DB2-BD59-A6C34878D82A}">
                    <a16:rowId xmlns:a16="http://schemas.microsoft.com/office/drawing/2014/main" val="3216479020"/>
                  </a:ext>
                </a:extLst>
              </a:tr>
              <a:tr h="334562">
                <a:tc rowSpan="4">
                  <a:txBody>
                    <a:bodyPr/>
                    <a:lstStyle/>
                    <a:p>
                      <a:r>
                        <a:rPr lang="en-US" dirty="0"/>
                        <a:t>Hypertension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Ibrutinib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16-23, 8-12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4">
                  <a:txBody>
                    <a:bodyPr/>
                    <a:lstStyle/>
                    <a:p>
                      <a:pPr algn="l"/>
                      <a:r>
                        <a:rPr lang="en-US" dirty="0"/>
                        <a:t>Correct predisposing factors</a:t>
                      </a:r>
                    </a:p>
                    <a:p>
                      <a:pPr algn="l"/>
                      <a:r>
                        <a:rPr lang="en-US" dirty="0"/>
                        <a:t>Antihypertensive therapy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73736466"/>
                  </a:ext>
                </a:extLst>
              </a:tr>
              <a:tr h="334562">
                <a:tc vMerge="1">
                  <a:txBody>
                    <a:bodyPr/>
                    <a:lstStyle/>
                    <a:p>
                      <a:endParaRPr lang="en-US"/>
                    </a:p>
                  </a:txBody>
                  <a:tcPr/>
                </a:tc>
                <a:tc>
                  <a:txBody>
                    <a:bodyPr/>
                    <a:lstStyle/>
                    <a:p>
                      <a:pPr algn="ctr"/>
                      <a:r>
                        <a:rPr lang="en-US" dirty="0"/>
                        <a:t>Acalabrutinib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7-9, 3-4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US"/>
                    </a:p>
                  </a:txBody>
                  <a:tcPr/>
                </a:tc>
                <a:extLst>
                  <a:ext uri="{0D108BD9-81ED-4DB2-BD59-A6C34878D82A}">
                    <a16:rowId xmlns:a16="http://schemas.microsoft.com/office/drawing/2014/main" val="1042380911"/>
                  </a:ext>
                </a:extLst>
              </a:tr>
              <a:tr h="334562">
                <a:tc vMerge="1">
                  <a:txBody>
                    <a:bodyPr/>
                    <a:lstStyle/>
                    <a:p>
                      <a:endParaRPr lang="en-US"/>
                    </a:p>
                  </a:txBody>
                  <a:tcPr/>
                </a:tc>
                <a:tc>
                  <a:txBody>
                    <a:bodyPr/>
                    <a:lstStyle/>
                    <a:p>
                      <a:pPr algn="ctr"/>
                      <a:r>
                        <a:rPr lang="en-US" dirty="0"/>
                        <a:t>Zanubrutinib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14-17, 6-15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US"/>
                    </a:p>
                  </a:txBody>
                  <a:tcPr/>
                </a:tc>
                <a:extLst>
                  <a:ext uri="{0D108BD9-81ED-4DB2-BD59-A6C34878D82A}">
                    <a16:rowId xmlns:a16="http://schemas.microsoft.com/office/drawing/2014/main" val="537889398"/>
                  </a:ext>
                </a:extLst>
              </a:tr>
              <a:tr h="334562">
                <a:tc vMerge="1">
                  <a:txBody>
                    <a:bodyPr/>
                    <a:lstStyle/>
                    <a:p>
                      <a:endParaRPr lang="en-US"/>
                    </a:p>
                  </a:txBody>
                  <a:tcPr/>
                </a:tc>
                <a:tc>
                  <a:txBody>
                    <a:bodyPr/>
                    <a:lstStyle/>
                    <a:p>
                      <a:pPr algn="ctr"/>
                      <a:r>
                        <a:rPr lang="en-US" dirty="0" err="1"/>
                        <a:t>Pirtobrutinib</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9.2, 2.3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US"/>
                    </a:p>
                  </a:txBody>
                  <a:tcPr/>
                </a:tc>
                <a:extLst>
                  <a:ext uri="{0D108BD9-81ED-4DB2-BD59-A6C34878D82A}">
                    <a16:rowId xmlns:a16="http://schemas.microsoft.com/office/drawing/2014/main" val="3918739128"/>
                  </a:ext>
                </a:extLst>
              </a:tr>
              <a:tr h="334562">
                <a:tc rowSpan="4">
                  <a:txBody>
                    <a:bodyPr/>
                    <a:lstStyle/>
                    <a:p>
                      <a:r>
                        <a:rPr lang="en-US" dirty="0"/>
                        <a:t>Bleeding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a:txBody>
                    <a:bodyPr/>
                    <a:lstStyle/>
                    <a:p>
                      <a:pPr algn="ctr"/>
                      <a:r>
                        <a:rPr lang="en-US" dirty="0"/>
                        <a:t>Ibrutinib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a:txBody>
                    <a:bodyPr/>
                    <a:lstStyle/>
                    <a:p>
                      <a:pPr algn="ctr"/>
                      <a:r>
                        <a:rPr lang="en-US" dirty="0"/>
                        <a:t>36-51, 3-4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rowSpan="4">
                  <a:txBody>
                    <a:bodyPr/>
                    <a:lstStyle/>
                    <a:p>
                      <a:pPr algn="l"/>
                      <a:r>
                        <a:rPr lang="en-US" dirty="0"/>
                        <a:t>Minor bleeding: no intervention</a:t>
                      </a:r>
                    </a:p>
                    <a:p>
                      <a:pPr algn="l"/>
                      <a:r>
                        <a:rPr lang="en-US" dirty="0"/>
                        <a:t>Major bleeding:</a:t>
                      </a:r>
                    </a:p>
                    <a:p>
                      <a:pPr marL="285750" indent="-285750" algn="l">
                        <a:buFont typeface="Arial" panose="020B0604020202020204" pitchFamily="34" charset="0"/>
                        <a:buChar char="•"/>
                      </a:pPr>
                      <a:r>
                        <a:rPr lang="en-US" dirty="0"/>
                        <a:t>Consider treatment discontinuation</a:t>
                      </a:r>
                    </a:p>
                    <a:p>
                      <a:pPr marL="285750" indent="-285750" algn="l">
                        <a:buFont typeface="Arial" panose="020B0604020202020204" pitchFamily="34" charset="0"/>
                        <a:buChar char="•"/>
                      </a:pPr>
                      <a:r>
                        <a:rPr lang="en-US" dirty="0"/>
                        <a:t>Platelet transfusions regardless of platelet counts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extLst>
                  <a:ext uri="{0D108BD9-81ED-4DB2-BD59-A6C34878D82A}">
                    <a16:rowId xmlns:a16="http://schemas.microsoft.com/office/drawing/2014/main" val="3741775534"/>
                  </a:ext>
                </a:extLst>
              </a:tr>
              <a:tr h="334562">
                <a:tc vMerge="1">
                  <a:txBody>
                    <a:bodyPr/>
                    <a:lstStyle/>
                    <a:p>
                      <a:endParaRPr lang="en-US"/>
                    </a:p>
                  </a:txBody>
                  <a:tcPr/>
                </a:tc>
                <a:tc>
                  <a:txBody>
                    <a:bodyPr/>
                    <a:lstStyle/>
                    <a:p>
                      <a:pPr algn="ctr"/>
                      <a:r>
                        <a:rPr lang="en-US"/>
                        <a:t>Acalabrutinib</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a:txBody>
                    <a:bodyPr/>
                    <a:lstStyle/>
                    <a:p>
                      <a:pPr marL="0" marR="0" lvl="0" indent="0" algn="ctr" defTabSz="914115" rtl="0" eaLnBrk="1" fontAlgn="auto" latinLnBrk="0" hangingPunct="1">
                        <a:lnSpc>
                          <a:spcPct val="100000"/>
                        </a:lnSpc>
                        <a:spcBef>
                          <a:spcPts val="0"/>
                        </a:spcBef>
                        <a:spcAft>
                          <a:spcPts val="0"/>
                        </a:spcAft>
                        <a:buClrTx/>
                        <a:buSzTx/>
                        <a:buFontTx/>
                        <a:buNone/>
                        <a:tabLst/>
                        <a:defRPr/>
                      </a:pPr>
                      <a:r>
                        <a:rPr lang="en-US" dirty="0"/>
                        <a:t>36-51, 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vMerge="1">
                  <a:txBody>
                    <a:bodyPr/>
                    <a:lstStyle/>
                    <a:p>
                      <a:endParaRPr lang="en-US"/>
                    </a:p>
                  </a:txBody>
                  <a:tcPr/>
                </a:tc>
                <a:extLst>
                  <a:ext uri="{0D108BD9-81ED-4DB2-BD59-A6C34878D82A}">
                    <a16:rowId xmlns:a16="http://schemas.microsoft.com/office/drawing/2014/main" val="946028481"/>
                  </a:ext>
                </a:extLst>
              </a:tr>
              <a:tr h="334562">
                <a:tc vMerge="1">
                  <a:txBody>
                    <a:bodyPr/>
                    <a:lstStyle/>
                    <a:p>
                      <a:endParaRPr lang="en-US"/>
                    </a:p>
                  </a:txBody>
                  <a:tcPr/>
                </a:tc>
                <a:tc>
                  <a:txBody>
                    <a:bodyPr/>
                    <a:lstStyle/>
                    <a:p>
                      <a:pPr algn="ctr"/>
                      <a:r>
                        <a:rPr lang="en-US" dirty="0"/>
                        <a:t>Zanubrutinib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a:txBody>
                    <a:bodyPr/>
                    <a:lstStyle/>
                    <a:p>
                      <a:pPr marL="0" marR="0" lvl="0" indent="0" algn="ctr" defTabSz="914115" rtl="0" eaLnBrk="1" fontAlgn="auto" latinLnBrk="0" hangingPunct="1">
                        <a:lnSpc>
                          <a:spcPct val="100000"/>
                        </a:lnSpc>
                        <a:spcBef>
                          <a:spcPts val="0"/>
                        </a:spcBef>
                        <a:spcAft>
                          <a:spcPts val="0"/>
                        </a:spcAft>
                        <a:buClrTx/>
                        <a:buSzTx/>
                        <a:buFontTx/>
                        <a:buNone/>
                        <a:tabLst/>
                        <a:defRPr/>
                      </a:pPr>
                      <a:r>
                        <a:rPr lang="en-US" dirty="0"/>
                        <a:t>36-45, 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vMerge="1">
                  <a:txBody>
                    <a:bodyPr/>
                    <a:lstStyle/>
                    <a:p>
                      <a:endParaRPr lang="en-US"/>
                    </a:p>
                  </a:txBody>
                  <a:tcPr/>
                </a:tc>
                <a:extLst>
                  <a:ext uri="{0D108BD9-81ED-4DB2-BD59-A6C34878D82A}">
                    <a16:rowId xmlns:a16="http://schemas.microsoft.com/office/drawing/2014/main" val="601385504"/>
                  </a:ext>
                </a:extLst>
              </a:tr>
              <a:tr h="334562">
                <a:tc vMerge="1">
                  <a:txBody>
                    <a:bodyPr/>
                    <a:lstStyle/>
                    <a:p>
                      <a:endParaRPr lang="en-US"/>
                    </a:p>
                  </a:txBody>
                  <a:tcPr/>
                </a:tc>
                <a:tc>
                  <a:txBody>
                    <a:bodyPr/>
                    <a:lstStyle/>
                    <a:p>
                      <a:pPr algn="ctr"/>
                      <a:r>
                        <a:rPr lang="en-US" dirty="0" err="1"/>
                        <a:t>Pirtobrutinib</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a:txBody>
                    <a:bodyPr/>
                    <a:lstStyle/>
                    <a:p>
                      <a:pPr algn="ctr"/>
                      <a:r>
                        <a:rPr lang="en-US" dirty="0"/>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vMerge="1">
                  <a:txBody>
                    <a:bodyPr/>
                    <a:lstStyle/>
                    <a:p>
                      <a:endParaRPr lang="en-US"/>
                    </a:p>
                  </a:txBody>
                  <a:tcPr/>
                </a:tc>
                <a:extLst>
                  <a:ext uri="{0D108BD9-81ED-4DB2-BD59-A6C34878D82A}">
                    <a16:rowId xmlns:a16="http://schemas.microsoft.com/office/drawing/2014/main" val="2579642736"/>
                  </a:ext>
                </a:extLst>
              </a:tr>
            </a:tbl>
          </a:graphicData>
        </a:graphic>
      </p:graphicFrame>
    </p:spTree>
    <p:extLst>
      <p:ext uri="{BB962C8B-B14F-4D97-AF65-F5344CB8AC3E}">
        <p14:creationId xmlns:p14="http://schemas.microsoft.com/office/powerpoint/2010/main" val="40771105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10472F-622B-ED4D-2627-F644EA4ABFFA}"/>
              </a:ext>
            </a:extLst>
          </p:cNvPr>
          <p:cNvSpPr>
            <a:spLocks noGrp="1"/>
          </p:cNvSpPr>
          <p:nvPr>
            <p:ph type="title"/>
          </p:nvPr>
        </p:nvSpPr>
        <p:spPr>
          <a:xfrm>
            <a:off x="839416" y="29236"/>
            <a:ext cx="10358967" cy="1031885"/>
          </a:xfrm>
        </p:spPr>
        <p:txBody>
          <a:bodyPr/>
          <a:lstStyle/>
          <a:p>
            <a:r>
              <a:rPr lang="en-US" dirty="0"/>
              <a:t>Incidence and Management Recommendations for Select BTK Inhibitor-Associated </a:t>
            </a:r>
            <a:r>
              <a:rPr lang="en-US" dirty="0" err="1"/>
              <a:t>Noncardiovascular</a:t>
            </a:r>
            <a:r>
              <a:rPr lang="en-US" dirty="0"/>
              <a:t> Adverse Events</a:t>
            </a:r>
          </a:p>
        </p:txBody>
      </p:sp>
      <p:sp>
        <p:nvSpPr>
          <p:cNvPr id="5" name="TextBox 4">
            <a:extLst>
              <a:ext uri="{FF2B5EF4-FFF2-40B4-BE49-F238E27FC236}">
                <a16:creationId xmlns:a16="http://schemas.microsoft.com/office/drawing/2014/main" id="{D16D5567-2EF1-B1AB-9B8E-1CA8BA534583}"/>
              </a:ext>
            </a:extLst>
          </p:cNvPr>
          <p:cNvSpPr txBox="1"/>
          <p:nvPr/>
        </p:nvSpPr>
        <p:spPr>
          <a:xfrm>
            <a:off x="7509" y="6505599"/>
            <a:ext cx="6411948" cy="323165"/>
          </a:xfrm>
          <a:prstGeom prst="rect">
            <a:avLst/>
          </a:prstGeom>
          <a:noFill/>
        </p:spPr>
        <p:txBody>
          <a:bodyPr wrap="none" rtlCol="0">
            <a:spAutoFit/>
          </a:bodyPr>
          <a:lstStyle/>
          <a:p>
            <a:pPr defTabSz="914400" fontAlgn="auto">
              <a:spcBef>
                <a:spcPts val="0"/>
              </a:spcBef>
              <a:spcAft>
                <a:spcPts val="0"/>
              </a:spcAft>
              <a:defRPr/>
            </a:pP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Galitzia</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A et al. </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Cancers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2024;16:1996; </a:t>
            </a:r>
            <a:r>
              <a:rPr lang="en-US" sz="1500" b="0" dirty="0" err="1">
                <a:solidFill>
                  <a:schemeClr val="tx1"/>
                </a:solidFill>
                <a:latin typeface="Calibri" panose="020F0502020204030204" pitchFamily="34" charset="0"/>
                <a:cs typeface="Calibri" panose="020F0502020204030204" pitchFamily="34" charset="0"/>
              </a:rPr>
              <a:t>Jurczak</a:t>
            </a:r>
            <a:r>
              <a:rPr lang="en-US" sz="1500" b="0" dirty="0">
                <a:solidFill>
                  <a:schemeClr val="tx1"/>
                </a:solidFill>
                <a:latin typeface="Calibri" panose="020F0502020204030204" pitchFamily="34" charset="0"/>
                <a:cs typeface="Calibri" panose="020F0502020204030204" pitchFamily="34" charset="0"/>
              </a:rPr>
              <a:t> W et al. EHA 2023;Abstract P618.</a:t>
            </a:r>
          </a:p>
        </p:txBody>
      </p:sp>
      <p:graphicFrame>
        <p:nvGraphicFramePr>
          <p:cNvPr id="6" name="Table 6">
            <a:extLst>
              <a:ext uri="{FF2B5EF4-FFF2-40B4-BE49-F238E27FC236}">
                <a16:creationId xmlns:a16="http://schemas.microsoft.com/office/drawing/2014/main" id="{B7829FBE-FE91-11FB-CD4F-0FEC9F748CD9}"/>
              </a:ext>
            </a:extLst>
          </p:cNvPr>
          <p:cNvGraphicFramePr>
            <a:graphicFrameLocks/>
          </p:cNvGraphicFramePr>
          <p:nvPr>
            <p:extLst>
              <p:ext uri="{D42A27DB-BD31-4B8C-83A1-F6EECF244321}">
                <p14:modId xmlns:p14="http://schemas.microsoft.com/office/powerpoint/2010/main" val="883655085"/>
              </p:ext>
            </p:extLst>
          </p:nvPr>
        </p:nvGraphicFramePr>
        <p:xfrm>
          <a:off x="479376" y="1027887"/>
          <a:ext cx="11453506" cy="5303520"/>
        </p:xfrm>
        <a:graphic>
          <a:graphicData uri="http://schemas.openxmlformats.org/drawingml/2006/table">
            <a:tbl>
              <a:tblPr firstRow="1" bandRow="1">
                <a:tableStyleId>{21E4AEA4-8DFA-4A89-87EB-49C32662AFE0}</a:tableStyleId>
              </a:tblPr>
              <a:tblGrid>
                <a:gridCol w="1812177">
                  <a:extLst>
                    <a:ext uri="{9D8B030D-6E8A-4147-A177-3AD203B41FA5}">
                      <a16:colId xmlns:a16="http://schemas.microsoft.com/office/drawing/2014/main" val="1699538474"/>
                    </a:ext>
                  </a:extLst>
                </a:gridCol>
                <a:gridCol w="2580311">
                  <a:extLst>
                    <a:ext uri="{9D8B030D-6E8A-4147-A177-3AD203B41FA5}">
                      <a16:colId xmlns:a16="http://schemas.microsoft.com/office/drawing/2014/main" val="1394181726"/>
                    </a:ext>
                  </a:extLst>
                </a:gridCol>
                <a:gridCol w="2808312">
                  <a:extLst>
                    <a:ext uri="{9D8B030D-6E8A-4147-A177-3AD203B41FA5}">
                      <a16:colId xmlns:a16="http://schemas.microsoft.com/office/drawing/2014/main" val="1537114102"/>
                    </a:ext>
                  </a:extLst>
                </a:gridCol>
                <a:gridCol w="4252706">
                  <a:extLst>
                    <a:ext uri="{9D8B030D-6E8A-4147-A177-3AD203B41FA5}">
                      <a16:colId xmlns:a16="http://schemas.microsoft.com/office/drawing/2014/main" val="2182947723"/>
                    </a:ext>
                  </a:extLst>
                </a:gridCol>
              </a:tblGrid>
              <a:tr h="582712">
                <a:tc>
                  <a:txBody>
                    <a:bodyPr/>
                    <a:lstStyle/>
                    <a:p>
                      <a:r>
                        <a:rPr lang="en-US" dirty="0"/>
                        <a:t>Adverse event</a:t>
                      </a:r>
                    </a:p>
                  </a:txBody>
                  <a:tcPr anchor="b">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r>
                        <a:rPr lang="en-US" dirty="0"/>
                        <a:t>BTK inhibitor</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r>
                        <a:rPr lang="en-US" dirty="0"/>
                        <a:t>Incidence</a:t>
                      </a:r>
                      <a:br>
                        <a:rPr lang="en-US" dirty="0"/>
                      </a:br>
                      <a:r>
                        <a:rPr lang="en-US" dirty="0"/>
                        <a:t>Any grade, Grade ≥3</a:t>
                      </a:r>
                      <a:br>
                        <a:rPr lang="en-US" dirty="0"/>
                      </a:br>
                      <a:r>
                        <a:rPr lang="en-US" dirty="0"/>
                        <a:t>%</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r>
                        <a:rPr lang="en-US" dirty="0"/>
                        <a:t>Management</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extLst>
                  <a:ext uri="{0D108BD9-81ED-4DB2-BD59-A6C34878D82A}">
                    <a16:rowId xmlns:a16="http://schemas.microsoft.com/office/drawing/2014/main" val="1134301845"/>
                  </a:ext>
                </a:extLst>
              </a:tr>
              <a:tr h="252401">
                <a:tc rowSpan="4">
                  <a:txBody>
                    <a:bodyPr/>
                    <a:lstStyle/>
                    <a:p>
                      <a:r>
                        <a:rPr lang="en-US" dirty="0"/>
                        <a:t>Neutropenia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a:txBody>
                    <a:bodyPr/>
                    <a:lstStyle/>
                    <a:p>
                      <a:pPr algn="ctr"/>
                      <a:r>
                        <a:rPr lang="en-US" dirty="0"/>
                        <a:t>Ibrutinib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a:txBody>
                    <a:bodyPr/>
                    <a:lstStyle/>
                    <a:p>
                      <a:pPr algn="ctr"/>
                      <a:r>
                        <a:rPr lang="en-US" dirty="0"/>
                        <a:t>25-39, 13-31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rowSpan="4">
                  <a:txBody>
                    <a:bodyPr/>
                    <a:lstStyle/>
                    <a:p>
                      <a:pPr algn="l"/>
                      <a:r>
                        <a:rPr lang="en-US" dirty="0"/>
                        <a:t>Growth factor support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extLst>
                  <a:ext uri="{0D108BD9-81ED-4DB2-BD59-A6C34878D82A}">
                    <a16:rowId xmlns:a16="http://schemas.microsoft.com/office/drawing/2014/main" val="2711307296"/>
                  </a:ext>
                </a:extLst>
              </a:tr>
              <a:tr h="252400">
                <a:tc vMerge="1">
                  <a:txBody>
                    <a:bodyPr/>
                    <a:lstStyle/>
                    <a:p>
                      <a:endParaRPr lang="en-US"/>
                    </a:p>
                  </a:txBody>
                  <a:tcPr/>
                </a:tc>
                <a:tc>
                  <a:txBody>
                    <a:bodyPr/>
                    <a:lstStyle/>
                    <a:p>
                      <a:pPr algn="ctr"/>
                      <a:r>
                        <a:rPr lang="en-US" dirty="0"/>
                        <a:t>Acalabrutinib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a:txBody>
                    <a:bodyPr/>
                    <a:lstStyle/>
                    <a:p>
                      <a:pPr algn="ctr"/>
                      <a:r>
                        <a:rPr lang="en-US" dirty="0"/>
                        <a:t>21-23, 13-19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vMerge="1">
                  <a:txBody>
                    <a:bodyPr/>
                    <a:lstStyle/>
                    <a:p>
                      <a:endParaRPr lang="en-US"/>
                    </a:p>
                  </a:txBody>
                  <a:tcPr/>
                </a:tc>
                <a:extLst>
                  <a:ext uri="{0D108BD9-81ED-4DB2-BD59-A6C34878D82A}">
                    <a16:rowId xmlns:a16="http://schemas.microsoft.com/office/drawing/2014/main" val="71400045"/>
                  </a:ext>
                </a:extLst>
              </a:tr>
              <a:tr h="252401">
                <a:tc vMerge="1">
                  <a:txBody>
                    <a:bodyPr/>
                    <a:lstStyle/>
                    <a:p>
                      <a:endParaRPr lang="en-US"/>
                    </a:p>
                  </a:txBody>
                  <a:tcPr/>
                </a:tc>
                <a:tc>
                  <a:txBody>
                    <a:bodyPr/>
                    <a:lstStyle/>
                    <a:p>
                      <a:pPr algn="ctr"/>
                      <a:r>
                        <a:rPr lang="en-US" dirty="0"/>
                        <a:t>Zanubrutinib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a:txBody>
                    <a:bodyPr/>
                    <a:lstStyle/>
                    <a:p>
                      <a:pPr algn="ctr"/>
                      <a:r>
                        <a:rPr lang="en-US" dirty="0"/>
                        <a:t>37-34, 15-19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vMerge="1">
                  <a:txBody>
                    <a:bodyPr/>
                    <a:lstStyle/>
                    <a:p>
                      <a:endParaRPr lang="en-US"/>
                    </a:p>
                  </a:txBody>
                  <a:tcPr/>
                </a:tc>
                <a:extLst>
                  <a:ext uri="{0D108BD9-81ED-4DB2-BD59-A6C34878D82A}">
                    <a16:rowId xmlns:a16="http://schemas.microsoft.com/office/drawing/2014/main" val="1315458662"/>
                  </a:ext>
                </a:extLst>
              </a:tr>
              <a:tr h="252401">
                <a:tc vMerge="1">
                  <a:txBody>
                    <a:bodyPr/>
                    <a:lstStyle/>
                    <a:p>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a:txBody>
                    <a:bodyPr/>
                    <a:lstStyle/>
                    <a:p>
                      <a:pPr algn="ctr"/>
                      <a:r>
                        <a:rPr lang="en-US" dirty="0" err="1"/>
                        <a:t>Pirtobrutinib</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a:txBody>
                    <a:bodyPr/>
                    <a:lstStyle/>
                    <a:p>
                      <a:pPr algn="ctr"/>
                      <a:r>
                        <a:rPr lang="en-US" dirty="0"/>
                        <a:t>25, 20.3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vMerge="1">
                  <a:txBody>
                    <a:bodyPr/>
                    <a:lstStyle/>
                    <a:p>
                      <a:pPr algn="ct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extLst>
                  <a:ext uri="{0D108BD9-81ED-4DB2-BD59-A6C34878D82A}">
                    <a16:rowId xmlns:a16="http://schemas.microsoft.com/office/drawing/2014/main" val="3216479020"/>
                  </a:ext>
                </a:extLst>
              </a:tr>
              <a:tr h="189301">
                <a:tc rowSpan="4">
                  <a:txBody>
                    <a:bodyPr/>
                    <a:lstStyle/>
                    <a:p>
                      <a:r>
                        <a:rPr lang="en-US" dirty="0"/>
                        <a:t>Diarrhea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Ibrutinib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22-59, &lt;1-4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4">
                  <a:txBody>
                    <a:bodyPr/>
                    <a:lstStyle/>
                    <a:p>
                      <a:pPr algn="l"/>
                      <a:r>
                        <a:rPr lang="en-US" dirty="0"/>
                        <a:t>Symptomatic treatments and dose adjustments</a:t>
                      </a:r>
                    </a:p>
                    <a:p>
                      <a:pPr algn="l"/>
                      <a:r>
                        <a:rPr lang="en-US" dirty="0"/>
                        <a:t>Dietary modifications, hydration, anti-diarrheal medications</a:t>
                      </a:r>
                    </a:p>
                    <a:p>
                      <a:pPr algn="l"/>
                      <a:r>
                        <a:rPr lang="en-US" dirty="0"/>
                        <a:t>Probiotics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73736466"/>
                  </a:ext>
                </a:extLst>
              </a:tr>
              <a:tr h="189301">
                <a:tc vMerge="1">
                  <a:txBody>
                    <a:bodyPr/>
                    <a:lstStyle/>
                    <a:p>
                      <a:endParaRPr lang="en-US"/>
                    </a:p>
                  </a:txBody>
                  <a:tcPr/>
                </a:tc>
                <a:tc>
                  <a:txBody>
                    <a:bodyPr/>
                    <a:lstStyle/>
                    <a:p>
                      <a:pPr algn="ctr"/>
                      <a:r>
                        <a:rPr lang="en-US" dirty="0"/>
                        <a:t>Acalabrutinib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18-39, 1-5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US"/>
                    </a:p>
                  </a:txBody>
                  <a:tcPr/>
                </a:tc>
                <a:extLst>
                  <a:ext uri="{0D108BD9-81ED-4DB2-BD59-A6C34878D82A}">
                    <a16:rowId xmlns:a16="http://schemas.microsoft.com/office/drawing/2014/main" val="1042380911"/>
                  </a:ext>
                </a:extLst>
              </a:tr>
              <a:tr h="189301">
                <a:tc vMerge="1">
                  <a:txBody>
                    <a:bodyPr/>
                    <a:lstStyle/>
                    <a:p>
                      <a:endParaRPr lang="en-US"/>
                    </a:p>
                  </a:txBody>
                  <a:tcPr/>
                </a:tc>
                <a:tc>
                  <a:txBody>
                    <a:bodyPr/>
                    <a:lstStyle/>
                    <a:p>
                      <a:pPr algn="ctr"/>
                      <a:r>
                        <a:rPr lang="en-US" dirty="0"/>
                        <a:t>Zanubrutinib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14-18, &lt;1-2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US"/>
                    </a:p>
                  </a:txBody>
                  <a:tcPr/>
                </a:tc>
                <a:extLst>
                  <a:ext uri="{0D108BD9-81ED-4DB2-BD59-A6C34878D82A}">
                    <a16:rowId xmlns:a16="http://schemas.microsoft.com/office/drawing/2014/main" val="537889398"/>
                  </a:ext>
                </a:extLst>
              </a:tr>
              <a:tr h="189301">
                <a:tc vMerge="1">
                  <a:txBody>
                    <a:bodyPr/>
                    <a:lstStyle/>
                    <a:p>
                      <a:endParaRPr lang="en-US"/>
                    </a:p>
                  </a:txBody>
                  <a:tcPr/>
                </a:tc>
                <a:tc>
                  <a:txBody>
                    <a:bodyPr/>
                    <a:lstStyle/>
                    <a:p>
                      <a:pPr algn="ctr"/>
                      <a:r>
                        <a:rPr lang="en-US" dirty="0" err="1"/>
                        <a:t>Pirtobrutinib</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24.2, 0-9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US"/>
                    </a:p>
                  </a:txBody>
                  <a:tcPr/>
                </a:tc>
                <a:extLst>
                  <a:ext uri="{0D108BD9-81ED-4DB2-BD59-A6C34878D82A}">
                    <a16:rowId xmlns:a16="http://schemas.microsoft.com/office/drawing/2014/main" val="3918739128"/>
                  </a:ext>
                </a:extLst>
              </a:tr>
              <a:tr h="189301">
                <a:tc rowSpan="4">
                  <a:txBody>
                    <a:bodyPr/>
                    <a:lstStyle/>
                    <a:p>
                      <a:r>
                        <a:rPr lang="en-US" dirty="0"/>
                        <a:t>Headache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a:txBody>
                    <a:bodyPr/>
                    <a:lstStyle/>
                    <a:p>
                      <a:pPr algn="ctr"/>
                      <a:r>
                        <a:rPr lang="en-US" dirty="0"/>
                        <a:t>Ibrutinib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a:txBody>
                    <a:bodyPr/>
                    <a:lstStyle/>
                    <a:p>
                      <a:pPr marL="0" marR="0" lvl="0" indent="0" algn="ctr" defTabSz="914115" rtl="0" eaLnBrk="1" fontAlgn="auto" latinLnBrk="0" hangingPunct="1">
                        <a:lnSpc>
                          <a:spcPct val="100000"/>
                        </a:lnSpc>
                        <a:spcBef>
                          <a:spcPts val="0"/>
                        </a:spcBef>
                        <a:spcAft>
                          <a:spcPts val="0"/>
                        </a:spcAft>
                        <a:buClrTx/>
                        <a:buSzTx/>
                        <a:buFontTx/>
                        <a:buNone/>
                        <a:tabLst/>
                        <a:defRPr/>
                      </a:pPr>
                      <a:r>
                        <a:rPr lang="en-US" dirty="0"/>
                        <a:t>14-18, 1-2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rowSpan="4">
                  <a:txBody>
                    <a:bodyPr/>
                    <a:lstStyle/>
                    <a:p>
                      <a:pPr algn="l"/>
                      <a:r>
                        <a:rPr lang="en-US" dirty="0"/>
                        <a:t>Moderate dose of caffeine or acetaminophen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extLst>
                  <a:ext uri="{0D108BD9-81ED-4DB2-BD59-A6C34878D82A}">
                    <a16:rowId xmlns:a16="http://schemas.microsoft.com/office/drawing/2014/main" val="3741775534"/>
                  </a:ext>
                </a:extLst>
              </a:tr>
              <a:tr h="189301">
                <a:tc vMerge="1">
                  <a:txBody>
                    <a:bodyPr/>
                    <a:lstStyle/>
                    <a:p>
                      <a:endParaRPr lang="en-US"/>
                    </a:p>
                  </a:txBody>
                  <a:tcPr/>
                </a:tc>
                <a:tc>
                  <a:txBody>
                    <a:bodyPr/>
                    <a:lstStyle/>
                    <a:p>
                      <a:pPr algn="ctr"/>
                      <a:r>
                        <a:rPr lang="en-US" dirty="0"/>
                        <a:t>Acalabrutinib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a:txBody>
                    <a:bodyPr/>
                    <a:lstStyle/>
                    <a:p>
                      <a:pPr marL="0" marR="0" lvl="0" indent="0" algn="ctr" defTabSz="914115" rtl="0" eaLnBrk="1" fontAlgn="auto" latinLnBrk="0" hangingPunct="1">
                        <a:lnSpc>
                          <a:spcPct val="100000"/>
                        </a:lnSpc>
                        <a:spcBef>
                          <a:spcPts val="0"/>
                        </a:spcBef>
                        <a:spcAft>
                          <a:spcPts val="0"/>
                        </a:spcAft>
                        <a:buClrTx/>
                        <a:buSzTx/>
                        <a:buFontTx/>
                        <a:buNone/>
                        <a:tabLst/>
                        <a:defRPr/>
                      </a:pPr>
                      <a:r>
                        <a:rPr lang="en-US" dirty="0"/>
                        <a:t>22-39, &lt;1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vMerge="1">
                  <a:txBody>
                    <a:bodyPr/>
                    <a:lstStyle/>
                    <a:p>
                      <a:endParaRPr lang="en-US"/>
                    </a:p>
                  </a:txBody>
                  <a:tcPr/>
                </a:tc>
                <a:extLst>
                  <a:ext uri="{0D108BD9-81ED-4DB2-BD59-A6C34878D82A}">
                    <a16:rowId xmlns:a16="http://schemas.microsoft.com/office/drawing/2014/main" val="946028481"/>
                  </a:ext>
                </a:extLst>
              </a:tr>
              <a:tr h="189301">
                <a:tc vMerge="1">
                  <a:txBody>
                    <a:bodyPr/>
                    <a:lstStyle/>
                    <a:p>
                      <a:endParaRPr lang="en-US"/>
                    </a:p>
                  </a:txBody>
                  <a:tcPr/>
                </a:tc>
                <a:tc>
                  <a:txBody>
                    <a:bodyPr/>
                    <a:lstStyle/>
                    <a:p>
                      <a:pPr algn="ctr"/>
                      <a:r>
                        <a:rPr lang="en-US" dirty="0"/>
                        <a:t>Zanubrutinib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a:txBody>
                    <a:bodyPr/>
                    <a:lstStyle/>
                    <a:p>
                      <a:pPr marL="0" marR="0" lvl="0" indent="0" algn="ctr" defTabSz="914115" rtl="0" eaLnBrk="1" fontAlgn="auto" latinLnBrk="0" hangingPunct="1">
                        <a:lnSpc>
                          <a:spcPct val="100000"/>
                        </a:lnSpc>
                        <a:spcBef>
                          <a:spcPts val="0"/>
                        </a:spcBef>
                        <a:spcAft>
                          <a:spcPts val="0"/>
                        </a:spcAft>
                        <a:buClrTx/>
                        <a:buSzTx/>
                        <a:buFontTx/>
                        <a:buNone/>
                        <a:tabLst/>
                        <a:defRPr/>
                      </a:pPr>
                      <a:r>
                        <a:rPr lang="en-US" dirty="0"/>
                        <a:t>11-12, 0-1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vMerge="1">
                  <a:txBody>
                    <a:bodyPr/>
                    <a:lstStyle/>
                    <a:p>
                      <a:endParaRPr lang="en-US"/>
                    </a:p>
                  </a:txBody>
                  <a:tcPr/>
                </a:tc>
                <a:extLst>
                  <a:ext uri="{0D108BD9-81ED-4DB2-BD59-A6C34878D82A}">
                    <a16:rowId xmlns:a16="http://schemas.microsoft.com/office/drawing/2014/main" val="601385504"/>
                  </a:ext>
                </a:extLst>
              </a:tr>
              <a:tr h="189301">
                <a:tc vMerge="1">
                  <a:txBody>
                    <a:bodyPr/>
                    <a:lstStyle/>
                    <a:p>
                      <a:endParaRPr lang="en-US"/>
                    </a:p>
                  </a:txBody>
                  <a:tcPr/>
                </a:tc>
                <a:tc>
                  <a:txBody>
                    <a:bodyPr/>
                    <a:lstStyle/>
                    <a:p>
                      <a:pPr algn="ctr"/>
                      <a:r>
                        <a:rPr lang="en-US" dirty="0" err="1"/>
                        <a:t>Pirtobrutinib</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a:txBody>
                    <a:bodyPr/>
                    <a:lstStyle/>
                    <a:p>
                      <a:pPr algn="ctr"/>
                      <a:r>
                        <a:rPr lang="en-US" dirty="0"/>
                        <a:t>13.1, 0.5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vMerge="1">
                  <a:txBody>
                    <a:bodyPr/>
                    <a:lstStyle/>
                    <a:p>
                      <a:endParaRPr lang="en-US"/>
                    </a:p>
                  </a:txBody>
                  <a:tcPr/>
                </a:tc>
                <a:extLst>
                  <a:ext uri="{0D108BD9-81ED-4DB2-BD59-A6C34878D82A}">
                    <a16:rowId xmlns:a16="http://schemas.microsoft.com/office/drawing/2014/main" val="2579642736"/>
                  </a:ext>
                </a:extLst>
              </a:tr>
            </a:tbl>
          </a:graphicData>
        </a:graphic>
      </p:graphicFrame>
    </p:spTree>
    <p:extLst>
      <p:ext uri="{BB962C8B-B14F-4D97-AF65-F5344CB8AC3E}">
        <p14:creationId xmlns:p14="http://schemas.microsoft.com/office/powerpoint/2010/main" val="36451823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3732046-499A-F822-0E06-D5F4A4B26FF2}"/>
              </a:ext>
            </a:extLst>
          </p:cNvPr>
          <p:cNvSpPr/>
          <p:nvPr/>
        </p:nvSpPr>
        <p:spPr bwMode="auto">
          <a:xfrm>
            <a:off x="191345" y="1186954"/>
            <a:ext cx="11809312" cy="490634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5FA37F81-C0F5-3C45-8A86-39F7433B9655}"/>
              </a:ext>
            </a:extLst>
          </p:cNvPr>
          <p:cNvSpPr>
            <a:spLocks noGrp="1"/>
          </p:cNvSpPr>
          <p:nvPr>
            <p:ph type="title"/>
          </p:nvPr>
        </p:nvSpPr>
        <p:spPr>
          <a:xfrm>
            <a:off x="914400" y="7839"/>
            <a:ext cx="10363200" cy="1162670"/>
          </a:xfrm>
        </p:spPr>
        <p:txBody>
          <a:bodyPr/>
          <a:lstStyle/>
          <a:p>
            <a:pPr algn="l"/>
            <a:r>
              <a:rPr lang="en-US" dirty="0">
                <a:solidFill>
                  <a:srgbClr val="0432FF"/>
                </a:solidFill>
                <a:latin typeface="Calibri" panose="020F0502020204030204" pitchFamily="34" charset="0"/>
                <a:cs typeface="Calibri" panose="020F0502020204030204" pitchFamily="34" charset="0"/>
              </a:rPr>
              <a:t>BRUIN CLL-322: An Ongoing Phase III Trial of </a:t>
            </a:r>
            <a:r>
              <a:rPr lang="en-US" dirty="0" err="1">
                <a:solidFill>
                  <a:srgbClr val="0432FF"/>
                </a:solidFill>
                <a:latin typeface="Calibri" panose="020F0502020204030204" pitchFamily="34" charset="0"/>
                <a:cs typeface="Calibri" panose="020F0502020204030204" pitchFamily="34" charset="0"/>
              </a:rPr>
              <a:t>Pirtobrutinib</a:t>
            </a:r>
            <a:r>
              <a:rPr lang="en-US" dirty="0">
                <a:solidFill>
                  <a:srgbClr val="0432FF"/>
                </a:solidFill>
                <a:latin typeface="Calibri" panose="020F0502020204030204" pitchFamily="34" charset="0"/>
                <a:cs typeface="Calibri" panose="020F0502020204030204" pitchFamily="34" charset="0"/>
              </a:rPr>
              <a:t> and </a:t>
            </a:r>
            <a:r>
              <a:rPr lang="en-US" dirty="0" err="1">
                <a:solidFill>
                  <a:srgbClr val="0432FF"/>
                </a:solidFill>
                <a:latin typeface="Calibri" panose="020F0502020204030204" pitchFamily="34" charset="0"/>
                <a:cs typeface="Calibri" panose="020F0502020204030204" pitchFamily="34" charset="0"/>
              </a:rPr>
              <a:t>Venetoclax</a:t>
            </a:r>
            <a:r>
              <a:rPr lang="en-US" dirty="0">
                <a:solidFill>
                  <a:srgbClr val="0432FF"/>
                </a:solidFill>
                <a:latin typeface="Calibri" panose="020F0502020204030204" pitchFamily="34" charset="0"/>
                <a:cs typeface="Calibri" panose="020F0502020204030204" pitchFamily="34" charset="0"/>
              </a:rPr>
              <a:t>/Rituximab for Relapsed/Refractory CLL</a:t>
            </a:r>
          </a:p>
        </p:txBody>
      </p:sp>
      <p:sp>
        <p:nvSpPr>
          <p:cNvPr id="18" name="TextBox 17">
            <a:extLst>
              <a:ext uri="{FF2B5EF4-FFF2-40B4-BE49-F238E27FC236}">
                <a16:creationId xmlns:a16="http://schemas.microsoft.com/office/drawing/2014/main" id="{8BDBAFCD-3212-2E45-8E59-92373180CF6D}"/>
              </a:ext>
            </a:extLst>
          </p:cNvPr>
          <p:cNvSpPr txBox="1"/>
          <p:nvPr/>
        </p:nvSpPr>
        <p:spPr>
          <a:xfrm>
            <a:off x="80274" y="6517923"/>
            <a:ext cx="7959942" cy="323165"/>
          </a:xfrm>
          <a:prstGeom prst="rect">
            <a:avLst/>
          </a:prstGeom>
          <a:noFill/>
        </p:spPr>
        <p:txBody>
          <a:bodyPr wrap="square" rtlCol="0" anchor="b">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Arial" charset="0"/>
                <a:cs typeface="Calibri" panose="020F0502020204030204" pitchFamily="34" charset="0"/>
              </a:rPr>
              <a:t>Eyre TA et al. ASCO 2023;Abstract TPS7583. Wierda WG et al. SOHO 2022;Abstract CLL-322.</a:t>
            </a:r>
            <a:endParaRPr kumimoji="0" lang="en-US" sz="1500" b="0" i="0" u="none" strike="noStrike" kern="1200" cap="none" spc="0" normalizeH="0" baseline="0" noProof="0" dirty="0">
              <a:ln>
                <a:noFill/>
              </a:ln>
              <a:solidFill>
                <a:srgbClr val="FFFFFF"/>
              </a:solidFill>
              <a:effectLst/>
              <a:uLnTx/>
              <a:uFillTx/>
              <a:latin typeface="Calibri"/>
              <a:ea typeface="Arial" charset="0"/>
              <a:cs typeface="Calibri" panose="020F0502020204030204" pitchFamily="34" charset="0"/>
            </a:endParaRPr>
          </a:p>
        </p:txBody>
      </p:sp>
      <p:pic>
        <p:nvPicPr>
          <p:cNvPr id="5" name="Picture 4" descr="Diagram, text&#10;&#10;Description automatically generated">
            <a:extLst>
              <a:ext uri="{FF2B5EF4-FFF2-40B4-BE49-F238E27FC236}">
                <a16:creationId xmlns:a16="http://schemas.microsoft.com/office/drawing/2014/main" id="{99836C24-CA2F-0788-A514-8A50F42CB2D6}"/>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a:ext>
            </a:extLst>
          </a:blip>
          <a:stretch>
            <a:fillRect/>
          </a:stretch>
        </p:blipFill>
        <p:spPr>
          <a:xfrm>
            <a:off x="191344" y="1340767"/>
            <a:ext cx="11311371" cy="3960441"/>
          </a:xfrm>
          <a:prstGeom prst="rect">
            <a:avLst/>
          </a:prstGeom>
        </p:spPr>
      </p:pic>
      <p:sp>
        <p:nvSpPr>
          <p:cNvPr id="6" name="Rectangle 5">
            <a:extLst>
              <a:ext uri="{FF2B5EF4-FFF2-40B4-BE49-F238E27FC236}">
                <a16:creationId xmlns:a16="http://schemas.microsoft.com/office/drawing/2014/main" id="{67EC5EB5-8914-9652-95B4-6BFAD0941BDA}"/>
              </a:ext>
            </a:extLst>
          </p:cNvPr>
          <p:cNvSpPr/>
          <p:nvPr/>
        </p:nvSpPr>
        <p:spPr bwMode="auto">
          <a:xfrm>
            <a:off x="4871864" y="1258962"/>
            <a:ext cx="6510691" cy="29783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4" name="TextBox 3">
            <a:extLst>
              <a:ext uri="{FF2B5EF4-FFF2-40B4-BE49-F238E27FC236}">
                <a16:creationId xmlns:a16="http://schemas.microsoft.com/office/drawing/2014/main" id="{65079D5C-EA1B-8A41-A1FC-E5516B15D171}"/>
              </a:ext>
            </a:extLst>
          </p:cNvPr>
          <p:cNvSpPr txBox="1"/>
          <p:nvPr/>
        </p:nvSpPr>
        <p:spPr>
          <a:xfrm>
            <a:off x="5695592" y="4719138"/>
            <a:ext cx="6624736" cy="369332"/>
          </a:xfrm>
          <a:prstGeom prst="rect">
            <a:avLst/>
          </a:prstGeom>
          <a:noFill/>
        </p:spPr>
        <p:txBody>
          <a:bodyPr wrap="square" rtlCol="0">
            <a:spAutoFit/>
          </a:bodyPr>
          <a:lstStyle/>
          <a:p>
            <a:pPr marL="0" marR="0" lvl="0" indent="0" algn="l" defTabSz="455613" rtl="0" eaLnBrk="1" fontAlgn="base" latinLnBrk="0" hangingPunct="1">
              <a:lnSpc>
                <a:spcPct val="100000"/>
              </a:lnSpc>
              <a:spcBef>
                <a:spcPts val="300"/>
              </a:spcBef>
              <a:spcAft>
                <a:spcPts val="30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Arial" charset="0"/>
                <a:cs typeface="Calibri" panose="020F0502020204030204" pitchFamily="34" charset="0"/>
              </a:rPr>
              <a:t>Primary endpoint: </a:t>
            </a: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Arial" charset="0"/>
                <a:cs typeface="Calibri" panose="020F0502020204030204" pitchFamily="34" charset="0"/>
              </a:rPr>
              <a:t>Progression-free survival per </a:t>
            </a:r>
            <a:r>
              <a:rPr kumimoji="0" lang="en-US" sz="1800" b="0" i="0" u="none" strike="noStrike" kern="1200" cap="none" spc="0" normalizeH="0" baseline="0" noProof="0" dirty="0" err="1">
                <a:ln>
                  <a:noFill/>
                </a:ln>
                <a:solidFill>
                  <a:srgbClr val="000000"/>
                </a:solidFill>
                <a:effectLst/>
                <a:uLnTx/>
                <a:uFillTx/>
                <a:latin typeface="Calibri" panose="020F0502020204030204" pitchFamily="34" charset="0"/>
                <a:ea typeface="Arial" charset="0"/>
                <a:cs typeface="Calibri" panose="020F0502020204030204" pitchFamily="34" charset="0"/>
              </a:rPr>
              <a:t>iwCLL</a:t>
            </a: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Arial" charset="0"/>
                <a:cs typeface="Calibri" panose="020F0502020204030204" pitchFamily="34" charset="0"/>
              </a:rPr>
              <a:t> 2018 by IRC</a:t>
            </a:r>
          </a:p>
        </p:txBody>
      </p:sp>
    </p:spTree>
    <p:custDataLst>
      <p:tags r:id="rId1"/>
    </p:custDataLst>
    <p:extLst>
      <p:ext uri="{BB962C8B-B14F-4D97-AF65-F5344CB8AC3E}">
        <p14:creationId xmlns:p14="http://schemas.microsoft.com/office/powerpoint/2010/main" val="10588462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2B98206-FFDC-478F-BA89-1AF8986B3E8D}"/>
              </a:ext>
            </a:extLst>
          </p:cNvPr>
          <p:cNvSpPr txBox="1"/>
          <p:nvPr/>
        </p:nvSpPr>
        <p:spPr>
          <a:xfrm>
            <a:off x="9743363" y="5628972"/>
            <a:ext cx="2111009"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itchFamily="-72" charset="0"/>
                <a:ea typeface="MS PGothic" charset="0"/>
              </a:rPr>
              <a:t>ASH 2025;Abstract 683.</a:t>
            </a:r>
          </a:p>
        </p:txBody>
      </p:sp>
      <p:pic>
        <p:nvPicPr>
          <p:cNvPr id="11" name="Picture 10">
            <a:extLst>
              <a:ext uri="{FF2B5EF4-FFF2-40B4-BE49-F238E27FC236}">
                <a16:creationId xmlns:a16="http://schemas.microsoft.com/office/drawing/2014/main" id="{B385DDCB-3FA1-5960-6AB9-1E577AEBF276}"/>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contrast="40000"/>
                    </a14:imgEffect>
                  </a14:imgLayer>
                </a14:imgProps>
              </a:ext>
            </a:extLst>
          </a:blip>
          <a:stretch>
            <a:fillRect/>
          </a:stretch>
        </p:blipFill>
        <p:spPr>
          <a:xfrm>
            <a:off x="337627" y="1075139"/>
            <a:ext cx="11516745" cy="4457443"/>
          </a:xfrm>
          <a:prstGeom prst="rect">
            <a:avLst/>
          </a:prstGeom>
        </p:spPr>
      </p:pic>
    </p:spTree>
    <p:extLst>
      <p:ext uri="{BB962C8B-B14F-4D97-AF65-F5344CB8AC3E}">
        <p14:creationId xmlns:p14="http://schemas.microsoft.com/office/powerpoint/2010/main" val="373820502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168B49-7B51-8B14-CAC5-EE906EB27D13}"/>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C26EB32C-C675-4827-FEA6-ED6B091EDF52}"/>
              </a:ext>
            </a:extLst>
          </p:cNvPr>
          <p:cNvSpPr txBox="1"/>
          <p:nvPr/>
        </p:nvSpPr>
        <p:spPr>
          <a:xfrm>
            <a:off x="0" y="6550223"/>
            <a:ext cx="10642294" cy="323165"/>
          </a:xfrm>
          <a:prstGeom prst="rect">
            <a:avLst/>
          </a:prstGeom>
          <a:noFill/>
        </p:spPr>
        <p:txBody>
          <a:bodyPr wrap="square" rtlCol="0">
            <a:spAutoFit/>
          </a:bodyPr>
          <a:lstStyle/>
          <a:p>
            <a:pPr lvl="0">
              <a:defRPr/>
            </a:pPr>
            <a:r>
              <a:rPr kumimoji="0" lang="en-US" sz="15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Woyach</a:t>
            </a: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J et al. ASH 2025;Abstract </a:t>
            </a:r>
            <a:r>
              <a:rPr lang="en-US" sz="1500" b="0" dirty="0">
                <a:solidFill>
                  <a:prstClr val="black"/>
                </a:solidFill>
                <a:latin typeface="Calibri" panose="020F0502020204030204" pitchFamily="34" charset="0"/>
                <a:cs typeface="Calibri" panose="020F0502020204030204" pitchFamily="34" charset="0"/>
              </a:rPr>
              <a:t>683; </a:t>
            </a:r>
            <a:r>
              <a:rPr lang="en-US" sz="1500" b="0" dirty="0" err="1">
                <a:solidFill>
                  <a:prstClr val="black"/>
                </a:solidFill>
                <a:latin typeface="Calibri" panose="020F0502020204030204" pitchFamily="34" charset="0"/>
                <a:cs typeface="Calibri" panose="020F0502020204030204" pitchFamily="34" charset="0"/>
              </a:rPr>
              <a:t>Woyach</a:t>
            </a:r>
            <a:r>
              <a:rPr lang="en-US" sz="1500" b="0" dirty="0">
                <a:solidFill>
                  <a:prstClr val="black"/>
                </a:solidFill>
                <a:latin typeface="Calibri" panose="020F0502020204030204" pitchFamily="34" charset="0"/>
                <a:cs typeface="Calibri" panose="020F0502020204030204" pitchFamily="34" charset="0"/>
              </a:rPr>
              <a:t> JA et al. </a:t>
            </a:r>
            <a:r>
              <a:rPr lang="en-US" sz="1500" b="0" i="1" dirty="0">
                <a:solidFill>
                  <a:prstClr val="black"/>
                </a:solidFill>
                <a:latin typeface="Calibri" panose="020F0502020204030204" pitchFamily="34" charset="0"/>
                <a:cs typeface="Calibri" panose="020F0502020204030204" pitchFamily="34" charset="0"/>
              </a:rPr>
              <a:t>J Clin Oncol </a:t>
            </a:r>
            <a:r>
              <a:rPr lang="en-US" sz="1500" b="0" dirty="0">
                <a:solidFill>
                  <a:prstClr val="black"/>
                </a:solidFill>
                <a:latin typeface="Calibri" panose="020F0502020204030204" pitchFamily="34" charset="0"/>
                <a:cs typeface="Calibri" panose="020F0502020204030204" pitchFamily="34" charset="0"/>
              </a:rPr>
              <a:t>2025 December 7;[Online ahead of print].</a:t>
            </a:r>
            <a:endParaRPr kumimoji="0" lang="en-US" sz="15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D65166E3-25B1-53F7-3EC8-0EB927E31C58}"/>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contrast="40000"/>
                    </a14:imgEffect>
                  </a14:imgLayer>
                </a14:imgProps>
              </a:ext>
            </a:extLst>
          </a:blip>
          <a:stretch>
            <a:fillRect/>
          </a:stretch>
        </p:blipFill>
        <p:spPr>
          <a:xfrm>
            <a:off x="537652" y="1067068"/>
            <a:ext cx="11116696" cy="4723863"/>
          </a:xfrm>
          <a:prstGeom prst="rect">
            <a:avLst/>
          </a:prstGeom>
        </p:spPr>
      </p:pic>
      <p:sp>
        <p:nvSpPr>
          <p:cNvPr id="8" name="Title 1">
            <a:extLst>
              <a:ext uri="{FF2B5EF4-FFF2-40B4-BE49-F238E27FC236}">
                <a16:creationId xmlns:a16="http://schemas.microsoft.com/office/drawing/2014/main" id="{C5BD77F2-7ADB-FE8A-0569-620F6F33A895}"/>
              </a:ext>
            </a:extLst>
          </p:cNvPr>
          <p:cNvSpPr txBox="1">
            <a:spLocks/>
          </p:cNvSpPr>
          <p:nvPr/>
        </p:nvSpPr>
        <p:spPr>
          <a:xfrm>
            <a:off x="838200" y="281998"/>
            <a:ext cx="10515600" cy="5585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000" b="1" kern="1200">
                <a:solidFill>
                  <a:srgbClr val="3333FF"/>
                </a:solidFill>
                <a:latin typeface="Calibri" panose="020F0502020204030204" pitchFamily="34" charset="0"/>
                <a:ea typeface="+mj-ea"/>
                <a:cs typeface="Calibri" panose="020F0502020204030204" pitchFamily="34" charset="0"/>
              </a:defRPr>
            </a:lvl1pPr>
          </a:lstStyle>
          <a:p>
            <a:pPr algn="ctr" fontAlgn="auto">
              <a:spcAft>
                <a:spcPts val="0"/>
              </a:spcAft>
            </a:pPr>
            <a:r>
              <a:rPr lang="en-US" dirty="0"/>
              <a:t>BRUIN CLL-314 Study Design</a:t>
            </a:r>
          </a:p>
        </p:txBody>
      </p:sp>
      <p:sp>
        <p:nvSpPr>
          <p:cNvPr id="2" name="TextBox 1">
            <a:extLst>
              <a:ext uri="{FF2B5EF4-FFF2-40B4-BE49-F238E27FC236}">
                <a16:creationId xmlns:a16="http://schemas.microsoft.com/office/drawing/2014/main" id="{5856494A-275B-EA62-AB41-342BD3F919C0}"/>
              </a:ext>
            </a:extLst>
          </p:cNvPr>
          <p:cNvSpPr txBox="1"/>
          <p:nvPr/>
        </p:nvSpPr>
        <p:spPr>
          <a:xfrm>
            <a:off x="473725" y="5867178"/>
            <a:ext cx="8691418" cy="323165"/>
          </a:xfrm>
          <a:prstGeom prst="rect">
            <a:avLst/>
          </a:prstGeom>
          <a:noFill/>
        </p:spPr>
        <p:txBody>
          <a:bodyPr wrap="square" rtlCol="0">
            <a:spAutoFit/>
          </a:bodyPr>
          <a:lstStyle/>
          <a:p>
            <a:pPr lvl="0">
              <a:defRPr/>
            </a:pPr>
            <a:r>
              <a:rPr lang="en-US" sz="1500" b="0" dirty="0">
                <a:solidFill>
                  <a:prstClr val="black"/>
                </a:solidFill>
                <a:latin typeface="Calibri" panose="020F0502020204030204" pitchFamily="34" charset="0"/>
                <a:cs typeface="Calibri" panose="020F0502020204030204" pitchFamily="34" charset="0"/>
              </a:rPr>
              <a:t>TN = treatment naïve</a:t>
            </a:r>
            <a:endParaRPr kumimoji="0" lang="en-US" sz="15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7275554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0CCE51-09EF-66F4-3EFE-D52C7F50827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C36B31C-BE44-1648-9985-FBF08AFD18A7}"/>
              </a:ext>
            </a:extLst>
          </p:cNvPr>
          <p:cNvSpPr>
            <a:spLocks noGrp="1"/>
          </p:cNvSpPr>
          <p:nvPr>
            <p:ph type="title"/>
          </p:nvPr>
        </p:nvSpPr>
        <p:spPr>
          <a:xfrm>
            <a:off x="838200" y="189634"/>
            <a:ext cx="10515600" cy="558511"/>
          </a:xfrm>
        </p:spPr>
        <p:txBody>
          <a:bodyPr/>
          <a:lstStyle/>
          <a:p>
            <a:pPr algn="ctr"/>
            <a:r>
              <a:rPr lang="en-US" dirty="0"/>
              <a:t>BRUIN CLL-314: Response Data</a:t>
            </a:r>
          </a:p>
        </p:txBody>
      </p:sp>
      <p:pic>
        <p:nvPicPr>
          <p:cNvPr id="3" name="Picture 2">
            <a:extLst>
              <a:ext uri="{FF2B5EF4-FFF2-40B4-BE49-F238E27FC236}">
                <a16:creationId xmlns:a16="http://schemas.microsoft.com/office/drawing/2014/main" id="{4D008D6E-1887-C1B6-7575-B3E6871073B8}"/>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contrast="40000"/>
                    </a14:imgEffect>
                  </a14:imgLayer>
                </a14:imgProps>
              </a:ext>
            </a:extLst>
          </a:blip>
          <a:stretch>
            <a:fillRect/>
          </a:stretch>
        </p:blipFill>
        <p:spPr>
          <a:xfrm>
            <a:off x="576893" y="806116"/>
            <a:ext cx="11038214" cy="5245767"/>
          </a:xfrm>
          <a:prstGeom prst="rect">
            <a:avLst/>
          </a:prstGeom>
        </p:spPr>
      </p:pic>
      <p:sp>
        <p:nvSpPr>
          <p:cNvPr id="4" name="TextBox 3">
            <a:extLst>
              <a:ext uri="{FF2B5EF4-FFF2-40B4-BE49-F238E27FC236}">
                <a16:creationId xmlns:a16="http://schemas.microsoft.com/office/drawing/2014/main" id="{5084E380-45B0-1662-20AD-54B8948CA6F0}"/>
              </a:ext>
            </a:extLst>
          </p:cNvPr>
          <p:cNvSpPr txBox="1"/>
          <p:nvPr/>
        </p:nvSpPr>
        <p:spPr>
          <a:xfrm>
            <a:off x="561861" y="6131582"/>
            <a:ext cx="8691418" cy="323165"/>
          </a:xfrm>
          <a:prstGeom prst="rect">
            <a:avLst/>
          </a:prstGeom>
          <a:noFill/>
        </p:spPr>
        <p:txBody>
          <a:bodyPr wrap="square" rtlCol="0">
            <a:spAutoFit/>
          </a:bodyPr>
          <a:lstStyle/>
          <a:p>
            <a:pPr lvl="0">
              <a:defRPr/>
            </a:pPr>
            <a:r>
              <a:rPr lang="en-US" sz="1500" b="0" dirty="0">
                <a:solidFill>
                  <a:prstClr val="black"/>
                </a:solidFill>
                <a:latin typeface="Calibri" panose="020F0502020204030204" pitchFamily="34" charset="0"/>
                <a:cs typeface="Calibri" panose="020F0502020204030204" pitchFamily="34" charset="0"/>
              </a:rPr>
              <a:t>ORR = overall response rate; NI = noninferiority; PR-L = partial remission with lymphocytosis</a:t>
            </a:r>
            <a:endParaRPr kumimoji="0" lang="en-US" sz="15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A89672F5-C306-FFAC-0927-2860C8C1ED59}"/>
              </a:ext>
            </a:extLst>
          </p:cNvPr>
          <p:cNvSpPr txBox="1"/>
          <p:nvPr/>
        </p:nvSpPr>
        <p:spPr>
          <a:xfrm>
            <a:off x="0" y="6550223"/>
            <a:ext cx="10642294" cy="323165"/>
          </a:xfrm>
          <a:prstGeom prst="rect">
            <a:avLst/>
          </a:prstGeom>
          <a:noFill/>
        </p:spPr>
        <p:txBody>
          <a:bodyPr wrap="square" rtlCol="0">
            <a:spAutoFit/>
          </a:bodyPr>
          <a:lstStyle/>
          <a:p>
            <a:pPr lvl="0">
              <a:defRPr/>
            </a:pPr>
            <a:r>
              <a:rPr kumimoji="0" lang="en-US" sz="15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Woyach</a:t>
            </a: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J et al. ASH 2025;Abstract </a:t>
            </a:r>
            <a:r>
              <a:rPr lang="en-US" sz="1500" b="0" dirty="0">
                <a:solidFill>
                  <a:prstClr val="black"/>
                </a:solidFill>
                <a:latin typeface="Calibri" panose="020F0502020204030204" pitchFamily="34" charset="0"/>
                <a:cs typeface="Calibri" panose="020F0502020204030204" pitchFamily="34" charset="0"/>
              </a:rPr>
              <a:t>683; </a:t>
            </a:r>
            <a:r>
              <a:rPr lang="en-US" sz="1500" b="0" dirty="0" err="1">
                <a:solidFill>
                  <a:prstClr val="black"/>
                </a:solidFill>
                <a:latin typeface="Calibri" panose="020F0502020204030204" pitchFamily="34" charset="0"/>
                <a:cs typeface="Calibri" panose="020F0502020204030204" pitchFamily="34" charset="0"/>
              </a:rPr>
              <a:t>Woyach</a:t>
            </a:r>
            <a:r>
              <a:rPr lang="en-US" sz="1500" b="0" dirty="0">
                <a:solidFill>
                  <a:prstClr val="black"/>
                </a:solidFill>
                <a:latin typeface="Calibri" panose="020F0502020204030204" pitchFamily="34" charset="0"/>
                <a:cs typeface="Calibri" panose="020F0502020204030204" pitchFamily="34" charset="0"/>
              </a:rPr>
              <a:t> JA et al. </a:t>
            </a:r>
            <a:r>
              <a:rPr lang="en-US" sz="1500" b="0" i="1" dirty="0">
                <a:solidFill>
                  <a:prstClr val="black"/>
                </a:solidFill>
                <a:latin typeface="Calibri" panose="020F0502020204030204" pitchFamily="34" charset="0"/>
                <a:cs typeface="Calibri" panose="020F0502020204030204" pitchFamily="34" charset="0"/>
              </a:rPr>
              <a:t>J Clin Oncol </a:t>
            </a:r>
            <a:r>
              <a:rPr lang="en-US" sz="1500" b="0" dirty="0">
                <a:solidFill>
                  <a:prstClr val="black"/>
                </a:solidFill>
                <a:latin typeface="Calibri" panose="020F0502020204030204" pitchFamily="34" charset="0"/>
                <a:cs typeface="Calibri" panose="020F0502020204030204" pitchFamily="34" charset="0"/>
              </a:rPr>
              <a:t>2025 December 7;[Online ahead of print].</a:t>
            </a:r>
            <a:endParaRPr kumimoji="0" lang="en-US" sz="15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8141601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DC3F6D-657A-F429-A82D-F5818276D97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D7AA6D6-4E9E-831C-3FA2-B394E6908A2F}"/>
              </a:ext>
            </a:extLst>
          </p:cNvPr>
          <p:cNvSpPr>
            <a:spLocks noGrp="1"/>
          </p:cNvSpPr>
          <p:nvPr>
            <p:ph type="title"/>
          </p:nvPr>
        </p:nvSpPr>
        <p:spPr>
          <a:xfrm>
            <a:off x="838200" y="189634"/>
            <a:ext cx="10515600" cy="558511"/>
          </a:xfrm>
        </p:spPr>
        <p:txBody>
          <a:bodyPr/>
          <a:lstStyle/>
          <a:p>
            <a:pPr algn="ctr"/>
            <a:r>
              <a:rPr lang="en-US" dirty="0"/>
              <a:t>BRUIN CLL-314: PFS in ITT Population</a:t>
            </a:r>
          </a:p>
        </p:txBody>
      </p:sp>
      <p:pic>
        <p:nvPicPr>
          <p:cNvPr id="5" name="Picture 4">
            <a:extLst>
              <a:ext uri="{FF2B5EF4-FFF2-40B4-BE49-F238E27FC236}">
                <a16:creationId xmlns:a16="http://schemas.microsoft.com/office/drawing/2014/main" id="{E47D9897-39C7-8ECC-4419-D1B4CC6B3159}"/>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contrast="40000"/>
                    </a14:imgEffect>
                  </a14:imgLayer>
                </a14:imgProps>
              </a:ext>
            </a:extLst>
          </a:blip>
          <a:stretch>
            <a:fillRect/>
          </a:stretch>
        </p:blipFill>
        <p:spPr>
          <a:xfrm>
            <a:off x="240723" y="823496"/>
            <a:ext cx="11710554" cy="5211007"/>
          </a:xfrm>
          <a:prstGeom prst="rect">
            <a:avLst/>
          </a:prstGeom>
        </p:spPr>
      </p:pic>
      <p:sp>
        <p:nvSpPr>
          <p:cNvPr id="3" name="TextBox 2">
            <a:extLst>
              <a:ext uri="{FF2B5EF4-FFF2-40B4-BE49-F238E27FC236}">
                <a16:creationId xmlns:a16="http://schemas.microsoft.com/office/drawing/2014/main" id="{55743DD1-7073-BC14-178E-8514A0AF19D4}"/>
              </a:ext>
            </a:extLst>
          </p:cNvPr>
          <p:cNvSpPr txBox="1"/>
          <p:nvPr/>
        </p:nvSpPr>
        <p:spPr>
          <a:xfrm>
            <a:off x="253388" y="6065481"/>
            <a:ext cx="8691418" cy="323165"/>
          </a:xfrm>
          <a:prstGeom prst="rect">
            <a:avLst/>
          </a:prstGeom>
          <a:noFill/>
        </p:spPr>
        <p:txBody>
          <a:bodyPr wrap="square" rtlCol="0">
            <a:spAutoFit/>
          </a:bodyPr>
          <a:lstStyle/>
          <a:p>
            <a:pPr lvl="0">
              <a:defRPr/>
            </a:pPr>
            <a:r>
              <a:rPr lang="en-US" sz="1500" b="0" dirty="0">
                <a:solidFill>
                  <a:prstClr val="black"/>
                </a:solidFill>
                <a:latin typeface="Calibri" panose="020F0502020204030204" pitchFamily="34" charset="0"/>
                <a:cs typeface="Calibri" panose="020F0502020204030204" pitchFamily="34" charset="0"/>
              </a:rPr>
              <a:t>ITT = intent to treat</a:t>
            </a:r>
            <a:endParaRPr kumimoji="0" lang="en-US" sz="15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CE582155-C941-BC5F-FEFC-CDAAC6C23287}"/>
              </a:ext>
            </a:extLst>
          </p:cNvPr>
          <p:cNvSpPr txBox="1"/>
          <p:nvPr/>
        </p:nvSpPr>
        <p:spPr>
          <a:xfrm>
            <a:off x="0" y="6550223"/>
            <a:ext cx="10642294" cy="323165"/>
          </a:xfrm>
          <a:prstGeom prst="rect">
            <a:avLst/>
          </a:prstGeom>
          <a:noFill/>
        </p:spPr>
        <p:txBody>
          <a:bodyPr wrap="square" rtlCol="0">
            <a:spAutoFit/>
          </a:bodyPr>
          <a:lstStyle/>
          <a:p>
            <a:pPr lvl="0">
              <a:defRPr/>
            </a:pPr>
            <a:r>
              <a:rPr kumimoji="0" lang="en-US" sz="15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Woyach</a:t>
            </a: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J et al. ASH 2025;Abstract </a:t>
            </a:r>
            <a:r>
              <a:rPr lang="en-US" sz="1500" b="0" dirty="0">
                <a:solidFill>
                  <a:prstClr val="black"/>
                </a:solidFill>
                <a:latin typeface="Calibri" panose="020F0502020204030204" pitchFamily="34" charset="0"/>
                <a:cs typeface="Calibri" panose="020F0502020204030204" pitchFamily="34" charset="0"/>
              </a:rPr>
              <a:t>683; </a:t>
            </a:r>
            <a:r>
              <a:rPr lang="en-US" sz="1500" b="0" dirty="0" err="1">
                <a:solidFill>
                  <a:prstClr val="black"/>
                </a:solidFill>
                <a:latin typeface="Calibri" panose="020F0502020204030204" pitchFamily="34" charset="0"/>
                <a:cs typeface="Calibri" panose="020F0502020204030204" pitchFamily="34" charset="0"/>
              </a:rPr>
              <a:t>Woyach</a:t>
            </a:r>
            <a:r>
              <a:rPr lang="en-US" sz="1500" b="0" dirty="0">
                <a:solidFill>
                  <a:prstClr val="black"/>
                </a:solidFill>
                <a:latin typeface="Calibri" panose="020F0502020204030204" pitchFamily="34" charset="0"/>
                <a:cs typeface="Calibri" panose="020F0502020204030204" pitchFamily="34" charset="0"/>
              </a:rPr>
              <a:t> JA et al. </a:t>
            </a:r>
            <a:r>
              <a:rPr lang="en-US" sz="1500" b="0" i="1" dirty="0">
                <a:solidFill>
                  <a:prstClr val="black"/>
                </a:solidFill>
                <a:latin typeface="Calibri" panose="020F0502020204030204" pitchFamily="34" charset="0"/>
                <a:cs typeface="Calibri" panose="020F0502020204030204" pitchFamily="34" charset="0"/>
              </a:rPr>
              <a:t>J Clin Oncol </a:t>
            </a:r>
            <a:r>
              <a:rPr lang="en-US" sz="1500" b="0" dirty="0">
                <a:solidFill>
                  <a:prstClr val="black"/>
                </a:solidFill>
                <a:latin typeface="Calibri" panose="020F0502020204030204" pitchFamily="34" charset="0"/>
                <a:cs typeface="Calibri" panose="020F0502020204030204" pitchFamily="34" charset="0"/>
              </a:rPr>
              <a:t>2025 December 7;[Online ahead of print].</a:t>
            </a:r>
            <a:endParaRPr kumimoji="0" lang="en-US" sz="15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735330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7EEC6-2AD0-B74B-B10D-32D4E844B213}"/>
              </a:ext>
            </a:extLst>
          </p:cNvPr>
          <p:cNvSpPr>
            <a:spLocks noGrp="1"/>
          </p:cNvSpPr>
          <p:nvPr>
            <p:ph type="title"/>
          </p:nvPr>
        </p:nvSpPr>
        <p:spPr>
          <a:xfrm>
            <a:off x="916516" y="24592"/>
            <a:ext cx="10358967" cy="736221"/>
          </a:xfrm>
        </p:spPr>
        <p:txBody>
          <a:bodyPr/>
          <a:lstStyle/>
          <a:p>
            <a:r>
              <a:rPr lang="en-US" dirty="0">
                <a:solidFill>
                  <a:srgbClr val="0432FF"/>
                </a:solidFill>
              </a:rPr>
              <a:t>Program Steering Committee</a:t>
            </a:r>
          </a:p>
        </p:txBody>
      </p:sp>
      <p:sp>
        <p:nvSpPr>
          <p:cNvPr id="13" name="Text Box 7">
            <a:extLst>
              <a:ext uri="{FF2B5EF4-FFF2-40B4-BE49-F238E27FC236}">
                <a16:creationId xmlns:a16="http://schemas.microsoft.com/office/drawing/2014/main" id="{98BE81BE-FEFD-D5F7-F7DF-74467C7D6520}"/>
              </a:ext>
            </a:extLst>
          </p:cNvPr>
          <p:cNvSpPr txBox="1">
            <a:spLocks noChangeArrowheads="1"/>
          </p:cNvSpPr>
          <p:nvPr/>
        </p:nvSpPr>
        <p:spPr bwMode="auto">
          <a:xfrm>
            <a:off x="2054480" y="760813"/>
            <a:ext cx="4401562"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Farrukh T Awan, MD, MS, MBA</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Professor of Internal Medicine</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Associate Director, Section of Hematologic Malignancies/Transplantation and Cellular Therapies</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Director of Lymphoid Malignancies Program</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Harold C Simmons Comprehensive Cancer Center</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University of Texas Southwestern Medical Center</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Dallas, Texas</a:t>
            </a:r>
          </a:p>
        </p:txBody>
      </p:sp>
      <p:pic>
        <p:nvPicPr>
          <p:cNvPr id="14" name="Picture 13">
            <a:extLst>
              <a:ext uri="{FF2B5EF4-FFF2-40B4-BE49-F238E27FC236}">
                <a16:creationId xmlns:a16="http://schemas.microsoft.com/office/drawing/2014/main" id="{5EEDFC3E-004D-1ED5-A2E6-C8DBA4C50B7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23392" y="760813"/>
            <a:ext cx="1371600" cy="1371600"/>
          </a:xfrm>
          <a:prstGeom prst="rect">
            <a:avLst/>
          </a:prstGeom>
        </p:spPr>
      </p:pic>
      <p:sp>
        <p:nvSpPr>
          <p:cNvPr id="7" name="Text Box 7">
            <a:extLst>
              <a:ext uri="{FF2B5EF4-FFF2-40B4-BE49-F238E27FC236}">
                <a16:creationId xmlns:a16="http://schemas.microsoft.com/office/drawing/2014/main" id="{6507EDC5-3494-ADE2-9316-430491309B91}"/>
              </a:ext>
            </a:extLst>
          </p:cNvPr>
          <p:cNvSpPr txBox="1">
            <a:spLocks noChangeArrowheads="1"/>
          </p:cNvSpPr>
          <p:nvPr/>
        </p:nvSpPr>
        <p:spPr bwMode="auto">
          <a:xfrm>
            <a:off x="2054480" y="4496988"/>
            <a:ext cx="3681480"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Matthew S Davids, MD, </a:t>
            </a:r>
            <a:r>
              <a:rPr kumimoji="0" lang="en-US" sz="1600" b="1" i="0" u="none" strike="noStrike" kern="1200" cap="none" spc="0" normalizeH="0" baseline="0" noProof="0" dirty="0" err="1">
                <a:ln>
                  <a:noFill/>
                </a:ln>
                <a:solidFill>
                  <a:srgbClr val="000000"/>
                </a:solidFill>
                <a:effectLst/>
                <a:uLnTx/>
                <a:uFillTx/>
                <a:latin typeface="Calibri"/>
                <a:ea typeface="MS PGothic" charset="0"/>
              </a:rPr>
              <a:t>MMSc</a:t>
            </a:r>
            <a:endParaRPr kumimoji="0" lang="en-US" sz="1600" b="1" i="0" u="none" strike="noStrike" kern="1200" cap="none" spc="0" normalizeH="0" baseline="0" noProof="0" dirty="0">
              <a:ln>
                <a:noFill/>
              </a:ln>
              <a:solidFill>
                <a:srgbClr val="000000"/>
              </a:solidFill>
              <a:effectLst/>
              <a:uLnTx/>
              <a:uFillTx/>
              <a:latin typeface="Calibri"/>
              <a:ea typeface="MS PGothic" charset="0"/>
            </a:endParaRP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Associate Professor of Medicine </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Harvard Medical School</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Leader, Lymphoma Program </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Dana-Farber/Harvard Cancer Center</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Director of Clinical Research</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Division of Lymphoma </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Dana-Farber Cancer Institute</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Boston, Massachusetts</a:t>
            </a:r>
          </a:p>
        </p:txBody>
      </p:sp>
      <p:pic>
        <p:nvPicPr>
          <p:cNvPr id="8" name="Picture 7">
            <a:extLst>
              <a:ext uri="{FF2B5EF4-FFF2-40B4-BE49-F238E27FC236}">
                <a16:creationId xmlns:a16="http://schemas.microsoft.com/office/drawing/2014/main" id="{F5584FF5-4433-EC31-1A71-49BB326CA86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23392" y="4496988"/>
            <a:ext cx="1371600" cy="1371600"/>
          </a:xfrm>
          <a:prstGeom prst="rect">
            <a:avLst/>
          </a:prstGeom>
        </p:spPr>
      </p:pic>
      <p:sp>
        <p:nvSpPr>
          <p:cNvPr id="3" name="Text Box 7">
            <a:extLst>
              <a:ext uri="{FF2B5EF4-FFF2-40B4-BE49-F238E27FC236}">
                <a16:creationId xmlns:a16="http://schemas.microsoft.com/office/drawing/2014/main" id="{612D74A8-5D0D-947B-832B-AE5B17B6BC58}"/>
              </a:ext>
            </a:extLst>
          </p:cNvPr>
          <p:cNvSpPr txBox="1">
            <a:spLocks noChangeArrowheads="1"/>
          </p:cNvSpPr>
          <p:nvPr/>
        </p:nvSpPr>
        <p:spPr bwMode="auto">
          <a:xfrm>
            <a:off x="8191930" y="760813"/>
            <a:ext cx="4000070"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Bita Fakhri, MD, MPH</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Assistant Professor of Medicine (Hematology)</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Stanford University School of Medicine</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Stanford, California</a:t>
            </a:r>
          </a:p>
        </p:txBody>
      </p:sp>
      <p:pic>
        <p:nvPicPr>
          <p:cNvPr id="4" name="Picture 3">
            <a:extLst>
              <a:ext uri="{FF2B5EF4-FFF2-40B4-BE49-F238E27FC236}">
                <a16:creationId xmlns:a16="http://schemas.microsoft.com/office/drawing/2014/main" id="{9853E355-1433-4EE6-17FB-963566CC9BFF}"/>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760842" y="760813"/>
            <a:ext cx="1371600" cy="1371600"/>
          </a:xfrm>
          <a:prstGeom prst="rect">
            <a:avLst/>
          </a:prstGeom>
        </p:spPr>
      </p:pic>
      <p:sp>
        <p:nvSpPr>
          <p:cNvPr id="5" name="Text Box 7">
            <a:extLst>
              <a:ext uri="{FF2B5EF4-FFF2-40B4-BE49-F238E27FC236}">
                <a16:creationId xmlns:a16="http://schemas.microsoft.com/office/drawing/2014/main" id="{6414E9C0-C39C-DB98-0A6D-6BDA4C081066}"/>
              </a:ext>
            </a:extLst>
          </p:cNvPr>
          <p:cNvSpPr txBox="1">
            <a:spLocks noChangeArrowheads="1"/>
          </p:cNvSpPr>
          <p:nvPr/>
        </p:nvSpPr>
        <p:spPr bwMode="auto">
          <a:xfrm>
            <a:off x="8191930" y="2743200"/>
            <a:ext cx="3825496"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Nicole Lamanna, MD</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Judy Horrigan Professor of Medicine</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Director of the Chronic Lymphocytic </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Leukemia Program</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Leukemia Service</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Hematologic Malignancies Section</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Herbert Irving Comprehensive Cancer Center</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err="1">
                <a:ln>
                  <a:noFill/>
                </a:ln>
                <a:solidFill>
                  <a:srgbClr val="000000"/>
                </a:solidFill>
                <a:effectLst/>
                <a:uLnTx/>
                <a:uFillTx/>
                <a:latin typeface="Calibri"/>
                <a:ea typeface="MS PGothic" charset="0"/>
              </a:rPr>
              <a:t>NewYork</a:t>
            </a:r>
            <a:r>
              <a:rPr kumimoji="0" lang="en-US" sz="1600" b="0" i="0" u="none" strike="noStrike" kern="1200" cap="none" spc="0" normalizeH="0" baseline="0" noProof="0" dirty="0">
                <a:ln>
                  <a:noFill/>
                </a:ln>
                <a:solidFill>
                  <a:srgbClr val="000000"/>
                </a:solidFill>
                <a:effectLst/>
                <a:uLnTx/>
                <a:uFillTx/>
                <a:latin typeface="Calibri"/>
                <a:ea typeface="MS PGothic" charset="0"/>
              </a:rPr>
              <a:t>-Presbyterian/Columbia University </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Irving Medical Center</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New York, New York</a:t>
            </a:r>
          </a:p>
        </p:txBody>
      </p:sp>
      <p:pic>
        <p:nvPicPr>
          <p:cNvPr id="6" name="Picture 5">
            <a:extLst>
              <a:ext uri="{FF2B5EF4-FFF2-40B4-BE49-F238E27FC236}">
                <a16:creationId xmlns:a16="http://schemas.microsoft.com/office/drawing/2014/main" id="{99C24F8B-B1B8-E8D5-5B7C-AB934185A301}"/>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6760842" y="2743200"/>
            <a:ext cx="1371600" cy="1371600"/>
          </a:xfrm>
          <a:prstGeom prst="rect">
            <a:avLst/>
          </a:prstGeom>
        </p:spPr>
      </p:pic>
      <p:sp>
        <p:nvSpPr>
          <p:cNvPr id="9" name="Text Box 7">
            <a:extLst>
              <a:ext uri="{FF2B5EF4-FFF2-40B4-BE49-F238E27FC236}">
                <a16:creationId xmlns:a16="http://schemas.microsoft.com/office/drawing/2014/main" id="{49C46205-DFE1-B2A9-3AE8-02D5A688CA45}"/>
              </a:ext>
            </a:extLst>
          </p:cNvPr>
          <p:cNvSpPr txBox="1">
            <a:spLocks noChangeArrowheads="1"/>
          </p:cNvSpPr>
          <p:nvPr/>
        </p:nvSpPr>
        <p:spPr bwMode="auto">
          <a:xfrm>
            <a:off x="2054480" y="2868634"/>
            <a:ext cx="3825496"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Catherine C Coombs, MD</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Associate Clinical Professor</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Division of Hematology/Oncology</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Department of Medicine</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UCI Health</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Orange County, California</a:t>
            </a:r>
          </a:p>
        </p:txBody>
      </p:sp>
      <p:pic>
        <p:nvPicPr>
          <p:cNvPr id="10" name="Picture 9">
            <a:extLst>
              <a:ext uri="{FF2B5EF4-FFF2-40B4-BE49-F238E27FC236}">
                <a16:creationId xmlns:a16="http://schemas.microsoft.com/office/drawing/2014/main" id="{CA00A8C1-DD15-DCD3-C770-77AE3E6788D9}"/>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623392" y="2868634"/>
            <a:ext cx="1371600" cy="1371600"/>
          </a:xfrm>
          <a:prstGeom prst="rect">
            <a:avLst/>
          </a:prstGeom>
        </p:spPr>
      </p:pic>
    </p:spTree>
    <p:extLst>
      <p:ext uri="{BB962C8B-B14F-4D97-AF65-F5344CB8AC3E}">
        <p14:creationId xmlns:p14="http://schemas.microsoft.com/office/powerpoint/2010/main" val="150705431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E1E918-B80C-6ABB-5463-652C289AC43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7534EBC-C49F-01DC-BDE4-D82A0222B5E2}"/>
              </a:ext>
            </a:extLst>
          </p:cNvPr>
          <p:cNvSpPr>
            <a:spLocks noGrp="1"/>
          </p:cNvSpPr>
          <p:nvPr>
            <p:ph type="title"/>
          </p:nvPr>
        </p:nvSpPr>
        <p:spPr>
          <a:xfrm>
            <a:off x="838200" y="189634"/>
            <a:ext cx="10515600" cy="558511"/>
          </a:xfrm>
        </p:spPr>
        <p:txBody>
          <a:bodyPr/>
          <a:lstStyle/>
          <a:p>
            <a:pPr algn="ctr"/>
            <a:r>
              <a:rPr lang="en-US" dirty="0"/>
              <a:t>BRUIN CLL-314: PFS by Prior Treatment Status</a:t>
            </a:r>
          </a:p>
        </p:txBody>
      </p:sp>
      <p:pic>
        <p:nvPicPr>
          <p:cNvPr id="3" name="Picture 2">
            <a:extLst>
              <a:ext uri="{FF2B5EF4-FFF2-40B4-BE49-F238E27FC236}">
                <a16:creationId xmlns:a16="http://schemas.microsoft.com/office/drawing/2014/main" id="{310BD6D0-4360-DD3E-9B6C-7C81506C5226}"/>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contrast="40000"/>
                    </a14:imgEffect>
                  </a14:imgLayer>
                </a14:imgProps>
              </a:ext>
            </a:extLst>
          </a:blip>
          <a:stretch>
            <a:fillRect/>
          </a:stretch>
        </p:blipFill>
        <p:spPr>
          <a:xfrm>
            <a:off x="536863" y="849417"/>
            <a:ext cx="11118273" cy="5159165"/>
          </a:xfrm>
          <a:prstGeom prst="rect">
            <a:avLst/>
          </a:prstGeom>
        </p:spPr>
      </p:pic>
      <p:sp>
        <p:nvSpPr>
          <p:cNvPr id="4" name="TextBox 3">
            <a:extLst>
              <a:ext uri="{FF2B5EF4-FFF2-40B4-BE49-F238E27FC236}">
                <a16:creationId xmlns:a16="http://schemas.microsoft.com/office/drawing/2014/main" id="{C7DE0BAC-FC98-B98D-F26E-D179EA3FBBA0}"/>
              </a:ext>
            </a:extLst>
          </p:cNvPr>
          <p:cNvSpPr txBox="1"/>
          <p:nvPr/>
        </p:nvSpPr>
        <p:spPr>
          <a:xfrm>
            <a:off x="0" y="6550223"/>
            <a:ext cx="10642294" cy="323165"/>
          </a:xfrm>
          <a:prstGeom prst="rect">
            <a:avLst/>
          </a:prstGeom>
          <a:noFill/>
        </p:spPr>
        <p:txBody>
          <a:bodyPr wrap="square" rtlCol="0">
            <a:spAutoFit/>
          </a:bodyPr>
          <a:lstStyle/>
          <a:p>
            <a:pPr lvl="0">
              <a:defRPr/>
            </a:pPr>
            <a:r>
              <a:rPr kumimoji="0" lang="en-US" sz="15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Woyach</a:t>
            </a: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J et al. ASH 2025;Abstract </a:t>
            </a:r>
            <a:r>
              <a:rPr lang="en-US" sz="1500" b="0" dirty="0">
                <a:solidFill>
                  <a:prstClr val="black"/>
                </a:solidFill>
                <a:latin typeface="Calibri" panose="020F0502020204030204" pitchFamily="34" charset="0"/>
                <a:cs typeface="Calibri" panose="020F0502020204030204" pitchFamily="34" charset="0"/>
              </a:rPr>
              <a:t>683; </a:t>
            </a:r>
            <a:r>
              <a:rPr lang="en-US" sz="1500" b="0" dirty="0" err="1">
                <a:solidFill>
                  <a:prstClr val="black"/>
                </a:solidFill>
                <a:latin typeface="Calibri" panose="020F0502020204030204" pitchFamily="34" charset="0"/>
                <a:cs typeface="Calibri" panose="020F0502020204030204" pitchFamily="34" charset="0"/>
              </a:rPr>
              <a:t>Woyach</a:t>
            </a:r>
            <a:r>
              <a:rPr lang="en-US" sz="1500" b="0" dirty="0">
                <a:solidFill>
                  <a:prstClr val="black"/>
                </a:solidFill>
                <a:latin typeface="Calibri" panose="020F0502020204030204" pitchFamily="34" charset="0"/>
                <a:cs typeface="Calibri" panose="020F0502020204030204" pitchFamily="34" charset="0"/>
              </a:rPr>
              <a:t> JA et al. </a:t>
            </a:r>
            <a:r>
              <a:rPr lang="en-US" sz="1500" b="0" i="1" dirty="0">
                <a:solidFill>
                  <a:prstClr val="black"/>
                </a:solidFill>
                <a:latin typeface="Calibri" panose="020F0502020204030204" pitchFamily="34" charset="0"/>
                <a:cs typeface="Calibri" panose="020F0502020204030204" pitchFamily="34" charset="0"/>
              </a:rPr>
              <a:t>J Clin Oncol </a:t>
            </a:r>
            <a:r>
              <a:rPr lang="en-US" sz="1500" b="0" dirty="0">
                <a:solidFill>
                  <a:prstClr val="black"/>
                </a:solidFill>
                <a:latin typeface="Calibri" panose="020F0502020204030204" pitchFamily="34" charset="0"/>
                <a:cs typeface="Calibri" panose="020F0502020204030204" pitchFamily="34" charset="0"/>
              </a:rPr>
              <a:t>2025 December 7;[Online ahead of print].</a:t>
            </a:r>
            <a:endParaRPr kumimoji="0" lang="en-US" sz="15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7536795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F851479-6158-CD97-3076-157700613EF9}"/>
              </a:ext>
            </a:extLst>
          </p:cNvPr>
          <p:cNvSpPr>
            <a:spLocks noGrp="1"/>
          </p:cNvSpPr>
          <p:nvPr>
            <p:ph type="title"/>
          </p:nvPr>
        </p:nvSpPr>
        <p:spPr>
          <a:xfrm>
            <a:off x="838200" y="189634"/>
            <a:ext cx="10515600" cy="558511"/>
          </a:xfrm>
        </p:spPr>
        <p:txBody>
          <a:bodyPr/>
          <a:lstStyle/>
          <a:p>
            <a:pPr algn="ctr"/>
            <a:r>
              <a:rPr lang="en-US" dirty="0"/>
              <a:t>BRUIN CLL-314: Safety Profile</a:t>
            </a:r>
          </a:p>
        </p:txBody>
      </p:sp>
      <p:pic>
        <p:nvPicPr>
          <p:cNvPr id="11" name="Picture 10">
            <a:extLst>
              <a:ext uri="{FF2B5EF4-FFF2-40B4-BE49-F238E27FC236}">
                <a16:creationId xmlns:a16="http://schemas.microsoft.com/office/drawing/2014/main" id="{B9C0FD44-4F8C-57B6-08D6-6DCE5AE2D6B9}"/>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contrast="40000"/>
                    </a14:imgEffect>
                  </a14:imgLayer>
                </a14:imgProps>
              </a:ext>
            </a:extLst>
          </a:blip>
          <a:stretch>
            <a:fillRect/>
          </a:stretch>
        </p:blipFill>
        <p:spPr>
          <a:xfrm>
            <a:off x="793750" y="738909"/>
            <a:ext cx="10604500" cy="5411387"/>
          </a:xfrm>
          <a:prstGeom prst="rect">
            <a:avLst/>
          </a:prstGeom>
        </p:spPr>
      </p:pic>
      <p:sp>
        <p:nvSpPr>
          <p:cNvPr id="2" name="TextBox 1">
            <a:extLst>
              <a:ext uri="{FF2B5EF4-FFF2-40B4-BE49-F238E27FC236}">
                <a16:creationId xmlns:a16="http://schemas.microsoft.com/office/drawing/2014/main" id="{5D3B82FB-0E8E-AFB0-8B9D-108F9157C982}"/>
              </a:ext>
            </a:extLst>
          </p:cNvPr>
          <p:cNvSpPr txBox="1"/>
          <p:nvPr/>
        </p:nvSpPr>
        <p:spPr>
          <a:xfrm>
            <a:off x="0" y="6550223"/>
            <a:ext cx="10642294" cy="323165"/>
          </a:xfrm>
          <a:prstGeom prst="rect">
            <a:avLst/>
          </a:prstGeom>
          <a:noFill/>
        </p:spPr>
        <p:txBody>
          <a:bodyPr wrap="square" rtlCol="0">
            <a:spAutoFit/>
          </a:bodyPr>
          <a:lstStyle/>
          <a:p>
            <a:pPr lvl="0">
              <a:defRPr/>
            </a:pPr>
            <a:r>
              <a:rPr kumimoji="0" lang="en-US" sz="15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Woyach</a:t>
            </a: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J et al. ASH 2025;Abstract </a:t>
            </a:r>
            <a:r>
              <a:rPr lang="en-US" sz="1500" b="0" dirty="0">
                <a:solidFill>
                  <a:prstClr val="black"/>
                </a:solidFill>
                <a:latin typeface="Calibri" panose="020F0502020204030204" pitchFamily="34" charset="0"/>
                <a:cs typeface="Calibri" panose="020F0502020204030204" pitchFamily="34" charset="0"/>
              </a:rPr>
              <a:t>683; </a:t>
            </a:r>
            <a:r>
              <a:rPr lang="en-US" sz="1500" b="0" dirty="0" err="1">
                <a:solidFill>
                  <a:prstClr val="black"/>
                </a:solidFill>
                <a:latin typeface="Calibri" panose="020F0502020204030204" pitchFamily="34" charset="0"/>
                <a:cs typeface="Calibri" panose="020F0502020204030204" pitchFamily="34" charset="0"/>
              </a:rPr>
              <a:t>Woyach</a:t>
            </a:r>
            <a:r>
              <a:rPr lang="en-US" sz="1500" b="0" dirty="0">
                <a:solidFill>
                  <a:prstClr val="black"/>
                </a:solidFill>
                <a:latin typeface="Calibri" panose="020F0502020204030204" pitchFamily="34" charset="0"/>
                <a:cs typeface="Calibri" panose="020F0502020204030204" pitchFamily="34" charset="0"/>
              </a:rPr>
              <a:t> JA et al. </a:t>
            </a:r>
            <a:r>
              <a:rPr lang="en-US" sz="1500" b="0" i="1" dirty="0">
                <a:solidFill>
                  <a:prstClr val="black"/>
                </a:solidFill>
                <a:latin typeface="Calibri" panose="020F0502020204030204" pitchFamily="34" charset="0"/>
                <a:cs typeface="Calibri" panose="020F0502020204030204" pitchFamily="34" charset="0"/>
              </a:rPr>
              <a:t>J Clin Oncol </a:t>
            </a:r>
            <a:r>
              <a:rPr lang="en-US" sz="1500" b="0" dirty="0">
                <a:solidFill>
                  <a:prstClr val="black"/>
                </a:solidFill>
                <a:latin typeface="Calibri" panose="020F0502020204030204" pitchFamily="34" charset="0"/>
                <a:cs typeface="Calibri" panose="020F0502020204030204" pitchFamily="34" charset="0"/>
              </a:rPr>
              <a:t>2025 December 7;[Online ahead of print].</a:t>
            </a:r>
            <a:endParaRPr kumimoji="0" lang="en-US" sz="15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8334676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47229A-875E-588C-8CFB-A352E90E722E}"/>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8F2C9142-3911-0B34-A76F-6B5FD3BCEE46}"/>
              </a:ext>
            </a:extLst>
          </p:cNvPr>
          <p:cNvSpPr>
            <a:spLocks noGrp="1"/>
          </p:cNvSpPr>
          <p:nvPr>
            <p:ph type="title"/>
          </p:nvPr>
        </p:nvSpPr>
        <p:spPr>
          <a:xfrm>
            <a:off x="838200" y="189634"/>
            <a:ext cx="10515600" cy="558511"/>
          </a:xfrm>
        </p:spPr>
        <p:txBody>
          <a:bodyPr/>
          <a:lstStyle/>
          <a:p>
            <a:pPr algn="ctr"/>
            <a:r>
              <a:rPr lang="en-US" dirty="0"/>
              <a:t>BRUIN CLL-314: Adverse Events of Special Interest (AESI)</a:t>
            </a:r>
          </a:p>
        </p:txBody>
      </p:sp>
      <p:pic>
        <p:nvPicPr>
          <p:cNvPr id="10" name="Picture 9">
            <a:extLst>
              <a:ext uri="{FF2B5EF4-FFF2-40B4-BE49-F238E27FC236}">
                <a16:creationId xmlns:a16="http://schemas.microsoft.com/office/drawing/2014/main" id="{06A6CF2F-4E3D-3C6A-E245-AEC446720E63}"/>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contrast="40000"/>
                    </a14:imgEffect>
                  </a14:imgLayer>
                </a14:imgProps>
              </a:ext>
            </a:extLst>
          </a:blip>
          <a:srcRect t="1405"/>
          <a:stretch>
            <a:fillRect/>
          </a:stretch>
        </p:blipFill>
        <p:spPr>
          <a:xfrm>
            <a:off x="487993" y="748145"/>
            <a:ext cx="11216014" cy="5183915"/>
          </a:xfrm>
          <a:prstGeom prst="rect">
            <a:avLst/>
          </a:prstGeom>
        </p:spPr>
      </p:pic>
      <p:sp>
        <p:nvSpPr>
          <p:cNvPr id="2" name="TextBox 1">
            <a:extLst>
              <a:ext uri="{FF2B5EF4-FFF2-40B4-BE49-F238E27FC236}">
                <a16:creationId xmlns:a16="http://schemas.microsoft.com/office/drawing/2014/main" id="{F424BC44-3BDC-CE9C-757B-4ACDAC99EC32}"/>
              </a:ext>
            </a:extLst>
          </p:cNvPr>
          <p:cNvSpPr txBox="1"/>
          <p:nvPr/>
        </p:nvSpPr>
        <p:spPr>
          <a:xfrm>
            <a:off x="0" y="6550223"/>
            <a:ext cx="10642294" cy="323165"/>
          </a:xfrm>
          <a:prstGeom prst="rect">
            <a:avLst/>
          </a:prstGeom>
          <a:noFill/>
        </p:spPr>
        <p:txBody>
          <a:bodyPr wrap="square" rtlCol="0">
            <a:spAutoFit/>
          </a:bodyPr>
          <a:lstStyle/>
          <a:p>
            <a:pPr lvl="0">
              <a:defRPr/>
            </a:pPr>
            <a:r>
              <a:rPr kumimoji="0" lang="en-US" sz="15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Woyach</a:t>
            </a: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J et al. ASH 2025;Abstract </a:t>
            </a:r>
            <a:r>
              <a:rPr lang="en-US" sz="1500" b="0" dirty="0">
                <a:solidFill>
                  <a:prstClr val="black"/>
                </a:solidFill>
                <a:latin typeface="Calibri" panose="020F0502020204030204" pitchFamily="34" charset="0"/>
                <a:cs typeface="Calibri" panose="020F0502020204030204" pitchFamily="34" charset="0"/>
              </a:rPr>
              <a:t>683; </a:t>
            </a:r>
            <a:r>
              <a:rPr lang="en-US" sz="1500" b="0" dirty="0" err="1">
                <a:solidFill>
                  <a:prstClr val="black"/>
                </a:solidFill>
                <a:latin typeface="Calibri" panose="020F0502020204030204" pitchFamily="34" charset="0"/>
                <a:cs typeface="Calibri" panose="020F0502020204030204" pitchFamily="34" charset="0"/>
              </a:rPr>
              <a:t>Woyach</a:t>
            </a:r>
            <a:r>
              <a:rPr lang="en-US" sz="1500" b="0" dirty="0">
                <a:solidFill>
                  <a:prstClr val="black"/>
                </a:solidFill>
                <a:latin typeface="Calibri" panose="020F0502020204030204" pitchFamily="34" charset="0"/>
                <a:cs typeface="Calibri" panose="020F0502020204030204" pitchFamily="34" charset="0"/>
              </a:rPr>
              <a:t> JA et al. </a:t>
            </a:r>
            <a:r>
              <a:rPr lang="en-US" sz="1500" b="0" i="1" dirty="0">
                <a:solidFill>
                  <a:prstClr val="black"/>
                </a:solidFill>
                <a:latin typeface="Calibri" panose="020F0502020204030204" pitchFamily="34" charset="0"/>
                <a:cs typeface="Calibri" panose="020F0502020204030204" pitchFamily="34" charset="0"/>
              </a:rPr>
              <a:t>J Clin Oncol </a:t>
            </a:r>
            <a:r>
              <a:rPr lang="en-US" sz="1500" b="0" dirty="0">
                <a:solidFill>
                  <a:prstClr val="black"/>
                </a:solidFill>
                <a:latin typeface="Calibri" panose="020F0502020204030204" pitchFamily="34" charset="0"/>
                <a:cs typeface="Calibri" panose="020F0502020204030204" pitchFamily="34" charset="0"/>
              </a:rPr>
              <a:t>2025 December 7;[Online ahead of print].</a:t>
            </a:r>
            <a:endParaRPr kumimoji="0" lang="en-US" sz="15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8176499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876858-5E9C-F4CD-44FA-2293EB953762}"/>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D07481B8-15A8-6662-C44A-5401CECE730F}"/>
              </a:ext>
            </a:extLst>
          </p:cNvPr>
          <p:cNvSpPr txBox="1"/>
          <p:nvPr/>
        </p:nvSpPr>
        <p:spPr>
          <a:xfrm>
            <a:off x="9576955" y="5451096"/>
            <a:ext cx="2272145"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itchFamily="-72" charset="0"/>
                <a:ea typeface="MS PGothic" charset="0"/>
              </a:rPr>
              <a:t>ASH 2025;Abstract LBA3.</a:t>
            </a:r>
          </a:p>
        </p:txBody>
      </p:sp>
      <p:pic>
        <p:nvPicPr>
          <p:cNvPr id="3" name="Picture 2">
            <a:extLst>
              <a:ext uri="{FF2B5EF4-FFF2-40B4-BE49-F238E27FC236}">
                <a16:creationId xmlns:a16="http://schemas.microsoft.com/office/drawing/2014/main" id="{3EC11618-4C01-34D0-9AA1-FDF685449E94}"/>
              </a:ext>
            </a:extLst>
          </p:cNvPr>
          <p:cNvPicPr>
            <a:picLocks noChangeAspect="1"/>
          </p:cNvPicPr>
          <p:nvPr/>
        </p:nvPicPr>
        <p:blipFill>
          <a:blip r:embed="rId2"/>
          <a:stretch>
            <a:fillRect/>
          </a:stretch>
        </p:blipFill>
        <p:spPr>
          <a:xfrm>
            <a:off x="342900" y="1513895"/>
            <a:ext cx="11506200" cy="3830210"/>
          </a:xfrm>
          <a:prstGeom prst="rect">
            <a:avLst/>
          </a:prstGeom>
        </p:spPr>
      </p:pic>
    </p:spTree>
    <p:extLst>
      <p:ext uri="{BB962C8B-B14F-4D97-AF65-F5344CB8AC3E}">
        <p14:creationId xmlns:p14="http://schemas.microsoft.com/office/powerpoint/2010/main" val="14350005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AEE75A-C540-EE89-E608-A36AD2AAD1BC}"/>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BC1C9370-273B-DF6D-81B3-B3AC4271B781}"/>
              </a:ext>
            </a:extLst>
          </p:cNvPr>
          <p:cNvSpPr txBox="1"/>
          <p:nvPr/>
        </p:nvSpPr>
        <p:spPr>
          <a:xfrm>
            <a:off x="0" y="6550223"/>
            <a:ext cx="9088582" cy="323165"/>
          </a:xfrm>
          <a:prstGeom prst="rect">
            <a:avLst/>
          </a:prstGeom>
          <a:noFill/>
        </p:spPr>
        <p:txBody>
          <a:bodyPr wrap="square" rtlCol="0">
            <a:spAutoFit/>
          </a:bodyPr>
          <a:lstStyle/>
          <a:p>
            <a:pPr lvl="0">
              <a:defRPr/>
            </a:pP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Jurczak W et al. ASH 2025;Abstract </a:t>
            </a:r>
            <a:r>
              <a:rPr lang="en-US" sz="1500" b="0" dirty="0">
                <a:solidFill>
                  <a:prstClr val="black"/>
                </a:solidFill>
                <a:latin typeface="Calibri" panose="020F0502020204030204" pitchFamily="34" charset="0"/>
                <a:cs typeface="Calibri" panose="020F0502020204030204" pitchFamily="34" charset="0"/>
              </a:rPr>
              <a:t>LBA3; </a:t>
            </a:r>
            <a:r>
              <a:rPr lang="en-US" sz="1500" b="0" i="1" dirty="0">
                <a:solidFill>
                  <a:prstClr val="black"/>
                </a:solidFill>
                <a:latin typeface="Calibri" panose="020F0502020204030204" pitchFamily="34" charset="0"/>
                <a:cs typeface="Calibri" panose="020F0502020204030204" pitchFamily="34" charset="0"/>
              </a:rPr>
              <a:t>J Clin Oncol </a:t>
            </a:r>
            <a:r>
              <a:rPr lang="en-US" sz="1500" b="0" dirty="0">
                <a:solidFill>
                  <a:prstClr val="black"/>
                </a:solidFill>
                <a:latin typeface="Calibri" panose="020F0502020204030204" pitchFamily="34" charset="0"/>
                <a:cs typeface="Calibri" panose="020F0502020204030204" pitchFamily="34" charset="0"/>
              </a:rPr>
              <a:t>2025 December 9;[Online ahead of print].</a:t>
            </a:r>
            <a:endParaRPr kumimoji="0" lang="en-US" sz="15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8" name="Title 1">
            <a:extLst>
              <a:ext uri="{FF2B5EF4-FFF2-40B4-BE49-F238E27FC236}">
                <a16:creationId xmlns:a16="http://schemas.microsoft.com/office/drawing/2014/main" id="{0FF7851D-C687-7456-7BFD-CB9F1AC5A48B}"/>
              </a:ext>
            </a:extLst>
          </p:cNvPr>
          <p:cNvSpPr txBox="1">
            <a:spLocks/>
          </p:cNvSpPr>
          <p:nvPr/>
        </p:nvSpPr>
        <p:spPr>
          <a:xfrm>
            <a:off x="838200" y="281998"/>
            <a:ext cx="10515600" cy="5585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000" b="1" kern="1200">
                <a:solidFill>
                  <a:srgbClr val="3333FF"/>
                </a:solidFill>
                <a:latin typeface="Calibri" panose="020F0502020204030204" pitchFamily="34" charset="0"/>
                <a:ea typeface="+mj-ea"/>
                <a:cs typeface="Calibri" panose="020F0502020204030204" pitchFamily="34" charset="0"/>
              </a:defRPr>
            </a:lvl1pPr>
          </a:lstStyle>
          <a:p>
            <a:pPr algn="ctr" fontAlgn="auto">
              <a:spcAft>
                <a:spcPts val="0"/>
              </a:spcAft>
            </a:pPr>
            <a:r>
              <a:rPr lang="en-US" dirty="0"/>
              <a:t>BRUIN CLL-313 Study Design</a:t>
            </a:r>
          </a:p>
        </p:txBody>
      </p:sp>
      <p:pic>
        <p:nvPicPr>
          <p:cNvPr id="2" name="Picture 1">
            <a:extLst>
              <a:ext uri="{FF2B5EF4-FFF2-40B4-BE49-F238E27FC236}">
                <a16:creationId xmlns:a16="http://schemas.microsoft.com/office/drawing/2014/main" id="{9A7117A3-7BAF-EECF-F561-6081ED659754}"/>
              </a:ext>
            </a:extLst>
          </p:cNvPr>
          <p:cNvPicPr>
            <a:picLocks noChangeAspect="1"/>
          </p:cNvPicPr>
          <p:nvPr/>
        </p:nvPicPr>
        <p:blipFill>
          <a:blip r:embed="rId2"/>
          <a:stretch>
            <a:fillRect/>
          </a:stretch>
        </p:blipFill>
        <p:spPr>
          <a:xfrm>
            <a:off x="389680" y="917821"/>
            <a:ext cx="11412640" cy="5159705"/>
          </a:xfrm>
          <a:prstGeom prst="rect">
            <a:avLst/>
          </a:prstGeom>
        </p:spPr>
      </p:pic>
    </p:spTree>
    <p:extLst>
      <p:ext uri="{BB962C8B-B14F-4D97-AF65-F5344CB8AC3E}">
        <p14:creationId xmlns:p14="http://schemas.microsoft.com/office/powerpoint/2010/main" val="24489217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DFBC41-F0B4-2786-FB6F-DFA7F4AAD828}"/>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833BCD14-3036-E9B7-2B12-7E6D52BFD15A}"/>
              </a:ext>
            </a:extLst>
          </p:cNvPr>
          <p:cNvSpPr txBox="1">
            <a:spLocks/>
          </p:cNvSpPr>
          <p:nvPr/>
        </p:nvSpPr>
        <p:spPr>
          <a:xfrm>
            <a:off x="838200" y="281998"/>
            <a:ext cx="10515600" cy="5585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000" b="1" kern="1200">
                <a:solidFill>
                  <a:srgbClr val="3333FF"/>
                </a:solidFill>
                <a:latin typeface="Calibri" panose="020F0502020204030204" pitchFamily="34" charset="0"/>
                <a:ea typeface="+mj-ea"/>
                <a:cs typeface="Calibri" panose="020F0502020204030204" pitchFamily="34" charset="0"/>
              </a:defRPr>
            </a:lvl1pPr>
          </a:lstStyle>
          <a:p>
            <a:pPr algn="ctr" fontAlgn="auto">
              <a:spcAft>
                <a:spcPts val="0"/>
              </a:spcAft>
            </a:pPr>
            <a:r>
              <a:rPr lang="en-US" dirty="0"/>
              <a:t>BRUIN CLL-313: Response Data</a:t>
            </a:r>
          </a:p>
        </p:txBody>
      </p:sp>
      <p:pic>
        <p:nvPicPr>
          <p:cNvPr id="4" name="Picture 3">
            <a:extLst>
              <a:ext uri="{FF2B5EF4-FFF2-40B4-BE49-F238E27FC236}">
                <a16:creationId xmlns:a16="http://schemas.microsoft.com/office/drawing/2014/main" id="{ACCFCF95-6F22-4185-9C31-16931DAFE9D4}"/>
              </a:ext>
            </a:extLst>
          </p:cNvPr>
          <p:cNvPicPr>
            <a:picLocks noChangeAspect="1"/>
          </p:cNvPicPr>
          <p:nvPr/>
        </p:nvPicPr>
        <p:blipFill>
          <a:blip r:embed="rId2"/>
          <a:stretch>
            <a:fillRect/>
          </a:stretch>
        </p:blipFill>
        <p:spPr>
          <a:xfrm>
            <a:off x="282863" y="950493"/>
            <a:ext cx="11626273" cy="5104796"/>
          </a:xfrm>
          <a:prstGeom prst="rect">
            <a:avLst/>
          </a:prstGeom>
        </p:spPr>
      </p:pic>
      <p:sp>
        <p:nvSpPr>
          <p:cNvPr id="2" name="TextBox 1">
            <a:extLst>
              <a:ext uri="{FF2B5EF4-FFF2-40B4-BE49-F238E27FC236}">
                <a16:creationId xmlns:a16="http://schemas.microsoft.com/office/drawing/2014/main" id="{A326DB57-05AD-3FC4-893E-C41BF3945A95}"/>
              </a:ext>
            </a:extLst>
          </p:cNvPr>
          <p:cNvSpPr txBox="1"/>
          <p:nvPr/>
        </p:nvSpPr>
        <p:spPr>
          <a:xfrm>
            <a:off x="264405" y="6054464"/>
            <a:ext cx="9088582" cy="323165"/>
          </a:xfrm>
          <a:prstGeom prst="rect">
            <a:avLst/>
          </a:prstGeom>
          <a:noFill/>
        </p:spPr>
        <p:txBody>
          <a:bodyPr wrap="square" rtlCol="0">
            <a:spAutoFit/>
          </a:bodyPr>
          <a:lstStyle/>
          <a:p>
            <a:pPr lvl="0">
              <a:defRPr/>
            </a:pPr>
            <a:r>
              <a:rPr lang="en-US" sz="1500" b="0" dirty="0">
                <a:solidFill>
                  <a:prstClr val="black"/>
                </a:solidFill>
                <a:latin typeface="Calibri" panose="020F0502020204030204" pitchFamily="34" charset="0"/>
                <a:cs typeface="Calibri" panose="020F0502020204030204" pitchFamily="34" charset="0"/>
              </a:rPr>
              <a:t>ORR = overall response rate; PR = partial response</a:t>
            </a:r>
            <a:endParaRPr kumimoji="0" lang="en-US" sz="15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7E4A762C-6180-E59F-4FEF-CFFE5A3E054F}"/>
              </a:ext>
            </a:extLst>
          </p:cNvPr>
          <p:cNvSpPr txBox="1"/>
          <p:nvPr/>
        </p:nvSpPr>
        <p:spPr>
          <a:xfrm>
            <a:off x="0" y="6550223"/>
            <a:ext cx="9088582" cy="323165"/>
          </a:xfrm>
          <a:prstGeom prst="rect">
            <a:avLst/>
          </a:prstGeom>
          <a:noFill/>
        </p:spPr>
        <p:txBody>
          <a:bodyPr wrap="square" rtlCol="0">
            <a:spAutoFit/>
          </a:bodyPr>
          <a:lstStyle/>
          <a:p>
            <a:pPr lvl="0">
              <a:defRPr/>
            </a:pP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Jurczak W et al. ASH 2025;Abstract </a:t>
            </a:r>
            <a:r>
              <a:rPr lang="en-US" sz="1500" b="0" dirty="0">
                <a:solidFill>
                  <a:prstClr val="black"/>
                </a:solidFill>
                <a:latin typeface="Calibri" panose="020F0502020204030204" pitchFamily="34" charset="0"/>
                <a:cs typeface="Calibri" panose="020F0502020204030204" pitchFamily="34" charset="0"/>
              </a:rPr>
              <a:t>LBA3; </a:t>
            </a:r>
            <a:r>
              <a:rPr lang="en-US" sz="1500" b="0" i="1" dirty="0">
                <a:solidFill>
                  <a:prstClr val="black"/>
                </a:solidFill>
                <a:latin typeface="Calibri" panose="020F0502020204030204" pitchFamily="34" charset="0"/>
                <a:cs typeface="Calibri" panose="020F0502020204030204" pitchFamily="34" charset="0"/>
              </a:rPr>
              <a:t>J Clin Oncol </a:t>
            </a:r>
            <a:r>
              <a:rPr lang="en-US" sz="1500" b="0" dirty="0">
                <a:solidFill>
                  <a:prstClr val="black"/>
                </a:solidFill>
                <a:latin typeface="Calibri" panose="020F0502020204030204" pitchFamily="34" charset="0"/>
                <a:cs typeface="Calibri" panose="020F0502020204030204" pitchFamily="34" charset="0"/>
              </a:rPr>
              <a:t>2025 December 9;[Online ahead of print].</a:t>
            </a:r>
            <a:endParaRPr kumimoji="0" lang="en-US" sz="15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566617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0054B0-9A6C-8011-BD46-ED40151579EB}"/>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230A56A1-6350-B484-B0B9-7418F13A155C}"/>
              </a:ext>
            </a:extLst>
          </p:cNvPr>
          <p:cNvSpPr txBox="1">
            <a:spLocks/>
          </p:cNvSpPr>
          <p:nvPr/>
        </p:nvSpPr>
        <p:spPr>
          <a:xfrm>
            <a:off x="838200" y="281998"/>
            <a:ext cx="10515600" cy="5585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000" b="1" kern="1200">
                <a:solidFill>
                  <a:srgbClr val="3333FF"/>
                </a:solidFill>
                <a:latin typeface="Calibri" panose="020F0502020204030204" pitchFamily="34" charset="0"/>
                <a:ea typeface="+mj-ea"/>
                <a:cs typeface="Calibri" panose="020F0502020204030204" pitchFamily="34" charset="0"/>
              </a:defRPr>
            </a:lvl1pPr>
          </a:lstStyle>
          <a:p>
            <a:pPr algn="ctr" fontAlgn="auto">
              <a:spcAft>
                <a:spcPts val="0"/>
              </a:spcAft>
            </a:pPr>
            <a:r>
              <a:rPr lang="en-US" dirty="0"/>
              <a:t>BRUIN CLL-313: PFS Outcomes</a:t>
            </a:r>
          </a:p>
        </p:txBody>
      </p:sp>
      <p:pic>
        <p:nvPicPr>
          <p:cNvPr id="3" name="Picture 2">
            <a:extLst>
              <a:ext uri="{FF2B5EF4-FFF2-40B4-BE49-F238E27FC236}">
                <a16:creationId xmlns:a16="http://schemas.microsoft.com/office/drawing/2014/main" id="{FB456E34-183C-9308-BE28-949E0FE143A1}"/>
              </a:ext>
            </a:extLst>
          </p:cNvPr>
          <p:cNvPicPr>
            <a:picLocks noChangeAspect="1"/>
          </p:cNvPicPr>
          <p:nvPr/>
        </p:nvPicPr>
        <p:blipFill>
          <a:blip r:embed="rId2"/>
          <a:stretch>
            <a:fillRect/>
          </a:stretch>
        </p:blipFill>
        <p:spPr>
          <a:xfrm>
            <a:off x="240722" y="905044"/>
            <a:ext cx="11710555" cy="5047911"/>
          </a:xfrm>
          <a:prstGeom prst="rect">
            <a:avLst/>
          </a:prstGeom>
        </p:spPr>
      </p:pic>
      <p:sp>
        <p:nvSpPr>
          <p:cNvPr id="4" name="TextBox 3">
            <a:extLst>
              <a:ext uri="{FF2B5EF4-FFF2-40B4-BE49-F238E27FC236}">
                <a16:creationId xmlns:a16="http://schemas.microsoft.com/office/drawing/2014/main" id="{2EEA8215-9CA7-1ACB-C3E1-41B261520E72}"/>
              </a:ext>
            </a:extLst>
          </p:cNvPr>
          <p:cNvSpPr txBox="1"/>
          <p:nvPr/>
        </p:nvSpPr>
        <p:spPr>
          <a:xfrm>
            <a:off x="0" y="6550223"/>
            <a:ext cx="9088582" cy="323165"/>
          </a:xfrm>
          <a:prstGeom prst="rect">
            <a:avLst/>
          </a:prstGeom>
          <a:noFill/>
        </p:spPr>
        <p:txBody>
          <a:bodyPr wrap="square" rtlCol="0">
            <a:spAutoFit/>
          </a:bodyPr>
          <a:lstStyle/>
          <a:p>
            <a:pPr lvl="0">
              <a:defRPr/>
            </a:pP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Jurczak W et al. ASH 2025;Abstract </a:t>
            </a:r>
            <a:r>
              <a:rPr lang="en-US" sz="1500" b="0" dirty="0">
                <a:solidFill>
                  <a:prstClr val="black"/>
                </a:solidFill>
                <a:latin typeface="Calibri" panose="020F0502020204030204" pitchFamily="34" charset="0"/>
                <a:cs typeface="Calibri" panose="020F0502020204030204" pitchFamily="34" charset="0"/>
              </a:rPr>
              <a:t>LBA3; </a:t>
            </a:r>
            <a:r>
              <a:rPr lang="en-US" sz="1500" b="0" i="1" dirty="0">
                <a:solidFill>
                  <a:prstClr val="black"/>
                </a:solidFill>
                <a:latin typeface="Calibri" panose="020F0502020204030204" pitchFamily="34" charset="0"/>
                <a:cs typeface="Calibri" panose="020F0502020204030204" pitchFamily="34" charset="0"/>
              </a:rPr>
              <a:t>J Clin Oncol </a:t>
            </a:r>
            <a:r>
              <a:rPr lang="en-US" sz="1500" b="0" dirty="0">
                <a:solidFill>
                  <a:prstClr val="black"/>
                </a:solidFill>
                <a:latin typeface="Calibri" panose="020F0502020204030204" pitchFamily="34" charset="0"/>
                <a:cs typeface="Calibri" panose="020F0502020204030204" pitchFamily="34" charset="0"/>
              </a:rPr>
              <a:t>2025 December 9;[Online ahead of print].</a:t>
            </a:r>
            <a:endParaRPr kumimoji="0" lang="en-US" sz="15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86355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039801-44C4-5760-CAE4-055EFC024C08}"/>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062FBE35-A4FF-ED5E-91D0-832BDC72B956}"/>
              </a:ext>
            </a:extLst>
          </p:cNvPr>
          <p:cNvSpPr txBox="1">
            <a:spLocks/>
          </p:cNvSpPr>
          <p:nvPr/>
        </p:nvSpPr>
        <p:spPr>
          <a:xfrm>
            <a:off x="838200" y="281998"/>
            <a:ext cx="10515600" cy="5585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000" b="1" kern="1200">
                <a:solidFill>
                  <a:srgbClr val="3333FF"/>
                </a:solidFill>
                <a:latin typeface="Calibri" panose="020F0502020204030204" pitchFamily="34" charset="0"/>
                <a:ea typeface="+mj-ea"/>
                <a:cs typeface="Calibri" panose="020F0502020204030204" pitchFamily="34" charset="0"/>
              </a:defRPr>
            </a:lvl1pPr>
          </a:lstStyle>
          <a:p>
            <a:pPr algn="ctr" fontAlgn="auto">
              <a:spcAft>
                <a:spcPts val="0"/>
              </a:spcAft>
            </a:pPr>
            <a:r>
              <a:rPr lang="en-US" dirty="0"/>
              <a:t>BRUIN CLL-313: OS Outcomes</a:t>
            </a:r>
          </a:p>
        </p:txBody>
      </p:sp>
      <p:pic>
        <p:nvPicPr>
          <p:cNvPr id="2" name="Picture 1">
            <a:extLst>
              <a:ext uri="{FF2B5EF4-FFF2-40B4-BE49-F238E27FC236}">
                <a16:creationId xmlns:a16="http://schemas.microsoft.com/office/drawing/2014/main" id="{2AF5B823-8E92-92FB-D729-CDC10C726041}"/>
              </a:ext>
            </a:extLst>
          </p:cNvPr>
          <p:cNvPicPr>
            <a:picLocks noChangeAspect="1"/>
          </p:cNvPicPr>
          <p:nvPr/>
        </p:nvPicPr>
        <p:blipFill>
          <a:blip r:embed="rId2"/>
          <a:stretch>
            <a:fillRect/>
          </a:stretch>
        </p:blipFill>
        <p:spPr>
          <a:xfrm>
            <a:off x="199736" y="1039411"/>
            <a:ext cx="11792527" cy="4908487"/>
          </a:xfrm>
          <a:prstGeom prst="rect">
            <a:avLst/>
          </a:prstGeom>
        </p:spPr>
      </p:pic>
      <p:sp>
        <p:nvSpPr>
          <p:cNvPr id="3" name="TextBox 2">
            <a:extLst>
              <a:ext uri="{FF2B5EF4-FFF2-40B4-BE49-F238E27FC236}">
                <a16:creationId xmlns:a16="http://schemas.microsoft.com/office/drawing/2014/main" id="{5200CB39-1D85-D8C0-2BB5-A053ACAB7261}"/>
              </a:ext>
            </a:extLst>
          </p:cNvPr>
          <p:cNvSpPr txBox="1"/>
          <p:nvPr/>
        </p:nvSpPr>
        <p:spPr>
          <a:xfrm>
            <a:off x="0" y="6550223"/>
            <a:ext cx="9088582" cy="323165"/>
          </a:xfrm>
          <a:prstGeom prst="rect">
            <a:avLst/>
          </a:prstGeom>
          <a:noFill/>
        </p:spPr>
        <p:txBody>
          <a:bodyPr wrap="square" rtlCol="0">
            <a:spAutoFit/>
          </a:bodyPr>
          <a:lstStyle/>
          <a:p>
            <a:pPr lvl="0">
              <a:defRPr/>
            </a:pP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Jurczak W et al. ASH 2025;Abstract </a:t>
            </a:r>
            <a:r>
              <a:rPr lang="en-US" sz="1500" b="0" dirty="0">
                <a:solidFill>
                  <a:prstClr val="black"/>
                </a:solidFill>
                <a:latin typeface="Calibri" panose="020F0502020204030204" pitchFamily="34" charset="0"/>
                <a:cs typeface="Calibri" panose="020F0502020204030204" pitchFamily="34" charset="0"/>
              </a:rPr>
              <a:t>LBA3; </a:t>
            </a:r>
            <a:r>
              <a:rPr lang="en-US" sz="1500" b="0" i="1" dirty="0">
                <a:solidFill>
                  <a:prstClr val="black"/>
                </a:solidFill>
                <a:latin typeface="Calibri" panose="020F0502020204030204" pitchFamily="34" charset="0"/>
                <a:cs typeface="Calibri" panose="020F0502020204030204" pitchFamily="34" charset="0"/>
              </a:rPr>
              <a:t>J Clin Oncol </a:t>
            </a:r>
            <a:r>
              <a:rPr lang="en-US" sz="1500" b="0" dirty="0">
                <a:solidFill>
                  <a:prstClr val="black"/>
                </a:solidFill>
                <a:latin typeface="Calibri" panose="020F0502020204030204" pitchFamily="34" charset="0"/>
                <a:cs typeface="Calibri" panose="020F0502020204030204" pitchFamily="34" charset="0"/>
              </a:rPr>
              <a:t>2025 December 9;[Online ahead of print].</a:t>
            </a:r>
            <a:endParaRPr kumimoji="0" lang="en-US" sz="15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234836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8DFB0A-5482-2DF4-AE60-B69097C7148D}"/>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03A50D8F-8C6E-7CD0-AB52-F8E04C678927}"/>
              </a:ext>
            </a:extLst>
          </p:cNvPr>
          <p:cNvSpPr txBox="1">
            <a:spLocks/>
          </p:cNvSpPr>
          <p:nvPr/>
        </p:nvSpPr>
        <p:spPr>
          <a:xfrm>
            <a:off x="838200" y="281998"/>
            <a:ext cx="10515600" cy="5585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000" b="1" kern="1200">
                <a:solidFill>
                  <a:srgbClr val="3333FF"/>
                </a:solidFill>
                <a:latin typeface="Calibri" panose="020F0502020204030204" pitchFamily="34" charset="0"/>
                <a:ea typeface="+mj-ea"/>
                <a:cs typeface="Calibri" panose="020F0502020204030204" pitchFamily="34" charset="0"/>
              </a:defRPr>
            </a:lvl1pPr>
          </a:lstStyle>
          <a:p>
            <a:pPr algn="ctr" fontAlgn="auto">
              <a:spcAft>
                <a:spcPts val="0"/>
              </a:spcAft>
            </a:pPr>
            <a:r>
              <a:rPr lang="en-US" dirty="0"/>
              <a:t>BRUIN CLL-313: Safety Profile</a:t>
            </a:r>
          </a:p>
        </p:txBody>
      </p:sp>
      <p:pic>
        <p:nvPicPr>
          <p:cNvPr id="3" name="Picture 2">
            <a:extLst>
              <a:ext uri="{FF2B5EF4-FFF2-40B4-BE49-F238E27FC236}">
                <a16:creationId xmlns:a16="http://schemas.microsoft.com/office/drawing/2014/main" id="{950671FB-AE5D-510D-1486-128515694C75}"/>
              </a:ext>
            </a:extLst>
          </p:cNvPr>
          <p:cNvPicPr>
            <a:picLocks noChangeAspect="1"/>
          </p:cNvPicPr>
          <p:nvPr/>
        </p:nvPicPr>
        <p:blipFill>
          <a:blip r:embed="rId2"/>
          <a:stretch>
            <a:fillRect/>
          </a:stretch>
        </p:blipFill>
        <p:spPr>
          <a:xfrm>
            <a:off x="525466" y="840509"/>
            <a:ext cx="11141067" cy="5206374"/>
          </a:xfrm>
          <a:prstGeom prst="rect">
            <a:avLst/>
          </a:prstGeom>
        </p:spPr>
      </p:pic>
      <p:sp>
        <p:nvSpPr>
          <p:cNvPr id="2" name="TextBox 1">
            <a:extLst>
              <a:ext uri="{FF2B5EF4-FFF2-40B4-BE49-F238E27FC236}">
                <a16:creationId xmlns:a16="http://schemas.microsoft.com/office/drawing/2014/main" id="{19757939-699C-6DB2-035E-CE73B3FEEC23}"/>
              </a:ext>
            </a:extLst>
          </p:cNvPr>
          <p:cNvSpPr txBox="1"/>
          <p:nvPr/>
        </p:nvSpPr>
        <p:spPr>
          <a:xfrm>
            <a:off x="0" y="6550223"/>
            <a:ext cx="9088582" cy="323165"/>
          </a:xfrm>
          <a:prstGeom prst="rect">
            <a:avLst/>
          </a:prstGeom>
          <a:noFill/>
        </p:spPr>
        <p:txBody>
          <a:bodyPr wrap="square" rtlCol="0">
            <a:spAutoFit/>
          </a:bodyPr>
          <a:lstStyle/>
          <a:p>
            <a:pPr lvl="0">
              <a:defRPr/>
            </a:pP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Jurczak W et al. ASH 2025;Abstract </a:t>
            </a:r>
            <a:r>
              <a:rPr lang="en-US" sz="1500" b="0" dirty="0">
                <a:solidFill>
                  <a:prstClr val="black"/>
                </a:solidFill>
                <a:latin typeface="Calibri" panose="020F0502020204030204" pitchFamily="34" charset="0"/>
                <a:cs typeface="Calibri" panose="020F0502020204030204" pitchFamily="34" charset="0"/>
              </a:rPr>
              <a:t>LBA3; </a:t>
            </a:r>
            <a:r>
              <a:rPr lang="en-US" sz="1500" b="0" i="1" dirty="0">
                <a:solidFill>
                  <a:prstClr val="black"/>
                </a:solidFill>
                <a:latin typeface="Calibri" panose="020F0502020204030204" pitchFamily="34" charset="0"/>
                <a:cs typeface="Calibri" panose="020F0502020204030204" pitchFamily="34" charset="0"/>
              </a:rPr>
              <a:t>J Clin Oncol </a:t>
            </a:r>
            <a:r>
              <a:rPr lang="en-US" sz="1500" b="0" dirty="0">
                <a:solidFill>
                  <a:prstClr val="black"/>
                </a:solidFill>
                <a:latin typeface="Calibri" panose="020F0502020204030204" pitchFamily="34" charset="0"/>
                <a:cs typeface="Calibri" panose="020F0502020204030204" pitchFamily="34" charset="0"/>
              </a:rPr>
              <a:t>2025 December 9;[Online ahead of print].</a:t>
            </a:r>
            <a:endParaRPr kumimoji="0" lang="en-US" sz="15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17BAF1A1-3C9D-8FC8-0F26-46297838499F}"/>
              </a:ext>
            </a:extLst>
          </p:cNvPr>
          <p:cNvSpPr txBox="1"/>
          <p:nvPr/>
        </p:nvSpPr>
        <p:spPr>
          <a:xfrm>
            <a:off x="462708" y="6076497"/>
            <a:ext cx="9088582" cy="323165"/>
          </a:xfrm>
          <a:prstGeom prst="rect">
            <a:avLst/>
          </a:prstGeom>
          <a:noFill/>
        </p:spPr>
        <p:txBody>
          <a:bodyPr wrap="square" rtlCol="0">
            <a:spAutoFit/>
          </a:bodyPr>
          <a:lstStyle/>
          <a:p>
            <a:pPr lvl="0">
              <a:defRPr/>
            </a:pPr>
            <a:r>
              <a:rPr lang="en-US" sz="1500" b="0" dirty="0">
                <a:solidFill>
                  <a:prstClr val="black"/>
                </a:solidFill>
                <a:latin typeface="Calibri" panose="020F0502020204030204" pitchFamily="34" charset="0"/>
                <a:cs typeface="Calibri" panose="020F0502020204030204" pitchFamily="34" charset="0"/>
              </a:rPr>
              <a:t>EAIR = exposure-adjusted incidence rate</a:t>
            </a:r>
            <a:endParaRPr kumimoji="0" lang="en-US" sz="15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484260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454E17-DB59-F68C-B534-9406C72FDE0D}"/>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9BE9679F-8BC6-3477-8BE5-715EF4802D40}"/>
              </a:ext>
            </a:extLst>
          </p:cNvPr>
          <p:cNvSpPr txBox="1">
            <a:spLocks/>
          </p:cNvSpPr>
          <p:nvPr/>
        </p:nvSpPr>
        <p:spPr>
          <a:xfrm>
            <a:off x="838200" y="281998"/>
            <a:ext cx="10515600" cy="5585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000" b="1" kern="1200">
                <a:solidFill>
                  <a:srgbClr val="3333FF"/>
                </a:solidFill>
                <a:latin typeface="Calibri" panose="020F0502020204030204" pitchFamily="34" charset="0"/>
                <a:ea typeface="+mj-ea"/>
                <a:cs typeface="Calibri" panose="020F0502020204030204" pitchFamily="34" charset="0"/>
              </a:defRPr>
            </a:lvl1pPr>
          </a:lstStyle>
          <a:p>
            <a:pPr algn="ctr" fontAlgn="auto">
              <a:spcAft>
                <a:spcPts val="0"/>
              </a:spcAft>
            </a:pPr>
            <a:r>
              <a:rPr lang="en-US" dirty="0"/>
              <a:t>BRUIN CLL-313: AEs of Special Interest</a:t>
            </a:r>
          </a:p>
        </p:txBody>
      </p:sp>
      <p:pic>
        <p:nvPicPr>
          <p:cNvPr id="2" name="Picture 1">
            <a:extLst>
              <a:ext uri="{FF2B5EF4-FFF2-40B4-BE49-F238E27FC236}">
                <a16:creationId xmlns:a16="http://schemas.microsoft.com/office/drawing/2014/main" id="{93797DF6-555E-87DB-F9A5-0A7182199D1A}"/>
              </a:ext>
            </a:extLst>
          </p:cNvPr>
          <p:cNvPicPr>
            <a:picLocks noChangeAspect="1"/>
          </p:cNvPicPr>
          <p:nvPr/>
        </p:nvPicPr>
        <p:blipFill>
          <a:blip r:embed="rId2"/>
          <a:stretch>
            <a:fillRect/>
          </a:stretch>
        </p:blipFill>
        <p:spPr>
          <a:xfrm>
            <a:off x="411139" y="840509"/>
            <a:ext cx="11369721" cy="5237320"/>
          </a:xfrm>
          <a:prstGeom prst="rect">
            <a:avLst/>
          </a:prstGeom>
        </p:spPr>
      </p:pic>
      <p:sp>
        <p:nvSpPr>
          <p:cNvPr id="3" name="TextBox 2">
            <a:extLst>
              <a:ext uri="{FF2B5EF4-FFF2-40B4-BE49-F238E27FC236}">
                <a16:creationId xmlns:a16="http://schemas.microsoft.com/office/drawing/2014/main" id="{8B06C105-FA61-8EFC-8C23-4053F1C9254D}"/>
              </a:ext>
            </a:extLst>
          </p:cNvPr>
          <p:cNvSpPr txBox="1"/>
          <p:nvPr/>
        </p:nvSpPr>
        <p:spPr>
          <a:xfrm>
            <a:off x="0" y="6550223"/>
            <a:ext cx="9088582" cy="323165"/>
          </a:xfrm>
          <a:prstGeom prst="rect">
            <a:avLst/>
          </a:prstGeom>
          <a:noFill/>
        </p:spPr>
        <p:txBody>
          <a:bodyPr wrap="square" rtlCol="0">
            <a:spAutoFit/>
          </a:bodyPr>
          <a:lstStyle/>
          <a:p>
            <a:pPr lvl="0">
              <a:defRPr/>
            </a:pP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Jurczak W et al. ASH 2025;Abstract </a:t>
            </a:r>
            <a:r>
              <a:rPr lang="en-US" sz="1500" b="0" dirty="0">
                <a:solidFill>
                  <a:prstClr val="black"/>
                </a:solidFill>
                <a:latin typeface="Calibri" panose="020F0502020204030204" pitchFamily="34" charset="0"/>
                <a:cs typeface="Calibri" panose="020F0502020204030204" pitchFamily="34" charset="0"/>
              </a:rPr>
              <a:t>LBA3; </a:t>
            </a:r>
            <a:r>
              <a:rPr lang="en-US" sz="1500" b="0" i="1" dirty="0">
                <a:solidFill>
                  <a:prstClr val="black"/>
                </a:solidFill>
                <a:latin typeface="Calibri" panose="020F0502020204030204" pitchFamily="34" charset="0"/>
                <a:cs typeface="Calibri" panose="020F0502020204030204" pitchFamily="34" charset="0"/>
              </a:rPr>
              <a:t>J Clin Oncol </a:t>
            </a:r>
            <a:r>
              <a:rPr lang="en-US" sz="1500" b="0" dirty="0">
                <a:solidFill>
                  <a:prstClr val="black"/>
                </a:solidFill>
                <a:latin typeface="Calibri" panose="020F0502020204030204" pitchFamily="34" charset="0"/>
                <a:cs typeface="Calibri" panose="020F0502020204030204" pitchFamily="34" charset="0"/>
              </a:rPr>
              <a:t>2025 December 9;[Online ahead of print].</a:t>
            </a:r>
            <a:endParaRPr kumimoji="0" lang="en-US" sz="15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063344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7EEC6-2AD0-B74B-B10D-32D4E844B213}"/>
              </a:ext>
            </a:extLst>
          </p:cNvPr>
          <p:cNvSpPr>
            <a:spLocks noGrp="1"/>
          </p:cNvSpPr>
          <p:nvPr>
            <p:ph type="title"/>
          </p:nvPr>
        </p:nvSpPr>
        <p:spPr>
          <a:xfrm>
            <a:off x="916516" y="24592"/>
            <a:ext cx="10358967" cy="997938"/>
          </a:xfrm>
        </p:spPr>
        <p:txBody>
          <a:bodyPr/>
          <a:lstStyle/>
          <a:p>
            <a:r>
              <a:rPr lang="en-US" dirty="0">
                <a:solidFill>
                  <a:srgbClr val="0432FF"/>
                </a:solidFill>
              </a:rPr>
              <a:t>Program Steering Committee</a:t>
            </a:r>
          </a:p>
        </p:txBody>
      </p:sp>
      <p:sp>
        <p:nvSpPr>
          <p:cNvPr id="11" name="Text Box 7">
            <a:extLst>
              <a:ext uri="{FF2B5EF4-FFF2-40B4-BE49-F238E27FC236}">
                <a16:creationId xmlns:a16="http://schemas.microsoft.com/office/drawing/2014/main" id="{B0AB9014-01FF-64F1-8721-06C95BF69D9F}"/>
              </a:ext>
            </a:extLst>
          </p:cNvPr>
          <p:cNvSpPr txBox="1">
            <a:spLocks noChangeArrowheads="1"/>
          </p:cNvSpPr>
          <p:nvPr/>
        </p:nvSpPr>
        <p:spPr bwMode="auto">
          <a:xfrm>
            <a:off x="8159387" y="3392068"/>
            <a:ext cx="3174528"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PROJECT CHAIR</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Neil Love, MD</a:t>
            </a:r>
            <a:br>
              <a:rPr kumimoji="0" lang="en-US" sz="1600" b="1" i="0" u="none" strike="noStrike" kern="1200" cap="none" spc="0" normalizeH="0" baseline="0" noProof="0" dirty="0">
                <a:ln>
                  <a:noFill/>
                </a:ln>
                <a:solidFill>
                  <a:srgbClr val="000000"/>
                </a:solidFill>
                <a:effectLst/>
                <a:uLnTx/>
                <a:uFillTx/>
                <a:latin typeface="Calibri"/>
                <a:ea typeface="MS PGothic" charset="0"/>
              </a:rPr>
            </a:br>
            <a:r>
              <a:rPr kumimoji="0" lang="en-US" sz="1600" b="0" i="0" u="none" strike="noStrike" kern="1200" cap="none" spc="0" normalizeH="0" baseline="0" noProof="0" dirty="0">
                <a:ln>
                  <a:noFill/>
                </a:ln>
                <a:solidFill>
                  <a:srgbClr val="000000"/>
                </a:solidFill>
                <a:effectLst/>
                <a:uLnTx/>
                <a:uFillTx/>
                <a:latin typeface="Calibri"/>
                <a:ea typeface="MS PGothic" charset="0"/>
              </a:rPr>
              <a:t>Research To Practice</a:t>
            </a:r>
            <a:br>
              <a:rPr kumimoji="0" lang="en-US" sz="1600" b="0" i="0" u="none" strike="noStrike" kern="1200" cap="none" spc="0" normalizeH="0" baseline="0" noProof="0" dirty="0">
                <a:ln>
                  <a:noFill/>
                </a:ln>
                <a:solidFill>
                  <a:srgbClr val="000000"/>
                </a:solidFill>
                <a:effectLst/>
                <a:uLnTx/>
                <a:uFillTx/>
                <a:latin typeface="Calibri"/>
                <a:ea typeface="MS PGothic" charset="0"/>
              </a:rPr>
            </a:br>
            <a:r>
              <a:rPr kumimoji="0" lang="en-US" sz="1600" b="0" i="0" u="none" strike="noStrike" kern="1200" cap="none" spc="0" normalizeH="0" baseline="0" noProof="0" dirty="0">
                <a:ln>
                  <a:noFill/>
                </a:ln>
                <a:solidFill>
                  <a:srgbClr val="000000"/>
                </a:solidFill>
                <a:effectLst/>
                <a:uLnTx/>
                <a:uFillTx/>
                <a:latin typeface="Calibri"/>
                <a:ea typeface="MS PGothic" charset="0"/>
              </a:rPr>
              <a:t>Miami, Florida</a:t>
            </a:r>
          </a:p>
        </p:txBody>
      </p:sp>
      <p:pic>
        <p:nvPicPr>
          <p:cNvPr id="12" name="Picture 11">
            <a:extLst>
              <a:ext uri="{FF2B5EF4-FFF2-40B4-BE49-F238E27FC236}">
                <a16:creationId xmlns:a16="http://schemas.microsoft.com/office/drawing/2014/main" id="{C3AE14F1-ABA4-3B3D-FF98-6FA38492948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721685" y="3392068"/>
            <a:ext cx="1371600" cy="1371600"/>
          </a:xfrm>
          <a:prstGeom prst="rect">
            <a:avLst/>
          </a:prstGeom>
        </p:spPr>
      </p:pic>
      <p:sp>
        <p:nvSpPr>
          <p:cNvPr id="9" name="Text Box 7">
            <a:extLst>
              <a:ext uri="{FF2B5EF4-FFF2-40B4-BE49-F238E27FC236}">
                <a16:creationId xmlns:a16="http://schemas.microsoft.com/office/drawing/2014/main" id="{C0BB5AD9-C162-BEF4-81CC-2E9D1602B826}"/>
              </a:ext>
            </a:extLst>
          </p:cNvPr>
          <p:cNvSpPr txBox="1">
            <a:spLocks noChangeArrowheads="1"/>
          </p:cNvSpPr>
          <p:nvPr/>
        </p:nvSpPr>
        <p:spPr bwMode="auto">
          <a:xfrm>
            <a:off x="1894497" y="1022530"/>
            <a:ext cx="3964420"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Jeff Sharman, MD</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Medical Director of Hematology Research</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Sarah Cannon Research Institute </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at Willamette Valley Cancer Center</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Eugene, Oregon</a:t>
            </a:r>
          </a:p>
        </p:txBody>
      </p:sp>
      <p:pic>
        <p:nvPicPr>
          <p:cNvPr id="10" name="Picture 9">
            <a:extLst>
              <a:ext uri="{FF2B5EF4-FFF2-40B4-BE49-F238E27FC236}">
                <a16:creationId xmlns:a16="http://schemas.microsoft.com/office/drawing/2014/main" id="{4895C246-9078-9AEA-BFD7-1DFF7E230E4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63409" y="1022530"/>
            <a:ext cx="1371600" cy="1371600"/>
          </a:xfrm>
          <a:prstGeom prst="rect">
            <a:avLst/>
          </a:prstGeom>
        </p:spPr>
      </p:pic>
      <p:sp>
        <p:nvSpPr>
          <p:cNvPr id="15" name="Text Box 7">
            <a:extLst>
              <a:ext uri="{FF2B5EF4-FFF2-40B4-BE49-F238E27FC236}">
                <a16:creationId xmlns:a16="http://schemas.microsoft.com/office/drawing/2014/main" id="{84AA08B1-B180-B5E0-AD21-7900F444BA5D}"/>
              </a:ext>
            </a:extLst>
          </p:cNvPr>
          <p:cNvSpPr txBox="1">
            <a:spLocks noChangeArrowheads="1"/>
          </p:cNvSpPr>
          <p:nvPr/>
        </p:nvSpPr>
        <p:spPr bwMode="auto">
          <a:xfrm>
            <a:off x="1894497" y="2672091"/>
            <a:ext cx="4754880"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Meghan C Thompson, MD</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Oncologist and Clinical Investigator</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Chronic Lymphocytic Leukemia</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Assistant Attending, Leukemia Service</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Memorial Sloan Kettering Cancer Center</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New York, New York</a:t>
            </a:r>
          </a:p>
        </p:txBody>
      </p:sp>
      <p:pic>
        <p:nvPicPr>
          <p:cNvPr id="16" name="Picture 15">
            <a:extLst>
              <a:ext uri="{FF2B5EF4-FFF2-40B4-BE49-F238E27FC236}">
                <a16:creationId xmlns:a16="http://schemas.microsoft.com/office/drawing/2014/main" id="{EA3C5E83-6514-3205-EFA7-512BCAE075BF}"/>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63409" y="2672091"/>
            <a:ext cx="1371600" cy="1371600"/>
          </a:xfrm>
          <a:prstGeom prst="rect">
            <a:avLst/>
          </a:prstGeom>
        </p:spPr>
      </p:pic>
      <p:sp>
        <p:nvSpPr>
          <p:cNvPr id="3" name="Text Box 7">
            <a:extLst>
              <a:ext uri="{FF2B5EF4-FFF2-40B4-BE49-F238E27FC236}">
                <a16:creationId xmlns:a16="http://schemas.microsoft.com/office/drawing/2014/main" id="{BB86960E-AED5-8FFA-57C7-96824E61A250}"/>
              </a:ext>
            </a:extLst>
          </p:cNvPr>
          <p:cNvSpPr txBox="1">
            <a:spLocks noChangeArrowheads="1"/>
          </p:cNvSpPr>
          <p:nvPr/>
        </p:nvSpPr>
        <p:spPr bwMode="auto">
          <a:xfrm>
            <a:off x="1901111" y="4321653"/>
            <a:ext cx="4728293"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William G Wierda, MD, PhD</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Jane and John Justin Distinguished Chair in Leukemia Research in Honor of Dr Elihu Estey</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Section Chief, Chronic Lymphocytic Leukemia</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Center Medical Director</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Department of Leukemia, Division of Cancer Medicine</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Executive Medical Director, Inpatient Medical Services</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The University of Texas MD Anderson Cancer Center</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Houston, Texas</a:t>
            </a:r>
          </a:p>
        </p:txBody>
      </p:sp>
      <p:pic>
        <p:nvPicPr>
          <p:cNvPr id="5" name="Picture 4">
            <a:extLst>
              <a:ext uri="{FF2B5EF4-FFF2-40B4-BE49-F238E27FC236}">
                <a16:creationId xmlns:a16="http://schemas.microsoft.com/office/drawing/2014/main" id="{EE5AB18E-8E57-06BC-A416-58099E7A1342}"/>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63409" y="4321653"/>
            <a:ext cx="1371600" cy="1371600"/>
          </a:xfrm>
          <a:prstGeom prst="rect">
            <a:avLst/>
          </a:prstGeom>
        </p:spPr>
      </p:pic>
      <p:sp>
        <p:nvSpPr>
          <p:cNvPr id="4" name="Text Box 7">
            <a:extLst>
              <a:ext uri="{FF2B5EF4-FFF2-40B4-BE49-F238E27FC236}">
                <a16:creationId xmlns:a16="http://schemas.microsoft.com/office/drawing/2014/main" id="{EC1DA7DD-FDC2-9117-AC9D-62AFBDDF65AD}"/>
              </a:ext>
            </a:extLst>
          </p:cNvPr>
          <p:cNvSpPr txBox="1">
            <a:spLocks noChangeArrowheads="1"/>
          </p:cNvSpPr>
          <p:nvPr/>
        </p:nvSpPr>
        <p:spPr bwMode="auto">
          <a:xfrm>
            <a:off x="8171915" y="1022530"/>
            <a:ext cx="3551966"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Jennifer </a:t>
            </a:r>
            <a:r>
              <a:rPr kumimoji="0" lang="en-US" sz="1600" b="1" i="0" u="none" strike="noStrike" kern="1200" cap="none" spc="0" normalizeH="0" baseline="0" noProof="0" dirty="0" err="1">
                <a:ln>
                  <a:noFill/>
                </a:ln>
                <a:solidFill>
                  <a:srgbClr val="000000"/>
                </a:solidFill>
                <a:effectLst/>
                <a:uLnTx/>
                <a:uFillTx/>
                <a:latin typeface="Calibri"/>
                <a:ea typeface="MS PGothic" charset="0"/>
              </a:rPr>
              <a:t>Woyach</a:t>
            </a:r>
            <a:r>
              <a:rPr kumimoji="0" lang="en-US" sz="1600" b="1" i="0" u="none" strike="noStrike" kern="1200" cap="none" spc="0" normalizeH="0" baseline="0" noProof="0" dirty="0">
                <a:ln>
                  <a:noFill/>
                </a:ln>
                <a:solidFill>
                  <a:srgbClr val="000000"/>
                </a:solidFill>
                <a:effectLst/>
                <a:uLnTx/>
                <a:uFillTx/>
                <a:latin typeface="Calibri"/>
                <a:ea typeface="MS PGothic" charset="0"/>
              </a:rPr>
              <a:t>, MD</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Professor</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Division of Hematology</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Department of Internal Medicine</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The Ohio State University Comprehensive Cancer Center</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Columbus, Ohio</a:t>
            </a:r>
          </a:p>
        </p:txBody>
      </p:sp>
      <p:pic>
        <p:nvPicPr>
          <p:cNvPr id="6" name="Picture 5">
            <a:extLst>
              <a:ext uri="{FF2B5EF4-FFF2-40B4-BE49-F238E27FC236}">
                <a16:creationId xmlns:a16="http://schemas.microsoft.com/office/drawing/2014/main" id="{81ECD809-C621-4385-2C55-DA608725BD4A}"/>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6721685" y="1022530"/>
            <a:ext cx="1371600" cy="1371600"/>
          </a:xfrm>
          <a:prstGeom prst="rect">
            <a:avLst/>
          </a:prstGeom>
        </p:spPr>
      </p:pic>
    </p:spTree>
    <p:extLst>
      <p:ext uri="{BB962C8B-B14F-4D97-AF65-F5344CB8AC3E}">
        <p14:creationId xmlns:p14="http://schemas.microsoft.com/office/powerpoint/2010/main" val="378216556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11E81F-FD61-FDB1-5008-66F7312DFF9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21F06F1-F210-5175-0409-DCB4DB020BD1}"/>
              </a:ext>
            </a:extLst>
          </p:cNvPr>
          <p:cNvSpPr>
            <a:spLocks noGrp="1"/>
          </p:cNvSpPr>
          <p:nvPr>
            <p:ph type="title"/>
          </p:nvPr>
        </p:nvSpPr>
        <p:spPr>
          <a:xfrm>
            <a:off x="1883532" y="-1"/>
            <a:ext cx="8424936" cy="1312985"/>
          </a:xfrm>
        </p:spPr>
        <p:txBody>
          <a:bodyPr>
            <a:normAutofit/>
          </a:bodyPr>
          <a:lstStyle/>
          <a:p>
            <a:r>
              <a:rPr lang="en-US" dirty="0">
                <a:solidFill>
                  <a:srgbClr val="0432FF"/>
                </a:solidFill>
              </a:rPr>
              <a:t>Management of Double-Refractory CLL</a:t>
            </a:r>
            <a:endParaRPr lang="en-US" sz="2800" dirty="0">
              <a:solidFill>
                <a:srgbClr val="0432FF"/>
              </a:solidFill>
            </a:endParaRPr>
          </a:p>
        </p:txBody>
      </p:sp>
      <p:sp>
        <p:nvSpPr>
          <p:cNvPr id="3" name="Rectangle 2">
            <a:extLst>
              <a:ext uri="{FF2B5EF4-FFF2-40B4-BE49-F238E27FC236}">
                <a16:creationId xmlns:a16="http://schemas.microsoft.com/office/drawing/2014/main" id="{0BF99C3D-A817-608E-2F1C-A1CB2AFCBF4F}"/>
              </a:ext>
            </a:extLst>
          </p:cNvPr>
          <p:cNvSpPr/>
          <p:nvPr/>
        </p:nvSpPr>
        <p:spPr bwMode="auto">
          <a:xfrm>
            <a:off x="536197" y="3194814"/>
            <a:ext cx="11175157" cy="602536"/>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6" name="Content Placeholder 5">
            <a:extLst>
              <a:ext uri="{FF2B5EF4-FFF2-40B4-BE49-F238E27FC236}">
                <a16:creationId xmlns:a16="http://schemas.microsoft.com/office/drawing/2014/main" id="{A2BB1F3B-33F6-313D-7D54-FEDF671B29DA}"/>
              </a:ext>
            </a:extLst>
          </p:cNvPr>
          <p:cNvSpPr>
            <a:spLocks noGrp="1"/>
          </p:cNvSpPr>
          <p:nvPr>
            <p:ph idx="1"/>
          </p:nvPr>
        </p:nvSpPr>
        <p:spPr>
          <a:xfrm>
            <a:off x="653363" y="1214167"/>
            <a:ext cx="10885273" cy="3259686"/>
          </a:xfrm>
        </p:spPr>
        <p:txBody>
          <a:bodyPr/>
          <a:lstStyle/>
          <a:p>
            <a:pPr marL="98425" indent="0">
              <a:lnSpc>
                <a:spcPts val="3240"/>
              </a:lnSpc>
              <a:spcBef>
                <a:spcPts val="1600"/>
              </a:spcBef>
              <a:spcAft>
                <a:spcPts val="600"/>
              </a:spcAft>
              <a:buNone/>
            </a:pPr>
            <a:r>
              <a:rPr lang="en-US" sz="2800" dirty="0">
                <a:solidFill>
                  <a:schemeClr val="accent2"/>
                </a:solidFill>
              </a:rPr>
              <a:t>Introduction: </a:t>
            </a:r>
            <a:r>
              <a:rPr lang="en-US" sz="2800" dirty="0">
                <a:solidFill>
                  <a:schemeClr val="tx1"/>
                </a:solidFill>
              </a:rPr>
              <a:t>Sequencing of Treatment for CLL</a:t>
            </a:r>
          </a:p>
          <a:p>
            <a:pPr marL="98425" indent="0">
              <a:lnSpc>
                <a:spcPts val="3240"/>
              </a:lnSpc>
              <a:spcBef>
                <a:spcPts val="1600"/>
              </a:spcBef>
              <a:spcAft>
                <a:spcPts val="600"/>
              </a:spcAft>
              <a:buNone/>
            </a:pPr>
            <a:r>
              <a:rPr lang="en-US" sz="2800" dirty="0">
                <a:solidFill>
                  <a:schemeClr val="accent2"/>
                </a:solidFill>
              </a:rPr>
              <a:t>Module 1: </a:t>
            </a:r>
            <a:r>
              <a:rPr lang="en-US" sz="2800" dirty="0">
                <a:solidFill>
                  <a:schemeClr val="tx1"/>
                </a:solidFill>
              </a:rPr>
              <a:t>Clinician Survey Results</a:t>
            </a:r>
            <a:endParaRPr lang="en-US" sz="2800" dirty="0">
              <a:solidFill>
                <a:schemeClr val="accent2"/>
              </a:solidFill>
            </a:endParaRPr>
          </a:p>
          <a:p>
            <a:pPr marL="98425" indent="0">
              <a:lnSpc>
                <a:spcPts val="3240"/>
              </a:lnSpc>
              <a:spcBef>
                <a:spcPts val="1600"/>
              </a:spcBef>
              <a:spcAft>
                <a:spcPts val="600"/>
              </a:spcAft>
              <a:buNone/>
            </a:pPr>
            <a:r>
              <a:rPr lang="en-US" sz="2800" dirty="0">
                <a:solidFill>
                  <a:schemeClr val="accent2"/>
                </a:solidFill>
              </a:rPr>
              <a:t>Module 2: </a:t>
            </a:r>
            <a:r>
              <a:rPr lang="en-US" sz="2800" dirty="0">
                <a:solidFill>
                  <a:schemeClr val="tx1"/>
                </a:solidFill>
              </a:rPr>
              <a:t>Noncovalent BTK Inhibitor Pirtobrutinib</a:t>
            </a:r>
          </a:p>
          <a:p>
            <a:pPr marL="98425" indent="0">
              <a:lnSpc>
                <a:spcPts val="3240"/>
              </a:lnSpc>
              <a:spcBef>
                <a:spcPts val="1600"/>
              </a:spcBef>
              <a:spcAft>
                <a:spcPts val="600"/>
              </a:spcAft>
              <a:buNone/>
            </a:pPr>
            <a:r>
              <a:rPr lang="en-US" sz="2800" dirty="0">
                <a:solidFill>
                  <a:schemeClr val="bg1"/>
                </a:solidFill>
              </a:rPr>
              <a:t>Module 3: Clinician Survey Results</a:t>
            </a:r>
          </a:p>
          <a:p>
            <a:pPr marL="98425" indent="0">
              <a:lnSpc>
                <a:spcPts val="3240"/>
              </a:lnSpc>
              <a:spcBef>
                <a:spcPts val="1600"/>
              </a:spcBef>
              <a:spcAft>
                <a:spcPts val="600"/>
              </a:spcAft>
              <a:buNone/>
            </a:pPr>
            <a:r>
              <a:rPr lang="en-US" sz="2800" dirty="0">
                <a:solidFill>
                  <a:schemeClr val="accent2"/>
                </a:solidFill>
              </a:rPr>
              <a:t>Module 4: </a:t>
            </a:r>
            <a:r>
              <a:rPr lang="en-US" sz="2800" dirty="0">
                <a:solidFill>
                  <a:schemeClr val="tx1"/>
                </a:solidFill>
              </a:rPr>
              <a:t>CAR T-Cell Therapy</a:t>
            </a:r>
          </a:p>
          <a:p>
            <a:pPr marL="98425" indent="0">
              <a:lnSpc>
                <a:spcPts val="3240"/>
              </a:lnSpc>
              <a:spcBef>
                <a:spcPts val="1600"/>
              </a:spcBef>
              <a:spcAft>
                <a:spcPts val="600"/>
              </a:spcAft>
              <a:buNone/>
            </a:pPr>
            <a:r>
              <a:rPr lang="en-US" sz="2800" dirty="0">
                <a:solidFill>
                  <a:schemeClr val="accent2"/>
                </a:solidFill>
              </a:rPr>
              <a:t>Module 5: </a:t>
            </a:r>
            <a:r>
              <a:rPr lang="en-US" sz="2800" dirty="0">
                <a:solidFill>
                  <a:schemeClr val="tx1"/>
                </a:solidFill>
              </a:rPr>
              <a:t>Clinician Survey Results</a:t>
            </a:r>
          </a:p>
          <a:p>
            <a:pPr marL="98425" indent="0">
              <a:lnSpc>
                <a:spcPts val="3240"/>
              </a:lnSpc>
              <a:spcBef>
                <a:spcPts val="1600"/>
              </a:spcBef>
              <a:spcAft>
                <a:spcPts val="600"/>
              </a:spcAft>
              <a:buNone/>
            </a:pPr>
            <a:r>
              <a:rPr lang="en-US" sz="2800" dirty="0">
                <a:solidFill>
                  <a:schemeClr val="accent2"/>
                </a:solidFill>
              </a:rPr>
              <a:t>Module 6: </a:t>
            </a:r>
            <a:r>
              <a:rPr lang="en-US" sz="2800" dirty="0">
                <a:solidFill>
                  <a:schemeClr val="tx1"/>
                </a:solidFill>
              </a:rPr>
              <a:t>Bispecific Antibodies and Promising Investigational Strategies</a:t>
            </a:r>
          </a:p>
        </p:txBody>
      </p:sp>
    </p:spTree>
    <p:custDataLst>
      <p:tags r:id="rId1"/>
    </p:custDataLst>
    <p:extLst>
      <p:ext uri="{BB962C8B-B14F-4D97-AF65-F5344CB8AC3E}">
        <p14:creationId xmlns:p14="http://schemas.microsoft.com/office/powerpoint/2010/main" val="3533516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A15286-6ED8-8D3E-3EBD-0F86C4BD84A7}"/>
            </a:ext>
          </a:extLst>
        </p:cNvPr>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05C61B0B-A729-6B57-F34B-8E402C8125AC}"/>
              </a:ext>
            </a:extLst>
          </p:cNvPr>
          <p:cNvSpPr>
            <a:spLocks noGrp="1"/>
          </p:cNvSpPr>
          <p:nvPr>
            <p:ph idx="46"/>
          </p:nvPr>
        </p:nvSpPr>
        <p:spPr/>
        <p:txBody>
          <a:bodyPr/>
          <a:lstStyle/>
          <a:p>
            <a:r>
              <a:rPr lang="en-US" sz="2000" dirty="0"/>
              <a:t>About the same</a:t>
            </a:r>
          </a:p>
        </p:txBody>
      </p:sp>
      <p:sp>
        <p:nvSpPr>
          <p:cNvPr id="11" name="Content Placeholder 10">
            <a:extLst>
              <a:ext uri="{FF2B5EF4-FFF2-40B4-BE49-F238E27FC236}">
                <a16:creationId xmlns:a16="http://schemas.microsoft.com/office/drawing/2014/main" id="{92C21805-28C7-9386-67E8-B7B65AE00FCA}"/>
              </a:ext>
            </a:extLst>
          </p:cNvPr>
          <p:cNvSpPr>
            <a:spLocks noGrp="1"/>
          </p:cNvSpPr>
          <p:nvPr>
            <p:ph idx="47"/>
          </p:nvPr>
        </p:nvSpPr>
        <p:spPr/>
        <p:txBody>
          <a:bodyPr/>
          <a:lstStyle/>
          <a:p>
            <a:r>
              <a:rPr lang="en-US" sz="2000" dirty="0"/>
              <a:t>About the same</a:t>
            </a:r>
          </a:p>
        </p:txBody>
      </p:sp>
      <p:sp>
        <p:nvSpPr>
          <p:cNvPr id="2" name="Content Placeholder 12">
            <a:extLst>
              <a:ext uri="{FF2B5EF4-FFF2-40B4-BE49-F238E27FC236}">
                <a16:creationId xmlns:a16="http://schemas.microsoft.com/office/drawing/2014/main" id="{CF0300BE-8B87-D78B-98FE-8F56ECD9369F}"/>
              </a:ext>
            </a:extLst>
          </p:cNvPr>
          <p:cNvSpPr>
            <a:spLocks noGrp="1"/>
          </p:cNvSpPr>
          <p:nvPr>
            <p:ph idx="48"/>
          </p:nvPr>
        </p:nvSpPr>
        <p:spPr/>
        <p:txBody>
          <a:bodyPr/>
          <a:lstStyle/>
          <a:p>
            <a:pPr>
              <a:lnSpc>
                <a:spcPts val="1900"/>
              </a:lnSpc>
            </a:pPr>
            <a:r>
              <a:rPr lang="en-US" sz="1800" dirty="0"/>
              <a:t>There are not enough </a:t>
            </a:r>
            <a:br>
              <a:rPr lang="en-US" sz="1800" dirty="0"/>
            </a:br>
            <a:r>
              <a:rPr lang="en-US" sz="1800" dirty="0"/>
              <a:t>available data at this time</a:t>
            </a:r>
          </a:p>
        </p:txBody>
      </p:sp>
      <p:sp>
        <p:nvSpPr>
          <p:cNvPr id="13" name="Content Placeholder 12">
            <a:extLst>
              <a:ext uri="{FF2B5EF4-FFF2-40B4-BE49-F238E27FC236}">
                <a16:creationId xmlns:a16="http://schemas.microsoft.com/office/drawing/2014/main" id="{5342063F-7B38-E24A-C6F0-47076E2B7B04}"/>
              </a:ext>
            </a:extLst>
          </p:cNvPr>
          <p:cNvSpPr>
            <a:spLocks noGrp="1"/>
          </p:cNvSpPr>
          <p:nvPr>
            <p:ph idx="49"/>
          </p:nvPr>
        </p:nvSpPr>
        <p:spPr/>
        <p:txBody>
          <a:bodyPr/>
          <a:lstStyle/>
          <a:p>
            <a:pPr>
              <a:lnSpc>
                <a:spcPts val="1900"/>
              </a:lnSpc>
            </a:pPr>
            <a:r>
              <a:rPr lang="en-US" sz="1800" dirty="0"/>
              <a:t>There are not enough </a:t>
            </a:r>
            <a:br>
              <a:rPr lang="en-US" sz="1800" dirty="0"/>
            </a:br>
            <a:r>
              <a:rPr lang="en-US" sz="1800" dirty="0"/>
              <a:t>available data at this time</a:t>
            </a:r>
          </a:p>
        </p:txBody>
      </p:sp>
      <p:sp>
        <p:nvSpPr>
          <p:cNvPr id="14" name="Content Placeholder 13">
            <a:extLst>
              <a:ext uri="{FF2B5EF4-FFF2-40B4-BE49-F238E27FC236}">
                <a16:creationId xmlns:a16="http://schemas.microsoft.com/office/drawing/2014/main" id="{1D52C7B4-4CE6-7EE5-9EB1-720973CACD37}"/>
              </a:ext>
            </a:extLst>
          </p:cNvPr>
          <p:cNvSpPr>
            <a:spLocks noGrp="1"/>
          </p:cNvSpPr>
          <p:nvPr>
            <p:ph idx="50"/>
          </p:nvPr>
        </p:nvSpPr>
        <p:spPr/>
        <p:txBody>
          <a:bodyPr/>
          <a:lstStyle/>
          <a:p>
            <a:pPr>
              <a:lnSpc>
                <a:spcPts val="1900"/>
              </a:lnSpc>
            </a:pPr>
            <a:r>
              <a:rPr lang="en-US" sz="1800" dirty="0"/>
              <a:t>There are not enough </a:t>
            </a:r>
            <a:br>
              <a:rPr lang="en-US" sz="1800" dirty="0"/>
            </a:br>
            <a:r>
              <a:rPr lang="en-US" sz="1800" dirty="0"/>
              <a:t>available data at this time</a:t>
            </a:r>
          </a:p>
        </p:txBody>
      </p:sp>
      <p:sp>
        <p:nvSpPr>
          <p:cNvPr id="15" name="Content Placeholder 14">
            <a:extLst>
              <a:ext uri="{FF2B5EF4-FFF2-40B4-BE49-F238E27FC236}">
                <a16:creationId xmlns:a16="http://schemas.microsoft.com/office/drawing/2014/main" id="{BDF71FEC-B29E-0A3E-F82F-3693832E1FE1}"/>
              </a:ext>
            </a:extLst>
          </p:cNvPr>
          <p:cNvSpPr>
            <a:spLocks noGrp="1"/>
          </p:cNvSpPr>
          <p:nvPr>
            <p:ph idx="58"/>
          </p:nvPr>
        </p:nvSpPr>
        <p:spPr/>
        <p:txBody>
          <a:bodyPr/>
          <a:lstStyle/>
          <a:p>
            <a:r>
              <a:rPr lang="en-US" dirty="0"/>
              <a:t>Efficacy </a:t>
            </a:r>
          </a:p>
        </p:txBody>
      </p:sp>
      <p:sp>
        <p:nvSpPr>
          <p:cNvPr id="16" name="Content Placeholder 15">
            <a:extLst>
              <a:ext uri="{FF2B5EF4-FFF2-40B4-BE49-F238E27FC236}">
                <a16:creationId xmlns:a16="http://schemas.microsoft.com/office/drawing/2014/main" id="{C05CFA6C-125B-06A7-E0AA-54EB75DAB965}"/>
              </a:ext>
            </a:extLst>
          </p:cNvPr>
          <p:cNvSpPr>
            <a:spLocks noGrp="1"/>
          </p:cNvSpPr>
          <p:nvPr>
            <p:ph idx="59"/>
          </p:nvPr>
        </p:nvSpPr>
        <p:spPr/>
        <p:txBody>
          <a:bodyPr/>
          <a:lstStyle/>
          <a:p>
            <a:r>
              <a:rPr lang="en-US" sz="2000" dirty="0"/>
              <a:t>Pirtobrutinib has the least toxicity</a:t>
            </a:r>
          </a:p>
        </p:txBody>
      </p:sp>
      <p:sp>
        <p:nvSpPr>
          <p:cNvPr id="17" name="Content Placeholder 16">
            <a:extLst>
              <a:ext uri="{FF2B5EF4-FFF2-40B4-BE49-F238E27FC236}">
                <a16:creationId xmlns:a16="http://schemas.microsoft.com/office/drawing/2014/main" id="{ABF3BDCE-DC40-0D73-8EBF-F5C471E091B8}"/>
              </a:ext>
            </a:extLst>
          </p:cNvPr>
          <p:cNvSpPr>
            <a:spLocks noGrp="1"/>
          </p:cNvSpPr>
          <p:nvPr>
            <p:ph idx="60"/>
          </p:nvPr>
        </p:nvSpPr>
        <p:spPr/>
        <p:txBody>
          <a:bodyPr/>
          <a:lstStyle/>
          <a:p>
            <a:r>
              <a:rPr lang="en-US" sz="2000" dirty="0"/>
              <a:t>Pirtobrutinib has the least toxicity</a:t>
            </a:r>
          </a:p>
        </p:txBody>
      </p:sp>
      <p:sp>
        <p:nvSpPr>
          <p:cNvPr id="18" name="Content Placeholder 17">
            <a:extLst>
              <a:ext uri="{FF2B5EF4-FFF2-40B4-BE49-F238E27FC236}">
                <a16:creationId xmlns:a16="http://schemas.microsoft.com/office/drawing/2014/main" id="{579EDA25-91C6-2FEF-192D-5530FD2B8450}"/>
              </a:ext>
            </a:extLst>
          </p:cNvPr>
          <p:cNvSpPr>
            <a:spLocks noGrp="1"/>
          </p:cNvSpPr>
          <p:nvPr>
            <p:ph idx="61"/>
          </p:nvPr>
        </p:nvSpPr>
        <p:spPr/>
        <p:txBody>
          <a:bodyPr/>
          <a:lstStyle/>
          <a:p>
            <a:r>
              <a:rPr lang="en-US" sz="2000" dirty="0"/>
              <a:t>Pirtobrutinib has the least toxicity</a:t>
            </a:r>
          </a:p>
        </p:txBody>
      </p:sp>
      <p:sp>
        <p:nvSpPr>
          <p:cNvPr id="19" name="Content Placeholder 18">
            <a:extLst>
              <a:ext uri="{FF2B5EF4-FFF2-40B4-BE49-F238E27FC236}">
                <a16:creationId xmlns:a16="http://schemas.microsoft.com/office/drawing/2014/main" id="{09AAC228-BD5B-5B7C-9AC9-BCDF20D3820F}"/>
              </a:ext>
            </a:extLst>
          </p:cNvPr>
          <p:cNvSpPr>
            <a:spLocks noGrp="1"/>
          </p:cNvSpPr>
          <p:nvPr>
            <p:ph idx="62"/>
          </p:nvPr>
        </p:nvSpPr>
        <p:spPr/>
        <p:txBody>
          <a:bodyPr/>
          <a:lstStyle/>
          <a:p>
            <a:r>
              <a:rPr lang="en-US" sz="2000" dirty="0"/>
              <a:t>Pirtobrutinib has the least toxicity</a:t>
            </a:r>
          </a:p>
        </p:txBody>
      </p:sp>
      <p:sp>
        <p:nvSpPr>
          <p:cNvPr id="20" name="Content Placeholder 19">
            <a:extLst>
              <a:ext uri="{FF2B5EF4-FFF2-40B4-BE49-F238E27FC236}">
                <a16:creationId xmlns:a16="http://schemas.microsoft.com/office/drawing/2014/main" id="{C177CAE5-1EAB-A7E3-349B-5427E178E951}"/>
              </a:ext>
            </a:extLst>
          </p:cNvPr>
          <p:cNvSpPr>
            <a:spLocks noGrp="1"/>
          </p:cNvSpPr>
          <p:nvPr>
            <p:ph idx="63"/>
          </p:nvPr>
        </p:nvSpPr>
        <p:spPr/>
        <p:txBody>
          <a:bodyPr/>
          <a:lstStyle/>
          <a:p>
            <a:r>
              <a:rPr lang="en-US" sz="2000" dirty="0"/>
              <a:t>Pirtobrutinib has the least toxicity</a:t>
            </a:r>
          </a:p>
        </p:txBody>
      </p:sp>
      <p:sp>
        <p:nvSpPr>
          <p:cNvPr id="21" name="Content Placeholder 20">
            <a:extLst>
              <a:ext uri="{FF2B5EF4-FFF2-40B4-BE49-F238E27FC236}">
                <a16:creationId xmlns:a16="http://schemas.microsoft.com/office/drawing/2014/main" id="{6936F8E6-7108-D0D6-5291-7D204EE1ADFA}"/>
              </a:ext>
            </a:extLst>
          </p:cNvPr>
          <p:cNvSpPr>
            <a:spLocks noGrp="1"/>
          </p:cNvSpPr>
          <p:nvPr>
            <p:ph idx="64"/>
          </p:nvPr>
        </p:nvSpPr>
        <p:spPr/>
        <p:txBody>
          <a:bodyPr/>
          <a:lstStyle/>
          <a:p>
            <a:r>
              <a:rPr lang="en-US" dirty="0"/>
              <a:t>Tolerability/toxicity</a:t>
            </a:r>
          </a:p>
        </p:txBody>
      </p:sp>
      <p:sp>
        <p:nvSpPr>
          <p:cNvPr id="22" name="Content Placeholder 21">
            <a:extLst>
              <a:ext uri="{FF2B5EF4-FFF2-40B4-BE49-F238E27FC236}">
                <a16:creationId xmlns:a16="http://schemas.microsoft.com/office/drawing/2014/main" id="{BCD7FED3-AF7F-76EF-B08F-0E5F1E7F1EC2}"/>
              </a:ext>
            </a:extLst>
          </p:cNvPr>
          <p:cNvSpPr>
            <a:spLocks noGrp="1"/>
          </p:cNvSpPr>
          <p:nvPr>
            <p:ph idx="71"/>
          </p:nvPr>
        </p:nvSpPr>
        <p:spPr/>
        <p:txBody>
          <a:bodyPr/>
          <a:lstStyle/>
          <a:p>
            <a:pPr>
              <a:lnSpc>
                <a:spcPts val="1900"/>
              </a:lnSpc>
            </a:pPr>
            <a:r>
              <a:rPr lang="en-US" sz="1800" dirty="0"/>
              <a:t>There are not enough </a:t>
            </a:r>
            <a:br>
              <a:rPr lang="en-US" sz="1800" dirty="0"/>
            </a:br>
            <a:r>
              <a:rPr lang="en-US" sz="1800" dirty="0"/>
              <a:t>available data at this time</a:t>
            </a:r>
          </a:p>
        </p:txBody>
      </p:sp>
      <p:sp>
        <p:nvSpPr>
          <p:cNvPr id="23" name="Content Placeholder 22">
            <a:extLst>
              <a:ext uri="{FF2B5EF4-FFF2-40B4-BE49-F238E27FC236}">
                <a16:creationId xmlns:a16="http://schemas.microsoft.com/office/drawing/2014/main" id="{5EDB46C3-C0C6-1CE9-D813-3FBD8805A756}"/>
              </a:ext>
            </a:extLst>
          </p:cNvPr>
          <p:cNvSpPr>
            <a:spLocks noGrp="1"/>
          </p:cNvSpPr>
          <p:nvPr>
            <p:ph idx="72"/>
          </p:nvPr>
        </p:nvSpPr>
        <p:spPr/>
        <p:txBody>
          <a:bodyPr/>
          <a:lstStyle/>
          <a:p>
            <a:r>
              <a:rPr lang="en-US" sz="2000" dirty="0"/>
              <a:t>Pirtobrutinib has the least toxicity</a:t>
            </a:r>
          </a:p>
        </p:txBody>
      </p:sp>
      <p:sp>
        <p:nvSpPr>
          <p:cNvPr id="9" name="Title 8">
            <a:extLst>
              <a:ext uri="{FF2B5EF4-FFF2-40B4-BE49-F238E27FC236}">
                <a16:creationId xmlns:a16="http://schemas.microsoft.com/office/drawing/2014/main" id="{5A8605C4-EA8B-6375-332B-C76850412B12}"/>
              </a:ext>
            </a:extLst>
          </p:cNvPr>
          <p:cNvSpPr>
            <a:spLocks noGrp="1"/>
          </p:cNvSpPr>
          <p:nvPr>
            <p:ph type="title"/>
          </p:nvPr>
        </p:nvSpPr>
        <p:spPr>
          <a:xfrm>
            <a:off x="749147" y="99152"/>
            <a:ext cx="10631277" cy="1097600"/>
          </a:xfrm>
        </p:spPr>
        <p:txBody>
          <a:bodyPr/>
          <a:lstStyle/>
          <a:p>
            <a:r>
              <a:rPr lang="en-US" b="1" dirty="0">
                <a:solidFill>
                  <a:srgbClr val="3332FF"/>
                </a:solidFill>
                <a:effectLst/>
                <a:latin typeface="+mj-lt"/>
                <a:ea typeface="Calibri" panose="020F0502020204030204" pitchFamily="34" charset="0"/>
              </a:rPr>
              <a:t>Based on current clinical trial data and your personal experience, how would you compare the global </a:t>
            </a:r>
            <a:r>
              <a:rPr lang="en-US" b="1" u="sng" dirty="0">
                <a:solidFill>
                  <a:srgbClr val="3332FF"/>
                </a:solidFill>
                <a:effectLst/>
                <a:latin typeface="+mj-lt"/>
                <a:ea typeface="Calibri" panose="020F0502020204030204" pitchFamily="34" charset="0"/>
              </a:rPr>
              <a:t>efficacy and tolerability/toxicity</a:t>
            </a:r>
            <a:r>
              <a:rPr lang="en-US" b="1" dirty="0">
                <a:solidFill>
                  <a:srgbClr val="3332FF"/>
                </a:solidFill>
                <a:effectLst/>
                <a:latin typeface="+mj-lt"/>
                <a:ea typeface="Calibri" panose="020F0502020204030204" pitchFamily="34" charset="0"/>
              </a:rPr>
              <a:t> of pirtobrutinib to that of ibrutinib, acalabrutinib and zanubrutinib for patients with relapsed/refractory CLL? </a:t>
            </a:r>
            <a:endParaRPr lang="en-US" dirty="0">
              <a:solidFill>
                <a:srgbClr val="3332FF"/>
              </a:solidFill>
              <a:latin typeface="+mj-lt"/>
            </a:endParaRPr>
          </a:p>
        </p:txBody>
      </p:sp>
      <p:sp>
        <p:nvSpPr>
          <p:cNvPr id="5" name="Content Placeholder 4">
            <a:extLst>
              <a:ext uri="{FF2B5EF4-FFF2-40B4-BE49-F238E27FC236}">
                <a16:creationId xmlns:a16="http://schemas.microsoft.com/office/drawing/2014/main" id="{F47E15D3-E113-C840-E3A0-510061D6A55B}"/>
              </a:ext>
            </a:extLst>
          </p:cNvPr>
          <p:cNvSpPr>
            <a:spLocks noGrp="1"/>
          </p:cNvSpPr>
          <p:nvPr>
            <p:ph idx="73"/>
          </p:nvPr>
        </p:nvSpPr>
        <p:spPr/>
        <p:txBody>
          <a:bodyPr/>
          <a:lstStyle/>
          <a:p>
            <a:r>
              <a:rPr lang="en-US" sz="2000" dirty="0"/>
              <a:t>About the same</a:t>
            </a:r>
          </a:p>
        </p:txBody>
      </p:sp>
      <p:sp>
        <p:nvSpPr>
          <p:cNvPr id="6" name="Content Placeholder 5">
            <a:extLst>
              <a:ext uri="{FF2B5EF4-FFF2-40B4-BE49-F238E27FC236}">
                <a16:creationId xmlns:a16="http://schemas.microsoft.com/office/drawing/2014/main" id="{D49D6198-11AD-6FEF-4CAB-E3B8BA5A779F}"/>
              </a:ext>
            </a:extLst>
          </p:cNvPr>
          <p:cNvSpPr>
            <a:spLocks noGrp="1"/>
          </p:cNvSpPr>
          <p:nvPr>
            <p:ph idx="74"/>
          </p:nvPr>
        </p:nvSpPr>
        <p:spPr/>
        <p:txBody>
          <a:bodyPr/>
          <a:lstStyle/>
          <a:p>
            <a:r>
              <a:rPr lang="en-US" sz="2000" dirty="0" err="1"/>
              <a:t>Pirtobrutinib</a:t>
            </a:r>
            <a:r>
              <a:rPr lang="en-US" sz="2000" dirty="0"/>
              <a:t> has the least toxicity</a:t>
            </a:r>
          </a:p>
        </p:txBody>
      </p:sp>
    </p:spTree>
    <p:extLst>
      <p:ext uri="{BB962C8B-B14F-4D97-AF65-F5344CB8AC3E}">
        <p14:creationId xmlns:p14="http://schemas.microsoft.com/office/powerpoint/2010/main" val="102911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95FCB1-FE34-6ABD-D06D-CA90C4B67C48}"/>
            </a:ext>
          </a:extLst>
        </p:cNvPr>
        <p:cNvGrpSpPr/>
        <p:nvPr/>
      </p:nvGrpSpPr>
      <p:grpSpPr>
        <a:xfrm>
          <a:off x="0" y="0"/>
          <a:ext cx="0" cy="0"/>
          <a:chOff x="0" y="0"/>
          <a:chExt cx="0" cy="0"/>
        </a:xfrm>
      </p:grpSpPr>
      <p:sp>
        <p:nvSpPr>
          <p:cNvPr id="18" name="Content Placeholder 17">
            <a:extLst>
              <a:ext uri="{FF2B5EF4-FFF2-40B4-BE49-F238E27FC236}">
                <a16:creationId xmlns:a16="http://schemas.microsoft.com/office/drawing/2014/main" id="{66B1E6FD-8E35-68E3-1F82-FC2536F758C6}"/>
              </a:ext>
            </a:extLst>
          </p:cNvPr>
          <p:cNvSpPr>
            <a:spLocks noGrp="1"/>
          </p:cNvSpPr>
          <p:nvPr>
            <p:ph idx="46"/>
          </p:nvPr>
        </p:nvSpPr>
        <p:spPr/>
        <p:txBody>
          <a:bodyPr/>
          <a:lstStyle/>
          <a:p>
            <a:r>
              <a:rPr lang="en-US" dirty="0"/>
              <a:t>I do not agree with the recommendation, but it is a valid option</a:t>
            </a:r>
          </a:p>
        </p:txBody>
      </p:sp>
      <p:sp>
        <p:nvSpPr>
          <p:cNvPr id="3" name="Content Placeholder 2">
            <a:extLst>
              <a:ext uri="{FF2B5EF4-FFF2-40B4-BE49-F238E27FC236}">
                <a16:creationId xmlns:a16="http://schemas.microsoft.com/office/drawing/2014/main" id="{97CCE7EF-FE28-1D5A-61E3-61955F4E9C10}"/>
              </a:ext>
            </a:extLst>
          </p:cNvPr>
          <p:cNvSpPr>
            <a:spLocks noGrp="1"/>
          </p:cNvSpPr>
          <p:nvPr>
            <p:ph idx="47"/>
          </p:nvPr>
        </p:nvSpPr>
        <p:spPr/>
        <p:txBody>
          <a:bodyPr/>
          <a:lstStyle/>
          <a:p>
            <a:r>
              <a:rPr lang="en-US" dirty="0"/>
              <a:t>I do not agree with this recommendation</a:t>
            </a:r>
          </a:p>
        </p:txBody>
      </p:sp>
      <p:sp>
        <p:nvSpPr>
          <p:cNvPr id="20" name="Content Placeholder 19">
            <a:extLst>
              <a:ext uri="{FF2B5EF4-FFF2-40B4-BE49-F238E27FC236}">
                <a16:creationId xmlns:a16="http://schemas.microsoft.com/office/drawing/2014/main" id="{7939AF3C-0A3A-6A58-C7A8-E48B91E4AB67}"/>
              </a:ext>
            </a:extLst>
          </p:cNvPr>
          <p:cNvSpPr>
            <a:spLocks noGrp="1"/>
          </p:cNvSpPr>
          <p:nvPr>
            <p:ph idx="48"/>
          </p:nvPr>
        </p:nvSpPr>
        <p:spPr/>
        <p:txBody>
          <a:bodyPr/>
          <a:lstStyle/>
          <a:p>
            <a:r>
              <a:rPr lang="en-US" dirty="0"/>
              <a:t>I agree with this recommendation</a:t>
            </a:r>
          </a:p>
        </p:txBody>
      </p:sp>
      <p:sp>
        <p:nvSpPr>
          <p:cNvPr id="21" name="Content Placeholder 20">
            <a:extLst>
              <a:ext uri="{FF2B5EF4-FFF2-40B4-BE49-F238E27FC236}">
                <a16:creationId xmlns:a16="http://schemas.microsoft.com/office/drawing/2014/main" id="{5EE95880-B4A7-EF19-8239-560D5BF53C9A}"/>
              </a:ext>
            </a:extLst>
          </p:cNvPr>
          <p:cNvSpPr>
            <a:spLocks noGrp="1"/>
          </p:cNvSpPr>
          <p:nvPr>
            <p:ph idx="49"/>
          </p:nvPr>
        </p:nvSpPr>
        <p:spPr/>
        <p:txBody>
          <a:bodyPr/>
          <a:lstStyle/>
          <a:p>
            <a:r>
              <a:rPr lang="en-US" dirty="0"/>
              <a:t>I do not agree with this recommendation</a:t>
            </a:r>
          </a:p>
        </p:txBody>
      </p:sp>
      <p:sp>
        <p:nvSpPr>
          <p:cNvPr id="22" name="Content Placeholder 21">
            <a:extLst>
              <a:ext uri="{FF2B5EF4-FFF2-40B4-BE49-F238E27FC236}">
                <a16:creationId xmlns:a16="http://schemas.microsoft.com/office/drawing/2014/main" id="{639A8F36-B984-BADB-AF72-69483B6DC9EA}"/>
              </a:ext>
            </a:extLst>
          </p:cNvPr>
          <p:cNvSpPr>
            <a:spLocks noGrp="1"/>
          </p:cNvSpPr>
          <p:nvPr>
            <p:ph idx="50"/>
          </p:nvPr>
        </p:nvSpPr>
        <p:spPr/>
        <p:txBody>
          <a:bodyPr/>
          <a:lstStyle/>
          <a:p>
            <a:r>
              <a:rPr lang="en-US" dirty="0"/>
              <a:t>I do not agree with the recommendation, but it is a valid option </a:t>
            </a:r>
          </a:p>
        </p:txBody>
      </p:sp>
      <p:sp>
        <p:nvSpPr>
          <p:cNvPr id="23" name="Content Placeholder 22">
            <a:extLst>
              <a:ext uri="{FF2B5EF4-FFF2-40B4-BE49-F238E27FC236}">
                <a16:creationId xmlns:a16="http://schemas.microsoft.com/office/drawing/2014/main" id="{6F8F94E1-8A03-3227-9014-5CC83B189987}"/>
              </a:ext>
            </a:extLst>
          </p:cNvPr>
          <p:cNvSpPr>
            <a:spLocks noGrp="1"/>
          </p:cNvSpPr>
          <p:nvPr>
            <p:ph idx="51"/>
          </p:nvPr>
        </p:nvSpPr>
        <p:spPr/>
        <p:txBody>
          <a:bodyPr/>
          <a:lstStyle/>
          <a:p>
            <a:r>
              <a:rPr lang="en-US" dirty="0"/>
              <a:t>I do not agree with the recommendation, but it is a valid option</a:t>
            </a:r>
          </a:p>
        </p:txBody>
      </p:sp>
      <p:sp>
        <p:nvSpPr>
          <p:cNvPr id="17" name="Title 16">
            <a:extLst>
              <a:ext uri="{FF2B5EF4-FFF2-40B4-BE49-F238E27FC236}">
                <a16:creationId xmlns:a16="http://schemas.microsoft.com/office/drawing/2014/main" id="{712EE983-2489-BDAC-DE7C-A1AEFB020C9C}"/>
              </a:ext>
            </a:extLst>
          </p:cNvPr>
          <p:cNvSpPr>
            <a:spLocks noGrp="1"/>
          </p:cNvSpPr>
          <p:nvPr>
            <p:ph type="title"/>
          </p:nvPr>
        </p:nvSpPr>
        <p:spPr>
          <a:xfrm>
            <a:off x="724999" y="44028"/>
            <a:ext cx="10358967" cy="1023414"/>
          </a:xfrm>
        </p:spPr>
        <p:txBody>
          <a:bodyPr/>
          <a:lstStyle/>
          <a:p>
            <a:r>
              <a:rPr lang="en-US" b="1" dirty="0">
                <a:solidFill>
                  <a:srgbClr val="3332FF"/>
                </a:solidFill>
                <a:effectLst/>
                <a:latin typeface="+mj-lt"/>
                <a:ea typeface="Calibri" panose="020F0502020204030204" pitchFamily="34" charset="0"/>
              </a:rPr>
              <a:t>An older patient with newly diagnosed CLL and a significant history of atrial fibrillation has come to you for a second opinion after the recommendation of first-line treatment with pirtobrutinib. How would you respond? </a:t>
            </a:r>
            <a:endParaRPr lang="en-US" dirty="0">
              <a:solidFill>
                <a:srgbClr val="3332FF"/>
              </a:solidFill>
              <a:latin typeface="+mj-lt"/>
            </a:endParaRPr>
          </a:p>
        </p:txBody>
      </p:sp>
      <p:sp>
        <p:nvSpPr>
          <p:cNvPr id="4" name="Content Placeholder 3">
            <a:extLst>
              <a:ext uri="{FF2B5EF4-FFF2-40B4-BE49-F238E27FC236}">
                <a16:creationId xmlns:a16="http://schemas.microsoft.com/office/drawing/2014/main" id="{45292EC4-0C6D-EAB7-C04C-8270C7BC0B40}"/>
              </a:ext>
            </a:extLst>
          </p:cNvPr>
          <p:cNvSpPr>
            <a:spLocks noGrp="1"/>
          </p:cNvSpPr>
          <p:nvPr>
            <p:ph idx="52"/>
          </p:nvPr>
        </p:nvSpPr>
        <p:spPr/>
        <p:txBody>
          <a:bodyPr/>
          <a:lstStyle/>
          <a:p>
            <a:r>
              <a:rPr lang="en-US" dirty="0"/>
              <a:t>I do not agree with the recommendation, but it is a valid option</a:t>
            </a:r>
          </a:p>
        </p:txBody>
      </p:sp>
    </p:spTree>
    <p:extLst>
      <p:ext uri="{BB962C8B-B14F-4D97-AF65-F5344CB8AC3E}">
        <p14:creationId xmlns:p14="http://schemas.microsoft.com/office/powerpoint/2010/main" val="8920069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74B73E-4D70-EB0E-6D08-955139DCB31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1C4226B-6C36-8FD7-B65E-524E0C16DA9D}"/>
              </a:ext>
            </a:extLst>
          </p:cNvPr>
          <p:cNvSpPr>
            <a:spLocks noGrp="1"/>
          </p:cNvSpPr>
          <p:nvPr>
            <p:ph type="title"/>
          </p:nvPr>
        </p:nvSpPr>
        <p:spPr>
          <a:xfrm>
            <a:off x="1883532" y="-1"/>
            <a:ext cx="8424936" cy="1312985"/>
          </a:xfrm>
        </p:spPr>
        <p:txBody>
          <a:bodyPr>
            <a:normAutofit/>
          </a:bodyPr>
          <a:lstStyle/>
          <a:p>
            <a:r>
              <a:rPr lang="en-US" dirty="0">
                <a:solidFill>
                  <a:srgbClr val="0432FF"/>
                </a:solidFill>
              </a:rPr>
              <a:t>Management of Double-Refractory CLL</a:t>
            </a:r>
            <a:endParaRPr lang="en-US" sz="2800" dirty="0">
              <a:solidFill>
                <a:srgbClr val="0432FF"/>
              </a:solidFill>
            </a:endParaRPr>
          </a:p>
        </p:txBody>
      </p:sp>
      <p:sp>
        <p:nvSpPr>
          <p:cNvPr id="3" name="Rectangle 2">
            <a:extLst>
              <a:ext uri="{FF2B5EF4-FFF2-40B4-BE49-F238E27FC236}">
                <a16:creationId xmlns:a16="http://schemas.microsoft.com/office/drawing/2014/main" id="{37C60C2F-1557-852E-C308-1B45DFCF9E52}"/>
              </a:ext>
            </a:extLst>
          </p:cNvPr>
          <p:cNvSpPr/>
          <p:nvPr/>
        </p:nvSpPr>
        <p:spPr bwMode="auto">
          <a:xfrm>
            <a:off x="536197" y="3854040"/>
            <a:ext cx="11175157" cy="602536"/>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6" name="Content Placeholder 5">
            <a:extLst>
              <a:ext uri="{FF2B5EF4-FFF2-40B4-BE49-F238E27FC236}">
                <a16:creationId xmlns:a16="http://schemas.microsoft.com/office/drawing/2014/main" id="{137080B8-C38D-EA3F-097E-2D07EEBFAAA4}"/>
              </a:ext>
            </a:extLst>
          </p:cNvPr>
          <p:cNvSpPr>
            <a:spLocks noGrp="1"/>
          </p:cNvSpPr>
          <p:nvPr>
            <p:ph idx="1"/>
          </p:nvPr>
        </p:nvSpPr>
        <p:spPr>
          <a:xfrm>
            <a:off x="653363" y="1214167"/>
            <a:ext cx="10885273" cy="3259686"/>
          </a:xfrm>
        </p:spPr>
        <p:txBody>
          <a:bodyPr/>
          <a:lstStyle/>
          <a:p>
            <a:pPr marL="98425" indent="0">
              <a:lnSpc>
                <a:spcPts val="3240"/>
              </a:lnSpc>
              <a:spcBef>
                <a:spcPts val="1600"/>
              </a:spcBef>
              <a:spcAft>
                <a:spcPts val="600"/>
              </a:spcAft>
              <a:buNone/>
            </a:pPr>
            <a:r>
              <a:rPr lang="en-US" sz="2800" dirty="0">
                <a:solidFill>
                  <a:schemeClr val="accent2"/>
                </a:solidFill>
              </a:rPr>
              <a:t>Introduction: </a:t>
            </a:r>
            <a:r>
              <a:rPr lang="en-US" sz="2800" dirty="0">
                <a:solidFill>
                  <a:schemeClr val="tx1"/>
                </a:solidFill>
              </a:rPr>
              <a:t>Sequencing of Treatment for CLL</a:t>
            </a:r>
          </a:p>
          <a:p>
            <a:pPr marL="98425" indent="0">
              <a:lnSpc>
                <a:spcPts val="3240"/>
              </a:lnSpc>
              <a:spcBef>
                <a:spcPts val="1600"/>
              </a:spcBef>
              <a:spcAft>
                <a:spcPts val="600"/>
              </a:spcAft>
              <a:buNone/>
            </a:pPr>
            <a:r>
              <a:rPr lang="en-US" sz="2800" dirty="0">
                <a:solidFill>
                  <a:schemeClr val="accent2"/>
                </a:solidFill>
              </a:rPr>
              <a:t>Module 1: </a:t>
            </a:r>
            <a:r>
              <a:rPr lang="en-US" sz="2800" dirty="0">
                <a:solidFill>
                  <a:schemeClr val="tx1"/>
                </a:solidFill>
              </a:rPr>
              <a:t>Clinician Survey Results</a:t>
            </a:r>
            <a:endParaRPr lang="en-US" sz="2800" dirty="0">
              <a:solidFill>
                <a:schemeClr val="accent2"/>
              </a:solidFill>
            </a:endParaRPr>
          </a:p>
          <a:p>
            <a:pPr marL="98425" indent="0">
              <a:lnSpc>
                <a:spcPts val="3240"/>
              </a:lnSpc>
              <a:spcBef>
                <a:spcPts val="1600"/>
              </a:spcBef>
              <a:spcAft>
                <a:spcPts val="600"/>
              </a:spcAft>
              <a:buNone/>
            </a:pPr>
            <a:r>
              <a:rPr lang="en-US" sz="2800" dirty="0">
                <a:solidFill>
                  <a:schemeClr val="accent2"/>
                </a:solidFill>
              </a:rPr>
              <a:t>Module 2: </a:t>
            </a:r>
            <a:r>
              <a:rPr lang="en-US" sz="2800" dirty="0">
                <a:solidFill>
                  <a:schemeClr val="tx1"/>
                </a:solidFill>
              </a:rPr>
              <a:t>Noncovalent BTK Inhibitor Pirtobrutinib</a:t>
            </a:r>
          </a:p>
          <a:p>
            <a:pPr marL="98425" indent="0">
              <a:lnSpc>
                <a:spcPts val="3240"/>
              </a:lnSpc>
              <a:spcBef>
                <a:spcPts val="1600"/>
              </a:spcBef>
              <a:spcAft>
                <a:spcPts val="600"/>
              </a:spcAft>
              <a:buNone/>
            </a:pPr>
            <a:r>
              <a:rPr lang="en-US" sz="2800" dirty="0">
                <a:solidFill>
                  <a:schemeClr val="accent2"/>
                </a:solidFill>
              </a:rPr>
              <a:t>Module 3: </a:t>
            </a:r>
            <a:r>
              <a:rPr lang="en-US" sz="2800" dirty="0">
                <a:solidFill>
                  <a:schemeClr val="tx1"/>
                </a:solidFill>
              </a:rPr>
              <a:t>Clinician Survey Results</a:t>
            </a:r>
          </a:p>
          <a:p>
            <a:pPr marL="98425" indent="0">
              <a:lnSpc>
                <a:spcPts val="3240"/>
              </a:lnSpc>
              <a:spcBef>
                <a:spcPts val="1600"/>
              </a:spcBef>
              <a:spcAft>
                <a:spcPts val="600"/>
              </a:spcAft>
              <a:buNone/>
            </a:pPr>
            <a:r>
              <a:rPr lang="en-US" sz="2800" dirty="0">
                <a:solidFill>
                  <a:schemeClr val="bg1"/>
                </a:solidFill>
              </a:rPr>
              <a:t>Module 4: CAR T-Cell Therapy</a:t>
            </a:r>
          </a:p>
          <a:p>
            <a:pPr marL="98425" indent="0">
              <a:lnSpc>
                <a:spcPts val="3240"/>
              </a:lnSpc>
              <a:spcBef>
                <a:spcPts val="1600"/>
              </a:spcBef>
              <a:spcAft>
                <a:spcPts val="600"/>
              </a:spcAft>
              <a:buNone/>
            </a:pPr>
            <a:r>
              <a:rPr lang="en-US" sz="2800" dirty="0">
                <a:solidFill>
                  <a:schemeClr val="accent2"/>
                </a:solidFill>
              </a:rPr>
              <a:t>Module 5: </a:t>
            </a:r>
            <a:r>
              <a:rPr lang="en-US" sz="2800" dirty="0">
                <a:solidFill>
                  <a:schemeClr val="tx1"/>
                </a:solidFill>
              </a:rPr>
              <a:t>Clinician Survey Results</a:t>
            </a:r>
          </a:p>
          <a:p>
            <a:pPr marL="98425" indent="0">
              <a:lnSpc>
                <a:spcPts val="3240"/>
              </a:lnSpc>
              <a:spcBef>
                <a:spcPts val="1600"/>
              </a:spcBef>
              <a:spcAft>
                <a:spcPts val="600"/>
              </a:spcAft>
              <a:buNone/>
            </a:pPr>
            <a:r>
              <a:rPr lang="en-US" sz="2800" dirty="0">
                <a:solidFill>
                  <a:schemeClr val="accent2"/>
                </a:solidFill>
              </a:rPr>
              <a:t>Module 6: </a:t>
            </a:r>
            <a:r>
              <a:rPr lang="en-US" sz="2800" dirty="0">
                <a:solidFill>
                  <a:schemeClr val="tx1"/>
                </a:solidFill>
              </a:rPr>
              <a:t>Bispecific Antibodies and Promising Investigational Strategies</a:t>
            </a:r>
          </a:p>
        </p:txBody>
      </p:sp>
    </p:spTree>
    <p:custDataLst>
      <p:tags r:id="rId1"/>
    </p:custDataLst>
    <p:extLst>
      <p:ext uri="{BB962C8B-B14F-4D97-AF65-F5344CB8AC3E}">
        <p14:creationId xmlns:p14="http://schemas.microsoft.com/office/powerpoint/2010/main" val="27667837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0E6B36-7F69-25BC-0136-AF4D687F3C2F}"/>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CB5E89F1-4B40-C0CF-905B-F5506F2B319B}"/>
              </a:ext>
            </a:extLst>
          </p:cNvPr>
          <p:cNvSpPr txBox="1"/>
          <p:nvPr/>
        </p:nvSpPr>
        <p:spPr>
          <a:xfrm>
            <a:off x="551384" y="1065787"/>
            <a:ext cx="10729192" cy="5519460"/>
          </a:xfrm>
          <a:prstGeom prst="rect">
            <a:avLst/>
          </a:prstGeom>
          <a:noFill/>
        </p:spPr>
        <p:txBody>
          <a:bodyPr wrap="square">
            <a:noAutofit/>
          </a:bodyPr>
          <a:lstStyle/>
          <a:p>
            <a:pPr marL="285750" indent="-285750">
              <a:spcBef>
                <a:spcPts val="0"/>
              </a:spcBef>
              <a:spcAft>
                <a:spcPts val="800"/>
              </a:spcAft>
              <a:buFont typeface="Arial" panose="020B0604020202020204" pitchFamily="34" charset="0"/>
              <a:buChar char="•"/>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Siddiqi T et al. </a:t>
            </a:r>
            <a:r>
              <a:rPr kumimoji="0" lang="en-US" sz="180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Lisocabtagene</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t>
            </a:r>
            <a:r>
              <a:rPr kumimoji="0" lang="en-US" sz="180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maraleucel</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(liso-cel) in R/R CLL/SLL: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24-month median follow-up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of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TRANSCEND CLL 004</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ASH 2023;Abstract 330.</a:t>
            </a:r>
          </a:p>
          <a:p>
            <a:pPr marL="285750" indent="-285750">
              <a:spcBef>
                <a:spcPts val="0"/>
              </a:spcBef>
              <a:spcAft>
                <a:spcPts val="800"/>
              </a:spcAft>
              <a:buFont typeface="Arial" panose="020B0604020202020204" pitchFamily="34" charset="0"/>
              <a:buChar char="•"/>
              <a:defRPr/>
            </a:pP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Wierda WG et al. </a:t>
            </a:r>
            <a:r>
              <a:rPr lang="en-US" sz="1800" kern="0" dirty="0">
                <a:solidFill>
                  <a:srgbClr val="000000"/>
                </a:solidFill>
                <a:latin typeface="Calibri" panose="020F0502020204030204" pitchFamily="34" charset="0"/>
                <a:ea typeface="Aptos" panose="020B0004020202020204" pitchFamily="34" charset="0"/>
                <a:cs typeface="Calibri" panose="020F0502020204030204" pitchFamily="34" charset="0"/>
              </a:rPr>
              <a:t>Lisocabtagene maraleucel </a:t>
            </a: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a:t>
            </a:r>
            <a:r>
              <a:rPr lang="en-US" sz="1800" b="0" kern="0" dirty="0" err="1">
                <a:solidFill>
                  <a:srgbClr val="000000"/>
                </a:solidFill>
                <a:latin typeface="Calibri" panose="020F0502020204030204" pitchFamily="34" charset="0"/>
                <a:ea typeface="Aptos" panose="020B0004020202020204" pitchFamily="34" charset="0"/>
                <a:cs typeface="Calibri" panose="020F0502020204030204" pitchFamily="34" charset="0"/>
              </a:rPr>
              <a:t>liso</a:t>
            </a: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-cel) </a:t>
            </a:r>
            <a:r>
              <a:rPr lang="en-US" sz="1800" kern="0" dirty="0">
                <a:solidFill>
                  <a:srgbClr val="000000"/>
                </a:solidFill>
                <a:latin typeface="Calibri" panose="020F0502020204030204" pitchFamily="34" charset="0"/>
                <a:ea typeface="Aptos" panose="020B0004020202020204" pitchFamily="34" charset="0"/>
                <a:cs typeface="Calibri" panose="020F0502020204030204" pitchFamily="34" charset="0"/>
              </a:rPr>
              <a:t>combined with ibrutinib </a:t>
            </a: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a:t>
            </a:r>
            <a:r>
              <a:rPr lang="en-US" sz="1800" b="0" kern="0" dirty="0" err="1">
                <a:solidFill>
                  <a:srgbClr val="000000"/>
                </a:solidFill>
                <a:latin typeface="Calibri" panose="020F0502020204030204" pitchFamily="34" charset="0"/>
                <a:ea typeface="Aptos" panose="020B0004020202020204" pitchFamily="34" charset="0"/>
                <a:cs typeface="Calibri" panose="020F0502020204030204" pitchFamily="34" charset="0"/>
              </a:rPr>
              <a:t>ibr</a:t>
            </a: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 for patients (pts) with relapsed or refractory (R/R) chronic lymphocytic leukemia (CLL)/small lymphocytic lymphoma (SLL): </a:t>
            </a:r>
            <a:r>
              <a:rPr lang="en-US" sz="1800" kern="0" dirty="0">
                <a:solidFill>
                  <a:srgbClr val="000000"/>
                </a:solidFill>
                <a:latin typeface="Calibri" panose="020F0502020204030204" pitchFamily="34" charset="0"/>
                <a:ea typeface="Aptos" panose="020B0004020202020204" pitchFamily="34" charset="0"/>
                <a:cs typeface="Calibri" panose="020F0502020204030204" pitchFamily="34" charset="0"/>
              </a:rPr>
              <a:t>Primary results </a:t>
            </a: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from the open-label, </a:t>
            </a:r>
            <a:r>
              <a:rPr lang="en-US" sz="1800" kern="0" dirty="0">
                <a:solidFill>
                  <a:srgbClr val="000000"/>
                </a:solidFill>
                <a:latin typeface="Calibri" panose="020F0502020204030204" pitchFamily="34" charset="0"/>
                <a:ea typeface="Aptos" panose="020B0004020202020204" pitchFamily="34" charset="0"/>
                <a:cs typeface="Calibri" panose="020F0502020204030204" pitchFamily="34" charset="0"/>
              </a:rPr>
              <a:t>phase 1/2 Transcend CLL 004 study</a:t>
            </a: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 ASH 2024;Abstract 887.</a:t>
            </a: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a:p>
            <a:pPr marL="285750" indent="-285750">
              <a:spcBef>
                <a:spcPts val="0"/>
              </a:spcBef>
              <a:spcAft>
                <a:spcPts val="800"/>
              </a:spcAft>
              <a:buFont typeface="Arial" panose="020B0604020202020204" pitchFamily="34" charset="0"/>
              <a:buChar char="•"/>
              <a:defRPr/>
            </a:pP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57B44CAF-264F-58BA-A777-EDDEDB51A0EC}"/>
              </a:ext>
            </a:extLst>
          </p:cNvPr>
          <p:cNvSpPr txBox="1"/>
          <p:nvPr/>
        </p:nvSpPr>
        <p:spPr>
          <a:xfrm>
            <a:off x="0" y="222957"/>
            <a:ext cx="12192000" cy="764704"/>
          </a:xfrm>
          <a:prstGeom prst="rect">
            <a:avLst/>
          </a:prstGeom>
          <a:noFill/>
        </p:spPr>
        <p:txBody>
          <a:bodyPr wrap="square"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Key Datasets</a:t>
            </a:r>
          </a:p>
        </p:txBody>
      </p:sp>
    </p:spTree>
    <p:custDataLst>
      <p:tags r:id="rId1"/>
    </p:custDataLst>
    <p:extLst>
      <p:ext uri="{BB962C8B-B14F-4D97-AF65-F5344CB8AC3E}">
        <p14:creationId xmlns:p14="http://schemas.microsoft.com/office/powerpoint/2010/main" val="39317880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450228-1193-0C1B-D42C-C4B58BEBC4A9}"/>
            </a:ext>
          </a:extLst>
        </p:cNvPr>
        <p:cNvGrpSpPr/>
        <p:nvPr/>
      </p:nvGrpSpPr>
      <p:grpSpPr>
        <a:xfrm>
          <a:off x="0" y="0"/>
          <a:ext cx="0" cy="0"/>
          <a:chOff x="0" y="0"/>
          <a:chExt cx="0" cy="0"/>
        </a:xfrm>
      </p:grpSpPr>
      <p:pic>
        <p:nvPicPr>
          <p:cNvPr id="3" name="Picture 2" descr="A close-up of a white screen&#10;&#10;Description automatically generated">
            <a:extLst>
              <a:ext uri="{FF2B5EF4-FFF2-40B4-BE49-F238E27FC236}">
                <a16:creationId xmlns:a16="http://schemas.microsoft.com/office/drawing/2014/main" id="{AD8F0B9D-D171-E114-C59A-EEF186DAEC11}"/>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767408" y="268053"/>
            <a:ext cx="10441160" cy="5843726"/>
          </a:xfrm>
          <a:prstGeom prst="rect">
            <a:avLst/>
          </a:prstGeom>
        </p:spPr>
      </p:pic>
    </p:spTree>
    <p:extLst>
      <p:ext uri="{BB962C8B-B14F-4D97-AF65-F5344CB8AC3E}">
        <p14:creationId xmlns:p14="http://schemas.microsoft.com/office/powerpoint/2010/main" val="1324257089"/>
      </p:ext>
    </p:extLst>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8B6C93E-256E-CB75-9C4E-A1B98D616198}"/>
              </a:ext>
            </a:extLst>
          </p:cNvPr>
          <p:cNvSpPr>
            <a:spLocks noGrp="1"/>
          </p:cNvSpPr>
          <p:nvPr>
            <p:ph type="title"/>
          </p:nvPr>
        </p:nvSpPr>
        <p:spPr>
          <a:xfrm>
            <a:off x="644525" y="237876"/>
            <a:ext cx="10902950" cy="796278"/>
          </a:xfrm>
        </p:spPr>
        <p:txBody>
          <a:bodyPr/>
          <a:lstStyle/>
          <a:p>
            <a:r>
              <a:rPr lang="en-US" b="1" kern="0" dirty="0">
                <a:effectLst/>
                <a:latin typeface="Calibri" panose="020F0502020204030204" pitchFamily="34" charset="0"/>
                <a:ea typeface="Times New Roman" panose="02020603050405020304" pitchFamily="18" charset="0"/>
                <a:cs typeface="Calibri" panose="020F0502020204030204" pitchFamily="34" charset="0"/>
              </a:rPr>
              <a:t>TRANSCEND CLL 004: Duration of Response by Best Overall Response</a:t>
            </a:r>
            <a:endParaRPr lang="en-US" b="1" dirty="0">
              <a:latin typeface="Calibri" panose="020F0502020204030204" pitchFamily="34" charset="0"/>
              <a:cs typeface="Calibri" panose="020F0502020204030204" pitchFamily="34" charset="0"/>
            </a:endParaRPr>
          </a:p>
        </p:txBody>
      </p:sp>
      <p:pic>
        <p:nvPicPr>
          <p:cNvPr id="8" name="Picture 7" descr="A screenshot of a graph&#10;&#10;Description automatically generated">
            <a:extLst>
              <a:ext uri="{FF2B5EF4-FFF2-40B4-BE49-F238E27FC236}">
                <a16:creationId xmlns:a16="http://schemas.microsoft.com/office/drawing/2014/main" id="{0D2BA21A-FC87-54E9-B50D-465C4EFEB211}"/>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664435" y="1814048"/>
            <a:ext cx="10585176" cy="4567280"/>
          </a:xfrm>
          <a:prstGeom prst="rect">
            <a:avLst/>
          </a:prstGeom>
        </p:spPr>
      </p:pic>
      <p:sp>
        <p:nvSpPr>
          <p:cNvPr id="9" name="Rectangle 8">
            <a:extLst>
              <a:ext uri="{FF2B5EF4-FFF2-40B4-BE49-F238E27FC236}">
                <a16:creationId xmlns:a16="http://schemas.microsoft.com/office/drawing/2014/main" id="{1454362A-1B8C-F055-1FA1-CE1380A503AB}"/>
              </a:ext>
            </a:extLst>
          </p:cNvPr>
          <p:cNvSpPr/>
          <p:nvPr/>
        </p:nvSpPr>
        <p:spPr bwMode="auto">
          <a:xfrm>
            <a:off x="10848528" y="6206536"/>
            <a:ext cx="216024" cy="174792"/>
          </a:xfrm>
          <a:prstGeom prst="rect">
            <a:avLst/>
          </a:prstGeom>
          <a:solidFill>
            <a:srgbClr val="EEEEE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11" name="TextBox 10">
            <a:extLst>
              <a:ext uri="{FF2B5EF4-FFF2-40B4-BE49-F238E27FC236}">
                <a16:creationId xmlns:a16="http://schemas.microsoft.com/office/drawing/2014/main" id="{5A9A647C-1D08-9902-156D-D708F08D4B1E}"/>
              </a:ext>
            </a:extLst>
          </p:cNvPr>
          <p:cNvSpPr txBox="1"/>
          <p:nvPr/>
        </p:nvSpPr>
        <p:spPr>
          <a:xfrm>
            <a:off x="1415480" y="1372706"/>
            <a:ext cx="4034246" cy="400110"/>
          </a:xfrm>
          <a:prstGeom prst="rect">
            <a:avLst/>
          </a:prstGeom>
          <a:noFill/>
        </p:spPr>
        <p:txBody>
          <a:bodyPr wrap="none" rtlCol="0">
            <a:spAutoFit/>
          </a:bodyPr>
          <a:lstStyle/>
          <a:p>
            <a:r>
              <a:rPr lang="en-US" sz="2000" dirty="0">
                <a:solidFill>
                  <a:schemeClr val="tx1"/>
                </a:solidFill>
                <a:latin typeface="+mn-lt"/>
              </a:rPr>
              <a:t>Full Study Population at DL2 (n = 88)</a:t>
            </a:r>
          </a:p>
        </p:txBody>
      </p:sp>
      <p:sp>
        <p:nvSpPr>
          <p:cNvPr id="12" name="TextBox 11">
            <a:extLst>
              <a:ext uri="{FF2B5EF4-FFF2-40B4-BE49-F238E27FC236}">
                <a16:creationId xmlns:a16="http://schemas.microsoft.com/office/drawing/2014/main" id="{5EF270E6-327B-67C3-BAA8-2B0F9104F9F8}"/>
              </a:ext>
            </a:extLst>
          </p:cNvPr>
          <p:cNvSpPr txBox="1"/>
          <p:nvPr/>
        </p:nvSpPr>
        <p:spPr>
          <a:xfrm>
            <a:off x="5951984" y="1106162"/>
            <a:ext cx="5456514" cy="707886"/>
          </a:xfrm>
          <a:prstGeom prst="rect">
            <a:avLst/>
          </a:prstGeom>
          <a:noFill/>
        </p:spPr>
        <p:txBody>
          <a:bodyPr wrap="square" rtlCol="0">
            <a:spAutoFit/>
          </a:bodyPr>
          <a:lstStyle/>
          <a:p>
            <a:pPr algn="ctr"/>
            <a:r>
              <a:rPr lang="en-US" sz="2000" dirty="0">
                <a:solidFill>
                  <a:schemeClr val="tx1"/>
                </a:solidFill>
                <a:latin typeface="+mn-lt"/>
              </a:rPr>
              <a:t>PEAS (BTKi progression/</a:t>
            </a:r>
            <a:r>
              <a:rPr lang="en-US" sz="2000" dirty="0" err="1">
                <a:solidFill>
                  <a:schemeClr val="tx1"/>
                </a:solidFill>
                <a:latin typeface="+mn-lt"/>
              </a:rPr>
              <a:t>venetoclax</a:t>
            </a:r>
            <a:r>
              <a:rPr lang="en-US" sz="2000" dirty="0">
                <a:solidFill>
                  <a:schemeClr val="tx1"/>
                </a:solidFill>
                <a:latin typeface="+mn-lt"/>
              </a:rPr>
              <a:t> failure subset) at DL2 (n = 50)</a:t>
            </a:r>
          </a:p>
        </p:txBody>
      </p:sp>
      <p:sp>
        <p:nvSpPr>
          <p:cNvPr id="13" name="TextBox 12">
            <a:extLst>
              <a:ext uri="{FF2B5EF4-FFF2-40B4-BE49-F238E27FC236}">
                <a16:creationId xmlns:a16="http://schemas.microsoft.com/office/drawing/2014/main" id="{32EE1B8C-BFA4-36D2-53FE-DFEE348F648E}"/>
              </a:ext>
            </a:extLst>
          </p:cNvPr>
          <p:cNvSpPr txBox="1"/>
          <p:nvPr/>
        </p:nvSpPr>
        <p:spPr>
          <a:xfrm>
            <a:off x="47328" y="6525344"/>
            <a:ext cx="7641899" cy="323165"/>
          </a:xfrm>
          <a:prstGeom prst="rect">
            <a:avLst/>
          </a:prstGeom>
          <a:noFill/>
        </p:spPr>
        <p:txBody>
          <a:bodyPr wrap="square">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Siddiqi T et al. ASH 2023;Abstract 330.</a:t>
            </a:r>
            <a:endParaRPr kumimoji="0" lang="en-US" sz="1500" b="0"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endParaRPr>
          </a:p>
        </p:txBody>
      </p:sp>
    </p:spTree>
    <p:extLst>
      <p:ext uri="{BB962C8B-B14F-4D97-AF65-F5344CB8AC3E}">
        <p14:creationId xmlns:p14="http://schemas.microsoft.com/office/powerpoint/2010/main" val="3476682210"/>
      </p:ext>
    </p:extLst>
  </p:cSld>
  <p:clrMapOvr>
    <a:masterClrMapping/>
  </p:clrMapOvr>
  <mc:AlternateContent xmlns:mc="http://schemas.openxmlformats.org/markup-compatibility/2006" xmlns:p14="http://schemas.microsoft.com/office/powerpoint/2010/main">
    <mc:Choice Requires="p14">
      <p:transition p14:dur="0" advTm="3333"/>
    </mc:Choice>
    <mc:Fallback xmlns="">
      <p:transition advTm="3333"/>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E6F67BC-19E9-EB43-8801-59B2F14D0525}"/>
              </a:ext>
            </a:extLst>
          </p:cNvPr>
          <p:cNvSpPr>
            <a:spLocks noGrp="1"/>
          </p:cNvSpPr>
          <p:nvPr>
            <p:ph type="title"/>
          </p:nvPr>
        </p:nvSpPr>
        <p:spPr>
          <a:xfrm>
            <a:off x="633577" y="288032"/>
            <a:ext cx="10358967" cy="1196752"/>
          </a:xfrm>
        </p:spPr>
        <p:txBody>
          <a:bodyPr/>
          <a:lstStyle/>
          <a:p>
            <a:pPr algn="l"/>
            <a:r>
              <a:rPr lang="en-US" b="1" dirty="0"/>
              <a:t>FDA Grants Accelerated Approval to </a:t>
            </a:r>
            <a:r>
              <a:rPr lang="en-US" b="1" dirty="0" err="1"/>
              <a:t>Lisocabtagene</a:t>
            </a:r>
            <a:r>
              <a:rPr lang="en-US" b="1" dirty="0"/>
              <a:t> </a:t>
            </a:r>
            <a:r>
              <a:rPr lang="en-US" b="1" dirty="0" err="1"/>
              <a:t>Maraleucel</a:t>
            </a:r>
            <a:r>
              <a:rPr lang="en-US" b="1" dirty="0"/>
              <a:t>  for </a:t>
            </a:r>
            <a:r>
              <a:rPr lang="en-US" dirty="0"/>
              <a:t>Relapsed/Refractory (R/R) </a:t>
            </a:r>
            <a:r>
              <a:rPr lang="en-US" b="1" dirty="0"/>
              <a:t>CLL or SLL</a:t>
            </a:r>
            <a:br>
              <a:rPr lang="en-US" b="1" dirty="0"/>
            </a:br>
            <a:r>
              <a:rPr lang="en-US" sz="2400" dirty="0"/>
              <a:t>Press Release: March 14, 2024</a:t>
            </a:r>
          </a:p>
        </p:txBody>
      </p:sp>
      <p:sp>
        <p:nvSpPr>
          <p:cNvPr id="4" name="Content Placeholder 3">
            <a:extLst>
              <a:ext uri="{FF2B5EF4-FFF2-40B4-BE49-F238E27FC236}">
                <a16:creationId xmlns:a16="http://schemas.microsoft.com/office/drawing/2014/main" id="{8AA10040-2241-A644-A660-6E2F28014D65}"/>
              </a:ext>
            </a:extLst>
          </p:cNvPr>
          <p:cNvSpPr>
            <a:spLocks noGrp="1"/>
          </p:cNvSpPr>
          <p:nvPr>
            <p:ph idx="1"/>
          </p:nvPr>
        </p:nvSpPr>
        <p:spPr>
          <a:xfrm>
            <a:off x="633577" y="1700808"/>
            <a:ext cx="11007039" cy="4214845"/>
          </a:xfrm>
        </p:spPr>
        <p:txBody>
          <a:bodyPr wrap="square"/>
          <a:lstStyle/>
          <a:p>
            <a:pPr marL="17463" indent="0">
              <a:spcBef>
                <a:spcPts val="1000"/>
              </a:spcBef>
              <a:spcAft>
                <a:spcPts val="0"/>
              </a:spcAft>
              <a:buNone/>
            </a:pPr>
            <a:r>
              <a:rPr lang="en-US" sz="2000" b="0" dirty="0"/>
              <a:t>“… the US Food and Drug Administration (FDA) has granted accelerated approval of </a:t>
            </a:r>
            <a:r>
              <a:rPr lang="en-US" sz="2000" b="0" dirty="0" err="1"/>
              <a:t>lisocabtagene</a:t>
            </a:r>
            <a:r>
              <a:rPr lang="en-US" sz="2000" b="0" dirty="0"/>
              <a:t> </a:t>
            </a:r>
            <a:r>
              <a:rPr lang="en-US" sz="2000" b="0" dirty="0" err="1"/>
              <a:t>maraleucel</a:t>
            </a:r>
            <a:r>
              <a:rPr lang="en-US" sz="2000" b="0" dirty="0"/>
              <a:t> (</a:t>
            </a:r>
            <a:r>
              <a:rPr lang="en-US" sz="2000" b="0" dirty="0" err="1"/>
              <a:t>liso-cel</a:t>
            </a:r>
            <a:r>
              <a:rPr lang="en-US" sz="2000" b="0" dirty="0"/>
              <a:t>), a CD19-directed chimeric antigen receptor (CAR) T cell therapy, for the treatment of adult patients with relapsed or refractory chronic lymphocytic leukemia (CLL) or small lymphocytic lymphoma (SLL) who have received at least two prior lines of therapy, including a Bruton tyrosine kinase (BTK) inhibitor and a B-cell lymphoma 2 (BCL-2) inhibitor. This indication is approved under accelerated approval based on response rate and duration of response. Continued approval for this indication may be contingent upon verification and description of clinical benefit in confirmatory trial(s). In R/R CLL or SLL, </a:t>
            </a:r>
            <a:r>
              <a:rPr lang="en-US" sz="2000" b="0" dirty="0" err="1"/>
              <a:t>liso-cel</a:t>
            </a:r>
            <a:r>
              <a:rPr lang="en-US" sz="2000" b="0" dirty="0"/>
              <a:t> is delivered through a treatment process which culminates in a one-time infusion with a single dose containing 90 to 110 x 10</a:t>
            </a:r>
            <a:r>
              <a:rPr lang="en-US" sz="2000" b="0" baseline="30000" dirty="0"/>
              <a:t>6</a:t>
            </a:r>
            <a:r>
              <a:rPr lang="en-US" sz="2000" b="0" dirty="0"/>
              <a:t> CAR-positive viable T cells.”</a:t>
            </a:r>
          </a:p>
          <a:p>
            <a:pPr marL="17463" indent="0">
              <a:spcBef>
                <a:spcPts val="1000"/>
              </a:spcBef>
              <a:spcAft>
                <a:spcPts val="0"/>
              </a:spcAft>
              <a:buNone/>
            </a:pPr>
            <a:r>
              <a:rPr lang="en-US" sz="2000" b="0" dirty="0"/>
              <a:t>Accelerated approval was based on results from the Phase I/II open-label, single-arm TRANSCEND CLL 004 study for patients with R/R CLL or SLL.</a:t>
            </a:r>
          </a:p>
        </p:txBody>
      </p:sp>
      <p:sp>
        <p:nvSpPr>
          <p:cNvPr id="5" name="TextBox 4">
            <a:extLst>
              <a:ext uri="{FF2B5EF4-FFF2-40B4-BE49-F238E27FC236}">
                <a16:creationId xmlns:a16="http://schemas.microsoft.com/office/drawing/2014/main" id="{E3F3EDA1-D945-214F-96F0-8B82D04CA71A}"/>
              </a:ext>
            </a:extLst>
          </p:cNvPr>
          <p:cNvSpPr txBox="1"/>
          <p:nvPr/>
        </p:nvSpPr>
        <p:spPr>
          <a:xfrm>
            <a:off x="263352" y="6131677"/>
            <a:ext cx="10729192" cy="553998"/>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https://</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news.bms.com</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/news/details/2024/U.S.-FDA-Approves-Bristol-Myers-</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Squibbs</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Breyanzi</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--as-the-First-and-Only-CAR-T-Cell-Therapy-for-Adults-with-Relapsed-or-Refractory-Chronic-Lymphocytic-Leukemia-CLL-or-Small-Lymphocytic-Lymphoma-SLL/</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default.aspx</a:t>
            </a:r>
            <a:endPar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spTree>
    <p:extLst>
      <p:ext uri="{BB962C8B-B14F-4D97-AF65-F5344CB8AC3E}">
        <p14:creationId xmlns:p14="http://schemas.microsoft.com/office/powerpoint/2010/main" val="213340368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up of a medical report&#10;&#10;Description automatically generated">
            <a:extLst>
              <a:ext uri="{FF2B5EF4-FFF2-40B4-BE49-F238E27FC236}">
                <a16:creationId xmlns:a16="http://schemas.microsoft.com/office/drawing/2014/main" id="{B70C36CD-D6F1-567A-ED4E-04E65C7E4B80}"/>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607472" y="386863"/>
            <a:ext cx="10977055" cy="5411688"/>
          </a:xfrm>
          <a:prstGeom prst="rect">
            <a:avLst/>
          </a:prstGeom>
        </p:spPr>
      </p:pic>
    </p:spTree>
    <p:extLst>
      <p:ext uri="{BB962C8B-B14F-4D97-AF65-F5344CB8AC3E}">
        <p14:creationId xmlns:p14="http://schemas.microsoft.com/office/powerpoint/2010/main" val="1329387033"/>
      </p:ext>
    </p:extLst>
  </p:cSld>
  <p:clrMapOvr>
    <a:masterClrMapping/>
  </p:clrMapOvr>
  <p:transition spd="med"/>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2286" y="44624"/>
            <a:ext cx="10358967" cy="1143000"/>
          </a:xfrm>
        </p:spPr>
        <p:txBody>
          <a:bodyPr/>
          <a:lstStyle/>
          <a:p>
            <a:pPr algn="l"/>
            <a:r>
              <a:rPr lang="en-US" kern="1200" dirty="0">
                <a:solidFill>
                  <a:srgbClr val="0432FF"/>
                </a:solidFill>
                <a:latin typeface="Calibri" panose="020F0502020204030204" pitchFamily="34" charset="0"/>
                <a:ea typeface="+mn-ea"/>
                <a:cs typeface="Calibri" panose="020F0502020204030204" pitchFamily="34" charset="0"/>
              </a:rPr>
              <a:t>TRANSCEND CLL 004: </a:t>
            </a:r>
            <a:r>
              <a:rPr lang="en-US" kern="1200" dirty="0" err="1">
                <a:solidFill>
                  <a:srgbClr val="0432FF"/>
                </a:solidFill>
                <a:latin typeface="Calibri" panose="020F0502020204030204" pitchFamily="34" charset="0"/>
                <a:ea typeface="+mn-ea"/>
                <a:cs typeface="Calibri" panose="020F0502020204030204" pitchFamily="34" charset="0"/>
              </a:rPr>
              <a:t>Lisocabtagene</a:t>
            </a:r>
            <a:r>
              <a:rPr lang="en-US" kern="1200" dirty="0">
                <a:solidFill>
                  <a:srgbClr val="0432FF"/>
                </a:solidFill>
                <a:latin typeface="Calibri" panose="020F0502020204030204" pitchFamily="34" charset="0"/>
                <a:ea typeface="+mn-ea"/>
                <a:cs typeface="Calibri" panose="020F0502020204030204" pitchFamily="34" charset="0"/>
              </a:rPr>
              <a:t> </a:t>
            </a:r>
            <a:r>
              <a:rPr lang="en-US" kern="1200" dirty="0" err="1">
                <a:solidFill>
                  <a:srgbClr val="0432FF"/>
                </a:solidFill>
                <a:latin typeface="Calibri" panose="020F0502020204030204" pitchFamily="34" charset="0"/>
                <a:ea typeface="+mn-ea"/>
                <a:cs typeface="Calibri" panose="020F0502020204030204" pitchFamily="34" charset="0"/>
              </a:rPr>
              <a:t>Maraleucel</a:t>
            </a:r>
            <a:r>
              <a:rPr lang="en-US" kern="1200" dirty="0">
                <a:solidFill>
                  <a:srgbClr val="0432FF"/>
                </a:solidFill>
                <a:latin typeface="Calibri" panose="020F0502020204030204" pitchFamily="34" charset="0"/>
                <a:ea typeface="+mn-ea"/>
                <a:cs typeface="Calibri" panose="020F0502020204030204" pitchFamily="34" charset="0"/>
              </a:rPr>
              <a:t> (</a:t>
            </a:r>
            <a:r>
              <a:rPr lang="en-US" kern="1200" dirty="0" err="1">
                <a:solidFill>
                  <a:srgbClr val="0432FF"/>
                </a:solidFill>
                <a:latin typeface="Calibri" panose="020F0502020204030204" pitchFamily="34" charset="0"/>
                <a:ea typeface="+mn-ea"/>
                <a:cs typeface="Calibri" panose="020F0502020204030204" pitchFamily="34" charset="0"/>
              </a:rPr>
              <a:t>Liso</a:t>
            </a:r>
            <a:r>
              <a:rPr lang="en-US" kern="1200" dirty="0">
                <a:solidFill>
                  <a:srgbClr val="0432FF"/>
                </a:solidFill>
                <a:latin typeface="Calibri" panose="020F0502020204030204" pitchFamily="34" charset="0"/>
                <a:ea typeface="+mn-ea"/>
                <a:cs typeface="Calibri" panose="020F0502020204030204" pitchFamily="34" charset="0"/>
              </a:rPr>
              <a:t>-cel) and Ibrutinib Combination Cohort</a:t>
            </a:r>
          </a:p>
        </p:txBody>
      </p:sp>
      <p:sp>
        <p:nvSpPr>
          <p:cNvPr id="3" name="TextBox 2">
            <a:extLst>
              <a:ext uri="{FF2B5EF4-FFF2-40B4-BE49-F238E27FC236}">
                <a16:creationId xmlns:a16="http://schemas.microsoft.com/office/drawing/2014/main" id="{DDBA765C-1ED9-49BF-8793-CE3618429C8A}"/>
              </a:ext>
            </a:extLst>
          </p:cNvPr>
          <p:cNvSpPr txBox="1"/>
          <p:nvPr/>
        </p:nvSpPr>
        <p:spPr>
          <a:xfrm>
            <a:off x="47328" y="6525344"/>
            <a:ext cx="7641899" cy="323165"/>
          </a:xfrm>
          <a:prstGeom prst="rect">
            <a:avLst/>
          </a:prstGeom>
          <a:noFill/>
        </p:spPr>
        <p:txBody>
          <a:bodyPr wrap="square">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Wierda WG et al. ASH 2024;Abstract 887.</a:t>
            </a:r>
            <a:endParaRPr kumimoji="0" lang="en-US" sz="1500" b="0"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endParaRPr>
          </a:p>
        </p:txBody>
      </p:sp>
      <p:pic>
        <p:nvPicPr>
          <p:cNvPr id="9" name="Picture 8" descr="A diagram of a patient's life cycle&#10;&#10;Description automatically generated">
            <a:extLst>
              <a:ext uri="{FF2B5EF4-FFF2-40B4-BE49-F238E27FC236}">
                <a16:creationId xmlns:a16="http://schemas.microsoft.com/office/drawing/2014/main" id="{F28D1BDA-3E21-7BE8-B2BC-AF7F885BC7ED}"/>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822286" y="1187624"/>
            <a:ext cx="10457428" cy="4986740"/>
          </a:xfrm>
          <a:prstGeom prst="rect">
            <a:avLst/>
          </a:prstGeom>
        </p:spPr>
      </p:pic>
      <p:sp>
        <p:nvSpPr>
          <p:cNvPr id="10" name="Rectangle 9">
            <a:extLst>
              <a:ext uri="{FF2B5EF4-FFF2-40B4-BE49-F238E27FC236}">
                <a16:creationId xmlns:a16="http://schemas.microsoft.com/office/drawing/2014/main" id="{B2E0FF78-D6E5-C73F-A3A5-6C5B18B40F3E}"/>
              </a:ext>
            </a:extLst>
          </p:cNvPr>
          <p:cNvSpPr/>
          <p:nvPr/>
        </p:nvSpPr>
        <p:spPr bwMode="auto">
          <a:xfrm>
            <a:off x="10920536" y="5949280"/>
            <a:ext cx="288032" cy="90196"/>
          </a:xfrm>
          <a:prstGeom prst="rect">
            <a:avLst/>
          </a:prstGeom>
          <a:solidFill>
            <a:srgbClr val="EDEDE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Tree>
    <p:extLst>
      <p:ext uri="{BB962C8B-B14F-4D97-AF65-F5344CB8AC3E}">
        <p14:creationId xmlns:p14="http://schemas.microsoft.com/office/powerpoint/2010/main" val="2971235537"/>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E5F2A6-F0FC-AC78-652A-A08C16CBFFF7}"/>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A50830DD-502E-09E5-A43A-0293678AF2AE}"/>
              </a:ext>
            </a:extLst>
          </p:cNvPr>
          <p:cNvSpPr txBox="1"/>
          <p:nvPr/>
        </p:nvSpPr>
        <p:spPr>
          <a:xfrm>
            <a:off x="0" y="222957"/>
            <a:ext cx="12192000" cy="764704"/>
          </a:xfrm>
          <a:prstGeom prst="rect">
            <a:avLst/>
          </a:prstGeom>
          <a:noFill/>
        </p:spPr>
        <p:txBody>
          <a:bodyPr wrap="square"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Key Datasets</a:t>
            </a:r>
          </a:p>
        </p:txBody>
      </p:sp>
      <p:sp>
        <p:nvSpPr>
          <p:cNvPr id="7" name="TextBox 6">
            <a:extLst>
              <a:ext uri="{FF2B5EF4-FFF2-40B4-BE49-F238E27FC236}">
                <a16:creationId xmlns:a16="http://schemas.microsoft.com/office/drawing/2014/main" id="{05098740-F3F9-F498-61F2-A4E785F7486B}"/>
              </a:ext>
            </a:extLst>
          </p:cNvPr>
          <p:cNvSpPr txBox="1"/>
          <p:nvPr/>
        </p:nvSpPr>
        <p:spPr>
          <a:xfrm>
            <a:off x="551384" y="1065787"/>
            <a:ext cx="10729192" cy="5519460"/>
          </a:xfrm>
          <a:prstGeom prst="rect">
            <a:avLst/>
          </a:prstGeom>
          <a:noFill/>
        </p:spPr>
        <p:txBody>
          <a:bodyPr wrap="square">
            <a:noAutofit/>
          </a:bodyPr>
          <a:lstStyle/>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Thompson PA, Tam CS.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Pirtobrutinib</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 new hope for patients with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BTK inhibitor-refractory </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lymphoproliferative disorders. </a:t>
            </a:r>
            <a:r>
              <a:rPr kumimoji="0" lang="en-US" sz="1600" b="0" i="1"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Blood</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2023 June 29;141(26):3137-42.</a:t>
            </a: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Shah NN et al.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Pirtobrutinib monotherapy </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in Bruton tyrosine kinase inhibitor-intolerant patients with B-cell malignancies: Results of the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phase I/II BRUIN trial</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t>
            </a:r>
            <a:r>
              <a:rPr kumimoji="0" lang="en-US" sz="1600" b="0" i="1"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Haematologica</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2025 January 1;110(1):92-102.</a:t>
            </a: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Sharman JP et al.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Phase III trial </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of </a:t>
            </a:r>
            <a:r>
              <a:rPr kumimoji="0" lang="en-US" sz="1600" b="1"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pirtobrutinib</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versus </a:t>
            </a:r>
            <a:r>
              <a:rPr kumimoji="0" lang="en-US" sz="1600" b="1"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idelalisib</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/rituximab or </a:t>
            </a:r>
            <a:r>
              <a:rPr kumimoji="0" lang="en-US" sz="1600" b="1"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bendamustine</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/rituximab</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in covalent Bruton tyrosine kinase inhibitor-pretreated chronic lymphocytic leukemia/small lymphocytic lymphoma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BRUIN CLL-321</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t>
            </a:r>
            <a:r>
              <a:rPr kumimoji="0" lang="en-US" sz="1600" b="0" i="1"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J Clin Oncol</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2025 August;43(22):2538-49.</a:t>
            </a: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1600" b="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Galitzia</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 et al. Chronic lymphocytic leukemia: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Management of adverse events </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in the era of targeted agents. </a:t>
            </a:r>
            <a:r>
              <a:rPr kumimoji="0" lang="en-US" sz="1600" b="0" i="1"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Cancers (Basel)</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2024 May 24;16(11):1996.</a:t>
            </a: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Jurczak W et al.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Long-term safety </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with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≥12 months of pirtobrutinib </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in relapsed/refractory (R/R) B-cell malignancies. EHA 2023;Abstract P618.</a:t>
            </a: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Eyre TA et al.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BRUIN CLL-322</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 phase 3 open-label, randomized study of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fixed duration pirtobrutinib plus venetoclax and rituximab versus venetoclax and rituximab </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in previously treated chronic lymphocytic leukemia/small lymphocytic lymphoma. ASCO 2023;Abstract TPS7583.</a:t>
            </a:r>
          </a:p>
          <a:p>
            <a:pPr marL="285750" lvl="0" indent="-285750">
              <a:spcBef>
                <a:spcPts val="0"/>
              </a:spcBef>
              <a:spcAft>
                <a:spcPts val="800"/>
              </a:spcAft>
              <a:buFont typeface="Arial" panose="020B0604020202020204" pitchFamily="34" charset="0"/>
              <a:buChar char="•"/>
              <a:defRPr/>
            </a:pPr>
            <a:r>
              <a:rPr lang="en-US" sz="1600" b="0" kern="0" dirty="0" err="1">
                <a:solidFill>
                  <a:srgbClr val="000000"/>
                </a:solidFill>
                <a:latin typeface="Calibri" panose="020F0502020204030204" pitchFamily="34" charset="0"/>
                <a:ea typeface="Aptos" panose="020B0004020202020204" pitchFamily="34" charset="0"/>
                <a:cs typeface="Calibri" panose="020F0502020204030204" pitchFamily="34" charset="0"/>
              </a:rPr>
              <a:t>Woyach</a:t>
            </a:r>
            <a:r>
              <a:rPr lang="en-US" sz="1600" b="0" kern="0" dirty="0">
                <a:solidFill>
                  <a:srgbClr val="000000"/>
                </a:solidFill>
                <a:latin typeface="Calibri" panose="020F0502020204030204" pitchFamily="34" charset="0"/>
                <a:ea typeface="Aptos" panose="020B0004020202020204" pitchFamily="34" charset="0"/>
                <a:cs typeface="Calibri" panose="020F0502020204030204" pitchFamily="34" charset="0"/>
              </a:rPr>
              <a:t> J et al. </a:t>
            </a:r>
            <a:r>
              <a:rPr lang="en-US" sz="1600" kern="0" dirty="0">
                <a:solidFill>
                  <a:srgbClr val="000000"/>
                </a:solidFill>
                <a:latin typeface="Calibri" panose="020F0502020204030204" pitchFamily="34" charset="0"/>
                <a:ea typeface="Aptos" panose="020B0004020202020204" pitchFamily="34" charset="0"/>
                <a:cs typeface="Calibri" panose="020F0502020204030204" pitchFamily="34" charset="0"/>
              </a:rPr>
              <a:t>Pirtobrutinib vs ibrutinib in treatment-naïve and relapsed/refractory CLL/SLL</a:t>
            </a:r>
            <a:r>
              <a:rPr lang="en-US" sz="1600" b="0" kern="0" dirty="0">
                <a:solidFill>
                  <a:srgbClr val="000000"/>
                </a:solidFill>
                <a:latin typeface="Calibri" panose="020F0502020204030204" pitchFamily="34" charset="0"/>
                <a:ea typeface="Aptos" panose="020B0004020202020204" pitchFamily="34" charset="0"/>
                <a:cs typeface="Calibri" panose="020F0502020204030204" pitchFamily="34" charset="0"/>
              </a:rPr>
              <a:t>: Results from the first randomized </a:t>
            </a:r>
            <a:r>
              <a:rPr lang="en-US" sz="1600" kern="0" dirty="0">
                <a:solidFill>
                  <a:srgbClr val="000000"/>
                </a:solidFill>
                <a:latin typeface="Calibri" panose="020F0502020204030204" pitchFamily="34" charset="0"/>
                <a:ea typeface="Aptos" panose="020B0004020202020204" pitchFamily="34" charset="0"/>
                <a:cs typeface="Calibri" panose="020F0502020204030204" pitchFamily="34" charset="0"/>
              </a:rPr>
              <a:t>phase III study </a:t>
            </a:r>
            <a:r>
              <a:rPr lang="en-US" sz="1600" b="0" kern="0" dirty="0">
                <a:solidFill>
                  <a:srgbClr val="000000"/>
                </a:solidFill>
                <a:latin typeface="Calibri" panose="020F0502020204030204" pitchFamily="34" charset="0"/>
                <a:ea typeface="Aptos" panose="020B0004020202020204" pitchFamily="34" charset="0"/>
                <a:cs typeface="Calibri" panose="020F0502020204030204" pitchFamily="34" charset="0"/>
              </a:rPr>
              <a:t>comparing a non-covalent and covalent BTK inhibitor. ASH 2025;Abstract 683. </a:t>
            </a:r>
          </a:p>
          <a:p>
            <a:pPr marL="285750" lvl="0" indent="-285750">
              <a:spcBef>
                <a:spcPts val="0"/>
              </a:spcBef>
              <a:spcAft>
                <a:spcPts val="800"/>
              </a:spcAft>
              <a:buFont typeface="Arial" panose="020B0604020202020204" pitchFamily="34" charset="0"/>
              <a:buChar char="•"/>
              <a:defRPr/>
            </a:pPr>
            <a:r>
              <a:rPr lang="en-US" sz="1600" b="0" kern="0" dirty="0">
                <a:solidFill>
                  <a:srgbClr val="000000"/>
                </a:solidFill>
                <a:latin typeface="Calibri" panose="020F0502020204030204" pitchFamily="34" charset="0"/>
                <a:ea typeface="Aptos" panose="020B0004020202020204" pitchFamily="34" charset="0"/>
                <a:cs typeface="Calibri" panose="020F0502020204030204" pitchFamily="34" charset="0"/>
              </a:rPr>
              <a:t>Jurczak W et al. </a:t>
            </a:r>
            <a:r>
              <a:rPr lang="en-US" sz="1600" kern="0" dirty="0">
                <a:solidFill>
                  <a:srgbClr val="000000"/>
                </a:solidFill>
                <a:latin typeface="Calibri" panose="020F0502020204030204" pitchFamily="34" charset="0"/>
                <a:ea typeface="Aptos" panose="020B0004020202020204" pitchFamily="34" charset="0"/>
                <a:cs typeface="Calibri" panose="020F0502020204030204" pitchFamily="34" charset="0"/>
              </a:rPr>
              <a:t>Pirtobrutinib vs bendamustine plus rituximab (BR) </a:t>
            </a:r>
            <a:r>
              <a:rPr lang="en-US" sz="1600" b="0" kern="0" dirty="0">
                <a:solidFill>
                  <a:srgbClr val="000000"/>
                </a:solidFill>
                <a:latin typeface="Calibri" panose="020F0502020204030204" pitchFamily="34" charset="0"/>
                <a:ea typeface="Aptos" panose="020B0004020202020204" pitchFamily="34" charset="0"/>
                <a:cs typeface="Calibri" panose="020F0502020204030204" pitchFamily="34" charset="0"/>
              </a:rPr>
              <a:t>in patients with CLL/SLL: First results from a randomized </a:t>
            </a:r>
            <a:r>
              <a:rPr lang="en-US" sz="1600" kern="0" dirty="0">
                <a:solidFill>
                  <a:srgbClr val="000000"/>
                </a:solidFill>
                <a:latin typeface="Calibri" panose="020F0502020204030204" pitchFamily="34" charset="0"/>
                <a:ea typeface="Aptos" panose="020B0004020202020204" pitchFamily="34" charset="0"/>
                <a:cs typeface="Calibri" panose="020F0502020204030204" pitchFamily="34" charset="0"/>
              </a:rPr>
              <a:t>phase III study </a:t>
            </a:r>
            <a:r>
              <a:rPr lang="en-US" sz="1600" b="0" kern="0" dirty="0">
                <a:solidFill>
                  <a:srgbClr val="000000"/>
                </a:solidFill>
                <a:latin typeface="Calibri" panose="020F0502020204030204" pitchFamily="34" charset="0"/>
                <a:ea typeface="Aptos" panose="020B0004020202020204" pitchFamily="34" charset="0"/>
                <a:cs typeface="Calibri" panose="020F0502020204030204" pitchFamily="34" charset="0"/>
              </a:rPr>
              <a:t>examining a non-covalent BTK inhibitor in </a:t>
            </a:r>
            <a:r>
              <a:rPr lang="en-US" sz="1600" kern="0" dirty="0">
                <a:solidFill>
                  <a:srgbClr val="000000"/>
                </a:solidFill>
                <a:latin typeface="Calibri" panose="020F0502020204030204" pitchFamily="34" charset="0"/>
                <a:ea typeface="Aptos" panose="020B0004020202020204" pitchFamily="34" charset="0"/>
                <a:cs typeface="Calibri" panose="020F0502020204030204" pitchFamily="34" charset="0"/>
              </a:rPr>
              <a:t>untreated patients</a:t>
            </a:r>
            <a:r>
              <a:rPr lang="en-US" sz="1600" b="0" kern="0" dirty="0">
                <a:solidFill>
                  <a:srgbClr val="000000"/>
                </a:solidFill>
                <a:latin typeface="Calibri" panose="020F0502020204030204" pitchFamily="34" charset="0"/>
                <a:ea typeface="Aptos" panose="020B0004020202020204" pitchFamily="34" charset="0"/>
                <a:cs typeface="Calibri" panose="020F0502020204030204" pitchFamily="34" charset="0"/>
              </a:rPr>
              <a:t>. ASH 2025;Abstract LBA3.</a:t>
            </a: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endPar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endPar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27562372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7F3B2C-C7A5-AA69-D0E6-BF51C6AFB16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5633DE8-8996-12EB-A5B4-8095EF983331}"/>
              </a:ext>
            </a:extLst>
          </p:cNvPr>
          <p:cNvSpPr>
            <a:spLocks noGrp="1"/>
          </p:cNvSpPr>
          <p:nvPr>
            <p:ph type="title"/>
          </p:nvPr>
        </p:nvSpPr>
        <p:spPr>
          <a:xfrm>
            <a:off x="47328" y="44624"/>
            <a:ext cx="12144672" cy="1143000"/>
          </a:xfrm>
        </p:spPr>
        <p:txBody>
          <a:bodyPr/>
          <a:lstStyle/>
          <a:p>
            <a:r>
              <a:rPr lang="en-US" kern="1200" dirty="0">
                <a:solidFill>
                  <a:srgbClr val="0432FF"/>
                </a:solidFill>
                <a:latin typeface="Calibri" panose="020F0502020204030204" pitchFamily="34" charset="0"/>
                <a:ea typeface="+mn-ea"/>
                <a:cs typeface="Calibri" panose="020F0502020204030204" pitchFamily="34" charset="0"/>
              </a:rPr>
              <a:t>TRANSCEND CLL 004: Efficacy Outcomes with Liso-cel and Ibrutinib</a:t>
            </a:r>
          </a:p>
        </p:txBody>
      </p:sp>
      <p:sp>
        <p:nvSpPr>
          <p:cNvPr id="3" name="TextBox 2">
            <a:extLst>
              <a:ext uri="{FF2B5EF4-FFF2-40B4-BE49-F238E27FC236}">
                <a16:creationId xmlns:a16="http://schemas.microsoft.com/office/drawing/2014/main" id="{D88434C5-00DF-6B40-941D-E1A555FDAADF}"/>
              </a:ext>
            </a:extLst>
          </p:cNvPr>
          <p:cNvSpPr txBox="1"/>
          <p:nvPr/>
        </p:nvSpPr>
        <p:spPr>
          <a:xfrm>
            <a:off x="47328" y="6525344"/>
            <a:ext cx="7641899" cy="323165"/>
          </a:xfrm>
          <a:prstGeom prst="rect">
            <a:avLst/>
          </a:prstGeom>
          <a:noFill/>
        </p:spPr>
        <p:txBody>
          <a:bodyPr wrap="square">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Wierda WG et al. ASH 2024;Abstract 887.</a:t>
            </a:r>
            <a:endParaRPr kumimoji="0" lang="en-US" sz="1500" b="0"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endParaRPr>
          </a:p>
        </p:txBody>
      </p:sp>
      <p:pic>
        <p:nvPicPr>
          <p:cNvPr id="6" name="Picture 5" descr="A screenshot of a graph&#10;&#10;Description automatically generated">
            <a:extLst>
              <a:ext uri="{FF2B5EF4-FFF2-40B4-BE49-F238E27FC236}">
                <a16:creationId xmlns:a16="http://schemas.microsoft.com/office/drawing/2014/main" id="{C5EAC50A-2EC0-DE30-53C9-F228D4C8BDC5}"/>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912286" y="1187624"/>
            <a:ext cx="10358966" cy="4877258"/>
          </a:xfrm>
          <a:prstGeom prst="rect">
            <a:avLst/>
          </a:prstGeom>
        </p:spPr>
      </p:pic>
      <p:sp>
        <p:nvSpPr>
          <p:cNvPr id="10" name="Rectangle 9">
            <a:extLst>
              <a:ext uri="{FF2B5EF4-FFF2-40B4-BE49-F238E27FC236}">
                <a16:creationId xmlns:a16="http://schemas.microsoft.com/office/drawing/2014/main" id="{235F8246-9A37-0DD8-91A1-A521A6B41143}"/>
              </a:ext>
            </a:extLst>
          </p:cNvPr>
          <p:cNvSpPr/>
          <p:nvPr/>
        </p:nvSpPr>
        <p:spPr bwMode="auto">
          <a:xfrm>
            <a:off x="10834324" y="5981923"/>
            <a:ext cx="288032" cy="90196"/>
          </a:xfrm>
          <a:prstGeom prst="rect">
            <a:avLst/>
          </a:prstGeom>
          <a:solidFill>
            <a:srgbClr val="EDEDE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4" name="TextBox 3">
            <a:extLst>
              <a:ext uri="{FF2B5EF4-FFF2-40B4-BE49-F238E27FC236}">
                <a16:creationId xmlns:a16="http://schemas.microsoft.com/office/drawing/2014/main" id="{0133AF44-254B-E729-761C-906D1D0B02C4}"/>
              </a:ext>
            </a:extLst>
          </p:cNvPr>
          <p:cNvSpPr txBox="1"/>
          <p:nvPr/>
        </p:nvSpPr>
        <p:spPr>
          <a:xfrm>
            <a:off x="893148" y="6118436"/>
            <a:ext cx="8602896" cy="323165"/>
          </a:xfrm>
          <a:prstGeom prst="rect">
            <a:avLst/>
          </a:prstGeom>
          <a:noFill/>
        </p:spPr>
        <p:txBody>
          <a:bodyPr wrap="square">
            <a:spAutoFit/>
          </a:bodyPr>
          <a:lstStyle/>
          <a:p>
            <a:pPr lvl="0">
              <a:defRPr/>
            </a:pPr>
            <a:r>
              <a:rPr lang="en-US" sz="1500" b="0" dirty="0">
                <a:solidFill>
                  <a:srgbClr val="000000"/>
                </a:solidFill>
                <a:latin typeface="Calibri" panose="020F0502020204030204" pitchFamily="34" charset="0"/>
                <a:cs typeface="Calibri" panose="020F0502020204030204" pitchFamily="34" charset="0"/>
              </a:rPr>
              <a:t>CR = complete response; </a:t>
            </a:r>
            <a:r>
              <a:rPr lang="en-US" sz="1500" b="0" dirty="0" err="1">
                <a:solidFill>
                  <a:srgbClr val="000000"/>
                </a:solidFill>
                <a:latin typeface="Calibri" panose="020F0502020204030204" pitchFamily="34" charset="0"/>
                <a:cs typeface="Calibri" panose="020F0502020204030204" pitchFamily="34" charset="0"/>
              </a:rPr>
              <a:t>CRi</a:t>
            </a:r>
            <a:r>
              <a:rPr lang="en-US" sz="1500" b="0" dirty="0">
                <a:solidFill>
                  <a:srgbClr val="000000"/>
                </a:solidFill>
                <a:latin typeface="Calibri" panose="020F0502020204030204" pitchFamily="34" charset="0"/>
                <a:cs typeface="Calibri" panose="020F0502020204030204" pitchFamily="34" charset="0"/>
              </a:rPr>
              <a:t> = CR with incomplete marrow recovery; ORR = overall response rate</a:t>
            </a:r>
            <a:endParaRPr kumimoji="0" lang="en-US" sz="1500" b="0"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endParaRPr>
          </a:p>
        </p:txBody>
      </p:sp>
    </p:spTree>
    <p:extLst>
      <p:ext uri="{BB962C8B-B14F-4D97-AF65-F5344CB8AC3E}">
        <p14:creationId xmlns:p14="http://schemas.microsoft.com/office/powerpoint/2010/main" val="2654993477"/>
      </p:ext>
    </p:extLst>
  </p:cSld>
  <p:clrMapOvr>
    <a:masterClrMapping/>
  </p:clrMapOvr>
  <p:transition spd="med"/>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9DF87C-CB10-848A-576C-8D3F8505634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EEC0914-CB4F-F1DE-0A47-DB00D9B3E508}"/>
              </a:ext>
            </a:extLst>
          </p:cNvPr>
          <p:cNvSpPr>
            <a:spLocks noGrp="1"/>
          </p:cNvSpPr>
          <p:nvPr>
            <p:ph type="title"/>
          </p:nvPr>
        </p:nvSpPr>
        <p:spPr>
          <a:xfrm>
            <a:off x="912286" y="44624"/>
            <a:ext cx="10800338" cy="1143000"/>
          </a:xfrm>
        </p:spPr>
        <p:txBody>
          <a:bodyPr/>
          <a:lstStyle/>
          <a:p>
            <a:pPr algn="l"/>
            <a:r>
              <a:rPr lang="en-US" kern="1200" dirty="0">
                <a:solidFill>
                  <a:srgbClr val="0432FF"/>
                </a:solidFill>
                <a:latin typeface="Calibri" panose="020F0502020204030204" pitchFamily="34" charset="0"/>
                <a:ea typeface="+mn-ea"/>
                <a:cs typeface="Calibri" panose="020F0502020204030204" pitchFamily="34" charset="0"/>
              </a:rPr>
              <a:t>TRANSCEND CLL 004: Incidence of </a:t>
            </a:r>
            <a:r>
              <a:rPr lang="en-US" dirty="0"/>
              <a:t>Cytokine Release Syndrome (</a:t>
            </a:r>
            <a:r>
              <a:rPr lang="en-US" kern="1200" dirty="0">
                <a:solidFill>
                  <a:srgbClr val="0432FF"/>
                </a:solidFill>
                <a:latin typeface="Calibri" panose="020F0502020204030204" pitchFamily="34" charset="0"/>
                <a:ea typeface="+mn-ea"/>
                <a:cs typeface="Calibri" panose="020F0502020204030204" pitchFamily="34" charset="0"/>
              </a:rPr>
              <a:t>CRS) and Neurological </a:t>
            </a:r>
            <a:r>
              <a:rPr lang="en-US" kern="1200">
                <a:solidFill>
                  <a:srgbClr val="0432FF"/>
                </a:solidFill>
                <a:latin typeface="Calibri" panose="020F0502020204030204" pitchFamily="34" charset="0"/>
                <a:ea typeface="+mn-ea"/>
                <a:cs typeface="Calibri" panose="020F0502020204030204" pitchFamily="34" charset="0"/>
              </a:rPr>
              <a:t>Adverse Events (NEs) </a:t>
            </a:r>
            <a:r>
              <a:rPr lang="en-US" kern="1200" dirty="0">
                <a:solidFill>
                  <a:srgbClr val="0432FF"/>
                </a:solidFill>
                <a:latin typeface="Calibri" panose="020F0502020204030204" pitchFamily="34" charset="0"/>
                <a:ea typeface="+mn-ea"/>
                <a:cs typeface="Calibri" panose="020F0502020204030204" pitchFamily="34" charset="0"/>
              </a:rPr>
              <a:t>with Liso-cel and Ibrutinib</a:t>
            </a:r>
          </a:p>
        </p:txBody>
      </p:sp>
      <p:sp>
        <p:nvSpPr>
          <p:cNvPr id="3" name="TextBox 2">
            <a:extLst>
              <a:ext uri="{FF2B5EF4-FFF2-40B4-BE49-F238E27FC236}">
                <a16:creationId xmlns:a16="http://schemas.microsoft.com/office/drawing/2014/main" id="{6F08B32C-3EF1-EAD9-C22C-B9023DED9A31}"/>
              </a:ext>
            </a:extLst>
          </p:cNvPr>
          <p:cNvSpPr txBox="1"/>
          <p:nvPr/>
        </p:nvSpPr>
        <p:spPr>
          <a:xfrm>
            <a:off x="47328" y="6525344"/>
            <a:ext cx="7641899" cy="323165"/>
          </a:xfrm>
          <a:prstGeom prst="rect">
            <a:avLst/>
          </a:prstGeom>
          <a:noFill/>
        </p:spPr>
        <p:txBody>
          <a:bodyPr wrap="square">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Wierda WG et al. ASH 2024;Abstract 887.</a:t>
            </a:r>
            <a:endParaRPr kumimoji="0" lang="en-US" sz="1500" b="0"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endParaRPr>
          </a:p>
        </p:txBody>
      </p:sp>
      <p:pic>
        <p:nvPicPr>
          <p:cNvPr id="7" name="Picture 6" descr="A screenshot of a graph&#10;&#10;Description automatically generated">
            <a:extLst>
              <a:ext uri="{FF2B5EF4-FFF2-40B4-BE49-F238E27FC236}">
                <a16:creationId xmlns:a16="http://schemas.microsoft.com/office/drawing/2014/main" id="{51CB9068-EF72-38C4-090C-73A406B161A6}"/>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840267" y="1187624"/>
            <a:ext cx="10511466" cy="4853885"/>
          </a:xfrm>
          <a:prstGeom prst="rect">
            <a:avLst/>
          </a:prstGeom>
        </p:spPr>
      </p:pic>
      <p:sp>
        <p:nvSpPr>
          <p:cNvPr id="10" name="Rectangle 9">
            <a:extLst>
              <a:ext uri="{FF2B5EF4-FFF2-40B4-BE49-F238E27FC236}">
                <a16:creationId xmlns:a16="http://schemas.microsoft.com/office/drawing/2014/main" id="{0737883A-9053-2571-FD38-6A49D8B24425}"/>
              </a:ext>
            </a:extLst>
          </p:cNvPr>
          <p:cNvSpPr/>
          <p:nvPr/>
        </p:nvSpPr>
        <p:spPr bwMode="auto">
          <a:xfrm>
            <a:off x="10920536" y="5949280"/>
            <a:ext cx="288032" cy="90196"/>
          </a:xfrm>
          <a:prstGeom prst="rect">
            <a:avLst/>
          </a:prstGeom>
          <a:solidFill>
            <a:srgbClr val="EDEDE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Tree>
    <p:extLst>
      <p:ext uri="{BB962C8B-B14F-4D97-AF65-F5344CB8AC3E}">
        <p14:creationId xmlns:p14="http://schemas.microsoft.com/office/powerpoint/2010/main" val="1721247428"/>
      </p:ext>
    </p:extLst>
  </p:cSld>
  <p:clrMapOvr>
    <a:masterClrMapping/>
  </p:clrMapOvr>
  <p:transition spd="med"/>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200522-3C71-1A14-0547-BBE9B6F6066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2058C7E-969A-64D7-0255-D364DFC01BE8}"/>
              </a:ext>
            </a:extLst>
          </p:cNvPr>
          <p:cNvSpPr>
            <a:spLocks noGrp="1"/>
          </p:cNvSpPr>
          <p:nvPr>
            <p:ph type="title"/>
          </p:nvPr>
        </p:nvSpPr>
        <p:spPr>
          <a:xfrm>
            <a:off x="1883532" y="-1"/>
            <a:ext cx="8424936" cy="1312985"/>
          </a:xfrm>
        </p:spPr>
        <p:txBody>
          <a:bodyPr>
            <a:normAutofit/>
          </a:bodyPr>
          <a:lstStyle/>
          <a:p>
            <a:r>
              <a:rPr lang="en-US" dirty="0">
                <a:solidFill>
                  <a:srgbClr val="0432FF"/>
                </a:solidFill>
              </a:rPr>
              <a:t>Management of Double-Refractory CLL</a:t>
            </a:r>
            <a:endParaRPr lang="en-US" sz="2800" dirty="0">
              <a:solidFill>
                <a:srgbClr val="0432FF"/>
              </a:solidFill>
            </a:endParaRPr>
          </a:p>
        </p:txBody>
      </p:sp>
      <p:sp>
        <p:nvSpPr>
          <p:cNvPr id="3" name="Rectangle 2">
            <a:extLst>
              <a:ext uri="{FF2B5EF4-FFF2-40B4-BE49-F238E27FC236}">
                <a16:creationId xmlns:a16="http://schemas.microsoft.com/office/drawing/2014/main" id="{191705B1-384E-268F-658D-4732C8657970}"/>
              </a:ext>
            </a:extLst>
          </p:cNvPr>
          <p:cNvSpPr/>
          <p:nvPr/>
        </p:nvSpPr>
        <p:spPr bwMode="auto">
          <a:xfrm>
            <a:off x="536197" y="4513262"/>
            <a:ext cx="11175157" cy="602536"/>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6" name="Content Placeholder 5">
            <a:extLst>
              <a:ext uri="{FF2B5EF4-FFF2-40B4-BE49-F238E27FC236}">
                <a16:creationId xmlns:a16="http://schemas.microsoft.com/office/drawing/2014/main" id="{9748321D-47B0-91BF-E268-DF34E2624B6F}"/>
              </a:ext>
            </a:extLst>
          </p:cNvPr>
          <p:cNvSpPr>
            <a:spLocks noGrp="1"/>
          </p:cNvSpPr>
          <p:nvPr>
            <p:ph idx="1"/>
          </p:nvPr>
        </p:nvSpPr>
        <p:spPr>
          <a:xfrm>
            <a:off x="653363" y="1214167"/>
            <a:ext cx="10885273" cy="3259686"/>
          </a:xfrm>
        </p:spPr>
        <p:txBody>
          <a:bodyPr/>
          <a:lstStyle/>
          <a:p>
            <a:pPr marL="98425" indent="0">
              <a:lnSpc>
                <a:spcPts val="3240"/>
              </a:lnSpc>
              <a:spcBef>
                <a:spcPts val="1600"/>
              </a:spcBef>
              <a:spcAft>
                <a:spcPts val="600"/>
              </a:spcAft>
              <a:buNone/>
            </a:pPr>
            <a:r>
              <a:rPr lang="en-US" sz="2800" dirty="0">
                <a:solidFill>
                  <a:schemeClr val="accent2"/>
                </a:solidFill>
              </a:rPr>
              <a:t>Introduction: </a:t>
            </a:r>
            <a:r>
              <a:rPr lang="en-US" sz="2800" dirty="0">
                <a:solidFill>
                  <a:schemeClr val="tx1"/>
                </a:solidFill>
              </a:rPr>
              <a:t>Sequencing of Treatment for CLL</a:t>
            </a:r>
          </a:p>
          <a:p>
            <a:pPr marL="98425" indent="0">
              <a:lnSpc>
                <a:spcPts val="3240"/>
              </a:lnSpc>
              <a:spcBef>
                <a:spcPts val="1600"/>
              </a:spcBef>
              <a:spcAft>
                <a:spcPts val="600"/>
              </a:spcAft>
              <a:buNone/>
            </a:pPr>
            <a:r>
              <a:rPr lang="en-US" sz="2800" dirty="0">
                <a:solidFill>
                  <a:schemeClr val="accent2"/>
                </a:solidFill>
              </a:rPr>
              <a:t>Module 1: </a:t>
            </a:r>
            <a:r>
              <a:rPr lang="en-US" sz="2800" dirty="0">
                <a:solidFill>
                  <a:schemeClr val="tx1"/>
                </a:solidFill>
              </a:rPr>
              <a:t>Clinician Survey Results</a:t>
            </a:r>
            <a:endParaRPr lang="en-US" sz="2800" dirty="0">
              <a:solidFill>
                <a:schemeClr val="accent2"/>
              </a:solidFill>
            </a:endParaRPr>
          </a:p>
          <a:p>
            <a:pPr marL="98425" indent="0">
              <a:lnSpc>
                <a:spcPts val="3240"/>
              </a:lnSpc>
              <a:spcBef>
                <a:spcPts val="1600"/>
              </a:spcBef>
              <a:spcAft>
                <a:spcPts val="600"/>
              </a:spcAft>
              <a:buNone/>
            </a:pPr>
            <a:r>
              <a:rPr lang="en-US" sz="2800" dirty="0">
                <a:solidFill>
                  <a:schemeClr val="accent2"/>
                </a:solidFill>
              </a:rPr>
              <a:t>Module 2: </a:t>
            </a:r>
            <a:r>
              <a:rPr lang="en-US" sz="2800" dirty="0">
                <a:solidFill>
                  <a:schemeClr val="tx1"/>
                </a:solidFill>
              </a:rPr>
              <a:t>Noncovalent BTK Inhibitor Pirtobrutinib</a:t>
            </a:r>
          </a:p>
          <a:p>
            <a:pPr marL="98425" indent="0">
              <a:lnSpc>
                <a:spcPts val="3240"/>
              </a:lnSpc>
              <a:spcBef>
                <a:spcPts val="1600"/>
              </a:spcBef>
              <a:spcAft>
                <a:spcPts val="600"/>
              </a:spcAft>
              <a:buNone/>
            </a:pPr>
            <a:r>
              <a:rPr lang="en-US" sz="2800" dirty="0">
                <a:solidFill>
                  <a:schemeClr val="accent2"/>
                </a:solidFill>
              </a:rPr>
              <a:t>Module 3: </a:t>
            </a:r>
            <a:r>
              <a:rPr lang="en-US" sz="2800" dirty="0">
                <a:solidFill>
                  <a:schemeClr val="tx1"/>
                </a:solidFill>
              </a:rPr>
              <a:t>Clinician Survey Results</a:t>
            </a:r>
          </a:p>
          <a:p>
            <a:pPr marL="98425" indent="0">
              <a:lnSpc>
                <a:spcPts val="3240"/>
              </a:lnSpc>
              <a:spcBef>
                <a:spcPts val="1600"/>
              </a:spcBef>
              <a:spcAft>
                <a:spcPts val="600"/>
              </a:spcAft>
              <a:buNone/>
            </a:pPr>
            <a:r>
              <a:rPr lang="en-US" sz="2800" dirty="0">
                <a:solidFill>
                  <a:schemeClr val="accent2"/>
                </a:solidFill>
              </a:rPr>
              <a:t>Module 4: </a:t>
            </a:r>
            <a:r>
              <a:rPr lang="en-US" sz="2800" dirty="0">
                <a:solidFill>
                  <a:schemeClr val="tx1"/>
                </a:solidFill>
              </a:rPr>
              <a:t>CAR T-Cell Therapy</a:t>
            </a:r>
          </a:p>
          <a:p>
            <a:pPr marL="98425" indent="0">
              <a:lnSpc>
                <a:spcPts val="3240"/>
              </a:lnSpc>
              <a:spcBef>
                <a:spcPts val="1600"/>
              </a:spcBef>
              <a:spcAft>
                <a:spcPts val="600"/>
              </a:spcAft>
              <a:buNone/>
            </a:pPr>
            <a:r>
              <a:rPr lang="en-US" sz="2800" dirty="0">
                <a:solidFill>
                  <a:schemeClr val="bg1"/>
                </a:solidFill>
              </a:rPr>
              <a:t>Module 5: Clinician Survey Results</a:t>
            </a:r>
          </a:p>
          <a:p>
            <a:pPr marL="98425" indent="0">
              <a:lnSpc>
                <a:spcPts val="3240"/>
              </a:lnSpc>
              <a:spcBef>
                <a:spcPts val="1600"/>
              </a:spcBef>
              <a:spcAft>
                <a:spcPts val="600"/>
              </a:spcAft>
              <a:buNone/>
            </a:pPr>
            <a:r>
              <a:rPr lang="en-US" sz="2800" dirty="0">
                <a:solidFill>
                  <a:schemeClr val="accent2"/>
                </a:solidFill>
              </a:rPr>
              <a:t>Module 6: </a:t>
            </a:r>
            <a:r>
              <a:rPr lang="en-US" sz="2800" dirty="0">
                <a:solidFill>
                  <a:schemeClr val="tx1"/>
                </a:solidFill>
              </a:rPr>
              <a:t>Bispecific Antibodies and Promising Investigational Strategies</a:t>
            </a:r>
          </a:p>
        </p:txBody>
      </p:sp>
    </p:spTree>
    <p:custDataLst>
      <p:tags r:id="rId1"/>
    </p:custDataLst>
    <p:extLst>
      <p:ext uri="{BB962C8B-B14F-4D97-AF65-F5344CB8AC3E}">
        <p14:creationId xmlns:p14="http://schemas.microsoft.com/office/powerpoint/2010/main" val="1259680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C2AB02-E4A0-46E3-D119-77851AE41BE4}"/>
            </a:ext>
          </a:extLst>
        </p:cNvPr>
        <p:cNvGrpSpPr/>
        <p:nvPr/>
      </p:nvGrpSpPr>
      <p:grpSpPr>
        <a:xfrm>
          <a:off x="0" y="0"/>
          <a:ext cx="0" cy="0"/>
          <a:chOff x="0" y="0"/>
          <a:chExt cx="0" cy="0"/>
        </a:xfrm>
      </p:grpSpPr>
      <p:sp>
        <p:nvSpPr>
          <p:cNvPr id="18" name="Content Placeholder 17">
            <a:extLst>
              <a:ext uri="{FF2B5EF4-FFF2-40B4-BE49-F238E27FC236}">
                <a16:creationId xmlns:a16="http://schemas.microsoft.com/office/drawing/2014/main" id="{B6BB8519-F124-595E-6972-C357C1DA12CD}"/>
              </a:ext>
            </a:extLst>
          </p:cNvPr>
          <p:cNvSpPr>
            <a:spLocks noGrp="1"/>
          </p:cNvSpPr>
          <p:nvPr>
            <p:ph idx="46"/>
          </p:nvPr>
        </p:nvSpPr>
        <p:spPr/>
        <p:txBody>
          <a:bodyPr/>
          <a:lstStyle/>
          <a:p>
            <a:r>
              <a:rPr lang="en-US" dirty="0"/>
              <a:t>After third relapse</a:t>
            </a:r>
          </a:p>
        </p:txBody>
      </p:sp>
      <p:sp>
        <p:nvSpPr>
          <p:cNvPr id="19" name="Content Placeholder 18">
            <a:extLst>
              <a:ext uri="{FF2B5EF4-FFF2-40B4-BE49-F238E27FC236}">
                <a16:creationId xmlns:a16="http://schemas.microsoft.com/office/drawing/2014/main" id="{90C7E4EB-D1E7-E620-4E70-05152B8911A8}"/>
              </a:ext>
            </a:extLst>
          </p:cNvPr>
          <p:cNvSpPr>
            <a:spLocks noGrp="1"/>
          </p:cNvSpPr>
          <p:nvPr>
            <p:ph idx="47"/>
          </p:nvPr>
        </p:nvSpPr>
        <p:spPr/>
        <p:txBody>
          <a:bodyPr/>
          <a:lstStyle/>
          <a:p>
            <a:r>
              <a:rPr lang="en-US" dirty="0"/>
              <a:t>After third relapse</a:t>
            </a:r>
          </a:p>
        </p:txBody>
      </p:sp>
      <p:sp>
        <p:nvSpPr>
          <p:cNvPr id="20" name="Content Placeholder 19">
            <a:extLst>
              <a:ext uri="{FF2B5EF4-FFF2-40B4-BE49-F238E27FC236}">
                <a16:creationId xmlns:a16="http://schemas.microsoft.com/office/drawing/2014/main" id="{CD6EFA9C-F2B0-257D-5E48-45918EA066FD}"/>
              </a:ext>
            </a:extLst>
          </p:cNvPr>
          <p:cNvSpPr>
            <a:spLocks noGrp="1"/>
          </p:cNvSpPr>
          <p:nvPr>
            <p:ph idx="48"/>
          </p:nvPr>
        </p:nvSpPr>
        <p:spPr/>
        <p:txBody>
          <a:bodyPr/>
          <a:lstStyle/>
          <a:p>
            <a:r>
              <a:rPr lang="en-US" dirty="0"/>
              <a:t>At second relapse</a:t>
            </a:r>
          </a:p>
        </p:txBody>
      </p:sp>
      <p:sp>
        <p:nvSpPr>
          <p:cNvPr id="21" name="Content Placeholder 20">
            <a:extLst>
              <a:ext uri="{FF2B5EF4-FFF2-40B4-BE49-F238E27FC236}">
                <a16:creationId xmlns:a16="http://schemas.microsoft.com/office/drawing/2014/main" id="{3E19A9A2-DFFD-D487-1E04-CBAF1A36BFFD}"/>
              </a:ext>
            </a:extLst>
          </p:cNvPr>
          <p:cNvSpPr>
            <a:spLocks noGrp="1"/>
          </p:cNvSpPr>
          <p:nvPr>
            <p:ph idx="49"/>
          </p:nvPr>
        </p:nvSpPr>
        <p:spPr/>
        <p:txBody>
          <a:bodyPr/>
          <a:lstStyle/>
          <a:p>
            <a:r>
              <a:rPr lang="en-US" dirty="0"/>
              <a:t>At second relapse</a:t>
            </a:r>
          </a:p>
        </p:txBody>
      </p:sp>
      <p:sp>
        <p:nvSpPr>
          <p:cNvPr id="22" name="Content Placeholder 21">
            <a:extLst>
              <a:ext uri="{FF2B5EF4-FFF2-40B4-BE49-F238E27FC236}">
                <a16:creationId xmlns:a16="http://schemas.microsoft.com/office/drawing/2014/main" id="{13B14097-B6C3-66E2-DF76-FD993FEA519D}"/>
              </a:ext>
            </a:extLst>
          </p:cNvPr>
          <p:cNvSpPr>
            <a:spLocks noGrp="1"/>
          </p:cNvSpPr>
          <p:nvPr>
            <p:ph idx="50"/>
          </p:nvPr>
        </p:nvSpPr>
        <p:spPr/>
        <p:txBody>
          <a:bodyPr/>
          <a:lstStyle/>
          <a:p>
            <a:r>
              <a:rPr lang="en-US" dirty="0"/>
              <a:t>At third relapse</a:t>
            </a:r>
          </a:p>
        </p:txBody>
      </p:sp>
      <p:sp>
        <p:nvSpPr>
          <p:cNvPr id="23" name="Content Placeholder 22">
            <a:extLst>
              <a:ext uri="{FF2B5EF4-FFF2-40B4-BE49-F238E27FC236}">
                <a16:creationId xmlns:a16="http://schemas.microsoft.com/office/drawing/2014/main" id="{B6E9631F-4F8F-7281-D490-883BDF3CABEB}"/>
              </a:ext>
            </a:extLst>
          </p:cNvPr>
          <p:cNvSpPr>
            <a:spLocks noGrp="1"/>
          </p:cNvSpPr>
          <p:nvPr>
            <p:ph idx="51"/>
          </p:nvPr>
        </p:nvSpPr>
        <p:spPr/>
        <p:txBody>
          <a:bodyPr/>
          <a:lstStyle/>
          <a:p>
            <a:r>
              <a:rPr lang="en-US" dirty="0"/>
              <a:t>After third relapse</a:t>
            </a:r>
          </a:p>
        </p:txBody>
      </p:sp>
      <p:sp>
        <p:nvSpPr>
          <p:cNvPr id="17" name="Title 16">
            <a:extLst>
              <a:ext uri="{FF2B5EF4-FFF2-40B4-BE49-F238E27FC236}">
                <a16:creationId xmlns:a16="http://schemas.microsoft.com/office/drawing/2014/main" id="{C52EBE30-EDB8-704A-9E5D-986660EEC1F4}"/>
              </a:ext>
            </a:extLst>
          </p:cNvPr>
          <p:cNvSpPr>
            <a:spLocks noGrp="1"/>
          </p:cNvSpPr>
          <p:nvPr>
            <p:ph type="title"/>
          </p:nvPr>
        </p:nvSpPr>
        <p:spPr>
          <a:xfrm>
            <a:off x="561860" y="0"/>
            <a:ext cx="11425701" cy="1023414"/>
          </a:xfrm>
        </p:spPr>
        <p:txBody>
          <a:bodyPr/>
          <a:lstStyle/>
          <a:p>
            <a:r>
              <a:rPr lang="en-US" b="1" dirty="0">
                <a:solidFill>
                  <a:srgbClr val="3332FF"/>
                </a:solidFill>
                <a:effectLst/>
                <a:latin typeface="+mj-lt"/>
                <a:ea typeface="Calibri" panose="020F0502020204030204" pitchFamily="34" charset="0"/>
              </a:rPr>
              <a:t>At what point in the treatment course are you referring patients with </a:t>
            </a:r>
            <a:r>
              <a:rPr lang="en-US" b="1" dirty="0" err="1">
                <a:solidFill>
                  <a:srgbClr val="3332FF"/>
                </a:solidFill>
                <a:effectLst/>
                <a:latin typeface="+mj-lt"/>
                <a:ea typeface="Calibri" panose="020F0502020204030204" pitchFamily="34" charset="0"/>
              </a:rPr>
              <a:t>multiregimen</a:t>
            </a:r>
            <a:r>
              <a:rPr lang="en-US" b="1" dirty="0">
                <a:solidFill>
                  <a:srgbClr val="3332FF"/>
                </a:solidFill>
                <a:effectLst/>
                <a:latin typeface="+mj-lt"/>
                <a:ea typeface="Calibri" panose="020F0502020204030204" pitchFamily="34" charset="0"/>
              </a:rPr>
              <a:t>-relapsed CLL for consultation regarding chimeric antigen receptor (CAR) T-cell therapy? </a:t>
            </a:r>
            <a:endParaRPr lang="en-US" dirty="0">
              <a:solidFill>
                <a:srgbClr val="3332FF"/>
              </a:solidFill>
              <a:latin typeface="+mj-lt"/>
            </a:endParaRPr>
          </a:p>
        </p:txBody>
      </p:sp>
      <p:sp>
        <p:nvSpPr>
          <p:cNvPr id="3" name="Content Placeholder 2">
            <a:extLst>
              <a:ext uri="{FF2B5EF4-FFF2-40B4-BE49-F238E27FC236}">
                <a16:creationId xmlns:a16="http://schemas.microsoft.com/office/drawing/2014/main" id="{39798C1C-F127-14F5-8221-31BCE86B1AD1}"/>
              </a:ext>
            </a:extLst>
          </p:cNvPr>
          <p:cNvSpPr>
            <a:spLocks noGrp="1"/>
          </p:cNvSpPr>
          <p:nvPr>
            <p:ph idx="52"/>
          </p:nvPr>
        </p:nvSpPr>
        <p:spPr/>
        <p:txBody>
          <a:bodyPr/>
          <a:lstStyle/>
          <a:p>
            <a:r>
              <a:rPr lang="en-US" dirty="0"/>
              <a:t>At second relapse</a:t>
            </a:r>
          </a:p>
        </p:txBody>
      </p:sp>
    </p:spTree>
    <p:extLst>
      <p:ext uri="{BB962C8B-B14F-4D97-AF65-F5344CB8AC3E}">
        <p14:creationId xmlns:p14="http://schemas.microsoft.com/office/powerpoint/2010/main" val="3474970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B1A70B-166B-BB1C-4E42-9B6D83F8EE70}"/>
            </a:ext>
          </a:extLst>
        </p:cNvPr>
        <p:cNvGrpSpPr/>
        <p:nvPr/>
      </p:nvGrpSpPr>
      <p:grpSpPr>
        <a:xfrm>
          <a:off x="0" y="0"/>
          <a:ext cx="0" cy="0"/>
          <a:chOff x="0" y="0"/>
          <a:chExt cx="0" cy="0"/>
        </a:xfrm>
      </p:grpSpPr>
      <p:sp>
        <p:nvSpPr>
          <p:cNvPr id="18" name="Content Placeholder 17">
            <a:extLst>
              <a:ext uri="{FF2B5EF4-FFF2-40B4-BE49-F238E27FC236}">
                <a16:creationId xmlns:a16="http://schemas.microsoft.com/office/drawing/2014/main" id="{EBD0CD55-E68B-536D-FE80-2E3BCE81719D}"/>
              </a:ext>
            </a:extLst>
          </p:cNvPr>
          <p:cNvSpPr>
            <a:spLocks noGrp="1"/>
          </p:cNvSpPr>
          <p:nvPr>
            <p:ph idx="46"/>
          </p:nvPr>
        </p:nvSpPr>
        <p:spPr/>
        <p:txBody>
          <a:bodyPr/>
          <a:lstStyle/>
          <a:p>
            <a:r>
              <a:rPr lang="en-US" dirty="0"/>
              <a:t>10 patients</a:t>
            </a:r>
          </a:p>
        </p:txBody>
      </p:sp>
      <p:sp>
        <p:nvSpPr>
          <p:cNvPr id="19" name="Content Placeholder 18">
            <a:extLst>
              <a:ext uri="{FF2B5EF4-FFF2-40B4-BE49-F238E27FC236}">
                <a16:creationId xmlns:a16="http://schemas.microsoft.com/office/drawing/2014/main" id="{3CAFB4F2-8D41-B21C-07F1-9292F983A91B}"/>
              </a:ext>
            </a:extLst>
          </p:cNvPr>
          <p:cNvSpPr>
            <a:spLocks noGrp="1"/>
          </p:cNvSpPr>
          <p:nvPr>
            <p:ph idx="47"/>
          </p:nvPr>
        </p:nvSpPr>
        <p:spPr/>
        <p:txBody>
          <a:bodyPr/>
          <a:lstStyle/>
          <a:p>
            <a:r>
              <a:rPr lang="en-US" dirty="0"/>
              <a:t>5 patients</a:t>
            </a:r>
          </a:p>
        </p:txBody>
      </p:sp>
      <p:sp>
        <p:nvSpPr>
          <p:cNvPr id="20" name="Content Placeholder 19">
            <a:extLst>
              <a:ext uri="{FF2B5EF4-FFF2-40B4-BE49-F238E27FC236}">
                <a16:creationId xmlns:a16="http://schemas.microsoft.com/office/drawing/2014/main" id="{9ABA6F39-B0BD-BBEE-EAEA-A234914EFDD4}"/>
              </a:ext>
            </a:extLst>
          </p:cNvPr>
          <p:cNvSpPr>
            <a:spLocks noGrp="1"/>
          </p:cNvSpPr>
          <p:nvPr>
            <p:ph idx="48"/>
          </p:nvPr>
        </p:nvSpPr>
        <p:spPr/>
        <p:txBody>
          <a:bodyPr/>
          <a:lstStyle/>
          <a:p>
            <a:r>
              <a:rPr lang="en-US" dirty="0"/>
              <a:t>10 patients</a:t>
            </a:r>
          </a:p>
        </p:txBody>
      </p:sp>
      <p:sp>
        <p:nvSpPr>
          <p:cNvPr id="21" name="Content Placeholder 20">
            <a:extLst>
              <a:ext uri="{FF2B5EF4-FFF2-40B4-BE49-F238E27FC236}">
                <a16:creationId xmlns:a16="http://schemas.microsoft.com/office/drawing/2014/main" id="{2ED1977E-4F03-EDC7-3970-C36E8BE29A87}"/>
              </a:ext>
            </a:extLst>
          </p:cNvPr>
          <p:cNvSpPr>
            <a:spLocks noGrp="1"/>
          </p:cNvSpPr>
          <p:nvPr>
            <p:ph idx="49"/>
          </p:nvPr>
        </p:nvSpPr>
        <p:spPr/>
        <p:txBody>
          <a:bodyPr/>
          <a:lstStyle/>
          <a:p>
            <a:r>
              <a:rPr lang="en-US" dirty="0"/>
              <a:t>4 patients</a:t>
            </a:r>
          </a:p>
        </p:txBody>
      </p:sp>
      <p:sp>
        <p:nvSpPr>
          <p:cNvPr id="22" name="Content Placeholder 21">
            <a:extLst>
              <a:ext uri="{FF2B5EF4-FFF2-40B4-BE49-F238E27FC236}">
                <a16:creationId xmlns:a16="http://schemas.microsoft.com/office/drawing/2014/main" id="{30BBB752-7F63-B8B9-4896-C813330A1E34}"/>
              </a:ext>
            </a:extLst>
          </p:cNvPr>
          <p:cNvSpPr>
            <a:spLocks noGrp="1"/>
          </p:cNvSpPr>
          <p:nvPr>
            <p:ph idx="50"/>
          </p:nvPr>
        </p:nvSpPr>
        <p:spPr/>
        <p:txBody>
          <a:bodyPr/>
          <a:lstStyle/>
          <a:p>
            <a:r>
              <a:rPr lang="en-US" dirty="0"/>
              <a:t>20 patients</a:t>
            </a:r>
          </a:p>
        </p:txBody>
      </p:sp>
      <p:sp>
        <p:nvSpPr>
          <p:cNvPr id="23" name="Content Placeholder 22">
            <a:extLst>
              <a:ext uri="{FF2B5EF4-FFF2-40B4-BE49-F238E27FC236}">
                <a16:creationId xmlns:a16="http://schemas.microsoft.com/office/drawing/2014/main" id="{180D38C1-231A-1372-1DF9-FFA5E96DE7B5}"/>
              </a:ext>
            </a:extLst>
          </p:cNvPr>
          <p:cNvSpPr>
            <a:spLocks noGrp="1"/>
          </p:cNvSpPr>
          <p:nvPr>
            <p:ph idx="51"/>
          </p:nvPr>
        </p:nvSpPr>
        <p:spPr/>
        <p:txBody>
          <a:bodyPr/>
          <a:lstStyle/>
          <a:p>
            <a:r>
              <a:rPr lang="en-US" dirty="0"/>
              <a:t>0 patients</a:t>
            </a:r>
          </a:p>
        </p:txBody>
      </p:sp>
      <p:sp>
        <p:nvSpPr>
          <p:cNvPr id="17" name="Title 16">
            <a:extLst>
              <a:ext uri="{FF2B5EF4-FFF2-40B4-BE49-F238E27FC236}">
                <a16:creationId xmlns:a16="http://schemas.microsoft.com/office/drawing/2014/main" id="{ED409E96-4CC5-5F34-E0BE-0020FC348D8B}"/>
              </a:ext>
            </a:extLst>
          </p:cNvPr>
          <p:cNvSpPr>
            <a:spLocks noGrp="1"/>
          </p:cNvSpPr>
          <p:nvPr>
            <p:ph type="title"/>
          </p:nvPr>
        </p:nvSpPr>
        <p:spPr>
          <a:xfrm>
            <a:off x="594911" y="0"/>
            <a:ext cx="10917385" cy="1023414"/>
          </a:xfrm>
        </p:spPr>
        <p:txBody>
          <a:bodyPr/>
          <a:lstStyle/>
          <a:p>
            <a:r>
              <a:rPr lang="en-US" b="1" dirty="0">
                <a:solidFill>
                  <a:srgbClr val="3332FF"/>
                </a:solidFill>
                <a:effectLst/>
                <a:latin typeface="+mj-lt"/>
                <a:ea typeface="Calibri" panose="020F0502020204030204" pitchFamily="34" charset="0"/>
              </a:rPr>
              <a:t>Approximately how many patients with CLL in your practice have received </a:t>
            </a:r>
            <a:r>
              <a:rPr lang="en-US" dirty="0">
                <a:solidFill>
                  <a:srgbClr val="3332FF"/>
                </a:solidFill>
                <a:latin typeface="+mj-lt"/>
                <a:ea typeface="Calibri" panose="020F0502020204030204" pitchFamily="34" charset="0"/>
              </a:rPr>
              <a:t>CAR T-cell therapy </a:t>
            </a:r>
            <a:r>
              <a:rPr lang="en-US" b="1" dirty="0">
                <a:solidFill>
                  <a:srgbClr val="3332FF"/>
                </a:solidFill>
                <a:effectLst/>
                <a:latin typeface="+mj-lt"/>
                <a:ea typeface="Calibri" panose="020F0502020204030204" pitchFamily="34" charset="0"/>
              </a:rPr>
              <a:t>on or off protocol?</a:t>
            </a:r>
            <a:r>
              <a:rPr lang="en-US" dirty="0">
                <a:solidFill>
                  <a:srgbClr val="3332FF"/>
                </a:solidFill>
                <a:effectLst/>
                <a:latin typeface="+mj-lt"/>
              </a:rPr>
              <a:t> </a:t>
            </a:r>
            <a:endParaRPr lang="en-US" dirty="0">
              <a:solidFill>
                <a:srgbClr val="3332FF"/>
              </a:solidFill>
              <a:latin typeface="+mj-lt"/>
            </a:endParaRPr>
          </a:p>
        </p:txBody>
      </p:sp>
      <p:sp>
        <p:nvSpPr>
          <p:cNvPr id="3" name="Content Placeholder 2">
            <a:extLst>
              <a:ext uri="{FF2B5EF4-FFF2-40B4-BE49-F238E27FC236}">
                <a16:creationId xmlns:a16="http://schemas.microsoft.com/office/drawing/2014/main" id="{FC19710D-5536-E164-C9A8-619193D78BB6}"/>
              </a:ext>
            </a:extLst>
          </p:cNvPr>
          <p:cNvSpPr>
            <a:spLocks noGrp="1"/>
          </p:cNvSpPr>
          <p:nvPr>
            <p:ph idx="52"/>
          </p:nvPr>
        </p:nvSpPr>
        <p:spPr/>
        <p:txBody>
          <a:bodyPr/>
          <a:lstStyle/>
          <a:p>
            <a:r>
              <a:rPr lang="en-US" dirty="0"/>
              <a:t>&gt;</a:t>
            </a:r>
            <a:r>
              <a:rPr lang="en-US"/>
              <a:t>10 patients</a:t>
            </a:r>
          </a:p>
        </p:txBody>
      </p:sp>
    </p:spTree>
    <p:extLst>
      <p:ext uri="{BB962C8B-B14F-4D97-AF65-F5344CB8AC3E}">
        <p14:creationId xmlns:p14="http://schemas.microsoft.com/office/powerpoint/2010/main" val="16927342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F57013-7448-B409-51D1-E5FCCA4CB6C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E87650E-D463-D25F-9A60-A8EDD6E2EE1C}"/>
              </a:ext>
            </a:extLst>
          </p:cNvPr>
          <p:cNvSpPr>
            <a:spLocks noGrp="1"/>
          </p:cNvSpPr>
          <p:nvPr>
            <p:ph type="title"/>
          </p:nvPr>
        </p:nvSpPr>
        <p:spPr>
          <a:xfrm>
            <a:off x="1883532" y="-1"/>
            <a:ext cx="8424936" cy="1312985"/>
          </a:xfrm>
        </p:spPr>
        <p:txBody>
          <a:bodyPr>
            <a:normAutofit/>
          </a:bodyPr>
          <a:lstStyle/>
          <a:p>
            <a:r>
              <a:rPr lang="en-US" dirty="0">
                <a:solidFill>
                  <a:srgbClr val="0432FF"/>
                </a:solidFill>
              </a:rPr>
              <a:t>Management of Double-Refractory CLL</a:t>
            </a:r>
            <a:endParaRPr lang="en-US" sz="2800" dirty="0">
              <a:solidFill>
                <a:srgbClr val="0432FF"/>
              </a:solidFill>
            </a:endParaRPr>
          </a:p>
        </p:txBody>
      </p:sp>
      <p:sp>
        <p:nvSpPr>
          <p:cNvPr id="3" name="Rectangle 2">
            <a:extLst>
              <a:ext uri="{FF2B5EF4-FFF2-40B4-BE49-F238E27FC236}">
                <a16:creationId xmlns:a16="http://schemas.microsoft.com/office/drawing/2014/main" id="{E0B458D5-C38A-D147-5B56-CECBFA1F7B7E}"/>
              </a:ext>
            </a:extLst>
          </p:cNvPr>
          <p:cNvSpPr/>
          <p:nvPr/>
        </p:nvSpPr>
        <p:spPr bwMode="auto">
          <a:xfrm>
            <a:off x="536197" y="5215015"/>
            <a:ext cx="11175157" cy="602536"/>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6" name="Content Placeholder 5">
            <a:extLst>
              <a:ext uri="{FF2B5EF4-FFF2-40B4-BE49-F238E27FC236}">
                <a16:creationId xmlns:a16="http://schemas.microsoft.com/office/drawing/2014/main" id="{04E359A6-2573-BFF6-44C4-24755F50569D}"/>
              </a:ext>
            </a:extLst>
          </p:cNvPr>
          <p:cNvSpPr>
            <a:spLocks noGrp="1"/>
          </p:cNvSpPr>
          <p:nvPr>
            <p:ph idx="1"/>
          </p:nvPr>
        </p:nvSpPr>
        <p:spPr>
          <a:xfrm>
            <a:off x="653363" y="1214167"/>
            <a:ext cx="10885273" cy="3259686"/>
          </a:xfrm>
        </p:spPr>
        <p:txBody>
          <a:bodyPr/>
          <a:lstStyle/>
          <a:p>
            <a:pPr marL="98425" indent="0">
              <a:lnSpc>
                <a:spcPts val="3240"/>
              </a:lnSpc>
              <a:spcBef>
                <a:spcPts val="1600"/>
              </a:spcBef>
              <a:spcAft>
                <a:spcPts val="600"/>
              </a:spcAft>
              <a:buNone/>
            </a:pPr>
            <a:r>
              <a:rPr lang="en-US" sz="2800" dirty="0">
                <a:solidFill>
                  <a:schemeClr val="accent2"/>
                </a:solidFill>
              </a:rPr>
              <a:t>Introduction: </a:t>
            </a:r>
            <a:r>
              <a:rPr lang="en-US" sz="2800" dirty="0">
                <a:solidFill>
                  <a:schemeClr val="tx1"/>
                </a:solidFill>
              </a:rPr>
              <a:t>Sequencing of Treatment for CLL</a:t>
            </a:r>
          </a:p>
          <a:p>
            <a:pPr marL="98425" indent="0">
              <a:lnSpc>
                <a:spcPts val="3240"/>
              </a:lnSpc>
              <a:spcBef>
                <a:spcPts val="1600"/>
              </a:spcBef>
              <a:spcAft>
                <a:spcPts val="600"/>
              </a:spcAft>
              <a:buNone/>
            </a:pPr>
            <a:r>
              <a:rPr lang="en-US" sz="2800" dirty="0">
                <a:solidFill>
                  <a:schemeClr val="accent2"/>
                </a:solidFill>
              </a:rPr>
              <a:t>Module 1: </a:t>
            </a:r>
            <a:r>
              <a:rPr lang="en-US" sz="2800" dirty="0">
                <a:solidFill>
                  <a:schemeClr val="tx1"/>
                </a:solidFill>
              </a:rPr>
              <a:t>Clinician Survey Results</a:t>
            </a:r>
            <a:endParaRPr lang="en-US" sz="2800" dirty="0">
              <a:solidFill>
                <a:schemeClr val="accent2"/>
              </a:solidFill>
            </a:endParaRPr>
          </a:p>
          <a:p>
            <a:pPr marL="98425" indent="0">
              <a:lnSpc>
                <a:spcPts val="3240"/>
              </a:lnSpc>
              <a:spcBef>
                <a:spcPts val="1600"/>
              </a:spcBef>
              <a:spcAft>
                <a:spcPts val="600"/>
              </a:spcAft>
              <a:buNone/>
            </a:pPr>
            <a:r>
              <a:rPr lang="en-US" sz="2800" dirty="0">
                <a:solidFill>
                  <a:schemeClr val="accent2"/>
                </a:solidFill>
              </a:rPr>
              <a:t>Module 2: </a:t>
            </a:r>
            <a:r>
              <a:rPr lang="en-US" sz="2800" dirty="0">
                <a:solidFill>
                  <a:schemeClr val="tx1"/>
                </a:solidFill>
              </a:rPr>
              <a:t>Noncovalent BTK Inhibitor Pirtobrutinib</a:t>
            </a:r>
          </a:p>
          <a:p>
            <a:pPr marL="98425" indent="0">
              <a:lnSpc>
                <a:spcPts val="3240"/>
              </a:lnSpc>
              <a:spcBef>
                <a:spcPts val="1600"/>
              </a:spcBef>
              <a:spcAft>
                <a:spcPts val="600"/>
              </a:spcAft>
              <a:buNone/>
            </a:pPr>
            <a:r>
              <a:rPr lang="en-US" sz="2800" dirty="0">
                <a:solidFill>
                  <a:schemeClr val="accent2"/>
                </a:solidFill>
              </a:rPr>
              <a:t>Module 3: </a:t>
            </a:r>
            <a:r>
              <a:rPr lang="en-US" sz="2800" dirty="0">
                <a:solidFill>
                  <a:schemeClr val="tx1"/>
                </a:solidFill>
              </a:rPr>
              <a:t>Clinician Survey Results</a:t>
            </a:r>
          </a:p>
          <a:p>
            <a:pPr marL="98425" indent="0">
              <a:lnSpc>
                <a:spcPts val="3240"/>
              </a:lnSpc>
              <a:spcBef>
                <a:spcPts val="1600"/>
              </a:spcBef>
              <a:spcAft>
                <a:spcPts val="600"/>
              </a:spcAft>
              <a:buNone/>
            </a:pPr>
            <a:r>
              <a:rPr lang="en-US" sz="2800" dirty="0">
                <a:solidFill>
                  <a:schemeClr val="accent2"/>
                </a:solidFill>
              </a:rPr>
              <a:t>Module 4: </a:t>
            </a:r>
            <a:r>
              <a:rPr lang="en-US" sz="2800" dirty="0">
                <a:solidFill>
                  <a:schemeClr val="tx1"/>
                </a:solidFill>
              </a:rPr>
              <a:t>CAR T-Cell Therapy</a:t>
            </a:r>
          </a:p>
          <a:p>
            <a:pPr marL="98425" indent="0">
              <a:lnSpc>
                <a:spcPts val="3240"/>
              </a:lnSpc>
              <a:spcBef>
                <a:spcPts val="1600"/>
              </a:spcBef>
              <a:spcAft>
                <a:spcPts val="600"/>
              </a:spcAft>
              <a:buNone/>
            </a:pPr>
            <a:r>
              <a:rPr lang="en-US" sz="2800" dirty="0">
                <a:solidFill>
                  <a:schemeClr val="accent2"/>
                </a:solidFill>
              </a:rPr>
              <a:t>Module 5: </a:t>
            </a:r>
            <a:r>
              <a:rPr lang="en-US" sz="2800" dirty="0">
                <a:solidFill>
                  <a:schemeClr val="tx1"/>
                </a:solidFill>
              </a:rPr>
              <a:t>Clinician Survey Results</a:t>
            </a:r>
          </a:p>
          <a:p>
            <a:pPr marL="98425" indent="0">
              <a:lnSpc>
                <a:spcPts val="3240"/>
              </a:lnSpc>
              <a:spcBef>
                <a:spcPts val="1600"/>
              </a:spcBef>
              <a:spcAft>
                <a:spcPts val="600"/>
              </a:spcAft>
              <a:buNone/>
            </a:pPr>
            <a:r>
              <a:rPr lang="en-US" sz="2800" dirty="0">
                <a:solidFill>
                  <a:schemeClr val="bg1"/>
                </a:solidFill>
              </a:rPr>
              <a:t>Module 6: Bispecific Antibodies and Promising Investigational Strategies</a:t>
            </a:r>
          </a:p>
        </p:txBody>
      </p:sp>
    </p:spTree>
    <p:custDataLst>
      <p:tags r:id="rId1"/>
    </p:custDataLst>
    <p:extLst>
      <p:ext uri="{BB962C8B-B14F-4D97-AF65-F5344CB8AC3E}">
        <p14:creationId xmlns:p14="http://schemas.microsoft.com/office/powerpoint/2010/main" val="33035010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997E61-7267-7CC8-A49F-2E435C09B1A3}"/>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AE886FD8-6046-61D2-4903-895065B9692D}"/>
              </a:ext>
            </a:extLst>
          </p:cNvPr>
          <p:cNvSpPr txBox="1"/>
          <p:nvPr/>
        </p:nvSpPr>
        <p:spPr>
          <a:xfrm>
            <a:off x="551384" y="1065787"/>
            <a:ext cx="10729192" cy="5519460"/>
          </a:xfrm>
          <a:prstGeom prst="rect">
            <a:avLst/>
          </a:prstGeom>
          <a:noFill/>
        </p:spPr>
        <p:txBody>
          <a:bodyPr wrap="square">
            <a:noAutofit/>
          </a:bodyPr>
          <a:lstStyle/>
          <a:p>
            <a:pPr marL="285750" indent="-285750">
              <a:spcBef>
                <a:spcPts val="0"/>
              </a:spcBef>
              <a:spcAft>
                <a:spcPts val="800"/>
              </a:spcAft>
              <a:buFont typeface="Arial" panose="020B0604020202020204" pitchFamily="34" charset="0"/>
              <a:buChar char="•"/>
              <a:defRPr/>
            </a:pPr>
            <a:r>
              <a:rPr lang="en-US" sz="1800" b="0" kern="0" dirty="0" err="1">
                <a:solidFill>
                  <a:srgbClr val="000000"/>
                </a:solidFill>
                <a:latin typeface="Calibri" panose="020F0502020204030204" pitchFamily="34" charset="0"/>
                <a:ea typeface="Aptos" panose="020B0004020202020204" pitchFamily="34" charset="0"/>
                <a:cs typeface="Calibri" panose="020F0502020204030204" pitchFamily="34" charset="0"/>
              </a:rPr>
              <a:t>Cassanello</a:t>
            </a: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 G et al</a:t>
            </a:r>
            <a:r>
              <a:rPr lang="en-US" sz="1800" kern="0" dirty="0">
                <a:solidFill>
                  <a:srgbClr val="000000"/>
                </a:solidFill>
                <a:latin typeface="Calibri" panose="020F0502020204030204" pitchFamily="34" charset="0"/>
                <a:ea typeface="Aptos" panose="020B0004020202020204" pitchFamily="34" charset="0"/>
                <a:cs typeface="Calibri" panose="020F0502020204030204" pitchFamily="34" charset="0"/>
              </a:rPr>
              <a:t>. Trial watch: Bispecific antibodies </a:t>
            </a: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for the treatment of relapsed or refractory large B-cell lymphoma. </a:t>
            </a:r>
            <a:r>
              <a:rPr lang="en-US" sz="1800" b="0" i="1" kern="0" dirty="0" err="1">
                <a:solidFill>
                  <a:srgbClr val="000000"/>
                </a:solidFill>
                <a:latin typeface="Calibri" panose="020F0502020204030204" pitchFamily="34" charset="0"/>
                <a:ea typeface="Aptos" panose="020B0004020202020204" pitchFamily="34" charset="0"/>
                <a:cs typeface="Calibri" panose="020F0502020204030204" pitchFamily="34" charset="0"/>
              </a:rPr>
              <a:t>Oncoimmunology</a:t>
            </a: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 2024 March 3;13(1):2321648.</a:t>
            </a:r>
          </a:p>
          <a:p>
            <a:pPr marL="285750" indent="-285750">
              <a:spcBef>
                <a:spcPts val="0"/>
              </a:spcBef>
              <a:spcAft>
                <a:spcPts val="800"/>
              </a:spcAft>
              <a:buFont typeface="Arial" panose="020B0604020202020204" pitchFamily="34" charset="0"/>
              <a:buChar char="•"/>
              <a:defRPr/>
            </a:pP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Danilov A et al. </a:t>
            </a:r>
            <a:r>
              <a:rPr lang="en-US" sz="1800" kern="0" dirty="0">
                <a:solidFill>
                  <a:srgbClr val="000000"/>
                </a:solidFill>
                <a:latin typeface="Calibri" panose="020F0502020204030204" pitchFamily="34" charset="0"/>
                <a:ea typeface="Aptos" panose="020B0004020202020204" pitchFamily="34" charset="0"/>
                <a:cs typeface="Calibri" panose="020F0502020204030204" pitchFamily="34" charset="0"/>
              </a:rPr>
              <a:t>Epcoritamab monotherapy </a:t>
            </a: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in patients (pts) with relapsed or refractory (R/R) chronic lymphocytic leukemia (CLL): Results from </a:t>
            </a:r>
            <a:r>
              <a:rPr lang="en-US" sz="1800" kern="0" dirty="0">
                <a:solidFill>
                  <a:srgbClr val="000000"/>
                </a:solidFill>
                <a:latin typeface="Calibri" panose="020F0502020204030204" pitchFamily="34" charset="0"/>
                <a:ea typeface="Aptos" panose="020B0004020202020204" pitchFamily="34" charset="0"/>
                <a:cs typeface="Calibri" panose="020F0502020204030204" pitchFamily="34" charset="0"/>
              </a:rPr>
              <a:t>CLL expansion and optimization cohorts of </a:t>
            </a:r>
            <a:r>
              <a:rPr lang="en-US" sz="1800" kern="0" dirty="0" err="1">
                <a:solidFill>
                  <a:srgbClr val="000000"/>
                </a:solidFill>
                <a:latin typeface="Calibri" panose="020F0502020204030204" pitchFamily="34" charset="0"/>
                <a:ea typeface="Aptos" panose="020B0004020202020204" pitchFamily="34" charset="0"/>
                <a:cs typeface="Calibri" panose="020F0502020204030204" pitchFamily="34" charset="0"/>
              </a:rPr>
              <a:t>Epcore</a:t>
            </a:r>
            <a:r>
              <a:rPr lang="en-US" sz="1800" kern="0" dirty="0">
                <a:solidFill>
                  <a:srgbClr val="000000"/>
                </a:solidFill>
                <a:latin typeface="Calibri" panose="020F0502020204030204" pitchFamily="34" charset="0"/>
                <a:ea typeface="Aptos" panose="020B0004020202020204" pitchFamily="34" charset="0"/>
                <a:cs typeface="Calibri" panose="020F0502020204030204" pitchFamily="34" charset="0"/>
              </a:rPr>
              <a:t> CLL-1</a:t>
            </a: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 ASH 2024;Abstract 883.</a:t>
            </a:r>
          </a:p>
          <a:p>
            <a:pPr marL="285750" indent="-285750">
              <a:spcBef>
                <a:spcPts val="0"/>
              </a:spcBef>
              <a:spcAft>
                <a:spcPts val="800"/>
              </a:spcAft>
              <a:buFont typeface="Arial" panose="020B0604020202020204" pitchFamily="34" charset="0"/>
              <a:buChar char="•"/>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Ahn I et al.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Updated efficacy and safety results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of the Bruton tyrosine kinase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(BTK) degrader BGB-16673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in patients with relapsed/refractory chronic lymphocytic leukemia/small lymphocytic lymphoma (CLL/SLL) from the ongoing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phase 1 CaDAnCe-101 study</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ASH 2025;Abstract 85.</a:t>
            </a:r>
          </a:p>
          <a:p>
            <a:pPr marL="285750" indent="-285750">
              <a:spcBef>
                <a:spcPts val="0"/>
              </a:spcBef>
              <a:spcAft>
                <a:spcPts val="800"/>
              </a:spcAft>
              <a:buFont typeface="Arial" panose="020B0604020202020204" pitchFamily="34" charset="0"/>
              <a:buChar char="•"/>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Shah NN et al.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Efficacy and safety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of the Bruton’s tyrosine kinase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(BTK) degrader NX-5948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in patients with relapsed/refractory (R/R) chronic lymphocytic leukemia (CLL): Updated results from an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ongoing phase 1a/b study</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ASH 2024;Abstract 884.</a:t>
            </a:r>
          </a:p>
          <a:p>
            <a:pPr marL="285750" indent="-285750">
              <a:spcBef>
                <a:spcPts val="0"/>
              </a:spcBef>
              <a:spcAft>
                <a:spcPts val="800"/>
              </a:spcAft>
              <a:buFont typeface="Arial" panose="020B0604020202020204" pitchFamily="34" charset="0"/>
              <a:buChar char="•"/>
              <a:defRPr/>
            </a:pPr>
            <a:r>
              <a:rPr kumimoji="0" lang="en-US" sz="1800" b="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Woyach</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JA et al.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First-in-human study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of the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reversible BTK inhibitor </a:t>
            </a:r>
            <a:r>
              <a:rPr kumimoji="0" lang="en-US" sz="180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nemtabrutinib</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in patients with relapsed/refractory chronic lymphocytic leukemia and B-cell non-</a:t>
            </a: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H</a:t>
            </a:r>
            <a:r>
              <a:rPr kumimoji="0" lang="en-US" sz="1800" b="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odgkin</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lymphoma. </a:t>
            </a:r>
            <a:r>
              <a:rPr kumimoji="0" lang="en-US" sz="1800" b="0" i="1"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Cancer </a:t>
            </a:r>
            <a:r>
              <a:rPr kumimoji="0" lang="en-US" sz="1800" b="0" i="1"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Discov</a:t>
            </a:r>
            <a:r>
              <a:rPr kumimoji="0" lang="en-US" sz="1800" b="0" i="1"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2024;14(1):66-75.</a:t>
            </a:r>
          </a:p>
          <a:p>
            <a:pPr marL="285750" indent="-285750">
              <a:spcBef>
                <a:spcPts val="0"/>
              </a:spcBef>
              <a:spcAft>
                <a:spcPts val="800"/>
              </a:spcAft>
              <a:buFont typeface="Arial" panose="020B0604020202020204" pitchFamily="34" charset="0"/>
              <a:buChar char="•"/>
              <a:defRPr/>
            </a:pP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a:p>
            <a:pPr marL="285750" indent="-285750">
              <a:spcBef>
                <a:spcPts val="0"/>
              </a:spcBef>
              <a:spcAft>
                <a:spcPts val="800"/>
              </a:spcAft>
              <a:buFont typeface="Arial" panose="020B0604020202020204" pitchFamily="34" charset="0"/>
              <a:buChar char="•"/>
              <a:defRPr/>
            </a:pP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a:p>
            <a:pPr marL="285750" indent="-285750">
              <a:spcBef>
                <a:spcPts val="0"/>
              </a:spcBef>
              <a:spcAft>
                <a:spcPts val="800"/>
              </a:spcAft>
              <a:buFont typeface="Arial" panose="020B0604020202020204" pitchFamily="34" charset="0"/>
              <a:buChar char="•"/>
              <a:defRPr/>
            </a:pP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a:p>
            <a:pPr marL="285750" indent="-285750">
              <a:spcBef>
                <a:spcPts val="0"/>
              </a:spcBef>
              <a:spcAft>
                <a:spcPts val="800"/>
              </a:spcAft>
              <a:buFont typeface="Arial" panose="020B0604020202020204" pitchFamily="34" charset="0"/>
              <a:buChar char="•"/>
              <a:defRPr/>
            </a:pP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a:p>
            <a:pPr marL="285750" indent="-285750">
              <a:spcBef>
                <a:spcPts val="0"/>
              </a:spcBef>
              <a:spcAft>
                <a:spcPts val="800"/>
              </a:spcAft>
              <a:buFont typeface="Arial" panose="020B0604020202020204" pitchFamily="34" charset="0"/>
              <a:buChar char="•"/>
              <a:defRPr/>
            </a:pP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a:p>
            <a:pPr marL="285750" indent="-285750">
              <a:spcBef>
                <a:spcPts val="0"/>
              </a:spcBef>
              <a:spcAft>
                <a:spcPts val="800"/>
              </a:spcAft>
              <a:buFont typeface="Arial" panose="020B0604020202020204" pitchFamily="34" charset="0"/>
              <a:buChar char="•"/>
              <a:defRPr/>
            </a:pP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a:p>
            <a:pPr marL="285750" indent="-285750">
              <a:spcBef>
                <a:spcPts val="0"/>
              </a:spcBef>
              <a:spcAft>
                <a:spcPts val="800"/>
              </a:spcAft>
              <a:buFont typeface="Arial" panose="020B0604020202020204" pitchFamily="34" charset="0"/>
              <a:buChar char="•"/>
              <a:defRPr/>
            </a:pP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a:p>
            <a:pPr marL="285750" indent="-285750">
              <a:spcBef>
                <a:spcPts val="0"/>
              </a:spcBef>
              <a:spcAft>
                <a:spcPts val="800"/>
              </a:spcAft>
              <a:buFont typeface="Arial" panose="020B0604020202020204" pitchFamily="34" charset="0"/>
              <a:buChar char="•"/>
              <a:defRPr/>
            </a:pP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a:p>
            <a:pPr marL="285750" indent="-285750">
              <a:spcBef>
                <a:spcPts val="0"/>
              </a:spcBef>
              <a:spcAft>
                <a:spcPts val="800"/>
              </a:spcAft>
              <a:buFont typeface="Arial" panose="020B0604020202020204" pitchFamily="34" charset="0"/>
              <a:buChar char="•"/>
              <a:defRPr/>
            </a:pP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D6AD02F8-B45F-5772-4C96-48E828061389}"/>
              </a:ext>
            </a:extLst>
          </p:cNvPr>
          <p:cNvSpPr txBox="1"/>
          <p:nvPr/>
        </p:nvSpPr>
        <p:spPr>
          <a:xfrm>
            <a:off x="0" y="222957"/>
            <a:ext cx="12192000" cy="764704"/>
          </a:xfrm>
          <a:prstGeom prst="rect">
            <a:avLst/>
          </a:prstGeom>
          <a:noFill/>
        </p:spPr>
        <p:txBody>
          <a:bodyPr wrap="square"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Key Datasets</a:t>
            </a:r>
          </a:p>
        </p:txBody>
      </p:sp>
    </p:spTree>
    <p:custDataLst>
      <p:tags r:id="rId1"/>
    </p:custDataLst>
    <p:extLst>
      <p:ext uri="{BB962C8B-B14F-4D97-AF65-F5344CB8AC3E}">
        <p14:creationId xmlns:p14="http://schemas.microsoft.com/office/powerpoint/2010/main" val="32890150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E6F67BC-19E9-EB43-8801-59B2F14D0525}"/>
              </a:ext>
            </a:extLst>
          </p:cNvPr>
          <p:cNvSpPr>
            <a:spLocks noGrp="1"/>
          </p:cNvSpPr>
          <p:nvPr>
            <p:ph type="title"/>
          </p:nvPr>
        </p:nvSpPr>
        <p:spPr>
          <a:xfrm>
            <a:off x="633577" y="160077"/>
            <a:ext cx="11007039" cy="989783"/>
          </a:xfrm>
        </p:spPr>
        <p:txBody>
          <a:bodyPr/>
          <a:lstStyle/>
          <a:p>
            <a:r>
              <a:rPr lang="en-US" b="1" dirty="0"/>
              <a:t>Mechanism of Action of </a:t>
            </a:r>
            <a:r>
              <a:rPr lang="en-US" dirty="0"/>
              <a:t>CD20 x CD3 Bispecific </a:t>
            </a:r>
            <a:r>
              <a:rPr lang="en-US" b="1" dirty="0"/>
              <a:t>Antibodies</a:t>
            </a:r>
            <a:endParaRPr lang="en-US" sz="2400" dirty="0"/>
          </a:p>
        </p:txBody>
      </p:sp>
      <p:sp>
        <p:nvSpPr>
          <p:cNvPr id="5" name="TextBox 4">
            <a:extLst>
              <a:ext uri="{FF2B5EF4-FFF2-40B4-BE49-F238E27FC236}">
                <a16:creationId xmlns:a16="http://schemas.microsoft.com/office/drawing/2014/main" id="{E3F3EDA1-D945-214F-96F0-8B82D04CA71A}"/>
              </a:ext>
            </a:extLst>
          </p:cNvPr>
          <p:cNvSpPr txBox="1"/>
          <p:nvPr/>
        </p:nvSpPr>
        <p:spPr>
          <a:xfrm>
            <a:off x="169568" y="6534835"/>
            <a:ext cx="10358967" cy="323165"/>
          </a:xfrm>
          <a:prstGeom prst="rect">
            <a:avLst/>
          </a:prstGeom>
          <a:noFill/>
        </p:spPr>
        <p:txBody>
          <a:bodyPr wrap="square" rtlCol="0">
            <a:spAutoFit/>
          </a:bodyPr>
          <a:lstStyle/>
          <a:p>
            <a:pPr>
              <a:defRPr/>
            </a:pP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Cassanello</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G et al. </a:t>
            </a:r>
            <a:r>
              <a:rPr lang="en-US" sz="1500" b="0" i="1" dirty="0" err="1">
                <a:solidFill>
                  <a:srgbClr val="000000"/>
                </a:solidFill>
                <a:latin typeface="Calibri" panose="020F0502020204030204" pitchFamily="34" charset="0"/>
                <a:cs typeface="Calibri" panose="020F0502020204030204" pitchFamily="34" charset="0"/>
              </a:rPr>
              <a:t>Oncoimmunology</a:t>
            </a:r>
            <a:r>
              <a:rPr lang="en-US" sz="1500" b="0" dirty="0">
                <a:solidFill>
                  <a:srgbClr val="000000"/>
                </a:solidFill>
                <a:latin typeface="Calibri" panose="020F0502020204030204" pitchFamily="34" charset="0"/>
                <a:cs typeface="Calibri" panose="020F0502020204030204" pitchFamily="34" charset="0"/>
              </a:rPr>
              <a:t>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2024;13(1):2321648. </a:t>
            </a:r>
          </a:p>
        </p:txBody>
      </p:sp>
      <p:pic>
        <p:nvPicPr>
          <p:cNvPr id="4" name="Picture 3" descr="A diagram of a cell&#10;&#10;Description automatically generated">
            <a:extLst>
              <a:ext uri="{FF2B5EF4-FFF2-40B4-BE49-F238E27FC236}">
                <a16:creationId xmlns:a16="http://schemas.microsoft.com/office/drawing/2014/main" id="{8068EE62-C668-3346-37F6-C370C4F08D2B}"/>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1555975" y="1149860"/>
            <a:ext cx="9080049" cy="5037416"/>
          </a:xfrm>
          <a:prstGeom prst="rect">
            <a:avLst/>
          </a:prstGeom>
        </p:spPr>
      </p:pic>
    </p:spTree>
    <p:extLst>
      <p:ext uri="{BB962C8B-B14F-4D97-AF65-F5344CB8AC3E}">
        <p14:creationId xmlns:p14="http://schemas.microsoft.com/office/powerpoint/2010/main" val="7470704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up of a medical report&#10;&#10;Description automatically generated">
            <a:extLst>
              <a:ext uri="{FF2B5EF4-FFF2-40B4-BE49-F238E27FC236}">
                <a16:creationId xmlns:a16="http://schemas.microsoft.com/office/drawing/2014/main" id="{8F47C00E-289C-5405-E919-7A44A244DA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9436" y="260648"/>
            <a:ext cx="10153128" cy="5649329"/>
          </a:xfrm>
          <a:prstGeom prst="rect">
            <a:avLst/>
          </a:prstGeom>
        </p:spPr>
      </p:pic>
      <p:sp>
        <p:nvSpPr>
          <p:cNvPr id="6" name="TextBox 5">
            <a:extLst>
              <a:ext uri="{FF2B5EF4-FFF2-40B4-BE49-F238E27FC236}">
                <a16:creationId xmlns:a16="http://schemas.microsoft.com/office/drawing/2014/main" id="{4EA5E61B-DF11-1056-1F36-F4355EA5E1F1}"/>
              </a:ext>
            </a:extLst>
          </p:cNvPr>
          <p:cNvSpPr txBox="1"/>
          <p:nvPr/>
        </p:nvSpPr>
        <p:spPr>
          <a:xfrm>
            <a:off x="4129372" y="6021288"/>
            <a:ext cx="3750514" cy="523220"/>
          </a:xfrm>
          <a:prstGeom prst="rect">
            <a:avLst/>
          </a:prstGeom>
          <a:noFill/>
        </p:spPr>
        <p:txBody>
          <a:bodyPr wrap="none" rtlCol="0">
            <a:spAutoFit/>
          </a:bodyPr>
          <a:lstStyle/>
          <a:p>
            <a:r>
              <a:rPr lang="en-US" sz="2800" dirty="0">
                <a:solidFill>
                  <a:schemeClr val="tx1"/>
                </a:solidFill>
                <a:latin typeface="+mn-lt"/>
              </a:rPr>
              <a:t>ASH 2024;Abstract 883 </a:t>
            </a:r>
          </a:p>
        </p:txBody>
      </p:sp>
    </p:spTree>
    <p:extLst>
      <p:ext uri="{BB962C8B-B14F-4D97-AF65-F5344CB8AC3E}">
        <p14:creationId xmlns:p14="http://schemas.microsoft.com/office/powerpoint/2010/main" val="6840170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296300-B9BB-F6D4-C917-4237DBC28553}"/>
              </a:ext>
            </a:extLst>
          </p:cNvPr>
          <p:cNvSpPr>
            <a:spLocks noGrp="1"/>
          </p:cNvSpPr>
          <p:nvPr>
            <p:ph type="title"/>
          </p:nvPr>
        </p:nvSpPr>
        <p:spPr>
          <a:xfrm>
            <a:off x="912286" y="23142"/>
            <a:ext cx="10358967" cy="1143000"/>
          </a:xfrm>
        </p:spPr>
        <p:txBody>
          <a:bodyPr/>
          <a:lstStyle/>
          <a:p>
            <a:r>
              <a:rPr lang="en-US" dirty="0"/>
              <a:t>EPCORE CLL-1 Trial Expansion and Cycle 1 Optimization</a:t>
            </a:r>
          </a:p>
        </p:txBody>
      </p:sp>
      <p:sp>
        <p:nvSpPr>
          <p:cNvPr id="4" name="TextBox 3">
            <a:extLst>
              <a:ext uri="{FF2B5EF4-FFF2-40B4-BE49-F238E27FC236}">
                <a16:creationId xmlns:a16="http://schemas.microsoft.com/office/drawing/2014/main" id="{CC933763-B10D-C853-5E3D-3D416887A631}"/>
              </a:ext>
            </a:extLst>
          </p:cNvPr>
          <p:cNvSpPr txBox="1"/>
          <p:nvPr/>
        </p:nvSpPr>
        <p:spPr>
          <a:xfrm>
            <a:off x="86267" y="6534835"/>
            <a:ext cx="3237425"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Danilov A et al. ASH 2024;Abstract </a:t>
            </a:r>
            <a:r>
              <a:rPr lang="en-US" sz="1500" b="0" dirty="0">
                <a:solidFill>
                  <a:srgbClr val="000000"/>
                </a:solidFill>
                <a:latin typeface="Calibri" panose="020F0502020204030204" pitchFamily="34" charset="0"/>
                <a:cs typeface="Calibri" panose="020F0502020204030204" pitchFamily="34" charset="0"/>
              </a:rPr>
              <a:t>883</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t>
            </a:r>
          </a:p>
        </p:txBody>
      </p:sp>
      <p:sp>
        <p:nvSpPr>
          <p:cNvPr id="3" name="Rectangle 2">
            <a:extLst>
              <a:ext uri="{FF2B5EF4-FFF2-40B4-BE49-F238E27FC236}">
                <a16:creationId xmlns:a16="http://schemas.microsoft.com/office/drawing/2014/main" id="{A814465B-32E8-3BEB-2C59-0BB91FBB26C9}"/>
              </a:ext>
            </a:extLst>
          </p:cNvPr>
          <p:cNvSpPr/>
          <p:nvPr/>
        </p:nvSpPr>
        <p:spPr bwMode="auto">
          <a:xfrm>
            <a:off x="11064552" y="5877272"/>
            <a:ext cx="206701" cy="14401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pic>
        <p:nvPicPr>
          <p:cNvPr id="6" name="Picture 5" descr="A diagram of a step-up-cycle&#10;&#10;Description automatically generated">
            <a:extLst>
              <a:ext uri="{FF2B5EF4-FFF2-40B4-BE49-F238E27FC236}">
                <a16:creationId xmlns:a16="http://schemas.microsoft.com/office/drawing/2014/main" id="{BCE643EF-041D-9E7B-EBCE-6582166F7F7A}"/>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263352" y="1017555"/>
            <a:ext cx="11322534" cy="5040560"/>
          </a:xfrm>
          <a:prstGeom prst="rect">
            <a:avLst/>
          </a:prstGeom>
        </p:spPr>
      </p:pic>
      <p:sp>
        <p:nvSpPr>
          <p:cNvPr id="7" name="Rectangle 6">
            <a:extLst>
              <a:ext uri="{FF2B5EF4-FFF2-40B4-BE49-F238E27FC236}">
                <a16:creationId xmlns:a16="http://schemas.microsoft.com/office/drawing/2014/main" id="{09CF28E8-D4F9-386C-8D45-C14688B9805D}"/>
              </a:ext>
            </a:extLst>
          </p:cNvPr>
          <p:cNvSpPr/>
          <p:nvPr/>
        </p:nvSpPr>
        <p:spPr bwMode="auto">
          <a:xfrm>
            <a:off x="3143672" y="2276872"/>
            <a:ext cx="360040" cy="288032"/>
          </a:xfrm>
          <a:prstGeom prst="rect">
            <a:avLst/>
          </a:prstGeom>
          <a:solidFill>
            <a:srgbClr val="EDEDE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8" name="Rectangle 7">
            <a:extLst>
              <a:ext uri="{FF2B5EF4-FFF2-40B4-BE49-F238E27FC236}">
                <a16:creationId xmlns:a16="http://schemas.microsoft.com/office/drawing/2014/main" id="{246F96E6-3D7E-B3A2-9B97-F06438ABE83B}"/>
              </a:ext>
            </a:extLst>
          </p:cNvPr>
          <p:cNvSpPr/>
          <p:nvPr/>
        </p:nvSpPr>
        <p:spPr bwMode="auto">
          <a:xfrm>
            <a:off x="10911213" y="5696429"/>
            <a:ext cx="360040" cy="288032"/>
          </a:xfrm>
          <a:prstGeom prst="rect">
            <a:avLst/>
          </a:prstGeom>
          <a:solidFill>
            <a:srgbClr val="EDEDE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5" name="TextBox 4">
            <a:extLst>
              <a:ext uri="{FF2B5EF4-FFF2-40B4-BE49-F238E27FC236}">
                <a16:creationId xmlns:a16="http://schemas.microsoft.com/office/drawing/2014/main" id="{5F75F15F-819A-C156-43F0-A30E4AC54A8D}"/>
              </a:ext>
            </a:extLst>
          </p:cNvPr>
          <p:cNvSpPr txBox="1"/>
          <p:nvPr/>
        </p:nvSpPr>
        <p:spPr>
          <a:xfrm>
            <a:off x="301419" y="6072256"/>
            <a:ext cx="10884775" cy="323165"/>
          </a:xfrm>
          <a:prstGeom prst="rect">
            <a:avLst/>
          </a:prstGeom>
          <a:noFill/>
        </p:spPr>
        <p:txBody>
          <a:bodyPr wrap="none" rtlCol="0">
            <a:spAutoFit/>
          </a:bodyPr>
          <a:lstStyle/>
          <a:p>
            <a:pPr lvl="0">
              <a:defRPr/>
            </a:pPr>
            <a:r>
              <a:rPr lang="en-US" sz="1500" b="0" dirty="0">
                <a:solidFill>
                  <a:srgbClr val="000000"/>
                </a:solidFill>
                <a:latin typeface="Calibri" panose="020F0502020204030204" pitchFamily="34" charset="0"/>
                <a:cs typeface="Calibri" panose="020F0502020204030204" pitchFamily="34" charset="0"/>
              </a:rPr>
              <a:t>ICANS = immune effector cell-associated neurotoxicity syndrome; TLS = tumor lysis syndrome; PMBC = peripheral blood mononuclear cell</a:t>
            </a:r>
            <a:endPar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spTree>
    <p:extLst>
      <p:ext uri="{BB962C8B-B14F-4D97-AF65-F5344CB8AC3E}">
        <p14:creationId xmlns:p14="http://schemas.microsoft.com/office/powerpoint/2010/main" val="19478434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A1B9DE-DF2B-F4A8-A17C-06C5CA1A1132}"/>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6A15C104-58EB-3088-C965-8D3320691061}"/>
              </a:ext>
            </a:extLst>
          </p:cNvPr>
          <p:cNvSpPr txBox="1"/>
          <p:nvPr/>
        </p:nvSpPr>
        <p:spPr>
          <a:xfrm>
            <a:off x="551384" y="1065787"/>
            <a:ext cx="10729192" cy="5519460"/>
          </a:xfrm>
          <a:prstGeom prst="rect">
            <a:avLst/>
          </a:prstGeom>
          <a:noFill/>
        </p:spPr>
        <p:txBody>
          <a:bodyPr wrap="square">
            <a:noAutofit/>
          </a:bodyPr>
          <a:lstStyle/>
          <a:p>
            <a:pPr marL="285750" indent="-285750">
              <a:spcBef>
                <a:spcPts val="0"/>
              </a:spcBef>
              <a:spcAft>
                <a:spcPts val="800"/>
              </a:spcAft>
              <a:buFont typeface="Arial" panose="020B0604020202020204" pitchFamily="34" charset="0"/>
              <a:buChar char="•"/>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Siddiqi T et al. </a:t>
            </a:r>
            <a:r>
              <a:rPr kumimoji="0" lang="en-US" sz="180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Lisocabtagene</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t>
            </a:r>
            <a:r>
              <a:rPr kumimoji="0" lang="en-US" sz="180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maraleucel</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(liso-cel) in R/R CLL/SLL: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24-month median follow-up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of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TRANSCEND CLL 004</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ASH 2023;Abstract 330.</a:t>
            </a:r>
          </a:p>
          <a:p>
            <a:pPr marL="285750" indent="-285750">
              <a:spcBef>
                <a:spcPts val="0"/>
              </a:spcBef>
              <a:spcAft>
                <a:spcPts val="800"/>
              </a:spcAft>
              <a:buFont typeface="Arial" panose="020B0604020202020204" pitchFamily="34" charset="0"/>
              <a:buChar char="•"/>
              <a:defRPr/>
            </a:pP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Wierda WG et al. </a:t>
            </a:r>
            <a:r>
              <a:rPr lang="en-US" sz="1800" kern="0" dirty="0">
                <a:solidFill>
                  <a:srgbClr val="000000"/>
                </a:solidFill>
                <a:latin typeface="Calibri" panose="020F0502020204030204" pitchFamily="34" charset="0"/>
                <a:ea typeface="Aptos" panose="020B0004020202020204" pitchFamily="34" charset="0"/>
                <a:cs typeface="Calibri" panose="020F0502020204030204" pitchFamily="34" charset="0"/>
              </a:rPr>
              <a:t>Lisocabtagene maraleucel </a:t>
            </a: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a:t>
            </a:r>
            <a:r>
              <a:rPr lang="en-US" sz="1800" b="0" kern="0" dirty="0" err="1">
                <a:solidFill>
                  <a:srgbClr val="000000"/>
                </a:solidFill>
                <a:latin typeface="Calibri" panose="020F0502020204030204" pitchFamily="34" charset="0"/>
                <a:ea typeface="Aptos" panose="020B0004020202020204" pitchFamily="34" charset="0"/>
                <a:cs typeface="Calibri" panose="020F0502020204030204" pitchFamily="34" charset="0"/>
              </a:rPr>
              <a:t>liso</a:t>
            </a: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-cel) </a:t>
            </a:r>
            <a:r>
              <a:rPr lang="en-US" sz="1800" kern="0" dirty="0">
                <a:solidFill>
                  <a:srgbClr val="000000"/>
                </a:solidFill>
                <a:latin typeface="Calibri" panose="020F0502020204030204" pitchFamily="34" charset="0"/>
                <a:ea typeface="Aptos" panose="020B0004020202020204" pitchFamily="34" charset="0"/>
                <a:cs typeface="Calibri" panose="020F0502020204030204" pitchFamily="34" charset="0"/>
              </a:rPr>
              <a:t>combined with ibrutinib </a:t>
            </a: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a:t>
            </a:r>
            <a:r>
              <a:rPr lang="en-US" sz="1800" b="0" kern="0" dirty="0" err="1">
                <a:solidFill>
                  <a:srgbClr val="000000"/>
                </a:solidFill>
                <a:latin typeface="Calibri" panose="020F0502020204030204" pitchFamily="34" charset="0"/>
                <a:ea typeface="Aptos" panose="020B0004020202020204" pitchFamily="34" charset="0"/>
                <a:cs typeface="Calibri" panose="020F0502020204030204" pitchFamily="34" charset="0"/>
              </a:rPr>
              <a:t>ibr</a:t>
            </a: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 for patients (pts) with relapsed or refractory (R/R) chronic lymphocytic leukemia (CLL)/small lymphocytic lymphoma (SLL): </a:t>
            </a:r>
            <a:r>
              <a:rPr lang="en-US" sz="1800" kern="0" dirty="0">
                <a:solidFill>
                  <a:srgbClr val="000000"/>
                </a:solidFill>
                <a:latin typeface="Calibri" panose="020F0502020204030204" pitchFamily="34" charset="0"/>
                <a:ea typeface="Aptos" panose="020B0004020202020204" pitchFamily="34" charset="0"/>
                <a:cs typeface="Calibri" panose="020F0502020204030204" pitchFamily="34" charset="0"/>
              </a:rPr>
              <a:t>Primary results </a:t>
            </a: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from the open-label, </a:t>
            </a:r>
            <a:r>
              <a:rPr lang="en-US" sz="1800" kern="0" dirty="0">
                <a:solidFill>
                  <a:srgbClr val="000000"/>
                </a:solidFill>
                <a:latin typeface="Calibri" panose="020F0502020204030204" pitchFamily="34" charset="0"/>
                <a:ea typeface="Aptos" panose="020B0004020202020204" pitchFamily="34" charset="0"/>
                <a:cs typeface="Calibri" panose="020F0502020204030204" pitchFamily="34" charset="0"/>
              </a:rPr>
              <a:t>phase 1/2 Transcend CLL 004 study</a:t>
            </a: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 ASH 2024;Abstract 887.</a:t>
            </a: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a:p>
            <a:pPr marL="285750" indent="-285750">
              <a:spcBef>
                <a:spcPts val="0"/>
              </a:spcBef>
              <a:spcAft>
                <a:spcPts val="800"/>
              </a:spcAft>
              <a:buFont typeface="Arial" panose="020B0604020202020204" pitchFamily="34" charset="0"/>
              <a:buChar char="•"/>
              <a:defRPr/>
            </a:pP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7D2F6721-7FF4-7D58-1C18-2FE03D624C91}"/>
              </a:ext>
            </a:extLst>
          </p:cNvPr>
          <p:cNvSpPr txBox="1"/>
          <p:nvPr/>
        </p:nvSpPr>
        <p:spPr>
          <a:xfrm>
            <a:off x="0" y="222957"/>
            <a:ext cx="12192000" cy="764704"/>
          </a:xfrm>
          <a:prstGeom prst="rect">
            <a:avLst/>
          </a:prstGeom>
          <a:noFill/>
        </p:spPr>
        <p:txBody>
          <a:bodyPr wrap="square"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Key Datasets</a:t>
            </a:r>
          </a:p>
        </p:txBody>
      </p:sp>
    </p:spTree>
    <p:custDataLst>
      <p:tags r:id="rId1"/>
    </p:custDataLst>
    <p:extLst>
      <p:ext uri="{BB962C8B-B14F-4D97-AF65-F5344CB8AC3E}">
        <p14:creationId xmlns:p14="http://schemas.microsoft.com/office/powerpoint/2010/main" val="40358746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C0B8E4-DEE9-650D-0303-B4899283007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43396DD-21F8-935A-F3ED-A26183EEE74B}"/>
              </a:ext>
            </a:extLst>
          </p:cNvPr>
          <p:cNvSpPr>
            <a:spLocks noGrp="1"/>
          </p:cNvSpPr>
          <p:nvPr>
            <p:ph type="title"/>
          </p:nvPr>
        </p:nvSpPr>
        <p:spPr>
          <a:xfrm>
            <a:off x="912286" y="23142"/>
            <a:ext cx="10358967" cy="1143000"/>
          </a:xfrm>
        </p:spPr>
        <p:txBody>
          <a:bodyPr/>
          <a:lstStyle/>
          <a:p>
            <a:r>
              <a:rPr lang="en-US" dirty="0"/>
              <a:t>EPCORE CLL-1: Response Across Subgroups</a:t>
            </a:r>
          </a:p>
        </p:txBody>
      </p:sp>
      <p:sp>
        <p:nvSpPr>
          <p:cNvPr id="4" name="TextBox 3">
            <a:extLst>
              <a:ext uri="{FF2B5EF4-FFF2-40B4-BE49-F238E27FC236}">
                <a16:creationId xmlns:a16="http://schemas.microsoft.com/office/drawing/2014/main" id="{E705BE5A-B368-BED8-5752-1CC4A189A1E8}"/>
              </a:ext>
            </a:extLst>
          </p:cNvPr>
          <p:cNvSpPr txBox="1"/>
          <p:nvPr/>
        </p:nvSpPr>
        <p:spPr>
          <a:xfrm>
            <a:off x="119336" y="6453336"/>
            <a:ext cx="3237425"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Danilov A et al. ASH 2024;Abstract </a:t>
            </a:r>
            <a:r>
              <a:rPr lang="en-US" sz="1500" b="0" dirty="0">
                <a:solidFill>
                  <a:srgbClr val="000000"/>
                </a:solidFill>
                <a:latin typeface="Calibri" panose="020F0502020204030204" pitchFamily="34" charset="0"/>
                <a:cs typeface="Calibri" panose="020F0502020204030204" pitchFamily="34" charset="0"/>
              </a:rPr>
              <a:t>883</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t>
            </a:r>
          </a:p>
        </p:txBody>
      </p:sp>
      <p:sp>
        <p:nvSpPr>
          <p:cNvPr id="7" name="Rectangle 6">
            <a:extLst>
              <a:ext uri="{FF2B5EF4-FFF2-40B4-BE49-F238E27FC236}">
                <a16:creationId xmlns:a16="http://schemas.microsoft.com/office/drawing/2014/main" id="{6238780D-32ED-3C4D-9333-748522C920D8}"/>
              </a:ext>
            </a:extLst>
          </p:cNvPr>
          <p:cNvSpPr/>
          <p:nvPr/>
        </p:nvSpPr>
        <p:spPr bwMode="auto">
          <a:xfrm>
            <a:off x="3143672" y="2276872"/>
            <a:ext cx="360040" cy="288032"/>
          </a:xfrm>
          <a:prstGeom prst="rect">
            <a:avLst/>
          </a:prstGeom>
          <a:solidFill>
            <a:srgbClr val="EDEDE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pic>
        <p:nvPicPr>
          <p:cNvPr id="10" name="Picture 9" descr="A screenshot of a medical report&#10;&#10;Description automatically generated">
            <a:extLst>
              <a:ext uri="{FF2B5EF4-FFF2-40B4-BE49-F238E27FC236}">
                <a16:creationId xmlns:a16="http://schemas.microsoft.com/office/drawing/2014/main" id="{06097960-F2C6-12F4-9A29-BA9F362CB213}"/>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601381" y="980728"/>
            <a:ext cx="10674314" cy="5150914"/>
          </a:xfrm>
          <a:prstGeom prst="rect">
            <a:avLst/>
          </a:prstGeom>
        </p:spPr>
      </p:pic>
      <p:sp>
        <p:nvSpPr>
          <p:cNvPr id="8" name="Rectangle 7">
            <a:extLst>
              <a:ext uri="{FF2B5EF4-FFF2-40B4-BE49-F238E27FC236}">
                <a16:creationId xmlns:a16="http://schemas.microsoft.com/office/drawing/2014/main" id="{9060E0E4-20BE-F5D6-DE5F-839DAAA02F3D}"/>
              </a:ext>
            </a:extLst>
          </p:cNvPr>
          <p:cNvSpPr/>
          <p:nvPr/>
        </p:nvSpPr>
        <p:spPr bwMode="auto">
          <a:xfrm>
            <a:off x="11136559" y="5877272"/>
            <a:ext cx="134693" cy="235836"/>
          </a:xfrm>
          <a:prstGeom prst="rect">
            <a:avLst/>
          </a:prstGeom>
          <a:solidFill>
            <a:srgbClr val="EDEDE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13" name="Rectangle 12">
            <a:extLst>
              <a:ext uri="{FF2B5EF4-FFF2-40B4-BE49-F238E27FC236}">
                <a16:creationId xmlns:a16="http://schemas.microsoft.com/office/drawing/2014/main" id="{08916695-B70B-1347-2BE3-B303EC0B714A}"/>
              </a:ext>
            </a:extLst>
          </p:cNvPr>
          <p:cNvSpPr/>
          <p:nvPr/>
        </p:nvSpPr>
        <p:spPr bwMode="auto">
          <a:xfrm>
            <a:off x="1199456" y="980728"/>
            <a:ext cx="5544616" cy="45719"/>
          </a:xfrm>
          <a:prstGeom prst="rect">
            <a:avLst/>
          </a:prstGeom>
          <a:solidFill>
            <a:srgbClr val="EDEDE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Tree>
    <p:extLst>
      <p:ext uri="{BB962C8B-B14F-4D97-AF65-F5344CB8AC3E}">
        <p14:creationId xmlns:p14="http://schemas.microsoft.com/office/powerpoint/2010/main" val="4800198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326F44-C55E-1F36-2BB1-85118176C7E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DE5707C-6350-8B65-FDE9-550837CEA231}"/>
              </a:ext>
            </a:extLst>
          </p:cNvPr>
          <p:cNvSpPr>
            <a:spLocks noGrp="1"/>
          </p:cNvSpPr>
          <p:nvPr>
            <p:ph type="title"/>
          </p:nvPr>
        </p:nvSpPr>
        <p:spPr>
          <a:xfrm>
            <a:off x="912286" y="23142"/>
            <a:ext cx="10358967" cy="1143000"/>
          </a:xfrm>
        </p:spPr>
        <p:txBody>
          <a:bodyPr/>
          <a:lstStyle/>
          <a:p>
            <a:r>
              <a:rPr lang="en-US" dirty="0"/>
              <a:t>EPCORE CLL-1: Treatment-Emergent Adverse Events (TEAES)</a:t>
            </a:r>
          </a:p>
        </p:txBody>
      </p:sp>
      <p:sp>
        <p:nvSpPr>
          <p:cNvPr id="4" name="TextBox 3">
            <a:extLst>
              <a:ext uri="{FF2B5EF4-FFF2-40B4-BE49-F238E27FC236}">
                <a16:creationId xmlns:a16="http://schemas.microsoft.com/office/drawing/2014/main" id="{98B780B8-FBE6-4815-FEAF-3CC43E4899BC}"/>
              </a:ext>
            </a:extLst>
          </p:cNvPr>
          <p:cNvSpPr txBox="1"/>
          <p:nvPr/>
        </p:nvSpPr>
        <p:spPr>
          <a:xfrm>
            <a:off x="119336" y="6453336"/>
            <a:ext cx="3237425"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Danilov A et al. ASH 2024;Abstract </a:t>
            </a:r>
            <a:r>
              <a:rPr lang="en-US" sz="1500" b="0" dirty="0">
                <a:solidFill>
                  <a:srgbClr val="000000"/>
                </a:solidFill>
                <a:latin typeface="Calibri" panose="020F0502020204030204" pitchFamily="34" charset="0"/>
                <a:cs typeface="Calibri" panose="020F0502020204030204" pitchFamily="34" charset="0"/>
              </a:rPr>
              <a:t>883</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t>
            </a:r>
          </a:p>
        </p:txBody>
      </p:sp>
      <p:sp>
        <p:nvSpPr>
          <p:cNvPr id="7" name="Rectangle 6">
            <a:extLst>
              <a:ext uri="{FF2B5EF4-FFF2-40B4-BE49-F238E27FC236}">
                <a16:creationId xmlns:a16="http://schemas.microsoft.com/office/drawing/2014/main" id="{FA77B8E0-EC43-831C-BC09-53BE5CDB0900}"/>
              </a:ext>
            </a:extLst>
          </p:cNvPr>
          <p:cNvSpPr/>
          <p:nvPr/>
        </p:nvSpPr>
        <p:spPr bwMode="auto">
          <a:xfrm>
            <a:off x="3143672" y="2276872"/>
            <a:ext cx="360040" cy="288032"/>
          </a:xfrm>
          <a:prstGeom prst="rect">
            <a:avLst/>
          </a:prstGeom>
          <a:solidFill>
            <a:srgbClr val="EDEDE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pic>
        <p:nvPicPr>
          <p:cNvPr id="6" name="Picture 5" descr="A screenshot of a graph&#10;&#10;Description automatically generated">
            <a:extLst>
              <a:ext uri="{FF2B5EF4-FFF2-40B4-BE49-F238E27FC236}">
                <a16:creationId xmlns:a16="http://schemas.microsoft.com/office/drawing/2014/main" id="{B71B6AF3-BA6A-A9F0-2463-2B3261D4BCE8}"/>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794224" y="1166142"/>
            <a:ext cx="10641682" cy="4884015"/>
          </a:xfrm>
          <a:prstGeom prst="rect">
            <a:avLst/>
          </a:prstGeom>
        </p:spPr>
      </p:pic>
      <p:sp>
        <p:nvSpPr>
          <p:cNvPr id="9" name="Rectangle 8">
            <a:extLst>
              <a:ext uri="{FF2B5EF4-FFF2-40B4-BE49-F238E27FC236}">
                <a16:creationId xmlns:a16="http://schemas.microsoft.com/office/drawing/2014/main" id="{C46FA282-6D53-EEF9-7398-44AF62E89901}"/>
              </a:ext>
            </a:extLst>
          </p:cNvPr>
          <p:cNvSpPr/>
          <p:nvPr/>
        </p:nvSpPr>
        <p:spPr bwMode="auto">
          <a:xfrm>
            <a:off x="11271253" y="5877272"/>
            <a:ext cx="164653" cy="172885"/>
          </a:xfrm>
          <a:prstGeom prst="rect">
            <a:avLst/>
          </a:prstGeom>
          <a:solidFill>
            <a:srgbClr val="EDEDE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Tree>
    <p:extLst>
      <p:ext uri="{BB962C8B-B14F-4D97-AF65-F5344CB8AC3E}">
        <p14:creationId xmlns:p14="http://schemas.microsoft.com/office/powerpoint/2010/main" val="3905478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D1DF9B-0A29-9D01-9B79-57FEA48ACF86}"/>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248C439-A194-78AF-93A2-5F2D1CD8792F}"/>
              </a:ext>
            </a:extLst>
          </p:cNvPr>
          <p:cNvSpPr>
            <a:spLocks noGrp="1"/>
          </p:cNvSpPr>
          <p:nvPr>
            <p:ph type="title"/>
          </p:nvPr>
        </p:nvSpPr>
        <p:spPr>
          <a:xfrm>
            <a:off x="786998" y="441448"/>
            <a:ext cx="10618003" cy="323165"/>
          </a:xfrm>
        </p:spPr>
        <p:txBody>
          <a:bodyPr/>
          <a:lstStyle/>
          <a:p>
            <a:r>
              <a:rPr lang="en-US" b="1" dirty="0" err="1"/>
              <a:t>Nemtabrutinib</a:t>
            </a:r>
            <a:r>
              <a:rPr lang="en-US" dirty="0"/>
              <a:t>:</a:t>
            </a:r>
            <a:r>
              <a:rPr lang="en-US" b="1" dirty="0"/>
              <a:t> A Novel Reversible BTK Inhibitor</a:t>
            </a:r>
            <a:endParaRPr lang="en-US" sz="2400" dirty="0"/>
          </a:p>
        </p:txBody>
      </p:sp>
      <p:sp>
        <p:nvSpPr>
          <p:cNvPr id="5" name="TextBox 4">
            <a:extLst>
              <a:ext uri="{FF2B5EF4-FFF2-40B4-BE49-F238E27FC236}">
                <a16:creationId xmlns:a16="http://schemas.microsoft.com/office/drawing/2014/main" id="{9F682B5E-4D71-1651-8D27-0843A17052DD}"/>
              </a:ext>
            </a:extLst>
          </p:cNvPr>
          <p:cNvSpPr txBox="1"/>
          <p:nvPr/>
        </p:nvSpPr>
        <p:spPr>
          <a:xfrm>
            <a:off x="0" y="6534835"/>
            <a:ext cx="10358967" cy="323165"/>
          </a:xfrm>
          <a:prstGeom prst="rect">
            <a:avLst/>
          </a:prstGeom>
          <a:noFill/>
        </p:spPr>
        <p:txBody>
          <a:bodyPr wrap="square" rtlCol="0">
            <a:spAutoFit/>
          </a:bodyPr>
          <a:lstStyle/>
          <a:p>
            <a:pPr>
              <a:defRPr/>
            </a:pP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Woyach</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JA et al. </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Cancer </a:t>
            </a:r>
            <a:r>
              <a:rPr kumimoji="0" lang="en-US" sz="1500" b="0" i="1"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Discov</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2024;14(1):66-75.</a:t>
            </a:r>
            <a:endParaRPr kumimoji="0" lang="en-US" sz="1500" b="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pic>
        <p:nvPicPr>
          <p:cNvPr id="2" name="Picture 1">
            <a:extLst>
              <a:ext uri="{FF2B5EF4-FFF2-40B4-BE49-F238E27FC236}">
                <a16:creationId xmlns:a16="http://schemas.microsoft.com/office/drawing/2014/main" id="{6B7FBF4F-3914-27E8-97CB-A0218B89D785}"/>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237392" y="1159191"/>
            <a:ext cx="7717213" cy="3769624"/>
          </a:xfrm>
          <a:prstGeom prst="rect">
            <a:avLst/>
          </a:prstGeom>
        </p:spPr>
      </p:pic>
      <p:sp>
        <p:nvSpPr>
          <p:cNvPr id="7" name="TextBox 6">
            <a:extLst>
              <a:ext uri="{FF2B5EF4-FFF2-40B4-BE49-F238E27FC236}">
                <a16:creationId xmlns:a16="http://schemas.microsoft.com/office/drawing/2014/main" id="{855B0AAD-3985-C943-70B5-2187C018C934}"/>
              </a:ext>
            </a:extLst>
          </p:cNvPr>
          <p:cNvSpPr txBox="1"/>
          <p:nvPr/>
        </p:nvSpPr>
        <p:spPr>
          <a:xfrm>
            <a:off x="1479492" y="5031633"/>
            <a:ext cx="9541913" cy="1400383"/>
          </a:xfrm>
          <a:prstGeom prst="rect">
            <a:avLst/>
          </a:prstGeom>
          <a:noFill/>
        </p:spPr>
        <p:txBody>
          <a:bodyPr wrap="square">
            <a:spAutoFit/>
          </a:bodyPr>
          <a:lstStyle/>
          <a:p>
            <a:r>
              <a:rPr lang="en-US" sz="1700" b="0" dirty="0">
                <a:latin typeface="Calibri" panose="020F0502020204030204" pitchFamily="34" charset="0"/>
                <a:cs typeface="Calibri" panose="020F0502020204030204" pitchFamily="34" charset="0"/>
              </a:rPr>
              <a:t>In a Phase I study, among the 22 patients with CLL, 8 (36.4%) achieved at least a partial remission with lymphocytosis as best response.</a:t>
            </a:r>
          </a:p>
          <a:p>
            <a:r>
              <a:rPr lang="en-US" sz="1700" b="0" dirty="0">
                <a:latin typeface="Calibri" panose="020F0502020204030204" pitchFamily="34" charset="0"/>
                <a:cs typeface="Calibri" panose="020F0502020204030204" pitchFamily="34" charset="0"/>
              </a:rPr>
              <a:t>Among the 47 patients with CLL </a:t>
            </a:r>
            <a:r>
              <a:rPr lang="en-US" sz="1700" b="0">
                <a:latin typeface="Calibri" panose="020F0502020204030204" pitchFamily="34" charset="0"/>
                <a:cs typeface="Calibri" panose="020F0502020204030204" pitchFamily="34" charset="0"/>
              </a:rPr>
              <a:t>or non-Hodgkin lymphoma </a:t>
            </a:r>
            <a:r>
              <a:rPr lang="en-US" sz="1700" b="0" dirty="0">
                <a:latin typeface="Calibri" panose="020F0502020204030204" pitchFamily="34" charset="0"/>
                <a:cs typeface="Calibri" panose="020F0502020204030204" pitchFamily="34" charset="0"/>
              </a:rPr>
              <a:t>in the safety analysis, atrial fibrillation was reported in 1 patient (Grade 3), and no ventricular arrhythmias or unexplained deaths were reported. Hypertension was reported in 32% of patients (Grade 2 in 17%, Grade 3 in 15%).</a:t>
            </a:r>
          </a:p>
        </p:txBody>
      </p:sp>
      <p:sp>
        <p:nvSpPr>
          <p:cNvPr id="4" name="Rectangle 3">
            <a:extLst>
              <a:ext uri="{FF2B5EF4-FFF2-40B4-BE49-F238E27FC236}">
                <a16:creationId xmlns:a16="http://schemas.microsoft.com/office/drawing/2014/main" id="{B9FF578D-F9A1-DE27-806E-03282C661E97}"/>
              </a:ext>
            </a:extLst>
          </p:cNvPr>
          <p:cNvSpPr/>
          <p:nvPr/>
        </p:nvSpPr>
        <p:spPr bwMode="auto">
          <a:xfrm>
            <a:off x="2438400" y="1249680"/>
            <a:ext cx="264160" cy="27432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Tree>
    <p:extLst>
      <p:ext uri="{BB962C8B-B14F-4D97-AF65-F5344CB8AC3E}">
        <p14:creationId xmlns:p14="http://schemas.microsoft.com/office/powerpoint/2010/main" val="60282066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A4607E-3BA0-CC7A-DE9B-DC64F14D94FB}"/>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7201F13C-632A-BA00-D7BC-F7EE45BD1F13}"/>
              </a:ext>
            </a:extLst>
          </p:cNvPr>
          <p:cNvSpPr/>
          <p:nvPr/>
        </p:nvSpPr>
        <p:spPr bwMode="auto">
          <a:xfrm>
            <a:off x="437254" y="980728"/>
            <a:ext cx="10769722" cy="537262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pic>
        <p:nvPicPr>
          <p:cNvPr id="10" name="Picture 9" descr="A close-up of a medical information&#10;&#10;AI-generated content may be incorrect.">
            <a:extLst>
              <a:ext uri="{FF2B5EF4-FFF2-40B4-BE49-F238E27FC236}">
                <a16:creationId xmlns:a16="http://schemas.microsoft.com/office/drawing/2014/main" id="{CED8212A-3D62-5B7F-1A75-B346CD25CBBA}"/>
              </a:ext>
            </a:extLst>
          </p:cNvPr>
          <p:cNvPicPr>
            <a:picLocks noChangeAspect="1"/>
          </p:cNvPicPr>
          <p:nvPr/>
        </p:nvPicPr>
        <p:blipFill>
          <a:blip r:embed="rId2">
            <a:extLst>
              <a:ext uri="{28A0092B-C50C-407E-A947-70E740481C1C}">
                <a14:useLocalDpi xmlns:a14="http://schemas.microsoft.com/office/drawing/2010/main" val="0"/>
              </a:ext>
            </a:extLst>
          </a:blip>
          <a:srcRect t="87074" b="-1"/>
          <a:stretch>
            <a:fillRect/>
          </a:stretch>
        </p:blipFill>
        <p:spPr>
          <a:xfrm>
            <a:off x="437254" y="5673142"/>
            <a:ext cx="10691664" cy="680206"/>
          </a:xfrm>
          <a:prstGeom prst="rect">
            <a:avLst/>
          </a:prstGeom>
        </p:spPr>
      </p:pic>
      <p:sp>
        <p:nvSpPr>
          <p:cNvPr id="3" name="Title 2">
            <a:extLst>
              <a:ext uri="{FF2B5EF4-FFF2-40B4-BE49-F238E27FC236}">
                <a16:creationId xmlns:a16="http://schemas.microsoft.com/office/drawing/2014/main" id="{CFE2B78F-3B3A-E142-B850-9AC40C64999B}"/>
              </a:ext>
            </a:extLst>
          </p:cNvPr>
          <p:cNvSpPr>
            <a:spLocks noGrp="1"/>
          </p:cNvSpPr>
          <p:nvPr>
            <p:ph type="title"/>
          </p:nvPr>
        </p:nvSpPr>
        <p:spPr>
          <a:xfrm>
            <a:off x="848330" y="213012"/>
            <a:ext cx="10495340" cy="692696"/>
          </a:xfrm>
        </p:spPr>
        <p:txBody>
          <a:bodyPr/>
          <a:lstStyle/>
          <a:p>
            <a:r>
              <a:rPr lang="en-US" b="1" dirty="0"/>
              <a:t>BGB-16673: A Chimeric Degradation Activating Compound</a:t>
            </a:r>
            <a:endParaRPr lang="en-US" sz="2400" dirty="0"/>
          </a:p>
        </p:txBody>
      </p:sp>
      <p:sp>
        <p:nvSpPr>
          <p:cNvPr id="5" name="TextBox 4">
            <a:extLst>
              <a:ext uri="{FF2B5EF4-FFF2-40B4-BE49-F238E27FC236}">
                <a16:creationId xmlns:a16="http://schemas.microsoft.com/office/drawing/2014/main" id="{26698466-5BFE-F543-415A-0C9386010134}"/>
              </a:ext>
            </a:extLst>
          </p:cNvPr>
          <p:cNvSpPr txBox="1"/>
          <p:nvPr/>
        </p:nvSpPr>
        <p:spPr>
          <a:xfrm>
            <a:off x="143609" y="6503388"/>
            <a:ext cx="10358967" cy="323165"/>
          </a:xfrm>
          <a:prstGeom prst="rect">
            <a:avLst/>
          </a:prstGeom>
          <a:noFill/>
        </p:spPr>
        <p:txBody>
          <a:bodyPr wrap="square" rtlCol="0">
            <a:spAutoFit/>
          </a:bodyPr>
          <a:lstStyle/>
          <a:p>
            <a:pPr>
              <a:defRPr/>
            </a:pP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Scarfò</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L et al. </a:t>
            </a:r>
            <a:r>
              <a:rPr kumimoji="0" lang="en-US" sz="1500" b="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EHA 2025;Abstract S158. </a:t>
            </a:r>
          </a:p>
        </p:txBody>
      </p:sp>
      <p:pic>
        <p:nvPicPr>
          <p:cNvPr id="7" name="Picture 6" descr="A diagram of a process flow&#10;&#10;AI-generated content may be incorrect.">
            <a:extLst>
              <a:ext uri="{FF2B5EF4-FFF2-40B4-BE49-F238E27FC236}">
                <a16:creationId xmlns:a16="http://schemas.microsoft.com/office/drawing/2014/main" id="{7002301B-A397-74AE-72EA-735AC82609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29801" y="980728"/>
            <a:ext cx="3599116" cy="5038762"/>
          </a:xfrm>
          <a:prstGeom prst="rect">
            <a:avLst/>
          </a:prstGeom>
        </p:spPr>
      </p:pic>
      <p:sp>
        <p:nvSpPr>
          <p:cNvPr id="8" name="TextBox 7">
            <a:extLst>
              <a:ext uri="{FF2B5EF4-FFF2-40B4-BE49-F238E27FC236}">
                <a16:creationId xmlns:a16="http://schemas.microsoft.com/office/drawing/2014/main" id="{B118E716-0D25-F46F-E017-92BF4D7C08DD}"/>
              </a:ext>
            </a:extLst>
          </p:cNvPr>
          <p:cNvSpPr txBox="1"/>
          <p:nvPr/>
        </p:nvSpPr>
        <p:spPr>
          <a:xfrm>
            <a:off x="1120120" y="2176670"/>
            <a:ext cx="5726815" cy="2183739"/>
          </a:xfrm>
          <a:prstGeom prst="rect">
            <a:avLst/>
          </a:prstGeom>
          <a:noFill/>
        </p:spPr>
        <p:txBody>
          <a:bodyPr wrap="square" rtlCol="0">
            <a:spAutoFit/>
          </a:bodyPr>
          <a:lstStyle/>
          <a:p>
            <a:pPr>
              <a:lnSpc>
                <a:spcPts val="3280"/>
              </a:lnSpc>
              <a:spcAft>
                <a:spcPts val="600"/>
              </a:spcAft>
            </a:pPr>
            <a:r>
              <a:rPr lang="en-US" sz="2400" b="0" dirty="0">
                <a:solidFill>
                  <a:schemeClr val="tx1"/>
                </a:solidFill>
                <a:latin typeface="+mn-lt"/>
              </a:rPr>
              <a:t>BGB-16673 is an orally available protein degrader that blocks BTK signaling by tagging BTK for degradation through the cell’s proteasome pathway, leading to tumor regression</a:t>
            </a:r>
          </a:p>
        </p:txBody>
      </p:sp>
      <p:sp>
        <p:nvSpPr>
          <p:cNvPr id="6" name="Rectangle 5">
            <a:extLst>
              <a:ext uri="{FF2B5EF4-FFF2-40B4-BE49-F238E27FC236}">
                <a16:creationId xmlns:a16="http://schemas.microsoft.com/office/drawing/2014/main" id="{2963C935-F143-9AF7-1F05-41DF8A680765}"/>
              </a:ext>
            </a:extLst>
          </p:cNvPr>
          <p:cNvSpPr/>
          <p:nvPr/>
        </p:nvSpPr>
        <p:spPr bwMode="auto">
          <a:xfrm>
            <a:off x="7291226" y="980728"/>
            <a:ext cx="477148" cy="35161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Tree>
    <p:extLst>
      <p:ext uri="{BB962C8B-B14F-4D97-AF65-F5344CB8AC3E}">
        <p14:creationId xmlns:p14="http://schemas.microsoft.com/office/powerpoint/2010/main" val="1971660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E6F67BC-19E9-EB43-8801-59B2F14D0525}"/>
              </a:ext>
            </a:extLst>
          </p:cNvPr>
          <p:cNvSpPr>
            <a:spLocks noGrp="1"/>
          </p:cNvSpPr>
          <p:nvPr>
            <p:ph type="title"/>
          </p:nvPr>
        </p:nvSpPr>
        <p:spPr>
          <a:xfrm>
            <a:off x="763093" y="254877"/>
            <a:ext cx="10358967" cy="692696"/>
          </a:xfrm>
        </p:spPr>
        <p:txBody>
          <a:bodyPr/>
          <a:lstStyle/>
          <a:p>
            <a:pPr algn="l"/>
            <a:r>
              <a:rPr lang="en-US" b="1" dirty="0"/>
              <a:t>CaDAnCe-101: A Phase I/II Dose-Escalation/Expansion Study of BGB-16673 for R/R B-Cell </a:t>
            </a:r>
            <a:r>
              <a:rPr lang="en-US" dirty="0"/>
              <a:t>Cancers</a:t>
            </a:r>
            <a:endParaRPr lang="en-US" sz="2400" dirty="0"/>
          </a:p>
        </p:txBody>
      </p:sp>
      <p:sp>
        <p:nvSpPr>
          <p:cNvPr id="5" name="TextBox 4">
            <a:extLst>
              <a:ext uri="{FF2B5EF4-FFF2-40B4-BE49-F238E27FC236}">
                <a16:creationId xmlns:a16="http://schemas.microsoft.com/office/drawing/2014/main" id="{E3F3EDA1-D945-214F-96F0-8B82D04CA71A}"/>
              </a:ext>
            </a:extLst>
          </p:cNvPr>
          <p:cNvSpPr txBox="1"/>
          <p:nvPr/>
        </p:nvSpPr>
        <p:spPr>
          <a:xfrm>
            <a:off x="121838" y="6517242"/>
            <a:ext cx="10358967" cy="323165"/>
          </a:xfrm>
          <a:prstGeom prst="rect">
            <a:avLst/>
          </a:prstGeom>
          <a:noFill/>
        </p:spPr>
        <p:txBody>
          <a:bodyPr wrap="square" rtlCol="0">
            <a:spAutoFit/>
          </a:bodyPr>
          <a:lstStyle/>
          <a:p>
            <a:pPr>
              <a:defRPr/>
            </a:pP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Scarfò</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L et al. </a:t>
            </a:r>
            <a:r>
              <a:rPr kumimoji="0" lang="en-US" sz="1500" b="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EHA 2025;Abstract S158. </a:t>
            </a:r>
          </a:p>
        </p:txBody>
      </p:sp>
      <p:pic>
        <p:nvPicPr>
          <p:cNvPr id="4" name="Picture 3" descr="A screenshot of a medical chart&#10;&#10;AI-generated content may be incorrect.">
            <a:extLst>
              <a:ext uri="{FF2B5EF4-FFF2-40B4-BE49-F238E27FC236}">
                <a16:creationId xmlns:a16="http://schemas.microsoft.com/office/drawing/2014/main" id="{D8D93487-6977-64C4-3A9F-915D0D4416D7}"/>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633576" y="1220203"/>
            <a:ext cx="10618003" cy="4915552"/>
          </a:xfrm>
          <a:prstGeom prst="rect">
            <a:avLst/>
          </a:prstGeom>
        </p:spPr>
      </p:pic>
      <p:sp>
        <p:nvSpPr>
          <p:cNvPr id="6" name="Rectangle 5">
            <a:extLst>
              <a:ext uri="{FF2B5EF4-FFF2-40B4-BE49-F238E27FC236}">
                <a16:creationId xmlns:a16="http://schemas.microsoft.com/office/drawing/2014/main" id="{83A999C9-BD98-2927-B49E-1CDDC5E2AA63}"/>
              </a:ext>
            </a:extLst>
          </p:cNvPr>
          <p:cNvSpPr/>
          <p:nvPr/>
        </p:nvSpPr>
        <p:spPr bwMode="auto">
          <a:xfrm>
            <a:off x="10992544" y="5898995"/>
            <a:ext cx="136373" cy="23676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Tree>
    <p:extLst>
      <p:ext uri="{BB962C8B-B14F-4D97-AF65-F5344CB8AC3E}">
        <p14:creationId xmlns:p14="http://schemas.microsoft.com/office/powerpoint/2010/main" val="59982810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91CCBB-7587-35AD-ACAE-A506BD151FD9}"/>
              </a:ext>
            </a:extLst>
          </p:cNvPr>
          <p:cNvSpPr>
            <a:spLocks noGrp="1"/>
          </p:cNvSpPr>
          <p:nvPr>
            <p:ph type="title"/>
          </p:nvPr>
        </p:nvSpPr>
        <p:spPr>
          <a:xfrm>
            <a:off x="916516" y="307776"/>
            <a:ext cx="10358967" cy="453129"/>
          </a:xfrm>
        </p:spPr>
        <p:txBody>
          <a:bodyPr/>
          <a:lstStyle/>
          <a:p>
            <a:r>
              <a:rPr lang="en-US" dirty="0"/>
              <a:t>CaDAnCe-101: Response Data</a:t>
            </a:r>
          </a:p>
        </p:txBody>
      </p:sp>
      <p:pic>
        <p:nvPicPr>
          <p:cNvPr id="12" name="Picture 11">
            <a:extLst>
              <a:ext uri="{FF2B5EF4-FFF2-40B4-BE49-F238E27FC236}">
                <a16:creationId xmlns:a16="http://schemas.microsoft.com/office/drawing/2014/main" id="{260AEE65-5E82-2D63-BFF7-C660FE1E871B}"/>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rcRect b="11296"/>
          <a:stretch>
            <a:fillRect/>
          </a:stretch>
        </p:blipFill>
        <p:spPr>
          <a:xfrm>
            <a:off x="261249" y="975071"/>
            <a:ext cx="11669502" cy="4907857"/>
          </a:xfrm>
          <a:prstGeom prst="rect">
            <a:avLst/>
          </a:prstGeom>
        </p:spPr>
      </p:pic>
      <p:sp>
        <p:nvSpPr>
          <p:cNvPr id="3" name="TextBox 2">
            <a:extLst>
              <a:ext uri="{FF2B5EF4-FFF2-40B4-BE49-F238E27FC236}">
                <a16:creationId xmlns:a16="http://schemas.microsoft.com/office/drawing/2014/main" id="{50F7FBA7-6920-6DEB-6784-5EF594AD4692}"/>
              </a:ext>
            </a:extLst>
          </p:cNvPr>
          <p:cNvSpPr txBox="1"/>
          <p:nvPr/>
        </p:nvSpPr>
        <p:spPr>
          <a:xfrm>
            <a:off x="0" y="6550223"/>
            <a:ext cx="11133467" cy="323165"/>
          </a:xfrm>
          <a:prstGeom prst="rect">
            <a:avLst/>
          </a:prstGeom>
          <a:noFill/>
        </p:spPr>
        <p:txBody>
          <a:bodyPr wrap="square" rtlCol="0">
            <a:spAutoFit/>
          </a:bodyPr>
          <a:lstStyle/>
          <a:p>
            <a:r>
              <a:rPr lang="en-US" sz="1500" b="0" dirty="0">
                <a:solidFill>
                  <a:schemeClr val="tx1"/>
                </a:solidFill>
                <a:latin typeface="Calibri" panose="020F0502020204030204" pitchFamily="34" charset="0"/>
                <a:cs typeface="Calibri" panose="020F0502020204030204" pitchFamily="34" charset="0"/>
              </a:rPr>
              <a:t>Ahn I et al. ASH 2025;Abstract 85.</a:t>
            </a:r>
          </a:p>
        </p:txBody>
      </p:sp>
    </p:spTree>
    <p:extLst>
      <p:ext uri="{BB962C8B-B14F-4D97-AF65-F5344CB8AC3E}">
        <p14:creationId xmlns:p14="http://schemas.microsoft.com/office/powerpoint/2010/main" val="22192868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2F77A1-17E0-083C-2181-8AF6C51EE9F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224A5E7-6CC0-C8AF-0838-11B802908C84}"/>
              </a:ext>
            </a:extLst>
          </p:cNvPr>
          <p:cNvSpPr>
            <a:spLocks noGrp="1"/>
          </p:cNvSpPr>
          <p:nvPr>
            <p:ph type="title"/>
          </p:nvPr>
        </p:nvSpPr>
        <p:spPr>
          <a:xfrm>
            <a:off x="912285" y="393267"/>
            <a:ext cx="10358967" cy="564160"/>
          </a:xfrm>
        </p:spPr>
        <p:txBody>
          <a:bodyPr/>
          <a:lstStyle/>
          <a:p>
            <a:r>
              <a:rPr lang="en-US" dirty="0"/>
              <a:t>CaDAnCe-101: Overall Response Rate in High-Risk Subgroups</a:t>
            </a:r>
          </a:p>
        </p:txBody>
      </p:sp>
      <p:pic>
        <p:nvPicPr>
          <p:cNvPr id="8" name="Picture 7">
            <a:extLst>
              <a:ext uri="{FF2B5EF4-FFF2-40B4-BE49-F238E27FC236}">
                <a16:creationId xmlns:a16="http://schemas.microsoft.com/office/drawing/2014/main" id="{0424779B-B942-2875-390D-134C784D9EE4}"/>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rcRect l="2752" b="7790"/>
          <a:stretch>
            <a:fillRect/>
          </a:stretch>
        </p:blipFill>
        <p:spPr>
          <a:xfrm>
            <a:off x="1741441" y="1155242"/>
            <a:ext cx="8700656" cy="4843080"/>
          </a:xfrm>
          <a:prstGeom prst="rect">
            <a:avLst/>
          </a:prstGeom>
        </p:spPr>
      </p:pic>
      <p:sp>
        <p:nvSpPr>
          <p:cNvPr id="4" name="TextBox 3">
            <a:extLst>
              <a:ext uri="{FF2B5EF4-FFF2-40B4-BE49-F238E27FC236}">
                <a16:creationId xmlns:a16="http://schemas.microsoft.com/office/drawing/2014/main" id="{30EB564C-E414-A718-1AB0-836910AA90D5}"/>
              </a:ext>
            </a:extLst>
          </p:cNvPr>
          <p:cNvSpPr txBox="1"/>
          <p:nvPr/>
        </p:nvSpPr>
        <p:spPr>
          <a:xfrm>
            <a:off x="0" y="6550223"/>
            <a:ext cx="11133467" cy="323165"/>
          </a:xfrm>
          <a:prstGeom prst="rect">
            <a:avLst/>
          </a:prstGeom>
          <a:noFill/>
        </p:spPr>
        <p:txBody>
          <a:bodyPr wrap="square" rtlCol="0">
            <a:spAutoFit/>
          </a:bodyPr>
          <a:lstStyle/>
          <a:p>
            <a:r>
              <a:rPr lang="en-US" sz="1500" b="0" dirty="0">
                <a:solidFill>
                  <a:schemeClr val="tx1"/>
                </a:solidFill>
                <a:latin typeface="Calibri" panose="020F0502020204030204" pitchFamily="34" charset="0"/>
                <a:cs typeface="Calibri" panose="020F0502020204030204" pitchFamily="34" charset="0"/>
              </a:rPr>
              <a:t>Ahn I et al. ASH 2025;Abstract 85.</a:t>
            </a:r>
          </a:p>
        </p:txBody>
      </p:sp>
      <p:sp>
        <p:nvSpPr>
          <p:cNvPr id="5" name="TextBox 4">
            <a:extLst>
              <a:ext uri="{FF2B5EF4-FFF2-40B4-BE49-F238E27FC236}">
                <a16:creationId xmlns:a16="http://schemas.microsoft.com/office/drawing/2014/main" id="{B4945ACC-C92F-71B4-0396-7A484D6C00F1}"/>
              </a:ext>
            </a:extLst>
          </p:cNvPr>
          <p:cNvSpPr txBox="1"/>
          <p:nvPr/>
        </p:nvSpPr>
        <p:spPr>
          <a:xfrm>
            <a:off x="1740665" y="6043448"/>
            <a:ext cx="8700657" cy="323165"/>
          </a:xfrm>
          <a:prstGeom prst="rect">
            <a:avLst/>
          </a:prstGeom>
          <a:noFill/>
        </p:spPr>
        <p:txBody>
          <a:bodyPr wrap="square" rtlCol="0">
            <a:spAutoFit/>
          </a:bodyPr>
          <a:lstStyle/>
          <a:p>
            <a:r>
              <a:rPr lang="en-US" sz="1500" b="0" dirty="0" err="1">
                <a:solidFill>
                  <a:schemeClr val="tx1"/>
                </a:solidFill>
                <a:latin typeface="Calibri" panose="020F0502020204030204" pitchFamily="34" charset="0"/>
                <a:cs typeface="Calibri" panose="020F0502020204030204" pitchFamily="34" charset="0"/>
              </a:rPr>
              <a:t>cBTKi</a:t>
            </a:r>
            <a:r>
              <a:rPr lang="en-US" sz="1500" b="0" dirty="0">
                <a:solidFill>
                  <a:schemeClr val="tx1"/>
                </a:solidFill>
                <a:latin typeface="Calibri" panose="020F0502020204030204" pitchFamily="34" charset="0"/>
                <a:cs typeface="Calibri" panose="020F0502020204030204" pitchFamily="34" charset="0"/>
              </a:rPr>
              <a:t> = covalent BTK inhibitor; BCL2i = Bcl-2 inhibitor; </a:t>
            </a:r>
            <a:r>
              <a:rPr lang="en-US" sz="1500" b="0">
                <a:solidFill>
                  <a:schemeClr val="tx1"/>
                </a:solidFill>
                <a:latin typeface="Calibri" panose="020F0502020204030204" pitchFamily="34" charset="0"/>
                <a:cs typeface="Calibri" panose="020F0502020204030204" pitchFamily="34" charset="0"/>
              </a:rPr>
              <a:t>ncBTKi</a:t>
            </a:r>
            <a:r>
              <a:rPr lang="en-US" sz="1500" b="0" dirty="0">
                <a:solidFill>
                  <a:schemeClr val="tx1"/>
                </a:solidFill>
                <a:latin typeface="Calibri" panose="020F0502020204030204" pitchFamily="34" charset="0"/>
                <a:cs typeface="Calibri" panose="020F0502020204030204" pitchFamily="34" charset="0"/>
              </a:rPr>
              <a:t> = noncovalent BTK inhibitor</a:t>
            </a:r>
          </a:p>
        </p:txBody>
      </p:sp>
    </p:spTree>
    <p:extLst>
      <p:ext uri="{BB962C8B-B14F-4D97-AF65-F5344CB8AC3E}">
        <p14:creationId xmlns:p14="http://schemas.microsoft.com/office/powerpoint/2010/main" val="36480821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02F792-80FD-CFD5-12DD-DA5F2642F273}"/>
              </a:ext>
            </a:extLst>
          </p:cNvPr>
          <p:cNvSpPr>
            <a:spLocks noGrp="1"/>
          </p:cNvSpPr>
          <p:nvPr>
            <p:ph type="title"/>
          </p:nvPr>
        </p:nvSpPr>
        <p:spPr>
          <a:xfrm>
            <a:off x="912286" y="227013"/>
            <a:ext cx="10358967" cy="623688"/>
          </a:xfrm>
        </p:spPr>
        <p:txBody>
          <a:bodyPr/>
          <a:lstStyle/>
          <a:p>
            <a:r>
              <a:rPr lang="en-US" dirty="0"/>
              <a:t>CaDAnCe-101: PFS Outcomes</a:t>
            </a:r>
          </a:p>
        </p:txBody>
      </p:sp>
      <p:pic>
        <p:nvPicPr>
          <p:cNvPr id="5" name="Content Placeholder 4">
            <a:extLst>
              <a:ext uri="{FF2B5EF4-FFF2-40B4-BE49-F238E27FC236}">
                <a16:creationId xmlns:a16="http://schemas.microsoft.com/office/drawing/2014/main" id="{316C3583-D666-2D3B-EE9B-23216BA42DEF}"/>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bwMode="auto">
          <a:xfrm>
            <a:off x="203701" y="919839"/>
            <a:ext cx="11784597" cy="5018321"/>
          </a:xfrm>
          <a:prstGeom prst="rect">
            <a:avLst/>
          </a:prstGeom>
          <a:noFill/>
          <a:ln w="9525">
            <a:noFill/>
            <a:miter lim="800000"/>
            <a:headEnd/>
            <a:tailEnd/>
          </a:ln>
        </p:spPr>
      </p:pic>
      <p:sp>
        <p:nvSpPr>
          <p:cNvPr id="4" name="TextBox 3">
            <a:extLst>
              <a:ext uri="{FF2B5EF4-FFF2-40B4-BE49-F238E27FC236}">
                <a16:creationId xmlns:a16="http://schemas.microsoft.com/office/drawing/2014/main" id="{6D845E72-BC84-3D74-9299-4AB33A8A9803}"/>
              </a:ext>
            </a:extLst>
          </p:cNvPr>
          <p:cNvSpPr txBox="1"/>
          <p:nvPr/>
        </p:nvSpPr>
        <p:spPr>
          <a:xfrm>
            <a:off x="0" y="6550223"/>
            <a:ext cx="11133467" cy="323165"/>
          </a:xfrm>
          <a:prstGeom prst="rect">
            <a:avLst/>
          </a:prstGeom>
          <a:noFill/>
        </p:spPr>
        <p:txBody>
          <a:bodyPr wrap="square" rtlCol="0">
            <a:spAutoFit/>
          </a:bodyPr>
          <a:lstStyle/>
          <a:p>
            <a:r>
              <a:rPr lang="en-US" sz="1500" b="0" dirty="0">
                <a:solidFill>
                  <a:schemeClr val="tx1"/>
                </a:solidFill>
                <a:latin typeface="Calibri" panose="020F0502020204030204" pitchFamily="34" charset="0"/>
                <a:cs typeface="Calibri" panose="020F0502020204030204" pitchFamily="34" charset="0"/>
              </a:rPr>
              <a:t>Ahn I et al. ASH 2025;Abstract 85.</a:t>
            </a:r>
          </a:p>
        </p:txBody>
      </p:sp>
    </p:spTree>
    <p:extLst>
      <p:ext uri="{BB962C8B-B14F-4D97-AF65-F5344CB8AC3E}">
        <p14:creationId xmlns:p14="http://schemas.microsoft.com/office/powerpoint/2010/main" val="15911409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BFC659-E184-4D4D-2236-E366C67267A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20D3127-8C70-1A3A-0219-2B1E7AA0250C}"/>
              </a:ext>
            </a:extLst>
          </p:cNvPr>
          <p:cNvSpPr>
            <a:spLocks noGrp="1"/>
          </p:cNvSpPr>
          <p:nvPr>
            <p:ph type="title"/>
          </p:nvPr>
        </p:nvSpPr>
        <p:spPr>
          <a:xfrm>
            <a:off x="912286" y="227013"/>
            <a:ext cx="10358967" cy="502660"/>
          </a:xfrm>
        </p:spPr>
        <p:txBody>
          <a:bodyPr/>
          <a:lstStyle/>
          <a:p>
            <a:r>
              <a:rPr lang="en-US" dirty="0"/>
              <a:t>CaDAnCe-101: Safety Profile</a:t>
            </a:r>
          </a:p>
        </p:txBody>
      </p:sp>
      <p:pic>
        <p:nvPicPr>
          <p:cNvPr id="9" name="Picture 8">
            <a:extLst>
              <a:ext uri="{FF2B5EF4-FFF2-40B4-BE49-F238E27FC236}">
                <a16:creationId xmlns:a16="http://schemas.microsoft.com/office/drawing/2014/main" id="{4C677A5D-F153-E71B-C008-DD9BD8D40DE8}"/>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rcRect b="2907"/>
          <a:stretch>
            <a:fillRect/>
          </a:stretch>
        </p:blipFill>
        <p:spPr>
          <a:xfrm>
            <a:off x="617886" y="841320"/>
            <a:ext cx="10956228" cy="5175359"/>
          </a:xfrm>
          <a:prstGeom prst="rect">
            <a:avLst/>
          </a:prstGeom>
        </p:spPr>
      </p:pic>
      <p:sp>
        <p:nvSpPr>
          <p:cNvPr id="4" name="TextBox 3">
            <a:extLst>
              <a:ext uri="{FF2B5EF4-FFF2-40B4-BE49-F238E27FC236}">
                <a16:creationId xmlns:a16="http://schemas.microsoft.com/office/drawing/2014/main" id="{895FAD05-5C21-5813-5E5B-16E709370CE3}"/>
              </a:ext>
            </a:extLst>
          </p:cNvPr>
          <p:cNvSpPr txBox="1"/>
          <p:nvPr/>
        </p:nvSpPr>
        <p:spPr>
          <a:xfrm>
            <a:off x="0" y="6550223"/>
            <a:ext cx="11133467" cy="323165"/>
          </a:xfrm>
          <a:prstGeom prst="rect">
            <a:avLst/>
          </a:prstGeom>
          <a:noFill/>
        </p:spPr>
        <p:txBody>
          <a:bodyPr wrap="square" rtlCol="0">
            <a:spAutoFit/>
          </a:bodyPr>
          <a:lstStyle/>
          <a:p>
            <a:r>
              <a:rPr lang="en-US" sz="1500" b="0" dirty="0">
                <a:solidFill>
                  <a:schemeClr val="tx1"/>
                </a:solidFill>
                <a:latin typeface="Calibri" panose="020F0502020204030204" pitchFamily="34" charset="0"/>
                <a:cs typeface="Calibri" panose="020F0502020204030204" pitchFamily="34" charset="0"/>
              </a:rPr>
              <a:t>Ahn I et al. ASH 2025;Abstract 85.</a:t>
            </a:r>
          </a:p>
        </p:txBody>
      </p:sp>
      <p:sp>
        <p:nvSpPr>
          <p:cNvPr id="5" name="TextBox 4">
            <a:extLst>
              <a:ext uri="{FF2B5EF4-FFF2-40B4-BE49-F238E27FC236}">
                <a16:creationId xmlns:a16="http://schemas.microsoft.com/office/drawing/2014/main" id="{CEE4D4E7-7F9F-802F-FBEB-C091835A3C9F}"/>
              </a:ext>
            </a:extLst>
          </p:cNvPr>
          <p:cNvSpPr txBox="1"/>
          <p:nvPr/>
        </p:nvSpPr>
        <p:spPr>
          <a:xfrm>
            <a:off x="1363977" y="2269475"/>
            <a:ext cx="2138727" cy="323165"/>
          </a:xfrm>
          <a:prstGeom prst="rect">
            <a:avLst/>
          </a:prstGeom>
          <a:solidFill>
            <a:schemeClr val="bg1"/>
          </a:solidFill>
        </p:spPr>
        <p:txBody>
          <a:bodyPr wrap="none" rtlCol="0">
            <a:spAutoFit/>
          </a:bodyPr>
          <a:lstStyle/>
          <a:p>
            <a:r>
              <a:rPr lang="en-US" sz="1500" b="0" dirty="0">
                <a:solidFill>
                  <a:schemeClr val="tx1"/>
                </a:solidFill>
              </a:rPr>
              <a:t>Neutropenic fever: n=1</a:t>
            </a:r>
          </a:p>
        </p:txBody>
      </p:sp>
    </p:spTree>
    <p:extLst>
      <p:ext uri="{BB962C8B-B14F-4D97-AF65-F5344CB8AC3E}">
        <p14:creationId xmlns:p14="http://schemas.microsoft.com/office/powerpoint/2010/main" val="22298922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1D6908-829E-7E4C-D714-B6B4217331A3}"/>
              </a:ext>
            </a:extLst>
          </p:cNvPr>
          <p:cNvSpPr>
            <a:spLocks noGrp="1"/>
          </p:cNvSpPr>
          <p:nvPr>
            <p:ph type="title"/>
          </p:nvPr>
        </p:nvSpPr>
        <p:spPr/>
        <p:txBody>
          <a:bodyPr/>
          <a:lstStyle/>
          <a:p>
            <a:r>
              <a:rPr lang="en-US" dirty="0" err="1"/>
              <a:t>Bexobrutideg</a:t>
            </a:r>
            <a:r>
              <a:rPr lang="en-US" dirty="0"/>
              <a:t> (NX-5948): A Novel BTK Degrader</a:t>
            </a:r>
            <a:br>
              <a:rPr lang="en-US" dirty="0"/>
            </a:br>
            <a:r>
              <a:rPr lang="en-US" dirty="0"/>
              <a:t>Phase Ia/b Trial Design</a:t>
            </a:r>
          </a:p>
        </p:txBody>
      </p:sp>
      <p:sp>
        <p:nvSpPr>
          <p:cNvPr id="6" name="TextBox 5">
            <a:extLst>
              <a:ext uri="{FF2B5EF4-FFF2-40B4-BE49-F238E27FC236}">
                <a16:creationId xmlns:a16="http://schemas.microsoft.com/office/drawing/2014/main" id="{9AA87FC7-A03D-49DE-A629-D80339D5AC08}"/>
              </a:ext>
            </a:extLst>
          </p:cNvPr>
          <p:cNvSpPr txBox="1"/>
          <p:nvPr/>
        </p:nvSpPr>
        <p:spPr>
          <a:xfrm>
            <a:off x="137786" y="6463430"/>
            <a:ext cx="11133467"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itchFamily="-72" charset="0"/>
                <a:ea typeface="MS PGothic" charset="0"/>
              </a:rPr>
              <a:t>Omer Z et al. ASH 2025;Abstract 86. </a:t>
            </a:r>
          </a:p>
        </p:txBody>
      </p:sp>
      <p:pic>
        <p:nvPicPr>
          <p:cNvPr id="10" name="Picture 9">
            <a:extLst>
              <a:ext uri="{FF2B5EF4-FFF2-40B4-BE49-F238E27FC236}">
                <a16:creationId xmlns:a16="http://schemas.microsoft.com/office/drawing/2014/main" id="{16DDC9EF-A67C-BFE7-71D5-FFA9B3319B2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81268" y="1245261"/>
            <a:ext cx="10213746" cy="5142092"/>
          </a:xfrm>
          <a:prstGeom prst="rect">
            <a:avLst/>
          </a:prstGeom>
        </p:spPr>
      </p:pic>
    </p:spTree>
    <p:extLst>
      <p:ext uri="{BB962C8B-B14F-4D97-AF65-F5344CB8AC3E}">
        <p14:creationId xmlns:p14="http://schemas.microsoft.com/office/powerpoint/2010/main" val="28762965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BBB7D2-B34D-CE30-F09D-1135B92515C4}"/>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CE0DBC7D-B3B7-F744-5CDC-5BBD3FEDBC2C}"/>
              </a:ext>
            </a:extLst>
          </p:cNvPr>
          <p:cNvSpPr txBox="1"/>
          <p:nvPr/>
        </p:nvSpPr>
        <p:spPr>
          <a:xfrm>
            <a:off x="551384" y="1065787"/>
            <a:ext cx="10729192" cy="5519460"/>
          </a:xfrm>
          <a:prstGeom prst="rect">
            <a:avLst/>
          </a:prstGeom>
          <a:noFill/>
        </p:spPr>
        <p:txBody>
          <a:bodyPr wrap="square">
            <a:noAutofit/>
          </a:bodyPr>
          <a:lstStyle/>
          <a:p>
            <a:pPr marL="285750" indent="-285750">
              <a:spcBef>
                <a:spcPts val="0"/>
              </a:spcBef>
              <a:spcAft>
                <a:spcPts val="800"/>
              </a:spcAft>
              <a:buFont typeface="Arial" panose="020B0604020202020204" pitchFamily="34" charset="0"/>
              <a:buChar char="•"/>
              <a:defRPr/>
            </a:pPr>
            <a:r>
              <a:rPr lang="en-US" sz="1800" b="0" kern="0" dirty="0" err="1">
                <a:solidFill>
                  <a:srgbClr val="000000"/>
                </a:solidFill>
                <a:latin typeface="Calibri" panose="020F0502020204030204" pitchFamily="34" charset="0"/>
                <a:ea typeface="Aptos" panose="020B0004020202020204" pitchFamily="34" charset="0"/>
                <a:cs typeface="Calibri" panose="020F0502020204030204" pitchFamily="34" charset="0"/>
              </a:rPr>
              <a:t>Cassanello</a:t>
            </a: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 G et al</a:t>
            </a:r>
            <a:r>
              <a:rPr lang="en-US" sz="1800" kern="0" dirty="0">
                <a:solidFill>
                  <a:srgbClr val="000000"/>
                </a:solidFill>
                <a:latin typeface="Calibri" panose="020F0502020204030204" pitchFamily="34" charset="0"/>
                <a:ea typeface="Aptos" panose="020B0004020202020204" pitchFamily="34" charset="0"/>
                <a:cs typeface="Calibri" panose="020F0502020204030204" pitchFamily="34" charset="0"/>
              </a:rPr>
              <a:t>. Trial watch: Bispecific antibodies </a:t>
            </a: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for the treatment of relapsed or refractory large B-cell lymphoma. </a:t>
            </a:r>
            <a:r>
              <a:rPr lang="en-US" sz="1800" b="0" i="1" kern="0" dirty="0" err="1">
                <a:solidFill>
                  <a:srgbClr val="000000"/>
                </a:solidFill>
                <a:latin typeface="Calibri" panose="020F0502020204030204" pitchFamily="34" charset="0"/>
                <a:ea typeface="Aptos" panose="020B0004020202020204" pitchFamily="34" charset="0"/>
                <a:cs typeface="Calibri" panose="020F0502020204030204" pitchFamily="34" charset="0"/>
              </a:rPr>
              <a:t>Oncoimmunology</a:t>
            </a: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 2024 March 3;13(1):2321648.</a:t>
            </a:r>
          </a:p>
          <a:p>
            <a:pPr marL="285750" indent="-285750">
              <a:spcBef>
                <a:spcPts val="0"/>
              </a:spcBef>
              <a:spcAft>
                <a:spcPts val="800"/>
              </a:spcAft>
              <a:buFont typeface="Arial" panose="020B0604020202020204" pitchFamily="34" charset="0"/>
              <a:buChar char="•"/>
              <a:defRPr/>
            </a:pP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Danilov A et al. </a:t>
            </a:r>
            <a:r>
              <a:rPr lang="en-US" sz="1800" kern="0" dirty="0">
                <a:solidFill>
                  <a:srgbClr val="000000"/>
                </a:solidFill>
                <a:latin typeface="Calibri" panose="020F0502020204030204" pitchFamily="34" charset="0"/>
                <a:ea typeface="Aptos" panose="020B0004020202020204" pitchFamily="34" charset="0"/>
                <a:cs typeface="Calibri" panose="020F0502020204030204" pitchFamily="34" charset="0"/>
              </a:rPr>
              <a:t>Epcoritamab monotherapy </a:t>
            </a: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in patients (pts) with relapsed or refractory (R/R) chronic lymphocytic leukemia (CLL): Results from </a:t>
            </a:r>
            <a:r>
              <a:rPr lang="en-US" sz="1800" kern="0" dirty="0">
                <a:solidFill>
                  <a:srgbClr val="000000"/>
                </a:solidFill>
                <a:latin typeface="Calibri" panose="020F0502020204030204" pitchFamily="34" charset="0"/>
                <a:ea typeface="Aptos" panose="020B0004020202020204" pitchFamily="34" charset="0"/>
                <a:cs typeface="Calibri" panose="020F0502020204030204" pitchFamily="34" charset="0"/>
              </a:rPr>
              <a:t>CLL expansion and optimization cohorts of </a:t>
            </a:r>
            <a:r>
              <a:rPr lang="en-US" sz="1800" kern="0" dirty="0" err="1">
                <a:solidFill>
                  <a:srgbClr val="000000"/>
                </a:solidFill>
                <a:latin typeface="Calibri" panose="020F0502020204030204" pitchFamily="34" charset="0"/>
                <a:ea typeface="Aptos" panose="020B0004020202020204" pitchFamily="34" charset="0"/>
                <a:cs typeface="Calibri" panose="020F0502020204030204" pitchFamily="34" charset="0"/>
              </a:rPr>
              <a:t>Epcore</a:t>
            </a:r>
            <a:r>
              <a:rPr lang="en-US" sz="1800" kern="0" dirty="0">
                <a:solidFill>
                  <a:srgbClr val="000000"/>
                </a:solidFill>
                <a:latin typeface="Calibri" panose="020F0502020204030204" pitchFamily="34" charset="0"/>
                <a:ea typeface="Aptos" panose="020B0004020202020204" pitchFamily="34" charset="0"/>
                <a:cs typeface="Calibri" panose="020F0502020204030204" pitchFamily="34" charset="0"/>
              </a:rPr>
              <a:t> CLL-1</a:t>
            </a: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 ASH 2024;Abstract 883.</a:t>
            </a:r>
          </a:p>
          <a:p>
            <a:pPr marL="285750" indent="-285750">
              <a:spcBef>
                <a:spcPts val="0"/>
              </a:spcBef>
              <a:spcAft>
                <a:spcPts val="800"/>
              </a:spcAft>
              <a:buFont typeface="Arial" panose="020B0604020202020204" pitchFamily="34" charset="0"/>
              <a:buChar char="•"/>
              <a:defRPr/>
            </a:pP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Ahn I et al. </a:t>
            </a:r>
            <a:r>
              <a:rPr lang="en-US" sz="1800" kern="0" dirty="0">
                <a:solidFill>
                  <a:srgbClr val="000000"/>
                </a:solidFill>
                <a:latin typeface="Calibri" panose="020F0502020204030204" pitchFamily="34" charset="0"/>
                <a:ea typeface="Aptos" panose="020B0004020202020204" pitchFamily="34" charset="0"/>
                <a:cs typeface="Calibri" panose="020F0502020204030204" pitchFamily="34" charset="0"/>
              </a:rPr>
              <a:t>Updated efficacy and safety results </a:t>
            </a: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of the Bruton tyrosine kinase </a:t>
            </a:r>
            <a:r>
              <a:rPr lang="en-US" sz="1800" kern="0" dirty="0">
                <a:solidFill>
                  <a:srgbClr val="000000"/>
                </a:solidFill>
                <a:latin typeface="Calibri" panose="020F0502020204030204" pitchFamily="34" charset="0"/>
                <a:ea typeface="Aptos" panose="020B0004020202020204" pitchFamily="34" charset="0"/>
                <a:cs typeface="Calibri" panose="020F0502020204030204" pitchFamily="34" charset="0"/>
              </a:rPr>
              <a:t>(BTK) degrader BGB-16673 </a:t>
            </a: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in patients with relapsed/refractory chronic lymphocytic leukemia/small lymphocytic lymphoma (CLL/SLL) from the ongoing </a:t>
            </a:r>
            <a:r>
              <a:rPr lang="en-US" sz="1800" kern="0" dirty="0">
                <a:solidFill>
                  <a:srgbClr val="000000"/>
                </a:solidFill>
                <a:latin typeface="Calibri" panose="020F0502020204030204" pitchFamily="34" charset="0"/>
                <a:ea typeface="Aptos" panose="020B0004020202020204" pitchFamily="34" charset="0"/>
                <a:cs typeface="Calibri" panose="020F0502020204030204" pitchFamily="34" charset="0"/>
              </a:rPr>
              <a:t>phase 1 CaDAnCe-101 study</a:t>
            </a: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 ASH 2025;Abstract 85.</a:t>
            </a:r>
          </a:p>
          <a:p>
            <a:pPr marL="285750" indent="-285750">
              <a:spcBef>
                <a:spcPts val="0"/>
              </a:spcBef>
              <a:spcAft>
                <a:spcPts val="800"/>
              </a:spcAft>
              <a:buFont typeface="Arial" panose="020B0604020202020204" pitchFamily="34" charset="0"/>
              <a:buChar char="•"/>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Shah NN et al.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Efficacy and safety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of the Bruton’s tyrosine kinase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(BTK) degrader NX-5948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in patients with relapsed/refractory (R/R) chronic lymphocytic leukemia (CLL): Updated results from an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ongoing phase 1a/b study</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ASH 2024;Abstract 884.</a:t>
            </a:r>
          </a:p>
          <a:p>
            <a:pPr marL="285750" indent="-285750">
              <a:spcBef>
                <a:spcPts val="0"/>
              </a:spcBef>
              <a:spcAft>
                <a:spcPts val="800"/>
              </a:spcAft>
              <a:buFont typeface="Arial" panose="020B0604020202020204" pitchFamily="34" charset="0"/>
              <a:buChar char="•"/>
              <a:defRPr/>
            </a:pPr>
            <a:r>
              <a:rPr kumimoji="0" lang="en-US" sz="1800" b="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Woyach</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JA et al.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First-in-human study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of the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reversible BTK inhibitor </a:t>
            </a:r>
            <a:r>
              <a:rPr kumimoji="0" lang="en-US" sz="180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nemtabrutinib</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in patients with relapsed/refractory chronic lymphocytic leukemia and B-cell non-</a:t>
            </a: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H</a:t>
            </a:r>
            <a:r>
              <a:rPr kumimoji="0" lang="en-US" sz="1800" b="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odgkin</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lymphoma. </a:t>
            </a:r>
            <a:r>
              <a:rPr kumimoji="0" lang="en-US" sz="1800" b="0" i="1"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Cancer </a:t>
            </a:r>
            <a:r>
              <a:rPr kumimoji="0" lang="en-US" sz="1800" b="0" i="1"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Discov</a:t>
            </a:r>
            <a:r>
              <a:rPr kumimoji="0" lang="en-US" sz="1800" b="0" i="1"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2024;14(1):66-75.</a:t>
            </a:r>
          </a:p>
          <a:p>
            <a:pPr marL="285750" indent="-285750">
              <a:spcBef>
                <a:spcPts val="0"/>
              </a:spcBef>
              <a:spcAft>
                <a:spcPts val="800"/>
              </a:spcAft>
              <a:buFont typeface="Arial" panose="020B0604020202020204" pitchFamily="34" charset="0"/>
              <a:buChar char="•"/>
              <a:defRPr/>
            </a:pP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a:p>
            <a:pPr marL="285750" indent="-285750">
              <a:spcBef>
                <a:spcPts val="0"/>
              </a:spcBef>
              <a:spcAft>
                <a:spcPts val="800"/>
              </a:spcAft>
              <a:buFont typeface="Arial" panose="020B0604020202020204" pitchFamily="34" charset="0"/>
              <a:buChar char="•"/>
              <a:defRPr/>
            </a:pP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a:p>
            <a:pPr marL="285750" indent="-285750">
              <a:spcBef>
                <a:spcPts val="0"/>
              </a:spcBef>
              <a:spcAft>
                <a:spcPts val="800"/>
              </a:spcAft>
              <a:buFont typeface="Arial" panose="020B0604020202020204" pitchFamily="34" charset="0"/>
              <a:buChar char="•"/>
              <a:defRPr/>
            </a:pP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a:p>
            <a:pPr marL="285750" indent="-285750">
              <a:spcBef>
                <a:spcPts val="0"/>
              </a:spcBef>
              <a:spcAft>
                <a:spcPts val="800"/>
              </a:spcAft>
              <a:buFont typeface="Arial" panose="020B0604020202020204" pitchFamily="34" charset="0"/>
              <a:buChar char="•"/>
              <a:defRPr/>
            </a:pP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a:p>
            <a:pPr marL="285750" indent="-285750">
              <a:spcBef>
                <a:spcPts val="0"/>
              </a:spcBef>
              <a:spcAft>
                <a:spcPts val="800"/>
              </a:spcAft>
              <a:buFont typeface="Arial" panose="020B0604020202020204" pitchFamily="34" charset="0"/>
              <a:buChar char="•"/>
              <a:defRPr/>
            </a:pP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a:p>
            <a:pPr marL="285750" indent="-285750">
              <a:spcBef>
                <a:spcPts val="0"/>
              </a:spcBef>
              <a:spcAft>
                <a:spcPts val="800"/>
              </a:spcAft>
              <a:buFont typeface="Arial" panose="020B0604020202020204" pitchFamily="34" charset="0"/>
              <a:buChar char="•"/>
              <a:defRPr/>
            </a:pP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a:p>
            <a:pPr marL="285750" indent="-285750">
              <a:spcBef>
                <a:spcPts val="0"/>
              </a:spcBef>
              <a:spcAft>
                <a:spcPts val="800"/>
              </a:spcAft>
              <a:buFont typeface="Arial" panose="020B0604020202020204" pitchFamily="34" charset="0"/>
              <a:buChar char="•"/>
              <a:defRPr/>
            </a:pP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a:p>
            <a:pPr marL="285750" indent="-285750">
              <a:spcBef>
                <a:spcPts val="0"/>
              </a:spcBef>
              <a:spcAft>
                <a:spcPts val="800"/>
              </a:spcAft>
              <a:buFont typeface="Arial" panose="020B0604020202020204" pitchFamily="34" charset="0"/>
              <a:buChar char="•"/>
              <a:defRPr/>
            </a:pP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a:p>
            <a:pPr marL="285750" indent="-285750">
              <a:spcBef>
                <a:spcPts val="0"/>
              </a:spcBef>
              <a:spcAft>
                <a:spcPts val="800"/>
              </a:spcAft>
              <a:buFont typeface="Arial" panose="020B0604020202020204" pitchFamily="34" charset="0"/>
              <a:buChar char="•"/>
              <a:defRPr/>
            </a:pP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8DE4F775-E793-02CA-DEAA-CBE9F82E5132}"/>
              </a:ext>
            </a:extLst>
          </p:cNvPr>
          <p:cNvSpPr txBox="1"/>
          <p:nvPr/>
        </p:nvSpPr>
        <p:spPr>
          <a:xfrm>
            <a:off x="0" y="222957"/>
            <a:ext cx="12192000" cy="764704"/>
          </a:xfrm>
          <a:prstGeom prst="rect">
            <a:avLst/>
          </a:prstGeom>
          <a:noFill/>
        </p:spPr>
        <p:txBody>
          <a:bodyPr wrap="square"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Key Datasets</a:t>
            </a:r>
          </a:p>
        </p:txBody>
      </p:sp>
    </p:spTree>
    <p:custDataLst>
      <p:tags r:id="rId1"/>
    </p:custDataLst>
    <p:extLst>
      <p:ext uri="{BB962C8B-B14F-4D97-AF65-F5344CB8AC3E}">
        <p14:creationId xmlns:p14="http://schemas.microsoft.com/office/powerpoint/2010/main" val="27143639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D7E01-15C6-5F0F-429F-CD1FB440199D}"/>
              </a:ext>
            </a:extLst>
          </p:cNvPr>
          <p:cNvSpPr>
            <a:spLocks noGrp="1"/>
          </p:cNvSpPr>
          <p:nvPr>
            <p:ph type="title"/>
          </p:nvPr>
        </p:nvSpPr>
        <p:spPr/>
        <p:txBody>
          <a:bodyPr/>
          <a:lstStyle/>
          <a:p>
            <a:r>
              <a:rPr lang="en-US" dirty="0" err="1"/>
              <a:t>Bexobrutideg</a:t>
            </a:r>
            <a:r>
              <a:rPr lang="en-US" dirty="0"/>
              <a:t> (NX-5948): Overall Safety Summary</a:t>
            </a:r>
          </a:p>
        </p:txBody>
      </p:sp>
      <p:sp>
        <p:nvSpPr>
          <p:cNvPr id="3" name="TextBox 2">
            <a:extLst>
              <a:ext uri="{FF2B5EF4-FFF2-40B4-BE49-F238E27FC236}">
                <a16:creationId xmlns:a16="http://schemas.microsoft.com/office/drawing/2014/main" id="{F04D1E09-CA76-F2CB-27F6-CE1A6AA10FE7}"/>
              </a:ext>
            </a:extLst>
          </p:cNvPr>
          <p:cNvSpPr txBox="1"/>
          <p:nvPr/>
        </p:nvSpPr>
        <p:spPr>
          <a:xfrm>
            <a:off x="137786" y="6463430"/>
            <a:ext cx="11133467"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itchFamily="-72" charset="0"/>
                <a:ea typeface="MS PGothic" charset="0"/>
              </a:rPr>
              <a:t>Omer Z et al. ASH 2025;Abstract 86. </a:t>
            </a:r>
          </a:p>
        </p:txBody>
      </p:sp>
      <p:pic>
        <p:nvPicPr>
          <p:cNvPr id="9" name="Picture 8">
            <a:extLst>
              <a:ext uri="{FF2B5EF4-FFF2-40B4-BE49-F238E27FC236}">
                <a16:creationId xmlns:a16="http://schemas.microsoft.com/office/drawing/2014/main" id="{8EE625F4-7356-28EA-3BA7-4817904B0F47}"/>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614112" y="1163360"/>
            <a:ext cx="10180814" cy="5103261"/>
          </a:xfrm>
          <a:prstGeom prst="rect">
            <a:avLst/>
          </a:prstGeom>
        </p:spPr>
      </p:pic>
    </p:spTree>
    <p:extLst>
      <p:ext uri="{BB962C8B-B14F-4D97-AF65-F5344CB8AC3E}">
        <p14:creationId xmlns:p14="http://schemas.microsoft.com/office/powerpoint/2010/main" val="16269806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4B7390-BD79-CE16-64B7-56FB89B8E967}"/>
              </a:ext>
            </a:extLst>
          </p:cNvPr>
          <p:cNvSpPr>
            <a:spLocks noGrp="1"/>
          </p:cNvSpPr>
          <p:nvPr>
            <p:ph type="title"/>
          </p:nvPr>
        </p:nvSpPr>
        <p:spPr/>
        <p:txBody>
          <a:bodyPr/>
          <a:lstStyle/>
          <a:p>
            <a:r>
              <a:rPr lang="en-US" dirty="0" err="1"/>
              <a:t>Bexobrutideg</a:t>
            </a:r>
            <a:r>
              <a:rPr lang="en-US" dirty="0"/>
              <a:t> (NX-5948): Treatment-Emergent Adverse Events</a:t>
            </a:r>
          </a:p>
        </p:txBody>
      </p:sp>
      <p:sp>
        <p:nvSpPr>
          <p:cNvPr id="3" name="TextBox 2">
            <a:extLst>
              <a:ext uri="{FF2B5EF4-FFF2-40B4-BE49-F238E27FC236}">
                <a16:creationId xmlns:a16="http://schemas.microsoft.com/office/drawing/2014/main" id="{5B8AA413-4467-C37C-C7A4-B3355FDF0F76}"/>
              </a:ext>
            </a:extLst>
          </p:cNvPr>
          <p:cNvSpPr txBox="1"/>
          <p:nvPr/>
        </p:nvSpPr>
        <p:spPr>
          <a:xfrm>
            <a:off x="137786" y="6463430"/>
            <a:ext cx="11133467"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itchFamily="-72" charset="0"/>
                <a:ea typeface="MS PGothic" charset="0"/>
              </a:rPr>
              <a:t>Omer Z et al. ASH 2025;Abstract 86. </a:t>
            </a:r>
          </a:p>
        </p:txBody>
      </p:sp>
      <p:pic>
        <p:nvPicPr>
          <p:cNvPr id="9" name="Picture 8">
            <a:extLst>
              <a:ext uri="{FF2B5EF4-FFF2-40B4-BE49-F238E27FC236}">
                <a16:creationId xmlns:a16="http://schemas.microsoft.com/office/drawing/2014/main" id="{9D71D494-430C-64D5-3C10-03CBFB86B1D7}"/>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798144" y="1092730"/>
            <a:ext cx="10587250" cy="5372930"/>
          </a:xfrm>
          <a:prstGeom prst="rect">
            <a:avLst/>
          </a:prstGeom>
        </p:spPr>
      </p:pic>
    </p:spTree>
    <p:extLst>
      <p:ext uri="{BB962C8B-B14F-4D97-AF65-F5344CB8AC3E}">
        <p14:creationId xmlns:p14="http://schemas.microsoft.com/office/powerpoint/2010/main" val="8157722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EE6D64-C684-1123-6984-540BEC19E44C}"/>
              </a:ext>
            </a:extLst>
          </p:cNvPr>
          <p:cNvSpPr>
            <a:spLocks noGrp="1"/>
          </p:cNvSpPr>
          <p:nvPr>
            <p:ph type="title"/>
          </p:nvPr>
        </p:nvSpPr>
        <p:spPr/>
        <p:txBody>
          <a:bodyPr/>
          <a:lstStyle/>
          <a:p>
            <a:r>
              <a:rPr lang="en-US" dirty="0" err="1"/>
              <a:t>Bexobrutideg</a:t>
            </a:r>
            <a:r>
              <a:rPr lang="en-US" dirty="0"/>
              <a:t> (NX-5948): Objective Response Rate and Median Duration of Response</a:t>
            </a:r>
          </a:p>
        </p:txBody>
      </p:sp>
      <p:sp>
        <p:nvSpPr>
          <p:cNvPr id="3" name="TextBox 2">
            <a:extLst>
              <a:ext uri="{FF2B5EF4-FFF2-40B4-BE49-F238E27FC236}">
                <a16:creationId xmlns:a16="http://schemas.microsoft.com/office/drawing/2014/main" id="{153F194C-8C2F-1D5B-7C1B-60161EB3544F}"/>
              </a:ext>
            </a:extLst>
          </p:cNvPr>
          <p:cNvSpPr txBox="1"/>
          <p:nvPr/>
        </p:nvSpPr>
        <p:spPr>
          <a:xfrm>
            <a:off x="137786" y="6463430"/>
            <a:ext cx="11133467"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itchFamily="-72" charset="0"/>
                <a:ea typeface="MS PGothic" charset="0"/>
              </a:rPr>
              <a:t>Omer Z et al. ASH 2025;</a:t>
            </a:r>
            <a:r>
              <a:rPr kumimoji="0" lang="en-US" sz="1400" b="0" i="0" u="none" strike="noStrike" kern="1200" cap="none" spc="0" normalizeH="0" baseline="0" noProof="0">
                <a:ln>
                  <a:noFill/>
                </a:ln>
                <a:solidFill>
                  <a:srgbClr val="000000"/>
                </a:solidFill>
                <a:effectLst/>
                <a:uLnTx/>
                <a:uFillTx/>
                <a:latin typeface="Arial" pitchFamily="-72" charset="0"/>
                <a:ea typeface="MS PGothic" charset="0"/>
              </a:rPr>
              <a:t>Abstract 86. </a:t>
            </a:r>
            <a:endParaRPr kumimoji="0" lang="en-US" sz="1400" b="0" i="0" u="none" strike="noStrike" kern="1200" cap="none" spc="0" normalizeH="0" baseline="0" noProof="0" dirty="0">
              <a:ln>
                <a:noFill/>
              </a:ln>
              <a:solidFill>
                <a:srgbClr val="000000"/>
              </a:solidFill>
              <a:effectLst/>
              <a:uLnTx/>
              <a:uFillTx/>
              <a:latin typeface="Arial" pitchFamily="-72" charset="0"/>
              <a:ea typeface="MS PGothic" charset="0"/>
            </a:endParaRPr>
          </a:p>
        </p:txBody>
      </p:sp>
      <p:pic>
        <p:nvPicPr>
          <p:cNvPr id="9" name="Picture 8">
            <a:extLst>
              <a:ext uri="{FF2B5EF4-FFF2-40B4-BE49-F238E27FC236}">
                <a16:creationId xmlns:a16="http://schemas.microsoft.com/office/drawing/2014/main" id="{B4CD23C0-EB42-939E-25CF-D801CE99568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837594" y="1226037"/>
            <a:ext cx="9733850" cy="5147057"/>
          </a:xfrm>
          <a:prstGeom prst="rect">
            <a:avLst/>
          </a:prstGeom>
        </p:spPr>
      </p:pic>
    </p:spTree>
    <p:extLst>
      <p:ext uri="{BB962C8B-B14F-4D97-AF65-F5344CB8AC3E}">
        <p14:creationId xmlns:p14="http://schemas.microsoft.com/office/powerpoint/2010/main" val="29054859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7959AE-B02F-1C82-DAB8-A4A745477701}"/>
              </a:ext>
            </a:extLst>
          </p:cNvPr>
          <p:cNvSpPr>
            <a:spLocks noGrp="1"/>
          </p:cNvSpPr>
          <p:nvPr>
            <p:ph type="title"/>
          </p:nvPr>
        </p:nvSpPr>
        <p:spPr>
          <a:xfrm>
            <a:off x="916516" y="2857500"/>
            <a:ext cx="10358967" cy="1143000"/>
          </a:xfrm>
        </p:spPr>
        <p:txBody>
          <a:bodyPr/>
          <a:lstStyle/>
          <a:p>
            <a:r>
              <a:rPr lang="en-US" sz="4400" dirty="0"/>
              <a:t>Questions?</a:t>
            </a:r>
          </a:p>
        </p:txBody>
      </p:sp>
    </p:spTree>
    <p:extLst>
      <p:ext uri="{BB962C8B-B14F-4D97-AF65-F5344CB8AC3E}">
        <p14:creationId xmlns:p14="http://schemas.microsoft.com/office/powerpoint/2010/main" val="3417681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83532" y="-1"/>
            <a:ext cx="8424936" cy="1312985"/>
          </a:xfrm>
        </p:spPr>
        <p:txBody>
          <a:bodyPr>
            <a:normAutofit/>
          </a:bodyPr>
          <a:lstStyle/>
          <a:p>
            <a:r>
              <a:rPr lang="en-US" dirty="0">
                <a:solidFill>
                  <a:srgbClr val="0432FF"/>
                </a:solidFill>
              </a:rPr>
              <a:t>Management of Double-Refractory CLL</a:t>
            </a:r>
            <a:endParaRPr lang="en-US" sz="2800" dirty="0">
              <a:solidFill>
                <a:srgbClr val="0432FF"/>
              </a:solidFill>
            </a:endParaRPr>
          </a:p>
        </p:txBody>
      </p:sp>
      <p:sp>
        <p:nvSpPr>
          <p:cNvPr id="6" name="Content Placeholder 5"/>
          <p:cNvSpPr>
            <a:spLocks noGrp="1"/>
          </p:cNvSpPr>
          <p:nvPr>
            <p:ph idx="1"/>
          </p:nvPr>
        </p:nvSpPr>
        <p:spPr>
          <a:xfrm>
            <a:off x="653363" y="1214167"/>
            <a:ext cx="10885273" cy="3259686"/>
          </a:xfrm>
        </p:spPr>
        <p:txBody>
          <a:bodyPr/>
          <a:lstStyle/>
          <a:p>
            <a:pPr marL="98425" indent="0">
              <a:lnSpc>
                <a:spcPts val="3240"/>
              </a:lnSpc>
              <a:spcBef>
                <a:spcPts val="1600"/>
              </a:spcBef>
              <a:spcAft>
                <a:spcPts val="600"/>
              </a:spcAft>
              <a:buNone/>
            </a:pPr>
            <a:r>
              <a:rPr lang="en-US" sz="2800" dirty="0">
                <a:solidFill>
                  <a:schemeClr val="accent2"/>
                </a:solidFill>
              </a:rPr>
              <a:t>Introduction: </a:t>
            </a:r>
            <a:r>
              <a:rPr lang="en-US" sz="2800" dirty="0">
                <a:solidFill>
                  <a:schemeClr val="tx1"/>
                </a:solidFill>
              </a:rPr>
              <a:t>Sequencing of Treatment for CLL</a:t>
            </a:r>
          </a:p>
          <a:p>
            <a:pPr marL="98425" indent="0">
              <a:lnSpc>
                <a:spcPts val="3240"/>
              </a:lnSpc>
              <a:spcBef>
                <a:spcPts val="1600"/>
              </a:spcBef>
              <a:spcAft>
                <a:spcPts val="600"/>
              </a:spcAft>
              <a:buNone/>
            </a:pPr>
            <a:r>
              <a:rPr lang="en-US" sz="2800" dirty="0">
                <a:solidFill>
                  <a:schemeClr val="accent2"/>
                </a:solidFill>
              </a:rPr>
              <a:t>Module 1: </a:t>
            </a:r>
            <a:r>
              <a:rPr lang="en-US" sz="2800" dirty="0">
                <a:solidFill>
                  <a:schemeClr val="tx1"/>
                </a:solidFill>
              </a:rPr>
              <a:t>Clinician Survey Results</a:t>
            </a:r>
            <a:endParaRPr lang="en-US" sz="2800" dirty="0">
              <a:solidFill>
                <a:schemeClr val="accent2"/>
              </a:solidFill>
            </a:endParaRPr>
          </a:p>
          <a:p>
            <a:pPr marL="98425" indent="0">
              <a:lnSpc>
                <a:spcPts val="3240"/>
              </a:lnSpc>
              <a:spcBef>
                <a:spcPts val="1600"/>
              </a:spcBef>
              <a:spcAft>
                <a:spcPts val="600"/>
              </a:spcAft>
              <a:buNone/>
            </a:pPr>
            <a:r>
              <a:rPr lang="en-US" sz="2800" dirty="0">
                <a:solidFill>
                  <a:schemeClr val="accent2"/>
                </a:solidFill>
              </a:rPr>
              <a:t>Module 2: </a:t>
            </a:r>
            <a:r>
              <a:rPr lang="en-US" sz="2800" dirty="0">
                <a:solidFill>
                  <a:schemeClr val="tx1"/>
                </a:solidFill>
              </a:rPr>
              <a:t>Noncovalent BTK Inhibitor Pirtobrutinib</a:t>
            </a:r>
          </a:p>
          <a:p>
            <a:pPr marL="98425" indent="0">
              <a:lnSpc>
                <a:spcPts val="3240"/>
              </a:lnSpc>
              <a:spcBef>
                <a:spcPts val="1600"/>
              </a:spcBef>
              <a:spcAft>
                <a:spcPts val="600"/>
              </a:spcAft>
              <a:buNone/>
            </a:pPr>
            <a:r>
              <a:rPr lang="en-US" sz="2800" dirty="0">
                <a:solidFill>
                  <a:schemeClr val="accent2"/>
                </a:solidFill>
              </a:rPr>
              <a:t>Module 3: </a:t>
            </a:r>
            <a:r>
              <a:rPr lang="en-US" sz="2800" dirty="0">
                <a:solidFill>
                  <a:schemeClr val="tx1"/>
                </a:solidFill>
              </a:rPr>
              <a:t>Clinician Survey Results</a:t>
            </a:r>
          </a:p>
          <a:p>
            <a:pPr marL="98425" indent="0">
              <a:lnSpc>
                <a:spcPts val="3240"/>
              </a:lnSpc>
              <a:spcBef>
                <a:spcPts val="1600"/>
              </a:spcBef>
              <a:spcAft>
                <a:spcPts val="600"/>
              </a:spcAft>
              <a:buNone/>
            </a:pPr>
            <a:r>
              <a:rPr lang="en-US" sz="2800" dirty="0">
                <a:solidFill>
                  <a:schemeClr val="accent2"/>
                </a:solidFill>
              </a:rPr>
              <a:t>Module 4: </a:t>
            </a:r>
            <a:r>
              <a:rPr lang="en-US" sz="2800" dirty="0">
                <a:solidFill>
                  <a:schemeClr val="tx1"/>
                </a:solidFill>
              </a:rPr>
              <a:t>CAR T-Cell Therapy</a:t>
            </a:r>
          </a:p>
          <a:p>
            <a:pPr marL="98425" indent="0">
              <a:lnSpc>
                <a:spcPts val="3240"/>
              </a:lnSpc>
              <a:spcBef>
                <a:spcPts val="1600"/>
              </a:spcBef>
              <a:spcAft>
                <a:spcPts val="600"/>
              </a:spcAft>
              <a:buNone/>
            </a:pPr>
            <a:r>
              <a:rPr lang="en-US" sz="2800" dirty="0">
                <a:solidFill>
                  <a:schemeClr val="accent2"/>
                </a:solidFill>
              </a:rPr>
              <a:t>Module 5: </a:t>
            </a:r>
            <a:r>
              <a:rPr lang="en-US" sz="2800" dirty="0">
                <a:solidFill>
                  <a:schemeClr val="tx1"/>
                </a:solidFill>
              </a:rPr>
              <a:t>Clinician Survey Results</a:t>
            </a:r>
          </a:p>
          <a:p>
            <a:pPr marL="98425" indent="0">
              <a:lnSpc>
                <a:spcPts val="3240"/>
              </a:lnSpc>
              <a:spcBef>
                <a:spcPts val="1600"/>
              </a:spcBef>
              <a:spcAft>
                <a:spcPts val="600"/>
              </a:spcAft>
              <a:buNone/>
            </a:pPr>
            <a:r>
              <a:rPr lang="en-US" sz="2800" dirty="0">
                <a:solidFill>
                  <a:schemeClr val="accent2"/>
                </a:solidFill>
              </a:rPr>
              <a:t>Module 6: </a:t>
            </a:r>
            <a:r>
              <a:rPr lang="en-US" sz="2800" dirty="0">
                <a:solidFill>
                  <a:schemeClr val="tx1"/>
                </a:solidFill>
              </a:rPr>
              <a:t>Bispecific Antibodies and Promising Investigational Strategies</a:t>
            </a:r>
          </a:p>
        </p:txBody>
      </p:sp>
    </p:spTree>
    <p:custDataLst>
      <p:tags r:id="rId1"/>
    </p:custDataLst>
    <p:extLst>
      <p:ext uri="{BB962C8B-B14F-4D97-AF65-F5344CB8AC3E}">
        <p14:creationId xmlns:p14="http://schemas.microsoft.com/office/powerpoint/2010/main" val="30994094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KPI_CFG_REPOLL" val="true"/>
  <p:tag name="KPI_CFG_RPCLEARS" val="true"/>
  <p:tag name="KPI_CFG_FB_TYPE" val="Tiny Counter"/>
  <p:tag name="KPI_CFG_FB_MONITOR" val="Slide Show Monitor"/>
  <p:tag name="KPI_CFG_FB_POSITION" val="Bottom Right"/>
  <p:tag name="KPI_CFG_INS_CLK" val="false"/>
  <p:tag name="KPI_CFG_UNITS" val="1"/>
  <p:tag name="KPI_CFG_SPEED" val="false"/>
  <p:tag name="KPI_SLIDE_COUNT" val="89"/>
  <p:tag name="KPI_VERSION" val="2.0.10292.1"/>
  <p:tag name="KPI_STORAGE" val="&lt;keypoint&quot;&quot;&lt;roster&quot;&quot;&lt;currentId&quot;200&quot;&gt;&lt;trIndex&quot;&quot;&lt;tr(@tid:1@pid:1)&quot;&quot;&lt;v&quot;1&quot;&gt;&gt;&lt;tr(@tid:1@pid:2)&quot;&quot;&lt;v&quot;2&quot;&gt;&gt;&lt;tr(@tid:1@pid:3)&quot;&quot;&lt;v&quot;3&quot;&gt;&gt;&lt;tr(@tid:1@pid:4)&quot;&quot;&lt;v&quot;4&quot;&gt;&gt;&lt;tr(@tid:1@pid:5)&quot;&quot;&lt;v&quot;5&quot;&gt;&gt;&lt;tr(@tid:1@pid:6)&quot;&quot;&lt;v&quot;6&quot;&gt;&gt;&lt;tr(@tid:1@pid:7)&quot;&quot;&lt;v&quot;7&quot;&gt;&gt;&lt;tr(@tid:1@pid:8)&quot;&quot;&lt;v&quot;8&quot;&gt;&gt;&lt;tr(@tid:1@pid:9)&quot;&quot;&lt;v&quot;9&quot;&gt;&gt;&lt;tr(@tid:1@pid:10)&quot;&quot;&lt;v&quot;10&quot;&gt;&gt;&lt;tr(@tid:1@pid:11)&quot;&quot;&lt;v&quot;11&quot;&gt;&gt;&lt;tr(@tid:1@pid:12)&quot;&quot;&lt;v&quot;12&quot;&gt;&gt;&lt;tr(@tid:1@pid:13)&quot;&quot;&lt;v&quot;13&quot;&gt;&gt;&lt;tr(@tid:1@pid:14)&quot;&quot;&lt;v&quot;14&quot;&gt;&gt;&lt;tr(@tid:1@pid:15)&quot;&quot;&lt;v&quot;15&quot;&gt;&gt;&lt;tr(@tid:1@pid:16)&quot;&quot;&lt;v&quot;16&quot;&gt;&gt;&lt;tr(@tid:1@pid:17)&quot;&quot;&lt;v&quot;17&quot;&gt;&gt;&lt;tr(@tid:1@pid:18)&quot;&quot;&lt;v&quot;18&quot;&gt;&gt;&lt;tr(@tid:1@pid:19)&quot;&quot;&lt;v&quot;19&quot;&gt;&gt;&lt;tr(@tid:1@pid:20)&quot;&quot;&lt;v&quot;20&quot;&gt;&gt;&lt;tr(@tid:1@pid:21)&quot;&quot;&lt;v&quot;21&quot;&gt;&gt;&lt;tr(@tid:1@pid:22)&quot;&quot;&lt;v&quot;22&quot;&gt;&gt;&lt;tr(@tid:1@pid:23)&quot;&quot;&lt;v&quot;23&quot;&gt;&gt;&lt;tr(@tid:1@pid:24)&quot;&quot;&lt;v&quot;24&quot;&gt;&gt;&lt;tr(@tid:1@pid:25)&quot;&quot;&lt;v&quot;25&quot;&gt;&gt;&lt;tr(@tid:1@pid:26)&quot;&quot;&lt;v&quot;26&quot;&gt;&gt;&lt;tr(@tid:1@pid:27)&quot;&quot;&lt;v&quot;27&quot;&gt;&gt;&lt;tr(@tid:1@pid:28)&quot;&quot;&lt;v&quot;28&quot;&gt;&gt;&lt;tr(@tid:1@pid:29)&quot;&quot;&lt;v&quot;29&quot;&gt;&gt;&lt;tr(@tid:1@pid:30)&quot;&quot;&lt;v&quot;30&quot;&gt;&gt;&lt;tr(@tid:1@pid:31)&quot;&quot;&lt;v&quot;31&quot;&gt;&gt;&lt;tr(@tid:1@pid:32)&quot;&quot;&lt;v&quot;32&quot;&gt;&gt;&lt;tr(@tid:1@pid:33)&quot;&quot;&lt;v&quot;33&quot;&gt;&gt;&lt;tr(@tid:1@pid:34)&quot;&quot;&lt;v&quot;34&quot;&gt;&gt;&lt;tr(@tid:1@pid:35)&quot;&quot;&lt;v&quot;35&quot;&gt;&gt;&lt;tr(@tid:1@pid:36)&quot;&quot;&lt;v&quot;36&quot;&gt;&gt;&lt;tr(@tid:1@pid:37)&quot;&quot;&lt;v&quot;37&quot;&gt;&gt;&lt;tr(@tid:1@pid:38)&quot;&quot;&lt;v&quot;38&quot;&gt;&gt;&lt;tr(@tid:1@pid:39)&quot;&quot;&lt;v&quot;39&quot;&gt;&gt;&lt;tr(@tid:1@pid:40)&quot;&quot;&lt;v&quot;40&quot;&gt;&gt;&lt;tr(@tid:1@pid:41)&quot;&quot;&lt;v&quot;41&quot;&gt;&gt;&lt;tr(@tid:1@pid:42)&quot;&quot;&lt;v&quot;42&quot;&gt;&gt;&lt;tr(@tid:1@pid:43)&quot;&quot;&lt;v&quot;43&quot;&gt;&gt;&lt;tr(@tid:1@pid:44)&quot;&quot;&lt;v&quot;44&quot;&gt;&gt;&lt;tr(@tid:1@pid:45)&quot;&quot;&lt;v&quot;45&quot;&gt;&gt;&lt;tr(@tid:1@pid:46)&quot;&quot;&lt;v&quot;46&quot;&gt;&gt;&lt;tr(@tid:1@pid:47)&quot;&quot;&lt;v&quot;47&quot;&gt;&gt;&lt;tr(@tid:1@pid:48)&quot;&quot;&lt;v&quot;48&quot;&gt;&gt;&lt;tr(@tid:1@pid:49)&quot;&quot;&lt;v&quot;49&quot;&gt;&gt;&lt;tr(@tid:1@pid:50)&quot;&quot;&lt;v&quot;50&quot;&gt;&gt;&lt;tr(@tid:1@pid:51)&quot;&quot;&lt;v&quot;51&quot;&gt;&gt;&lt;tr(@tid:1@pid:52)&quot;&quot;&lt;v&quot;52&quot;&gt;&gt;&lt;tr(@tid:1@pid:53)&quot;&quot;&lt;v&quot;53&quot;&gt;&gt;&lt;tr(@tid:1@pid:54)&quot;&quot;&lt;v&quot;54&quot;&gt;&gt;&lt;tr(@tid:1@pid:55)&quot;&quot;&lt;v&quot;55&quot;&gt;&gt;&lt;tr(@tid:1@pid:56)&quot;&quot;&lt;v&quot;56&quot;&gt;&gt;&lt;tr(@tid:1@pid:57)&quot;&quot;&lt;v&quot;57&quot;&gt;&gt;&lt;tr(@tid:1@pid:58)&quot;&quot;&lt;v&quot;58&quot;&gt;&gt;&lt;tr(@tid:1@pid:59)&quot;&quot;&lt;v&quot;59&quot;&gt;&gt;&lt;tr(@tid:1@pid:60)&quot;&quot;&lt;v&quot;60&quot;&gt;&gt;&lt;tr(@tid:1@pid:61)&quot;&quot;&lt;v&quot;61&quot;&gt;&gt;&lt;tr(@tid:1@pid:62)&quot;&quot;&lt;v&quot;62&quot;&gt;&gt;&lt;tr(@tid:1@pid:63)&quot;&quot;&lt;v&quot;63&quot;&gt;&gt;&lt;tr(@tid:1@pid:64)&quot;&quot;&lt;v&quot;64&quot;&gt;&gt;&lt;tr(@tid:1@pid:65)&quot;&quot;&lt;v&quot;65&quot;&gt;&gt;&lt;tr(@tid:1@pid:66)&quot;&quot;&lt;v&quot;66&quot;&gt;&gt;&lt;tr(@tid:1@pid:67)&quot;&quot;&lt;v&quot;67&quot;&gt;&gt;&lt;tr(@tid:1@pid:68)&quot;&quot;&lt;v&quot;68&quot;&gt;&gt;&lt;tr(@tid:1@pid:69)&quot;&quot;&lt;v&quot;69&quot;&gt;&gt;&lt;tr(@tid:1@pid:70)&quot;&quot;&lt;v&quot;70&quot;&gt;&gt;&lt;tr(@tid:1@pid:71)&quot;&quot;&lt;v&quot;71&quot;&gt;&gt;&lt;tr(@tid:1@pid:72)&quot;&quot;&lt;v&quot;72&quot;&gt;&gt;&lt;tr(@tid:1@pid:73)&quot;&quot;&lt;v&quot;73&quot;&gt;&gt;&lt;tr(@tid:1@pid:74)&quot;&quot;&lt;v&quot;74&quot;&gt;&gt;&lt;tr(@tid:1@pid:75)&quot;&quot;&lt;v&quot;75&quot;&gt;&gt;&lt;tr(@tid:1@pid:76)&quot;&quot;&lt;v&quot;76&quot;&gt;&gt;&lt;tr(@tid:1@pid:77)&quot;&quot;&lt;v&quot;77&quot;&gt;&gt;&lt;tr(@tid:1@pid:78)&quot;&quot;&lt;v&quot;78&quot;&gt;&gt;&lt;tr(@tid:1@pid:79)&quot;&quot;&lt;v&quot;79&quot;&gt;&gt;&lt;tr(@tid:1@pid:80)&quot;&quot;&lt;v&quot;80&quot;&gt;&gt;&lt;tr(@tid:1@pid:81)&quot;&quot;&lt;v&quot;81&quot;&gt;&gt;&lt;tr(@tid:1@pid:82)&quot;&quot;&lt;v&quot;82&quot;&gt;&gt;&lt;tr(@tid:1@pid:83)&quot;&quot;&lt;v&quot;83&quot;&gt;&gt;&lt;tr(@tid:1@pid:84)&quot;&quot;&lt;v&quot;84&quot;&gt;&gt;&lt;tr(@tid:1@pid:85)&quot;&quot;&lt;v&quot;85&quot;&gt;&gt;&lt;tr(@tid:1@pid:86)&quot;&quot;&lt;v&quot;86&quot;&gt;&gt;&lt;tr(@tid:1@pid:87)&quot;&quot;&lt;v&quot;87&quot;&gt;&gt;&lt;tr(@tid:1@pid:88)&quot;&quot;&lt;v&quot;88&quot;&gt;&gt;&lt;tr(@tid:1@pid:89)&quot;&quot;&lt;v&quot;89&quot;&gt;&gt;&lt;tr(@tid:1@pid:90)&quot;&quot;&lt;v&quot;90&quot;&gt;&gt;&lt;tr(@tid:1@pid:91)&quot;&quot;&lt;v&quot;91&quot;&gt;&gt;&lt;tr(@tid:1@pid:92)&quot;&quot;&lt;v&quot;92&quot;&gt;&gt;&lt;tr(@tid:1@pid:93)&quot;&quot;&lt;v&quot;93&quot;&gt;&gt;&lt;tr(@tid:1@pid:94)&quot;&quot;&lt;v&quot;94&quot;&gt;&gt;&lt;tr(@tid:1@pid:95)&quot;&quot;&lt;v&quot;95&quot;&gt;&gt;&lt;tr(@tid:1@pid:96)&quot;&quot;&lt;v&quot;96&quot;&gt;&gt;&lt;tr(@tid:1@pid:97)&quot;&quot;&lt;v&quot;97&quot;&gt;&gt;&lt;tr(@tid:1@pid:98)&quot;&quot;&lt;v&quot;98&quot;&gt;&gt;&lt;tr(@tid:1@pid:99)&quot;&quot;&lt;v&quot;99&quot;&gt;&gt;&lt;tr(@tid:1@pid:100)&quot;&quot;&lt;v&quot;100&quot;&gt;&gt;&lt;tr(@tid:2@pid:1)&quot;&quot;&lt;v&quot;101&quot;&gt;&gt;&lt;tr(@tid:2@pid:2)&quot;&quot;&lt;v&quot;102&quot;&gt;&gt;&lt;tr(@tid:2@pid:3)&quot;&quot;&lt;v&quot;103&quot;&gt;&gt;&lt;tr(@tid:2@pid:4)&quot;&quot;&lt;v&quot;104&quot;&gt;&gt;&lt;tr(@tid:2@pid:5)&quot;&quot;&lt;v&quot;105&quot;&gt;&gt;&lt;tr(@tid:2@pid:6)&quot;&quot;&lt;v&quot;106&quot;&gt;&gt;&lt;tr(@tid:2@pid:7)&quot;&quot;&lt;v&quot;107&quot;&gt;&gt;&lt;tr(@tid:2@pid:8)&quot;&quot;&lt;v&quot;108&quot;&gt;&gt;&lt;tr(@tid:2@pid:9)&quot;&quot;&lt;v&quot;109&quot;&gt;&gt;&lt;tr(@tid:2@pid:10)&quot;&quot;&lt;v&quot;110&quot;&gt;&gt;&lt;tr(@tid:2@pid:11)&quot;&quot;&lt;v&quot;111&quot;&gt;&gt;&lt;tr(@tid:2@pid:12)&quot;&quot;&lt;v&quot;112&quot;&gt;&gt;&lt;tr(@tid:2@pid:13)&quot;&quot;&lt;v&quot;113&quot;&gt;&gt;&lt;tr(@tid:2@pid:14)&quot;&quot;&lt;v&quot;114&quot;&gt;&gt;&lt;tr(@tid:2@pid:15)&quot;&quot;&lt;v&quot;115&quot;&gt;&gt;&lt;tr(@tid:2@pid:16)&quot;&quot;&lt;v&quot;116&quot;&gt;&gt;&lt;tr(@tid:2@pid:17)&quot;&quot;&lt;v&quot;117&quot;&gt;&gt;&lt;tr(@tid:2@pid:18)&quot;&quot;&lt;v&quot;118&quot;&gt;&gt;&lt;tr(@tid:2@pid:19)&quot;&quot;&lt;v&quot;119&quot;&gt;&gt;&lt;tr(@tid:2@pid:20)&quot;&quot;&lt;v&quot;120&quot;&gt;&gt;&lt;tr(@tid:2@pid:21)&quot;&quot;&lt;v&quot;121&quot;&gt;&gt;&lt;tr(@tid:2@pid:22)&quot;&quot;&lt;v&quot;122&quot;&gt;&gt;&lt;tr(@tid:2@pid:23)&quot;&quot;&lt;v&quot;123&quot;&gt;&gt;&lt;tr(@tid:2@pid:24)&quot;&quot;&lt;v&quot;124&quot;&gt;&gt;&lt;tr(@tid:2@pid:25)&quot;&quot;&lt;v&quot;125&quot;&gt;&gt;&lt;tr(@tid:2@pid:26)&quot;&quot;&lt;v&quot;126&quot;&gt;&gt;&lt;tr(@tid:2@pid:27)&quot;&quot;&lt;v&quot;127&quot;&gt;&gt;&lt;tr(@tid:2@pid:28)&quot;&quot;&lt;v&quot;128&quot;&gt;&gt;&lt;tr(@tid:2@pid:29)&quot;&quot;&lt;v&quot;129&quot;&gt;&gt;&lt;tr(@tid:2@pid:30)&quot;&quot;&lt;v&quot;130&quot;&gt;&gt;&lt;tr(@tid:2@pid:31)&quot;&quot;&lt;v&quot;131&quot;&gt;&gt;&lt;tr(@tid:2@pid:32)&quot;&quot;&lt;v&quot;132&quot;&gt;&gt;&lt;tr(@tid:2@pid:33)&quot;&quot;&lt;v&quot;133&quot;&gt;&gt;&lt;tr(@tid:2@pid:34)&quot;&quot;&lt;v&quot;134&quot;&gt;&gt;&lt;tr(@tid:2@pid:35)&quot;&quot;&lt;v&quot;135&quot;&gt;&gt;&lt;tr(@tid:2@pid:36)&quot;&quot;&lt;v&quot;136&quot;&gt;&gt;&lt;tr(@tid:2@pid:37)&quot;&quot;&lt;v&quot;137&quot;&gt;&gt;&lt;tr(@tid:2@pid:38)&quot;&quot;&lt;v&quot;138&quot;&gt;&gt;&lt;tr(@tid:2@pid:39)&quot;&quot;&lt;v&quot;139&quot;&gt;&gt;&lt;tr(@tid:2@pid:40)&quot;&quot;&lt;v&quot;140&quot;&gt;&gt;&lt;tr(@tid:2@pid:41)&quot;&quot;&lt;v&quot;141&quot;&gt;&gt;&lt;tr(@tid:2@pid:42)&quot;&quot;&lt;v&quot;142&quot;&gt;&gt;&lt;tr(@tid:2@pid:43)&quot;&quot;&lt;v&quot;143&quot;&gt;&gt;&lt;tr(@tid:2@pid:44)&quot;&quot;&lt;v&quot;144&quot;&gt;&gt;&lt;tr(@tid:2@pid:45)&quot;&quot;&lt;v&quot;145&quot;&gt;&gt;&lt;tr(@tid:2@pid:46)&quot;&quot;&lt;v&quot;146&quot;&gt;&gt;&lt;tr(@tid:2@pid:47)&quot;&quot;&lt;v&quot;147&quot;&gt;&gt;&lt;tr(@tid:2@pid:48)&quot;&quot;&lt;v&quot;148&quot;&gt;&gt;&lt;tr(@tid:2@pid:49)&quot;&quot;&lt;v&quot;149&quot;&gt;&gt;&lt;tr(@tid:2@pid:50)&quot;&quot;&lt;v&quot;150&quot;&gt;&gt;&lt;tr(@tid:2@pid:51)&quot;&quot;&lt;v&quot;151&quot;&gt;&gt;&lt;tr(@tid:2@pid:52)&quot;&quot;&lt;v&quot;152&quot;&gt;&gt;&lt;tr(@tid:2@pid:53)&quot;&quot;&lt;v&quot;153&quot;&gt;&gt;&lt;tr(@tid:2@pid:54)&quot;&quot;&lt;v&quot;154&quot;&gt;&gt;&lt;tr(@tid:2@pid:55)&quot;&quot;&lt;v&quot;155&quot;&gt;&gt;&lt;tr(@tid:2@pid:56)&quot;&quot;&lt;v&quot;156&quot;&gt;&gt;&lt;tr(@tid:2@pid:57)&quot;&quot;&lt;v&quot;157&quot;&gt;&gt;&lt;tr(@tid:2@pid:58)&quot;&quot;&lt;v&quot;158&quot;&gt;&gt;&lt;tr(@tid:2@pid:59)&quot;&quot;&lt;v&quot;159&quot;&gt;&gt;&lt;tr(@tid:2@pid:60)&quot;&quot;&lt;v&quot;160&quot;&gt;&gt;&lt;tr(@tid:2@pid:61)&quot;&quot;&lt;v&quot;161&quot;&gt;&gt;&lt;tr(@tid:2@pid:62)&quot;&quot;&lt;v&quot;162&quot;&gt;&gt;&lt;tr(@tid:2@pid:63)&quot;&quot;&lt;v&quot;163&quot;&gt;&gt;&lt;tr(@tid:2@pid:64)&quot;&quot;&lt;v&quot;164&quot;&gt;&gt;&lt;tr(@tid:2@pid:65)&quot;&quot;&lt;v&quot;165&quot;&gt;&gt;&lt;tr(@tid:2@pid:66)&quot;&quot;&lt;v&quot;166&quot;&gt;&gt;&lt;tr(@tid:2@pid:67)&quot;&quot;&lt;v&quot;167&quot;&gt;&gt;&lt;tr(@tid:2@pid:68)&quot;&quot;&lt;v&quot;168&quot;&gt;&gt;&lt;tr(@tid:2@pid:69)&quot;&quot;&lt;v&quot;169&quot;&gt;&gt;&lt;tr(@tid:2@pid:70)&quot;&quot;&lt;v&quot;170&quot;&gt;&gt;&lt;tr(@tid:2@pid:71)&quot;&quot;&lt;v&quot;171&quot;&gt;&gt;&lt;tr(@tid:2@pid:72)&quot;&quot;&lt;v&quot;172&quot;&gt;&gt;&lt;tr(@tid:2@pid:73)&quot;&quot;&lt;v&quot;173&quot;&gt;&gt;&lt;tr(@tid:2@pid:74)&quot;&quot;&lt;v&quot;174&quot;&gt;&gt;&lt;tr(@tid:2@pid:75)&quot;&quot;&lt;v&quot;175&quot;&gt;&gt;&lt;tr(@tid:2@pid:76)&quot;&quot;&lt;v&quot;176&quot;&gt;&gt;&lt;tr(@tid:2@pid:77)&quot;&quot;&lt;v&quot;177&quot;&gt;&gt;&lt;tr(@tid:2@pid:78)&quot;&quot;&lt;v&quot;178&quot;&gt;&gt;&lt;tr(@tid:2@pid:79)&quot;&quot;&lt;v&quot;179&quot;&gt;&gt;&lt;tr(@tid:2@pid:80)&quot;&quot;&lt;v&quot;180&quot;&gt;&gt;&lt;tr(@tid:2@pid:81)&quot;&quot;&lt;v&quot;181&quot;&gt;&gt;&lt;tr(@tid:2@pid:82)&quot;&quot;&lt;v&quot;182&quot;&gt;&gt;&lt;tr(@tid:2@pid:83)&quot;&quot;&lt;v&quot;183&quot;&gt;&gt;&lt;tr(@tid:2@pid:84)&quot;&quot;&lt;v&quot;184&quot;&gt;&gt;&lt;tr(@tid:2@pid:85)&quot;&quot;&lt;v&quot;185&quot;&gt;&gt;&lt;tr(@tid:2@pid:86)&quot;&quot;&lt;v&quot;186&quot;&gt;&gt;&lt;tr(@tid:2@pid:87)&quot;&quot;&lt;v&quot;187&quot;&gt;&gt;&lt;tr(@tid:2@pid:88)&quot;&quot;&lt;v&quot;188&quot;&gt;&gt;&lt;tr(@tid:2@pid:89)&quot;&quot;&lt;v&quot;189&quot;&gt;&gt;&lt;tr(@tid:2@pid:90)&quot;&quot;&lt;v&quot;190&quot;&gt;&gt;&lt;tr(@tid:2@pid:91)&quot;&quot;&lt;v&quot;191&quot;&gt;&gt;&lt;tr(@tid:2@pid:92)&quot;&quot;&lt;v&quot;192&quot;&gt;&gt;&lt;tr(@tid:2@pid:93)&quot;&quot;&lt;v&quot;193&quot;&gt;&gt;&lt;tr(@tid:2@pid:94)&quot;&quot;&lt;v&quot;194&quot;&gt;&gt;&lt;tr(@tid:2@pid:95)&quot;&quot;&lt;v&quot;195&quot;&gt;&gt;&lt;tr(@tid:2@pid:96)&quot;&quot;&lt;v&quot;196&quot;&gt;&gt;&lt;tr(@tid:2@pid:97)&quot;&quot;&lt;v&quot;197&quot;&gt;&gt;&lt;tr(@tid:2@pid:98)&quot;&quot;&lt;v&quot;198&quot;&gt;&gt;&lt;tr(@tid:2@pid:99)&quot;&quot;&lt;v&quot;199&quot;&gt;&gt;&lt;tr(@tid:2@pid:100)&quot;&quot;&lt;v&quot;200&quot;&gt;&gt;&gt;&lt;people&quot;&quot;&lt;p(@id:101)&quot;&quot;&lt;f(@i:0)&quot;Keypad&quot;&gt;&lt;f(@i:1)&quot;1&quot;&gt;&gt;&lt;p(@id:102)&quot;&quot;&lt;f(@i:0)&quot;Keypad&quot;&gt;&lt;f(@i:1)&quot;2&quot;&gt;&gt;&lt;p(@id:103)&quot;&quot;&lt;f(@i:0)&quot;Keypad&quot;&gt;&lt;f(@i:1)&quot;3&quot;&gt;&gt;&lt;p(@id:104)&quot;&quot;&lt;f(@i:0)&quot;Keypad&quot;&gt;&lt;f(@i:1)&quot;4&quot;&gt;&gt;&lt;p(@id:105)&quot;&quot;&lt;f(@i:0)&quot;Keypad&quot;&gt;&lt;f(@i:1)&quot;5&quot;&gt;&gt;&lt;p(@id:106)&quot;&quot;&lt;f(@i:0)&quot;Keypad&quot;&gt;&lt;f(@i:1)&quot;6&quot;&gt;&gt;&lt;p(@id:107)&quot;&quot;&lt;f(@i:0)&quot;Keypad&quot;&gt;&lt;f(@i:1)&quot;7&quot;&gt;&gt;&lt;p(@id:108)&quot;&quot;&lt;f(@i:0)&quot;Keypad&quot;&gt;&lt;f(@i:1)&quot;8&quot;&gt;&gt;&lt;p(@id:109)&quot;&quot;&lt;f(@i:0)&quot;Keypad&quot;&gt;&lt;f(@i:1)&quot;9&quot;&gt;&gt;&lt;p(@id:110)&quot;&quot;&lt;f(@i:0)&quot;Keypad&quot;&gt;&lt;f(@i:1)&quot;10&quot;&gt;&gt;&lt;p(@id:111)&quot;&quot;&lt;f(@i:0)&quot;Keypad&quot;&gt;&lt;f(@i:1)&quot;11&quot;&gt;&gt;&lt;p(@id:112)&quot;&quot;&lt;f(@i:0)&quot;Keypad&quot;&gt;&lt;f(@i:1)&quot;12&quot;&gt;&gt;&lt;p(@id:113)&quot;&quot;&lt;f(@i:0)&quot;Keypad&quot;&gt;&lt;f(@i:1)&quot;13&quot;&gt;&gt;&lt;p(@id:114)&quot;&quot;&lt;f(@i:0)&quot;Keypad&quot;&gt;&lt;f(@i:1)&quot;14&quot;&gt;&gt;&lt;p(@id:115)&quot;&quot;&lt;f(@i:0)&quot;Keypad&quot;&gt;&lt;f(@i:1)&quot;15&quot;&gt;&gt;&lt;p(@id:116)&quot;&quot;&lt;f(@i:0)&quot;Keypad&quot;&gt;&lt;f(@i:1)&quot;16&quot;&gt;&gt;&lt;p(@id:117)&quot;&quot;&lt;f(@i:0)&quot;Keypad&quot;&gt;&lt;f(@i:1)&quot;17&quot;&gt;&gt;&lt;p(@id:118)&quot;&quot;&lt;f(@i:0)&quot;Keypad&quot;&gt;&lt;f(@i:1)&quot;18&quot;&gt;&gt;&lt;p(@id:119)&quot;&quot;&lt;f(@i:0)&quot;Keypad&quot;&gt;&lt;f(@i:1)&quot;19&quot;&gt;&gt;&lt;p(@id:120)&quot;&quot;&lt;f(@i:0)&quot;Keypad&quot;&gt;&lt;f(@i:1)&quot;20&quot;&gt;&gt;&lt;p(@id:121)&quot;&quot;&lt;f(@i:0)&quot;Keypad&quot;&gt;&lt;f(@i:1)&quot;21&quot;&gt;&gt;&lt;p(@id:122)&quot;&quot;&lt;f(@i:0)&quot;Keypad&quot;&gt;&lt;f(@i:1)&quot;22&quot;&gt;&gt;&lt;p(@id:123)&quot;&quot;&lt;f(@i:0)&quot;Keypad&quot;&gt;&lt;f(@i:1)&quot;23&quot;&gt;&gt;&lt;p(@id:124)&quot;&quot;&lt;f(@i:0)&quot;Keypad&quot;&gt;&lt;f(@i:1)&quot;24&quot;&gt;&gt;&lt;p(@id:125)&quot;&quot;&lt;f(@i:0)&quot;Keypad&quot;&gt;&lt;f(@i:1)&quot;25&quot;&gt;&gt;&lt;p(@id:126)&quot;&quot;&lt;f(@i:0)&quot;Keypad&quot;&gt;&lt;f(@i:1)&quot;26&quot;&gt;&gt;&lt;p(@id:127)&quot;&quot;&lt;f(@i:0)&quot;Keypad&quot;&gt;&lt;f(@i:1)&quot;27&quot;&gt;&gt;&lt;p(@id:128)&quot;&quot;&lt;f(@i:0)&quot;Keypad&quot;&gt;&lt;f(@i:1)&quot;28&quot;&gt;&gt;&lt;p(@id:129)&quot;&quot;&lt;f(@i:0)&quot;Keypad&quot;&gt;&lt;f(@i:1)&quot;29&quot;&gt;&gt;&lt;p(@id:130)&quot;&quot;&lt;f(@i:0)&quot;Keypad&quot;&gt;&lt;f(@i:1)&quot;30&quot;&gt;&gt;&lt;p(@id:131)&quot;&quot;&lt;f(@i:0)&quot;Keypad&quot;&gt;&lt;f(@i:1)&quot;31&quot;&gt;&gt;&lt;p(@id:132)&quot;&quot;&lt;f(@i:0)&quot;Keypad&quot;&gt;&lt;f(@i:1)&quot;32&quot;&gt;&gt;&lt;p(@id:133)&quot;&quot;&lt;f(@i:0)&quot;Keypad&quot;&gt;&lt;f(@i:1)&quot;33&quot;&gt;&gt;&lt;p(@id:134)&quot;&quot;&lt;f(@i:0)&quot;Keypad&quot;&gt;&lt;f(@i:1)&quot;34&quot;&gt;&gt;&lt;p(@id:135)&quot;&quot;&lt;f(@i:0)&quot;Keypad&quot;&gt;&lt;f(@i:1)&quot;35&quot;&gt;&gt;&lt;p(@id:136)&quot;&quot;&lt;f(@i:0)&quot;Keypad&quot;&gt;&lt;f(@i:1)&quot;36&quot;&gt;&gt;&lt;p(@id:137)&quot;&quot;&lt;f(@i:0)&quot;Keypad&quot;&gt;&lt;f(@i:1)&quot;37&quot;&gt;&gt;&lt;p(@id:138)&quot;&quot;&lt;f(@i:0)&quot;Keypad&quot;&gt;&lt;f(@i:1)&quot;38&quot;&gt;&gt;&lt;p(@id:139)&quot;&quot;&lt;f(@i:0)&quot;Keypad&quot;&gt;&lt;f(@i:1)&quot;39&quot;&gt;&gt;&lt;p(@id:140)&quot;&quot;&lt;f(@i:0)&quot;Keypad&quot;&gt;&lt;f(@i:1)&quot;40&quot;&gt;&gt;&lt;p(@id:141)&quot;&quot;&lt;f(@i:0)&quot;Keypad&quot;&gt;&lt;f(@i:1)&quot;41&quot;&gt;&gt;&lt;p(@id:142)&quot;&quot;&lt;f(@i:0)&quot;Keypad&quot;&gt;&lt;f(@i:1)&quot;42&quot;&gt;&gt;&lt;p(@id:143)&quot;&quot;&lt;f(@i:0)&quot;Keypad&quot;&gt;&lt;f(@i:1)&quot;43&quot;&gt;&gt;&lt;p(@id:144)&quot;&quot;&lt;f(@i:0)&quot;Keypad&quot;&gt;&lt;f(@i:1)&quot;44&quot;&gt;&gt;&lt;p(@id:145)&quot;&quot;&lt;f(@i:0)&quot;Keypad&quot;&gt;&lt;f(@i:1)&quot;45&quot;&gt;&gt;&lt;p(@id:146)&quot;&quot;&lt;f(@i:0)&quot;Keypad&quot;&gt;&lt;f(@i:1)&quot;46&quot;&gt;&gt;&lt;p(@id:147)&quot;&quot;&lt;f(@i:0)&quot;Keypad&quot;&gt;&lt;f(@i:1)&quot;47&quot;&gt;&gt;&lt;p(@id:148)&quot;&quot;&lt;f(@i:0)&quot;Keypad&quot;&gt;&lt;f(@i:1)&quot;48&quot;&gt;&gt;&lt;p(@id:149)&quot;&quot;&lt;f(@i:0)&quot;Keypad&quot;&gt;&lt;f(@i:1)&quot;49&quot;&gt;&gt;&lt;p(@id:150)&quot;&quot;&lt;f(@i:0)&quot;Keypad&quot;&gt;&lt;f(@i:1)&quot;50&quot;&gt;&gt;&lt;p(@id:151)&quot;&quot;&lt;f(@i:0)&quot;Keypad&quot;&gt;&lt;f(@i:1)&quot;51&quot;&gt;&gt;&lt;p(@id:152)&quot;&quot;&lt;f(@i:0)&quot;Keypad&quot;&gt;&lt;f(@i:1)&quot;52&quot;&gt;&gt;&lt;p(@id:153)&quot;&quot;&lt;f(@i:0)&quot;Keypad&quot;&gt;&lt;f(@i:1)&quot;53&quot;&gt;&gt;&lt;p(@id:154)&quot;&quot;&lt;f(@i:0)&quot;Keypad&quot;&gt;&lt;f(@i:1)&quot;54&quot;&gt;&gt;&lt;p(@id:155)&quot;&quot;&lt;f(@i:0)&quot;Keypad&quot;&gt;&lt;f(@i:1)&quot;55&quot;&gt;&gt;&lt;p(@id:156)&quot;&quot;&lt;f(@i:0)&quot;Keypad&quot;&gt;&lt;f(@i:1)&quot;56&quot;&gt;&gt;&lt;p(@id:157)&quot;&quot;&lt;f(@i:0)&quot;Keypad&quot;&gt;&lt;f(@i:1)&quot;57&quot;&gt;&gt;&lt;p(@id:158)&quot;&quot;&lt;f(@i:0)&quot;Keypad&quot;&gt;&lt;f(@i:1)&quot;58&quot;&gt;&gt;&lt;p(@id:159)&quot;&quot;&lt;f(@i:0)&quot;Keypad&quot;&gt;&lt;f(@i:1)&quot;59&quot;&gt;&gt;&lt;p(@id:160)&quot;&quot;&lt;f(@i:0)&quot;Keypad&quot;&gt;&lt;f(@i:1)&quot;60&quot;&gt;&gt;&lt;p(@id:161)&quot;&quot;&lt;f(@i:0)&quot;Keypad&quot;&gt;&lt;f(@i:1)&quot;61&quot;&gt;&gt;&lt;p(@id:162)&quot;&quot;&lt;f(@i:0)&quot;Keypad&quot;&gt;&lt;f(@i:1)&quot;62&quot;&gt;&gt;&lt;p(@id:163)&quot;&quot;&lt;f(@i:0)&quot;Keypad&quot;&gt;&lt;f(@i:1)&quot;63&quot;&gt;&gt;&lt;p(@id:164)&quot;&quot;&lt;f(@i:0)&quot;Keypad&quot;&gt;&lt;f(@i:1)&quot;64&quot;&gt;&gt;&lt;p(@id:165)&quot;&quot;&lt;f(@i:0)&quot;Keypad&quot;&gt;&lt;f(@i:1)&quot;65&quot;&gt;&gt;&lt;p(@id:166)&quot;&quot;&lt;f(@i:0)&quot;Keypad&quot;&gt;&lt;f(@i:1)&quot;66&quot;&gt;&gt;&lt;p(@id:167)&quot;&quot;&lt;f(@i:0)&quot;Keypad&quot;&gt;&lt;f(@i:1)&quot;67&quot;&gt;&gt;&lt;p(@id:168)&quot;&quot;&lt;f(@i:0)&quot;Keypad&quot;&gt;&lt;f(@i:1)&quot;68&quot;&gt;&gt;&lt;p(@id:169)&quot;&quot;&lt;f(@i:0)&quot;Keypad&quot;&gt;&lt;f(@i:1)&quot;69&quot;&gt;&gt;&lt;p(@id:170)&quot;&quot;&lt;f(@i:0)&quot;Keypad&quot;&gt;&lt;f(@i:1)&quot;70&quot;&gt;&gt;&lt;p(@id:171)&quot;&quot;&lt;f(@i:0)&quot;Keypad&quot;&gt;&lt;f(@i:1)&quot;71&quot;&gt;&gt;&lt;p(@id:172)&quot;&quot;&lt;f(@i:0)&quot;Keypad&quot;&gt;&lt;f(@i:1)&quot;72&quot;&gt;&gt;&lt;p(@id:173)&quot;&quot;&lt;f(@i:0)&quot;Keypad&quot;&gt;&lt;f(@i:1)&quot;73&quot;&gt;&gt;&lt;p(@id:174)&quot;&quot;&lt;f(@i:0)&quot;Keypad&quot;&gt;&lt;f(@i:1)&quot;74&quot;&gt;&gt;&lt;p(@id:175)&quot;&quot;&lt;f(@i:0)&quot;Keypad&quot;&gt;&lt;f(@i:1)&quot;75&quot;&gt;&gt;&lt;p(@id:176)&quot;&quot;&lt;f(@i:0)&quot;Keypad&quot;&gt;&lt;f(@i:1)&quot;76&quot;&gt;&gt;&lt;p(@id:177)&quot;&quot;&lt;f(@i:0)&quot;Keypad&quot;&gt;&lt;f(@i:1)&quot;77&quot;&gt;&gt;&lt;p(@id:178)&quot;&quot;&lt;f(@i:0)&quot;Keypad&quot;&gt;&lt;f(@i:1)&quot;78&quot;&gt;&gt;&lt;p(@id:179)&quot;&quot;&lt;f(@i:0)&quot;Keypad&quot;&gt;&lt;f(@i:1)&quot;79&quot;&gt;&gt;&lt;p(@id:180)&quot;&quot;&lt;f(@i:0)&quot;Keypad&quot;&gt;&lt;f(@i:1)&quot;80&quot;&gt;&gt;&lt;p(@id:181)&quot;&quot;&lt;f(@i:0)&quot;Keypad&quot;&gt;&lt;f(@i:1)&quot;81&quot;&gt;&gt;&lt;p(@id:182)&quot;&quot;&lt;f(@i:0)&quot;Keypad&quot;&gt;&lt;f(@i:1)&quot;82&quot;&gt;&gt;&lt;p(@id:183)&quot;&quot;&lt;f(@i:0)&quot;Keypad&quot;&gt;&lt;f(@i:1)&quot;83&quot;&gt;&gt;&lt;p(@id:184)&quot;&quot;&lt;f(@i:0)&quot;Keypad&quot;&gt;&lt;f(@i:1)&quot;84&quot;&gt;&gt;&lt;p(@id:185)&quot;&quot;&lt;f(@i:0)&quot;Keypad&quot;&gt;&lt;f(@i:1)&quot;85&quot;&gt;&gt;&lt;p(@id:186)&quot;&quot;&lt;f(@i:0)&quot;Keypad&quot;&gt;&lt;f(@i:1)&quot;86&quot;&gt;&gt;&lt;p(@id:187)&quot;&quot;&lt;f(@i:0)&quot;Keypad&quot;&gt;&lt;f(@i:1)&quot;87&quot;&gt;&gt;&lt;p(@id:188)&quot;&quot;&lt;f(@i:0)&quot;Keypad&quot;&gt;&lt;f(@i:1)&quot;88&quot;&gt;&gt;&lt;p(@id:189)&quot;&quot;&lt;f(@i:0)&quot;Keypad&quot;&gt;&lt;f(@i:1)&quot;89&quot;&gt;&gt;&lt;p(@id:190)&quot;&quot;&lt;f(@i:0)&quot;Keypad&quot;&gt;&lt;f(@i:1)&quot;90&quot;&gt;&gt;&lt;p(@id:191)&quot;&quot;&lt;f(@i:0)&quot;Keypad&quot;&gt;&lt;f(@i:1)&quot;91&quot;&gt;&gt;&lt;p(@id:192)&quot;&quot;&lt;f(@i:0)&quot;Keypad&quot;&gt;&lt;f(@i:1)&quot;92&quot;&gt;&gt;&lt;p(@id:193)&quot;&quot;&lt;f(@i:0)&quot;Keypad&quot;&gt;&lt;f(@i:1)&quot;93&quot;&gt;&gt;&lt;p(@id:194)&quot;&quot;&lt;f(@i:0)&quot;Keypad&quot;&gt;&lt;f(@i:1)&quot;94&quot;&gt;&gt;&lt;p(@id:195)&quot;&quot;&lt;f(@i:0)&quot;Keypad&quot;&gt;&lt;f(@i:1)&quot;95&quot;&gt;&gt;&lt;p(@id:196)&quot;&quot;&lt;f(@i:0)&quot;Keypad&quot;&gt;&lt;f(@i:1)&quot;96&quot;&gt;&gt;&lt;p(@id:197)&quot;&quot;&lt;f(@i:0)&quot;Keypad&quot;&gt;&lt;f(@i:1)&quot;97&quot;&gt;&gt;&lt;p(@id:198)&quot;&quot;&lt;f(@i:0)&quot;Keypad&quot;&gt;&lt;f(@i:1)&quot;98&quot;&gt;&gt;&lt;p(@id:199)&quot;&quot;&lt;f(@i:0)&quot;Keypad&quot;&gt;&lt;f(@i:1)&quot;99&quot;&gt;&gt;&lt;p(@id:200)&quot;&quot;&lt;f(@i:0)&quot;Keypad&quot;&gt;&lt;f(@i:1)&quot;100&quot;&gt;&gt;&gt;&lt;fields&quot;&quot;&lt;fld(@i:0)&quot;&quot;&lt;n&quot;First Name&quot;&gt;&gt;&lt;fld(@i:1)&quot;&quot;&lt;n&quot;Last Name&quot;&gt;&gt;&lt;fld(@i:2)&quot;&quot;&lt;n&quot;Entry Disabled&quot;&gt;&gt;&lt;fld(@i:3)&quot;&quot;&lt;n&quot;Participant Group&quot;&gt;&gt;&lt;fld(@i:4)&quot;&quot;&lt;n&quot;Team&quot;&gt;&gt;&lt;fld(@i:5)&quot;&quot;&lt;n&quot;Voting Weight&quot;&gt;&gt;&gt;&gt;&lt;chart&quot;&quot;&lt;styles&quot;&quot;&gt;&gt;&lt;teams&quot;&quot;&gt;&lt;transceivers&quot;&quot;&lt;t(@id:2@tt:ReplyPlus@n:Transceiver 2)&quot;&quot;&lt;f(@id:c)&quot;3&quot;&gt;&lt;f(@id:comType)&quot;Usb&quot;&gt;&lt;f(@id:com)&quot;[Auto]&quot;&gt;&lt;f(@id:kIdType)&quot;Static&quot;&gt;&lt;f(@id:ac)&quot;false&quot;&gt;&lt;f(@id:bl)&quot;Normal&quot;&gt;&lt;f(@id:dm)&quot;false&quot;&gt;&lt;f(@id:dp)&quot;false&quot;&gt;&lt;f(@id:kMin)&quot;1&quot;&gt;&lt;f(@id:kMax)&quot;250&quot;&gt;&lt;f(@id:pl)&quot;EuMax&quot;&gt;&lt;f(@id:rs)&quot;false&quot;&gt;&lt;f(@id:rr)&quot;false&quot;&gt;&lt;f(@id:sr)&quot;true&quot;&gt;&lt;f(@id:ss)&quot;true&quot;&gt;&lt;f(@id:wa)&quot;Off&quot;&gt;&gt;&gt;&gt;"/>
</p:tagLst>
</file>

<file path=ppt/tags/tag10.xml><?xml version="1.0" encoding="utf-8"?>
<p:tagLst xmlns:a="http://schemas.openxmlformats.org/drawingml/2006/main" xmlns:r="http://schemas.openxmlformats.org/officeDocument/2006/relationships" xmlns:p="http://schemas.openxmlformats.org/presentationml/2006/main">
  <p:tag name="KPI_HAS_CHART" val="false"/>
</p:tagLst>
</file>

<file path=ppt/tags/tag11.xml><?xml version="1.0" encoding="utf-8"?>
<p:tagLst xmlns:a="http://schemas.openxmlformats.org/drawingml/2006/main" xmlns:r="http://schemas.openxmlformats.org/officeDocument/2006/relationships" xmlns:p="http://schemas.openxmlformats.org/presentationml/2006/main">
  <p:tag name="KPI_HAS_CHART" val="false"/>
</p:tagLst>
</file>

<file path=ppt/tags/tag12.xml><?xml version="1.0" encoding="utf-8"?>
<p:tagLst xmlns:a="http://schemas.openxmlformats.org/drawingml/2006/main" xmlns:r="http://schemas.openxmlformats.org/officeDocument/2006/relationships" xmlns:p="http://schemas.openxmlformats.org/presentationml/2006/main">
  <p:tag name="KPI_HAS_CHART" val="false"/>
</p:tagLst>
</file>

<file path=ppt/tags/tag13.xml><?xml version="1.0" encoding="utf-8"?>
<p:tagLst xmlns:a="http://schemas.openxmlformats.org/drawingml/2006/main" xmlns:r="http://schemas.openxmlformats.org/officeDocument/2006/relationships" xmlns:p="http://schemas.openxmlformats.org/presentationml/2006/main">
  <p:tag name="KPI_HAS_CHART" val="false"/>
</p:tagLst>
</file>

<file path=ppt/tags/tag14.xml><?xml version="1.0" encoding="utf-8"?>
<p:tagLst xmlns:a="http://schemas.openxmlformats.org/drawingml/2006/main" xmlns:r="http://schemas.openxmlformats.org/officeDocument/2006/relationships" xmlns:p="http://schemas.openxmlformats.org/presentationml/2006/main">
  <p:tag name="KPI_HAS_CHART" val="false"/>
</p:tagLst>
</file>

<file path=ppt/tags/tag15.xml><?xml version="1.0" encoding="utf-8"?>
<p:tagLst xmlns:a="http://schemas.openxmlformats.org/drawingml/2006/main" xmlns:r="http://schemas.openxmlformats.org/officeDocument/2006/relationships" xmlns:p="http://schemas.openxmlformats.org/presentationml/2006/main">
  <p:tag name="KPI_HAS_CHART" val="false"/>
</p:tagLst>
</file>

<file path=ppt/tags/tag16.xml><?xml version="1.0" encoding="utf-8"?>
<p:tagLst xmlns:a="http://schemas.openxmlformats.org/drawingml/2006/main" xmlns:r="http://schemas.openxmlformats.org/officeDocument/2006/relationships" xmlns:p="http://schemas.openxmlformats.org/presentationml/2006/main">
  <p:tag name="KPI_HAS_CHART" val="false"/>
</p:tagLst>
</file>

<file path=ppt/tags/tag17.xml><?xml version="1.0" encoding="utf-8"?>
<p:tagLst xmlns:a="http://schemas.openxmlformats.org/drawingml/2006/main" xmlns:r="http://schemas.openxmlformats.org/officeDocument/2006/relationships" xmlns:p="http://schemas.openxmlformats.org/presentationml/2006/main">
  <p:tag name="KPI_HAS_CHART" val="false"/>
</p:tagLst>
</file>

<file path=ppt/tags/tag18.xml><?xml version="1.0" encoding="utf-8"?>
<p:tagLst xmlns:a="http://schemas.openxmlformats.org/drawingml/2006/main" xmlns:r="http://schemas.openxmlformats.org/officeDocument/2006/relationships" xmlns:p="http://schemas.openxmlformats.org/presentationml/2006/main">
  <p:tag name="KPI_HAS_CHART" val="false"/>
</p:tagLst>
</file>

<file path=ppt/tags/tag19.xml><?xml version="1.0" encoding="utf-8"?>
<p:tagLst xmlns:a="http://schemas.openxmlformats.org/drawingml/2006/main" xmlns:r="http://schemas.openxmlformats.org/officeDocument/2006/relationships" xmlns:p="http://schemas.openxmlformats.org/presentationml/2006/main">
  <p:tag name="KPI_HAS_CHART" val="false"/>
</p:tagLst>
</file>

<file path=ppt/tags/tag2.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20.xml><?xml version="1.0" encoding="utf-8"?>
<p:tagLst xmlns:a="http://schemas.openxmlformats.org/drawingml/2006/main" xmlns:r="http://schemas.openxmlformats.org/officeDocument/2006/relationships" xmlns:p="http://schemas.openxmlformats.org/presentationml/2006/main">
  <p:tag name="KPI_HAS_CHART" val="false"/>
</p:tagLst>
</file>

<file path=ppt/tags/tag21.xml><?xml version="1.0" encoding="utf-8"?>
<p:tagLst xmlns:a="http://schemas.openxmlformats.org/drawingml/2006/main" xmlns:r="http://schemas.openxmlformats.org/officeDocument/2006/relationships" xmlns:p="http://schemas.openxmlformats.org/presentationml/2006/main">
  <p:tag name="KPI_HAS_CHART" val="false"/>
</p:tagLst>
</file>

<file path=ppt/tags/tag22.xml><?xml version="1.0" encoding="utf-8"?>
<p:tagLst xmlns:a="http://schemas.openxmlformats.org/drawingml/2006/main" xmlns:r="http://schemas.openxmlformats.org/officeDocument/2006/relationships" xmlns:p="http://schemas.openxmlformats.org/presentationml/2006/main">
  <p:tag name="KPI_HAS_CHART" val="false"/>
</p:tagLst>
</file>

<file path=ppt/tags/tag23.xml><?xml version="1.0" encoding="utf-8"?>
<p:tagLst xmlns:a="http://schemas.openxmlformats.org/drawingml/2006/main" xmlns:r="http://schemas.openxmlformats.org/officeDocument/2006/relationships" xmlns:p="http://schemas.openxmlformats.org/presentationml/2006/main">
  <p:tag name="KPI_HAS_CHART" val="false"/>
</p:tagLst>
</file>

<file path=ppt/tags/tag24.xml><?xml version="1.0" encoding="utf-8"?>
<p:tagLst xmlns:a="http://schemas.openxmlformats.org/drawingml/2006/main" xmlns:r="http://schemas.openxmlformats.org/officeDocument/2006/relationships" xmlns:p="http://schemas.openxmlformats.org/presentationml/2006/main">
  <p:tag name="KPI_HAS_CHART" val="false"/>
</p:tagLst>
</file>

<file path=ppt/tags/tag25.xml><?xml version="1.0" encoding="utf-8"?>
<p:tagLst xmlns:a="http://schemas.openxmlformats.org/drawingml/2006/main" xmlns:r="http://schemas.openxmlformats.org/officeDocument/2006/relationships" xmlns:p="http://schemas.openxmlformats.org/presentationml/2006/main">
  <p:tag name="KPI_HAS_CHART" val="false"/>
</p:tagLst>
</file>

<file path=ppt/tags/tag26.xml><?xml version="1.0" encoding="utf-8"?>
<p:tagLst xmlns:a="http://schemas.openxmlformats.org/drawingml/2006/main" xmlns:r="http://schemas.openxmlformats.org/officeDocument/2006/relationships" xmlns:p="http://schemas.openxmlformats.org/presentationml/2006/main">
  <p:tag name="KPI_HAS_CHART" val="false"/>
</p:tagLst>
</file>

<file path=ppt/tags/tag27.xml><?xml version="1.0" encoding="utf-8"?>
<p:tagLst xmlns:a="http://schemas.openxmlformats.org/drawingml/2006/main" xmlns:r="http://schemas.openxmlformats.org/officeDocument/2006/relationships" xmlns:p="http://schemas.openxmlformats.org/presentationml/2006/main">
  <p:tag name="KPI_HAS_CHART" val="false"/>
</p:tagLst>
</file>

<file path=ppt/tags/tag3.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4.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5.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6.xml><?xml version="1.0" encoding="utf-8"?>
<p:tagLst xmlns:a="http://schemas.openxmlformats.org/drawingml/2006/main" xmlns:r="http://schemas.openxmlformats.org/officeDocument/2006/relationships" xmlns:p="http://schemas.openxmlformats.org/presentationml/2006/main">
  <p:tag name="KPI_HAS_CHART" val="false"/>
</p:tagLst>
</file>

<file path=ppt/tags/tag7.xml><?xml version="1.0" encoding="utf-8"?>
<p:tagLst xmlns:a="http://schemas.openxmlformats.org/drawingml/2006/main" xmlns:r="http://schemas.openxmlformats.org/officeDocument/2006/relationships" xmlns:p="http://schemas.openxmlformats.org/presentationml/2006/main">
  <p:tag name="KPI_HAS_CHART" val="false"/>
</p:tagLst>
</file>

<file path=ppt/tags/tag8.xml><?xml version="1.0" encoding="utf-8"?>
<p:tagLst xmlns:a="http://schemas.openxmlformats.org/drawingml/2006/main" xmlns:r="http://schemas.openxmlformats.org/officeDocument/2006/relationships" xmlns:p="http://schemas.openxmlformats.org/presentationml/2006/main">
  <p:tag name="KPI_HAS_CHART" val="false"/>
</p:tagLst>
</file>

<file path=ppt/tags/tag9.xml><?xml version="1.0" encoding="utf-8"?>
<p:tagLst xmlns:a="http://schemas.openxmlformats.org/drawingml/2006/main" xmlns:r="http://schemas.openxmlformats.org/officeDocument/2006/relationships" xmlns:p="http://schemas.openxmlformats.org/presentationml/2006/main">
  <p:tag name="KPI_HAS_CHART" val="false"/>
</p:tagLst>
</file>

<file path=ppt/theme/theme1.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016 RESEARCH Widescreen Template">
  <a:themeElements>
    <a:clrScheme name="2014 OSUCCC - James">
      <a:dk1>
        <a:srgbClr val="000000"/>
      </a:dk1>
      <a:lt1>
        <a:srgbClr val="FFFFFF"/>
      </a:lt1>
      <a:dk2>
        <a:srgbClr val="717070"/>
      </a:dk2>
      <a:lt2>
        <a:srgbClr val="FFFFFF"/>
      </a:lt2>
      <a:accent1>
        <a:srgbClr val="BB0000"/>
      </a:accent1>
      <a:accent2>
        <a:srgbClr val="D25F15"/>
      </a:accent2>
      <a:accent3>
        <a:srgbClr val="365D66"/>
      </a:accent3>
      <a:accent4>
        <a:srgbClr val="740061"/>
      </a:accent4>
      <a:accent5>
        <a:srgbClr val="85B9AE"/>
      </a:accent5>
      <a:accent6>
        <a:srgbClr val="F2DE90"/>
      </a:accent6>
      <a:hlink>
        <a:srgbClr val="A3B5D1"/>
      </a:hlink>
      <a:folHlink>
        <a:srgbClr val="97930E"/>
      </a:folHlink>
    </a:clrScheme>
    <a:fontScheme name="RESEARCH 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RESEARCH Template 1">
        <a:dk1>
          <a:srgbClr val="000000"/>
        </a:dk1>
        <a:lt1>
          <a:srgbClr val="FFFFFF"/>
        </a:lt1>
        <a:dk2>
          <a:srgbClr val="000000"/>
        </a:dk2>
        <a:lt2>
          <a:srgbClr val="A89487"/>
        </a:lt2>
        <a:accent1>
          <a:srgbClr val="006191"/>
        </a:accent1>
        <a:accent2>
          <a:srgbClr val="6B8C2C"/>
        </a:accent2>
        <a:accent3>
          <a:srgbClr val="FFFFFF"/>
        </a:accent3>
        <a:accent4>
          <a:srgbClr val="000000"/>
        </a:accent4>
        <a:accent5>
          <a:srgbClr val="AAB7C7"/>
        </a:accent5>
        <a:accent6>
          <a:srgbClr val="607E27"/>
        </a:accent6>
        <a:hlink>
          <a:srgbClr val="DA6F2B"/>
        </a:hlink>
        <a:folHlink>
          <a:srgbClr val="C91648"/>
        </a:folHlink>
      </a:clrScheme>
      <a:clrMap bg1="lt1" tx1="dk1" bg2="lt2" tx2="dk2" accent1="accent1" accent2="accent2" accent3="accent3" accent4="accent4" accent5="accent5" accent6="accent6" hlink="hlink" folHlink="folHlink"/>
    </a:extraClrScheme>
    <a:extraClrScheme>
      <a:clrScheme name="RESEARCH Template 2">
        <a:dk1>
          <a:srgbClr val="000000"/>
        </a:dk1>
        <a:lt1>
          <a:srgbClr val="FFFFFF"/>
        </a:lt1>
        <a:dk2>
          <a:srgbClr val="000000"/>
        </a:dk2>
        <a:lt2>
          <a:srgbClr val="A89487"/>
        </a:lt2>
        <a:accent1>
          <a:srgbClr val="006191"/>
        </a:accent1>
        <a:accent2>
          <a:srgbClr val="C91648"/>
        </a:accent2>
        <a:accent3>
          <a:srgbClr val="FFFFFF"/>
        </a:accent3>
        <a:accent4>
          <a:srgbClr val="000000"/>
        </a:accent4>
        <a:accent5>
          <a:srgbClr val="AAB7C7"/>
        </a:accent5>
        <a:accent6>
          <a:srgbClr val="B61340"/>
        </a:accent6>
        <a:hlink>
          <a:srgbClr val="DA6F2B"/>
        </a:hlink>
        <a:folHlink>
          <a:srgbClr val="6B8C2C"/>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B6AE3ED0-88AD-654E-A7F9-02CCBF82E761}">
  <we:reference id="wa200004709" version="1.1.0.2" store="en-GB" storeType="OMEX"/>
  <we:alternateReferences>
    <we:reference id="wa200004709" version="1.1.0.2" store="en-GB" storeType="OMEX"/>
  </we:alternateReferences>
  <we:properties>
    <we:property name="Office.AutoShowTaskpaneWithDocument" value="true"/>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ermissiontowrite_x003f_ xmlns="7d689f85-9540-4145-9f5c-6f24686bb201">true</Permissiontowrite_x003f_>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F56CFF285B972B489588099F06F32541" ma:contentTypeVersion="16" ma:contentTypeDescription="Create a new document." ma:contentTypeScope="" ma:versionID="0d51651336e984c44fb39df8d2d435f4">
  <xsd:schema xmlns:xsd="http://www.w3.org/2001/XMLSchema" xmlns:xs="http://www.w3.org/2001/XMLSchema" xmlns:p="http://schemas.microsoft.com/office/2006/metadata/properties" xmlns:ns2="7d689f85-9540-4145-9f5c-6f24686bb201" xmlns:ns3="f06c4294-987e-46bd-a550-858175ea534c" targetNamespace="http://schemas.microsoft.com/office/2006/metadata/properties" ma:root="true" ma:fieldsID="544027e73a786e3819d402807ba95325" ns2:_="" ns3:_="">
    <xsd:import namespace="7d689f85-9540-4145-9f5c-6f24686bb201"/>
    <xsd:import namespace="f06c4294-987e-46bd-a550-858175ea534c"/>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Location" minOccurs="0"/>
                <xsd:element ref="ns3:SharedWithUsers" minOccurs="0"/>
                <xsd:element ref="ns3:SharedWithDetails" minOccurs="0"/>
                <xsd:element ref="ns2:MediaServiceAutoKeyPoints" minOccurs="0"/>
                <xsd:element ref="ns2:MediaServiceKeyPoints" minOccurs="0"/>
                <xsd:element ref="ns2:MediaServiceGenerationTime" minOccurs="0"/>
                <xsd:element ref="ns2:MediaServiceEventHashCode" minOccurs="0"/>
                <xsd:element ref="ns2:MediaLengthInSeconds" minOccurs="0"/>
                <xsd:element ref="ns2:Permissiontowrite_x003f_"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d689f85-9540-4145-9f5c-6f24686bb20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Permissiontowrite_x003f_" ma:index="21" nillable="true" ma:displayName="Permission to write?" ma:default="1" ma:format="Dropdown" ma:internalName="Permissiontowrite_x003f_">
      <xsd:simpleType>
        <xsd:restriction base="dms:Boolean"/>
      </xsd:simpleType>
    </xsd:element>
    <xsd:element name="MediaServiceObjectDetectorVersions" ma:index="22"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06c4294-987e-46bd-a550-858175ea534c"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577527F-3217-405A-9AE5-DA452DBA0E94}">
  <ds:schemaRefs>
    <ds:schemaRef ds:uri="http://purl.org/dc/elements/1.1/"/>
    <ds:schemaRef ds:uri="http://purl.org/dc/dcmitype/"/>
    <ds:schemaRef ds:uri="http://purl.org/dc/terms/"/>
    <ds:schemaRef ds:uri="f06c4294-987e-46bd-a550-858175ea534c"/>
    <ds:schemaRef ds:uri="http://www.w3.org/XML/1998/namespace"/>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7d689f85-9540-4145-9f5c-6f24686bb201"/>
  </ds:schemaRefs>
</ds:datastoreItem>
</file>

<file path=customXml/itemProps2.xml><?xml version="1.0" encoding="utf-8"?>
<ds:datastoreItem xmlns:ds="http://schemas.openxmlformats.org/officeDocument/2006/customXml" ds:itemID="{B404603C-A0E0-448A-A97A-6402B617C21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d689f85-9540-4145-9f5c-6f24686bb201"/>
    <ds:schemaRef ds:uri="f06c4294-987e-46bd-a550-858175ea534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2DFEC1B-B51C-49DD-8493-06631544BF1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38245</TotalTime>
  <Words>5078</Words>
  <Application>Microsoft Macintosh PowerPoint</Application>
  <PresentationFormat>Widescreen</PresentationFormat>
  <Paragraphs>524</Paragraphs>
  <Slides>83</Slides>
  <Notes>22</Notes>
  <HiddenSlides>0</HiddenSlides>
  <MMClips>0</MMClips>
  <ScaleCrop>false</ScaleCrop>
  <HeadingPairs>
    <vt:vector size="6" baseType="variant">
      <vt:variant>
        <vt:lpstr>Fonts Used</vt:lpstr>
      </vt:variant>
      <vt:variant>
        <vt:i4>7</vt:i4>
      </vt:variant>
      <vt:variant>
        <vt:lpstr>Theme</vt:lpstr>
      </vt:variant>
      <vt:variant>
        <vt:i4>6</vt:i4>
      </vt:variant>
      <vt:variant>
        <vt:lpstr>Slide Titles</vt:lpstr>
      </vt:variant>
      <vt:variant>
        <vt:i4>83</vt:i4>
      </vt:variant>
    </vt:vector>
  </HeadingPairs>
  <TitlesOfParts>
    <vt:vector size="96" baseType="lpstr">
      <vt:lpstr>Arial</vt:lpstr>
      <vt:lpstr>Arial Narrow</vt:lpstr>
      <vt:lpstr>Calibri</vt:lpstr>
      <vt:lpstr>Georgia</vt:lpstr>
      <vt:lpstr>Symbol</vt:lpstr>
      <vt:lpstr>Times New Roman</vt:lpstr>
      <vt:lpstr>Wingdings</vt:lpstr>
      <vt:lpstr>3_Default Design</vt:lpstr>
      <vt:lpstr>6_Default Design</vt:lpstr>
      <vt:lpstr>4_Default Design</vt:lpstr>
      <vt:lpstr>Office Theme</vt:lpstr>
      <vt:lpstr>7_Default Design</vt:lpstr>
      <vt:lpstr>2016 RESEARCH Widescreen Template</vt:lpstr>
      <vt:lpstr>PowerPoint Presentation</vt:lpstr>
      <vt:lpstr>Optimizing Treatment for Patients  with Relapsed/Refractory  Chronic Lymphocytic Leukemia</vt:lpstr>
      <vt:lpstr>Disclosures</vt:lpstr>
      <vt:lpstr>Program Steering Committee</vt:lpstr>
      <vt:lpstr>Program Steering Committee</vt:lpstr>
      <vt:lpstr>PowerPoint Presentation</vt:lpstr>
      <vt:lpstr>PowerPoint Presentation</vt:lpstr>
      <vt:lpstr>PowerPoint Presentation</vt:lpstr>
      <vt:lpstr>Management of Double-Refractory CLL</vt:lpstr>
      <vt:lpstr>Management of Double-Refractory CLL</vt:lpstr>
      <vt:lpstr>Targeted Therapy Sequencing for CLL</vt:lpstr>
      <vt:lpstr>Targeted Therapy Sequencing for CLL</vt:lpstr>
      <vt:lpstr>FDA Approves Acalabrutinib with Venetoclax for Chronic Lymphocytic Leukemia or Small Lymphocytic Lymphoma  Press Release: February 19, 2026</vt:lpstr>
      <vt:lpstr>Management of Double-Refractory CLL</vt:lpstr>
      <vt:lpstr>75-year-old patient with relapsed CLL, no del(17p) or TP53 mutation: Covalent BTKi 6 years  PD  venetoclax/anti-CD20 antibody 2 years   3 years observation  PD</vt:lpstr>
      <vt:lpstr>In general, what is the minimum duration of remission after second-line venetoclax/ anti-CD20 antibody before you would consider retreatment as third-line therapy? </vt:lpstr>
      <vt:lpstr>75-year-old patient with relapsed CLL, no del(17p) or TP53 mutation: Covalent BTKi 6 years  PD  venetoclax/anti-CD20 antibody 2 years   1 year observation  PD</vt:lpstr>
      <vt:lpstr>75-year-old patient with relapsed CLL, no del(17p) or TP53 mutation: Covalent BTKi 2 years  responds but stops due to subdural hematoma  3 years observation  PD  venetoclax/anti-CD20 antibody 2 years  6 months observation  PD</vt:lpstr>
      <vt:lpstr>Management of Double-Refractory CLL</vt:lpstr>
      <vt:lpstr>PowerPoint Presentation</vt:lpstr>
      <vt:lpstr>Key Differences Between Available Covalent and Reversible Bruton Tyrosine Kinase (BTK) Inhibitors</vt:lpstr>
      <vt:lpstr>PowerPoint Presentation</vt:lpstr>
      <vt:lpstr>BRUIN: Pirtobrutinib Efficacy in Patients with CLL or SLL Who Received Prior BTK Inhibitor (BTKi) Treatment</vt:lpstr>
      <vt:lpstr>BRUIN: Median Progression-Free Survival for Patients with CLL/SLL </vt:lpstr>
      <vt:lpstr>BRUIN: Pirtobrutinib Safety Profile in the Overall Population</vt:lpstr>
      <vt:lpstr>FDA Grants Traditional Approval to Pirtobrutinib for Chronic Lymphocytic Leukemia and Small Lymphocytic Lymphoma Press Release: December 3, 2025</vt:lpstr>
      <vt:lpstr>PowerPoint Presentation</vt:lpstr>
      <vt:lpstr>BRUIN CLL-321: A Phase III Trial of Pirtobrutinib Monotherapy for Relapsed/Refractory CLL</vt:lpstr>
      <vt:lpstr>BRUIN CLL-321: IRC-Assessed Progression-Free Survival (PFS)</vt:lpstr>
      <vt:lpstr>BRUIN CLL-321: Time to Next Treatment</vt:lpstr>
      <vt:lpstr>BRUIN CLL-321: Overall Survival</vt:lpstr>
      <vt:lpstr>BRUIN CLL-321: Safety Profile</vt:lpstr>
      <vt:lpstr>Incidence and Management Recommendations for Select BTK Inhibitor-Associated Cardiologic Adverse Events and Bleeding</vt:lpstr>
      <vt:lpstr>Incidence and Management Recommendations for Select BTK Inhibitor-Associated Noncardiovascular Adverse Events</vt:lpstr>
      <vt:lpstr>BRUIN CLL-322: An Ongoing Phase III Trial of Pirtobrutinib and Venetoclax/Rituximab for Relapsed/Refractory CLL</vt:lpstr>
      <vt:lpstr>PowerPoint Presentation</vt:lpstr>
      <vt:lpstr>PowerPoint Presentation</vt:lpstr>
      <vt:lpstr>BRUIN CLL-314: Response Data</vt:lpstr>
      <vt:lpstr>BRUIN CLL-314: PFS in ITT Population</vt:lpstr>
      <vt:lpstr>BRUIN CLL-314: PFS by Prior Treatment Status</vt:lpstr>
      <vt:lpstr>BRUIN CLL-314: Safety Profile</vt:lpstr>
      <vt:lpstr>BRUIN CLL-314: Adverse Events of Special Interest (AESI)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Management of Double-Refractory CLL</vt:lpstr>
      <vt:lpstr>Based on current clinical trial data and your personal experience, how would you compare the global efficacy and tolerability/toxicity of pirtobrutinib to that of ibrutinib, acalabrutinib and zanubrutinib for patients with relapsed/refractory CLL? </vt:lpstr>
      <vt:lpstr>An older patient with newly diagnosed CLL and a significant history of atrial fibrillation has come to you for a second opinion after the recommendation of first-line treatment with pirtobrutinib. How would you respond? </vt:lpstr>
      <vt:lpstr>Management of Double-Refractory CLL</vt:lpstr>
      <vt:lpstr>PowerPoint Presentation</vt:lpstr>
      <vt:lpstr>PowerPoint Presentation</vt:lpstr>
      <vt:lpstr>TRANSCEND CLL 004: Duration of Response by Best Overall Response</vt:lpstr>
      <vt:lpstr>FDA Grants Accelerated Approval to Lisocabtagene Maraleucel  for Relapsed/Refractory (R/R) CLL or SLL Press Release: March 14, 2024</vt:lpstr>
      <vt:lpstr>PowerPoint Presentation</vt:lpstr>
      <vt:lpstr>TRANSCEND CLL 004: Lisocabtagene Maraleucel (Liso-cel) and Ibrutinib Combination Cohort</vt:lpstr>
      <vt:lpstr>TRANSCEND CLL 004: Efficacy Outcomes with Liso-cel and Ibrutinib</vt:lpstr>
      <vt:lpstr>TRANSCEND CLL 004: Incidence of Cytokine Release Syndrome (CRS) and Neurological Adverse Events (NEs) with Liso-cel and Ibrutinib</vt:lpstr>
      <vt:lpstr>Management of Double-Refractory CLL</vt:lpstr>
      <vt:lpstr>At what point in the treatment course are you referring patients with multiregimen-relapsed CLL for consultation regarding chimeric antigen receptor (CAR) T-cell therapy? </vt:lpstr>
      <vt:lpstr>Approximately how many patients with CLL in your practice have received CAR T-cell therapy on or off protocol? </vt:lpstr>
      <vt:lpstr>Management of Double-Refractory CLL</vt:lpstr>
      <vt:lpstr>PowerPoint Presentation</vt:lpstr>
      <vt:lpstr>Mechanism of Action of CD20 x CD3 Bispecific Antibodies</vt:lpstr>
      <vt:lpstr>PowerPoint Presentation</vt:lpstr>
      <vt:lpstr>EPCORE CLL-1 Trial Expansion and Cycle 1 Optimization</vt:lpstr>
      <vt:lpstr>EPCORE CLL-1: Response Across Subgroups</vt:lpstr>
      <vt:lpstr>EPCORE CLL-1: Treatment-Emergent Adverse Events (TEAES)</vt:lpstr>
      <vt:lpstr>Nemtabrutinib: A Novel Reversible BTK Inhibitor</vt:lpstr>
      <vt:lpstr>BGB-16673: A Chimeric Degradation Activating Compound</vt:lpstr>
      <vt:lpstr>CaDAnCe-101: A Phase I/II Dose-Escalation/Expansion Study of BGB-16673 for R/R B-Cell Cancers</vt:lpstr>
      <vt:lpstr>CaDAnCe-101: Response Data</vt:lpstr>
      <vt:lpstr>CaDAnCe-101: Overall Response Rate in High-Risk Subgroups</vt:lpstr>
      <vt:lpstr>CaDAnCe-101: PFS Outcomes</vt:lpstr>
      <vt:lpstr>CaDAnCe-101: Safety Profile</vt:lpstr>
      <vt:lpstr>Bexobrutideg (NX-5948): A Novel BTK Degrader Phase Ia/b Trial Design</vt:lpstr>
      <vt:lpstr>Bexobrutideg (NX-5948): Overall Safety Summary</vt:lpstr>
      <vt:lpstr>Bexobrutideg (NX-5948): Treatment-Emergent Adverse Events</vt:lpstr>
      <vt:lpstr>Bexobrutideg (NX-5948): Objective Response Rate and Median Duration of Response</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Year In Review Prostate Cancer  Wednesday, November 18, 2020 2:00 PM – 3:30 PM ET</dc:title>
  <dc:creator>Rick Kaderman</dc:creator>
  <cp:lastModifiedBy>Silvana Izquierdo</cp:lastModifiedBy>
  <cp:revision>2088</cp:revision>
  <cp:lastPrinted>2020-12-08T02:40:56Z</cp:lastPrinted>
  <dcterms:created xsi:type="dcterms:W3CDTF">2020-11-13T19:02:13Z</dcterms:created>
  <dcterms:modified xsi:type="dcterms:W3CDTF">2026-04-01T15:45:09Z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lpwstr>738600.000000000</vt:lpwstr>
  </property>
  <property fmtid="{D5CDD505-2E9C-101B-9397-08002B2CF9AE}" pid="3" name="ContentTypeId">
    <vt:lpwstr>0x010100F56CFF285B972B489588099F06F32541</vt:lpwstr>
  </property>
</Properties>
</file>