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tags/tag20.xml" ContentType="application/vnd.openxmlformats-officedocument.presentationml.tags+xml"/>
  <Override PartName="/ppt/notesSlides/notesSlide31.xml" ContentType="application/vnd.openxmlformats-officedocument.presentationml.notesSlide+xml"/>
  <Override PartName="/ppt/tags/tag21.xml" ContentType="application/vnd.openxmlformats-officedocument.presentationml.tags+xml"/>
  <Override PartName="/ppt/notesSlides/notesSlide32.xml" ContentType="application/vnd.openxmlformats-officedocument.presentationml.notesSlide+xml"/>
  <Override PartName="/ppt/tags/tag22.xml" ContentType="application/vnd.openxmlformats-officedocument.presentationml.tags+xml"/>
  <Override PartName="/ppt/notesSlides/notesSlide33.xml" ContentType="application/vnd.openxmlformats-officedocument.presentationml.notesSlide+xml"/>
  <Override PartName="/ppt/tags/tag23.xml" ContentType="application/vnd.openxmlformats-officedocument.presentationml.tags+xml"/>
  <Override PartName="/ppt/notesSlides/notesSlide34.xml" ContentType="application/vnd.openxmlformats-officedocument.presentationml.notesSlide+xml"/>
  <Override PartName="/ppt/tags/tag24.xml" ContentType="application/vnd.openxmlformats-officedocument.presentationml.tags+xml"/>
  <Override PartName="/ppt/notesSlides/notesSlide35.xml" ContentType="application/vnd.openxmlformats-officedocument.presentationml.notesSlide+xml"/>
  <Override PartName="/ppt/tags/tag25.xml" ContentType="application/vnd.openxmlformats-officedocument.presentationml.tags+xml"/>
  <Override PartName="/ppt/notesSlides/notesSlide36.xml" ContentType="application/vnd.openxmlformats-officedocument.presentationml.notesSlide+xml"/>
  <Override PartName="/ppt/tags/tag26.xml" ContentType="application/vnd.openxmlformats-officedocument.presentationml.tags+xml"/>
  <Override PartName="/ppt/notesSlides/notesSlide37.xml" ContentType="application/vnd.openxmlformats-officedocument.presentationml.notesSlide+xml"/>
  <Override PartName="/ppt/tags/tag27.xml" ContentType="application/vnd.openxmlformats-officedocument.presentationml.tags+xml"/>
  <Override PartName="/ppt/notesSlides/notesSlide38.xml" ContentType="application/vnd.openxmlformats-officedocument.presentationml.notesSlide+xml"/>
  <Override PartName="/ppt/tags/tag28.xml" ContentType="application/vnd.openxmlformats-officedocument.presentationml.tags+xml"/>
  <Override PartName="/ppt/notesSlides/notesSlide39.xml" ContentType="application/vnd.openxmlformats-officedocument.presentationml.notesSlide+xml"/>
  <Override PartName="/ppt/tags/tag29.xml" ContentType="application/vnd.openxmlformats-officedocument.presentationml.tags+xml"/>
  <Override PartName="/ppt/notesSlides/notesSlide40.xml" ContentType="application/vnd.openxmlformats-officedocument.presentationml.notesSlide+xml"/>
  <Override PartName="/ppt/tags/tag30.xml" ContentType="application/vnd.openxmlformats-officedocument.presentationml.tags+xml"/>
  <Override PartName="/ppt/notesSlides/notesSlide41.xml" ContentType="application/vnd.openxmlformats-officedocument.presentationml.notesSlide+xml"/>
  <Override PartName="/ppt/tags/tag31.xml" ContentType="application/vnd.openxmlformats-officedocument.presentationml.tags+xml"/>
  <Override PartName="/ppt/notesSlides/notesSlide42.xml" ContentType="application/vnd.openxmlformats-officedocument.presentationml.notesSlide+xml"/>
  <Override PartName="/ppt/tags/tag32.xml" ContentType="application/vnd.openxmlformats-officedocument.presentationml.tags+xml"/>
  <Override PartName="/ppt/notesSlides/notesSlide43.xml" ContentType="application/vnd.openxmlformats-officedocument.presentationml.notesSlide+xml"/>
  <Override PartName="/ppt/tags/tag33.xml" ContentType="application/vnd.openxmlformats-officedocument.presentationml.tags+xml"/>
  <Override PartName="/ppt/notesSlides/notesSlide44.xml" ContentType="application/vnd.openxmlformats-officedocument.presentationml.notesSlide+xml"/>
  <Override PartName="/ppt/tags/tag34.xml" ContentType="application/vnd.openxmlformats-officedocument.presentationml.tags+xml"/>
  <Override PartName="/ppt/notesSlides/notesSlide45.xml" ContentType="application/vnd.openxmlformats-officedocument.presentationml.notesSlide+xml"/>
  <Override PartName="/ppt/tags/tag35.xml" ContentType="application/vnd.openxmlformats-officedocument.presentationml.tags+xml"/>
  <Override PartName="/ppt/notesSlides/notesSlide46.xml" ContentType="application/vnd.openxmlformats-officedocument.presentationml.notesSlide+xml"/>
  <Override PartName="/ppt/tags/tag36.xml" ContentType="application/vnd.openxmlformats-officedocument.presentationml.tags+xml"/>
  <Override PartName="/ppt/notesSlides/notesSlide47.xml" ContentType="application/vnd.openxmlformats-officedocument.presentationml.notesSlide+xml"/>
  <Override PartName="/ppt/tags/tag37.xml" ContentType="application/vnd.openxmlformats-officedocument.presentationml.tags+xml"/>
  <Override PartName="/ppt/notesSlides/notesSlide48.xml" ContentType="application/vnd.openxmlformats-officedocument.presentationml.notesSlide+xml"/>
  <Override PartName="/ppt/tags/tag38.xml" ContentType="application/vnd.openxmlformats-officedocument.presentationml.tags+xml"/>
  <Override PartName="/ppt/notesSlides/notesSlide49.xml" ContentType="application/vnd.openxmlformats-officedocument.presentationml.notesSlide+xml"/>
  <Override PartName="/ppt/tags/tag39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0.xml" ContentType="application/vnd.openxmlformats-officedocument.presentationml.tags+xml"/>
  <Override PartName="/ppt/notesSlides/notesSlide53.xml" ContentType="application/vnd.openxmlformats-officedocument.presentationml.notesSlide+xml"/>
  <Override PartName="/ppt/tags/tag41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42.xml" ContentType="application/vnd.openxmlformats-officedocument.presentationml.tags+xml"/>
  <Override PartName="/ppt/notesSlides/notesSlide56.xml" ContentType="application/vnd.openxmlformats-officedocument.presentationml.notesSlide+xml"/>
  <Override PartName="/ppt/tags/tag43.xml" ContentType="application/vnd.openxmlformats-officedocument.presentationml.tags+xml"/>
  <Override PartName="/ppt/notesSlides/notesSlide57.xml" ContentType="application/vnd.openxmlformats-officedocument.presentationml.notesSlide+xml"/>
  <Override PartName="/ppt/tags/tag44.xml" ContentType="application/vnd.openxmlformats-officedocument.presentationml.tags+xml"/>
  <Override PartName="/ppt/notesSlides/notesSlide58.xml" ContentType="application/vnd.openxmlformats-officedocument.presentationml.notesSlide+xml"/>
  <Override PartName="/ppt/tags/tag45.xml" ContentType="application/vnd.openxmlformats-officedocument.presentationml.tags+xml"/>
  <Override PartName="/ppt/notesSlides/notesSlide59.xml" ContentType="application/vnd.openxmlformats-officedocument.presentationml.notesSlide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tags/tag47.xml" ContentType="application/vnd.openxmlformats-officedocument.presentationml.tags+xml"/>
  <Override PartName="/ppt/notesSlides/notesSlide61.xml" ContentType="application/vnd.openxmlformats-officedocument.presentationml.notesSlide+xml"/>
  <Override PartName="/ppt/tags/tag48.xml" ContentType="application/vnd.openxmlformats-officedocument.presentationml.tags+xml"/>
  <Override PartName="/ppt/notesSlides/notesSlide62.xml" ContentType="application/vnd.openxmlformats-officedocument.presentationml.notesSlide+xml"/>
  <Override PartName="/ppt/tags/tag49.xml" ContentType="application/vnd.openxmlformats-officedocument.presentationml.tags+xml"/>
  <Override PartName="/ppt/notesSlides/notesSlide63.xml" ContentType="application/vnd.openxmlformats-officedocument.presentationml.notesSlide+xml"/>
  <Override PartName="/ppt/tags/tag50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</p:sldMasterIdLst>
  <p:notesMasterIdLst>
    <p:notesMasterId r:id="rId98"/>
  </p:notesMasterIdLst>
  <p:handoutMasterIdLst>
    <p:handoutMasterId r:id="rId99"/>
  </p:handoutMasterIdLst>
  <p:sldIdLst>
    <p:sldId id="284" r:id="rId8"/>
    <p:sldId id="256" r:id="rId9"/>
    <p:sldId id="265" r:id="rId10"/>
    <p:sldId id="276" r:id="rId11"/>
    <p:sldId id="314" r:id="rId12"/>
    <p:sldId id="277" r:id="rId13"/>
    <p:sldId id="2147483611" r:id="rId14"/>
    <p:sldId id="285" r:id="rId15"/>
    <p:sldId id="2147483612" r:id="rId16"/>
    <p:sldId id="275" r:id="rId17"/>
    <p:sldId id="300" r:id="rId18"/>
    <p:sldId id="301" r:id="rId19"/>
    <p:sldId id="1467" r:id="rId20"/>
    <p:sldId id="306" r:id="rId21"/>
    <p:sldId id="307" r:id="rId22"/>
    <p:sldId id="2147483639" r:id="rId23"/>
    <p:sldId id="308" r:id="rId24"/>
    <p:sldId id="309" r:id="rId25"/>
    <p:sldId id="310" r:id="rId26"/>
    <p:sldId id="2147471834" r:id="rId27"/>
    <p:sldId id="2147471836" r:id="rId28"/>
    <p:sldId id="2147471837" r:id="rId29"/>
    <p:sldId id="2147471839" r:id="rId30"/>
    <p:sldId id="315" r:id="rId31"/>
    <p:sldId id="1461" r:id="rId32"/>
    <p:sldId id="824" r:id="rId33"/>
    <p:sldId id="279" r:id="rId34"/>
    <p:sldId id="281" r:id="rId35"/>
    <p:sldId id="283" r:id="rId36"/>
    <p:sldId id="825" r:id="rId37"/>
    <p:sldId id="1469" r:id="rId38"/>
    <p:sldId id="826" r:id="rId39"/>
    <p:sldId id="259" r:id="rId40"/>
    <p:sldId id="266" r:id="rId41"/>
    <p:sldId id="282" r:id="rId42"/>
    <p:sldId id="2147483640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60" r:id="rId51"/>
    <p:sldId id="302" r:id="rId52"/>
    <p:sldId id="2147483628" r:id="rId53"/>
    <p:sldId id="2147483629" r:id="rId54"/>
    <p:sldId id="2147483630" r:id="rId55"/>
    <p:sldId id="257" r:id="rId56"/>
    <p:sldId id="258" r:id="rId57"/>
    <p:sldId id="2147483633" r:id="rId58"/>
    <p:sldId id="280" r:id="rId59"/>
    <p:sldId id="2147483641" r:id="rId60"/>
    <p:sldId id="2147483642" r:id="rId61"/>
    <p:sldId id="2147483643" r:id="rId62"/>
    <p:sldId id="2147483644" r:id="rId63"/>
    <p:sldId id="311" r:id="rId64"/>
    <p:sldId id="312" r:id="rId65"/>
    <p:sldId id="313" r:id="rId66"/>
    <p:sldId id="261" r:id="rId67"/>
    <p:sldId id="293" r:id="rId68"/>
    <p:sldId id="294" r:id="rId69"/>
    <p:sldId id="262" r:id="rId70"/>
    <p:sldId id="303" r:id="rId71"/>
    <p:sldId id="2147483635" r:id="rId72"/>
    <p:sldId id="2147483636" r:id="rId73"/>
    <p:sldId id="2147483637" r:id="rId74"/>
    <p:sldId id="2147483638" r:id="rId75"/>
    <p:sldId id="2147483645" r:id="rId76"/>
    <p:sldId id="2147483646" r:id="rId77"/>
    <p:sldId id="2147483647" r:id="rId78"/>
    <p:sldId id="274" r:id="rId79"/>
    <p:sldId id="2147480393" r:id="rId80"/>
    <p:sldId id="263" r:id="rId81"/>
    <p:sldId id="264" r:id="rId82"/>
    <p:sldId id="295" r:id="rId83"/>
    <p:sldId id="296" r:id="rId84"/>
    <p:sldId id="297" r:id="rId85"/>
    <p:sldId id="278" r:id="rId86"/>
    <p:sldId id="304" r:id="rId87"/>
    <p:sldId id="267" r:id="rId88"/>
    <p:sldId id="268" r:id="rId89"/>
    <p:sldId id="269" r:id="rId90"/>
    <p:sldId id="270" r:id="rId91"/>
    <p:sldId id="272" r:id="rId92"/>
    <p:sldId id="271" r:id="rId93"/>
    <p:sldId id="273" r:id="rId94"/>
    <p:sldId id="298" r:id="rId95"/>
    <p:sldId id="299" r:id="rId96"/>
    <p:sldId id="305" r:id="rId97"/>
  </p:sldIdLst>
  <p:sldSz cx="12192000" cy="6858000"/>
  <p:notesSz cx="7772400" cy="10058400"/>
  <p:custDataLst>
    <p:tags r:id="rId100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D8B2CA-787C-C34B-BC6E-0DD374390C21}" v="15" dt="2026-10-12T13:02:02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3" autoAdjust="0"/>
    <p:restoredTop sz="94658" autoAdjust="0"/>
  </p:normalViewPr>
  <p:slideViewPr>
    <p:cSldViewPr snapToGrid="0">
      <p:cViewPr varScale="1">
        <p:scale>
          <a:sx n="116" d="100"/>
          <a:sy n="116" d="100"/>
        </p:scale>
        <p:origin x="840" y="184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07" Type="http://schemas.microsoft.com/office/2015/10/relationships/revisionInfo" Target="revisionInfo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6" Type="http://schemas.microsoft.com/office/2016/11/relationships/changesInfo" Target="changesInfos/changesInfo1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handoutMaster" Target="handoutMasters/handoutMaster1.xml"/><Relationship Id="rId10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tags" Target="tags/tag1.xml"/><Relationship Id="rId105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loria Kelly" userId="a12c0ab9-2f3a-4498-970f-fb0779248367" providerId="ADAL" clId="{01002E75-70D8-5889-88B7-2FFCF0149994}"/>
    <pc:docChg chg="custSel modSld">
      <pc:chgData name="Gloria Kelly" userId="a12c0ab9-2f3a-4498-970f-fb0779248367" providerId="ADAL" clId="{01002E75-70D8-5889-88B7-2FFCF0149994}" dt="2026-10-12T13:03:58.181" v="316" actId="255"/>
      <pc:docMkLst>
        <pc:docMk/>
      </pc:docMkLst>
      <pc:sldChg chg="modSp mod">
        <pc:chgData name="Gloria Kelly" userId="a12c0ab9-2f3a-4498-970f-fb0779248367" providerId="ADAL" clId="{01002E75-70D8-5889-88B7-2FFCF0149994}" dt="2026-10-12T12:54:37.059" v="9" actId="20577"/>
        <pc:sldMkLst>
          <pc:docMk/>
          <pc:sldMk cId="401664720" sldId="266"/>
        </pc:sldMkLst>
        <pc:spChg chg="mod">
          <ac:chgData name="Gloria Kelly" userId="a12c0ab9-2f3a-4498-970f-fb0779248367" providerId="ADAL" clId="{01002E75-70D8-5889-88B7-2FFCF0149994}" dt="2026-10-12T12:54:37.059" v="9" actId="20577"/>
          <ac:spMkLst>
            <pc:docMk/>
            <pc:sldMk cId="401664720" sldId="266"/>
            <ac:spMk id="26" creationId="{E4317E6C-A631-3539-1287-AF66A8F58D51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2:54:58.376" v="11"/>
        <pc:sldMkLst>
          <pc:docMk/>
          <pc:sldMk cId="1523347255" sldId="282"/>
        </pc:sldMkLst>
        <pc:spChg chg="add mod">
          <ac:chgData name="Gloria Kelly" userId="a12c0ab9-2f3a-4498-970f-fb0779248367" providerId="ADAL" clId="{01002E75-70D8-5889-88B7-2FFCF0149994}" dt="2026-10-12T12:54:58.376" v="11"/>
          <ac:spMkLst>
            <pc:docMk/>
            <pc:sldMk cId="1523347255" sldId="282"/>
            <ac:spMk id="6" creationId="{BA37A9E0-C56A-3120-2287-F78D1D75D673}"/>
          </ac:spMkLst>
        </pc:spChg>
        <pc:spChg chg="del mod">
          <ac:chgData name="Gloria Kelly" userId="a12c0ab9-2f3a-4498-970f-fb0779248367" providerId="ADAL" clId="{01002E75-70D8-5889-88B7-2FFCF0149994}" dt="2026-10-12T12:54:58.376" v="11"/>
          <ac:spMkLst>
            <pc:docMk/>
            <pc:sldMk cId="1523347255" sldId="282"/>
            <ac:spMk id="30" creationId="{1295CF9B-53B4-5882-4225-CFEE600C8FC2}"/>
          </ac:spMkLst>
        </pc:spChg>
      </pc:sldChg>
      <pc:sldChg chg="addSp modSp mod">
        <pc:chgData name="Gloria Kelly" userId="a12c0ab9-2f3a-4498-970f-fb0779248367" providerId="ADAL" clId="{01002E75-70D8-5889-88B7-2FFCF0149994}" dt="2026-10-12T12:57:30.442" v="106" actId="20577"/>
        <pc:sldMkLst>
          <pc:docMk/>
          <pc:sldMk cId="2352600414" sldId="286"/>
        </pc:sldMkLst>
        <pc:spChg chg="add mod">
          <ac:chgData name="Gloria Kelly" userId="a12c0ab9-2f3a-4498-970f-fb0779248367" providerId="ADAL" clId="{01002E75-70D8-5889-88B7-2FFCF0149994}" dt="2026-10-12T12:57:07.819" v="103" actId="1076"/>
          <ac:spMkLst>
            <pc:docMk/>
            <pc:sldMk cId="2352600414" sldId="286"/>
            <ac:spMk id="6" creationId="{09CF4FA3-1635-B884-6A83-F09074CE2A24}"/>
          </ac:spMkLst>
        </pc:spChg>
        <pc:spChg chg="mod">
          <ac:chgData name="Gloria Kelly" userId="a12c0ab9-2f3a-4498-970f-fb0779248367" providerId="ADAL" clId="{01002E75-70D8-5889-88B7-2FFCF0149994}" dt="2026-10-12T12:56:09.648" v="33" actId="20577"/>
          <ac:spMkLst>
            <pc:docMk/>
            <pc:sldMk cId="2352600414" sldId="286"/>
            <ac:spMk id="16" creationId="{EA893716-7E91-9425-49AD-ABE856EBB5D2}"/>
          </ac:spMkLst>
        </pc:spChg>
        <pc:spChg chg="mod">
          <ac:chgData name="Gloria Kelly" userId="a12c0ab9-2f3a-4498-970f-fb0779248367" providerId="ADAL" clId="{01002E75-70D8-5889-88B7-2FFCF0149994}" dt="2026-10-12T12:55:57.537" v="20" actId="20577"/>
          <ac:spMkLst>
            <pc:docMk/>
            <pc:sldMk cId="2352600414" sldId="286"/>
            <ac:spMk id="22" creationId="{E1099310-1935-2516-760F-9C83517C458B}"/>
          </ac:spMkLst>
        </pc:spChg>
        <pc:spChg chg="mod">
          <ac:chgData name="Gloria Kelly" userId="a12c0ab9-2f3a-4498-970f-fb0779248367" providerId="ADAL" clId="{01002E75-70D8-5889-88B7-2FFCF0149994}" dt="2026-10-12T12:57:30.442" v="106" actId="20577"/>
          <ac:spMkLst>
            <pc:docMk/>
            <pc:sldMk cId="2352600414" sldId="286"/>
            <ac:spMk id="30" creationId="{81065DBC-9BFF-AA4D-3D00-005A099108A7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2:57:48.669" v="108"/>
        <pc:sldMkLst>
          <pc:docMk/>
          <pc:sldMk cId="29885743" sldId="287"/>
        </pc:sldMkLst>
        <pc:spChg chg="add mod">
          <ac:chgData name="Gloria Kelly" userId="a12c0ab9-2f3a-4498-970f-fb0779248367" providerId="ADAL" clId="{01002E75-70D8-5889-88B7-2FFCF0149994}" dt="2026-10-12T12:57:48.669" v="108"/>
          <ac:spMkLst>
            <pc:docMk/>
            <pc:sldMk cId="29885743" sldId="287"/>
            <ac:spMk id="4" creationId="{E681DBB0-F604-C11A-F522-37489B7F850E}"/>
          </ac:spMkLst>
        </pc:spChg>
        <pc:spChg chg="del mod">
          <ac:chgData name="Gloria Kelly" userId="a12c0ab9-2f3a-4498-970f-fb0779248367" providerId="ADAL" clId="{01002E75-70D8-5889-88B7-2FFCF0149994}" dt="2026-10-12T12:57:48.669" v="108"/>
          <ac:spMkLst>
            <pc:docMk/>
            <pc:sldMk cId="29885743" sldId="287"/>
            <ac:spMk id="35" creationId="{BB3A882A-F92E-2577-1773-7B59F46D7311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2:58:09.277" v="110"/>
        <pc:sldMkLst>
          <pc:docMk/>
          <pc:sldMk cId="2902501063" sldId="288"/>
        </pc:sldMkLst>
        <pc:spChg chg="add mod">
          <ac:chgData name="Gloria Kelly" userId="a12c0ab9-2f3a-4498-970f-fb0779248367" providerId="ADAL" clId="{01002E75-70D8-5889-88B7-2FFCF0149994}" dt="2026-10-12T12:58:09.277" v="110"/>
          <ac:spMkLst>
            <pc:docMk/>
            <pc:sldMk cId="2902501063" sldId="288"/>
            <ac:spMk id="4" creationId="{2AF474BB-0C61-28AF-6E93-0044B659EC9C}"/>
          </ac:spMkLst>
        </pc:spChg>
        <pc:spChg chg="del mod">
          <ac:chgData name="Gloria Kelly" userId="a12c0ab9-2f3a-4498-970f-fb0779248367" providerId="ADAL" clId="{01002E75-70D8-5889-88B7-2FFCF0149994}" dt="2026-10-12T12:58:09.277" v="110"/>
          <ac:spMkLst>
            <pc:docMk/>
            <pc:sldMk cId="2902501063" sldId="288"/>
            <ac:spMk id="35" creationId="{13E83486-4EE7-44B2-1863-383AF9AEF166}"/>
          </ac:spMkLst>
        </pc:spChg>
      </pc:sldChg>
      <pc:sldChg chg="modSp mod">
        <pc:chgData name="Gloria Kelly" userId="a12c0ab9-2f3a-4498-970f-fb0779248367" providerId="ADAL" clId="{01002E75-70D8-5889-88B7-2FFCF0149994}" dt="2026-10-12T12:58:41.664" v="157" actId="20577"/>
        <pc:sldMkLst>
          <pc:docMk/>
          <pc:sldMk cId="3379386055" sldId="289"/>
        </pc:sldMkLst>
        <pc:spChg chg="mod">
          <ac:chgData name="Gloria Kelly" userId="a12c0ab9-2f3a-4498-970f-fb0779248367" providerId="ADAL" clId="{01002E75-70D8-5889-88B7-2FFCF0149994}" dt="2026-10-12T12:58:41.664" v="157" actId="20577"/>
          <ac:spMkLst>
            <pc:docMk/>
            <pc:sldMk cId="3379386055" sldId="289"/>
            <ac:spMk id="35" creationId="{632D4510-19B0-5546-5A75-25F3312BE7B2}"/>
          </ac:spMkLst>
        </pc:spChg>
      </pc:sldChg>
      <pc:sldChg chg="modSp mod">
        <pc:chgData name="Gloria Kelly" userId="a12c0ab9-2f3a-4498-970f-fb0779248367" providerId="ADAL" clId="{01002E75-70D8-5889-88B7-2FFCF0149994}" dt="2026-10-12T12:59:00.116" v="158" actId="20577"/>
        <pc:sldMkLst>
          <pc:docMk/>
          <pc:sldMk cId="2495875295" sldId="290"/>
        </pc:sldMkLst>
        <pc:spChg chg="mod">
          <ac:chgData name="Gloria Kelly" userId="a12c0ab9-2f3a-4498-970f-fb0779248367" providerId="ADAL" clId="{01002E75-70D8-5889-88B7-2FFCF0149994}" dt="2026-10-12T12:59:00.116" v="158" actId="20577"/>
          <ac:spMkLst>
            <pc:docMk/>
            <pc:sldMk cId="2495875295" sldId="290"/>
            <ac:spMk id="6" creationId="{B8595BB2-4BBB-B67C-9719-2CFE78FE6B9C}"/>
          </ac:spMkLst>
        </pc:spChg>
      </pc:sldChg>
      <pc:sldChg chg="modSp mod">
        <pc:chgData name="Gloria Kelly" userId="a12c0ab9-2f3a-4498-970f-fb0779248367" providerId="ADAL" clId="{01002E75-70D8-5889-88B7-2FFCF0149994}" dt="2026-10-12T12:59:27.627" v="160" actId="20577"/>
        <pc:sldMkLst>
          <pc:docMk/>
          <pc:sldMk cId="1123751750" sldId="291"/>
        </pc:sldMkLst>
        <pc:spChg chg="mod">
          <ac:chgData name="Gloria Kelly" userId="a12c0ab9-2f3a-4498-970f-fb0779248367" providerId="ADAL" clId="{01002E75-70D8-5889-88B7-2FFCF0149994}" dt="2026-10-12T12:59:27.627" v="160" actId="20577"/>
          <ac:spMkLst>
            <pc:docMk/>
            <pc:sldMk cId="1123751750" sldId="291"/>
            <ac:spMk id="35" creationId="{0D9F3948-A7FA-E104-3399-BB1C41052D9D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3:00:21.290" v="166"/>
        <pc:sldMkLst>
          <pc:docMk/>
          <pc:sldMk cId="1606709460" sldId="293"/>
        </pc:sldMkLst>
        <pc:spChg chg="add mod">
          <ac:chgData name="Gloria Kelly" userId="a12c0ab9-2f3a-4498-970f-fb0779248367" providerId="ADAL" clId="{01002E75-70D8-5889-88B7-2FFCF0149994}" dt="2026-10-12T13:00:12.675" v="162"/>
          <ac:spMkLst>
            <pc:docMk/>
            <pc:sldMk cId="1606709460" sldId="293"/>
            <ac:spMk id="7" creationId="{C59A523B-0B7C-CD46-D26A-E6EBE5E41C21}"/>
          </ac:spMkLst>
        </pc:spChg>
        <pc:spChg chg="add mod">
          <ac:chgData name="Gloria Kelly" userId="a12c0ab9-2f3a-4498-970f-fb0779248367" providerId="ADAL" clId="{01002E75-70D8-5889-88B7-2FFCF0149994}" dt="2026-10-12T13:00:16.325" v="164"/>
          <ac:spMkLst>
            <pc:docMk/>
            <pc:sldMk cId="1606709460" sldId="293"/>
            <ac:spMk id="8" creationId="{2E4BD6C6-8FE4-9FEC-4BF8-F4019B2A4A92}"/>
          </ac:spMkLst>
        </pc:spChg>
        <pc:spChg chg="add mod">
          <ac:chgData name="Gloria Kelly" userId="a12c0ab9-2f3a-4498-970f-fb0779248367" providerId="ADAL" clId="{01002E75-70D8-5889-88B7-2FFCF0149994}" dt="2026-10-12T13:00:21.290" v="166"/>
          <ac:spMkLst>
            <pc:docMk/>
            <pc:sldMk cId="1606709460" sldId="293"/>
            <ac:spMk id="9" creationId="{DC92DCDB-50FF-B5EE-E49B-37690C604F5A}"/>
          </ac:spMkLst>
        </pc:spChg>
        <pc:spChg chg="del mod">
          <ac:chgData name="Gloria Kelly" userId="a12c0ab9-2f3a-4498-970f-fb0779248367" providerId="ADAL" clId="{01002E75-70D8-5889-88B7-2FFCF0149994}" dt="2026-10-12T13:00:16.325" v="164"/>
          <ac:spMkLst>
            <pc:docMk/>
            <pc:sldMk cId="1606709460" sldId="293"/>
            <ac:spMk id="23" creationId="{EF2B5FD6-9257-0B1F-EC29-3E11A7D08911}"/>
          </ac:spMkLst>
        </pc:spChg>
        <pc:spChg chg="del mod">
          <ac:chgData name="Gloria Kelly" userId="a12c0ab9-2f3a-4498-970f-fb0779248367" providerId="ADAL" clId="{01002E75-70D8-5889-88B7-2FFCF0149994}" dt="2026-10-12T13:00:21.290" v="166"/>
          <ac:spMkLst>
            <pc:docMk/>
            <pc:sldMk cId="1606709460" sldId="293"/>
            <ac:spMk id="31" creationId="{3988821F-5699-A8C5-FDA4-28B250CEDFD9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3:01:00.414" v="172"/>
        <pc:sldMkLst>
          <pc:docMk/>
          <pc:sldMk cId="810857036" sldId="294"/>
        </pc:sldMkLst>
        <pc:spChg chg="add mod">
          <ac:chgData name="Gloria Kelly" userId="a12c0ab9-2f3a-4498-970f-fb0779248367" providerId="ADAL" clId="{01002E75-70D8-5889-88B7-2FFCF0149994}" dt="2026-10-12T13:00:44.269" v="168"/>
          <ac:spMkLst>
            <pc:docMk/>
            <pc:sldMk cId="810857036" sldId="294"/>
            <ac:spMk id="7" creationId="{7DF3EB84-51EC-96B6-4F78-C6A2E7AA174F}"/>
          </ac:spMkLst>
        </pc:spChg>
        <pc:spChg chg="add mod">
          <ac:chgData name="Gloria Kelly" userId="a12c0ab9-2f3a-4498-970f-fb0779248367" providerId="ADAL" clId="{01002E75-70D8-5889-88B7-2FFCF0149994}" dt="2026-10-12T13:00:47.636" v="170"/>
          <ac:spMkLst>
            <pc:docMk/>
            <pc:sldMk cId="810857036" sldId="294"/>
            <ac:spMk id="8" creationId="{D7D8F3DE-B5B4-93A6-491F-33B6814A71EE}"/>
          </ac:spMkLst>
        </pc:spChg>
        <pc:spChg chg="add mod">
          <ac:chgData name="Gloria Kelly" userId="a12c0ab9-2f3a-4498-970f-fb0779248367" providerId="ADAL" clId="{01002E75-70D8-5889-88B7-2FFCF0149994}" dt="2026-10-12T13:01:00.414" v="172"/>
          <ac:spMkLst>
            <pc:docMk/>
            <pc:sldMk cId="810857036" sldId="294"/>
            <ac:spMk id="9" creationId="{3966F52E-C584-EE90-EA29-6ED2F36B835B}"/>
          </ac:spMkLst>
        </pc:spChg>
        <pc:spChg chg="del mod">
          <ac:chgData name="Gloria Kelly" userId="a12c0ab9-2f3a-4498-970f-fb0779248367" providerId="ADAL" clId="{01002E75-70D8-5889-88B7-2FFCF0149994}" dt="2026-10-12T13:00:44.269" v="168"/>
          <ac:spMkLst>
            <pc:docMk/>
            <pc:sldMk cId="810857036" sldId="294"/>
            <ac:spMk id="17" creationId="{9AB90FDC-02B0-776C-3DAE-DCD3C3E4E6D1}"/>
          </ac:spMkLst>
        </pc:spChg>
        <pc:spChg chg="del mod">
          <ac:chgData name="Gloria Kelly" userId="a12c0ab9-2f3a-4498-970f-fb0779248367" providerId="ADAL" clId="{01002E75-70D8-5889-88B7-2FFCF0149994}" dt="2026-10-12T13:00:47.636" v="170"/>
          <ac:spMkLst>
            <pc:docMk/>
            <pc:sldMk cId="810857036" sldId="294"/>
            <ac:spMk id="23" creationId="{948C4BE6-4278-7120-8D4C-54BAC00C3422}"/>
          </ac:spMkLst>
        </pc:spChg>
        <pc:spChg chg="del mod">
          <ac:chgData name="Gloria Kelly" userId="a12c0ab9-2f3a-4498-970f-fb0779248367" providerId="ADAL" clId="{01002E75-70D8-5889-88B7-2FFCF0149994}" dt="2026-10-12T13:01:00.414" v="172"/>
          <ac:spMkLst>
            <pc:docMk/>
            <pc:sldMk cId="810857036" sldId="294"/>
            <ac:spMk id="31" creationId="{0A78A575-ACBE-A12C-5A88-D78FBB3CAF73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3:02:02.184" v="174"/>
        <pc:sldMkLst>
          <pc:docMk/>
          <pc:sldMk cId="43521341" sldId="297"/>
        </pc:sldMkLst>
        <pc:spChg chg="add mod">
          <ac:chgData name="Gloria Kelly" userId="a12c0ab9-2f3a-4498-970f-fb0779248367" providerId="ADAL" clId="{01002E75-70D8-5889-88B7-2FFCF0149994}" dt="2026-10-12T13:02:02.184" v="174"/>
          <ac:spMkLst>
            <pc:docMk/>
            <pc:sldMk cId="43521341" sldId="297"/>
            <ac:spMk id="6" creationId="{A7BC13BC-4CEE-D99F-91D9-CB70561CF99A}"/>
          </ac:spMkLst>
        </pc:spChg>
        <pc:spChg chg="del mod">
          <ac:chgData name="Gloria Kelly" userId="a12c0ab9-2f3a-4498-970f-fb0779248367" providerId="ADAL" clId="{01002E75-70D8-5889-88B7-2FFCF0149994}" dt="2026-10-12T13:02:02.184" v="174"/>
          <ac:spMkLst>
            <pc:docMk/>
            <pc:sldMk cId="43521341" sldId="297"/>
            <ac:spMk id="35" creationId="{9573C9D1-F355-8922-ABBE-AF37B19D21E0}"/>
          </ac:spMkLst>
        </pc:spChg>
      </pc:sldChg>
      <pc:sldChg chg="modSp mod">
        <pc:chgData name="Gloria Kelly" userId="a12c0ab9-2f3a-4498-970f-fb0779248367" providerId="ADAL" clId="{01002E75-70D8-5889-88B7-2FFCF0149994}" dt="2026-10-12T13:03:58.181" v="316" actId="255"/>
        <pc:sldMkLst>
          <pc:docMk/>
          <pc:sldMk cId="1751743290" sldId="298"/>
        </pc:sldMkLst>
        <pc:spChg chg="mod">
          <ac:chgData name="Gloria Kelly" userId="a12c0ab9-2f3a-4498-970f-fb0779248367" providerId="ADAL" clId="{01002E75-70D8-5889-88B7-2FFCF0149994}" dt="2026-10-12T13:03:58.181" v="316" actId="255"/>
          <ac:spMkLst>
            <pc:docMk/>
            <pc:sldMk cId="1751743290" sldId="298"/>
            <ac:spMk id="34" creationId="{B197515E-BA6F-FBE7-1AAA-48277CD59404}"/>
          </ac:spMkLst>
        </pc:spChg>
      </pc:sldChg>
      <pc:sldChg chg="addSp delSp modSp mod">
        <pc:chgData name="Gloria Kelly" userId="a12c0ab9-2f3a-4498-970f-fb0779248367" providerId="ADAL" clId="{01002E75-70D8-5889-88B7-2FFCF0149994}" dt="2026-10-12T12:55:33.101" v="17"/>
        <pc:sldMkLst>
          <pc:docMk/>
          <pc:sldMk cId="2728355147" sldId="2147483640"/>
        </pc:sldMkLst>
        <pc:spChg chg="add mod">
          <ac:chgData name="Gloria Kelly" userId="a12c0ab9-2f3a-4498-970f-fb0779248367" providerId="ADAL" clId="{01002E75-70D8-5889-88B7-2FFCF0149994}" dt="2026-10-12T12:55:26.157" v="13"/>
          <ac:spMkLst>
            <pc:docMk/>
            <pc:sldMk cId="2728355147" sldId="2147483640"/>
            <ac:spMk id="10" creationId="{7042DAC1-ABD7-1D56-C969-CB4C881185D4}"/>
          </ac:spMkLst>
        </pc:spChg>
        <pc:spChg chg="add mod">
          <ac:chgData name="Gloria Kelly" userId="a12c0ab9-2f3a-4498-970f-fb0779248367" providerId="ADAL" clId="{01002E75-70D8-5889-88B7-2FFCF0149994}" dt="2026-10-12T12:55:29.671" v="15"/>
          <ac:spMkLst>
            <pc:docMk/>
            <pc:sldMk cId="2728355147" sldId="2147483640"/>
            <ac:spMk id="12" creationId="{1D00498A-60D0-5DB3-00E2-8E8C64A5CED0}"/>
          </ac:spMkLst>
        </pc:spChg>
        <pc:spChg chg="add mod">
          <ac:chgData name="Gloria Kelly" userId="a12c0ab9-2f3a-4498-970f-fb0779248367" providerId="ADAL" clId="{01002E75-70D8-5889-88B7-2FFCF0149994}" dt="2026-10-12T12:55:33.101" v="17"/>
          <ac:spMkLst>
            <pc:docMk/>
            <pc:sldMk cId="2728355147" sldId="2147483640"/>
            <ac:spMk id="13" creationId="{88D884CB-1467-2DC0-2087-36ACF45E4B4C}"/>
          </ac:spMkLst>
        </pc:spChg>
        <pc:spChg chg="del mod">
          <ac:chgData name="Gloria Kelly" userId="a12c0ab9-2f3a-4498-970f-fb0779248367" providerId="ADAL" clId="{01002E75-70D8-5889-88B7-2FFCF0149994}" dt="2026-10-12T12:55:26.157" v="13"/>
          <ac:spMkLst>
            <pc:docMk/>
            <pc:sldMk cId="2728355147" sldId="2147483640"/>
            <ac:spMk id="16" creationId="{D0DE2054-B6CF-B749-D84D-073FC6171710}"/>
          </ac:spMkLst>
        </pc:spChg>
        <pc:spChg chg="del mod">
          <ac:chgData name="Gloria Kelly" userId="a12c0ab9-2f3a-4498-970f-fb0779248367" providerId="ADAL" clId="{01002E75-70D8-5889-88B7-2FFCF0149994}" dt="2026-10-12T12:55:29.671" v="15"/>
          <ac:spMkLst>
            <pc:docMk/>
            <pc:sldMk cId="2728355147" sldId="2147483640"/>
            <ac:spMk id="22" creationId="{99C02C5A-2984-31F8-EA73-E38870869064}"/>
          </ac:spMkLst>
        </pc:spChg>
        <pc:spChg chg="del mod">
          <ac:chgData name="Gloria Kelly" userId="a12c0ab9-2f3a-4498-970f-fb0779248367" providerId="ADAL" clId="{01002E75-70D8-5889-88B7-2FFCF0149994}" dt="2026-10-12T12:55:33.101" v="17"/>
          <ac:spMkLst>
            <pc:docMk/>
            <pc:sldMk cId="2728355147" sldId="2147483640"/>
            <ac:spMk id="30" creationId="{7F2AF0ED-EC95-31D5-D1C5-E29BBCD771A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10/19/26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5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9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18347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2445641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364048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484150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231396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043064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28492-BB6E-C7D4-9676-99F4DF0CC9F8}"/>
              </a:ext>
            </a:extLst>
          </p:cNvPr>
          <p:cNvSpPr>
            <a:spLocks noGrp="1"/>
          </p:cNvSpPr>
          <p:nvPr>
            <p:ph idx="54" hasCustomPrompt="1"/>
          </p:nvPr>
        </p:nvSpPr>
        <p:spPr>
          <a:xfrm>
            <a:off x="2971800" y="545161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39982E4-B552-206B-D0B1-845155F17790}"/>
              </a:ext>
            </a:extLst>
          </p:cNvPr>
          <p:cNvSpPr>
            <a:spLocks noGrp="1"/>
          </p:cNvSpPr>
          <p:nvPr>
            <p:ph idx="86" hasCustomPrompt="1"/>
          </p:nvPr>
        </p:nvSpPr>
        <p:spPr>
          <a:xfrm>
            <a:off x="297180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1F42ECA-B735-C01D-7F40-A06AA930F8D7}"/>
              </a:ext>
            </a:extLst>
          </p:cNvPr>
          <p:cNvSpPr>
            <a:spLocks noGrp="1"/>
          </p:cNvSpPr>
          <p:nvPr>
            <p:ph idx="87" hasCustomPrompt="1"/>
          </p:nvPr>
        </p:nvSpPr>
        <p:spPr>
          <a:xfrm>
            <a:off x="587308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46492C-6DD8-D409-5B4C-8FCF359272AB}"/>
              </a:ext>
            </a:extLst>
          </p:cNvPr>
          <p:cNvSpPr>
            <a:spLocks noGrp="1"/>
          </p:cNvSpPr>
          <p:nvPr>
            <p:ph idx="88" hasCustomPrompt="1"/>
          </p:nvPr>
        </p:nvSpPr>
        <p:spPr>
          <a:xfrm>
            <a:off x="8760296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60FFA-0CB8-E16B-6813-CEAB1B523408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2975893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94571C3-A075-A117-0F96-11DDB216328F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7303269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10/19/26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10/19/26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10/19/26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microsoft.com/office/2007/relationships/hdphoto" Target="../media/hdphoto4.wdp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14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4.png"/><Relationship Id="rId5" Type="http://schemas.microsoft.com/office/2007/relationships/hdphoto" Target="../media/hdphoto8.wdp"/><Relationship Id="rId4" Type="http://schemas.openxmlformats.org/officeDocument/2006/relationships/image" Target="../media/image43.png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7.png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50.png"/><Relationship Id="rId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microsoft.com/office/2007/relationships/hdphoto" Target="../media/hdphoto18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microsoft.com/office/2007/relationships/hdphoto" Target="../media/hdphoto1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61.png"/><Relationship Id="rId4" Type="http://schemas.microsoft.com/office/2007/relationships/hdphoto" Target="../media/hdphoto20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63.png"/><Relationship Id="rId4" Type="http://schemas.microsoft.com/office/2007/relationships/hdphoto" Target="../media/hdphoto2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4.wdp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5.wdp"/><Relationship Id="rId4" Type="http://schemas.openxmlformats.org/officeDocument/2006/relationships/image" Target="../media/image6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8.wdp"/><Relationship Id="rId4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7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9.wdp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7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30.wdp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8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1.wdp"/><Relationship Id="rId4" Type="http://schemas.openxmlformats.org/officeDocument/2006/relationships/image" Target="../media/image8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8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9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73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92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3.wdp"/><Relationship Id="rId5" Type="http://schemas.openxmlformats.org/officeDocument/2006/relationships/image" Target="../media/image93.pn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9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6.wdp"/><Relationship Id="rId4" Type="http://schemas.openxmlformats.org/officeDocument/2006/relationships/image" Target="../media/image9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9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10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10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10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103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112808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-26623" y="3062440"/>
            <a:ext cx="121920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Jane Lowe Meisel, MD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Professor of Hematology and Medical Oncology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Co-Director, Breast Medical Oncology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Vice Chair of Faculty Development and Promotions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Winship Cancer Institute of Emory University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Atlanta, Georgia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683421"/>
              </p:ext>
            </p:extLst>
          </p:nvPr>
        </p:nvGraphicFramePr>
        <p:xfrm>
          <a:off x="1244128" y="2065634"/>
          <a:ext cx="10257482" cy="325551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732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521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08517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GE Healthcare, Novartis, Olema Oncology, Pfizer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Sermonix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Pharmaceuticals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517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 Agreements and 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Olema Oncology, Pfizer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Sermonix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Pharmaceuticals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422356"/>
                  </a:ext>
                </a:extLst>
              </a:tr>
              <a:tr h="108517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Nonrelevant Financial Relationships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ASCO (DSMB, CDK dosing study)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8753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676161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676161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89" y="4508653"/>
            <a:ext cx="371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4508653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3802808"/>
            <a:ext cx="54755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Angela DeMichele, MD, MSCE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Mariann T and Robert J MacDonald Professor in Breast Cancer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Clinical/Translational Research, Solid Tumor Oncology Hematology/Oncology Division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Co-Leader,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Abramson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2-PREVENT Breast Cancer Translational </a:t>
            </a:r>
            <a:r>
              <a:rPr lang="en-US" sz="1600" b="0">
                <a:solidFill>
                  <a:srgbClr val="000000"/>
                </a:solidFill>
                <a:latin typeface="Calibri"/>
              </a:rPr>
              <a:t>Center </a:t>
            </a:r>
            <a:br>
              <a:rPr lang="en-US" sz="1600" b="0">
                <a:solidFill>
                  <a:srgbClr val="000000"/>
                </a:solidFill>
                <a:latin typeface="Calibri"/>
              </a:rPr>
            </a:br>
            <a:r>
              <a:rPr lang="en-US" sz="1600" b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Excellence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Senior Scholar, Center for Clinical Epidemiology and Biostatistics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Perelman School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Pennsylvania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Philadelphia, Pennsylvania</a:t>
            </a:r>
            <a:endParaRPr kumimoji="0" lang="en-US" sz="1600" b="0" i="0" u="none" strike="noStrike" cap="none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380280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2584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258458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CA62DF83-4572-ED9C-C7D3-3BCC1FEA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90" y="676161"/>
            <a:ext cx="37132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25B90-5438-FEDF-17E6-86A3C4A31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67616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335" y="2608932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Rita Nanda,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Breast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of Hematology/Oncology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6247" y="2608932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335" y="4646365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6247" y="4646365"/>
            <a:ext cx="1371600" cy="1371600"/>
          </a:xfrm>
          <a:prstGeom prst="rect">
            <a:avLst/>
          </a:prstGeom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37F58D16-70A4-A921-5521-420E1863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800100"/>
            <a:ext cx="317460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Herbert Wertheim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2ED55-7A5A-FC5D-FDD4-D2DF84851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800100"/>
            <a:ext cx="1371600" cy="1371600"/>
          </a:xfrm>
          <a:prstGeom prst="rect">
            <a:avLst/>
          </a:prstGeom>
        </p:spPr>
      </p:pic>
      <p:sp>
        <p:nvSpPr>
          <p:cNvPr id="17" name="Text Box 7">
            <a:extLst>
              <a:ext uri="{FF2B5EF4-FFF2-40B4-BE49-F238E27FC236}">
                <a16:creationId xmlns:a16="http://schemas.microsoft.com/office/drawing/2014/main" id="{6B333115-E619-1123-7554-6AAC4DB9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608932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BC2A5-FC22-73C3-0F85-DE7F4DA28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608932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2D182355-033D-14D7-EC4E-F71FDC35B0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4646365"/>
            <a:ext cx="40229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Jane Lowe Meisel,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Hematology and Medical 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Vice Chair of Faculty Development and Promotions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of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C56E4E-C260-4DA0-223D-BF0D7A57E5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4646365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AA378460-8462-D140-0DF6-A077A9CCC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335" y="800100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9F5A03-207B-0204-2D30-BBBE0029EB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6247" y="80010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3970204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970204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6" y="3970204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3970204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4" y="1295859"/>
            <a:ext cx="506481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Professor, Division of Hematology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Vice Chair of Access and Engagement, DOM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1295859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00B7062-A918-0869-41F4-4778734AB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954" y="1295859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4FE519-1250-D1CB-C272-187DEA6F0D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1295859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CDC4-63B9-53FE-F6AF-97744B2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6975-6445-E5E4-9652-9B7CEB4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44068"/>
            <a:ext cx="10358967" cy="1017448"/>
          </a:xfrm>
        </p:spPr>
        <p:txBody>
          <a:bodyPr/>
          <a:lstStyle/>
          <a:p>
            <a:r>
              <a:rPr lang="en-US" dirty="0"/>
              <a:t>Phase III OPTIMA Study Design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0E4BE6-8DAE-50F9-58D8-CF837537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9691"/>
          <a:stretch>
            <a:fillRect/>
          </a:stretch>
        </p:blipFill>
        <p:spPr>
          <a:xfrm>
            <a:off x="274320" y="1061516"/>
            <a:ext cx="11643360" cy="4734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3E0DA-29CA-DF7E-1BC3-94EF2016CF3B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7747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A823-588C-0F84-10F9-4874D7CF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A836-D10E-E053-8EDB-65B49E9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Invasive Breast Cancer-Free Survival (IBCFS)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A001713-CC74-AFD8-9C2C-755776CB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8501"/>
          <a:stretch>
            <a:fillRect/>
          </a:stretch>
        </p:blipFill>
        <p:spPr>
          <a:xfrm>
            <a:off x="328293" y="1370013"/>
            <a:ext cx="11535413" cy="476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69802-81E0-65D0-3C25-AE20027A580C}"/>
              </a:ext>
            </a:extLst>
          </p:cNvPr>
          <p:cNvSpPr txBox="1"/>
          <p:nvPr/>
        </p:nvSpPr>
        <p:spPr>
          <a:xfrm>
            <a:off x="328293" y="6137985"/>
            <a:ext cx="2074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ROR = risk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D58EF-6D10-1E5C-0537-63957BC8FEF3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29175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63D4-4B38-0F54-E847-2ED8C0A7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DB84-1992-2964-8ED7-F537C3B6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13"/>
            <a:ext cx="12192000" cy="1143000"/>
          </a:xfrm>
        </p:spPr>
        <p:txBody>
          <a:bodyPr/>
          <a:lstStyle/>
          <a:p>
            <a:r>
              <a:rPr lang="en-US" dirty="0"/>
              <a:t>Phase III OPTIMA: IBCFS and Menopausal Status (Low ROR Score)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82FBB5C-3034-86B2-0079-1FD4C304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19" b="11111"/>
          <a:stretch>
            <a:fillRect/>
          </a:stretch>
        </p:blipFill>
        <p:spPr>
          <a:xfrm>
            <a:off x="237493" y="1370013"/>
            <a:ext cx="11708551" cy="434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80D1F-7307-5492-25BC-F6D7197A5AD6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141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CDA-CCB4-E638-59C7-36731EDA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CCCA-42CC-D7CD-4D59-B83EA090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</a:t>
            </a:r>
            <a:r>
              <a:rPr lang="en-US"/>
              <a:t>IBCFS and </a:t>
            </a:r>
            <a:r>
              <a:rPr lang="en-US" dirty="0"/>
              <a:t>Nodal Status (Low ROR Score)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589B08E-D136-33D2-3FD9-272A533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5" b="10715"/>
          <a:stretch>
            <a:fillRect/>
          </a:stretch>
        </p:blipFill>
        <p:spPr>
          <a:xfrm>
            <a:off x="285053" y="1370013"/>
            <a:ext cx="11621894" cy="4467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77A729-AF41-BE4D-A53C-FDBD019DDE7E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95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C173-0471-EB87-61C9-D40E1724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C12A-D6E6-89C6-CC71-B9BAC3C7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71203"/>
            <a:ext cx="10358967" cy="1143000"/>
          </a:xfrm>
        </p:spPr>
        <p:txBody>
          <a:bodyPr/>
          <a:lstStyle/>
          <a:p>
            <a:r>
              <a:rPr lang="en-US" dirty="0"/>
              <a:t>Phase III </a:t>
            </a:r>
            <a:r>
              <a:rPr lang="en-US" dirty="0" err="1"/>
              <a:t>RxFINE</a:t>
            </a:r>
            <a:r>
              <a:rPr lang="en-US" dirty="0"/>
              <a:t>-Low (</a:t>
            </a:r>
            <a:r>
              <a:rPr lang="en-US"/>
              <a:t>EA1242) </a:t>
            </a:r>
            <a:r>
              <a:rPr lang="en-US" dirty="0"/>
              <a:t>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44FBB-5D9B-2DBE-2D3B-326B89C35AC4}"/>
              </a:ext>
            </a:extLst>
          </p:cNvPr>
          <p:cNvSpPr txBox="1"/>
          <p:nvPr/>
        </p:nvSpPr>
        <p:spPr>
          <a:xfrm>
            <a:off x="0" y="6534835"/>
            <a:ext cx="56478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https://</a:t>
            </a:r>
            <a:r>
              <a:rPr lang="en-US" sz="1500" b="0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ecog-acrin.org</a:t>
            </a: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/clinical-trials/ea1242-rxfine-low-breast-cancer/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E07F8D-0198-C2F1-5BE4-8E6D643A0557}"/>
              </a:ext>
            </a:extLst>
          </p:cNvPr>
          <p:cNvGrpSpPr/>
          <p:nvPr/>
        </p:nvGrpSpPr>
        <p:grpSpPr>
          <a:xfrm>
            <a:off x="1263492" y="992856"/>
            <a:ext cx="9656553" cy="5431811"/>
            <a:chOff x="1263492" y="1103024"/>
            <a:chExt cx="9656553" cy="54318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61DCBC-DB6F-D244-2EFA-B40DEB706824}"/>
                </a:ext>
              </a:extLst>
            </p:cNvPr>
            <p:cNvGrpSpPr/>
            <p:nvPr/>
          </p:nvGrpSpPr>
          <p:grpSpPr>
            <a:xfrm>
              <a:off x="1263492" y="1103024"/>
              <a:ext cx="9656553" cy="5431811"/>
              <a:chOff x="1263492" y="1103024"/>
              <a:chExt cx="9656553" cy="543181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B78863F-F34F-0F78-B31A-07D23F80A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63492" y="1103024"/>
                <a:ext cx="9656553" cy="5431811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8EE635-5D0C-2A3E-DAA6-5B612B9DFFDF}"/>
                  </a:ext>
                </a:extLst>
              </p:cNvPr>
              <p:cNvSpPr/>
              <p:nvPr/>
            </p:nvSpPr>
            <p:spPr bwMode="auto">
              <a:xfrm>
                <a:off x="1439056" y="1214203"/>
                <a:ext cx="6910465" cy="56962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itchFamily="2" charset="2"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EDDC37-1EBE-1EFA-644F-DB60ABD4BBA0}"/>
                </a:ext>
              </a:extLst>
            </p:cNvPr>
            <p:cNvSpPr/>
            <p:nvPr/>
          </p:nvSpPr>
          <p:spPr bwMode="auto">
            <a:xfrm>
              <a:off x="4661941" y="6145967"/>
              <a:ext cx="6258104" cy="3888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0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</a:t>
            </a:r>
            <a:r>
              <a:rPr lang="en-US" dirty="0" err="1"/>
              <a:t>Prosigna</a:t>
            </a:r>
            <a:r>
              <a:rPr lang="en-US" dirty="0"/>
              <a:t>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58143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1E4CF-5093-8E75-4ADD-DB174D74137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AA2218B-2D00-FBBA-EFCD-94FA7DAF1C2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92031CB-0152-73EC-1D72-638363198075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F201FC4-637C-91A7-67EF-33B2CD737DB7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  <p:sp>
        <p:nvSpPr>
          <p:cNvPr id="6" name="Content Placeholder 37">
            <a:extLst>
              <a:ext uri="{FF2B5EF4-FFF2-40B4-BE49-F238E27FC236}">
                <a16:creationId xmlns:a16="http://schemas.microsoft.com/office/drawing/2014/main" id="{BA37A9E0-C56A-3120-2287-F78D1D75D6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46713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507BCB3-D115-B900-76A6-D61C82CCBC8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52BF36F-1A7A-2158-455A-31BDB76121EB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882EAD2-6678-1617-8CB1-6913842DD726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  <p:sp>
        <p:nvSpPr>
          <p:cNvPr id="10" name="Content Placeholder 35">
            <a:extLst>
              <a:ext uri="{FF2B5EF4-FFF2-40B4-BE49-F238E27FC236}">
                <a16:creationId xmlns:a16="http://schemas.microsoft.com/office/drawing/2014/main" id="{7042DAC1-ABD7-1D56-C969-CB4C881185D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2" name="Content Placeholder 35">
            <a:extLst>
              <a:ext uri="{FF2B5EF4-FFF2-40B4-BE49-F238E27FC236}">
                <a16:creationId xmlns:a16="http://schemas.microsoft.com/office/drawing/2014/main" id="{1D00498A-60D0-5DB3-00E2-8E8C64A5CED0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3" name="Content Placeholder 35">
            <a:extLst>
              <a:ext uri="{FF2B5EF4-FFF2-40B4-BE49-F238E27FC236}">
                <a16:creationId xmlns:a16="http://schemas.microsoft.com/office/drawing/2014/main" id="{88D884CB-1467-2DC0-2087-36ACF45E4B4C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7287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Yes*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B9D8F05-1950-CFFA-AD10-74470F9CFE9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BC4F18B-8B86-0D8F-382D-70B9D1B50C83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310BFB5-AAF6-2EF2-7667-76F62A0A7F7F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CF4FA3-1635-B884-6A83-F09074CE2A24}"/>
              </a:ext>
            </a:extLst>
          </p:cNvPr>
          <p:cNvSpPr txBox="1"/>
          <p:nvPr/>
        </p:nvSpPr>
        <p:spPr>
          <a:xfrm>
            <a:off x="500297" y="6519923"/>
            <a:ext cx="3883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solidFill>
                  <a:schemeClr val="tx1"/>
                </a:solidFill>
                <a:latin typeface="+mn-lt"/>
              </a:rPr>
              <a:t>*</a:t>
            </a:r>
            <a:r>
              <a:rPr lang="en-US" sz="14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400" b="0" dirty="0">
                <a:solidFill>
                  <a:schemeClr val="tx1"/>
                </a:solidFill>
                <a:latin typeface="+mn-lt"/>
              </a:rPr>
              <a:t>CDK4/6 inhibitor/AI also a reasonable alternative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0089946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36C5A-3B17-1DA3-2B99-05329456BE7C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E681DBB0-F604-C11A-F522-37489B7F850E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MammaPrint</a:t>
            </a:r>
            <a:r>
              <a:rPr lang="en-US" baseline="30000" dirty="0"/>
              <a:t>†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5085"/>
            <a:ext cx="1057000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336C-B2EB-7EB9-B181-5725965738F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DX. 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†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I-SPY only, I do not routinely order genomic assays in the neoadjuvant setting</a:t>
            </a:r>
          </a:p>
        </p:txBody>
      </p:sp>
      <p:sp>
        <p:nvSpPr>
          <p:cNvPr id="4" name="Content Placeholder 35">
            <a:extLst>
              <a:ext uri="{FF2B5EF4-FFF2-40B4-BE49-F238E27FC236}">
                <a16:creationId xmlns:a16="http://schemas.microsoft.com/office/drawing/2014/main" id="{2AF474BB-0C61-28AF-6E93-0044B659EC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primarily for patients with intermediate risk disease who would like more information to assist with making the decision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on the fence about continuing endocrine therapy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720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844463-8FE2-F119-66E0-7603ECB40273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patients with HR-positive disease who may be </a:t>
            </a:r>
            <a:br>
              <a:rPr lang="en-US" sz="1800" dirty="0"/>
            </a:br>
            <a:r>
              <a:rPr lang="en-US" sz="1800" dirty="0"/>
              <a:t>lymph node-negative for whom extended therapy might be beneficial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30%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3F97CBA-DA61-F079-0DD7-5F6C7F34360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D7424-6E54-5C02-D608-49E269513A2C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1456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BCI to determine whether to continue adjuvant endocrine therapy beyond 5 years for patients with HR-positive, HER2-negative localized BC? 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FE316C-3677-C940-DFC0-F09A85711ADD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Personalis</a:t>
            </a:r>
            <a:r>
              <a:rPr lang="en-US" dirty="0"/>
              <a:t>® or </a:t>
            </a: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070878-D79A-D28B-4FA3-E3FA32D940B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C06171-A086-C72C-F961-6179B9195FDB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 or Guardant Reveal™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436AF0D-E183-BB12-718B-1A6C6B8CDFAF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CEEE93-3785-1C2F-59AE-6860242026DA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0AAC855-F8A0-C03B-96A9-70E1410A1479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2E4BD6C6-8FE4-9FEC-4BF8-F4019B2A4A9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9" name="Content Placeholder 19">
            <a:extLst>
              <a:ext uri="{FF2B5EF4-FFF2-40B4-BE49-F238E27FC236}">
                <a16:creationId xmlns:a16="http://schemas.microsoft.com/office/drawing/2014/main" id="{DC92DCDB-50FF-B5EE-E49B-37690C604F5A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87BE8BD-52DF-0779-A348-6CC4AD4DF7E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32FF6E5-D3F2-9C8E-5658-83D3C7BE10AE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8580B3F-F45D-8FB0-400C-BC0AA4C43E0D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7DF3EB84-51EC-96B6-4F78-C6A2E7AA174F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D7D8F3DE-B5B4-93A6-491F-33B6814A71EE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9" name="Content Placeholder 29">
            <a:extLst>
              <a:ext uri="{FF2B5EF4-FFF2-40B4-BE49-F238E27FC236}">
                <a16:creationId xmlns:a16="http://schemas.microsoft.com/office/drawing/2014/main" id="{3966F52E-C584-EE90-EA29-6ED2F36B835B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821466" cy="1023414"/>
          </a:xfrm>
        </p:spPr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D5CD5-5D3C-D0C2-ACB3-1509073C9F32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08288"/>
            <a:ext cx="11155680" cy="1196752"/>
          </a:xfrm>
        </p:spPr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2D06EC3-C800-8E8D-03AB-A514B4592F5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F8839DF-9020-DAD5-76A3-029114796ADD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E628A2B-9C7E-6F2D-078F-DCB070450FF8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120320"/>
            <a:ext cx="11155680" cy="1196752"/>
          </a:xfrm>
        </p:spPr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9C38EE-22D7-221E-FD06-F37B0B6C1BF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B82629-BDCC-8592-7A93-71FE24B11B8A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  <p:sp>
        <p:nvSpPr>
          <p:cNvPr id="6" name="Content Placeholder 36">
            <a:extLst>
              <a:ext uri="{FF2B5EF4-FFF2-40B4-BE49-F238E27FC236}">
                <a16:creationId xmlns:a16="http://schemas.microsoft.com/office/drawing/2014/main" id="{A7BC13BC-4CEE-D99F-91D9-CB70561CF99A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or unable to tolerate an AI or in place of tamoxifen for a premenopausal patient with high-risk disease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>
          <a:xfrm>
            <a:off x="2971800" y="3652519"/>
            <a:ext cx="8540496" cy="502920"/>
          </a:xfrm>
        </p:spPr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patients who are intolerant of a CDK4/6 inhibitor and those </a:t>
            </a:r>
            <a:br>
              <a:rPr lang="en-US" sz="1800" dirty="0"/>
            </a:br>
            <a:r>
              <a:rPr lang="en-US" sz="1800" dirty="0"/>
              <a:t>who are AI intolerant with a medium to high recurrence risk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6322"/>
            <a:ext cx="10695736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BEBBA-7722-3A97-1352-8FAB91B41070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patients </a:t>
            </a:r>
            <a:r>
              <a:rPr lang="en-US" sz="1800"/>
              <a:t>with node-negative disease and </a:t>
            </a:r>
            <a:br>
              <a:rPr lang="en-US" sz="1800" dirty="0"/>
            </a:br>
            <a:r>
              <a:rPr lang="en-US" sz="1800" dirty="0"/>
              <a:t>those with difficulty tolerating AI, after use of CDK 4/6i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083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B55CF08A-2A01-619A-5C02-1090388B33C8}"/>
              </a:ext>
            </a:extLst>
          </p:cNvPr>
          <p:cNvSpPr txBox="1">
            <a:spLocks/>
          </p:cNvSpPr>
          <p:nvPr/>
        </p:nvSpPr>
        <p:spPr bwMode="auto">
          <a:xfrm>
            <a:off x="2967032" y="5441300"/>
            <a:ext cx="8540496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defTabSz="412750" rtl="0" eaLnBrk="0" fontAlgn="base" hangingPunct="0">
              <a:lnSpc>
                <a:spcPts val="2300"/>
              </a:lnSpc>
              <a:spcBef>
                <a:spcPct val="30000"/>
              </a:spcBef>
              <a:spcAft>
                <a:spcPts val="800"/>
              </a:spcAft>
              <a:buClr>
                <a:srgbClr val="000000"/>
              </a:buClr>
              <a:buSzPct val="100000"/>
              <a:buFontTx/>
              <a:buNone/>
              <a:defRPr sz="2400" b="1">
                <a:solidFill>
                  <a:schemeClr val="bg1"/>
                </a:solidFill>
                <a:latin typeface="Calibri" charset="0"/>
                <a:ea typeface="MS PGothic" pitchFamily="34" charset="-128"/>
                <a:cs typeface="MS PGothic" charset="0"/>
              </a:defRPr>
            </a:lvl1pPr>
            <a:lvl2pPr marL="782638" indent="-260350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600" b="1">
                <a:solidFill>
                  <a:srgbClr val="000000"/>
                </a:solidFill>
                <a:latin typeface="Calibri" charset="0"/>
                <a:ea typeface="MS PGothic" pitchFamily="34" charset="-128"/>
              </a:defRPr>
            </a:lvl2pPr>
            <a:lvl3pPr marL="1173163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4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  <a:cs typeface="ＭＳ Ｐゴシック" pitchFamily="-72" charset="-128"/>
              </a:defRPr>
            </a:lvl3pPr>
            <a:lvl4pPr marL="1565275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2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4pPr>
            <a:lvl5pPr marL="1957388" indent="-195263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0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5pPr>
            <a:lvl6pPr marL="2615386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6pPr>
            <a:lvl7pPr marL="3072444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7pPr>
            <a:lvl8pPr marL="3529502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8pPr>
            <a:lvl9pPr marL="3986559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ts val="1780"/>
              </a:lnSpc>
            </a:pPr>
            <a:r>
              <a:rPr lang="en-US" sz="1800" kern="0"/>
              <a:t>CDK4/6i with standard adjuvant ET for the initial 2 to 3 years of tx, </a:t>
            </a:r>
            <a:br>
              <a:rPr lang="en-US" sz="1800" kern="0"/>
            </a:br>
            <a:r>
              <a:rPr lang="en-US" sz="1800" kern="0"/>
              <a:t>then switch to giredestrant after discontinuation of the CDK4/6i 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www.w3.org/XML/1998/namespace"/>
    <ds:schemaRef ds:uri="7d689f85-9540-4145-9f5c-6f24686bb201"/>
    <ds:schemaRef ds:uri="http://schemas.openxmlformats.org/package/2006/metadata/core-properties"/>
    <ds:schemaRef ds:uri="http://schemas.microsoft.com/office/2006/documentManagement/types"/>
    <ds:schemaRef ds:uri="f06c4294-987e-46bd-a550-858175ea534c"/>
    <ds:schemaRef ds:uri="http://purl.org/dc/dcmitype/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38632</TotalTime>
  <Words>6342</Words>
  <Application>Microsoft Macintosh PowerPoint</Application>
  <PresentationFormat>Widescreen</PresentationFormat>
  <Paragraphs>802</Paragraphs>
  <Slides>90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90</vt:i4>
      </vt:variant>
    </vt:vector>
  </HeadingPairs>
  <TitlesOfParts>
    <vt:vector size="102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Phase III OPTIMA Study Design</vt:lpstr>
      <vt:lpstr>Phase III OPTIMA: Invasive Breast Cancer-Free Survival (IBCFS)</vt:lpstr>
      <vt:lpstr>Phase III OPTIMA: IBCFS and Menopausal Status (Low ROR Score)</vt:lpstr>
      <vt:lpstr>Phase III OPTIMA: IBCFS and Nodal Status (Low ROR Score)</vt:lpstr>
      <vt:lpstr>Phase III RxFINE-Low (EA1242) Study Design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BCI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Silvana Izquierdo</cp:lastModifiedBy>
  <cp:revision>2170</cp:revision>
  <cp:lastPrinted>2020-12-08T02:40:56Z</cp:lastPrinted>
  <dcterms:created xsi:type="dcterms:W3CDTF">2020-11-13T19:02:13Z</dcterms:created>
  <dcterms:modified xsi:type="dcterms:W3CDTF">2026-10-19T19:30:08Z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